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6" r:id="rId2"/>
  </p:sldMasterIdLst>
  <p:notesMasterIdLst>
    <p:notesMasterId r:id="rId24"/>
  </p:notesMasterIdLst>
  <p:sldIdLst>
    <p:sldId id="256" r:id="rId3"/>
    <p:sldId id="259" r:id="rId4"/>
    <p:sldId id="260" r:id="rId5"/>
    <p:sldId id="261" r:id="rId6"/>
    <p:sldId id="258" r:id="rId7"/>
    <p:sldId id="262" r:id="rId8"/>
    <p:sldId id="272" r:id="rId9"/>
    <p:sldId id="268" r:id="rId10"/>
    <p:sldId id="263" r:id="rId11"/>
    <p:sldId id="264" r:id="rId12"/>
    <p:sldId id="265" r:id="rId13"/>
    <p:sldId id="266" r:id="rId14"/>
    <p:sldId id="274" r:id="rId15"/>
    <p:sldId id="273" r:id="rId16"/>
    <p:sldId id="275" r:id="rId17"/>
    <p:sldId id="271" r:id="rId18"/>
    <p:sldId id="277" r:id="rId19"/>
    <p:sldId id="278" r:id="rId20"/>
    <p:sldId id="276" r:id="rId21"/>
    <p:sldId id="267" r:id="rId22"/>
    <p:sldId id="25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06" autoAdjust="0"/>
    <p:restoredTop sz="94660"/>
  </p:normalViewPr>
  <p:slideViewPr>
    <p:cSldViewPr snapToGrid="0">
      <p:cViewPr varScale="1">
        <p:scale>
          <a:sx n="99" d="100"/>
          <a:sy n="99" d="100"/>
        </p:scale>
        <p:origin x="241" y="9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DD9ED4-1EAF-4945-8D0B-06D79519121D}"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n-GB"/>
        </a:p>
      </dgm:t>
    </dgm:pt>
    <dgm:pt modelId="{5869E3F4-E50A-4156-8ECE-8B1BCF93D3D4}">
      <dgm:prSet/>
      <dgm:spPr/>
      <dgm:t>
        <a:bodyPr/>
        <a:lstStyle/>
        <a:p>
          <a:pPr rtl="0"/>
          <a:r>
            <a:rPr lang="en-GB" dirty="0" smtClean="0"/>
            <a:t>High-Energy Physics and Astronomy</a:t>
          </a:r>
          <a:endParaRPr lang="en-GB" dirty="0"/>
        </a:p>
      </dgm:t>
    </dgm:pt>
    <dgm:pt modelId="{F71118BE-1684-4405-93B7-E15EF73D200C}" type="parTrans" cxnId="{CE1C3438-7C69-4A2B-ACA7-F1F2C114028D}">
      <dgm:prSet/>
      <dgm:spPr/>
      <dgm:t>
        <a:bodyPr/>
        <a:lstStyle/>
        <a:p>
          <a:endParaRPr lang="en-GB"/>
        </a:p>
      </dgm:t>
    </dgm:pt>
    <dgm:pt modelId="{D47E3986-8037-46CA-A877-798AA664D3F4}" type="sibTrans" cxnId="{CE1C3438-7C69-4A2B-ACA7-F1F2C114028D}">
      <dgm:prSet/>
      <dgm:spPr/>
      <dgm:t>
        <a:bodyPr/>
        <a:lstStyle/>
        <a:p>
          <a:endParaRPr lang="en-GB"/>
        </a:p>
      </dgm:t>
    </dgm:pt>
    <dgm:pt modelId="{7B148300-8592-43EC-A7B0-42AE6846EB6A}">
      <dgm:prSet/>
      <dgm:spPr/>
      <dgm:t>
        <a:bodyPr/>
        <a:lstStyle/>
        <a:p>
          <a:pPr rtl="0"/>
          <a:r>
            <a:rPr lang="en-GB" dirty="0" smtClean="0"/>
            <a:t>Earth Sciences and Observations</a:t>
          </a:r>
          <a:endParaRPr lang="en-GB" dirty="0"/>
        </a:p>
      </dgm:t>
    </dgm:pt>
    <dgm:pt modelId="{45311949-DB40-43F9-8B35-6A1B528065AC}" type="parTrans" cxnId="{7A792E96-44F1-4033-B31D-90A7350243B3}">
      <dgm:prSet/>
      <dgm:spPr/>
      <dgm:t>
        <a:bodyPr/>
        <a:lstStyle/>
        <a:p>
          <a:endParaRPr lang="en-GB"/>
        </a:p>
      </dgm:t>
    </dgm:pt>
    <dgm:pt modelId="{A977EF5B-BAE2-425E-834E-EF63A2D4EAD2}" type="sibTrans" cxnId="{7A792E96-44F1-4033-B31D-90A7350243B3}">
      <dgm:prSet/>
      <dgm:spPr/>
      <dgm:t>
        <a:bodyPr/>
        <a:lstStyle/>
        <a:p>
          <a:endParaRPr lang="en-GB"/>
        </a:p>
      </dgm:t>
    </dgm:pt>
    <dgm:pt modelId="{64C26815-749B-43F1-A44C-B4C317486769}">
      <dgm:prSet/>
      <dgm:spPr/>
      <dgm:t>
        <a:bodyPr/>
        <a:lstStyle/>
        <a:p>
          <a:pPr rtl="0"/>
          <a:r>
            <a:rPr lang="en-GB" dirty="0" smtClean="0"/>
            <a:t>Future Internet Projects</a:t>
          </a:r>
          <a:endParaRPr lang="en-GB" dirty="0"/>
        </a:p>
      </dgm:t>
    </dgm:pt>
    <dgm:pt modelId="{B3D0F7B8-3968-4746-946A-77D2E10EA91A}" type="parTrans" cxnId="{3922A834-9CBA-4CB5-912B-5B2720CE06F6}">
      <dgm:prSet/>
      <dgm:spPr/>
      <dgm:t>
        <a:bodyPr/>
        <a:lstStyle/>
        <a:p>
          <a:endParaRPr lang="en-GB"/>
        </a:p>
      </dgm:t>
    </dgm:pt>
    <dgm:pt modelId="{8D138DBF-58B7-43E7-9EBF-342F448A9A57}" type="sibTrans" cxnId="{3922A834-9CBA-4CB5-912B-5B2720CE06F6}">
      <dgm:prSet/>
      <dgm:spPr/>
      <dgm:t>
        <a:bodyPr/>
        <a:lstStyle/>
        <a:p>
          <a:endParaRPr lang="en-GB"/>
        </a:p>
      </dgm:t>
    </dgm:pt>
    <dgm:pt modelId="{DFB2C45D-D398-46FA-87E6-4C621498DDCE}">
      <dgm:prSet/>
      <dgm:spPr/>
      <dgm:t>
        <a:bodyPr/>
        <a:lstStyle/>
        <a:p>
          <a:pPr rtl="0"/>
          <a:r>
            <a:rPr lang="en-GB" dirty="0" smtClean="0"/>
            <a:t>Life Sciences </a:t>
          </a:r>
          <a:endParaRPr lang="en-GB" dirty="0"/>
        </a:p>
      </dgm:t>
    </dgm:pt>
    <dgm:pt modelId="{3221D7B4-17FC-4CAF-B67A-BA90D3C88A38}" type="parTrans" cxnId="{2022ECC8-A013-4158-BE0A-D672B580FD2D}">
      <dgm:prSet/>
      <dgm:spPr/>
      <dgm:t>
        <a:bodyPr/>
        <a:lstStyle/>
        <a:p>
          <a:endParaRPr lang="en-GB"/>
        </a:p>
      </dgm:t>
    </dgm:pt>
    <dgm:pt modelId="{48E045C0-E151-4941-B987-D77EC781D797}" type="sibTrans" cxnId="{2022ECC8-A013-4158-BE0A-D672B580FD2D}">
      <dgm:prSet/>
      <dgm:spPr/>
      <dgm:t>
        <a:bodyPr/>
        <a:lstStyle/>
        <a:p>
          <a:endParaRPr lang="en-GB"/>
        </a:p>
      </dgm:t>
    </dgm:pt>
    <dgm:pt modelId="{86FBCC80-6913-410C-A25A-461C72169B6C}">
      <dgm:prSet/>
      <dgm:spPr/>
      <dgm:t>
        <a:bodyPr/>
        <a:lstStyle/>
        <a:p>
          <a:pPr rtl="0"/>
          <a:r>
            <a:rPr lang="en-GB" dirty="0" smtClean="0"/>
            <a:t>Social Sciences, Arts and Humanities </a:t>
          </a:r>
          <a:endParaRPr lang="en-GB" dirty="0"/>
        </a:p>
      </dgm:t>
    </dgm:pt>
    <dgm:pt modelId="{C2DA1C25-1518-45C2-90F3-9AAE1BD00AB2}" type="parTrans" cxnId="{49816634-8B73-4FAA-A8B5-A1EBD3453D50}">
      <dgm:prSet/>
      <dgm:spPr/>
      <dgm:t>
        <a:bodyPr/>
        <a:lstStyle/>
        <a:p>
          <a:endParaRPr lang="en-GB"/>
        </a:p>
      </dgm:t>
    </dgm:pt>
    <dgm:pt modelId="{4751DD4B-7D56-4248-B985-AE3920B6225A}" type="sibTrans" cxnId="{49816634-8B73-4FAA-A8B5-A1EBD3453D50}">
      <dgm:prSet/>
      <dgm:spPr/>
      <dgm:t>
        <a:bodyPr/>
        <a:lstStyle/>
        <a:p>
          <a:endParaRPr lang="en-GB"/>
        </a:p>
      </dgm:t>
    </dgm:pt>
    <dgm:pt modelId="{970706E7-5B5C-48AA-8FB2-C31190928CC4}">
      <dgm:prSet/>
      <dgm:spPr/>
      <dgm:t>
        <a:bodyPr/>
        <a:lstStyle/>
        <a:p>
          <a:pPr rtl="0"/>
          <a:r>
            <a:rPr lang="en-GB" dirty="0" smtClean="0"/>
            <a:t>E-Infrastructures </a:t>
          </a:r>
          <a:endParaRPr lang="en-GB" dirty="0"/>
        </a:p>
      </dgm:t>
    </dgm:pt>
    <dgm:pt modelId="{7032E8FC-683E-493C-85B8-C3491ACC342B}" type="parTrans" cxnId="{549E025F-201F-4406-884C-9313DD91637C}">
      <dgm:prSet/>
      <dgm:spPr/>
      <dgm:t>
        <a:bodyPr/>
        <a:lstStyle/>
        <a:p>
          <a:endParaRPr lang="en-GB"/>
        </a:p>
      </dgm:t>
    </dgm:pt>
    <dgm:pt modelId="{4E33835D-58CF-4116-829E-489A9AABE555}" type="sibTrans" cxnId="{549E025F-201F-4406-884C-9313DD91637C}">
      <dgm:prSet/>
      <dgm:spPr/>
      <dgm:t>
        <a:bodyPr/>
        <a:lstStyle/>
        <a:p>
          <a:endParaRPr lang="en-GB"/>
        </a:p>
      </dgm:t>
    </dgm:pt>
    <dgm:pt modelId="{F4151986-DB16-4D83-B55D-7046D20F57F0}" type="pres">
      <dgm:prSet presAssocID="{5ADD9ED4-1EAF-4945-8D0B-06D79519121D}" presName="compositeShape" presStyleCnt="0">
        <dgm:presLayoutVars>
          <dgm:chMax val="7"/>
          <dgm:dir/>
          <dgm:resizeHandles val="exact"/>
        </dgm:presLayoutVars>
      </dgm:prSet>
      <dgm:spPr/>
      <dgm:t>
        <a:bodyPr/>
        <a:lstStyle/>
        <a:p>
          <a:endParaRPr lang="en-GB"/>
        </a:p>
      </dgm:t>
    </dgm:pt>
    <dgm:pt modelId="{59AC558D-DD3F-43BD-8DA3-5202F2473437}" type="pres">
      <dgm:prSet presAssocID="{5869E3F4-E50A-4156-8ECE-8B1BCF93D3D4}" presName="circ1" presStyleLbl="vennNode1" presStyleIdx="0" presStyleCnt="6"/>
      <dgm:spPr/>
    </dgm:pt>
    <dgm:pt modelId="{E4C617E0-9264-48A6-BCAC-A684E9EDD305}" type="pres">
      <dgm:prSet presAssocID="{5869E3F4-E50A-4156-8ECE-8B1BCF93D3D4}" presName="circ1Tx" presStyleLbl="revTx" presStyleIdx="0" presStyleCnt="0" custScaleX="121765" custScaleY="106471">
        <dgm:presLayoutVars>
          <dgm:chMax val="0"/>
          <dgm:chPref val="0"/>
          <dgm:bulletEnabled val="1"/>
        </dgm:presLayoutVars>
      </dgm:prSet>
      <dgm:spPr/>
      <dgm:t>
        <a:bodyPr/>
        <a:lstStyle/>
        <a:p>
          <a:endParaRPr lang="en-GB"/>
        </a:p>
      </dgm:t>
    </dgm:pt>
    <dgm:pt modelId="{FDD0A3B6-3B96-4CCE-AABF-C02E35D69830}" type="pres">
      <dgm:prSet presAssocID="{7B148300-8592-43EC-A7B0-42AE6846EB6A}" presName="circ2" presStyleLbl="vennNode1" presStyleIdx="1" presStyleCnt="6"/>
      <dgm:spPr/>
    </dgm:pt>
    <dgm:pt modelId="{C68615E6-8060-408D-BC0E-BA34C75CB65F}" type="pres">
      <dgm:prSet presAssocID="{7B148300-8592-43EC-A7B0-42AE6846EB6A}" presName="circ2Tx" presStyleLbl="revTx" presStyleIdx="0" presStyleCnt="0">
        <dgm:presLayoutVars>
          <dgm:chMax val="0"/>
          <dgm:chPref val="0"/>
          <dgm:bulletEnabled val="1"/>
        </dgm:presLayoutVars>
      </dgm:prSet>
      <dgm:spPr/>
      <dgm:t>
        <a:bodyPr/>
        <a:lstStyle/>
        <a:p>
          <a:endParaRPr lang="en-GB"/>
        </a:p>
      </dgm:t>
    </dgm:pt>
    <dgm:pt modelId="{0E3CE13F-955D-444D-ACCB-D067290616AB}" type="pres">
      <dgm:prSet presAssocID="{64C26815-749B-43F1-A44C-B4C317486769}" presName="circ3" presStyleLbl="vennNode1" presStyleIdx="2" presStyleCnt="6"/>
      <dgm:spPr/>
    </dgm:pt>
    <dgm:pt modelId="{4BF64D70-154A-4039-BF8B-6DC366BEADB5}" type="pres">
      <dgm:prSet presAssocID="{64C26815-749B-43F1-A44C-B4C317486769}" presName="circ3Tx" presStyleLbl="revTx" presStyleIdx="0" presStyleCnt="0">
        <dgm:presLayoutVars>
          <dgm:chMax val="0"/>
          <dgm:chPref val="0"/>
          <dgm:bulletEnabled val="1"/>
        </dgm:presLayoutVars>
      </dgm:prSet>
      <dgm:spPr/>
      <dgm:t>
        <a:bodyPr/>
        <a:lstStyle/>
        <a:p>
          <a:endParaRPr lang="en-GB"/>
        </a:p>
      </dgm:t>
    </dgm:pt>
    <dgm:pt modelId="{61C9D194-30BF-4721-8AAA-45BC059E18DC}" type="pres">
      <dgm:prSet presAssocID="{970706E7-5B5C-48AA-8FB2-C31190928CC4}" presName="circ4" presStyleLbl="vennNode1" presStyleIdx="3" presStyleCnt="6"/>
      <dgm:spPr/>
    </dgm:pt>
    <dgm:pt modelId="{DE0B3A1E-6736-45EC-B3EF-57290AC7AD56}" type="pres">
      <dgm:prSet presAssocID="{970706E7-5B5C-48AA-8FB2-C31190928CC4}" presName="circ4Tx" presStyleLbl="revTx" presStyleIdx="0" presStyleCnt="0" custScaleX="112599">
        <dgm:presLayoutVars>
          <dgm:chMax val="0"/>
          <dgm:chPref val="0"/>
          <dgm:bulletEnabled val="1"/>
        </dgm:presLayoutVars>
      </dgm:prSet>
      <dgm:spPr/>
      <dgm:t>
        <a:bodyPr/>
        <a:lstStyle/>
        <a:p>
          <a:endParaRPr lang="en-GB"/>
        </a:p>
      </dgm:t>
    </dgm:pt>
    <dgm:pt modelId="{B760D37B-A147-4B13-A5B3-9CA7F5FE6A1A}" type="pres">
      <dgm:prSet presAssocID="{DFB2C45D-D398-46FA-87E6-4C621498DDCE}" presName="circ5" presStyleLbl="vennNode1" presStyleIdx="4" presStyleCnt="6"/>
      <dgm:spPr/>
    </dgm:pt>
    <dgm:pt modelId="{C15670EA-FD30-4437-9B22-799527A5E972}" type="pres">
      <dgm:prSet presAssocID="{DFB2C45D-D398-46FA-87E6-4C621498DDCE}" presName="circ5Tx" presStyleLbl="revTx" presStyleIdx="0" presStyleCnt="0">
        <dgm:presLayoutVars>
          <dgm:chMax val="0"/>
          <dgm:chPref val="0"/>
          <dgm:bulletEnabled val="1"/>
        </dgm:presLayoutVars>
      </dgm:prSet>
      <dgm:spPr/>
      <dgm:t>
        <a:bodyPr/>
        <a:lstStyle/>
        <a:p>
          <a:endParaRPr lang="en-GB"/>
        </a:p>
      </dgm:t>
    </dgm:pt>
    <dgm:pt modelId="{2F44CEE5-45E4-4688-B8F6-DF438323D9B9}" type="pres">
      <dgm:prSet presAssocID="{86FBCC80-6913-410C-A25A-461C72169B6C}" presName="circ6" presStyleLbl="vennNode1" presStyleIdx="5" presStyleCnt="6"/>
      <dgm:spPr/>
    </dgm:pt>
    <dgm:pt modelId="{4E4D9610-262E-4938-BD84-822EA7480BEC}" type="pres">
      <dgm:prSet presAssocID="{86FBCC80-6913-410C-A25A-461C72169B6C}" presName="circ6Tx" presStyleLbl="revTx" presStyleIdx="0" presStyleCnt="0">
        <dgm:presLayoutVars>
          <dgm:chMax val="0"/>
          <dgm:chPref val="0"/>
          <dgm:bulletEnabled val="1"/>
        </dgm:presLayoutVars>
      </dgm:prSet>
      <dgm:spPr/>
      <dgm:t>
        <a:bodyPr/>
        <a:lstStyle/>
        <a:p>
          <a:endParaRPr lang="en-GB"/>
        </a:p>
      </dgm:t>
    </dgm:pt>
  </dgm:ptLst>
  <dgm:cxnLst>
    <dgm:cxn modelId="{549E025F-201F-4406-884C-9313DD91637C}" srcId="{5ADD9ED4-1EAF-4945-8D0B-06D79519121D}" destId="{970706E7-5B5C-48AA-8FB2-C31190928CC4}" srcOrd="3" destOrd="0" parTransId="{7032E8FC-683E-493C-85B8-C3491ACC342B}" sibTransId="{4E33835D-58CF-4116-829E-489A9AABE555}"/>
    <dgm:cxn modelId="{CE1C3438-7C69-4A2B-ACA7-F1F2C114028D}" srcId="{5ADD9ED4-1EAF-4945-8D0B-06D79519121D}" destId="{5869E3F4-E50A-4156-8ECE-8B1BCF93D3D4}" srcOrd="0" destOrd="0" parTransId="{F71118BE-1684-4405-93B7-E15EF73D200C}" sibTransId="{D47E3986-8037-46CA-A877-798AA664D3F4}"/>
    <dgm:cxn modelId="{11E66B69-9592-44CD-ADDC-899B9D9C4D6E}" type="presOf" srcId="{5869E3F4-E50A-4156-8ECE-8B1BCF93D3D4}" destId="{E4C617E0-9264-48A6-BCAC-A684E9EDD305}" srcOrd="0" destOrd="0" presId="urn:microsoft.com/office/officeart/2005/8/layout/venn1"/>
    <dgm:cxn modelId="{3922A834-9CBA-4CB5-912B-5B2720CE06F6}" srcId="{5ADD9ED4-1EAF-4945-8D0B-06D79519121D}" destId="{64C26815-749B-43F1-A44C-B4C317486769}" srcOrd="2" destOrd="0" parTransId="{B3D0F7B8-3968-4746-946A-77D2E10EA91A}" sibTransId="{8D138DBF-58B7-43E7-9EBF-342F448A9A57}"/>
    <dgm:cxn modelId="{2022ECC8-A013-4158-BE0A-D672B580FD2D}" srcId="{5ADD9ED4-1EAF-4945-8D0B-06D79519121D}" destId="{DFB2C45D-D398-46FA-87E6-4C621498DDCE}" srcOrd="4" destOrd="0" parTransId="{3221D7B4-17FC-4CAF-B67A-BA90D3C88A38}" sibTransId="{48E045C0-E151-4941-B987-D77EC781D797}"/>
    <dgm:cxn modelId="{CB6248F9-9B4F-4DB7-B303-D275234EC5C9}" type="presOf" srcId="{970706E7-5B5C-48AA-8FB2-C31190928CC4}" destId="{DE0B3A1E-6736-45EC-B3EF-57290AC7AD56}" srcOrd="0" destOrd="0" presId="urn:microsoft.com/office/officeart/2005/8/layout/venn1"/>
    <dgm:cxn modelId="{AAD8422F-8629-492C-A425-714F1215B2A4}" type="presOf" srcId="{86FBCC80-6913-410C-A25A-461C72169B6C}" destId="{4E4D9610-262E-4938-BD84-822EA7480BEC}" srcOrd="0" destOrd="0" presId="urn:microsoft.com/office/officeart/2005/8/layout/venn1"/>
    <dgm:cxn modelId="{7A792E96-44F1-4033-B31D-90A7350243B3}" srcId="{5ADD9ED4-1EAF-4945-8D0B-06D79519121D}" destId="{7B148300-8592-43EC-A7B0-42AE6846EB6A}" srcOrd="1" destOrd="0" parTransId="{45311949-DB40-43F9-8B35-6A1B528065AC}" sibTransId="{A977EF5B-BAE2-425E-834E-EF63A2D4EAD2}"/>
    <dgm:cxn modelId="{20A0C8B4-946B-4B57-8324-6C51FABD68EC}" type="presOf" srcId="{DFB2C45D-D398-46FA-87E6-4C621498DDCE}" destId="{C15670EA-FD30-4437-9B22-799527A5E972}" srcOrd="0" destOrd="0" presId="urn:microsoft.com/office/officeart/2005/8/layout/venn1"/>
    <dgm:cxn modelId="{76CEF418-1A8E-483E-90F3-9D2A45B4C139}" type="presOf" srcId="{64C26815-749B-43F1-A44C-B4C317486769}" destId="{4BF64D70-154A-4039-BF8B-6DC366BEADB5}" srcOrd="0" destOrd="0" presId="urn:microsoft.com/office/officeart/2005/8/layout/venn1"/>
    <dgm:cxn modelId="{49816634-8B73-4FAA-A8B5-A1EBD3453D50}" srcId="{5ADD9ED4-1EAF-4945-8D0B-06D79519121D}" destId="{86FBCC80-6913-410C-A25A-461C72169B6C}" srcOrd="5" destOrd="0" parTransId="{C2DA1C25-1518-45C2-90F3-9AAE1BD00AB2}" sibTransId="{4751DD4B-7D56-4248-B985-AE3920B6225A}"/>
    <dgm:cxn modelId="{93E88D50-4D43-444D-86EC-09B3E5869B9B}" type="presOf" srcId="{5ADD9ED4-1EAF-4945-8D0B-06D79519121D}" destId="{F4151986-DB16-4D83-B55D-7046D20F57F0}" srcOrd="0" destOrd="0" presId="urn:microsoft.com/office/officeart/2005/8/layout/venn1"/>
    <dgm:cxn modelId="{AD814183-06ED-40F5-96B6-7ECE21F92E72}" type="presOf" srcId="{7B148300-8592-43EC-A7B0-42AE6846EB6A}" destId="{C68615E6-8060-408D-BC0E-BA34C75CB65F}" srcOrd="0" destOrd="0" presId="urn:microsoft.com/office/officeart/2005/8/layout/venn1"/>
    <dgm:cxn modelId="{340A5DCC-688B-4749-AE05-B3C1447B50A4}" type="presParOf" srcId="{F4151986-DB16-4D83-B55D-7046D20F57F0}" destId="{59AC558D-DD3F-43BD-8DA3-5202F2473437}" srcOrd="0" destOrd="0" presId="urn:microsoft.com/office/officeart/2005/8/layout/venn1"/>
    <dgm:cxn modelId="{076F6E14-7A68-4060-B0E1-FDD4439B88EA}" type="presParOf" srcId="{F4151986-DB16-4D83-B55D-7046D20F57F0}" destId="{E4C617E0-9264-48A6-BCAC-A684E9EDD305}" srcOrd="1" destOrd="0" presId="urn:microsoft.com/office/officeart/2005/8/layout/venn1"/>
    <dgm:cxn modelId="{538A471F-75DF-4778-B15C-ADE76A2B5D97}" type="presParOf" srcId="{F4151986-DB16-4D83-B55D-7046D20F57F0}" destId="{FDD0A3B6-3B96-4CCE-AABF-C02E35D69830}" srcOrd="2" destOrd="0" presId="urn:microsoft.com/office/officeart/2005/8/layout/venn1"/>
    <dgm:cxn modelId="{6428F400-D944-4665-A5F1-47076813FFE0}" type="presParOf" srcId="{F4151986-DB16-4D83-B55D-7046D20F57F0}" destId="{C68615E6-8060-408D-BC0E-BA34C75CB65F}" srcOrd="3" destOrd="0" presId="urn:microsoft.com/office/officeart/2005/8/layout/venn1"/>
    <dgm:cxn modelId="{937E0340-DDA1-45A5-8CEB-12F4454D887B}" type="presParOf" srcId="{F4151986-DB16-4D83-B55D-7046D20F57F0}" destId="{0E3CE13F-955D-444D-ACCB-D067290616AB}" srcOrd="4" destOrd="0" presId="urn:microsoft.com/office/officeart/2005/8/layout/venn1"/>
    <dgm:cxn modelId="{1131DD75-3889-487E-997D-45F325E17BAF}" type="presParOf" srcId="{F4151986-DB16-4D83-B55D-7046D20F57F0}" destId="{4BF64D70-154A-4039-BF8B-6DC366BEADB5}" srcOrd="5" destOrd="0" presId="urn:microsoft.com/office/officeart/2005/8/layout/venn1"/>
    <dgm:cxn modelId="{D1927A83-480B-4A91-BBFB-F41A2063DB0B}" type="presParOf" srcId="{F4151986-DB16-4D83-B55D-7046D20F57F0}" destId="{61C9D194-30BF-4721-8AAA-45BC059E18DC}" srcOrd="6" destOrd="0" presId="urn:microsoft.com/office/officeart/2005/8/layout/venn1"/>
    <dgm:cxn modelId="{7DD895D3-6490-4C1E-8EC4-BA260EFE3FBF}" type="presParOf" srcId="{F4151986-DB16-4D83-B55D-7046D20F57F0}" destId="{DE0B3A1E-6736-45EC-B3EF-57290AC7AD56}" srcOrd="7" destOrd="0" presId="urn:microsoft.com/office/officeart/2005/8/layout/venn1"/>
    <dgm:cxn modelId="{C6895127-C2A7-4E76-ACD0-AECC004CC6CC}" type="presParOf" srcId="{F4151986-DB16-4D83-B55D-7046D20F57F0}" destId="{B760D37B-A147-4B13-A5B3-9CA7F5FE6A1A}" srcOrd="8" destOrd="0" presId="urn:microsoft.com/office/officeart/2005/8/layout/venn1"/>
    <dgm:cxn modelId="{37D68728-4EB0-4290-826C-7D2CC9647FBF}" type="presParOf" srcId="{F4151986-DB16-4D83-B55D-7046D20F57F0}" destId="{C15670EA-FD30-4437-9B22-799527A5E972}" srcOrd="9" destOrd="0" presId="urn:microsoft.com/office/officeart/2005/8/layout/venn1"/>
    <dgm:cxn modelId="{1E628910-7255-415E-A276-BBEF26672203}" type="presParOf" srcId="{F4151986-DB16-4D83-B55D-7046D20F57F0}" destId="{2F44CEE5-45E4-4688-B8F6-DF438323D9B9}" srcOrd="10" destOrd="0" presId="urn:microsoft.com/office/officeart/2005/8/layout/venn1"/>
    <dgm:cxn modelId="{2AAF7176-3EA5-4038-8DC9-C88A22E768CC}" type="presParOf" srcId="{F4151986-DB16-4D83-B55D-7046D20F57F0}" destId="{4E4D9610-262E-4938-BD84-822EA7480BEC}" srcOrd="11"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AC558D-DD3F-43BD-8DA3-5202F2473437}">
      <dsp:nvSpPr>
        <dsp:cNvPr id="0" name=""/>
        <dsp:cNvSpPr/>
      </dsp:nvSpPr>
      <dsp:spPr>
        <a:xfrm>
          <a:off x="3304815" y="1027875"/>
          <a:ext cx="1357022" cy="135702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E4C617E0-9264-48A6-BCAC-A684E9EDD305}">
      <dsp:nvSpPr>
        <dsp:cNvPr id="0" name=""/>
        <dsp:cNvSpPr/>
      </dsp:nvSpPr>
      <dsp:spPr>
        <a:xfrm>
          <a:off x="2950590" y="-14948"/>
          <a:ext cx="2065472" cy="98383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n-GB" sz="2000" kern="1200" dirty="0" smtClean="0"/>
            <a:t>High-Energy Physics and Astronomy</a:t>
          </a:r>
          <a:endParaRPr lang="en-GB" sz="2000" kern="1200" dirty="0"/>
        </a:p>
      </dsp:txBody>
      <dsp:txXfrm>
        <a:off x="2950590" y="-14948"/>
        <a:ext cx="2065472" cy="983837"/>
      </dsp:txXfrm>
    </dsp:sp>
    <dsp:sp modelId="{FDD0A3B6-3B96-4CCE-AABF-C02E35D69830}">
      <dsp:nvSpPr>
        <dsp:cNvPr id="0" name=""/>
        <dsp:cNvSpPr/>
      </dsp:nvSpPr>
      <dsp:spPr>
        <a:xfrm>
          <a:off x="3745282" y="1282206"/>
          <a:ext cx="1357022" cy="135702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C68615E6-8060-408D-BC0E-BA34C75CB65F}">
      <dsp:nvSpPr>
        <dsp:cNvPr id="0" name=""/>
        <dsp:cNvSpPr/>
      </dsp:nvSpPr>
      <dsp:spPr>
        <a:xfrm>
          <a:off x="5202950" y="894989"/>
          <a:ext cx="1607505" cy="101204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n-GB" sz="2000" kern="1200" dirty="0" smtClean="0"/>
            <a:t>Earth Sciences and Observations</a:t>
          </a:r>
          <a:endParaRPr lang="en-GB" sz="2000" kern="1200" dirty="0"/>
        </a:p>
      </dsp:txBody>
      <dsp:txXfrm>
        <a:off x="5202950" y="894989"/>
        <a:ext cx="1607505" cy="1012046"/>
      </dsp:txXfrm>
    </dsp:sp>
    <dsp:sp modelId="{0E3CE13F-955D-444D-ACCB-D067290616AB}">
      <dsp:nvSpPr>
        <dsp:cNvPr id="0" name=""/>
        <dsp:cNvSpPr/>
      </dsp:nvSpPr>
      <dsp:spPr>
        <a:xfrm>
          <a:off x="3745282" y="1790870"/>
          <a:ext cx="1357022" cy="135702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4BF64D70-154A-4039-BF8B-6DC366BEADB5}">
      <dsp:nvSpPr>
        <dsp:cNvPr id="0" name=""/>
        <dsp:cNvSpPr/>
      </dsp:nvSpPr>
      <dsp:spPr>
        <a:xfrm>
          <a:off x="5202950" y="2404258"/>
          <a:ext cx="1607505" cy="113085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n-GB" sz="2000" kern="1200" dirty="0" smtClean="0"/>
            <a:t>Future Internet Projects</a:t>
          </a:r>
          <a:endParaRPr lang="en-GB" sz="2000" kern="1200" dirty="0"/>
        </a:p>
      </dsp:txBody>
      <dsp:txXfrm>
        <a:off x="5202950" y="2404258"/>
        <a:ext cx="1607505" cy="1130851"/>
      </dsp:txXfrm>
    </dsp:sp>
    <dsp:sp modelId="{61C9D194-30BF-4721-8AAA-45BC059E18DC}">
      <dsp:nvSpPr>
        <dsp:cNvPr id="0" name=""/>
        <dsp:cNvSpPr/>
      </dsp:nvSpPr>
      <dsp:spPr>
        <a:xfrm>
          <a:off x="3304815" y="2045641"/>
          <a:ext cx="1357022" cy="135702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DE0B3A1E-6736-45EC-B3EF-57290AC7AD56}">
      <dsp:nvSpPr>
        <dsp:cNvPr id="0" name=""/>
        <dsp:cNvSpPr/>
      </dsp:nvSpPr>
      <dsp:spPr>
        <a:xfrm>
          <a:off x="3028330" y="3491108"/>
          <a:ext cx="1909991" cy="92404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n-GB" sz="2000" kern="1200" dirty="0" smtClean="0"/>
            <a:t>E-Infrastructures </a:t>
          </a:r>
          <a:endParaRPr lang="en-GB" sz="2000" kern="1200" dirty="0"/>
        </a:p>
      </dsp:txBody>
      <dsp:txXfrm>
        <a:off x="3028330" y="3491108"/>
        <a:ext cx="1909991" cy="924042"/>
      </dsp:txXfrm>
    </dsp:sp>
    <dsp:sp modelId="{B760D37B-A147-4B13-A5B3-9CA7F5FE6A1A}">
      <dsp:nvSpPr>
        <dsp:cNvPr id="0" name=""/>
        <dsp:cNvSpPr/>
      </dsp:nvSpPr>
      <dsp:spPr>
        <a:xfrm>
          <a:off x="2864348" y="1790870"/>
          <a:ext cx="1357022" cy="135702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C15670EA-FD30-4437-9B22-799527A5E972}">
      <dsp:nvSpPr>
        <dsp:cNvPr id="0" name=""/>
        <dsp:cNvSpPr/>
      </dsp:nvSpPr>
      <dsp:spPr>
        <a:xfrm>
          <a:off x="1156196" y="2404258"/>
          <a:ext cx="1607505" cy="113085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n-GB" sz="2000" kern="1200" dirty="0" smtClean="0"/>
            <a:t>Life Sciences </a:t>
          </a:r>
          <a:endParaRPr lang="en-GB" sz="2000" kern="1200" dirty="0"/>
        </a:p>
      </dsp:txBody>
      <dsp:txXfrm>
        <a:off x="1156196" y="2404258"/>
        <a:ext cx="1607505" cy="1130851"/>
      </dsp:txXfrm>
    </dsp:sp>
    <dsp:sp modelId="{2F44CEE5-45E4-4688-B8F6-DF438323D9B9}">
      <dsp:nvSpPr>
        <dsp:cNvPr id="0" name=""/>
        <dsp:cNvSpPr/>
      </dsp:nvSpPr>
      <dsp:spPr>
        <a:xfrm>
          <a:off x="2864348" y="1282206"/>
          <a:ext cx="1357022" cy="1357022"/>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4E4D9610-262E-4938-BD84-822EA7480BEC}">
      <dsp:nvSpPr>
        <dsp:cNvPr id="0" name=""/>
        <dsp:cNvSpPr/>
      </dsp:nvSpPr>
      <dsp:spPr>
        <a:xfrm>
          <a:off x="1156196" y="894989"/>
          <a:ext cx="1607505" cy="113085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n-GB" sz="2000" kern="1200" dirty="0" smtClean="0"/>
            <a:t>Social Sciences, Arts and Humanities </a:t>
          </a:r>
          <a:endParaRPr lang="en-GB" sz="2000" kern="1200" dirty="0"/>
        </a:p>
      </dsp:txBody>
      <dsp:txXfrm>
        <a:off x="1156196" y="894989"/>
        <a:ext cx="1607505" cy="1130851"/>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5A51CE-8334-475A-8128-3C0AF155CF06}" type="datetimeFigureOut">
              <a:rPr lang="en-GB" smtClean="0"/>
              <a:t>13/03/2016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10EB24-5C19-4BD2-AD30-2956A44F0A0D}" type="slidenum">
              <a:rPr lang="en-GB" smtClean="0"/>
              <a:t>‹#›</a:t>
            </a:fld>
            <a:endParaRPr lang="en-GB"/>
          </a:p>
        </p:txBody>
      </p:sp>
    </p:spTree>
    <p:extLst>
      <p:ext uri="{BB962C8B-B14F-4D97-AF65-F5344CB8AC3E}">
        <p14:creationId xmlns:p14="http://schemas.microsoft.com/office/powerpoint/2010/main" val="2558621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 longer stands for one project or organisation, but</a:t>
            </a:r>
            <a:r>
              <a:rPr lang="en-GB" baseline="0" dirty="0" smtClean="0"/>
              <a:t> stands for the entire community collaboration</a:t>
            </a:r>
            <a:endParaRPr lang="en-GB" dirty="0"/>
          </a:p>
        </p:txBody>
      </p:sp>
      <p:sp>
        <p:nvSpPr>
          <p:cNvPr id="4" name="Slide Number Placeholder 3"/>
          <p:cNvSpPr>
            <a:spLocks noGrp="1"/>
          </p:cNvSpPr>
          <p:nvPr>
            <p:ph type="sldNum" sz="quarter" idx="10"/>
          </p:nvPr>
        </p:nvSpPr>
        <p:spPr/>
        <p:txBody>
          <a:bodyPr/>
          <a:lstStyle/>
          <a:p>
            <a:fld id="{0B5F3B77-F373-46C2-806B-1C0C466A9958}" type="slidenum">
              <a:rPr lang="en-GB" smtClean="0"/>
              <a:t>2</a:t>
            </a:fld>
            <a:endParaRPr lang="en-GB"/>
          </a:p>
        </p:txBody>
      </p:sp>
    </p:spTree>
    <p:extLst>
      <p:ext uri="{BB962C8B-B14F-4D97-AF65-F5344CB8AC3E}">
        <p14:creationId xmlns:p14="http://schemas.microsoft.com/office/powerpoint/2010/main" val="105973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Association representatives meet 3 x per year at the GÉANT Association Assembly = main decision making body.</a:t>
            </a:r>
          </a:p>
          <a:p>
            <a:endParaRPr lang="en-GB" dirty="0"/>
          </a:p>
        </p:txBody>
      </p:sp>
      <p:sp>
        <p:nvSpPr>
          <p:cNvPr id="4" name="Slide Number Placeholder 3"/>
          <p:cNvSpPr>
            <a:spLocks noGrp="1"/>
          </p:cNvSpPr>
          <p:nvPr>
            <p:ph type="sldNum" sz="quarter" idx="10"/>
          </p:nvPr>
        </p:nvSpPr>
        <p:spPr/>
        <p:txBody>
          <a:bodyPr/>
          <a:lstStyle/>
          <a:p>
            <a:fld id="{0B5F3B77-F373-46C2-806B-1C0C466A9958}" type="slidenum">
              <a:rPr lang="en-GB" smtClean="0"/>
              <a:t>3</a:t>
            </a:fld>
            <a:endParaRPr lang="en-GB"/>
          </a:p>
        </p:txBody>
      </p:sp>
    </p:spTree>
    <p:extLst>
      <p:ext uri="{BB962C8B-B14F-4D97-AF65-F5344CB8AC3E}">
        <p14:creationId xmlns:p14="http://schemas.microsoft.com/office/powerpoint/2010/main" val="4157532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GÉANT manages research and education networking projects in partnership with the European Commission (EC), our European NREN members, global NRENs and other partners.</a:t>
            </a:r>
          </a:p>
          <a:p>
            <a:r>
              <a:rPr lang="en-GB" sz="1200" b="0" i="0" kern="1200" dirty="0" smtClean="0">
                <a:solidFill>
                  <a:schemeClr val="tx1"/>
                </a:solidFill>
                <a:effectLst/>
                <a:latin typeface="+mn-lt"/>
                <a:ea typeface="+mn-ea"/>
                <a:cs typeface="+mn-cs"/>
              </a:rPr>
              <a:t>   </a:t>
            </a:r>
          </a:p>
          <a:p>
            <a:r>
              <a:rPr lang="en-GB" sz="1200" b="0" i="0" kern="1200" dirty="0" smtClean="0">
                <a:solidFill>
                  <a:schemeClr val="tx1"/>
                </a:solidFill>
                <a:effectLst/>
                <a:latin typeface="+mn-lt"/>
                <a:ea typeface="+mn-ea"/>
                <a:cs typeface="+mn-cs"/>
              </a:rPr>
              <a:t>At the core of these projects is to interconnect national research and education networking (NREN) organisations in different regions, through the procurement, building and operation of large-scale, advanced international high-speed networks. Some of the projects also include development and delivery of services above the network, and research into networking technologies.</a:t>
            </a:r>
          </a:p>
          <a:p>
            <a:r>
              <a:rPr lang="en-GB" sz="1200" b="0" i="0" kern="1200" dirty="0" smtClean="0">
                <a:solidFill>
                  <a:schemeClr val="tx1"/>
                </a:solidFill>
                <a:effectLst/>
                <a:latin typeface="+mn-lt"/>
                <a:ea typeface="+mn-ea"/>
                <a:cs typeface="+mn-cs"/>
              </a:rPr>
              <a:t> </a:t>
            </a:r>
          </a:p>
          <a:p>
            <a:r>
              <a:rPr lang="en-GB" sz="1200" b="0" i="0" kern="1200" dirty="0" smtClean="0">
                <a:solidFill>
                  <a:schemeClr val="tx1"/>
                </a:solidFill>
                <a:effectLst/>
                <a:latin typeface="+mn-lt"/>
                <a:ea typeface="+mn-ea"/>
                <a:cs typeface="+mn-cs"/>
              </a:rPr>
              <a:t>GÉ​ANT currently manages networking projects serving Europe (GÉANT Project), the Eastern Partnership countries (</a:t>
            </a:r>
            <a:r>
              <a:rPr lang="en-GB" sz="1200" b="0" i="0" kern="1200" dirty="0" err="1" smtClean="0">
                <a:solidFill>
                  <a:schemeClr val="tx1"/>
                </a:solidFill>
                <a:effectLst/>
                <a:latin typeface="+mn-lt"/>
                <a:ea typeface="+mn-ea"/>
                <a:cs typeface="+mn-cs"/>
              </a:rPr>
              <a:t>EaPConnect</a:t>
            </a:r>
            <a:r>
              <a:rPr lang="en-GB" sz="1200" b="0" i="0" kern="1200" dirty="0" smtClean="0">
                <a:solidFill>
                  <a:schemeClr val="tx1"/>
                </a:solidFill>
                <a:effectLst/>
                <a:latin typeface="+mn-lt"/>
                <a:ea typeface="+mn-ea"/>
                <a:cs typeface="+mn-cs"/>
              </a:rPr>
              <a:t>), the Mediterranean (EUMEDCONNECT3), Central Asia (CAREN2) and Africa (AfricaConnect2). We also participate in the Fed4FIRE </a:t>
            </a:r>
            <a:r>
              <a:rPr lang="en-GB" sz="1200" b="0" i="0" kern="1200" dirty="0" err="1" smtClean="0">
                <a:solidFill>
                  <a:schemeClr val="tx1"/>
                </a:solidFill>
                <a:effectLst/>
                <a:latin typeface="+mn-lt"/>
                <a:ea typeface="+mn-ea"/>
                <a:cs typeface="+mn-cs"/>
              </a:rPr>
              <a:t>testbed</a:t>
            </a:r>
            <a:r>
              <a:rPr lang="en-GB" sz="1200" b="0" i="0" kern="1200" dirty="0" smtClean="0">
                <a:solidFill>
                  <a:schemeClr val="tx1"/>
                </a:solidFill>
                <a:effectLst/>
                <a:latin typeface="+mn-lt"/>
                <a:ea typeface="+mn-ea"/>
                <a:cs typeface="+mn-cs"/>
              </a:rPr>
              <a:t> 'future internet' project and support GLIF, the Global Lambda Integrated Facility​. ​ An overview of these projects is shown below, with further information available on the respective project websites.</a:t>
            </a:r>
          </a:p>
          <a:p>
            <a:endParaRPr lang="en-GB" dirty="0"/>
          </a:p>
        </p:txBody>
      </p:sp>
      <p:sp>
        <p:nvSpPr>
          <p:cNvPr id="4" name="Slide Number Placeholder 3"/>
          <p:cNvSpPr>
            <a:spLocks noGrp="1"/>
          </p:cNvSpPr>
          <p:nvPr>
            <p:ph type="sldNum" sz="quarter" idx="10"/>
          </p:nvPr>
        </p:nvSpPr>
        <p:spPr/>
        <p:txBody>
          <a:bodyPr/>
          <a:lstStyle/>
          <a:p>
            <a:fld id="{0B5F3B77-F373-46C2-806B-1C0C466A9958}" type="slidenum">
              <a:rPr lang="en-GB" smtClean="0"/>
              <a:t>4</a:t>
            </a:fld>
            <a:endParaRPr lang="en-GB"/>
          </a:p>
        </p:txBody>
      </p:sp>
    </p:spTree>
    <p:extLst>
      <p:ext uri="{BB962C8B-B14F-4D97-AF65-F5344CB8AC3E}">
        <p14:creationId xmlns:p14="http://schemas.microsoft.com/office/powerpoint/2010/main" val="12513034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The GÉANT network is the largest and most advanced R&amp;E network in the world, connecting over 50 million users at 10,000 institutions across Europe and supporting all scientific disciplines </a:t>
            </a:r>
            <a:r>
              <a:rPr lang="en-US" sz="1200" dirty="0" smtClean="0"/>
              <a:t>  </a:t>
            </a:r>
            <a:r>
              <a:rPr lang="en-GB" sz="1200" dirty="0" smtClean="0"/>
              <a:t> </a:t>
            </a:r>
          </a:p>
          <a:p>
            <a:endParaRPr lang="en-GB" sz="1200" dirty="0" smtClean="0"/>
          </a:p>
          <a:p>
            <a:r>
              <a:rPr lang="en-GB" sz="1200" dirty="0" smtClean="0"/>
              <a:t>The network operates at speeds of up to 500Gbps and reaches over 100 national networks worldwide.</a:t>
            </a:r>
          </a:p>
          <a:p>
            <a:endParaRPr lang="en-GB" sz="1200" dirty="0" smtClean="0"/>
          </a:p>
          <a:p>
            <a:r>
              <a:rPr lang="en-GB" sz="1200" dirty="0" smtClean="0"/>
              <a:t>The network and associated services are co-funded by the European Commission through the GÉANT project</a:t>
            </a:r>
          </a:p>
          <a:p>
            <a:pPr marL="0" indent="0">
              <a:buNone/>
            </a:pPr>
            <a:endParaRPr lang="en-GB" sz="1200" dirty="0" smtClean="0"/>
          </a:p>
          <a:p>
            <a:r>
              <a:rPr lang="en-GB" sz="1200" dirty="0" smtClean="0"/>
              <a:t>The project coordinator is the GÉANT organisation on behalf of Europe’s NRENs. </a:t>
            </a:r>
          </a:p>
          <a:p>
            <a:endParaRPr lang="en-GB" sz="1200" dirty="0" smtClean="0"/>
          </a:p>
          <a:p>
            <a:r>
              <a:rPr lang="en-GB" sz="1200" dirty="0" smtClean="0"/>
              <a:t>Responsibility for the network is allocated to the individual NREN organisations for supporting and maintaining their respective national networks, while GÉANT also maintains and operates the connecting backbone network on a pan-European basis.</a:t>
            </a:r>
          </a:p>
          <a:p>
            <a:pPr marL="0" indent="0">
              <a:buNone/>
            </a:pPr>
            <a:endParaRPr lang="en-GB" sz="1200" dirty="0" smtClean="0"/>
          </a:p>
          <a:p>
            <a:r>
              <a:rPr lang="en-GB" sz="1200" dirty="0" smtClean="0"/>
              <a:t>Over 1000 terabytes of data is transferred via the GÉANT IP backbone every day.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dirty="0" smtClean="0">
              <a:solidFill>
                <a:srgbClr val="074359"/>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0" dirty="0" smtClean="0">
              <a:solidFill>
                <a:srgbClr val="074359"/>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dirty="0" smtClean="0">
                <a:solidFill>
                  <a:srgbClr val="074359"/>
                </a:solidFill>
                <a:latin typeface="+mn-lt"/>
              </a:rPr>
              <a:t>12,000km of dark fibre on 18 routes</a:t>
            </a:r>
          </a:p>
          <a:p>
            <a:pPr marL="0" marR="0" indent="0" algn="l" defTabSz="914400" rtl="0" eaLnBrk="1" fontAlgn="auto" latinLnBrk="0" hangingPunct="1">
              <a:lnSpc>
                <a:spcPct val="100000"/>
              </a:lnSpc>
              <a:spcBef>
                <a:spcPts val="0"/>
              </a:spcBef>
              <a:spcAft>
                <a:spcPts val="0"/>
              </a:spcAft>
              <a:buClrTx/>
              <a:buSzTx/>
              <a:buFontTx/>
              <a:buNone/>
              <a:tabLst/>
              <a:defRPr/>
            </a:pPr>
            <a:r>
              <a:rPr lang="en-GB" sz="1200" b="0" dirty="0" smtClean="0">
                <a:solidFill>
                  <a:srgbClr val="074359"/>
                </a:solidFill>
                <a:latin typeface="+mn-lt"/>
              </a:rPr>
              <a:t>28 European POPs</a:t>
            </a:r>
          </a:p>
          <a:p>
            <a:endParaRPr lang="en-GB" dirty="0"/>
          </a:p>
        </p:txBody>
      </p:sp>
      <p:sp>
        <p:nvSpPr>
          <p:cNvPr id="4" name="Slide Number Placeholder 3"/>
          <p:cNvSpPr>
            <a:spLocks noGrp="1"/>
          </p:cNvSpPr>
          <p:nvPr>
            <p:ph type="sldNum" sz="quarter" idx="10"/>
          </p:nvPr>
        </p:nvSpPr>
        <p:spPr/>
        <p:txBody>
          <a:bodyPr/>
          <a:lstStyle/>
          <a:p>
            <a:fld id="{0B5F3B77-F373-46C2-806B-1C0C466A9958}" type="slidenum">
              <a:rPr lang="en-GB" smtClean="0"/>
              <a:t>5</a:t>
            </a:fld>
            <a:endParaRPr lang="en-GB"/>
          </a:p>
        </p:txBody>
      </p:sp>
    </p:spTree>
    <p:extLst>
      <p:ext uri="{BB962C8B-B14F-4D97-AF65-F5344CB8AC3E}">
        <p14:creationId xmlns:p14="http://schemas.microsoft.com/office/powerpoint/2010/main" val="9415807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015648" rtl="0" eaLnBrk="1" fontAlgn="auto" latinLnBrk="0" hangingPunct="1">
              <a:lnSpc>
                <a:spcPct val="100000"/>
              </a:lnSpc>
              <a:spcBef>
                <a:spcPts val="0"/>
              </a:spcBef>
              <a:spcAft>
                <a:spcPts val="0"/>
              </a:spcAft>
              <a:buClr>
                <a:schemeClr val="tx2"/>
              </a:buClr>
              <a:buSzTx/>
              <a:buFont typeface="Wingdings 2" pitchFamily="18" charset="2"/>
              <a:buNone/>
              <a:tabLst/>
              <a:defRPr/>
            </a:pPr>
            <a:r>
              <a:rPr lang="en-GB" dirty="0" smtClean="0"/>
              <a:t>In addition to its pan-European reach, the GÉANT network has extensive links to networks in other world regions including North America, Latin America, the Caribbean, North Africa and the Middle East, Southern and Eastern Africa, the Eastern Partnership, Central Asia and the Asia-Pacific Region. </a:t>
            </a:r>
          </a:p>
          <a:p>
            <a:pPr marL="0" marR="0" indent="0" algn="l" defTabSz="1015648" rtl="0" eaLnBrk="1" fontAlgn="auto" latinLnBrk="0" hangingPunct="1">
              <a:lnSpc>
                <a:spcPct val="100000"/>
              </a:lnSpc>
              <a:spcBef>
                <a:spcPts val="0"/>
              </a:spcBef>
              <a:spcAft>
                <a:spcPts val="0"/>
              </a:spcAft>
              <a:buClr>
                <a:schemeClr val="tx2"/>
              </a:buClr>
              <a:buSzTx/>
              <a:buFont typeface="Wingdings 2" pitchFamily="18" charset="2"/>
              <a:buNone/>
              <a:tabLst/>
              <a:defRPr/>
            </a:pPr>
            <a:endParaRPr lang="en-GB" dirty="0" smtClean="0"/>
          </a:p>
          <a:p>
            <a:pPr marL="0" marR="0" indent="0" algn="l" defTabSz="1015648" rtl="0" eaLnBrk="1" fontAlgn="auto" latinLnBrk="0" hangingPunct="1">
              <a:lnSpc>
                <a:spcPct val="100000"/>
              </a:lnSpc>
              <a:spcBef>
                <a:spcPts val="0"/>
              </a:spcBef>
              <a:spcAft>
                <a:spcPts val="0"/>
              </a:spcAft>
              <a:buClr>
                <a:schemeClr val="tx2"/>
              </a:buClr>
              <a:buSzTx/>
              <a:buFont typeface="Wingdings 2" pitchFamily="18" charset="2"/>
              <a:buNone/>
              <a:tabLst/>
              <a:defRPr/>
            </a:pPr>
            <a:r>
              <a:rPr lang="en-GB" dirty="0" smtClean="0"/>
              <a:t>Work is also on-going to connect to Western and Central Africa.</a:t>
            </a:r>
          </a:p>
          <a:p>
            <a:pPr marL="0" indent="0" defTabSz="1015648">
              <a:buClr>
                <a:schemeClr val="tx2"/>
              </a:buClr>
              <a:buFont typeface="Wingdings 2" pitchFamily="18" charset="2"/>
              <a:buNone/>
              <a:defRPr/>
            </a:pPr>
            <a:endParaRPr lang="en-GB" dirty="0" smtClean="0"/>
          </a:p>
          <a:p>
            <a:pPr marL="0" indent="0" defTabSz="1015648">
              <a:buClr>
                <a:schemeClr val="tx2"/>
              </a:buClr>
              <a:buFont typeface="Wingdings 2" pitchFamily="18" charset="2"/>
              <a:buNone/>
              <a:defRPr/>
            </a:pPr>
            <a:endParaRPr lang="en-GB" dirty="0" smtClean="0"/>
          </a:p>
          <a:p>
            <a:pPr marL="0" indent="0" defTabSz="1015648">
              <a:buClr>
                <a:schemeClr val="tx2"/>
              </a:buClr>
              <a:buFont typeface="Wingdings 2" pitchFamily="18" charset="2"/>
              <a:buNone/>
              <a:defRPr/>
            </a:pPr>
            <a:r>
              <a:rPr lang="en-GB" dirty="0" smtClean="0"/>
              <a:t>Latin America</a:t>
            </a:r>
            <a:r>
              <a:rPr lang="en-GB" baseline="0" dirty="0" smtClean="0"/>
              <a:t>  - </a:t>
            </a:r>
            <a:r>
              <a:rPr lang="en-GB" baseline="0" dirty="0" err="1" smtClean="0"/>
              <a:t>RedCLARA</a:t>
            </a:r>
            <a:r>
              <a:rPr lang="en-GB" baseline="0" dirty="0" smtClean="0"/>
              <a:t> is </a:t>
            </a:r>
            <a:r>
              <a:rPr lang="en-GB" dirty="0" smtClean="0"/>
              <a:t>regional R&amp;E Network for Latin America:</a:t>
            </a:r>
          </a:p>
          <a:p>
            <a:pPr marL="761899" lvl="1" indent="-290412" defTabSz="1015648">
              <a:buClr>
                <a:schemeClr val="tx2"/>
              </a:buClr>
              <a:buFont typeface="Wingdings 2" pitchFamily="18" charset="2"/>
              <a:buChar char=""/>
              <a:defRPr/>
            </a:pPr>
            <a:r>
              <a:rPr lang="en-GB" dirty="0" smtClean="0"/>
              <a:t>connects 13 Latin American NRENs</a:t>
            </a:r>
          </a:p>
          <a:p>
            <a:pPr marL="761899" lvl="1" indent="-290412" defTabSz="1015648">
              <a:buClr>
                <a:schemeClr val="tx2"/>
              </a:buClr>
              <a:buFont typeface="Wingdings 2" pitchFamily="18" charset="2"/>
              <a:buChar char=""/>
              <a:defRPr/>
            </a:pPr>
            <a:r>
              <a:rPr lang="en-GB" dirty="0" smtClean="0"/>
              <a:t>Interconnects with GÉANT at 5Gbps (London</a:t>
            </a:r>
            <a:r>
              <a:rPr lang="en-GB" baseline="0" dirty="0" smtClean="0"/>
              <a:t> – Brazil)</a:t>
            </a:r>
            <a:endParaRPr lang="en-GB" dirty="0" smtClean="0"/>
          </a:p>
          <a:p>
            <a:pPr marL="761899" lvl="1" indent="-290412" defTabSz="1015648">
              <a:buClr>
                <a:schemeClr val="tx2"/>
              </a:buClr>
              <a:buFont typeface="Wingdings 2" pitchFamily="18" charset="2"/>
              <a:buChar char=""/>
              <a:defRPr/>
            </a:pPr>
            <a:r>
              <a:rPr lang="en-GB" dirty="0" smtClean="0"/>
              <a:t>Work ongoing to</a:t>
            </a:r>
            <a:r>
              <a:rPr lang="en-GB" baseline="0" dirty="0" smtClean="0"/>
              <a:t> </a:t>
            </a:r>
            <a:r>
              <a:rPr lang="en-GB" baseline="0" dirty="0" err="1" smtClean="0"/>
              <a:t>procur</a:t>
            </a:r>
            <a:r>
              <a:rPr lang="en-GB" baseline="0" dirty="0" smtClean="0"/>
              <a:t> submarine fibre between London and ??</a:t>
            </a:r>
          </a:p>
          <a:p>
            <a:pPr marL="761899" lvl="1" indent="-290412" defTabSz="1015648">
              <a:buClr>
                <a:schemeClr val="tx2"/>
              </a:buClr>
              <a:buFont typeface="Wingdings 2" pitchFamily="18" charset="2"/>
              <a:buChar char=""/>
              <a:defRPr/>
            </a:pPr>
            <a:endParaRPr lang="en-GB" baseline="0" dirty="0" smtClean="0"/>
          </a:p>
          <a:p>
            <a:pPr marL="761899" lvl="1" indent="-290412" defTabSz="1015648">
              <a:buClr>
                <a:schemeClr val="tx2"/>
              </a:buClr>
              <a:buFont typeface="Wingdings 2" pitchFamily="18" charset="2"/>
              <a:buChar char=""/>
              <a:defRPr/>
            </a:pPr>
            <a:endParaRPr lang="en-GB" dirty="0" smtClean="0"/>
          </a:p>
          <a:p>
            <a:endParaRPr lang="en-GB" dirty="0"/>
          </a:p>
        </p:txBody>
      </p:sp>
      <p:sp>
        <p:nvSpPr>
          <p:cNvPr id="4" name="Slide Number Placeholder 3"/>
          <p:cNvSpPr>
            <a:spLocks noGrp="1"/>
          </p:cNvSpPr>
          <p:nvPr>
            <p:ph type="sldNum" sz="quarter" idx="10"/>
          </p:nvPr>
        </p:nvSpPr>
        <p:spPr/>
        <p:txBody>
          <a:bodyPr/>
          <a:lstStyle/>
          <a:p>
            <a:fld id="{0B5F3B77-F373-46C2-806B-1C0C466A9958}" type="slidenum">
              <a:rPr lang="en-GB" smtClean="0"/>
              <a:t>6</a:t>
            </a:fld>
            <a:endParaRPr lang="en-GB"/>
          </a:p>
        </p:txBody>
      </p:sp>
    </p:spTree>
    <p:extLst>
      <p:ext uri="{BB962C8B-B14F-4D97-AF65-F5344CB8AC3E}">
        <p14:creationId xmlns:p14="http://schemas.microsoft.com/office/powerpoint/2010/main" val="3670163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On top pf the physical infrastructure we provide a range of accompanying services</a:t>
            </a:r>
          </a:p>
          <a:p>
            <a:endParaRPr lang="en-GB" dirty="0" smtClean="0"/>
          </a:p>
          <a:p>
            <a:r>
              <a:rPr lang="en-GB" dirty="0" smtClean="0"/>
              <a:t>Available</a:t>
            </a:r>
            <a:r>
              <a:rPr lang="en-GB" baseline="0" dirty="0" smtClean="0"/>
              <a:t> to all users who are connected o an NREN</a:t>
            </a:r>
            <a:endParaRPr lang="en-GB" dirty="0"/>
          </a:p>
        </p:txBody>
      </p:sp>
      <p:sp>
        <p:nvSpPr>
          <p:cNvPr id="4" name="Slide Number Placeholder 3"/>
          <p:cNvSpPr>
            <a:spLocks noGrp="1"/>
          </p:cNvSpPr>
          <p:nvPr>
            <p:ph type="sldNum" sz="quarter" idx="10"/>
          </p:nvPr>
        </p:nvSpPr>
        <p:spPr/>
        <p:txBody>
          <a:bodyPr/>
          <a:lstStyle/>
          <a:p>
            <a:fld id="{0B5F3B77-F373-46C2-806B-1C0C466A9958}" type="slidenum">
              <a:rPr lang="en-GB" smtClean="0"/>
              <a:t>9</a:t>
            </a:fld>
            <a:endParaRPr lang="en-GB"/>
          </a:p>
        </p:txBody>
      </p:sp>
    </p:spTree>
    <p:extLst>
      <p:ext uri="{BB962C8B-B14F-4D97-AF65-F5344CB8AC3E}">
        <p14:creationId xmlns:p14="http://schemas.microsoft.com/office/powerpoint/2010/main" val="1722888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B5F3B77-F373-46C2-806B-1C0C466A9958}" type="slidenum">
              <a:rPr lang="en-GB" smtClean="0"/>
              <a:t>10</a:t>
            </a:fld>
            <a:endParaRPr lang="en-GB"/>
          </a:p>
        </p:txBody>
      </p:sp>
    </p:spTree>
    <p:extLst>
      <p:ext uri="{BB962C8B-B14F-4D97-AF65-F5344CB8AC3E}">
        <p14:creationId xmlns:p14="http://schemas.microsoft.com/office/powerpoint/2010/main" val="1667064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baseline="0" dirty="0" smtClean="0"/>
          </a:p>
          <a:p>
            <a:pPr marL="0" indent="0">
              <a:buFont typeface="Arial" panose="020B0604020202020204" pitchFamily="34" charset="0"/>
              <a:buNone/>
            </a:pPr>
            <a:r>
              <a:rPr lang="en-GB" dirty="0" smtClean="0"/>
              <a:t>Via the GÉANT User Support Function, GÉANT actively engages with a broad range of user communities s</a:t>
            </a:r>
            <a:endParaRPr lang="en-GB" baseline="0" dirty="0" smtClean="0"/>
          </a:p>
        </p:txBody>
      </p:sp>
      <p:sp>
        <p:nvSpPr>
          <p:cNvPr id="4" name="Slide Number Placeholder 3"/>
          <p:cNvSpPr>
            <a:spLocks noGrp="1"/>
          </p:cNvSpPr>
          <p:nvPr>
            <p:ph type="sldNum" sz="quarter" idx="10"/>
          </p:nvPr>
        </p:nvSpPr>
        <p:spPr/>
        <p:txBody>
          <a:bodyPr/>
          <a:lstStyle/>
          <a:p>
            <a:fld id="{9CBC110B-1C27-4A5B-8007-E6BF4BB6C5F7}" type="slidenum">
              <a:rPr lang="en-GB" smtClean="0"/>
              <a:t>12</a:t>
            </a:fld>
            <a:endParaRPr lang="en-GB"/>
          </a:p>
        </p:txBody>
      </p:sp>
    </p:spTree>
    <p:extLst>
      <p:ext uri="{BB962C8B-B14F-4D97-AF65-F5344CB8AC3E}">
        <p14:creationId xmlns:p14="http://schemas.microsoft.com/office/powerpoint/2010/main" val="23428805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2" cstate="print">
            <a:extLst>
              <a:ext uri="{28A0092B-C50C-407E-A947-70E740481C1C}">
                <a14:useLocalDpi xmlns:a14="http://schemas.microsoft.com/office/drawing/2010/main" val="0"/>
              </a:ext>
            </a:extLst>
          </a:blip>
          <a:srcRect b="5779"/>
          <a:stretch/>
        </p:blipFill>
        <p:spPr>
          <a:xfrm>
            <a:off x="-59267" y="2128672"/>
            <a:ext cx="12310533" cy="4729328"/>
          </a:xfrm>
          <a:prstGeom prst="rect">
            <a:avLst/>
          </a:prstGeom>
        </p:spPr>
      </p:pic>
      <p:sp>
        <p:nvSpPr>
          <p:cNvPr id="14" name="Rectangle 13"/>
          <p:cNvSpPr/>
          <p:nvPr/>
        </p:nvSpPr>
        <p:spPr>
          <a:xfrm>
            <a:off x="85559" y="272717"/>
            <a:ext cx="12031580" cy="11951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3" name="Picture 12"/>
          <p:cNvPicPr>
            <a:picLocks noChangeAspect="1"/>
          </p:cNvPicPr>
          <p:nvPr/>
        </p:nvPicPr>
        <p:blipFill>
          <a:blip r:embed="rId3"/>
          <a:stretch>
            <a:fillRect/>
          </a:stretch>
        </p:blipFill>
        <p:spPr>
          <a:xfrm>
            <a:off x="9411184" y="633663"/>
            <a:ext cx="2091451" cy="1114928"/>
          </a:xfrm>
          <a:prstGeom prst="rect">
            <a:avLst/>
          </a:prstGeom>
        </p:spPr>
      </p:pic>
      <p:sp>
        <p:nvSpPr>
          <p:cNvPr id="17" name="Text Placeholder 4"/>
          <p:cNvSpPr>
            <a:spLocks noGrp="1"/>
          </p:cNvSpPr>
          <p:nvPr>
            <p:ph type="body" sz="quarter" idx="11" hasCustomPrompt="1"/>
          </p:nvPr>
        </p:nvSpPr>
        <p:spPr>
          <a:xfrm>
            <a:off x="930192" y="2448122"/>
            <a:ext cx="5096933" cy="375289"/>
          </a:xfrm>
        </p:spPr>
        <p:txBody>
          <a:bodyPr/>
          <a:lstStyle>
            <a:lvl1pPr marL="0" indent="0">
              <a:buNone/>
              <a:defRPr b="1" baseline="0"/>
            </a:lvl1pPr>
          </a:lstStyle>
          <a:p>
            <a:pPr lvl="0"/>
            <a:r>
              <a:rPr lang="en-US" dirty="0" smtClean="0"/>
              <a:t>Presenter</a:t>
            </a:r>
          </a:p>
        </p:txBody>
      </p:sp>
      <p:sp>
        <p:nvSpPr>
          <p:cNvPr id="18" name="Text Placeholder 6"/>
          <p:cNvSpPr>
            <a:spLocks noGrp="1"/>
          </p:cNvSpPr>
          <p:nvPr>
            <p:ph type="body" sz="quarter" idx="12" hasCustomPrompt="1"/>
          </p:nvPr>
        </p:nvSpPr>
        <p:spPr>
          <a:xfrm>
            <a:off x="930191" y="4552755"/>
            <a:ext cx="5003271" cy="436340"/>
          </a:xfrm>
        </p:spPr>
        <p:txBody>
          <a:bodyPr/>
          <a:lstStyle>
            <a:lvl1pPr marL="0" indent="0">
              <a:buNone/>
              <a:defRPr/>
            </a:lvl1pPr>
          </a:lstStyle>
          <a:p>
            <a:pPr lvl="0"/>
            <a:r>
              <a:rPr lang="en-US" dirty="0" smtClean="0"/>
              <a:t>Event, Location</a:t>
            </a:r>
            <a:endParaRPr lang="en-GB" dirty="0"/>
          </a:p>
        </p:txBody>
      </p:sp>
      <p:sp>
        <p:nvSpPr>
          <p:cNvPr id="19" name="Text Placeholder 10"/>
          <p:cNvSpPr>
            <a:spLocks noGrp="1"/>
          </p:cNvSpPr>
          <p:nvPr>
            <p:ph type="body" sz="quarter" idx="17" hasCustomPrompt="1"/>
          </p:nvPr>
        </p:nvSpPr>
        <p:spPr>
          <a:xfrm>
            <a:off x="930192" y="1830668"/>
            <a:ext cx="5012795" cy="503459"/>
          </a:xfrm>
        </p:spPr>
        <p:txBody>
          <a:bodyPr>
            <a:normAutofit/>
          </a:bodyPr>
          <a:lstStyle>
            <a:lvl1pPr marL="0" indent="0">
              <a:buNone/>
              <a:defRPr sz="2600"/>
            </a:lvl1pPr>
          </a:lstStyle>
          <a:p>
            <a:pPr lvl="0"/>
            <a:r>
              <a:rPr lang="en-US" dirty="0" smtClean="0"/>
              <a:t>Subtitle</a:t>
            </a:r>
          </a:p>
        </p:txBody>
      </p:sp>
      <p:sp>
        <p:nvSpPr>
          <p:cNvPr id="20" name="Text Placeholder 10"/>
          <p:cNvSpPr>
            <a:spLocks noGrp="1"/>
          </p:cNvSpPr>
          <p:nvPr>
            <p:ph type="body" sz="quarter" idx="14" hasCustomPrompt="1"/>
          </p:nvPr>
        </p:nvSpPr>
        <p:spPr>
          <a:xfrm>
            <a:off x="930192" y="1331495"/>
            <a:ext cx="5012795" cy="473243"/>
          </a:xfrm>
        </p:spPr>
        <p:txBody>
          <a:bodyPr>
            <a:noAutofit/>
          </a:bodyPr>
          <a:lstStyle>
            <a:lvl1pPr marL="0" indent="0">
              <a:buNone/>
              <a:defRPr sz="3200" b="1"/>
            </a:lvl1pPr>
          </a:lstStyle>
          <a:p>
            <a:pPr lvl="0"/>
            <a:r>
              <a:rPr lang="en-US" dirty="0" smtClean="0"/>
              <a:t>Title</a:t>
            </a:r>
          </a:p>
        </p:txBody>
      </p:sp>
      <p:sp>
        <p:nvSpPr>
          <p:cNvPr id="21" name="Text Placeholder 6"/>
          <p:cNvSpPr>
            <a:spLocks noGrp="1"/>
          </p:cNvSpPr>
          <p:nvPr>
            <p:ph type="body" sz="quarter" idx="18" hasCustomPrompt="1"/>
          </p:nvPr>
        </p:nvSpPr>
        <p:spPr>
          <a:xfrm>
            <a:off x="930191" y="4921725"/>
            <a:ext cx="5003271" cy="428319"/>
          </a:xfrm>
        </p:spPr>
        <p:txBody>
          <a:bodyPr/>
          <a:lstStyle>
            <a:lvl1pPr marL="0" indent="0">
              <a:buNone/>
              <a:defRPr/>
            </a:lvl1pPr>
          </a:lstStyle>
          <a:p>
            <a:pPr lvl="0"/>
            <a:r>
              <a:rPr lang="en-US" dirty="0" smtClean="0"/>
              <a:t>Date</a:t>
            </a:r>
            <a:endParaRPr lang="en-GB" dirty="0"/>
          </a:p>
        </p:txBody>
      </p:sp>
      <p:sp>
        <p:nvSpPr>
          <p:cNvPr id="22" name="Text Placeholder 4"/>
          <p:cNvSpPr>
            <a:spLocks noGrp="1"/>
          </p:cNvSpPr>
          <p:nvPr>
            <p:ph type="body" sz="quarter" idx="19" hasCustomPrompt="1"/>
          </p:nvPr>
        </p:nvSpPr>
        <p:spPr>
          <a:xfrm>
            <a:off x="930192" y="2821102"/>
            <a:ext cx="5096933" cy="347215"/>
          </a:xfrm>
        </p:spPr>
        <p:txBody>
          <a:bodyPr/>
          <a:lstStyle>
            <a:lvl1pPr marL="0" indent="0">
              <a:buNone/>
              <a:defRPr b="0" baseline="0"/>
            </a:lvl1pPr>
          </a:lstStyle>
          <a:p>
            <a:pPr lvl="0"/>
            <a:r>
              <a:rPr lang="en-US" dirty="0" smtClean="0"/>
              <a:t>Role in Project, GÉANT Project (if applicable)</a:t>
            </a:r>
          </a:p>
        </p:txBody>
      </p:sp>
      <p:sp>
        <p:nvSpPr>
          <p:cNvPr id="23" name="Text Placeholder 4"/>
          <p:cNvSpPr>
            <a:spLocks noGrp="1"/>
          </p:cNvSpPr>
          <p:nvPr>
            <p:ph type="body" sz="quarter" idx="20" hasCustomPrompt="1"/>
          </p:nvPr>
        </p:nvSpPr>
        <p:spPr>
          <a:xfrm>
            <a:off x="930191" y="3166007"/>
            <a:ext cx="6706556" cy="347215"/>
          </a:xfrm>
        </p:spPr>
        <p:txBody>
          <a:bodyPr/>
          <a:lstStyle>
            <a:lvl1pPr marL="0" indent="0">
              <a:buNone/>
              <a:defRPr b="0" baseline="0"/>
            </a:lvl1pPr>
          </a:lstStyle>
          <a:p>
            <a:pPr lvl="0"/>
            <a:r>
              <a:rPr lang="en-US" dirty="0" smtClean="0"/>
              <a:t>Role in  Home Organisation, Organisation Name (if applicable)</a:t>
            </a:r>
          </a:p>
        </p:txBody>
      </p:sp>
      <p:sp>
        <p:nvSpPr>
          <p:cNvPr id="12" name="Text Placeholder 3"/>
          <p:cNvSpPr>
            <a:spLocks noGrp="1"/>
          </p:cNvSpPr>
          <p:nvPr>
            <p:ph type="body" sz="quarter" idx="21" hasCustomPrompt="1"/>
          </p:nvPr>
        </p:nvSpPr>
        <p:spPr>
          <a:xfrm>
            <a:off x="1115093" y="3682168"/>
            <a:ext cx="914400" cy="190399"/>
          </a:xfrm>
        </p:spPr>
        <p:txBody>
          <a:bodyPr>
            <a:normAutofit/>
          </a:bodyPr>
          <a:lstStyle>
            <a:lvl1pPr marL="0" indent="0">
              <a:buNone/>
              <a:defRPr sz="800"/>
            </a:lvl1pPr>
          </a:lstStyle>
          <a:p>
            <a:pPr lvl="0"/>
            <a:r>
              <a:rPr lang="en-US" dirty="0" smtClean="0"/>
              <a:t>Logo (optional)</a:t>
            </a:r>
            <a:endParaRPr lang="en-GB" dirty="0"/>
          </a:p>
        </p:txBody>
      </p:sp>
    </p:spTree>
    <p:extLst>
      <p:ext uri="{BB962C8B-B14F-4D97-AF65-F5344CB8AC3E}">
        <p14:creationId xmlns:p14="http://schemas.microsoft.com/office/powerpoint/2010/main" val="508615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1716838"/>
            <a:ext cx="6172200" cy="4144217"/>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457204" y="1716837"/>
            <a:ext cx="4314825" cy="4152155"/>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2FE70D8B-0E7C-483D-B615-4C8A2FB91AD8}" type="slidenum">
              <a:rPr lang="en-GB" smtClean="0"/>
              <a:t>‹#›</a:t>
            </a:fld>
            <a:endParaRPr lang="en-GB"/>
          </a:p>
        </p:txBody>
      </p:sp>
      <p:sp>
        <p:nvSpPr>
          <p:cNvPr id="8"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1930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2FE70D8B-0E7C-483D-B615-4C8A2FB91AD8}" type="slidenum">
              <a:rPr lang="en-GB" smtClean="0"/>
              <a:t>‹#›</a:t>
            </a:fld>
            <a:endParaRPr lang="en-GB"/>
          </a:p>
        </p:txBody>
      </p:sp>
      <p:sp>
        <p:nvSpPr>
          <p:cNvPr id="5" name="TextBox 4"/>
          <p:cNvSpPr txBox="1"/>
          <p:nvPr/>
        </p:nvSpPr>
        <p:spPr>
          <a:xfrm>
            <a:off x="489285" y="304801"/>
            <a:ext cx="5553380" cy="830997"/>
          </a:xfrm>
          <a:prstGeom prst="rect">
            <a:avLst/>
          </a:prstGeom>
          <a:noFill/>
        </p:spPr>
        <p:txBody>
          <a:bodyPr wrap="none" rtlCol="0">
            <a:spAutoFit/>
          </a:bodyPr>
          <a:lstStyle/>
          <a:p>
            <a:r>
              <a:rPr lang="en-GB" sz="2400" b="1" dirty="0" smtClean="0">
                <a:solidFill>
                  <a:srgbClr val="003F5D"/>
                </a:solidFill>
              </a:rPr>
              <a:t>Style</a:t>
            </a:r>
            <a:r>
              <a:rPr lang="en-GB" sz="2400" b="1" baseline="0" dirty="0" smtClean="0">
                <a:solidFill>
                  <a:srgbClr val="003F5D"/>
                </a:solidFill>
              </a:rPr>
              <a:t> Guide</a:t>
            </a:r>
          </a:p>
          <a:p>
            <a:r>
              <a:rPr lang="en-GB" sz="2400" baseline="0" dirty="0" smtClean="0">
                <a:solidFill>
                  <a:srgbClr val="ED1556"/>
                </a:solidFill>
              </a:rPr>
              <a:t>A Guide to Using the New GÉANT Template</a:t>
            </a:r>
            <a:endParaRPr lang="en-GB" sz="2400" dirty="0">
              <a:solidFill>
                <a:srgbClr val="ED1556"/>
              </a:solidFill>
            </a:endParaRPr>
          </a:p>
        </p:txBody>
      </p:sp>
      <p:sp>
        <p:nvSpPr>
          <p:cNvPr id="7" name="TextBox 6"/>
          <p:cNvSpPr txBox="1"/>
          <p:nvPr/>
        </p:nvSpPr>
        <p:spPr>
          <a:xfrm>
            <a:off x="585273" y="1331500"/>
            <a:ext cx="10476539" cy="5838778"/>
          </a:xfrm>
          <a:prstGeom prst="rect">
            <a:avLst/>
          </a:prstGeom>
          <a:noFill/>
        </p:spPr>
        <p:txBody>
          <a:bodyPr wrap="square" rtlCol="0">
            <a:spAutoFit/>
          </a:bodyPr>
          <a:lstStyle/>
          <a:p>
            <a:pPr marL="285744" indent="-285744">
              <a:buFont typeface="Arial" panose="020B0604020202020204" pitchFamily="34" charset="0"/>
              <a:buChar char="•"/>
            </a:pPr>
            <a:r>
              <a:rPr lang="en-GB" sz="1867" dirty="0" smtClean="0">
                <a:solidFill>
                  <a:srgbClr val="003F5D"/>
                </a:solidFill>
              </a:rPr>
              <a:t>This template is a dual purpose template for use both to</a:t>
            </a:r>
            <a:r>
              <a:rPr lang="en-GB" sz="1867" baseline="0" dirty="0" smtClean="0">
                <a:solidFill>
                  <a:srgbClr val="003F5D"/>
                </a:solidFill>
              </a:rPr>
              <a:t> present information on behalf of the GÉANT Project (GN4-1) and for the organisation</a:t>
            </a:r>
          </a:p>
          <a:p>
            <a:pPr marL="285744" indent="-285744">
              <a:buFont typeface="Arial" panose="020B0604020202020204" pitchFamily="34" charset="0"/>
              <a:buChar char="•"/>
            </a:pPr>
            <a:r>
              <a:rPr lang="en-GB" sz="1867" baseline="0" dirty="0" smtClean="0">
                <a:solidFill>
                  <a:srgbClr val="003F5D"/>
                </a:solidFill>
              </a:rPr>
              <a:t>Because of this there are two end slide versions: </a:t>
            </a:r>
          </a:p>
          <a:p>
            <a:pPr marL="742932" lvl="1" indent="-285744">
              <a:buFont typeface="Arial" panose="020B0604020202020204" pitchFamily="34" charset="0"/>
              <a:buChar char="•"/>
            </a:pPr>
            <a:r>
              <a:rPr lang="en-GB" sz="1867" baseline="0" dirty="0" smtClean="0">
                <a:solidFill>
                  <a:srgbClr val="003F5D"/>
                </a:solidFill>
              </a:rPr>
              <a:t>One for Project (GN4-1) presentations which includes EU logo, copyright, and funding statement</a:t>
            </a:r>
          </a:p>
          <a:p>
            <a:pPr marL="742932" lvl="1" indent="-285744">
              <a:buFont typeface="Arial" panose="020B0604020202020204" pitchFamily="34" charset="0"/>
              <a:buChar char="•"/>
            </a:pPr>
            <a:r>
              <a:rPr lang="en-GB" sz="1867" baseline="0" dirty="0" smtClean="0">
                <a:solidFill>
                  <a:srgbClr val="003F5D"/>
                </a:solidFill>
              </a:rPr>
              <a:t>One for when presenting on behalf of the organisation</a:t>
            </a:r>
          </a:p>
          <a:p>
            <a:pPr marL="285744" marR="0" lvl="0" indent="-285744"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67" b="1" baseline="0" dirty="0" smtClean="0">
                <a:solidFill>
                  <a:srgbClr val="003F5D"/>
                </a:solidFill>
              </a:rPr>
              <a:t>All slide packs MUST include the correct end slide. </a:t>
            </a:r>
            <a:r>
              <a:rPr lang="en-GB" sz="1867" b="0" baseline="0" dirty="0" smtClean="0">
                <a:solidFill>
                  <a:srgbClr val="003F5D"/>
                </a:solidFill>
              </a:rPr>
              <a:t>(This slide need not be shown during the presentation but must be included in any electronic or hard copies distributed/submitted)</a:t>
            </a:r>
          </a:p>
          <a:p>
            <a:pPr marL="742932" marR="0" lvl="1" indent="-285744"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67" baseline="0" dirty="0" smtClean="0">
                <a:solidFill>
                  <a:srgbClr val="003F5D"/>
                </a:solidFill>
              </a:rPr>
              <a:t>Project participants must use the GN4-1 version with the EU funding statement.  This is a requirement of the EU funding agreement</a:t>
            </a:r>
          </a:p>
          <a:p>
            <a:pPr marL="742932" marR="0" lvl="1" indent="-285744"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67" baseline="0" dirty="0" smtClean="0">
                <a:solidFill>
                  <a:srgbClr val="003F5D"/>
                </a:solidFill>
              </a:rPr>
              <a:t>Staff from the GÉANT offices should ensure the correct end slide is used. If in doubt contact your line manager/activity leader for clarification on which version to use</a:t>
            </a:r>
          </a:p>
          <a:p>
            <a:pPr marL="285744" marR="0" lvl="0" indent="-285744"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867" baseline="0" dirty="0" smtClean="0">
              <a:solidFill>
                <a:srgbClr val="003F5D"/>
              </a:solidFill>
            </a:endParaRPr>
          </a:p>
          <a:p>
            <a:pPr marL="285744" marR="0" lvl="0" indent="-285744"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67" baseline="0" dirty="0" smtClean="0">
                <a:solidFill>
                  <a:srgbClr val="003F5D"/>
                </a:solidFill>
              </a:rPr>
              <a:t>The title slide has space for the speaker’s own role in their organisation, organisation name and an optional organisation logo which should be no larger than the main GÉANT logo </a:t>
            </a:r>
          </a:p>
          <a:p>
            <a:pPr marL="285744" indent="-285744">
              <a:buFont typeface="Arial" panose="020B0604020202020204" pitchFamily="34" charset="0"/>
              <a:buChar char="•"/>
            </a:pPr>
            <a:r>
              <a:rPr lang="en-GB" sz="1867" baseline="0" dirty="0" smtClean="0">
                <a:solidFill>
                  <a:srgbClr val="003F5D"/>
                </a:solidFill>
              </a:rPr>
              <a:t>Font is Calibri and will auto-size. Avoid using a font size less than 18pt.  Main font colour is Teal, </a:t>
            </a:r>
            <a:r>
              <a:rPr lang="en-GB" sz="1867" baseline="0" dirty="0" smtClean="0">
                <a:solidFill>
                  <a:srgbClr val="ED1556"/>
                </a:solidFill>
              </a:rPr>
              <a:t>Subtitle colour is Crimson and should be used sparingly. </a:t>
            </a:r>
            <a:r>
              <a:rPr lang="en-GB" sz="1867" baseline="0" dirty="0" smtClean="0">
                <a:solidFill>
                  <a:srgbClr val="003F5D"/>
                </a:solidFill>
              </a:rPr>
              <a:t>If the colours are not shown in PowerPoint use the </a:t>
            </a:r>
            <a:r>
              <a:rPr lang="en-GB" sz="1867" baseline="0" dirty="0" err="1" smtClean="0">
                <a:solidFill>
                  <a:srgbClr val="003F5D"/>
                </a:solidFill>
              </a:rPr>
              <a:t>eyedrop</a:t>
            </a:r>
            <a:r>
              <a:rPr lang="en-GB" sz="1867" baseline="0" dirty="0" smtClean="0">
                <a:solidFill>
                  <a:srgbClr val="003F5D"/>
                </a:solidFill>
              </a:rPr>
              <a:t> colour picker to select the correct colour from these samples</a:t>
            </a:r>
            <a:endParaRPr lang="en-GB" sz="1867" baseline="0" dirty="0" smtClean="0">
              <a:solidFill>
                <a:srgbClr val="ED1556"/>
              </a:solidFill>
            </a:endParaRPr>
          </a:p>
          <a:p>
            <a:pPr marL="285744" indent="-285744">
              <a:buFont typeface="Arial" panose="020B0604020202020204" pitchFamily="34" charset="0"/>
              <a:buChar char="•"/>
            </a:pPr>
            <a:endParaRPr lang="en-GB" sz="1867" baseline="0" dirty="0" smtClean="0">
              <a:solidFill>
                <a:srgbClr val="ED1556"/>
              </a:solidFill>
            </a:endParaRPr>
          </a:p>
          <a:p>
            <a:pPr marL="285744" indent="-285744">
              <a:buFont typeface="Arial" panose="020B0604020202020204" pitchFamily="34" charset="0"/>
              <a:buChar char="•"/>
            </a:pPr>
            <a:endParaRPr lang="en-GB" sz="1867" baseline="0" dirty="0" smtClean="0">
              <a:solidFill>
                <a:srgbClr val="003F5D"/>
              </a:solidFill>
            </a:endParaRPr>
          </a:p>
          <a:p>
            <a:pPr marL="457189" lvl="1" indent="0">
              <a:buFont typeface="Arial" panose="020B0604020202020204" pitchFamily="34" charset="0"/>
              <a:buNone/>
            </a:pPr>
            <a:r>
              <a:rPr lang="en-GB" sz="1867" baseline="0" dirty="0" smtClean="0">
                <a:solidFill>
                  <a:srgbClr val="003F5D"/>
                </a:solidFill>
              </a:rPr>
              <a:t> </a:t>
            </a:r>
          </a:p>
        </p:txBody>
      </p:sp>
      <p:sp>
        <p:nvSpPr>
          <p:cNvPr id="9" name="Oval 8"/>
          <p:cNvSpPr/>
          <p:nvPr/>
        </p:nvSpPr>
        <p:spPr>
          <a:xfrm>
            <a:off x="11140252" y="5632575"/>
            <a:ext cx="662581" cy="643095"/>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a:p>
        </p:txBody>
      </p:sp>
      <p:sp>
        <p:nvSpPr>
          <p:cNvPr id="10" name="Oval 9"/>
          <p:cNvSpPr/>
          <p:nvPr/>
        </p:nvSpPr>
        <p:spPr>
          <a:xfrm>
            <a:off x="11140252" y="4782803"/>
            <a:ext cx="662581" cy="643095"/>
          </a:xfrm>
          <a:prstGeom prst="ellipse">
            <a:avLst/>
          </a:prstGeom>
          <a:solidFill>
            <a:srgbClr val="EC0E51"/>
          </a:solidFill>
          <a:ln>
            <a:solidFill>
              <a:srgbClr val="ED15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a:p>
        </p:txBody>
      </p:sp>
    </p:spTree>
    <p:extLst>
      <p:ext uri="{BB962C8B-B14F-4D97-AF65-F5344CB8AC3E}">
        <p14:creationId xmlns:p14="http://schemas.microsoft.com/office/powerpoint/2010/main" val="20811889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Slide for GN4 related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2FE70D8B-0E7C-483D-B615-4C8A2FB91AD8}" type="slidenum">
              <a:rPr lang="en-GB" smtClean="0"/>
              <a:t>‹#›</a:t>
            </a:fld>
            <a:endParaRPr lang="en-GB"/>
          </a:p>
        </p:txBody>
      </p:sp>
      <p:sp>
        <p:nvSpPr>
          <p:cNvPr id="17" name="Rectangle 16"/>
          <p:cNvSpPr/>
          <p:nvPr/>
        </p:nvSpPr>
        <p:spPr>
          <a:xfrm>
            <a:off x="0" y="0"/>
            <a:ext cx="12192000" cy="68580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dirty="0"/>
          </a:p>
        </p:txBody>
      </p:sp>
      <p:sp>
        <p:nvSpPr>
          <p:cNvPr id="14" name="Title 3"/>
          <p:cNvSpPr txBox="1">
            <a:spLocks/>
          </p:cNvSpPr>
          <p:nvPr/>
        </p:nvSpPr>
        <p:spPr>
          <a:xfrm>
            <a:off x="0" y="2970259"/>
            <a:ext cx="12192000" cy="589228"/>
          </a:xfrm>
          <a:prstGeom prst="rect">
            <a:avLst/>
          </a:prstGeom>
        </p:spPr>
        <p:txBody>
          <a:bodyPr vert="horz" lIns="68580" tIns="34291" rIns="68580" bIns="34291"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2100" b="0" dirty="0">
                <a:solidFill>
                  <a:schemeClr val="bg1"/>
                </a:solidFill>
              </a:rPr>
              <a:t>Thank </a:t>
            </a:r>
            <a:r>
              <a:rPr lang="en-GB" sz="2100" b="0" dirty="0" smtClean="0">
                <a:solidFill>
                  <a:schemeClr val="bg1"/>
                </a:solidFill>
              </a:rPr>
              <a:t>you</a:t>
            </a:r>
            <a:endParaRPr lang="en-GB" sz="2100" b="0" dirty="0">
              <a:solidFill>
                <a:schemeClr val="bg1"/>
              </a:solidFill>
            </a:endParaRPr>
          </a:p>
        </p:txBody>
      </p:sp>
      <p:sp>
        <p:nvSpPr>
          <p:cNvPr id="26" name="Rectangle 25"/>
          <p:cNvSpPr/>
          <p:nvPr/>
        </p:nvSpPr>
        <p:spPr>
          <a:xfrm>
            <a:off x="3294576" y="997227"/>
            <a:ext cx="5602848" cy="3984691"/>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a:p>
        </p:txBody>
      </p:sp>
      <p:grpSp>
        <p:nvGrpSpPr>
          <p:cNvPr id="29" name="Group 28"/>
          <p:cNvGrpSpPr/>
          <p:nvPr/>
        </p:nvGrpSpPr>
        <p:grpSpPr>
          <a:xfrm>
            <a:off x="4018845" y="4773548"/>
            <a:ext cx="4154312" cy="1167623"/>
            <a:chOff x="4003396" y="4773547"/>
            <a:chExt cx="4154312" cy="1167623"/>
          </a:xfrm>
        </p:grpSpPr>
        <p:sp>
          <p:nvSpPr>
            <p:cNvPr id="21" name="TextBox 20"/>
            <p:cNvSpPr txBox="1"/>
            <p:nvPr userDrawn="1"/>
          </p:nvSpPr>
          <p:spPr>
            <a:xfrm>
              <a:off x="4003396" y="5294839"/>
              <a:ext cx="4154312" cy="646331"/>
            </a:xfrm>
            <a:prstGeom prst="rect">
              <a:avLst/>
            </a:prstGeom>
            <a:noFill/>
          </p:spPr>
          <p:txBody>
            <a:bodyPr wrap="square" rtlCol="0">
              <a:spAutoFit/>
            </a:bodyPr>
            <a:lstStyle/>
            <a:p>
              <a:pPr marL="0" marR="0" indent="0" algn="ctr" defTabSz="914377"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rPr>
                <a:t>Networks </a:t>
              </a:r>
              <a:r>
                <a:rPr lang="en-GB" sz="1200" baseline="0" dirty="0" smtClean="0">
                  <a:solidFill>
                    <a:schemeClr val="bg1"/>
                  </a:solidFill>
                </a:rPr>
                <a:t>∙ Services ∙ People         </a:t>
              </a:r>
            </a:p>
            <a:p>
              <a:pPr marL="0" marR="0" indent="0" algn="ctr" defTabSz="914377" rtl="0" eaLnBrk="1" fontAlgn="auto" latinLnBrk="0" hangingPunct="1">
                <a:lnSpc>
                  <a:spcPct val="100000"/>
                </a:lnSpc>
                <a:spcBef>
                  <a:spcPts val="0"/>
                </a:spcBef>
                <a:spcAft>
                  <a:spcPts val="0"/>
                </a:spcAft>
                <a:buClrTx/>
                <a:buSzTx/>
                <a:buFontTx/>
                <a:buNone/>
                <a:tabLst/>
                <a:defRPr/>
              </a:pPr>
              <a:r>
                <a:rPr lang="en-GB" sz="1200" b="0" i="0" dirty="0" smtClean="0">
                  <a:solidFill>
                    <a:schemeClr val="bg1"/>
                  </a:solidFill>
                </a:rPr>
                <a:t>www.geant.org</a:t>
              </a:r>
            </a:p>
            <a:p>
              <a:pPr algn="ctr"/>
              <a:r>
                <a:rPr lang="en-GB" sz="1200" i="0" baseline="0" dirty="0" smtClean="0">
                  <a:solidFill>
                    <a:schemeClr val="bg1"/>
                  </a:solidFill>
                </a:rPr>
                <a:t> </a:t>
              </a:r>
              <a:endParaRPr lang="en-GB" sz="1200" i="0" dirty="0">
                <a:solidFill>
                  <a:schemeClr val="bg1"/>
                </a:solidFill>
              </a:endParaRPr>
            </a:p>
          </p:txBody>
        </p:sp>
        <p:pic>
          <p:nvPicPr>
            <p:cNvPr id="28" name="Picture 2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70880" y="4773547"/>
              <a:ext cx="1219200" cy="529760"/>
            </a:xfrm>
            <a:prstGeom prst="rect">
              <a:avLst/>
            </a:prstGeom>
          </p:spPr>
        </p:pic>
      </p:grpSp>
      <p:grpSp>
        <p:nvGrpSpPr>
          <p:cNvPr id="2" name="Group 1"/>
          <p:cNvGrpSpPr/>
          <p:nvPr/>
        </p:nvGrpSpPr>
        <p:grpSpPr>
          <a:xfrm>
            <a:off x="1935457" y="6190066"/>
            <a:ext cx="8199153" cy="392885"/>
            <a:chOff x="1162308" y="4642549"/>
            <a:chExt cx="6149365" cy="294664"/>
          </a:xfrm>
        </p:grpSpPr>
        <p:sp>
          <p:nvSpPr>
            <p:cNvPr id="30" name="TextBox 29"/>
            <p:cNvSpPr txBox="1"/>
            <p:nvPr userDrawn="1"/>
          </p:nvSpPr>
          <p:spPr>
            <a:xfrm>
              <a:off x="1588712" y="4697548"/>
              <a:ext cx="5722961" cy="161583"/>
            </a:xfrm>
            <a:prstGeom prst="rect">
              <a:avLst/>
            </a:prstGeom>
            <a:noFill/>
          </p:spPr>
          <p:txBody>
            <a:bodyPr wrap="none" rtlCol="0">
              <a:spAutoFit/>
            </a:bodyPr>
            <a:lstStyle/>
            <a:p>
              <a:pPr algn="l"/>
              <a:r>
                <a:rPr lang="en-GB" sz="800" kern="1200" dirty="0" smtClean="0">
                  <a:solidFill>
                    <a:schemeClr val="bg1"/>
                  </a:solidFill>
                  <a:effectLst/>
                  <a:latin typeface="+mn-lt"/>
                  <a:ea typeface="+mn-ea"/>
                  <a:cs typeface="+mn-cs"/>
                </a:rPr>
                <a:t>This</a:t>
              </a:r>
              <a:r>
                <a:rPr lang="en-GB" sz="800" kern="1200" baseline="0" dirty="0" smtClean="0">
                  <a:solidFill>
                    <a:schemeClr val="bg1"/>
                  </a:solidFill>
                  <a:effectLst/>
                  <a:latin typeface="+mn-lt"/>
                  <a:ea typeface="+mn-ea"/>
                  <a:cs typeface="+mn-cs"/>
                </a:rPr>
                <a:t> work is part of a project that has received </a:t>
              </a:r>
              <a:r>
                <a:rPr lang="en-GB" sz="800" kern="1200" dirty="0" smtClean="0">
                  <a:solidFill>
                    <a:schemeClr val="bg1"/>
                  </a:solidFill>
                  <a:effectLst/>
                  <a:latin typeface="+mn-lt"/>
                  <a:ea typeface="+mn-ea"/>
                  <a:cs typeface="+mn-cs"/>
                </a:rPr>
                <a:t>funding from the European Union’s Horizon 2020 research and innovation programme under Grant Agreement No. 691567 (GN4-1).</a:t>
              </a:r>
              <a:endParaRPr lang="en-GB" sz="800" dirty="0">
                <a:solidFill>
                  <a:schemeClr val="bg1"/>
                </a:solidFill>
              </a:endParaRPr>
            </a:p>
          </p:txBody>
        </p:sp>
        <p:pic>
          <p:nvPicPr>
            <p:cNvPr id="31" name="Picture 3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62308" y="4642549"/>
              <a:ext cx="433675" cy="294664"/>
            </a:xfrm>
            <a:prstGeom prst="rect">
              <a:avLst/>
            </a:prstGeom>
          </p:spPr>
        </p:pic>
      </p:grpSp>
      <p:sp>
        <p:nvSpPr>
          <p:cNvPr id="13" name="Text Placeholder 4"/>
          <p:cNvSpPr>
            <a:spLocks noGrp="1"/>
          </p:cNvSpPr>
          <p:nvPr>
            <p:ph type="body" sz="quarter" idx="11" hasCustomPrompt="1"/>
          </p:nvPr>
        </p:nvSpPr>
        <p:spPr>
          <a:xfrm>
            <a:off x="3565358" y="4090834"/>
            <a:ext cx="5061285" cy="350836"/>
          </a:xfrm>
        </p:spPr>
        <p:txBody>
          <a:bodyPr>
            <a:normAutofit/>
          </a:bodyPr>
          <a:lstStyle>
            <a:lvl1pPr marL="0" indent="0" algn="ctr">
              <a:buNone/>
              <a:defRPr sz="1200" baseline="0">
                <a:solidFill>
                  <a:schemeClr val="bg1"/>
                </a:solidFill>
              </a:defRPr>
            </a:lvl1pPr>
          </a:lstStyle>
          <a:p>
            <a:pPr lvl="0"/>
            <a:r>
              <a:rPr lang="en-GB" dirty="0" smtClean="0"/>
              <a:t>Presenter email</a:t>
            </a:r>
            <a:endParaRPr lang="en-GB" dirty="0"/>
          </a:p>
        </p:txBody>
      </p:sp>
      <p:sp>
        <p:nvSpPr>
          <p:cNvPr id="4" name="Content Placeholder 3"/>
          <p:cNvSpPr>
            <a:spLocks noGrp="1"/>
          </p:cNvSpPr>
          <p:nvPr>
            <p:ph sz="quarter" idx="12" hasCustomPrompt="1"/>
          </p:nvPr>
        </p:nvSpPr>
        <p:spPr>
          <a:xfrm>
            <a:off x="3594100" y="3559176"/>
            <a:ext cx="5003800" cy="428625"/>
          </a:xfrm>
        </p:spPr>
        <p:txBody>
          <a:bodyPr>
            <a:noAutofit/>
          </a:bodyPr>
          <a:lstStyle>
            <a:lvl1pPr marL="0" indent="0" algn="ctr">
              <a:buNone/>
              <a:defRPr sz="2100" baseline="0">
                <a:solidFill>
                  <a:schemeClr val="bg1"/>
                </a:solidFill>
              </a:defRPr>
            </a:lvl1pPr>
          </a:lstStyle>
          <a:p>
            <a:pPr lvl="0"/>
            <a:r>
              <a:rPr lang="en-US" dirty="0" smtClean="0"/>
              <a:t>Optional “Any Questions?” Text here</a:t>
            </a:r>
          </a:p>
        </p:txBody>
      </p:sp>
      <p:sp>
        <p:nvSpPr>
          <p:cNvPr id="7" name="Text Placeholder 6"/>
          <p:cNvSpPr>
            <a:spLocks noGrp="1"/>
          </p:cNvSpPr>
          <p:nvPr>
            <p:ph type="body" sz="quarter" idx="13" hasCustomPrompt="1"/>
          </p:nvPr>
        </p:nvSpPr>
        <p:spPr>
          <a:xfrm>
            <a:off x="455084" y="321733"/>
            <a:ext cx="11347749" cy="4456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This end slide to be used for all GN4-1 Presentations</a:t>
            </a:r>
            <a:endParaRPr lang="en-GB" dirty="0"/>
          </a:p>
        </p:txBody>
      </p:sp>
    </p:spTree>
    <p:extLst>
      <p:ext uri="{BB962C8B-B14F-4D97-AF65-F5344CB8AC3E}">
        <p14:creationId xmlns:p14="http://schemas.microsoft.com/office/powerpoint/2010/main" val="2900320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losing Slide for non project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2FE70D8B-0E7C-483D-B615-4C8A2FB91AD8}" type="slidenum">
              <a:rPr lang="en-GB" smtClean="0"/>
              <a:t>‹#›</a:t>
            </a:fld>
            <a:endParaRPr lang="en-GB"/>
          </a:p>
        </p:txBody>
      </p:sp>
      <p:sp>
        <p:nvSpPr>
          <p:cNvPr id="17" name="Rectangle 16"/>
          <p:cNvSpPr/>
          <p:nvPr/>
        </p:nvSpPr>
        <p:spPr>
          <a:xfrm>
            <a:off x="0" y="-7"/>
            <a:ext cx="12192000" cy="68580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dirty="0"/>
          </a:p>
        </p:txBody>
      </p:sp>
      <p:sp>
        <p:nvSpPr>
          <p:cNvPr id="12" name="Rectangle 11"/>
          <p:cNvSpPr/>
          <p:nvPr/>
        </p:nvSpPr>
        <p:spPr>
          <a:xfrm>
            <a:off x="0" y="857251"/>
            <a:ext cx="12192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a:p>
        </p:txBody>
      </p:sp>
      <p:sp>
        <p:nvSpPr>
          <p:cNvPr id="14" name="Title 3"/>
          <p:cNvSpPr txBox="1">
            <a:spLocks/>
          </p:cNvSpPr>
          <p:nvPr/>
        </p:nvSpPr>
        <p:spPr>
          <a:xfrm>
            <a:off x="0" y="2970259"/>
            <a:ext cx="12192000" cy="589228"/>
          </a:xfrm>
          <a:prstGeom prst="rect">
            <a:avLst/>
          </a:prstGeom>
        </p:spPr>
        <p:txBody>
          <a:bodyPr vert="horz" lIns="68580" tIns="34291" rIns="68580" bIns="34291"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2100" b="0" dirty="0">
                <a:solidFill>
                  <a:schemeClr val="bg1"/>
                </a:solidFill>
              </a:rPr>
              <a:t>Thank </a:t>
            </a:r>
            <a:r>
              <a:rPr lang="en-GB" sz="2100" b="0" dirty="0" smtClean="0">
                <a:solidFill>
                  <a:schemeClr val="bg1"/>
                </a:solidFill>
              </a:rPr>
              <a:t>you</a:t>
            </a:r>
            <a:endParaRPr lang="en-GB" sz="2100" b="0" dirty="0">
              <a:solidFill>
                <a:schemeClr val="bg1"/>
              </a:solidFill>
            </a:endParaRPr>
          </a:p>
        </p:txBody>
      </p:sp>
      <p:sp>
        <p:nvSpPr>
          <p:cNvPr id="15" name="Rectangle 14"/>
          <p:cNvSpPr/>
          <p:nvPr/>
        </p:nvSpPr>
        <p:spPr>
          <a:xfrm>
            <a:off x="3294576" y="1024187"/>
            <a:ext cx="5602848" cy="3984691"/>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a:p>
        </p:txBody>
      </p:sp>
      <p:grpSp>
        <p:nvGrpSpPr>
          <p:cNvPr id="4" name="Group 3"/>
          <p:cNvGrpSpPr/>
          <p:nvPr/>
        </p:nvGrpSpPr>
        <p:grpSpPr>
          <a:xfrm>
            <a:off x="4018844" y="5126472"/>
            <a:ext cx="4154312" cy="1167623"/>
            <a:chOff x="4003396" y="5126471"/>
            <a:chExt cx="4154312" cy="1167623"/>
          </a:xfrm>
        </p:grpSpPr>
        <p:sp>
          <p:nvSpPr>
            <p:cNvPr id="18" name="TextBox 17"/>
            <p:cNvSpPr txBox="1"/>
            <p:nvPr userDrawn="1"/>
          </p:nvSpPr>
          <p:spPr>
            <a:xfrm>
              <a:off x="4003396" y="5647763"/>
              <a:ext cx="4154312" cy="646331"/>
            </a:xfrm>
            <a:prstGeom prst="rect">
              <a:avLst/>
            </a:prstGeom>
            <a:noFill/>
          </p:spPr>
          <p:txBody>
            <a:bodyPr wrap="square" rtlCol="0">
              <a:spAutoFit/>
            </a:bodyPr>
            <a:lstStyle/>
            <a:p>
              <a:pPr marL="0" marR="0" indent="0" algn="ctr" defTabSz="914377"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rPr>
                <a:t>Networks </a:t>
              </a:r>
              <a:r>
                <a:rPr lang="en-GB" sz="1200" baseline="0" dirty="0" smtClean="0">
                  <a:solidFill>
                    <a:schemeClr val="bg1"/>
                  </a:solidFill>
                </a:rPr>
                <a:t>∙ Services ∙ People         </a:t>
              </a:r>
            </a:p>
            <a:p>
              <a:pPr marL="0" marR="0" indent="0" algn="ctr" defTabSz="914377" rtl="0" eaLnBrk="1" fontAlgn="auto" latinLnBrk="0" hangingPunct="1">
                <a:lnSpc>
                  <a:spcPct val="100000"/>
                </a:lnSpc>
                <a:spcBef>
                  <a:spcPts val="0"/>
                </a:spcBef>
                <a:spcAft>
                  <a:spcPts val="0"/>
                </a:spcAft>
                <a:buClrTx/>
                <a:buSzTx/>
                <a:buFontTx/>
                <a:buNone/>
                <a:tabLst/>
                <a:defRPr/>
              </a:pPr>
              <a:r>
                <a:rPr lang="en-GB" sz="1200" b="0" i="0" dirty="0" smtClean="0">
                  <a:solidFill>
                    <a:schemeClr val="bg1"/>
                  </a:solidFill>
                </a:rPr>
                <a:t>www.geant.org</a:t>
              </a:r>
            </a:p>
            <a:p>
              <a:pPr algn="ctr"/>
              <a:r>
                <a:rPr lang="en-GB" sz="1200" i="0" baseline="0" dirty="0" smtClean="0">
                  <a:solidFill>
                    <a:schemeClr val="bg1"/>
                  </a:solidFill>
                </a:rPr>
                <a:t> </a:t>
              </a:r>
              <a:endParaRPr lang="en-GB" sz="1200" i="0" dirty="0">
                <a:solidFill>
                  <a:schemeClr val="bg1"/>
                </a:solidFill>
              </a:endParaRP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70880" y="5126471"/>
              <a:ext cx="1219200" cy="529760"/>
            </a:xfrm>
            <a:prstGeom prst="rect">
              <a:avLst/>
            </a:prstGeom>
          </p:spPr>
        </p:pic>
      </p:grpSp>
      <p:sp>
        <p:nvSpPr>
          <p:cNvPr id="11" name="Text Placeholder 4"/>
          <p:cNvSpPr>
            <a:spLocks noGrp="1"/>
          </p:cNvSpPr>
          <p:nvPr>
            <p:ph type="body" sz="quarter" idx="11" hasCustomPrompt="1"/>
          </p:nvPr>
        </p:nvSpPr>
        <p:spPr>
          <a:xfrm>
            <a:off x="3565359" y="4218058"/>
            <a:ext cx="5061285" cy="350836"/>
          </a:xfrm>
        </p:spPr>
        <p:txBody>
          <a:bodyPr>
            <a:normAutofit/>
          </a:bodyPr>
          <a:lstStyle>
            <a:lvl1pPr marL="0" indent="0" algn="ctr">
              <a:buNone/>
              <a:defRPr sz="1200" baseline="0">
                <a:solidFill>
                  <a:schemeClr val="bg1"/>
                </a:solidFill>
              </a:defRPr>
            </a:lvl1pPr>
          </a:lstStyle>
          <a:p>
            <a:pPr lvl="0"/>
            <a:r>
              <a:rPr lang="en-GB" dirty="0" smtClean="0"/>
              <a:t>Presenter email</a:t>
            </a:r>
            <a:endParaRPr lang="en-GB" dirty="0"/>
          </a:p>
        </p:txBody>
      </p:sp>
      <p:sp>
        <p:nvSpPr>
          <p:cNvPr id="16" name="Content Placeholder 3"/>
          <p:cNvSpPr>
            <a:spLocks noGrp="1"/>
          </p:cNvSpPr>
          <p:nvPr>
            <p:ph sz="quarter" idx="12" hasCustomPrompt="1"/>
          </p:nvPr>
        </p:nvSpPr>
        <p:spPr>
          <a:xfrm>
            <a:off x="3594100" y="3559176"/>
            <a:ext cx="5003800" cy="428625"/>
          </a:xfrm>
        </p:spPr>
        <p:txBody>
          <a:bodyPr>
            <a:noAutofit/>
          </a:bodyPr>
          <a:lstStyle>
            <a:lvl1pPr marL="0" indent="0" algn="ctr">
              <a:buNone/>
              <a:defRPr sz="2100" baseline="0">
                <a:solidFill>
                  <a:schemeClr val="bg1"/>
                </a:solidFill>
              </a:defRPr>
            </a:lvl1pPr>
          </a:lstStyle>
          <a:p>
            <a:pPr lvl="0"/>
            <a:r>
              <a:rPr lang="en-US" dirty="0" smtClean="0"/>
              <a:t>Optional “Any Questions?” Text here</a:t>
            </a:r>
          </a:p>
        </p:txBody>
      </p:sp>
      <p:sp>
        <p:nvSpPr>
          <p:cNvPr id="13" name="Text Placeholder 6"/>
          <p:cNvSpPr>
            <a:spLocks noGrp="1"/>
          </p:cNvSpPr>
          <p:nvPr>
            <p:ph type="body" sz="quarter" idx="13" hasCustomPrompt="1"/>
          </p:nvPr>
        </p:nvSpPr>
        <p:spPr>
          <a:xfrm>
            <a:off x="455084" y="321733"/>
            <a:ext cx="11347749" cy="4456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This end slide to be used for all GÉANT Organisation Presentations</a:t>
            </a:r>
            <a:endParaRPr lang="en-GB" dirty="0"/>
          </a:p>
        </p:txBody>
      </p:sp>
    </p:spTree>
    <p:extLst>
      <p:ext uri="{BB962C8B-B14F-4D97-AF65-F5344CB8AC3E}">
        <p14:creationId xmlns:p14="http://schemas.microsoft.com/office/powerpoint/2010/main" val="30284937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277E03F4-4437-4695-8DE1-F1182AFEF51D}" type="datetimeFigureOut">
              <a:rPr lang="en-GB" smtClean="0"/>
              <a:t>13/03/2016</a:t>
            </a:fld>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2FE70D8B-0E7C-483D-B615-4C8A2FB91AD8}" type="slidenum">
              <a:rPr lang="en-GB" smtClean="0"/>
              <a:t>‹#›</a:t>
            </a:fld>
            <a:endParaRPr lang="en-GB"/>
          </a:p>
        </p:txBody>
      </p:sp>
    </p:spTree>
    <p:extLst>
      <p:ext uri="{BB962C8B-B14F-4D97-AF65-F5344CB8AC3E}">
        <p14:creationId xmlns:p14="http://schemas.microsoft.com/office/powerpoint/2010/main" val="37515017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914401" y="301660"/>
            <a:ext cx="8047567" cy="864096"/>
          </a:xfrm>
        </p:spPr>
        <p:txBody>
          <a:bodyPr/>
          <a:lstStyle>
            <a:lvl1pPr>
              <a:defRPr sz="2300" b="1"/>
            </a:lvl1pPr>
          </a:lstStyle>
          <a:p>
            <a:r>
              <a:rPr lang="en-US" smtClean="0"/>
              <a:t>Click to edit Master title style</a:t>
            </a:r>
            <a:endParaRPr lang="es-ES" dirty="0"/>
          </a:p>
        </p:txBody>
      </p:sp>
      <p:sp>
        <p:nvSpPr>
          <p:cNvPr id="3" name="2 Marcador de contenido"/>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dirty="0"/>
          </a:p>
        </p:txBody>
      </p:sp>
    </p:spTree>
    <p:extLst>
      <p:ext uri="{BB962C8B-B14F-4D97-AF65-F5344CB8AC3E}">
        <p14:creationId xmlns:p14="http://schemas.microsoft.com/office/powerpoint/2010/main" val="58868730"/>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63E370B-CBFE-46DD-B709-3756731452D3}" type="datetime1">
              <a:rPr lang="en-US" altLang="en-US"/>
              <a:pPr>
                <a:defRPr/>
              </a:pPr>
              <a:t>3/13/2016</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1870BC54-B6AE-49CF-838F-76989E5A0451}" type="slidenum">
              <a:rPr lang="en-US" altLang="en-US"/>
              <a:pPr>
                <a:defRPr/>
              </a:pPr>
              <a:t>‹#›</a:t>
            </a:fld>
            <a:endParaRPr lang="en-US" altLang="en-US"/>
          </a:p>
        </p:txBody>
      </p:sp>
    </p:spTree>
    <p:extLst>
      <p:ext uri="{BB962C8B-B14F-4D97-AF65-F5344CB8AC3E}">
        <p14:creationId xmlns:p14="http://schemas.microsoft.com/office/powerpoint/2010/main" val="12834190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A5602F6-BD2D-4CB6-ACE3-7F778F4E0D9E}" type="datetime1">
              <a:rPr lang="en-US" altLang="en-US"/>
              <a:pPr>
                <a:defRPr/>
              </a:pPr>
              <a:t>3/13/2016</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B72A81DD-0743-4E10-9745-7D865045F8EC}" type="slidenum">
              <a:rPr lang="en-US" altLang="en-US"/>
              <a:pPr>
                <a:defRPr/>
              </a:pPr>
              <a:t>‹#›</a:t>
            </a:fld>
            <a:endParaRPr lang="en-US" altLang="en-US"/>
          </a:p>
        </p:txBody>
      </p:sp>
    </p:spTree>
    <p:extLst>
      <p:ext uri="{BB962C8B-B14F-4D97-AF65-F5344CB8AC3E}">
        <p14:creationId xmlns:p14="http://schemas.microsoft.com/office/powerpoint/2010/main" val="26862684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022D7BA-2120-4683-B092-0130A0C7844B}" type="datetime1">
              <a:rPr lang="en-US" altLang="en-US"/>
              <a:pPr>
                <a:defRPr/>
              </a:pPr>
              <a:t>3/13/2016</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C79799D2-7945-44EE-BC80-4009FB8BD4BA}" type="slidenum">
              <a:rPr lang="en-US" altLang="en-US"/>
              <a:pPr>
                <a:defRPr/>
              </a:pPr>
              <a:t>‹#›</a:t>
            </a:fld>
            <a:endParaRPr lang="en-US" altLang="en-US"/>
          </a:p>
        </p:txBody>
      </p:sp>
    </p:spTree>
    <p:extLst>
      <p:ext uri="{BB962C8B-B14F-4D97-AF65-F5344CB8AC3E}">
        <p14:creationId xmlns:p14="http://schemas.microsoft.com/office/powerpoint/2010/main" val="8710470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02ACF1F-6B53-474C-AA35-004BC5CEE971}" type="datetime1">
              <a:rPr lang="en-US" altLang="en-US"/>
              <a:pPr>
                <a:defRPr/>
              </a:pPr>
              <a:t>3/13/2016</a:t>
            </a:fld>
            <a:endParaRPr lang="en-US" altLang="en-US"/>
          </a:p>
        </p:txBody>
      </p:sp>
      <p:sp>
        <p:nvSpPr>
          <p:cNvPr id="6" name="Footer Placeholder 4"/>
          <p:cNvSpPr>
            <a:spLocks noGrp="1"/>
          </p:cNvSpPr>
          <p:nvPr>
            <p:ph type="ftr" sz="quarter" idx="11"/>
          </p:nvPr>
        </p:nvSpPr>
        <p:spPr/>
        <p:txBody>
          <a:bodyPr/>
          <a:lstStyle>
            <a:lvl1pPr>
              <a:defRPr/>
            </a:lvl1pPr>
          </a:lstStyle>
          <a:p>
            <a:endParaRPr lang="en-US" altLang="en-US"/>
          </a:p>
        </p:txBody>
      </p:sp>
      <p:sp>
        <p:nvSpPr>
          <p:cNvPr id="7" name="Slide Number Placeholder 5"/>
          <p:cNvSpPr>
            <a:spLocks noGrp="1"/>
          </p:cNvSpPr>
          <p:nvPr>
            <p:ph type="sldNum" sz="quarter" idx="12"/>
          </p:nvPr>
        </p:nvSpPr>
        <p:spPr/>
        <p:txBody>
          <a:bodyPr/>
          <a:lstStyle>
            <a:lvl1pPr>
              <a:defRPr/>
            </a:lvl1pPr>
          </a:lstStyle>
          <a:p>
            <a:pPr>
              <a:defRPr/>
            </a:pPr>
            <a:fld id="{14CE7D26-6EE9-48A5-A880-28D04ED2B2E9}" type="slidenum">
              <a:rPr lang="en-US" altLang="en-US"/>
              <a:pPr>
                <a:defRPr/>
              </a:pPr>
              <a:t>‹#›</a:t>
            </a:fld>
            <a:endParaRPr lang="en-US" altLang="en-US"/>
          </a:p>
        </p:txBody>
      </p:sp>
    </p:spTree>
    <p:extLst>
      <p:ext uri="{BB962C8B-B14F-4D97-AF65-F5344CB8AC3E}">
        <p14:creationId xmlns:p14="http://schemas.microsoft.com/office/powerpoint/2010/main" val="3691673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0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Slide Number Placeholder 5"/>
          <p:cNvSpPr>
            <a:spLocks noGrp="1"/>
          </p:cNvSpPr>
          <p:nvPr>
            <p:ph type="sldNum" sz="quarter" idx="12"/>
          </p:nvPr>
        </p:nvSpPr>
        <p:spPr/>
        <p:txBody>
          <a:bodyPr/>
          <a:lstStyle>
            <a:lvl1pPr algn="r">
              <a:defRPr/>
            </a:lvl1pPr>
          </a:lstStyle>
          <a:p>
            <a:fld id="{2FE70D8B-0E7C-483D-B615-4C8A2FB91AD8}" type="slidenum">
              <a:rPr lang="en-GB" smtClean="0"/>
              <a:t>‹#›</a:t>
            </a:fld>
            <a:endParaRPr lang="en-GB"/>
          </a:p>
        </p:txBody>
      </p:sp>
      <p:sp>
        <p:nvSpPr>
          <p:cNvPr id="8"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42924971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955285C-7295-445B-8D2E-7E25AFE3A9FE}" type="datetime1">
              <a:rPr lang="en-US" altLang="en-US"/>
              <a:pPr>
                <a:defRPr/>
              </a:pPr>
              <a:t>3/13/2016</a:t>
            </a:fld>
            <a:endParaRPr lang="en-US" altLang="en-US"/>
          </a:p>
        </p:txBody>
      </p:sp>
      <p:sp>
        <p:nvSpPr>
          <p:cNvPr id="8" name="Footer Placeholder 4"/>
          <p:cNvSpPr>
            <a:spLocks noGrp="1"/>
          </p:cNvSpPr>
          <p:nvPr>
            <p:ph type="ftr" sz="quarter" idx="11"/>
          </p:nvPr>
        </p:nvSpPr>
        <p:spPr/>
        <p:txBody>
          <a:bodyPr/>
          <a:lstStyle>
            <a:lvl1pPr>
              <a:defRPr/>
            </a:lvl1pPr>
          </a:lstStyle>
          <a:p>
            <a:endParaRPr lang="en-US" altLang="en-US"/>
          </a:p>
        </p:txBody>
      </p:sp>
      <p:sp>
        <p:nvSpPr>
          <p:cNvPr id="9" name="Slide Number Placeholder 5"/>
          <p:cNvSpPr>
            <a:spLocks noGrp="1"/>
          </p:cNvSpPr>
          <p:nvPr>
            <p:ph type="sldNum" sz="quarter" idx="12"/>
          </p:nvPr>
        </p:nvSpPr>
        <p:spPr/>
        <p:txBody>
          <a:bodyPr/>
          <a:lstStyle>
            <a:lvl1pPr>
              <a:defRPr/>
            </a:lvl1pPr>
          </a:lstStyle>
          <a:p>
            <a:pPr>
              <a:defRPr/>
            </a:pPr>
            <a:fld id="{496B2B9B-B422-4AFA-AC45-A98DB3DDD9B0}" type="slidenum">
              <a:rPr lang="en-US" altLang="en-US"/>
              <a:pPr>
                <a:defRPr/>
              </a:pPr>
              <a:t>‹#›</a:t>
            </a:fld>
            <a:endParaRPr lang="en-US" altLang="en-US"/>
          </a:p>
        </p:txBody>
      </p:sp>
    </p:spTree>
    <p:extLst>
      <p:ext uri="{BB962C8B-B14F-4D97-AF65-F5344CB8AC3E}">
        <p14:creationId xmlns:p14="http://schemas.microsoft.com/office/powerpoint/2010/main" val="34587054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D142D23-779F-42E0-8578-9BACD151A58B}" type="datetime1">
              <a:rPr lang="en-US" altLang="en-US"/>
              <a:pPr>
                <a:defRPr/>
              </a:pPr>
              <a:t>3/13/2016</a:t>
            </a:fld>
            <a:endParaRPr lang="en-US" altLang="en-US"/>
          </a:p>
        </p:txBody>
      </p:sp>
      <p:sp>
        <p:nvSpPr>
          <p:cNvPr id="4" name="Footer Placeholder 4"/>
          <p:cNvSpPr>
            <a:spLocks noGrp="1"/>
          </p:cNvSpPr>
          <p:nvPr>
            <p:ph type="ftr" sz="quarter" idx="11"/>
          </p:nvPr>
        </p:nvSpPr>
        <p:spPr/>
        <p:txBody>
          <a:bodyPr/>
          <a:lstStyle>
            <a:lvl1pPr>
              <a:defRPr/>
            </a:lvl1pPr>
          </a:lstStyle>
          <a:p>
            <a:endParaRPr lang="en-US" altLang="en-US"/>
          </a:p>
        </p:txBody>
      </p:sp>
      <p:sp>
        <p:nvSpPr>
          <p:cNvPr id="5" name="Slide Number Placeholder 5"/>
          <p:cNvSpPr>
            <a:spLocks noGrp="1"/>
          </p:cNvSpPr>
          <p:nvPr>
            <p:ph type="sldNum" sz="quarter" idx="12"/>
          </p:nvPr>
        </p:nvSpPr>
        <p:spPr/>
        <p:txBody>
          <a:bodyPr/>
          <a:lstStyle>
            <a:lvl1pPr>
              <a:defRPr/>
            </a:lvl1pPr>
          </a:lstStyle>
          <a:p>
            <a:pPr>
              <a:defRPr/>
            </a:pPr>
            <a:fld id="{F8166179-9507-4F7A-AC85-83AC8781A956}" type="slidenum">
              <a:rPr lang="en-US" altLang="en-US"/>
              <a:pPr>
                <a:defRPr/>
              </a:pPr>
              <a:t>‹#›</a:t>
            </a:fld>
            <a:endParaRPr lang="en-US" altLang="en-US"/>
          </a:p>
        </p:txBody>
      </p:sp>
    </p:spTree>
    <p:extLst>
      <p:ext uri="{BB962C8B-B14F-4D97-AF65-F5344CB8AC3E}">
        <p14:creationId xmlns:p14="http://schemas.microsoft.com/office/powerpoint/2010/main" val="35822164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8B06035-C1C7-4E35-8E5D-0C6016C9118A}" type="datetime1">
              <a:rPr lang="en-US" altLang="en-US"/>
              <a:pPr>
                <a:defRPr/>
              </a:pPr>
              <a:t>3/13/2016</a:t>
            </a:fld>
            <a:endParaRPr lang="en-US" altLang="en-US"/>
          </a:p>
        </p:txBody>
      </p:sp>
      <p:sp>
        <p:nvSpPr>
          <p:cNvPr id="3" name="Footer Placeholder 4"/>
          <p:cNvSpPr>
            <a:spLocks noGrp="1"/>
          </p:cNvSpPr>
          <p:nvPr>
            <p:ph type="ftr" sz="quarter" idx="11"/>
          </p:nvPr>
        </p:nvSpPr>
        <p:spPr/>
        <p:txBody>
          <a:bodyPr/>
          <a:lstStyle>
            <a:lvl1pPr>
              <a:defRPr/>
            </a:lvl1pPr>
          </a:lstStyle>
          <a:p>
            <a:endParaRPr lang="en-US" altLang="en-US"/>
          </a:p>
        </p:txBody>
      </p:sp>
      <p:sp>
        <p:nvSpPr>
          <p:cNvPr id="4" name="Slide Number Placeholder 5"/>
          <p:cNvSpPr>
            <a:spLocks noGrp="1"/>
          </p:cNvSpPr>
          <p:nvPr>
            <p:ph type="sldNum" sz="quarter" idx="12"/>
          </p:nvPr>
        </p:nvSpPr>
        <p:spPr/>
        <p:txBody>
          <a:bodyPr/>
          <a:lstStyle>
            <a:lvl1pPr>
              <a:defRPr/>
            </a:lvl1pPr>
          </a:lstStyle>
          <a:p>
            <a:pPr>
              <a:defRPr/>
            </a:pPr>
            <a:fld id="{2C7E265E-FB6D-4D68-B766-08B2724A48D3}" type="slidenum">
              <a:rPr lang="en-US" altLang="en-US"/>
              <a:pPr>
                <a:defRPr/>
              </a:pPr>
              <a:t>‹#›</a:t>
            </a:fld>
            <a:endParaRPr lang="en-US" altLang="en-US"/>
          </a:p>
        </p:txBody>
      </p:sp>
    </p:spTree>
    <p:extLst>
      <p:ext uri="{BB962C8B-B14F-4D97-AF65-F5344CB8AC3E}">
        <p14:creationId xmlns:p14="http://schemas.microsoft.com/office/powerpoint/2010/main" val="29068065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042543C-D4B3-4AFD-A7FE-D3F51D027BCD}" type="datetime1">
              <a:rPr lang="en-US" altLang="en-US"/>
              <a:pPr>
                <a:defRPr/>
              </a:pPr>
              <a:t>3/13/2016</a:t>
            </a:fld>
            <a:endParaRPr lang="en-US" altLang="en-US"/>
          </a:p>
        </p:txBody>
      </p:sp>
      <p:sp>
        <p:nvSpPr>
          <p:cNvPr id="6" name="Footer Placeholder 4"/>
          <p:cNvSpPr>
            <a:spLocks noGrp="1"/>
          </p:cNvSpPr>
          <p:nvPr>
            <p:ph type="ftr" sz="quarter" idx="11"/>
          </p:nvPr>
        </p:nvSpPr>
        <p:spPr/>
        <p:txBody>
          <a:bodyPr/>
          <a:lstStyle>
            <a:lvl1pPr>
              <a:defRPr/>
            </a:lvl1pPr>
          </a:lstStyle>
          <a:p>
            <a:endParaRPr lang="en-US" altLang="en-US"/>
          </a:p>
        </p:txBody>
      </p:sp>
      <p:sp>
        <p:nvSpPr>
          <p:cNvPr id="7" name="Slide Number Placeholder 5"/>
          <p:cNvSpPr>
            <a:spLocks noGrp="1"/>
          </p:cNvSpPr>
          <p:nvPr>
            <p:ph type="sldNum" sz="quarter" idx="12"/>
          </p:nvPr>
        </p:nvSpPr>
        <p:spPr/>
        <p:txBody>
          <a:bodyPr/>
          <a:lstStyle>
            <a:lvl1pPr>
              <a:defRPr/>
            </a:lvl1pPr>
          </a:lstStyle>
          <a:p>
            <a:pPr>
              <a:defRPr/>
            </a:pPr>
            <a:fld id="{661E4C95-8A15-4F17-A69F-E2F528CCD89F}" type="slidenum">
              <a:rPr lang="en-US" altLang="en-US"/>
              <a:pPr>
                <a:defRPr/>
              </a:pPr>
              <a:t>‹#›</a:t>
            </a:fld>
            <a:endParaRPr lang="en-US" altLang="en-US"/>
          </a:p>
        </p:txBody>
      </p:sp>
    </p:spTree>
    <p:extLst>
      <p:ext uri="{BB962C8B-B14F-4D97-AF65-F5344CB8AC3E}">
        <p14:creationId xmlns:p14="http://schemas.microsoft.com/office/powerpoint/2010/main" val="34283035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ADC50D1-14DA-434B-8222-FE71A85433DC}" type="datetime1">
              <a:rPr lang="en-US" altLang="en-US"/>
              <a:pPr>
                <a:defRPr/>
              </a:pPr>
              <a:t>3/13/2016</a:t>
            </a:fld>
            <a:endParaRPr lang="en-US" altLang="en-US"/>
          </a:p>
        </p:txBody>
      </p:sp>
      <p:sp>
        <p:nvSpPr>
          <p:cNvPr id="6" name="Footer Placeholder 4"/>
          <p:cNvSpPr>
            <a:spLocks noGrp="1"/>
          </p:cNvSpPr>
          <p:nvPr>
            <p:ph type="ftr" sz="quarter" idx="11"/>
          </p:nvPr>
        </p:nvSpPr>
        <p:spPr/>
        <p:txBody>
          <a:bodyPr/>
          <a:lstStyle>
            <a:lvl1pPr>
              <a:defRPr/>
            </a:lvl1pPr>
          </a:lstStyle>
          <a:p>
            <a:endParaRPr lang="en-US" altLang="en-US"/>
          </a:p>
        </p:txBody>
      </p:sp>
      <p:sp>
        <p:nvSpPr>
          <p:cNvPr id="7" name="Slide Number Placeholder 5"/>
          <p:cNvSpPr>
            <a:spLocks noGrp="1"/>
          </p:cNvSpPr>
          <p:nvPr>
            <p:ph type="sldNum" sz="quarter" idx="12"/>
          </p:nvPr>
        </p:nvSpPr>
        <p:spPr/>
        <p:txBody>
          <a:bodyPr/>
          <a:lstStyle>
            <a:lvl1pPr>
              <a:defRPr/>
            </a:lvl1pPr>
          </a:lstStyle>
          <a:p>
            <a:pPr>
              <a:defRPr/>
            </a:pPr>
            <a:fld id="{3C632696-B033-4086-89ED-400929F52A15}" type="slidenum">
              <a:rPr lang="en-US" altLang="en-US"/>
              <a:pPr>
                <a:defRPr/>
              </a:pPr>
              <a:t>‹#›</a:t>
            </a:fld>
            <a:endParaRPr lang="en-US" altLang="en-US"/>
          </a:p>
        </p:txBody>
      </p:sp>
    </p:spTree>
    <p:extLst>
      <p:ext uri="{BB962C8B-B14F-4D97-AF65-F5344CB8AC3E}">
        <p14:creationId xmlns:p14="http://schemas.microsoft.com/office/powerpoint/2010/main" val="32724889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32069BE-354F-4E28-908E-055DB974B09B}" type="datetime1">
              <a:rPr lang="en-US" altLang="en-US"/>
              <a:pPr>
                <a:defRPr/>
              </a:pPr>
              <a:t>3/13/2016</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3026E29C-12EC-470B-AF83-6C29749F6B6A}" type="slidenum">
              <a:rPr lang="en-US" altLang="en-US"/>
              <a:pPr>
                <a:defRPr/>
              </a:pPr>
              <a:t>‹#›</a:t>
            </a:fld>
            <a:endParaRPr lang="en-US" altLang="en-US"/>
          </a:p>
        </p:txBody>
      </p:sp>
    </p:spTree>
    <p:extLst>
      <p:ext uri="{BB962C8B-B14F-4D97-AF65-F5344CB8AC3E}">
        <p14:creationId xmlns:p14="http://schemas.microsoft.com/office/powerpoint/2010/main" val="22570192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BFA9041-CEF1-4582-BB25-89EB4E821FD5}" type="datetime1">
              <a:rPr lang="en-US" altLang="en-US"/>
              <a:pPr>
                <a:defRPr/>
              </a:pPr>
              <a:t>3/13/2016</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pPr>
              <a:defRPr/>
            </a:pPr>
            <a:fld id="{622EB748-26BC-4FA1-B53E-FE85DE8011C0}" type="slidenum">
              <a:rPr lang="en-US" altLang="en-US"/>
              <a:pPr>
                <a:defRPr/>
              </a:pPr>
              <a:t>‹#›</a:t>
            </a:fld>
            <a:endParaRPr lang="en-US" altLang="en-US"/>
          </a:p>
        </p:txBody>
      </p:sp>
    </p:spTree>
    <p:extLst>
      <p:ext uri="{BB962C8B-B14F-4D97-AF65-F5344CB8AC3E}">
        <p14:creationId xmlns:p14="http://schemas.microsoft.com/office/powerpoint/2010/main" val="2171010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5625"/>
            <a:ext cx="5562600" cy="4351339"/>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172200" y="1825625"/>
            <a:ext cx="5181600" cy="4351339"/>
          </a:xfrm>
        </p:spPr>
        <p:txBody>
          <a:bodyPr/>
          <a:lstStyle>
            <a:lvl1pPr>
              <a:defRPr sz="20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2FE70D8B-0E7C-483D-B615-4C8A2FB91AD8}" type="slidenum">
              <a:rPr lang="en-GB" smtClean="0"/>
              <a:t>‹#›</a:t>
            </a:fld>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9848676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2605" y="1681163"/>
            <a:ext cx="5514975"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2601" y="2489206"/>
            <a:ext cx="5553075"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2FE70D8B-0E7C-483D-B615-4C8A2FB91AD8}" type="slidenum">
              <a:rPr lang="en-GB" smtClean="0"/>
              <a:t>‹#›</a:t>
            </a:fld>
            <a:endParaRPr lang="en-GB"/>
          </a:p>
        </p:txBody>
      </p:sp>
      <p:sp>
        <p:nvSpPr>
          <p:cNvPr id="10"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1201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44501" y="1524004"/>
            <a:ext cx="7864123" cy="4652963"/>
          </a:xfrm>
        </p:spPr>
        <p:txBody>
          <a:bodyPr/>
          <a:lstStyle>
            <a:lvl1pPr>
              <a:defRPr sz="20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Slide Number Placeholder 5"/>
          <p:cNvSpPr>
            <a:spLocks noGrp="1"/>
          </p:cNvSpPr>
          <p:nvPr>
            <p:ph type="sldNum" sz="quarter" idx="12"/>
          </p:nvPr>
        </p:nvSpPr>
        <p:spPr/>
        <p:txBody>
          <a:bodyPr/>
          <a:lstStyle>
            <a:lvl1pPr algn="r">
              <a:defRPr/>
            </a:lvl1pPr>
          </a:lstStyle>
          <a:p>
            <a:fld id="{2FE70D8B-0E7C-483D-B615-4C8A2FB91AD8}" type="slidenum">
              <a:rPr lang="en-GB" smtClean="0"/>
              <a:t>‹#›</a:t>
            </a:fld>
            <a:endParaRPr lang="en-GB"/>
          </a:p>
        </p:txBody>
      </p:sp>
      <p:sp>
        <p:nvSpPr>
          <p:cNvPr id="8"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cxnSp>
        <p:nvCxnSpPr>
          <p:cNvPr id="4" name="Straight Connector 3"/>
          <p:cNvCxnSpPr/>
          <p:nvPr/>
        </p:nvCxnSpPr>
        <p:spPr>
          <a:xfrm>
            <a:off x="8319911" y="153246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8602125" y="1532466"/>
            <a:ext cx="3" cy="4682067"/>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14863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2FE70D8B-0E7C-483D-B615-4C8A2FB91AD8}" type="slidenum">
              <a:rPr lang="en-GB" smtClean="0"/>
              <a:t>‹#›</a:t>
            </a:fld>
            <a:endParaRPr lang="en-GB"/>
          </a:p>
        </p:txBody>
      </p:sp>
      <p:sp>
        <p:nvSpPr>
          <p:cNvPr id="6"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210185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FE70D8B-0E7C-483D-B615-4C8A2FB91AD8}" type="slidenum">
              <a:rPr lang="en-GB" smtClean="0"/>
              <a:t>‹#›</a:t>
            </a:fld>
            <a:endParaRPr lang="en-GB"/>
          </a:p>
        </p:txBody>
      </p:sp>
      <p:sp>
        <p:nvSpPr>
          <p:cNvPr id="5"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2" name="Rectangle 1"/>
          <p:cNvSpPr/>
          <p:nvPr/>
        </p:nvSpPr>
        <p:spPr>
          <a:xfrm>
            <a:off x="0" y="1676401"/>
            <a:ext cx="12192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 name="Text Placeholder 5"/>
          <p:cNvSpPr>
            <a:spLocks noGrp="1"/>
          </p:cNvSpPr>
          <p:nvPr>
            <p:ph type="body" sz="quarter" idx="13"/>
          </p:nvPr>
        </p:nvSpPr>
        <p:spPr>
          <a:xfrm>
            <a:off x="470573" y="4083051"/>
            <a:ext cx="11208083" cy="21813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1128566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2FE70D8B-0E7C-483D-B615-4C8A2FB91AD8}" type="slidenum">
              <a:rPr lang="en-GB" smtClean="0"/>
              <a:t>‹#›</a:t>
            </a:fld>
            <a:endParaRPr lang="en-GB"/>
          </a:p>
        </p:txBody>
      </p:sp>
      <p:sp>
        <p:nvSpPr>
          <p:cNvPr id="5"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6" name="Rectangle 5"/>
          <p:cNvSpPr/>
          <p:nvPr/>
        </p:nvSpPr>
        <p:spPr>
          <a:xfrm>
            <a:off x="0" y="3858127"/>
            <a:ext cx="12192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 name="Text Placeholder 6"/>
          <p:cNvSpPr>
            <a:spLocks noGrp="1"/>
          </p:cNvSpPr>
          <p:nvPr>
            <p:ph type="body" sz="quarter" idx="13"/>
          </p:nvPr>
        </p:nvSpPr>
        <p:spPr>
          <a:xfrm>
            <a:off x="448287" y="1524585"/>
            <a:ext cx="11315924" cy="210093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441383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651519"/>
            <a:ext cx="6172200" cy="4209532"/>
          </a:xfrm>
        </p:spPr>
        <p:txBody>
          <a:bodyPr/>
          <a:lstStyle>
            <a:lvl1pPr>
              <a:defRPr sz="2400"/>
            </a:lvl1pPr>
            <a:lvl2pPr>
              <a:defRPr sz="22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57204" y="1642188"/>
            <a:ext cx="4314825" cy="4226800"/>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2FE70D8B-0E7C-483D-B615-4C8A2FB91AD8}" type="slidenum">
              <a:rPr lang="en-GB" smtClean="0"/>
              <a:t>‹#›</a:t>
            </a:fld>
            <a:endParaRPr lang="en-GB"/>
          </a:p>
        </p:txBody>
      </p:sp>
      <p:sp>
        <p:nvSpPr>
          <p:cNvPr id="8"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090977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8.jpe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6935" y="203200"/>
            <a:ext cx="9040688" cy="927768"/>
          </a:xfrm>
          <a:prstGeom prst="rect">
            <a:avLst/>
          </a:prstGeom>
        </p:spPr>
        <p:txBody>
          <a:bodyPr vert="horz" lIns="91440" tIns="45720" rIns="91440" bIns="45720"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444503" y="1524004"/>
            <a:ext cx="10909300" cy="4652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4"/>
          </p:nvPr>
        </p:nvSpPr>
        <p:spPr>
          <a:xfrm>
            <a:off x="11061812" y="6406021"/>
            <a:ext cx="741021" cy="274873"/>
          </a:xfrm>
          <a:prstGeom prst="rect">
            <a:avLst/>
          </a:prstGeom>
        </p:spPr>
        <p:txBody>
          <a:bodyPr vert="horz" lIns="91440" tIns="45720" rIns="91440" bIns="45720" rtlCol="0" anchor="ctr"/>
          <a:lstStyle>
            <a:lvl1pPr algn="r">
              <a:defRPr sz="900">
                <a:solidFill>
                  <a:schemeClr val="tx1">
                    <a:tint val="75000"/>
                  </a:schemeClr>
                </a:solidFill>
              </a:defRPr>
            </a:lvl1pPr>
          </a:lstStyle>
          <a:p>
            <a:fld id="{2FE70D8B-0E7C-483D-B615-4C8A2FB91AD8}" type="slidenum">
              <a:rPr lang="en-GB" smtClean="0"/>
              <a:t>‹#›</a:t>
            </a:fld>
            <a:endParaRPr lang="en-GB"/>
          </a:p>
        </p:txBody>
      </p:sp>
      <p:cxnSp>
        <p:nvCxnSpPr>
          <p:cNvPr id="13" name="Straight Connector 12"/>
          <p:cNvCxnSpPr/>
          <p:nvPr/>
        </p:nvCxnSpPr>
        <p:spPr>
          <a:xfrm>
            <a:off x="569169" y="6413247"/>
            <a:ext cx="11150083" cy="0"/>
          </a:xfrm>
          <a:prstGeom prst="line">
            <a:avLst/>
          </a:prstGeom>
          <a:ln w="12700" cap="rnd">
            <a:solidFill>
              <a:srgbClr val="ED1556"/>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74132" y="6457891"/>
            <a:ext cx="4154312" cy="400110"/>
          </a:xfrm>
          <a:prstGeom prst="rect">
            <a:avLst/>
          </a:prstGeom>
          <a:noFill/>
        </p:spPr>
        <p:txBody>
          <a:bodyPr wrap="square" rtlCol="0">
            <a:spAutoFit/>
          </a:bodyPr>
          <a:lstStyle/>
          <a:p>
            <a:pPr marL="0" marR="0" indent="0" algn="l" defTabSz="914377" rtl="0" eaLnBrk="1" fontAlgn="auto" latinLnBrk="0" hangingPunct="1">
              <a:lnSpc>
                <a:spcPct val="100000"/>
              </a:lnSpc>
              <a:spcBef>
                <a:spcPts val="0"/>
              </a:spcBef>
              <a:spcAft>
                <a:spcPts val="0"/>
              </a:spcAft>
              <a:buClrTx/>
              <a:buSzTx/>
              <a:buFontTx/>
              <a:buNone/>
              <a:tabLst/>
              <a:defRPr/>
            </a:pPr>
            <a:r>
              <a:rPr lang="en-GB" sz="1000" dirty="0" smtClean="0">
                <a:solidFill>
                  <a:srgbClr val="003F5E"/>
                </a:solidFill>
              </a:rPr>
              <a:t>Networks </a:t>
            </a:r>
            <a:r>
              <a:rPr lang="en-GB" sz="1000" baseline="0" dirty="0" smtClean="0">
                <a:solidFill>
                  <a:srgbClr val="003F5E"/>
                </a:solidFill>
              </a:rPr>
              <a:t>∙ Services ∙ People           </a:t>
            </a:r>
            <a:r>
              <a:rPr lang="en-GB" sz="1000" b="0" i="1" dirty="0" smtClean="0">
                <a:solidFill>
                  <a:srgbClr val="004361"/>
                </a:solidFill>
              </a:rPr>
              <a:t>www.geant.org</a:t>
            </a:r>
          </a:p>
          <a:p>
            <a:r>
              <a:rPr lang="en-GB" sz="1000" baseline="0" dirty="0" smtClean="0">
                <a:solidFill>
                  <a:srgbClr val="003F5E"/>
                </a:solidFill>
              </a:rPr>
              <a:t> </a:t>
            </a:r>
            <a:endParaRPr lang="en-GB" sz="1000" dirty="0">
              <a:solidFill>
                <a:srgbClr val="003F5E"/>
              </a:solidFill>
            </a:endParaRPr>
          </a:p>
        </p:txBody>
      </p:sp>
      <p:pic>
        <p:nvPicPr>
          <p:cNvPr id="11" name="Picture 10"/>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99453" y="1015679"/>
            <a:ext cx="11571704" cy="314021"/>
          </a:xfrm>
          <a:prstGeom prst="rect">
            <a:avLst/>
          </a:prstGeom>
        </p:spPr>
      </p:pic>
      <p:pic>
        <p:nvPicPr>
          <p:cNvPr id="10" name="Picture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106526" y="219648"/>
            <a:ext cx="1691439" cy="759923"/>
          </a:xfrm>
          <a:prstGeom prst="rect">
            <a:avLst/>
          </a:prstGeom>
        </p:spPr>
      </p:pic>
    </p:spTree>
    <p:extLst>
      <p:ext uri="{BB962C8B-B14F-4D97-AF65-F5344CB8AC3E}">
        <p14:creationId xmlns:p14="http://schemas.microsoft.com/office/powerpoint/2010/main" val="22752224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l" defTabSz="914377" rtl="0" eaLnBrk="1" latinLnBrk="0" hangingPunct="1">
        <a:lnSpc>
          <a:spcPct val="90000"/>
        </a:lnSpc>
        <a:spcBef>
          <a:spcPct val="0"/>
        </a:spcBef>
        <a:buNone/>
        <a:defRPr sz="2400" b="1" kern="1200">
          <a:solidFill>
            <a:srgbClr val="004361"/>
          </a:solidFill>
          <a:latin typeface="+mn-lt"/>
          <a:ea typeface="Verdana" panose="020B0604030504040204" pitchFamily="34" charset="0"/>
          <a:cs typeface="Verdana" panose="020B0604030504040204" pitchFamily="34" charset="0"/>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000" kern="1200">
          <a:solidFill>
            <a:srgbClr val="004360"/>
          </a:solidFill>
          <a:latin typeface="+mn-lt"/>
          <a:ea typeface="Verdana" panose="020B0604030504040204" pitchFamily="34" charset="0"/>
          <a:cs typeface="Verdana" panose="020B0604030504040204"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1800" kern="1200">
          <a:solidFill>
            <a:srgbClr val="004361"/>
          </a:solidFill>
          <a:latin typeface="+mn-lt"/>
          <a:ea typeface="Verdana" panose="020B0604030504040204" pitchFamily="34" charset="0"/>
          <a:cs typeface="Verdana" panose="020B0604030504040204"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1600" kern="1200">
          <a:solidFill>
            <a:srgbClr val="003F5E"/>
          </a:solidFill>
          <a:latin typeface="+mn-lt"/>
          <a:ea typeface="Verdana" panose="020B0604030504040204" pitchFamily="34" charset="0"/>
          <a:cs typeface="Verdana" panose="020B0604030504040204"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600" kern="1200">
          <a:solidFill>
            <a:srgbClr val="004360"/>
          </a:solidFill>
          <a:latin typeface="+mn-lt"/>
          <a:ea typeface="Verdana" panose="020B0604030504040204" pitchFamily="34" charset="0"/>
          <a:cs typeface="Verdana" panose="020B0604030504040204"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600" kern="1200">
          <a:solidFill>
            <a:srgbClr val="004360"/>
          </a:solidFill>
          <a:latin typeface="+mn-lt"/>
          <a:ea typeface="Verdana" panose="020B0604030504040204" pitchFamily="34" charset="0"/>
          <a:cs typeface="Verdana" panose="020B060403050404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endParaRPr lang="en-US" altLang="en-US" smtClean="0"/>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endParaRPr lang="en-US" altLang="en-US" smtClean="0"/>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charset="0"/>
                <a:ea typeface="MS PGothic" charset="-128"/>
              </a:defRPr>
            </a:lvl1pPr>
          </a:lstStyle>
          <a:p>
            <a:pPr defTabSz="457200" fontAlgn="base">
              <a:spcBef>
                <a:spcPct val="0"/>
              </a:spcBef>
              <a:spcAft>
                <a:spcPct val="0"/>
              </a:spcAft>
              <a:defRPr/>
            </a:pPr>
            <a:fld id="{E30E1934-2B2C-41E2-9C9E-3B30F1C8F4C4}" type="datetime1">
              <a:rPr lang="en-US" altLang="en-US" smtClean="0"/>
              <a:pPr defTabSz="457200" fontAlgn="base">
                <a:spcBef>
                  <a:spcPct val="0"/>
                </a:spcBef>
                <a:spcAft>
                  <a:spcPct val="0"/>
                </a:spcAft>
                <a:defRPr/>
              </a:pPr>
              <a:t>3/13/2016</a:t>
            </a:fld>
            <a:endParaRPr lang="en-US" alt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Calibri" panose="020F0502020204030204" pitchFamily="34" charset="0"/>
              </a:defRPr>
            </a:lvl1pPr>
          </a:lstStyle>
          <a:p>
            <a:pPr defTabSz="457200" fontAlgn="base">
              <a:spcBef>
                <a:spcPct val="0"/>
              </a:spcBef>
              <a:spcAft>
                <a:spcPct val="0"/>
              </a:spcAft>
            </a:pPr>
            <a:endParaRPr lang="en-US" altLang="en-US" smtClean="0">
              <a:ea typeface="MS PGothic" panose="020B0600070205080204" pitchFamily="34" charset="-128"/>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charset="0"/>
                <a:ea typeface="MS PGothic" charset="-128"/>
              </a:defRPr>
            </a:lvl1pPr>
          </a:lstStyle>
          <a:p>
            <a:pPr defTabSz="457200" fontAlgn="base">
              <a:spcBef>
                <a:spcPct val="0"/>
              </a:spcBef>
              <a:spcAft>
                <a:spcPct val="0"/>
              </a:spcAft>
              <a:defRPr/>
            </a:pPr>
            <a:fld id="{DE9FB261-4EB9-45E8-8DB8-6224907BA9BB}" type="slidenum">
              <a:rPr lang="en-US" altLang="en-US" smtClean="0"/>
              <a:pPr defTabSz="457200" fontAlgn="base">
                <a:spcBef>
                  <a:spcPct val="0"/>
                </a:spcBef>
                <a:spcAft>
                  <a:spcPct val="0"/>
                </a:spcAft>
                <a:defRPr/>
              </a:pPr>
              <a:t>‹#›</a:t>
            </a:fld>
            <a:endParaRPr lang="en-US" altLang="en-US"/>
          </a:p>
        </p:txBody>
      </p:sp>
      <p:pic>
        <p:nvPicPr>
          <p:cNvPr id="1031" name="Picture 6"/>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43934" y="-80963"/>
            <a:ext cx="12479867" cy="7019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697284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defTabSz="457200" rtl="0" eaLnBrk="0" fontAlgn="base" hangingPunct="0">
        <a:spcBef>
          <a:spcPct val="0"/>
        </a:spcBef>
        <a:spcAft>
          <a:spcPct val="0"/>
        </a:spcAft>
        <a:defRPr sz="4400">
          <a:solidFill>
            <a:schemeClr val="tx1"/>
          </a:solidFill>
          <a:latin typeface="Calibri" charset="0"/>
          <a:ea typeface="MS PGothic" pitchFamily="34" charset="-128"/>
          <a:cs typeface="MS PGothic" charset="0"/>
        </a:defRPr>
      </a:lvl2pPr>
      <a:lvl3pPr algn="ctr" defTabSz="457200" rtl="0" eaLnBrk="0" fontAlgn="base" hangingPunct="0">
        <a:spcBef>
          <a:spcPct val="0"/>
        </a:spcBef>
        <a:spcAft>
          <a:spcPct val="0"/>
        </a:spcAft>
        <a:defRPr sz="4400">
          <a:solidFill>
            <a:schemeClr val="tx1"/>
          </a:solidFill>
          <a:latin typeface="Calibri" charset="0"/>
          <a:ea typeface="MS PGothic" pitchFamily="34" charset="-128"/>
          <a:cs typeface="MS PGothic" charset="0"/>
        </a:defRPr>
      </a:lvl3pPr>
      <a:lvl4pPr algn="ctr" defTabSz="457200" rtl="0" eaLnBrk="0" fontAlgn="base" hangingPunct="0">
        <a:spcBef>
          <a:spcPct val="0"/>
        </a:spcBef>
        <a:spcAft>
          <a:spcPct val="0"/>
        </a:spcAft>
        <a:defRPr sz="4400">
          <a:solidFill>
            <a:schemeClr val="tx1"/>
          </a:solidFill>
          <a:latin typeface="Calibri" charset="0"/>
          <a:ea typeface="MS PGothic" pitchFamily="34" charset="-128"/>
          <a:cs typeface="MS PGothic" charset="0"/>
        </a:defRPr>
      </a:lvl4pPr>
      <a:lvl5pPr algn="ctr" defTabSz="457200" rtl="0" eaLnBrk="0" fontAlgn="base" hangingPunct="0">
        <a:spcBef>
          <a:spcPct val="0"/>
        </a:spcBef>
        <a:spcAft>
          <a:spcPct val="0"/>
        </a:spcAft>
        <a:defRPr sz="4400">
          <a:solidFill>
            <a:schemeClr val="tx1"/>
          </a:solidFill>
          <a:latin typeface="Calibri" charset="0"/>
          <a:ea typeface="MS PGothic" pitchFamily="34" charset="-128"/>
          <a:cs typeface="MS PGothic" charset="0"/>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30.png"/><Relationship Id="rId4" Type="http://schemas.openxmlformats.org/officeDocument/2006/relationships/diagramLayout" Target="../diagrams/layout1.xml"/><Relationship Id="rId9" Type="http://schemas.openxmlformats.org/officeDocument/2006/relationships/image" Target="../media/image2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gif"/></Relationships>
</file>

<file path=ppt/slides/_rels/slide1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42.gif"/><Relationship Id="rId13" Type="http://schemas.openxmlformats.org/officeDocument/2006/relationships/image" Target="../media/image47.jpeg"/><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46.png"/><Relationship Id="rId2" Type="http://schemas.openxmlformats.org/officeDocument/2006/relationships/image" Target="../media/image36.jpeg"/><Relationship Id="rId1" Type="http://schemas.openxmlformats.org/officeDocument/2006/relationships/slideLayout" Target="../slideLayouts/slideLayout2.xml"/><Relationship Id="rId6" Type="http://schemas.openxmlformats.org/officeDocument/2006/relationships/image" Target="../media/image40.jpeg"/><Relationship Id="rId11" Type="http://schemas.openxmlformats.org/officeDocument/2006/relationships/image" Target="../media/image45.png"/><Relationship Id="rId5" Type="http://schemas.openxmlformats.org/officeDocument/2006/relationships/image" Target="../media/image39.jpeg"/><Relationship Id="rId10" Type="http://schemas.openxmlformats.org/officeDocument/2006/relationships/image" Target="../media/image44.png"/><Relationship Id="rId4" Type="http://schemas.openxmlformats.org/officeDocument/2006/relationships/image" Target="../media/image38.jpeg"/><Relationship Id="rId9" Type="http://schemas.openxmlformats.org/officeDocument/2006/relationships/image" Target="../media/image43.png"/><Relationship Id="rId14" Type="http://schemas.openxmlformats.org/officeDocument/2006/relationships/image" Target="../media/image48.jpe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emf"/><Relationship Id="rId1" Type="http://schemas.openxmlformats.org/officeDocument/2006/relationships/slideLayout" Target="../slideLayouts/slideLayout25.xml"/><Relationship Id="rId4" Type="http://schemas.openxmlformats.org/officeDocument/2006/relationships/image" Target="../media/image5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emf"/><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jpeg"/><Relationship Id="rId10" Type="http://schemas.openxmlformats.org/officeDocument/2006/relationships/image" Target="../media/image18.jpeg"/><Relationship Id="rId4" Type="http://schemas.openxmlformats.org/officeDocument/2006/relationships/image" Target="../media/image12.emf"/><Relationship Id="rId9" Type="http://schemas.openxmlformats.org/officeDocument/2006/relationships/image" Target="../media/image17.jpe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5.emf"/><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p:txBody>
          <a:bodyPr/>
          <a:lstStyle/>
          <a:p>
            <a:r>
              <a:rPr lang="en-GB" dirty="0" smtClean="0"/>
              <a:t>Vincenzo Capone</a:t>
            </a:r>
            <a:endParaRPr lang="en-GB" dirty="0"/>
          </a:p>
        </p:txBody>
      </p:sp>
      <p:sp>
        <p:nvSpPr>
          <p:cNvPr id="5" name="Text Placeholder 4"/>
          <p:cNvSpPr>
            <a:spLocks noGrp="1"/>
          </p:cNvSpPr>
          <p:nvPr>
            <p:ph type="body" sz="quarter" idx="12"/>
          </p:nvPr>
        </p:nvSpPr>
        <p:spPr/>
        <p:txBody>
          <a:bodyPr/>
          <a:lstStyle/>
          <a:p>
            <a:r>
              <a:rPr lang="en-GB" dirty="0" smtClean="0"/>
              <a:t>LHCOPN-LHCONE meeting – Taipei (TW)</a:t>
            </a:r>
            <a:endParaRPr lang="en-GB" dirty="0"/>
          </a:p>
        </p:txBody>
      </p:sp>
      <p:sp>
        <p:nvSpPr>
          <p:cNvPr id="7" name="Text Placeholder 6"/>
          <p:cNvSpPr>
            <a:spLocks noGrp="1"/>
          </p:cNvSpPr>
          <p:nvPr>
            <p:ph type="body" sz="quarter" idx="17"/>
          </p:nvPr>
        </p:nvSpPr>
        <p:spPr/>
        <p:txBody>
          <a:bodyPr/>
          <a:lstStyle/>
          <a:p>
            <a:r>
              <a:rPr lang="en-GB" dirty="0"/>
              <a:t>status and plans</a:t>
            </a:r>
          </a:p>
        </p:txBody>
      </p:sp>
      <p:sp>
        <p:nvSpPr>
          <p:cNvPr id="6" name="Text Placeholder 5"/>
          <p:cNvSpPr>
            <a:spLocks noGrp="1"/>
          </p:cNvSpPr>
          <p:nvPr>
            <p:ph type="body" sz="quarter" idx="14"/>
          </p:nvPr>
        </p:nvSpPr>
        <p:spPr/>
        <p:txBody>
          <a:bodyPr/>
          <a:lstStyle/>
          <a:p>
            <a:r>
              <a:rPr lang="en-GB" dirty="0" smtClean="0"/>
              <a:t>GÉANT</a:t>
            </a:r>
            <a:endParaRPr lang="en-GB" dirty="0"/>
          </a:p>
        </p:txBody>
      </p:sp>
      <p:sp>
        <p:nvSpPr>
          <p:cNvPr id="8" name="Text Placeholder 7"/>
          <p:cNvSpPr>
            <a:spLocks noGrp="1"/>
          </p:cNvSpPr>
          <p:nvPr>
            <p:ph type="body" sz="quarter" idx="18"/>
          </p:nvPr>
        </p:nvSpPr>
        <p:spPr/>
        <p:txBody>
          <a:bodyPr/>
          <a:lstStyle/>
          <a:p>
            <a:r>
              <a:rPr lang="en-GB" dirty="0" smtClean="0"/>
              <a:t>13-14 March 2016</a:t>
            </a:r>
            <a:endParaRPr lang="en-GB" dirty="0"/>
          </a:p>
        </p:txBody>
      </p:sp>
      <p:sp>
        <p:nvSpPr>
          <p:cNvPr id="9" name="Text Placeholder 8"/>
          <p:cNvSpPr>
            <a:spLocks noGrp="1"/>
          </p:cNvSpPr>
          <p:nvPr>
            <p:ph type="body" sz="quarter" idx="19"/>
          </p:nvPr>
        </p:nvSpPr>
        <p:spPr/>
        <p:txBody>
          <a:bodyPr>
            <a:normAutofit lnSpcReduction="10000"/>
          </a:bodyPr>
          <a:lstStyle/>
          <a:p>
            <a:endParaRPr lang="en-GB" dirty="0"/>
          </a:p>
        </p:txBody>
      </p:sp>
      <p:sp>
        <p:nvSpPr>
          <p:cNvPr id="10" name="Text Placeholder 9"/>
          <p:cNvSpPr>
            <a:spLocks noGrp="1"/>
          </p:cNvSpPr>
          <p:nvPr>
            <p:ph type="body" sz="quarter" idx="20"/>
          </p:nvPr>
        </p:nvSpPr>
        <p:spPr/>
        <p:txBody>
          <a:bodyPr>
            <a:normAutofit lnSpcReduction="10000"/>
          </a:bodyPr>
          <a:lstStyle/>
          <a:p>
            <a:endParaRPr lang="en-GB"/>
          </a:p>
        </p:txBody>
      </p:sp>
      <p:sp>
        <p:nvSpPr>
          <p:cNvPr id="11" name="Text Placeholder 10"/>
          <p:cNvSpPr>
            <a:spLocks noGrp="1"/>
          </p:cNvSpPr>
          <p:nvPr>
            <p:ph type="body" sz="quarter" idx="21"/>
          </p:nvPr>
        </p:nvSpPr>
        <p:spPr/>
        <p:txBody>
          <a:bodyPr>
            <a:normAutofit lnSpcReduction="10000"/>
          </a:bodyPr>
          <a:lstStyle/>
          <a:p>
            <a:endParaRPr lang="en-GB"/>
          </a:p>
        </p:txBody>
      </p:sp>
    </p:spTree>
    <p:extLst>
      <p:ext uri="{BB962C8B-B14F-4D97-AF65-F5344CB8AC3E}">
        <p14:creationId xmlns:p14="http://schemas.microsoft.com/office/powerpoint/2010/main" val="2113975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48517" y="1400212"/>
            <a:ext cx="8109865" cy="4860073"/>
          </a:xfrm>
        </p:spPr>
        <p:txBody>
          <a:bodyPr>
            <a:normAutofit/>
          </a:bodyPr>
          <a:lstStyle/>
          <a:p>
            <a:pPr>
              <a:lnSpc>
                <a:spcPct val="110000"/>
              </a:lnSpc>
              <a:defRPr/>
            </a:pPr>
            <a:r>
              <a:rPr lang="en-GB" sz="1900" b="1" dirty="0"/>
              <a:t>Dedicated User Support Team </a:t>
            </a:r>
          </a:p>
          <a:p>
            <a:pPr lvl="1">
              <a:lnSpc>
                <a:spcPct val="110000"/>
              </a:lnSpc>
              <a:defRPr/>
            </a:pPr>
            <a:r>
              <a:rPr lang="en-GB" sz="1700" dirty="0"/>
              <a:t>to ensure users gain full benefit from the GÉANT infrastructure and services</a:t>
            </a:r>
          </a:p>
          <a:p>
            <a:pPr>
              <a:lnSpc>
                <a:spcPct val="110000"/>
              </a:lnSpc>
              <a:defRPr/>
            </a:pPr>
            <a:r>
              <a:rPr lang="en-US" sz="1900" b="1" dirty="0"/>
              <a:t>Single point-of-contact </a:t>
            </a:r>
          </a:p>
          <a:p>
            <a:pPr lvl="1">
              <a:lnSpc>
                <a:spcPct val="110000"/>
              </a:lnSpc>
              <a:defRPr/>
            </a:pPr>
            <a:r>
              <a:rPr lang="en-US" sz="1700" dirty="0"/>
              <a:t>for international collaborations and </a:t>
            </a:r>
            <a:r>
              <a:rPr lang="en-US" sz="1700" dirty="0" err="1"/>
              <a:t>organisations</a:t>
            </a:r>
            <a:r>
              <a:rPr lang="en-US" sz="1700" dirty="0"/>
              <a:t> </a:t>
            </a:r>
          </a:p>
          <a:p>
            <a:pPr>
              <a:lnSpc>
                <a:spcPct val="110000"/>
              </a:lnSpc>
              <a:defRPr/>
            </a:pPr>
            <a:r>
              <a:rPr lang="en-GB" sz="2100" dirty="0"/>
              <a:t>Providing a </a:t>
            </a:r>
            <a:r>
              <a:rPr lang="en-GB" sz="2100" b="1" dirty="0"/>
              <a:t>one-stop-shop</a:t>
            </a:r>
            <a:r>
              <a:rPr lang="en-GB" sz="2100" dirty="0"/>
              <a:t> </a:t>
            </a:r>
          </a:p>
          <a:p>
            <a:pPr lvl="1">
              <a:lnSpc>
                <a:spcPct val="110000"/>
              </a:lnSpc>
              <a:defRPr/>
            </a:pPr>
            <a:r>
              <a:rPr lang="en-GB" sz="1700" dirty="0"/>
              <a:t>to analyse, implement and manage international networking needs</a:t>
            </a:r>
          </a:p>
          <a:p>
            <a:pPr>
              <a:lnSpc>
                <a:spcPct val="110000"/>
              </a:lnSpc>
            </a:pPr>
            <a:r>
              <a:rPr lang="en-US" sz="1900" b="1" dirty="0"/>
              <a:t>Policy and technical consultancy </a:t>
            </a:r>
          </a:p>
          <a:p>
            <a:pPr lvl="1">
              <a:lnSpc>
                <a:spcPct val="110000"/>
              </a:lnSpc>
            </a:pPr>
            <a:r>
              <a:rPr lang="en-US" sz="1700" dirty="0"/>
              <a:t>for public and commercial </a:t>
            </a:r>
            <a:r>
              <a:rPr lang="en-US" sz="1700" dirty="0" err="1"/>
              <a:t>organisations</a:t>
            </a:r>
            <a:r>
              <a:rPr lang="en-US" sz="1700" dirty="0"/>
              <a:t> wishing to connect to GÉANT</a:t>
            </a:r>
          </a:p>
          <a:p>
            <a:pPr>
              <a:lnSpc>
                <a:spcPct val="110000"/>
              </a:lnSpc>
            </a:pPr>
            <a:r>
              <a:rPr lang="en-GB" sz="1900" b="1" dirty="0"/>
              <a:t>User’s voice within GÉANT</a:t>
            </a:r>
            <a:endParaRPr lang="en-GB" sz="1900" dirty="0"/>
          </a:p>
          <a:p>
            <a:pPr lvl="1">
              <a:lnSpc>
                <a:spcPct val="110000"/>
              </a:lnSpc>
            </a:pPr>
            <a:r>
              <a:rPr lang="en-GB" sz="1700" dirty="0"/>
              <a:t>International User Advisor Committee, NREN feedback, Surveys, Conferences, Focus Groups….</a:t>
            </a:r>
          </a:p>
          <a:p>
            <a:pPr marL="228600" lvl="2">
              <a:lnSpc>
                <a:spcPct val="110000"/>
              </a:lnSpc>
              <a:spcBef>
                <a:spcPts val="1000"/>
              </a:spcBef>
              <a:buSzPct val="100000"/>
            </a:pPr>
            <a:endParaRPr lang="en-GB" sz="2300" dirty="0">
              <a:solidFill>
                <a:srgbClr val="004360"/>
              </a:solidFill>
            </a:endParaRPr>
          </a:p>
          <a:p>
            <a:endParaRPr lang="en-US" dirty="0">
              <a:solidFill>
                <a:schemeClr val="tx1"/>
              </a:solidFill>
            </a:endParaRPr>
          </a:p>
          <a:p>
            <a:endParaRPr lang="en-US" dirty="0">
              <a:solidFill>
                <a:schemeClr val="tx1"/>
              </a:solidFill>
            </a:endParaRPr>
          </a:p>
          <a:p>
            <a:pPr marL="0" indent="0">
              <a:buNone/>
            </a:pPr>
            <a:endParaRPr lang="en-GB" dirty="0"/>
          </a:p>
        </p:txBody>
      </p:sp>
      <p:sp>
        <p:nvSpPr>
          <p:cNvPr id="3" name="Slide Number Placeholder 2"/>
          <p:cNvSpPr>
            <a:spLocks noGrp="1"/>
          </p:cNvSpPr>
          <p:nvPr>
            <p:ph type="sldNum" sz="quarter" idx="12"/>
          </p:nvPr>
        </p:nvSpPr>
        <p:spPr/>
        <p:txBody>
          <a:bodyPr/>
          <a:lstStyle/>
          <a:p>
            <a:fld id="{4AA07B73-2FD4-47B9-9A0A-73002095C419}" type="slidenum">
              <a:rPr lang="en-GB" smtClean="0"/>
              <a:t>10</a:t>
            </a:fld>
            <a:endParaRPr lang="en-GB"/>
          </a:p>
        </p:txBody>
      </p:sp>
      <p:sp>
        <p:nvSpPr>
          <p:cNvPr id="4" name="Title 3"/>
          <p:cNvSpPr>
            <a:spLocks noGrp="1"/>
          </p:cNvSpPr>
          <p:nvPr>
            <p:ph type="title"/>
          </p:nvPr>
        </p:nvSpPr>
        <p:spPr/>
        <p:txBody>
          <a:bodyPr/>
          <a:lstStyle/>
          <a:p>
            <a:r>
              <a:rPr lang="en-GB" dirty="0" smtClean="0"/>
              <a:t>Support </a:t>
            </a:r>
            <a:r>
              <a:rPr lang="en-GB" dirty="0"/>
              <a:t>for International Users</a:t>
            </a:r>
          </a:p>
        </p:txBody>
      </p:sp>
      <p:pic>
        <p:nvPicPr>
          <p:cNvPr id="6" name="Picture 5"/>
          <p:cNvPicPr>
            <a:picLocks noChangeAspect="1"/>
          </p:cNvPicPr>
          <p:nvPr/>
        </p:nvPicPr>
        <p:blipFill>
          <a:blip r:embed="rId3"/>
          <a:stretch>
            <a:fillRect/>
          </a:stretch>
        </p:blipFill>
        <p:spPr>
          <a:xfrm>
            <a:off x="9355302" y="3355966"/>
            <a:ext cx="2199979" cy="2904319"/>
          </a:xfrm>
          <a:prstGeom prst="rect">
            <a:avLst/>
          </a:prstGeom>
        </p:spPr>
      </p:pic>
    </p:spTree>
    <p:extLst>
      <p:ext uri="{BB962C8B-B14F-4D97-AF65-F5344CB8AC3E}">
        <p14:creationId xmlns:p14="http://schemas.microsoft.com/office/powerpoint/2010/main" val="24983030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4AA07B73-2FD4-47B9-9A0A-73002095C419}" type="slidenum">
              <a:rPr lang="en-GB" smtClean="0"/>
              <a:t>11</a:t>
            </a:fld>
            <a:endParaRPr lang="en-GB"/>
          </a:p>
        </p:txBody>
      </p:sp>
      <p:sp>
        <p:nvSpPr>
          <p:cNvPr id="4" name="Title 3"/>
          <p:cNvSpPr>
            <a:spLocks noGrp="1"/>
          </p:cNvSpPr>
          <p:nvPr>
            <p:ph type="title"/>
          </p:nvPr>
        </p:nvSpPr>
        <p:spPr/>
        <p:txBody>
          <a:bodyPr/>
          <a:lstStyle/>
          <a:p>
            <a:r>
              <a:rPr lang="en-GB" sz="2800" dirty="0"/>
              <a:t>The </a:t>
            </a:r>
            <a:r>
              <a:rPr lang="en-GB" dirty="0"/>
              <a:t>One-stop-shop concept</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6189" y="3431668"/>
            <a:ext cx="7381187" cy="2974348"/>
          </a:xfrm>
          <a:prstGeom prst="rect">
            <a:avLst/>
          </a:prstGeom>
        </p:spPr>
      </p:pic>
      <p:sp>
        <p:nvSpPr>
          <p:cNvPr id="8" name="Content Placeholder 7"/>
          <p:cNvSpPr>
            <a:spLocks noGrp="1"/>
          </p:cNvSpPr>
          <p:nvPr>
            <p:ph idx="1"/>
          </p:nvPr>
        </p:nvSpPr>
        <p:spPr>
          <a:xfrm>
            <a:off x="556181" y="1257729"/>
            <a:ext cx="11029361" cy="2452423"/>
          </a:xfrm>
        </p:spPr>
        <p:txBody>
          <a:bodyPr>
            <a:normAutofit/>
          </a:bodyPr>
          <a:lstStyle/>
          <a:p>
            <a:pPr lvl="0" rtl="0"/>
            <a:r>
              <a:rPr lang="en-GB" sz="1800" dirty="0" smtClean="0"/>
              <a:t>Work closely with Users, NRENs, other e-Infrastructures and GÉANT subject experts</a:t>
            </a:r>
            <a:endParaRPr lang="en-GB" sz="1800" dirty="0"/>
          </a:p>
          <a:p>
            <a:pPr lvl="0" rtl="0"/>
            <a:r>
              <a:rPr lang="en-GB" sz="1800" dirty="0" smtClean="0"/>
              <a:t>Discuss and understand user requirements</a:t>
            </a:r>
            <a:endParaRPr lang="en-GB" sz="1800" dirty="0"/>
          </a:p>
          <a:p>
            <a:pPr lvl="0" rtl="0"/>
            <a:r>
              <a:rPr lang="en-GB" sz="1800" dirty="0" smtClean="0"/>
              <a:t>Develop a consolidated and consistent solution for all involved sites: </a:t>
            </a:r>
          </a:p>
          <a:p>
            <a:pPr marL="0" indent="0">
              <a:buNone/>
            </a:pPr>
            <a:r>
              <a:rPr lang="en-GB" sz="1800" i="1" dirty="0"/>
              <a:t>	</a:t>
            </a:r>
            <a:r>
              <a:rPr lang="en-GB" sz="1800" i="1" dirty="0" smtClean="0"/>
              <a:t>technical/administrative/financial/contractual</a:t>
            </a:r>
            <a:endParaRPr lang="en-GB" sz="1800" i="1" dirty="0"/>
          </a:p>
          <a:p>
            <a:pPr lvl="0" rtl="0"/>
            <a:r>
              <a:rPr lang="en-GB" sz="1800" dirty="0" smtClean="0"/>
              <a:t>Ensure seamless service implementation and operation through full project lifecycle management</a:t>
            </a:r>
            <a:endParaRPr lang="en-GB" sz="1800" dirty="0"/>
          </a:p>
          <a:p>
            <a:pPr lvl="0" rtl="0"/>
            <a:r>
              <a:rPr lang="en-GB" sz="1800" dirty="0" smtClean="0"/>
              <a:t>Respect for the NRENs administrative boundaries</a:t>
            </a:r>
            <a:r>
              <a:rPr lang="en-GB" sz="1800" dirty="0" smtClean="0">
                <a:sym typeface="Wingdings" panose="05000000000000000000" pitchFamily="2" charset="2"/>
              </a:rPr>
              <a:t></a:t>
            </a:r>
            <a:r>
              <a:rPr lang="en-GB" sz="1800" dirty="0" smtClean="0"/>
              <a:t> GÉANT connects networks, not end-sites</a:t>
            </a:r>
            <a:endParaRPr lang="en-GB" sz="1800" dirty="0"/>
          </a:p>
        </p:txBody>
      </p:sp>
    </p:spTree>
    <p:extLst>
      <p:ext uri="{BB962C8B-B14F-4D97-AF65-F5344CB8AC3E}">
        <p14:creationId xmlns:p14="http://schemas.microsoft.com/office/powerpoint/2010/main" val="40040711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Content Placeholder 19"/>
          <p:cNvGraphicFramePr>
            <a:graphicFrameLocks noGrp="1"/>
          </p:cNvGraphicFramePr>
          <p:nvPr>
            <p:ph idx="1"/>
            <p:extLst/>
          </p:nvPr>
        </p:nvGraphicFramePr>
        <p:xfrm>
          <a:off x="2052418" y="1772016"/>
          <a:ext cx="7966653" cy="44002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 name="Picture 9"/>
          <p:cNvPicPr>
            <a:picLocks noChangeAspect="1"/>
          </p:cNvPicPr>
          <p:nvPr/>
        </p:nvPicPr>
        <p:blipFill>
          <a:blip r:embed="rId8"/>
          <a:stretch>
            <a:fillRect/>
          </a:stretch>
        </p:blipFill>
        <p:spPr>
          <a:xfrm>
            <a:off x="1865733" y="4709399"/>
            <a:ext cx="1383274" cy="1372163"/>
          </a:xfrm>
          <a:prstGeom prst="rect">
            <a:avLst/>
          </a:prstGeom>
        </p:spPr>
      </p:pic>
      <p:sp>
        <p:nvSpPr>
          <p:cNvPr id="3" name="Slide Number Placeholder 2"/>
          <p:cNvSpPr>
            <a:spLocks noGrp="1"/>
          </p:cNvSpPr>
          <p:nvPr>
            <p:ph type="sldNum" sz="quarter" idx="12"/>
          </p:nvPr>
        </p:nvSpPr>
        <p:spPr/>
        <p:txBody>
          <a:bodyPr/>
          <a:lstStyle/>
          <a:p>
            <a:fld id="{6F576E6A-F32A-4612-884C-86870357C6B4}" type="slidenum">
              <a:rPr lang="en-GB" smtClean="0"/>
              <a:pPr/>
              <a:t>12</a:t>
            </a:fld>
            <a:endParaRPr lang="en-GB"/>
          </a:p>
        </p:txBody>
      </p:sp>
      <p:sp>
        <p:nvSpPr>
          <p:cNvPr id="4" name="Title 3"/>
          <p:cNvSpPr>
            <a:spLocks noGrp="1"/>
          </p:cNvSpPr>
          <p:nvPr>
            <p:ph type="title"/>
          </p:nvPr>
        </p:nvSpPr>
        <p:spPr/>
        <p:txBody>
          <a:bodyPr/>
          <a:lstStyle/>
          <a:p>
            <a:r>
              <a:rPr lang="en-GB" dirty="0" smtClean="0"/>
              <a:t>User we work with</a:t>
            </a:r>
            <a:endParaRPr lang="en-GB" dirty="0"/>
          </a:p>
        </p:txBody>
      </p:sp>
      <p:pic>
        <p:nvPicPr>
          <p:cNvPr id="7" name="Picture 6"/>
          <p:cNvPicPr>
            <a:picLocks noChangeAspect="1"/>
          </p:cNvPicPr>
          <p:nvPr/>
        </p:nvPicPr>
        <p:blipFill>
          <a:blip r:embed="rId9"/>
          <a:stretch>
            <a:fillRect/>
          </a:stretch>
        </p:blipFill>
        <p:spPr>
          <a:xfrm>
            <a:off x="1973193" y="1772016"/>
            <a:ext cx="1168353" cy="1379258"/>
          </a:xfrm>
          <a:prstGeom prst="rect">
            <a:avLst/>
          </a:prstGeom>
        </p:spPr>
      </p:pic>
      <p:pic>
        <p:nvPicPr>
          <p:cNvPr id="6" name="Picture 5"/>
          <p:cNvPicPr>
            <a:picLocks noChangeAspect="1"/>
          </p:cNvPicPr>
          <p:nvPr/>
        </p:nvPicPr>
        <p:blipFill>
          <a:blip r:embed="rId10"/>
          <a:stretch>
            <a:fillRect/>
          </a:stretch>
        </p:blipFill>
        <p:spPr>
          <a:xfrm>
            <a:off x="9032466" y="1598192"/>
            <a:ext cx="1498747" cy="1553082"/>
          </a:xfrm>
          <a:prstGeom prst="rect">
            <a:avLst/>
          </a:prstGeom>
        </p:spPr>
      </p:pic>
    </p:spTree>
    <p:extLst>
      <p:ext uri="{BB962C8B-B14F-4D97-AF65-F5344CB8AC3E}">
        <p14:creationId xmlns:p14="http://schemas.microsoft.com/office/powerpoint/2010/main" val="42859031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GÉANT – Asia-Pacific scientific collaborations</a:t>
            </a:r>
            <a:endParaRPr lang="en-GB" dirty="0"/>
          </a:p>
        </p:txBody>
      </p:sp>
      <p:sp>
        <p:nvSpPr>
          <p:cNvPr id="5" name="Subtitle 4"/>
          <p:cNvSpPr>
            <a:spLocks noGrp="1"/>
          </p:cNvSpPr>
          <p:nvPr>
            <p:ph type="subTitle" idx="1"/>
          </p:nvPr>
        </p:nvSpPr>
        <p:spPr/>
        <p:txBody>
          <a:bodyPr/>
          <a:lstStyle/>
          <a:p>
            <a:r>
              <a:rPr lang="en-GB" dirty="0" smtClean="0"/>
              <a:t>A few examples</a:t>
            </a:r>
            <a:endParaRPr lang="en-GB" dirty="0"/>
          </a:p>
        </p:txBody>
      </p:sp>
    </p:spTree>
    <p:extLst>
      <p:ext uri="{BB962C8B-B14F-4D97-AF65-F5344CB8AC3E}">
        <p14:creationId xmlns:p14="http://schemas.microsoft.com/office/powerpoint/2010/main" val="5571060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4503" y="1524004"/>
            <a:ext cx="10909300" cy="1430863"/>
          </a:xfrm>
        </p:spPr>
        <p:txBody>
          <a:bodyPr/>
          <a:lstStyle/>
          <a:p>
            <a:r>
              <a:rPr lang="en-GB" dirty="0" smtClean="0"/>
              <a:t>Connectivity to WLCG sites for LHC and BELLE II</a:t>
            </a:r>
          </a:p>
          <a:p>
            <a:r>
              <a:rPr lang="en-GB" dirty="0" smtClean="0"/>
              <a:t>~15 WLCG sites </a:t>
            </a:r>
            <a:r>
              <a:rPr lang="en-GB" dirty="0" smtClean="0"/>
              <a:t>in the Asia-Pacific </a:t>
            </a:r>
            <a:r>
              <a:rPr lang="en-GB" dirty="0" smtClean="0"/>
              <a:t>area + KEK (BELLE 2 T0)</a:t>
            </a:r>
            <a:endParaRPr lang="en-GB" dirty="0" smtClean="0"/>
          </a:p>
          <a:p>
            <a:r>
              <a:rPr lang="en-GB" dirty="0" smtClean="0"/>
              <a:t>Increasing support to the LHCONE connectivity</a:t>
            </a:r>
            <a:endParaRPr lang="en-GB" dirty="0"/>
          </a:p>
        </p:txBody>
      </p:sp>
      <p:sp>
        <p:nvSpPr>
          <p:cNvPr id="3" name="Title 2"/>
          <p:cNvSpPr>
            <a:spLocks noGrp="1"/>
          </p:cNvSpPr>
          <p:nvPr>
            <p:ph type="title"/>
          </p:nvPr>
        </p:nvSpPr>
        <p:spPr/>
        <p:txBody>
          <a:bodyPr/>
          <a:lstStyle/>
          <a:p>
            <a:r>
              <a:rPr lang="en-GB" dirty="0" smtClean="0"/>
              <a:t>Physics community</a:t>
            </a:r>
            <a:endParaRPr lang="en-GB" dirty="0"/>
          </a:p>
        </p:txBody>
      </p:sp>
      <p:pic>
        <p:nvPicPr>
          <p:cNvPr id="4" name="Picture 3"/>
          <p:cNvPicPr>
            <a:picLocks noChangeAspect="1"/>
          </p:cNvPicPr>
          <p:nvPr/>
        </p:nvPicPr>
        <p:blipFill>
          <a:blip r:embed="rId2"/>
          <a:stretch>
            <a:fillRect/>
          </a:stretch>
        </p:blipFill>
        <p:spPr>
          <a:xfrm>
            <a:off x="6939601" y="2531938"/>
            <a:ext cx="1381283" cy="1124079"/>
          </a:xfrm>
          <a:prstGeom prst="rect">
            <a:avLst/>
          </a:prstGeom>
        </p:spPr>
      </p:pic>
      <p:sp>
        <p:nvSpPr>
          <p:cNvPr id="6" name="Content Placeholder 1"/>
          <p:cNvSpPr txBox="1">
            <a:spLocks/>
          </p:cNvSpPr>
          <p:nvPr/>
        </p:nvSpPr>
        <p:spPr>
          <a:xfrm>
            <a:off x="455647" y="3530604"/>
            <a:ext cx="10909300" cy="1430863"/>
          </a:xfrm>
          <a:prstGeom prst="rect">
            <a:avLst/>
          </a:prstGeom>
        </p:spPr>
        <p:txBody>
          <a:bodyPr vert="horz" lIns="91440" tIns="45720" rIns="91440" bIns="45720" rtlCol="0">
            <a:normAutofit/>
          </a:bodyPr>
          <a:lstStyle>
            <a:lvl1pPr marL="228594" indent="-228594" algn="l" defTabSz="914377" rtl="0" eaLnBrk="1" latinLnBrk="0" hangingPunct="1">
              <a:lnSpc>
                <a:spcPct val="90000"/>
              </a:lnSpc>
              <a:spcBef>
                <a:spcPts val="1000"/>
              </a:spcBef>
              <a:buFont typeface="Arial" panose="020B0604020202020204" pitchFamily="34" charset="0"/>
              <a:buChar char="•"/>
              <a:defRPr sz="2000" kern="1200">
                <a:solidFill>
                  <a:srgbClr val="004360"/>
                </a:solidFill>
                <a:latin typeface="+mn-lt"/>
                <a:ea typeface="Verdana" panose="020B0604030504040204" pitchFamily="34" charset="0"/>
                <a:cs typeface="Verdana" panose="020B0604030504040204"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1800" kern="1200">
                <a:solidFill>
                  <a:srgbClr val="004361"/>
                </a:solidFill>
                <a:latin typeface="+mn-lt"/>
                <a:ea typeface="Verdana" panose="020B0604030504040204" pitchFamily="34" charset="0"/>
                <a:cs typeface="Verdana" panose="020B0604030504040204"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1600" kern="1200">
                <a:solidFill>
                  <a:srgbClr val="003F5E"/>
                </a:solidFill>
                <a:latin typeface="+mn-lt"/>
                <a:ea typeface="Verdana" panose="020B0604030504040204" pitchFamily="34" charset="0"/>
                <a:cs typeface="Verdana" panose="020B0604030504040204"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600" kern="1200">
                <a:solidFill>
                  <a:srgbClr val="004360"/>
                </a:solidFill>
                <a:latin typeface="+mn-lt"/>
                <a:ea typeface="Verdana" panose="020B0604030504040204" pitchFamily="34" charset="0"/>
                <a:cs typeface="Verdana" panose="020B0604030504040204"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600" kern="1200">
                <a:solidFill>
                  <a:srgbClr val="004360"/>
                </a:solidFill>
                <a:latin typeface="+mn-lt"/>
                <a:ea typeface="Verdana" panose="020B0604030504040204" pitchFamily="34" charset="0"/>
                <a:cs typeface="Verdana" panose="020B060403050404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ITER</a:t>
            </a:r>
          </a:p>
          <a:p>
            <a:pPr lvl="1"/>
            <a:r>
              <a:rPr lang="en-GB" dirty="0"/>
              <a:t>HELIOS (</a:t>
            </a:r>
            <a:r>
              <a:rPr lang="en-GB" dirty="0" err="1" smtClean="0"/>
              <a:t>Rokkasho</a:t>
            </a:r>
            <a:r>
              <a:rPr lang="en-GB" dirty="0" smtClean="0"/>
              <a:t> - JP) </a:t>
            </a:r>
            <a:r>
              <a:rPr lang="en-GB" dirty="0"/>
              <a:t>supercomputing facility</a:t>
            </a:r>
          </a:p>
          <a:p>
            <a:pPr lvl="1"/>
            <a:r>
              <a:rPr lang="en-GB" dirty="0"/>
              <a:t>10G </a:t>
            </a:r>
            <a:r>
              <a:rPr lang="en-GB" dirty="0" smtClean="0"/>
              <a:t>circuit </a:t>
            </a:r>
            <a:r>
              <a:rPr lang="en-GB" dirty="0"/>
              <a:t>to GÉANT/RENATER (</a:t>
            </a:r>
            <a:r>
              <a:rPr lang="en-GB" dirty="0" err="1"/>
              <a:t>Cadarache</a:t>
            </a:r>
            <a:r>
              <a:rPr lang="en-GB" dirty="0"/>
              <a:t>)</a:t>
            </a:r>
          </a:p>
          <a:p>
            <a:pPr lvl="2"/>
            <a:r>
              <a:rPr lang="en-GB" dirty="0" smtClean="0"/>
              <a:t>migrated </a:t>
            </a:r>
            <a:r>
              <a:rPr lang="en-GB" dirty="0"/>
              <a:t>on the new 100G PAR-NY</a:t>
            </a:r>
          </a:p>
        </p:txBody>
      </p:sp>
      <p:pic>
        <p:nvPicPr>
          <p:cNvPr id="1026" name="Picture 2" descr="http://wlcg.web.cern.ch/sites/wlcg.web.cern.ch/files/styles/medium/public/WLCG-CUBE-nobg.png?itok=TdJ4stJ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90442" y="1232429"/>
            <a:ext cx="2095500" cy="18478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elementy.ru/images/lections/llewellyn-smith_25.gif"/>
          <p:cNvPicPr>
            <a:picLocks noChangeAspect="1" noChangeArrowheads="1"/>
          </p:cNvPicPr>
          <p:nvPr/>
        </p:nvPicPr>
        <p:blipFill rotWithShape="1">
          <a:blip r:embed="rId4">
            <a:extLst>
              <a:ext uri="{28A0092B-C50C-407E-A947-70E740481C1C}">
                <a14:useLocalDpi xmlns:a14="http://schemas.microsoft.com/office/drawing/2010/main" val="0"/>
              </a:ext>
            </a:extLst>
          </a:blip>
          <a:srcRect l="39682" t="3781" r="5090" b="7765"/>
          <a:stretch/>
        </p:blipFill>
        <p:spPr bwMode="auto">
          <a:xfrm>
            <a:off x="8644467" y="2878666"/>
            <a:ext cx="3158066" cy="3454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4756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EUMETSAT is the </a:t>
            </a:r>
            <a:r>
              <a:rPr lang="en-GB" b="1" dirty="0"/>
              <a:t>European operational satellite agency </a:t>
            </a:r>
            <a:r>
              <a:rPr lang="en-GB" dirty="0"/>
              <a:t>for monitoring weather, climate and the environment.</a:t>
            </a:r>
          </a:p>
          <a:p>
            <a:r>
              <a:rPr lang="en-GB" dirty="0"/>
              <a:t>Operate a system of meteorological satellites that observe the atmosphere and ocean and land surfaces – </a:t>
            </a:r>
            <a:r>
              <a:rPr lang="en-GB" b="1" dirty="0"/>
              <a:t>24 hours a day, 365 days a year</a:t>
            </a:r>
            <a:r>
              <a:rPr lang="en-GB" dirty="0"/>
              <a:t>. </a:t>
            </a:r>
          </a:p>
          <a:p>
            <a:r>
              <a:rPr lang="en-GB" dirty="0"/>
              <a:t>This data is supplied to the </a:t>
            </a:r>
            <a:r>
              <a:rPr lang="en-GB" b="1" dirty="0"/>
              <a:t>National Meteorological Services </a:t>
            </a:r>
            <a:r>
              <a:rPr lang="en-GB" dirty="0"/>
              <a:t>of the organisation's Member and Cooperating States in Europe, as well as other users worldwide (USA, Korea, Africa).</a:t>
            </a:r>
          </a:p>
          <a:p>
            <a:pPr>
              <a:lnSpc>
                <a:spcPct val="150000"/>
              </a:lnSpc>
            </a:pPr>
            <a:r>
              <a:rPr lang="en-GB" dirty="0" err="1"/>
              <a:t>EUMETCast</a:t>
            </a:r>
            <a:r>
              <a:rPr lang="en-GB" dirty="0"/>
              <a:t> Terrestrial data distribution using </a:t>
            </a:r>
            <a:r>
              <a:rPr lang="en-GB" b="1" dirty="0"/>
              <a:t>IP multicast </a:t>
            </a:r>
            <a:r>
              <a:rPr lang="en-GB" dirty="0"/>
              <a:t>from EUMETSAT HQ in Germany </a:t>
            </a:r>
          </a:p>
          <a:p>
            <a:pPr lvl="1">
              <a:lnSpc>
                <a:spcPct val="100000"/>
              </a:lnSpc>
            </a:pPr>
            <a:r>
              <a:rPr lang="en-GB" b="1" dirty="0"/>
              <a:t>Europe</a:t>
            </a:r>
            <a:r>
              <a:rPr lang="en-GB" dirty="0"/>
              <a:t> - using GÉANT and the NRENs networks (30+ countries)</a:t>
            </a:r>
          </a:p>
          <a:p>
            <a:pPr lvl="1">
              <a:lnSpc>
                <a:spcPct val="100000"/>
              </a:lnSpc>
            </a:pPr>
            <a:r>
              <a:rPr lang="en-GB" b="1" dirty="0"/>
              <a:t>United States </a:t>
            </a:r>
            <a:r>
              <a:rPr lang="en-GB" dirty="0"/>
              <a:t>– using GEANT &amp; Internet2</a:t>
            </a:r>
          </a:p>
          <a:p>
            <a:pPr lvl="1">
              <a:lnSpc>
                <a:spcPct val="100000"/>
              </a:lnSpc>
            </a:pPr>
            <a:r>
              <a:rPr lang="en-GB" b="1" dirty="0"/>
              <a:t>ASIA </a:t>
            </a:r>
            <a:r>
              <a:rPr lang="en-GB" dirty="0"/>
              <a:t>– using GÉANT , TEIN, KOREN (Korea), </a:t>
            </a:r>
            <a:r>
              <a:rPr lang="en-GB" dirty="0" err="1"/>
              <a:t>AARnet</a:t>
            </a:r>
            <a:r>
              <a:rPr lang="en-GB" dirty="0"/>
              <a:t> (Australia)</a:t>
            </a:r>
          </a:p>
          <a:p>
            <a:pPr lvl="3">
              <a:lnSpc>
                <a:spcPct val="100000"/>
              </a:lnSpc>
            </a:pPr>
            <a:r>
              <a:rPr lang="en-GB" dirty="0"/>
              <a:t>Preparing to work with China (</a:t>
            </a:r>
            <a:r>
              <a:rPr lang="en-GB" dirty="0" err="1"/>
              <a:t>CSTnet</a:t>
            </a:r>
            <a:r>
              <a:rPr lang="en-GB" dirty="0"/>
              <a:t>) and India </a:t>
            </a:r>
          </a:p>
          <a:p>
            <a:endParaRPr lang="en-GB" dirty="0" smtClean="0"/>
          </a:p>
        </p:txBody>
      </p:sp>
      <p:sp>
        <p:nvSpPr>
          <p:cNvPr id="3" name="Title 2"/>
          <p:cNvSpPr>
            <a:spLocks noGrp="1"/>
          </p:cNvSpPr>
          <p:nvPr>
            <p:ph type="title"/>
          </p:nvPr>
        </p:nvSpPr>
        <p:spPr/>
        <p:txBody>
          <a:bodyPr/>
          <a:lstStyle/>
          <a:p>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7632" y="393948"/>
            <a:ext cx="2766254" cy="686963"/>
          </a:xfrm>
          <a:prstGeom prst="rect">
            <a:avLst/>
          </a:prstGeom>
        </p:spPr>
      </p:pic>
    </p:spTree>
    <p:extLst>
      <p:ext uri="{BB962C8B-B14F-4D97-AF65-F5344CB8AC3E}">
        <p14:creationId xmlns:p14="http://schemas.microsoft.com/office/powerpoint/2010/main" val="40972690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International network for Climate Science</a:t>
            </a:r>
            <a:endParaRPr lang="en-GB" dirty="0"/>
          </a:p>
        </p:txBody>
      </p:sp>
      <p:pic>
        <p:nvPicPr>
          <p:cNvPr id="4" name="Picture 1" descr="EYR-ICNWG-map-v3.psd"/>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47133" y="1325563"/>
            <a:ext cx="11410879" cy="5007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61440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4503" y="1712422"/>
            <a:ext cx="10909300" cy="4464545"/>
          </a:xfrm>
        </p:spPr>
        <p:txBody>
          <a:bodyPr>
            <a:normAutofit/>
          </a:bodyPr>
          <a:lstStyle/>
          <a:p>
            <a:r>
              <a:rPr lang="en-GB" sz="2800" dirty="0" err="1" smtClean="0"/>
              <a:t>SmartFIRE</a:t>
            </a:r>
            <a:r>
              <a:rPr lang="en-GB" sz="2800" dirty="0" smtClean="0"/>
              <a:t>, Fed4FIRE</a:t>
            </a:r>
          </a:p>
          <a:p>
            <a:r>
              <a:rPr lang="en-GB" sz="2800" dirty="0" smtClean="0"/>
              <a:t>Interconnecting network </a:t>
            </a:r>
            <a:r>
              <a:rPr lang="en-GB" sz="2800" dirty="0" err="1" smtClean="0"/>
              <a:t>testbeds</a:t>
            </a:r>
            <a:r>
              <a:rPr lang="en-GB" sz="2800" dirty="0" smtClean="0"/>
              <a:t> for advanced research</a:t>
            </a:r>
          </a:p>
          <a:p>
            <a:r>
              <a:rPr lang="en-GB" sz="2800" dirty="0" smtClean="0"/>
              <a:t>New protocol and technology for wired and wireless networking</a:t>
            </a:r>
          </a:p>
          <a:p>
            <a:r>
              <a:rPr lang="en-GB" sz="2800" dirty="0" smtClean="0"/>
              <a:t>Collaboration with KOREN and KREONET</a:t>
            </a:r>
          </a:p>
          <a:p>
            <a:pPr lvl="1"/>
            <a:r>
              <a:rPr lang="en-GB" sz="2600" dirty="0" smtClean="0"/>
              <a:t>Point-to-point L2 connections between Europe and Korean institutions</a:t>
            </a:r>
            <a:endParaRPr lang="en-GB" sz="2600" dirty="0"/>
          </a:p>
        </p:txBody>
      </p:sp>
      <p:sp>
        <p:nvSpPr>
          <p:cNvPr id="3" name="Title 2"/>
          <p:cNvSpPr>
            <a:spLocks noGrp="1"/>
          </p:cNvSpPr>
          <p:nvPr>
            <p:ph type="title"/>
          </p:nvPr>
        </p:nvSpPr>
        <p:spPr/>
        <p:txBody>
          <a:bodyPr/>
          <a:lstStyle/>
          <a:p>
            <a:r>
              <a:rPr lang="en-GB" dirty="0" smtClean="0"/>
              <a:t>Future Internet projects</a:t>
            </a:r>
            <a:endParaRPr lang="en-GB" dirty="0"/>
          </a:p>
        </p:txBody>
      </p:sp>
    </p:spTree>
    <p:extLst>
      <p:ext uri="{BB962C8B-B14F-4D97-AF65-F5344CB8AC3E}">
        <p14:creationId xmlns:p14="http://schemas.microsoft.com/office/powerpoint/2010/main" val="17303649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altLang="en-US" dirty="0" smtClean="0"/>
              <a:t>JAXA (Japanese Space Agency) and ESOC (European Space Agency Control Centre) </a:t>
            </a:r>
            <a:r>
              <a:rPr lang="en-GB" altLang="en-US" dirty="0"/>
              <a:t>to provide mutual backup to for mission control</a:t>
            </a:r>
          </a:p>
          <a:p>
            <a:r>
              <a:rPr lang="en-GB" altLang="en-US" dirty="0"/>
              <a:t>ESOC’s </a:t>
            </a:r>
            <a:r>
              <a:rPr lang="en-GB" altLang="en-US" dirty="0" err="1"/>
              <a:t>BepiColombo</a:t>
            </a:r>
            <a:r>
              <a:rPr lang="en-GB" altLang="en-US" dirty="0"/>
              <a:t> (Mars landing) and JAXA’s Hayabusa2 (asteroid exploration) missions</a:t>
            </a:r>
          </a:p>
          <a:p>
            <a:pPr lvl="1"/>
            <a:r>
              <a:rPr lang="en-GB" altLang="en-US" dirty="0" smtClean="0"/>
              <a:t>Replaced </a:t>
            </a:r>
            <a:r>
              <a:rPr lang="en-GB" altLang="en-US" dirty="0"/>
              <a:t>existing expensive commercial ISDN connections</a:t>
            </a:r>
          </a:p>
          <a:p>
            <a:r>
              <a:rPr lang="en-GB" altLang="en-US" dirty="0" err="1"/>
              <a:t>QoS</a:t>
            </a:r>
            <a:r>
              <a:rPr lang="en-GB" altLang="en-US" dirty="0"/>
              <a:t> parameters specified in terms of loss, RTT, throughput to support VOIP and mission control applications</a:t>
            </a:r>
          </a:p>
          <a:p>
            <a:r>
              <a:rPr lang="en-GB" altLang="en-US" dirty="0"/>
              <a:t>Two paths (using GÉANT point to point service):</a:t>
            </a:r>
          </a:p>
          <a:p>
            <a:pPr lvl="1"/>
            <a:r>
              <a:rPr lang="en-GB" altLang="en-US" dirty="0"/>
              <a:t>West: Europe-US-Japan</a:t>
            </a:r>
          </a:p>
          <a:p>
            <a:pPr lvl="1"/>
            <a:r>
              <a:rPr lang="en-GB" altLang="en-US" dirty="0" smtClean="0"/>
              <a:t>East: Europe-China-Japan</a:t>
            </a:r>
          </a:p>
        </p:txBody>
      </p:sp>
      <p:sp>
        <p:nvSpPr>
          <p:cNvPr id="3" name="Title 2"/>
          <p:cNvSpPr>
            <a:spLocks noGrp="1"/>
          </p:cNvSpPr>
          <p:nvPr>
            <p:ph type="title"/>
          </p:nvPr>
        </p:nvSpPr>
        <p:spPr/>
        <p:txBody>
          <a:bodyPr/>
          <a:lstStyle/>
          <a:p>
            <a:r>
              <a:rPr lang="en-GB" dirty="0" smtClean="0"/>
              <a:t>JAXA-ESOC joint mission control</a:t>
            </a:r>
            <a:endParaRPr lang="en-GB" dirty="0"/>
          </a:p>
        </p:txBody>
      </p:sp>
    </p:spTree>
    <p:extLst>
      <p:ext uri="{BB962C8B-B14F-4D97-AF65-F5344CB8AC3E}">
        <p14:creationId xmlns:p14="http://schemas.microsoft.com/office/powerpoint/2010/main" val="22144503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4AA07B73-2FD4-47B9-9A0A-73002095C419}" type="slidenum">
              <a:rPr lang="en-GB" smtClean="0"/>
              <a:t>19</a:t>
            </a:fld>
            <a:endParaRPr lang="en-GB"/>
          </a:p>
        </p:txBody>
      </p:sp>
      <p:sp>
        <p:nvSpPr>
          <p:cNvPr id="4" name="Title 3"/>
          <p:cNvSpPr>
            <a:spLocks noGrp="1"/>
          </p:cNvSpPr>
          <p:nvPr>
            <p:ph type="title"/>
          </p:nvPr>
        </p:nvSpPr>
        <p:spPr/>
        <p:txBody>
          <a:bodyPr/>
          <a:lstStyle/>
          <a:p>
            <a:r>
              <a:rPr lang="en-GB" dirty="0" err="1" smtClean="0"/>
              <a:t>InfiniCortex</a:t>
            </a:r>
            <a:endParaRPr lang="en-GB" dirty="0"/>
          </a:p>
        </p:txBody>
      </p:sp>
      <p:grpSp>
        <p:nvGrpSpPr>
          <p:cNvPr id="2" name="Group 1"/>
          <p:cNvGrpSpPr/>
          <p:nvPr/>
        </p:nvGrpSpPr>
        <p:grpSpPr>
          <a:xfrm>
            <a:off x="455647" y="1579692"/>
            <a:ext cx="8259764" cy="4664068"/>
            <a:chOff x="1982745" y="1595734"/>
            <a:chExt cx="8259764" cy="4664068"/>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02696" y="4677066"/>
              <a:ext cx="42227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3">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bwMode="auto">
            <a:xfrm>
              <a:off x="6867773" y="3578979"/>
              <a:ext cx="1014888" cy="460658"/>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63833" y="3126077"/>
              <a:ext cx="315912"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419558" y="2298991"/>
              <a:ext cx="9207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Freeform 10"/>
            <p:cNvSpPr>
              <a:spLocks/>
            </p:cNvSpPr>
            <p:nvPr/>
          </p:nvSpPr>
          <p:spPr bwMode="auto">
            <a:xfrm>
              <a:off x="3959184" y="5793077"/>
              <a:ext cx="33337" cy="57150"/>
            </a:xfrm>
            <a:custGeom>
              <a:avLst/>
              <a:gdLst>
                <a:gd name="T0" fmla="*/ 0 w 73"/>
                <a:gd name="T1" fmla="*/ 0 h 20"/>
                <a:gd name="T2" fmla="*/ 2147483646 w 73"/>
                <a:gd name="T3" fmla="*/ 2147483646 h 20"/>
                <a:gd name="T4" fmla="*/ 2147483646 w 73"/>
                <a:gd name="T5" fmla="*/ 2147483646 h 20"/>
                <a:gd name="T6" fmla="*/ 2147483646 w 73"/>
                <a:gd name="T7" fmla="*/ 2147483646 h 20"/>
                <a:gd name="T8" fmla="*/ 2147483646 w 73"/>
                <a:gd name="T9" fmla="*/ 2147483646 h 20"/>
                <a:gd name="T10" fmla="*/ 2147483646 w 73"/>
                <a:gd name="T11" fmla="*/ 2147483646 h 20"/>
                <a:gd name="T12" fmla="*/ 2147483646 w 73"/>
                <a:gd name="T13" fmla="*/ 2147483646 h 20"/>
                <a:gd name="T14" fmla="*/ 2147483646 w 73"/>
                <a:gd name="T15" fmla="*/ 2147483646 h 20"/>
                <a:gd name="T16" fmla="*/ 2147483646 w 73"/>
                <a:gd name="T17" fmla="*/ 2147483646 h 20"/>
                <a:gd name="T18" fmla="*/ 2147483646 w 73"/>
                <a:gd name="T19" fmla="*/ 2147483646 h 20"/>
                <a:gd name="T20" fmla="*/ 2147483646 w 73"/>
                <a:gd name="T21" fmla="*/ 2147483646 h 20"/>
                <a:gd name="T22" fmla="*/ 2147483646 w 73"/>
                <a:gd name="T23" fmla="*/ 2147483646 h 20"/>
                <a:gd name="T24" fmla="*/ 2147483646 w 73"/>
                <a:gd name="T25" fmla="*/ 2147483646 h 20"/>
                <a:gd name="T26" fmla="*/ 2147483646 w 73"/>
                <a:gd name="T27" fmla="*/ 2147483646 h 20"/>
                <a:gd name="T28" fmla="*/ 2147483646 w 73"/>
                <a:gd name="T29" fmla="*/ 2147483646 h 20"/>
                <a:gd name="T30" fmla="*/ 2147483646 w 73"/>
                <a:gd name="T31" fmla="*/ 2147483646 h 20"/>
                <a:gd name="T32" fmla="*/ 2147483646 w 73"/>
                <a:gd name="T33" fmla="*/ 0 h 20"/>
                <a:gd name="T34" fmla="*/ 0 w 73"/>
                <a:gd name="T35" fmla="*/ 0 h 2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3" h="20">
                  <a:moveTo>
                    <a:pt x="0" y="0"/>
                  </a:moveTo>
                  <a:lnTo>
                    <a:pt x="1" y="5"/>
                  </a:lnTo>
                  <a:lnTo>
                    <a:pt x="4" y="10"/>
                  </a:lnTo>
                  <a:lnTo>
                    <a:pt x="8" y="14"/>
                  </a:lnTo>
                  <a:lnTo>
                    <a:pt x="13" y="20"/>
                  </a:lnTo>
                  <a:lnTo>
                    <a:pt x="16" y="17"/>
                  </a:lnTo>
                  <a:lnTo>
                    <a:pt x="19" y="13"/>
                  </a:lnTo>
                  <a:lnTo>
                    <a:pt x="23" y="11"/>
                  </a:lnTo>
                  <a:lnTo>
                    <a:pt x="27" y="10"/>
                  </a:lnTo>
                  <a:lnTo>
                    <a:pt x="36" y="8"/>
                  </a:lnTo>
                  <a:lnTo>
                    <a:pt x="46" y="7"/>
                  </a:lnTo>
                  <a:lnTo>
                    <a:pt x="54" y="7"/>
                  </a:lnTo>
                  <a:lnTo>
                    <a:pt x="63" y="6"/>
                  </a:lnTo>
                  <a:lnTo>
                    <a:pt x="66" y="5"/>
                  </a:lnTo>
                  <a:lnTo>
                    <a:pt x="69" y="4"/>
                  </a:lnTo>
                  <a:lnTo>
                    <a:pt x="71" y="2"/>
                  </a:lnTo>
                  <a:lnTo>
                    <a:pt x="73" y="0"/>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2" name="Freeform 11"/>
            <p:cNvSpPr>
              <a:spLocks/>
            </p:cNvSpPr>
            <p:nvPr/>
          </p:nvSpPr>
          <p:spPr bwMode="auto">
            <a:xfrm>
              <a:off x="2117684" y="1894177"/>
              <a:ext cx="784225" cy="446088"/>
            </a:xfrm>
            <a:custGeom>
              <a:avLst/>
              <a:gdLst>
                <a:gd name="T0" fmla="*/ 2147483646 w 1808"/>
                <a:gd name="T1" fmla="*/ 2147483646 h 850"/>
                <a:gd name="T2" fmla="*/ 2147483646 w 1808"/>
                <a:gd name="T3" fmla="*/ 2147483646 h 850"/>
                <a:gd name="T4" fmla="*/ 2147483646 w 1808"/>
                <a:gd name="T5" fmla="*/ 2147483646 h 850"/>
                <a:gd name="T6" fmla="*/ 2147483646 w 1808"/>
                <a:gd name="T7" fmla="*/ 2147483646 h 850"/>
                <a:gd name="T8" fmla="*/ 2147483646 w 1808"/>
                <a:gd name="T9" fmla="*/ 2147483646 h 850"/>
                <a:gd name="T10" fmla="*/ 2147483646 w 1808"/>
                <a:gd name="T11" fmla="*/ 2147483646 h 850"/>
                <a:gd name="T12" fmla="*/ 2147483646 w 1808"/>
                <a:gd name="T13" fmla="*/ 2147483646 h 850"/>
                <a:gd name="T14" fmla="*/ 2147483646 w 1808"/>
                <a:gd name="T15" fmla="*/ 2147483646 h 850"/>
                <a:gd name="T16" fmla="*/ 2147483646 w 1808"/>
                <a:gd name="T17" fmla="*/ 2147483646 h 850"/>
                <a:gd name="T18" fmla="*/ 2147483646 w 1808"/>
                <a:gd name="T19" fmla="*/ 2147483646 h 850"/>
                <a:gd name="T20" fmla="*/ 2147483646 w 1808"/>
                <a:gd name="T21" fmla="*/ 2147483646 h 850"/>
                <a:gd name="T22" fmla="*/ 2147483646 w 1808"/>
                <a:gd name="T23" fmla="*/ 2147483646 h 850"/>
                <a:gd name="T24" fmla="*/ 2147483646 w 1808"/>
                <a:gd name="T25" fmla="*/ 2147483646 h 850"/>
                <a:gd name="T26" fmla="*/ 2147483646 w 1808"/>
                <a:gd name="T27" fmla="*/ 2147483646 h 850"/>
                <a:gd name="T28" fmla="*/ 2147483646 w 1808"/>
                <a:gd name="T29" fmla="*/ 2147483646 h 850"/>
                <a:gd name="T30" fmla="*/ 2147483646 w 1808"/>
                <a:gd name="T31" fmla="*/ 2147483646 h 850"/>
                <a:gd name="T32" fmla="*/ 2147483646 w 1808"/>
                <a:gd name="T33" fmla="*/ 2147483646 h 850"/>
                <a:gd name="T34" fmla="*/ 2147483646 w 1808"/>
                <a:gd name="T35" fmla="*/ 2147483646 h 850"/>
                <a:gd name="T36" fmla="*/ 2147483646 w 1808"/>
                <a:gd name="T37" fmla="*/ 2147483646 h 850"/>
                <a:gd name="T38" fmla="*/ 2147483646 w 1808"/>
                <a:gd name="T39" fmla="*/ 2147483646 h 850"/>
                <a:gd name="T40" fmla="*/ 2147483646 w 1808"/>
                <a:gd name="T41" fmla="*/ 2147483646 h 850"/>
                <a:gd name="T42" fmla="*/ 2147483646 w 1808"/>
                <a:gd name="T43" fmla="*/ 2147483646 h 850"/>
                <a:gd name="T44" fmla="*/ 2147483646 w 1808"/>
                <a:gd name="T45" fmla="*/ 2147483646 h 850"/>
                <a:gd name="T46" fmla="*/ 2147483646 w 1808"/>
                <a:gd name="T47" fmla="*/ 2147483646 h 850"/>
                <a:gd name="T48" fmla="*/ 2147483646 w 1808"/>
                <a:gd name="T49" fmla="*/ 2147483646 h 850"/>
                <a:gd name="T50" fmla="*/ 2147483646 w 1808"/>
                <a:gd name="T51" fmla="*/ 2147483646 h 850"/>
                <a:gd name="T52" fmla="*/ 2147483646 w 1808"/>
                <a:gd name="T53" fmla="*/ 2147483646 h 850"/>
                <a:gd name="T54" fmla="*/ 2147483646 w 1808"/>
                <a:gd name="T55" fmla="*/ 2147483646 h 850"/>
                <a:gd name="T56" fmla="*/ 2147483646 w 1808"/>
                <a:gd name="T57" fmla="*/ 2147483646 h 850"/>
                <a:gd name="T58" fmla="*/ 2147483646 w 1808"/>
                <a:gd name="T59" fmla="*/ 2147483646 h 850"/>
                <a:gd name="T60" fmla="*/ 2147483646 w 1808"/>
                <a:gd name="T61" fmla="*/ 2147483646 h 850"/>
                <a:gd name="T62" fmla="*/ 2147483646 w 1808"/>
                <a:gd name="T63" fmla="*/ 2147483646 h 850"/>
                <a:gd name="T64" fmla="*/ 2147483646 w 1808"/>
                <a:gd name="T65" fmla="*/ 2147483646 h 850"/>
                <a:gd name="T66" fmla="*/ 2147483646 w 1808"/>
                <a:gd name="T67" fmla="*/ 2147483646 h 850"/>
                <a:gd name="T68" fmla="*/ 2147483646 w 1808"/>
                <a:gd name="T69" fmla="*/ 2147483646 h 850"/>
                <a:gd name="T70" fmla="*/ 2147483646 w 1808"/>
                <a:gd name="T71" fmla="*/ 2147483646 h 850"/>
                <a:gd name="T72" fmla="*/ 2147483646 w 1808"/>
                <a:gd name="T73" fmla="*/ 2147483646 h 850"/>
                <a:gd name="T74" fmla="*/ 2147483646 w 1808"/>
                <a:gd name="T75" fmla="*/ 2147483646 h 850"/>
                <a:gd name="T76" fmla="*/ 2147483646 w 1808"/>
                <a:gd name="T77" fmla="*/ 2147483646 h 850"/>
                <a:gd name="T78" fmla="*/ 2147483646 w 1808"/>
                <a:gd name="T79" fmla="*/ 2147483646 h 850"/>
                <a:gd name="T80" fmla="*/ 2147483646 w 1808"/>
                <a:gd name="T81" fmla="*/ 2147483646 h 850"/>
                <a:gd name="T82" fmla="*/ 2147483646 w 1808"/>
                <a:gd name="T83" fmla="*/ 2147483646 h 850"/>
                <a:gd name="T84" fmla="*/ 2147483646 w 1808"/>
                <a:gd name="T85" fmla="*/ 2147483646 h 850"/>
                <a:gd name="T86" fmla="*/ 2147483646 w 1808"/>
                <a:gd name="T87" fmla="*/ 2147483646 h 850"/>
                <a:gd name="T88" fmla="*/ 2147483646 w 1808"/>
                <a:gd name="T89" fmla="*/ 2147483646 h 850"/>
                <a:gd name="T90" fmla="*/ 2147483646 w 1808"/>
                <a:gd name="T91" fmla="*/ 2147483646 h 850"/>
                <a:gd name="T92" fmla="*/ 2147483646 w 1808"/>
                <a:gd name="T93" fmla="*/ 2147483646 h 850"/>
                <a:gd name="T94" fmla="*/ 2147483646 w 1808"/>
                <a:gd name="T95" fmla="*/ 2147483646 h 850"/>
                <a:gd name="T96" fmla="*/ 2147483646 w 1808"/>
                <a:gd name="T97" fmla="*/ 2147483646 h 850"/>
                <a:gd name="T98" fmla="*/ 2147483646 w 1808"/>
                <a:gd name="T99" fmla="*/ 2147483646 h 850"/>
                <a:gd name="T100" fmla="*/ 2147483646 w 1808"/>
                <a:gd name="T101" fmla="*/ 2147483646 h 850"/>
                <a:gd name="T102" fmla="*/ 2147483646 w 1808"/>
                <a:gd name="T103" fmla="*/ 2147483646 h 850"/>
                <a:gd name="T104" fmla="*/ 2147483646 w 1808"/>
                <a:gd name="T105" fmla="*/ 2147483646 h 850"/>
                <a:gd name="T106" fmla="*/ 2147483646 w 1808"/>
                <a:gd name="T107" fmla="*/ 2147483646 h 850"/>
                <a:gd name="T108" fmla="*/ 2147483646 w 1808"/>
                <a:gd name="T109" fmla="*/ 2147483646 h 850"/>
                <a:gd name="T110" fmla="*/ 2147483646 w 1808"/>
                <a:gd name="T111" fmla="*/ 2147483646 h 850"/>
                <a:gd name="T112" fmla="*/ 2147483646 w 1808"/>
                <a:gd name="T113" fmla="*/ 2147483646 h 850"/>
                <a:gd name="T114" fmla="*/ 2147483646 w 1808"/>
                <a:gd name="T115" fmla="*/ 2147483646 h 850"/>
                <a:gd name="T116" fmla="*/ 2147483646 w 1808"/>
                <a:gd name="T117" fmla="*/ 2147483646 h 850"/>
                <a:gd name="T118" fmla="*/ 2147483646 w 1808"/>
                <a:gd name="T119" fmla="*/ 2147483646 h 850"/>
                <a:gd name="T120" fmla="*/ 2147483646 w 1808"/>
                <a:gd name="T121" fmla="*/ 2147483646 h 85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808" h="850">
                  <a:moveTo>
                    <a:pt x="1410" y="842"/>
                  </a:moveTo>
                  <a:lnTo>
                    <a:pt x="1405" y="841"/>
                  </a:lnTo>
                  <a:lnTo>
                    <a:pt x="1403" y="838"/>
                  </a:lnTo>
                  <a:lnTo>
                    <a:pt x="1401" y="834"/>
                  </a:lnTo>
                  <a:lnTo>
                    <a:pt x="1399" y="830"/>
                  </a:lnTo>
                  <a:lnTo>
                    <a:pt x="1396" y="819"/>
                  </a:lnTo>
                  <a:lnTo>
                    <a:pt x="1395" y="807"/>
                  </a:lnTo>
                  <a:lnTo>
                    <a:pt x="1396" y="795"/>
                  </a:lnTo>
                  <a:lnTo>
                    <a:pt x="1398" y="784"/>
                  </a:lnTo>
                  <a:lnTo>
                    <a:pt x="1400" y="775"/>
                  </a:lnTo>
                  <a:lnTo>
                    <a:pt x="1402" y="769"/>
                  </a:lnTo>
                  <a:lnTo>
                    <a:pt x="1399" y="764"/>
                  </a:lnTo>
                  <a:lnTo>
                    <a:pt x="1396" y="760"/>
                  </a:lnTo>
                  <a:lnTo>
                    <a:pt x="1394" y="753"/>
                  </a:lnTo>
                  <a:lnTo>
                    <a:pt x="1392" y="746"/>
                  </a:lnTo>
                  <a:lnTo>
                    <a:pt x="1390" y="729"/>
                  </a:lnTo>
                  <a:lnTo>
                    <a:pt x="1389" y="708"/>
                  </a:lnTo>
                  <a:lnTo>
                    <a:pt x="1389" y="670"/>
                  </a:lnTo>
                  <a:lnTo>
                    <a:pt x="1389" y="645"/>
                  </a:lnTo>
                  <a:lnTo>
                    <a:pt x="1382" y="647"/>
                  </a:lnTo>
                  <a:lnTo>
                    <a:pt x="1373" y="648"/>
                  </a:lnTo>
                  <a:lnTo>
                    <a:pt x="1362" y="648"/>
                  </a:lnTo>
                  <a:lnTo>
                    <a:pt x="1351" y="648"/>
                  </a:lnTo>
                  <a:lnTo>
                    <a:pt x="1340" y="647"/>
                  </a:lnTo>
                  <a:lnTo>
                    <a:pt x="1332" y="645"/>
                  </a:lnTo>
                  <a:lnTo>
                    <a:pt x="1327" y="644"/>
                  </a:lnTo>
                  <a:lnTo>
                    <a:pt x="1325" y="642"/>
                  </a:lnTo>
                  <a:lnTo>
                    <a:pt x="1323" y="641"/>
                  </a:lnTo>
                  <a:lnTo>
                    <a:pt x="1323" y="638"/>
                  </a:lnTo>
                  <a:lnTo>
                    <a:pt x="1290" y="682"/>
                  </a:lnTo>
                  <a:lnTo>
                    <a:pt x="1284" y="668"/>
                  </a:lnTo>
                  <a:lnTo>
                    <a:pt x="1279" y="659"/>
                  </a:lnTo>
                  <a:lnTo>
                    <a:pt x="1273" y="650"/>
                  </a:lnTo>
                  <a:lnTo>
                    <a:pt x="1268" y="645"/>
                  </a:lnTo>
                  <a:lnTo>
                    <a:pt x="1264" y="639"/>
                  </a:lnTo>
                  <a:lnTo>
                    <a:pt x="1259" y="631"/>
                  </a:lnTo>
                  <a:lnTo>
                    <a:pt x="1257" y="622"/>
                  </a:lnTo>
                  <a:lnTo>
                    <a:pt x="1256" y="608"/>
                  </a:lnTo>
                  <a:lnTo>
                    <a:pt x="1226" y="602"/>
                  </a:lnTo>
                  <a:lnTo>
                    <a:pt x="1195" y="595"/>
                  </a:lnTo>
                  <a:lnTo>
                    <a:pt x="1165" y="588"/>
                  </a:lnTo>
                  <a:lnTo>
                    <a:pt x="1134" y="582"/>
                  </a:lnTo>
                  <a:lnTo>
                    <a:pt x="1104" y="576"/>
                  </a:lnTo>
                  <a:lnTo>
                    <a:pt x="1074" y="569"/>
                  </a:lnTo>
                  <a:lnTo>
                    <a:pt x="1045" y="561"/>
                  </a:lnTo>
                  <a:lnTo>
                    <a:pt x="1018" y="553"/>
                  </a:lnTo>
                  <a:lnTo>
                    <a:pt x="984" y="553"/>
                  </a:lnTo>
                  <a:lnTo>
                    <a:pt x="977" y="546"/>
                  </a:lnTo>
                  <a:lnTo>
                    <a:pt x="973" y="537"/>
                  </a:lnTo>
                  <a:lnTo>
                    <a:pt x="969" y="528"/>
                  </a:lnTo>
                  <a:lnTo>
                    <a:pt x="966" y="521"/>
                  </a:lnTo>
                  <a:lnTo>
                    <a:pt x="962" y="514"/>
                  </a:lnTo>
                  <a:lnTo>
                    <a:pt x="956" y="508"/>
                  </a:lnTo>
                  <a:lnTo>
                    <a:pt x="952" y="506"/>
                  </a:lnTo>
                  <a:lnTo>
                    <a:pt x="948" y="505"/>
                  </a:lnTo>
                  <a:lnTo>
                    <a:pt x="943" y="504"/>
                  </a:lnTo>
                  <a:lnTo>
                    <a:pt x="937" y="503"/>
                  </a:lnTo>
                  <a:lnTo>
                    <a:pt x="929" y="504"/>
                  </a:lnTo>
                  <a:lnTo>
                    <a:pt x="922" y="505"/>
                  </a:lnTo>
                  <a:lnTo>
                    <a:pt x="916" y="507"/>
                  </a:lnTo>
                  <a:lnTo>
                    <a:pt x="910" y="509"/>
                  </a:lnTo>
                  <a:lnTo>
                    <a:pt x="906" y="512"/>
                  </a:lnTo>
                  <a:lnTo>
                    <a:pt x="901" y="516"/>
                  </a:lnTo>
                  <a:lnTo>
                    <a:pt x="898" y="519"/>
                  </a:lnTo>
                  <a:lnTo>
                    <a:pt x="895" y="523"/>
                  </a:lnTo>
                  <a:lnTo>
                    <a:pt x="886" y="539"/>
                  </a:lnTo>
                  <a:lnTo>
                    <a:pt x="877" y="553"/>
                  </a:lnTo>
                  <a:lnTo>
                    <a:pt x="870" y="559"/>
                  </a:lnTo>
                  <a:lnTo>
                    <a:pt x="861" y="564"/>
                  </a:lnTo>
                  <a:lnTo>
                    <a:pt x="849" y="570"/>
                  </a:lnTo>
                  <a:lnTo>
                    <a:pt x="835" y="576"/>
                  </a:lnTo>
                  <a:lnTo>
                    <a:pt x="806" y="587"/>
                  </a:lnTo>
                  <a:lnTo>
                    <a:pt x="772" y="597"/>
                  </a:lnTo>
                  <a:lnTo>
                    <a:pt x="738" y="607"/>
                  </a:lnTo>
                  <a:lnTo>
                    <a:pt x="705" y="614"/>
                  </a:lnTo>
                  <a:lnTo>
                    <a:pt x="689" y="617"/>
                  </a:lnTo>
                  <a:lnTo>
                    <a:pt x="675" y="619"/>
                  </a:lnTo>
                  <a:lnTo>
                    <a:pt x="663" y="620"/>
                  </a:lnTo>
                  <a:lnTo>
                    <a:pt x="652" y="620"/>
                  </a:lnTo>
                  <a:lnTo>
                    <a:pt x="656" y="614"/>
                  </a:lnTo>
                  <a:lnTo>
                    <a:pt x="667" y="597"/>
                  </a:lnTo>
                  <a:lnTo>
                    <a:pt x="673" y="589"/>
                  </a:lnTo>
                  <a:lnTo>
                    <a:pt x="677" y="581"/>
                  </a:lnTo>
                  <a:lnTo>
                    <a:pt x="678" y="578"/>
                  </a:lnTo>
                  <a:lnTo>
                    <a:pt x="679" y="575"/>
                  </a:lnTo>
                  <a:lnTo>
                    <a:pt x="679" y="572"/>
                  </a:lnTo>
                  <a:lnTo>
                    <a:pt x="678" y="571"/>
                  </a:lnTo>
                  <a:lnTo>
                    <a:pt x="689" y="562"/>
                  </a:lnTo>
                  <a:lnTo>
                    <a:pt x="700" y="555"/>
                  </a:lnTo>
                  <a:lnTo>
                    <a:pt x="711" y="551"/>
                  </a:lnTo>
                  <a:lnTo>
                    <a:pt x="721" y="548"/>
                  </a:lnTo>
                  <a:lnTo>
                    <a:pt x="732" y="546"/>
                  </a:lnTo>
                  <a:lnTo>
                    <a:pt x="742" y="546"/>
                  </a:lnTo>
                  <a:lnTo>
                    <a:pt x="751" y="546"/>
                  </a:lnTo>
                  <a:lnTo>
                    <a:pt x="761" y="546"/>
                  </a:lnTo>
                  <a:lnTo>
                    <a:pt x="769" y="546"/>
                  </a:lnTo>
                  <a:lnTo>
                    <a:pt x="778" y="546"/>
                  </a:lnTo>
                  <a:lnTo>
                    <a:pt x="786" y="545"/>
                  </a:lnTo>
                  <a:lnTo>
                    <a:pt x="794" y="543"/>
                  </a:lnTo>
                  <a:lnTo>
                    <a:pt x="800" y="538"/>
                  </a:lnTo>
                  <a:lnTo>
                    <a:pt x="807" y="533"/>
                  </a:lnTo>
                  <a:lnTo>
                    <a:pt x="812" y="525"/>
                  </a:lnTo>
                  <a:lnTo>
                    <a:pt x="818" y="515"/>
                  </a:lnTo>
                  <a:lnTo>
                    <a:pt x="744" y="515"/>
                  </a:lnTo>
                  <a:lnTo>
                    <a:pt x="724" y="528"/>
                  </a:lnTo>
                  <a:lnTo>
                    <a:pt x="705" y="540"/>
                  </a:lnTo>
                  <a:lnTo>
                    <a:pt x="685" y="551"/>
                  </a:lnTo>
                  <a:lnTo>
                    <a:pt x="664" y="560"/>
                  </a:lnTo>
                  <a:lnTo>
                    <a:pt x="643" y="568"/>
                  </a:lnTo>
                  <a:lnTo>
                    <a:pt x="622" y="575"/>
                  </a:lnTo>
                  <a:lnTo>
                    <a:pt x="600" y="582"/>
                  </a:lnTo>
                  <a:lnTo>
                    <a:pt x="578" y="589"/>
                  </a:lnTo>
                  <a:lnTo>
                    <a:pt x="573" y="592"/>
                  </a:lnTo>
                  <a:lnTo>
                    <a:pt x="567" y="594"/>
                  </a:lnTo>
                  <a:lnTo>
                    <a:pt x="564" y="599"/>
                  </a:lnTo>
                  <a:lnTo>
                    <a:pt x="560" y="602"/>
                  </a:lnTo>
                  <a:lnTo>
                    <a:pt x="554" y="609"/>
                  </a:lnTo>
                  <a:lnTo>
                    <a:pt x="550" y="617"/>
                  </a:lnTo>
                  <a:lnTo>
                    <a:pt x="547" y="625"/>
                  </a:lnTo>
                  <a:lnTo>
                    <a:pt x="543" y="633"/>
                  </a:lnTo>
                  <a:lnTo>
                    <a:pt x="541" y="636"/>
                  </a:lnTo>
                  <a:lnTo>
                    <a:pt x="539" y="639"/>
                  </a:lnTo>
                  <a:lnTo>
                    <a:pt x="536" y="642"/>
                  </a:lnTo>
                  <a:lnTo>
                    <a:pt x="532" y="645"/>
                  </a:lnTo>
                  <a:lnTo>
                    <a:pt x="529" y="648"/>
                  </a:lnTo>
                  <a:lnTo>
                    <a:pt x="526" y="650"/>
                  </a:lnTo>
                  <a:lnTo>
                    <a:pt x="521" y="652"/>
                  </a:lnTo>
                  <a:lnTo>
                    <a:pt x="517" y="654"/>
                  </a:lnTo>
                  <a:lnTo>
                    <a:pt x="507" y="655"/>
                  </a:lnTo>
                  <a:lnTo>
                    <a:pt x="496" y="655"/>
                  </a:lnTo>
                  <a:lnTo>
                    <a:pt x="474" y="652"/>
                  </a:lnTo>
                  <a:lnTo>
                    <a:pt x="459" y="651"/>
                  </a:lnTo>
                  <a:lnTo>
                    <a:pt x="452" y="654"/>
                  </a:lnTo>
                  <a:lnTo>
                    <a:pt x="444" y="657"/>
                  </a:lnTo>
                  <a:lnTo>
                    <a:pt x="438" y="661"/>
                  </a:lnTo>
                  <a:lnTo>
                    <a:pt x="430" y="665"/>
                  </a:lnTo>
                  <a:lnTo>
                    <a:pt x="417" y="674"/>
                  </a:lnTo>
                  <a:lnTo>
                    <a:pt x="405" y="684"/>
                  </a:lnTo>
                  <a:lnTo>
                    <a:pt x="394" y="694"/>
                  </a:lnTo>
                  <a:lnTo>
                    <a:pt x="383" y="702"/>
                  </a:lnTo>
                  <a:lnTo>
                    <a:pt x="374" y="708"/>
                  </a:lnTo>
                  <a:lnTo>
                    <a:pt x="367" y="713"/>
                  </a:lnTo>
                  <a:lnTo>
                    <a:pt x="335" y="722"/>
                  </a:lnTo>
                  <a:lnTo>
                    <a:pt x="309" y="729"/>
                  </a:lnTo>
                  <a:lnTo>
                    <a:pt x="287" y="737"/>
                  </a:lnTo>
                  <a:lnTo>
                    <a:pt x="270" y="743"/>
                  </a:lnTo>
                  <a:lnTo>
                    <a:pt x="252" y="750"/>
                  </a:lnTo>
                  <a:lnTo>
                    <a:pt x="235" y="757"/>
                  </a:lnTo>
                  <a:lnTo>
                    <a:pt x="216" y="766"/>
                  </a:lnTo>
                  <a:lnTo>
                    <a:pt x="193" y="775"/>
                  </a:lnTo>
                  <a:lnTo>
                    <a:pt x="168" y="786"/>
                  </a:lnTo>
                  <a:lnTo>
                    <a:pt x="145" y="795"/>
                  </a:lnTo>
                  <a:lnTo>
                    <a:pt x="124" y="802"/>
                  </a:lnTo>
                  <a:lnTo>
                    <a:pt x="105" y="807"/>
                  </a:lnTo>
                  <a:lnTo>
                    <a:pt x="87" y="812"/>
                  </a:lnTo>
                  <a:lnTo>
                    <a:pt x="68" y="818"/>
                  </a:lnTo>
                  <a:lnTo>
                    <a:pt x="48" y="826"/>
                  </a:lnTo>
                  <a:lnTo>
                    <a:pt x="27" y="836"/>
                  </a:lnTo>
                  <a:lnTo>
                    <a:pt x="1" y="824"/>
                  </a:lnTo>
                  <a:lnTo>
                    <a:pt x="4" y="817"/>
                  </a:lnTo>
                  <a:lnTo>
                    <a:pt x="4" y="813"/>
                  </a:lnTo>
                  <a:lnTo>
                    <a:pt x="3" y="810"/>
                  </a:lnTo>
                  <a:lnTo>
                    <a:pt x="2" y="808"/>
                  </a:lnTo>
                  <a:lnTo>
                    <a:pt x="0" y="806"/>
                  </a:lnTo>
                  <a:lnTo>
                    <a:pt x="0" y="803"/>
                  </a:lnTo>
                  <a:lnTo>
                    <a:pt x="2" y="799"/>
                  </a:lnTo>
                  <a:lnTo>
                    <a:pt x="7" y="793"/>
                  </a:lnTo>
                  <a:lnTo>
                    <a:pt x="14" y="789"/>
                  </a:lnTo>
                  <a:lnTo>
                    <a:pt x="21" y="785"/>
                  </a:lnTo>
                  <a:lnTo>
                    <a:pt x="28" y="782"/>
                  </a:lnTo>
                  <a:lnTo>
                    <a:pt x="36" y="779"/>
                  </a:lnTo>
                  <a:lnTo>
                    <a:pt x="52" y="774"/>
                  </a:lnTo>
                  <a:lnTo>
                    <a:pt x="70" y="771"/>
                  </a:lnTo>
                  <a:lnTo>
                    <a:pt x="102" y="766"/>
                  </a:lnTo>
                  <a:lnTo>
                    <a:pt x="127" y="761"/>
                  </a:lnTo>
                  <a:lnTo>
                    <a:pt x="143" y="757"/>
                  </a:lnTo>
                  <a:lnTo>
                    <a:pt x="158" y="751"/>
                  </a:lnTo>
                  <a:lnTo>
                    <a:pt x="173" y="746"/>
                  </a:lnTo>
                  <a:lnTo>
                    <a:pt x="188" y="739"/>
                  </a:lnTo>
                  <a:lnTo>
                    <a:pt x="215" y="726"/>
                  </a:lnTo>
                  <a:lnTo>
                    <a:pt x="240" y="712"/>
                  </a:lnTo>
                  <a:lnTo>
                    <a:pt x="265" y="696"/>
                  </a:lnTo>
                  <a:lnTo>
                    <a:pt x="291" y="681"/>
                  </a:lnTo>
                  <a:lnTo>
                    <a:pt x="315" y="666"/>
                  </a:lnTo>
                  <a:lnTo>
                    <a:pt x="339" y="651"/>
                  </a:lnTo>
                  <a:lnTo>
                    <a:pt x="327" y="643"/>
                  </a:lnTo>
                  <a:lnTo>
                    <a:pt x="317" y="636"/>
                  </a:lnTo>
                  <a:lnTo>
                    <a:pt x="308" y="631"/>
                  </a:lnTo>
                  <a:lnTo>
                    <a:pt x="300" y="626"/>
                  </a:lnTo>
                  <a:lnTo>
                    <a:pt x="292" y="629"/>
                  </a:lnTo>
                  <a:lnTo>
                    <a:pt x="285" y="634"/>
                  </a:lnTo>
                  <a:lnTo>
                    <a:pt x="280" y="639"/>
                  </a:lnTo>
                  <a:lnTo>
                    <a:pt x="273" y="644"/>
                  </a:lnTo>
                  <a:lnTo>
                    <a:pt x="267" y="649"/>
                  </a:lnTo>
                  <a:lnTo>
                    <a:pt x="260" y="654"/>
                  </a:lnTo>
                  <a:lnTo>
                    <a:pt x="253" y="657"/>
                  </a:lnTo>
                  <a:lnTo>
                    <a:pt x="247" y="658"/>
                  </a:lnTo>
                  <a:lnTo>
                    <a:pt x="225" y="657"/>
                  </a:lnTo>
                  <a:lnTo>
                    <a:pt x="192" y="652"/>
                  </a:lnTo>
                  <a:lnTo>
                    <a:pt x="174" y="650"/>
                  </a:lnTo>
                  <a:lnTo>
                    <a:pt x="160" y="646"/>
                  </a:lnTo>
                  <a:lnTo>
                    <a:pt x="155" y="645"/>
                  </a:lnTo>
                  <a:lnTo>
                    <a:pt x="150" y="643"/>
                  </a:lnTo>
                  <a:lnTo>
                    <a:pt x="148" y="641"/>
                  </a:lnTo>
                  <a:lnTo>
                    <a:pt x="147" y="638"/>
                  </a:lnTo>
                  <a:lnTo>
                    <a:pt x="148" y="635"/>
                  </a:lnTo>
                  <a:lnTo>
                    <a:pt x="150" y="631"/>
                  </a:lnTo>
                  <a:lnTo>
                    <a:pt x="155" y="626"/>
                  </a:lnTo>
                  <a:lnTo>
                    <a:pt x="159" y="621"/>
                  </a:lnTo>
                  <a:lnTo>
                    <a:pt x="172" y="610"/>
                  </a:lnTo>
                  <a:lnTo>
                    <a:pt x="189" y="597"/>
                  </a:lnTo>
                  <a:lnTo>
                    <a:pt x="204" y="584"/>
                  </a:lnTo>
                  <a:lnTo>
                    <a:pt x="219" y="571"/>
                  </a:lnTo>
                  <a:lnTo>
                    <a:pt x="226" y="565"/>
                  </a:lnTo>
                  <a:lnTo>
                    <a:pt x="231" y="559"/>
                  </a:lnTo>
                  <a:lnTo>
                    <a:pt x="237" y="553"/>
                  </a:lnTo>
                  <a:lnTo>
                    <a:pt x="240" y="547"/>
                  </a:lnTo>
                  <a:lnTo>
                    <a:pt x="223" y="550"/>
                  </a:lnTo>
                  <a:lnTo>
                    <a:pt x="207" y="556"/>
                  </a:lnTo>
                  <a:lnTo>
                    <a:pt x="191" y="562"/>
                  </a:lnTo>
                  <a:lnTo>
                    <a:pt x="175" y="568"/>
                  </a:lnTo>
                  <a:lnTo>
                    <a:pt x="168" y="571"/>
                  </a:lnTo>
                  <a:lnTo>
                    <a:pt x="160" y="573"/>
                  </a:lnTo>
                  <a:lnTo>
                    <a:pt x="152" y="575"/>
                  </a:lnTo>
                  <a:lnTo>
                    <a:pt x="144" y="576"/>
                  </a:lnTo>
                  <a:lnTo>
                    <a:pt x="135" y="576"/>
                  </a:lnTo>
                  <a:lnTo>
                    <a:pt x="126" y="575"/>
                  </a:lnTo>
                  <a:lnTo>
                    <a:pt x="116" y="574"/>
                  </a:lnTo>
                  <a:lnTo>
                    <a:pt x="107" y="571"/>
                  </a:lnTo>
                  <a:lnTo>
                    <a:pt x="107" y="565"/>
                  </a:lnTo>
                  <a:lnTo>
                    <a:pt x="143" y="536"/>
                  </a:lnTo>
                  <a:lnTo>
                    <a:pt x="182" y="508"/>
                  </a:lnTo>
                  <a:lnTo>
                    <a:pt x="223" y="476"/>
                  </a:lnTo>
                  <a:lnTo>
                    <a:pt x="267" y="442"/>
                  </a:lnTo>
                  <a:lnTo>
                    <a:pt x="286" y="426"/>
                  </a:lnTo>
                  <a:lnTo>
                    <a:pt x="306" y="411"/>
                  </a:lnTo>
                  <a:lnTo>
                    <a:pt x="326" y="395"/>
                  </a:lnTo>
                  <a:lnTo>
                    <a:pt x="346" y="380"/>
                  </a:lnTo>
                  <a:lnTo>
                    <a:pt x="386" y="411"/>
                  </a:lnTo>
                  <a:lnTo>
                    <a:pt x="393" y="405"/>
                  </a:lnTo>
                  <a:lnTo>
                    <a:pt x="399" y="400"/>
                  </a:lnTo>
                  <a:lnTo>
                    <a:pt x="406" y="396"/>
                  </a:lnTo>
                  <a:lnTo>
                    <a:pt x="414" y="393"/>
                  </a:lnTo>
                  <a:lnTo>
                    <a:pt x="428" y="386"/>
                  </a:lnTo>
                  <a:lnTo>
                    <a:pt x="444" y="382"/>
                  </a:lnTo>
                  <a:lnTo>
                    <a:pt x="476" y="374"/>
                  </a:lnTo>
                  <a:lnTo>
                    <a:pt x="509" y="370"/>
                  </a:lnTo>
                  <a:lnTo>
                    <a:pt x="524" y="367"/>
                  </a:lnTo>
                  <a:lnTo>
                    <a:pt x="539" y="363"/>
                  </a:lnTo>
                  <a:lnTo>
                    <a:pt x="552" y="359"/>
                  </a:lnTo>
                  <a:lnTo>
                    <a:pt x="563" y="353"/>
                  </a:lnTo>
                  <a:lnTo>
                    <a:pt x="569" y="349"/>
                  </a:lnTo>
                  <a:lnTo>
                    <a:pt x="574" y="345"/>
                  </a:lnTo>
                  <a:lnTo>
                    <a:pt x="578" y="340"/>
                  </a:lnTo>
                  <a:lnTo>
                    <a:pt x="582" y="335"/>
                  </a:lnTo>
                  <a:lnTo>
                    <a:pt x="585" y="329"/>
                  </a:lnTo>
                  <a:lnTo>
                    <a:pt x="588" y="322"/>
                  </a:lnTo>
                  <a:lnTo>
                    <a:pt x="590" y="314"/>
                  </a:lnTo>
                  <a:lnTo>
                    <a:pt x="592" y="306"/>
                  </a:lnTo>
                  <a:lnTo>
                    <a:pt x="559" y="306"/>
                  </a:lnTo>
                  <a:lnTo>
                    <a:pt x="548" y="312"/>
                  </a:lnTo>
                  <a:lnTo>
                    <a:pt x="535" y="321"/>
                  </a:lnTo>
                  <a:lnTo>
                    <a:pt x="528" y="325"/>
                  </a:lnTo>
                  <a:lnTo>
                    <a:pt x="520" y="328"/>
                  </a:lnTo>
                  <a:lnTo>
                    <a:pt x="513" y="330"/>
                  </a:lnTo>
                  <a:lnTo>
                    <a:pt x="506" y="331"/>
                  </a:lnTo>
                  <a:lnTo>
                    <a:pt x="495" y="330"/>
                  </a:lnTo>
                  <a:lnTo>
                    <a:pt x="485" y="327"/>
                  </a:lnTo>
                  <a:lnTo>
                    <a:pt x="474" y="324"/>
                  </a:lnTo>
                  <a:lnTo>
                    <a:pt x="463" y="321"/>
                  </a:lnTo>
                  <a:lnTo>
                    <a:pt x="453" y="318"/>
                  </a:lnTo>
                  <a:lnTo>
                    <a:pt x="443" y="317"/>
                  </a:lnTo>
                  <a:lnTo>
                    <a:pt x="438" y="318"/>
                  </a:lnTo>
                  <a:lnTo>
                    <a:pt x="433" y="319"/>
                  </a:lnTo>
                  <a:lnTo>
                    <a:pt x="430" y="322"/>
                  </a:lnTo>
                  <a:lnTo>
                    <a:pt x="426" y="325"/>
                  </a:lnTo>
                  <a:lnTo>
                    <a:pt x="432" y="316"/>
                  </a:lnTo>
                  <a:lnTo>
                    <a:pt x="443" y="307"/>
                  </a:lnTo>
                  <a:lnTo>
                    <a:pt x="457" y="297"/>
                  </a:lnTo>
                  <a:lnTo>
                    <a:pt x="472" y="287"/>
                  </a:lnTo>
                  <a:lnTo>
                    <a:pt x="506" y="265"/>
                  </a:lnTo>
                  <a:lnTo>
                    <a:pt x="539" y="244"/>
                  </a:lnTo>
                  <a:lnTo>
                    <a:pt x="698" y="250"/>
                  </a:lnTo>
                  <a:lnTo>
                    <a:pt x="701" y="246"/>
                  </a:lnTo>
                  <a:lnTo>
                    <a:pt x="704" y="243"/>
                  </a:lnTo>
                  <a:lnTo>
                    <a:pt x="708" y="240"/>
                  </a:lnTo>
                  <a:lnTo>
                    <a:pt x="711" y="238"/>
                  </a:lnTo>
                  <a:lnTo>
                    <a:pt x="719" y="236"/>
                  </a:lnTo>
                  <a:lnTo>
                    <a:pt x="728" y="234"/>
                  </a:lnTo>
                  <a:lnTo>
                    <a:pt x="745" y="234"/>
                  </a:lnTo>
                  <a:lnTo>
                    <a:pt x="758" y="232"/>
                  </a:lnTo>
                  <a:lnTo>
                    <a:pt x="756" y="224"/>
                  </a:lnTo>
                  <a:lnTo>
                    <a:pt x="753" y="216"/>
                  </a:lnTo>
                  <a:lnTo>
                    <a:pt x="749" y="210"/>
                  </a:lnTo>
                  <a:lnTo>
                    <a:pt x="742" y="204"/>
                  </a:lnTo>
                  <a:lnTo>
                    <a:pt x="737" y="199"/>
                  </a:lnTo>
                  <a:lnTo>
                    <a:pt x="729" y="195"/>
                  </a:lnTo>
                  <a:lnTo>
                    <a:pt x="721" y="191"/>
                  </a:lnTo>
                  <a:lnTo>
                    <a:pt x="713" y="188"/>
                  </a:lnTo>
                  <a:lnTo>
                    <a:pt x="698" y="182"/>
                  </a:lnTo>
                  <a:lnTo>
                    <a:pt x="684" y="176"/>
                  </a:lnTo>
                  <a:lnTo>
                    <a:pt x="678" y="172"/>
                  </a:lnTo>
                  <a:lnTo>
                    <a:pt x="673" y="168"/>
                  </a:lnTo>
                  <a:lnTo>
                    <a:pt x="668" y="164"/>
                  </a:lnTo>
                  <a:lnTo>
                    <a:pt x="665" y="159"/>
                  </a:lnTo>
                  <a:lnTo>
                    <a:pt x="687" y="143"/>
                  </a:lnTo>
                  <a:lnTo>
                    <a:pt x="712" y="127"/>
                  </a:lnTo>
                  <a:lnTo>
                    <a:pt x="739" y="109"/>
                  </a:lnTo>
                  <a:lnTo>
                    <a:pt x="765" y="90"/>
                  </a:lnTo>
                  <a:lnTo>
                    <a:pt x="812" y="78"/>
                  </a:lnTo>
                  <a:lnTo>
                    <a:pt x="858" y="65"/>
                  </a:lnTo>
                  <a:lnTo>
                    <a:pt x="902" y="52"/>
                  </a:lnTo>
                  <a:lnTo>
                    <a:pt x="945" y="38"/>
                  </a:lnTo>
                  <a:lnTo>
                    <a:pt x="966" y="33"/>
                  </a:lnTo>
                  <a:lnTo>
                    <a:pt x="988" y="27"/>
                  </a:lnTo>
                  <a:lnTo>
                    <a:pt x="1010" y="22"/>
                  </a:lnTo>
                  <a:lnTo>
                    <a:pt x="1033" y="18"/>
                  </a:lnTo>
                  <a:lnTo>
                    <a:pt x="1056" y="15"/>
                  </a:lnTo>
                  <a:lnTo>
                    <a:pt x="1080" y="12"/>
                  </a:lnTo>
                  <a:lnTo>
                    <a:pt x="1104" y="11"/>
                  </a:lnTo>
                  <a:lnTo>
                    <a:pt x="1130" y="10"/>
                  </a:lnTo>
                  <a:lnTo>
                    <a:pt x="1157" y="9"/>
                  </a:lnTo>
                  <a:lnTo>
                    <a:pt x="1176" y="7"/>
                  </a:lnTo>
                  <a:lnTo>
                    <a:pt x="1192" y="5"/>
                  </a:lnTo>
                  <a:lnTo>
                    <a:pt x="1216" y="4"/>
                  </a:lnTo>
                  <a:lnTo>
                    <a:pt x="1241" y="3"/>
                  </a:lnTo>
                  <a:lnTo>
                    <a:pt x="1262" y="0"/>
                  </a:lnTo>
                  <a:lnTo>
                    <a:pt x="1270" y="0"/>
                  </a:lnTo>
                  <a:lnTo>
                    <a:pt x="1277" y="2"/>
                  </a:lnTo>
                  <a:lnTo>
                    <a:pt x="1280" y="3"/>
                  </a:lnTo>
                  <a:lnTo>
                    <a:pt x="1281" y="5"/>
                  </a:lnTo>
                  <a:lnTo>
                    <a:pt x="1282" y="7"/>
                  </a:lnTo>
                  <a:lnTo>
                    <a:pt x="1283" y="10"/>
                  </a:lnTo>
                  <a:lnTo>
                    <a:pt x="1306" y="10"/>
                  </a:lnTo>
                  <a:lnTo>
                    <a:pt x="1333" y="10"/>
                  </a:lnTo>
                  <a:lnTo>
                    <a:pt x="1354" y="10"/>
                  </a:lnTo>
                  <a:lnTo>
                    <a:pt x="1362" y="10"/>
                  </a:lnTo>
                  <a:lnTo>
                    <a:pt x="1380" y="11"/>
                  </a:lnTo>
                  <a:lnTo>
                    <a:pt x="1399" y="12"/>
                  </a:lnTo>
                  <a:lnTo>
                    <a:pt x="1417" y="15"/>
                  </a:lnTo>
                  <a:lnTo>
                    <a:pt x="1437" y="18"/>
                  </a:lnTo>
                  <a:lnTo>
                    <a:pt x="1475" y="26"/>
                  </a:lnTo>
                  <a:lnTo>
                    <a:pt x="1516" y="34"/>
                  </a:lnTo>
                  <a:lnTo>
                    <a:pt x="1557" y="44"/>
                  </a:lnTo>
                  <a:lnTo>
                    <a:pt x="1597" y="52"/>
                  </a:lnTo>
                  <a:lnTo>
                    <a:pt x="1617" y="55"/>
                  </a:lnTo>
                  <a:lnTo>
                    <a:pt x="1637" y="58"/>
                  </a:lnTo>
                  <a:lnTo>
                    <a:pt x="1656" y="59"/>
                  </a:lnTo>
                  <a:lnTo>
                    <a:pt x="1675" y="60"/>
                  </a:lnTo>
                  <a:lnTo>
                    <a:pt x="1761" y="41"/>
                  </a:lnTo>
                  <a:lnTo>
                    <a:pt x="1772" y="46"/>
                  </a:lnTo>
                  <a:lnTo>
                    <a:pt x="1784" y="51"/>
                  </a:lnTo>
                  <a:lnTo>
                    <a:pt x="1797" y="55"/>
                  </a:lnTo>
                  <a:lnTo>
                    <a:pt x="1808" y="60"/>
                  </a:lnTo>
                  <a:lnTo>
                    <a:pt x="1223" y="540"/>
                  </a:lnTo>
                  <a:lnTo>
                    <a:pt x="1258" y="540"/>
                  </a:lnTo>
                  <a:lnTo>
                    <a:pt x="1287" y="540"/>
                  </a:lnTo>
                  <a:lnTo>
                    <a:pt x="1309" y="540"/>
                  </a:lnTo>
                  <a:lnTo>
                    <a:pt x="1329" y="540"/>
                  </a:lnTo>
                  <a:lnTo>
                    <a:pt x="1328" y="547"/>
                  </a:lnTo>
                  <a:lnTo>
                    <a:pt x="1327" y="553"/>
                  </a:lnTo>
                  <a:lnTo>
                    <a:pt x="1325" y="559"/>
                  </a:lnTo>
                  <a:lnTo>
                    <a:pt x="1323" y="565"/>
                  </a:lnTo>
                  <a:lnTo>
                    <a:pt x="1321" y="571"/>
                  </a:lnTo>
                  <a:lnTo>
                    <a:pt x="1318" y="576"/>
                  </a:lnTo>
                  <a:lnTo>
                    <a:pt x="1316" y="583"/>
                  </a:lnTo>
                  <a:lnTo>
                    <a:pt x="1316" y="589"/>
                  </a:lnTo>
                  <a:lnTo>
                    <a:pt x="1317" y="592"/>
                  </a:lnTo>
                  <a:lnTo>
                    <a:pt x="1320" y="595"/>
                  </a:lnTo>
                  <a:lnTo>
                    <a:pt x="1323" y="599"/>
                  </a:lnTo>
                  <a:lnTo>
                    <a:pt x="1327" y="601"/>
                  </a:lnTo>
                  <a:lnTo>
                    <a:pt x="1336" y="606"/>
                  </a:lnTo>
                  <a:lnTo>
                    <a:pt x="1343" y="608"/>
                  </a:lnTo>
                  <a:lnTo>
                    <a:pt x="1351" y="608"/>
                  </a:lnTo>
                  <a:lnTo>
                    <a:pt x="1358" y="607"/>
                  </a:lnTo>
                  <a:lnTo>
                    <a:pt x="1365" y="605"/>
                  </a:lnTo>
                  <a:lnTo>
                    <a:pt x="1371" y="604"/>
                  </a:lnTo>
                  <a:lnTo>
                    <a:pt x="1382" y="599"/>
                  </a:lnTo>
                  <a:lnTo>
                    <a:pt x="1391" y="592"/>
                  </a:lnTo>
                  <a:lnTo>
                    <a:pt x="1400" y="587"/>
                  </a:lnTo>
                  <a:lnTo>
                    <a:pt x="1409" y="582"/>
                  </a:lnTo>
                  <a:lnTo>
                    <a:pt x="1413" y="580"/>
                  </a:lnTo>
                  <a:lnTo>
                    <a:pt x="1417" y="578"/>
                  </a:lnTo>
                  <a:lnTo>
                    <a:pt x="1423" y="577"/>
                  </a:lnTo>
                  <a:lnTo>
                    <a:pt x="1429" y="577"/>
                  </a:lnTo>
                  <a:lnTo>
                    <a:pt x="1441" y="596"/>
                  </a:lnTo>
                  <a:lnTo>
                    <a:pt x="1457" y="617"/>
                  </a:lnTo>
                  <a:lnTo>
                    <a:pt x="1465" y="629"/>
                  </a:lnTo>
                  <a:lnTo>
                    <a:pt x="1470" y="643"/>
                  </a:lnTo>
                  <a:lnTo>
                    <a:pt x="1472" y="650"/>
                  </a:lnTo>
                  <a:lnTo>
                    <a:pt x="1474" y="659"/>
                  </a:lnTo>
                  <a:lnTo>
                    <a:pt x="1475" y="667"/>
                  </a:lnTo>
                  <a:lnTo>
                    <a:pt x="1475" y="676"/>
                  </a:lnTo>
                  <a:lnTo>
                    <a:pt x="1475" y="681"/>
                  </a:lnTo>
                  <a:lnTo>
                    <a:pt x="1474" y="686"/>
                  </a:lnTo>
                  <a:lnTo>
                    <a:pt x="1473" y="690"/>
                  </a:lnTo>
                  <a:lnTo>
                    <a:pt x="1471" y="694"/>
                  </a:lnTo>
                  <a:lnTo>
                    <a:pt x="1467" y="700"/>
                  </a:lnTo>
                  <a:lnTo>
                    <a:pt x="1462" y="706"/>
                  </a:lnTo>
                  <a:lnTo>
                    <a:pt x="1457" y="713"/>
                  </a:lnTo>
                  <a:lnTo>
                    <a:pt x="1454" y="719"/>
                  </a:lnTo>
                  <a:lnTo>
                    <a:pt x="1451" y="723"/>
                  </a:lnTo>
                  <a:lnTo>
                    <a:pt x="1450" y="727"/>
                  </a:lnTo>
                  <a:lnTo>
                    <a:pt x="1449" y="732"/>
                  </a:lnTo>
                  <a:lnTo>
                    <a:pt x="1449" y="737"/>
                  </a:lnTo>
                  <a:lnTo>
                    <a:pt x="1449" y="742"/>
                  </a:lnTo>
                  <a:lnTo>
                    <a:pt x="1450" y="746"/>
                  </a:lnTo>
                  <a:lnTo>
                    <a:pt x="1452" y="750"/>
                  </a:lnTo>
                  <a:lnTo>
                    <a:pt x="1455" y="754"/>
                  </a:lnTo>
                  <a:lnTo>
                    <a:pt x="1459" y="761"/>
                  </a:lnTo>
                  <a:lnTo>
                    <a:pt x="1466" y="769"/>
                  </a:lnTo>
                  <a:lnTo>
                    <a:pt x="1471" y="775"/>
                  </a:lnTo>
                  <a:lnTo>
                    <a:pt x="1477" y="783"/>
                  </a:lnTo>
                  <a:lnTo>
                    <a:pt x="1479" y="786"/>
                  </a:lnTo>
                  <a:lnTo>
                    <a:pt x="1481" y="790"/>
                  </a:lnTo>
                  <a:lnTo>
                    <a:pt x="1482" y="794"/>
                  </a:lnTo>
                  <a:lnTo>
                    <a:pt x="1482" y="799"/>
                  </a:lnTo>
                  <a:lnTo>
                    <a:pt x="1482" y="802"/>
                  </a:lnTo>
                  <a:lnTo>
                    <a:pt x="1480" y="807"/>
                  </a:lnTo>
                  <a:lnTo>
                    <a:pt x="1477" y="811"/>
                  </a:lnTo>
                  <a:lnTo>
                    <a:pt x="1473" y="816"/>
                  </a:lnTo>
                  <a:lnTo>
                    <a:pt x="1463" y="826"/>
                  </a:lnTo>
                  <a:lnTo>
                    <a:pt x="1452" y="835"/>
                  </a:lnTo>
                  <a:lnTo>
                    <a:pt x="1446" y="839"/>
                  </a:lnTo>
                  <a:lnTo>
                    <a:pt x="1439" y="843"/>
                  </a:lnTo>
                  <a:lnTo>
                    <a:pt x="1433" y="846"/>
                  </a:lnTo>
                  <a:lnTo>
                    <a:pt x="1426" y="848"/>
                  </a:lnTo>
                  <a:lnTo>
                    <a:pt x="1419" y="850"/>
                  </a:lnTo>
                  <a:lnTo>
                    <a:pt x="1414" y="850"/>
                  </a:lnTo>
                  <a:lnTo>
                    <a:pt x="1407" y="850"/>
                  </a:lnTo>
                  <a:lnTo>
                    <a:pt x="1402" y="848"/>
                  </a:lnTo>
                  <a:lnTo>
                    <a:pt x="1410" y="842"/>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3" name="Freeform 12"/>
            <p:cNvSpPr>
              <a:spLocks/>
            </p:cNvSpPr>
            <p:nvPr/>
          </p:nvSpPr>
          <p:spPr bwMode="auto">
            <a:xfrm>
              <a:off x="2578059" y="2510127"/>
              <a:ext cx="1381125" cy="769938"/>
            </a:xfrm>
            <a:custGeom>
              <a:avLst/>
              <a:gdLst>
                <a:gd name="T0" fmla="*/ 2147483646 w 3175"/>
                <a:gd name="T1" fmla="*/ 2147483646 h 1472"/>
                <a:gd name="T2" fmla="*/ 2147483646 w 3175"/>
                <a:gd name="T3" fmla="*/ 2147483646 h 1472"/>
                <a:gd name="T4" fmla="*/ 2147483646 w 3175"/>
                <a:gd name="T5" fmla="*/ 2147483646 h 1472"/>
                <a:gd name="T6" fmla="*/ 2147483646 w 3175"/>
                <a:gd name="T7" fmla="*/ 2147483646 h 1472"/>
                <a:gd name="T8" fmla="*/ 2147483646 w 3175"/>
                <a:gd name="T9" fmla="*/ 2147483646 h 1472"/>
                <a:gd name="T10" fmla="*/ 2147483646 w 3175"/>
                <a:gd name="T11" fmla="*/ 2147483646 h 1472"/>
                <a:gd name="T12" fmla="*/ 2147483646 w 3175"/>
                <a:gd name="T13" fmla="*/ 2147483646 h 1472"/>
                <a:gd name="T14" fmla="*/ 2147483646 w 3175"/>
                <a:gd name="T15" fmla="*/ 2147483646 h 1472"/>
                <a:gd name="T16" fmla="*/ 2147483646 w 3175"/>
                <a:gd name="T17" fmla="*/ 2147483646 h 1472"/>
                <a:gd name="T18" fmla="*/ 2147483646 w 3175"/>
                <a:gd name="T19" fmla="*/ 2147483646 h 1472"/>
                <a:gd name="T20" fmla="*/ 2147483646 w 3175"/>
                <a:gd name="T21" fmla="*/ 2147483646 h 1472"/>
                <a:gd name="T22" fmla="*/ 2147483646 w 3175"/>
                <a:gd name="T23" fmla="*/ 2147483646 h 1472"/>
                <a:gd name="T24" fmla="*/ 2147483646 w 3175"/>
                <a:gd name="T25" fmla="*/ 2147483646 h 1472"/>
                <a:gd name="T26" fmla="*/ 2147483646 w 3175"/>
                <a:gd name="T27" fmla="*/ 2147483646 h 1472"/>
                <a:gd name="T28" fmla="*/ 2147483646 w 3175"/>
                <a:gd name="T29" fmla="*/ 2147483646 h 1472"/>
                <a:gd name="T30" fmla="*/ 2147483646 w 3175"/>
                <a:gd name="T31" fmla="*/ 2147483646 h 1472"/>
                <a:gd name="T32" fmla="*/ 2147483646 w 3175"/>
                <a:gd name="T33" fmla="*/ 2147483646 h 1472"/>
                <a:gd name="T34" fmla="*/ 2147483646 w 3175"/>
                <a:gd name="T35" fmla="*/ 2147483646 h 1472"/>
                <a:gd name="T36" fmla="*/ 2147483646 w 3175"/>
                <a:gd name="T37" fmla="*/ 2147483646 h 1472"/>
                <a:gd name="T38" fmla="*/ 2147483646 w 3175"/>
                <a:gd name="T39" fmla="*/ 2147483646 h 1472"/>
                <a:gd name="T40" fmla="*/ 2147483646 w 3175"/>
                <a:gd name="T41" fmla="*/ 2147483646 h 1472"/>
                <a:gd name="T42" fmla="*/ 2147483646 w 3175"/>
                <a:gd name="T43" fmla="*/ 2147483646 h 1472"/>
                <a:gd name="T44" fmla="*/ 2147483646 w 3175"/>
                <a:gd name="T45" fmla="*/ 2147483646 h 1472"/>
                <a:gd name="T46" fmla="*/ 2147483646 w 3175"/>
                <a:gd name="T47" fmla="*/ 2147483646 h 1472"/>
                <a:gd name="T48" fmla="*/ 2147483646 w 3175"/>
                <a:gd name="T49" fmla="*/ 2147483646 h 1472"/>
                <a:gd name="T50" fmla="*/ 2147483646 w 3175"/>
                <a:gd name="T51" fmla="*/ 2147483646 h 1472"/>
                <a:gd name="T52" fmla="*/ 2147483646 w 3175"/>
                <a:gd name="T53" fmla="*/ 2147483646 h 1472"/>
                <a:gd name="T54" fmla="*/ 2147483646 w 3175"/>
                <a:gd name="T55" fmla="*/ 2147483646 h 1472"/>
                <a:gd name="T56" fmla="*/ 2147483646 w 3175"/>
                <a:gd name="T57" fmla="*/ 2147483646 h 1472"/>
                <a:gd name="T58" fmla="*/ 2147483646 w 3175"/>
                <a:gd name="T59" fmla="*/ 2147483646 h 1472"/>
                <a:gd name="T60" fmla="*/ 2147483646 w 3175"/>
                <a:gd name="T61" fmla="*/ 2147483646 h 1472"/>
                <a:gd name="T62" fmla="*/ 2147483646 w 3175"/>
                <a:gd name="T63" fmla="*/ 2147483646 h 1472"/>
                <a:gd name="T64" fmla="*/ 2147483646 w 3175"/>
                <a:gd name="T65" fmla="*/ 2147483646 h 1472"/>
                <a:gd name="T66" fmla="*/ 2147483646 w 3175"/>
                <a:gd name="T67" fmla="*/ 2147483646 h 1472"/>
                <a:gd name="T68" fmla="*/ 2147483646 w 3175"/>
                <a:gd name="T69" fmla="*/ 2147483646 h 1472"/>
                <a:gd name="T70" fmla="*/ 0 w 3175"/>
                <a:gd name="T71" fmla="*/ 2147483646 h 1472"/>
                <a:gd name="T72" fmla="*/ 2147483646 w 3175"/>
                <a:gd name="T73" fmla="*/ 2147483646 h 1472"/>
                <a:gd name="T74" fmla="*/ 2147483646 w 3175"/>
                <a:gd name="T75" fmla="*/ 2147483646 h 1472"/>
                <a:gd name="T76" fmla="*/ 2147483646 w 3175"/>
                <a:gd name="T77" fmla="*/ 2147483646 h 1472"/>
                <a:gd name="T78" fmla="*/ 2147483646 w 3175"/>
                <a:gd name="T79" fmla="*/ 2147483646 h 1472"/>
                <a:gd name="T80" fmla="*/ 2147483646 w 3175"/>
                <a:gd name="T81" fmla="*/ 0 h 1472"/>
                <a:gd name="T82" fmla="*/ 2147483646 w 3175"/>
                <a:gd name="T83" fmla="*/ 2147483646 h 1472"/>
                <a:gd name="T84" fmla="*/ 2147483646 w 3175"/>
                <a:gd name="T85" fmla="*/ 2147483646 h 1472"/>
                <a:gd name="T86" fmla="*/ 2147483646 w 3175"/>
                <a:gd name="T87" fmla="*/ 2147483646 h 1472"/>
                <a:gd name="T88" fmla="*/ 2147483646 w 3175"/>
                <a:gd name="T89" fmla="*/ 2147483646 h 1472"/>
                <a:gd name="T90" fmla="*/ 2147483646 w 3175"/>
                <a:gd name="T91" fmla="*/ 2147483646 h 1472"/>
                <a:gd name="T92" fmla="*/ 2147483646 w 3175"/>
                <a:gd name="T93" fmla="*/ 2147483646 h 1472"/>
                <a:gd name="T94" fmla="*/ 2147483646 w 3175"/>
                <a:gd name="T95" fmla="*/ 2147483646 h 1472"/>
                <a:gd name="T96" fmla="*/ 2147483646 w 3175"/>
                <a:gd name="T97" fmla="*/ 2147483646 h 1472"/>
                <a:gd name="T98" fmla="*/ 2147483646 w 3175"/>
                <a:gd name="T99" fmla="*/ 2147483646 h 1472"/>
                <a:gd name="T100" fmla="*/ 2147483646 w 3175"/>
                <a:gd name="T101" fmla="*/ 2147483646 h 1472"/>
                <a:gd name="T102" fmla="*/ 2147483646 w 3175"/>
                <a:gd name="T103" fmla="*/ 2147483646 h 1472"/>
                <a:gd name="T104" fmla="*/ 2147483646 w 3175"/>
                <a:gd name="T105" fmla="*/ 2147483646 h 1472"/>
                <a:gd name="T106" fmla="*/ 2147483646 w 3175"/>
                <a:gd name="T107" fmla="*/ 2147483646 h 1472"/>
                <a:gd name="T108" fmla="*/ 2147483646 w 3175"/>
                <a:gd name="T109" fmla="*/ 2147483646 h 1472"/>
                <a:gd name="T110" fmla="*/ 2147483646 w 3175"/>
                <a:gd name="T111" fmla="*/ 2147483646 h 1472"/>
                <a:gd name="T112" fmla="*/ 2147483646 w 3175"/>
                <a:gd name="T113" fmla="*/ 2147483646 h 1472"/>
                <a:gd name="T114" fmla="*/ 2147483646 w 3175"/>
                <a:gd name="T115" fmla="*/ 2147483646 h 1472"/>
                <a:gd name="T116" fmla="*/ 2147483646 w 3175"/>
                <a:gd name="T117" fmla="*/ 2147483646 h 1472"/>
                <a:gd name="T118" fmla="*/ 2147483646 w 3175"/>
                <a:gd name="T119" fmla="*/ 2147483646 h 1472"/>
                <a:gd name="T120" fmla="*/ 2147483646 w 3175"/>
                <a:gd name="T121" fmla="*/ 2147483646 h 1472"/>
                <a:gd name="T122" fmla="*/ 2147483646 w 3175"/>
                <a:gd name="T123" fmla="*/ 2147483646 h 147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75" h="1472">
                  <a:moveTo>
                    <a:pt x="3155" y="258"/>
                  </a:moveTo>
                  <a:lnTo>
                    <a:pt x="3129" y="270"/>
                  </a:lnTo>
                  <a:lnTo>
                    <a:pt x="3104" y="281"/>
                  </a:lnTo>
                  <a:lnTo>
                    <a:pt x="3079" y="291"/>
                  </a:lnTo>
                  <a:lnTo>
                    <a:pt x="3055" y="300"/>
                  </a:lnTo>
                  <a:lnTo>
                    <a:pt x="3032" y="309"/>
                  </a:lnTo>
                  <a:lnTo>
                    <a:pt x="3008" y="317"/>
                  </a:lnTo>
                  <a:lnTo>
                    <a:pt x="2983" y="326"/>
                  </a:lnTo>
                  <a:lnTo>
                    <a:pt x="2956" y="333"/>
                  </a:lnTo>
                  <a:lnTo>
                    <a:pt x="2948" y="337"/>
                  </a:lnTo>
                  <a:lnTo>
                    <a:pt x="2940" y="341"/>
                  </a:lnTo>
                  <a:lnTo>
                    <a:pt x="2933" y="347"/>
                  </a:lnTo>
                  <a:lnTo>
                    <a:pt x="2928" y="353"/>
                  </a:lnTo>
                  <a:lnTo>
                    <a:pt x="2917" y="366"/>
                  </a:lnTo>
                  <a:lnTo>
                    <a:pt x="2909" y="382"/>
                  </a:lnTo>
                  <a:lnTo>
                    <a:pt x="2900" y="397"/>
                  </a:lnTo>
                  <a:lnTo>
                    <a:pt x="2894" y="410"/>
                  </a:lnTo>
                  <a:lnTo>
                    <a:pt x="2889" y="416"/>
                  </a:lnTo>
                  <a:lnTo>
                    <a:pt x="2885" y="422"/>
                  </a:lnTo>
                  <a:lnTo>
                    <a:pt x="2881" y="427"/>
                  </a:lnTo>
                  <a:lnTo>
                    <a:pt x="2876" y="431"/>
                  </a:lnTo>
                  <a:lnTo>
                    <a:pt x="2876" y="436"/>
                  </a:lnTo>
                  <a:lnTo>
                    <a:pt x="2877" y="440"/>
                  </a:lnTo>
                  <a:lnTo>
                    <a:pt x="2880" y="445"/>
                  </a:lnTo>
                  <a:lnTo>
                    <a:pt x="2883" y="450"/>
                  </a:lnTo>
                  <a:lnTo>
                    <a:pt x="2896" y="440"/>
                  </a:lnTo>
                  <a:lnTo>
                    <a:pt x="2909" y="431"/>
                  </a:lnTo>
                  <a:lnTo>
                    <a:pt x="2910" y="438"/>
                  </a:lnTo>
                  <a:lnTo>
                    <a:pt x="2910" y="443"/>
                  </a:lnTo>
                  <a:lnTo>
                    <a:pt x="2909" y="448"/>
                  </a:lnTo>
                  <a:lnTo>
                    <a:pt x="2907" y="451"/>
                  </a:lnTo>
                  <a:lnTo>
                    <a:pt x="2905" y="455"/>
                  </a:lnTo>
                  <a:lnTo>
                    <a:pt x="2902" y="457"/>
                  </a:lnTo>
                  <a:lnTo>
                    <a:pt x="2898" y="459"/>
                  </a:lnTo>
                  <a:lnTo>
                    <a:pt x="2894" y="460"/>
                  </a:lnTo>
                  <a:lnTo>
                    <a:pt x="2883" y="462"/>
                  </a:lnTo>
                  <a:lnTo>
                    <a:pt x="2871" y="462"/>
                  </a:lnTo>
                  <a:lnTo>
                    <a:pt x="2858" y="462"/>
                  </a:lnTo>
                  <a:lnTo>
                    <a:pt x="2843" y="462"/>
                  </a:lnTo>
                  <a:lnTo>
                    <a:pt x="2820" y="463"/>
                  </a:lnTo>
                  <a:lnTo>
                    <a:pt x="2796" y="466"/>
                  </a:lnTo>
                  <a:lnTo>
                    <a:pt x="2773" y="470"/>
                  </a:lnTo>
                  <a:lnTo>
                    <a:pt x="2750" y="476"/>
                  </a:lnTo>
                  <a:lnTo>
                    <a:pt x="2728" y="483"/>
                  </a:lnTo>
                  <a:lnTo>
                    <a:pt x="2708" y="491"/>
                  </a:lnTo>
                  <a:lnTo>
                    <a:pt x="2691" y="498"/>
                  </a:lnTo>
                  <a:lnTo>
                    <a:pt x="2678" y="505"/>
                  </a:lnTo>
                  <a:lnTo>
                    <a:pt x="2678" y="542"/>
                  </a:lnTo>
                  <a:lnTo>
                    <a:pt x="2675" y="549"/>
                  </a:lnTo>
                  <a:lnTo>
                    <a:pt x="2673" y="555"/>
                  </a:lnTo>
                  <a:lnTo>
                    <a:pt x="2670" y="561"/>
                  </a:lnTo>
                  <a:lnTo>
                    <a:pt x="2667" y="566"/>
                  </a:lnTo>
                  <a:lnTo>
                    <a:pt x="2658" y="575"/>
                  </a:lnTo>
                  <a:lnTo>
                    <a:pt x="2649" y="584"/>
                  </a:lnTo>
                  <a:lnTo>
                    <a:pt x="2639" y="592"/>
                  </a:lnTo>
                  <a:lnTo>
                    <a:pt x="2628" y="602"/>
                  </a:lnTo>
                  <a:lnTo>
                    <a:pt x="2619" y="611"/>
                  </a:lnTo>
                  <a:lnTo>
                    <a:pt x="2611" y="622"/>
                  </a:lnTo>
                  <a:lnTo>
                    <a:pt x="2611" y="613"/>
                  </a:lnTo>
                  <a:lnTo>
                    <a:pt x="2611" y="604"/>
                  </a:lnTo>
                  <a:lnTo>
                    <a:pt x="2606" y="603"/>
                  </a:lnTo>
                  <a:lnTo>
                    <a:pt x="2602" y="600"/>
                  </a:lnTo>
                  <a:lnTo>
                    <a:pt x="2598" y="595"/>
                  </a:lnTo>
                  <a:lnTo>
                    <a:pt x="2596" y="590"/>
                  </a:lnTo>
                  <a:lnTo>
                    <a:pt x="2595" y="585"/>
                  </a:lnTo>
                  <a:lnTo>
                    <a:pt x="2595" y="580"/>
                  </a:lnTo>
                  <a:lnTo>
                    <a:pt x="2595" y="576"/>
                  </a:lnTo>
                  <a:lnTo>
                    <a:pt x="2597" y="573"/>
                  </a:lnTo>
                  <a:lnTo>
                    <a:pt x="2578" y="573"/>
                  </a:lnTo>
                  <a:lnTo>
                    <a:pt x="2575" y="587"/>
                  </a:lnTo>
                  <a:lnTo>
                    <a:pt x="2574" y="600"/>
                  </a:lnTo>
                  <a:lnTo>
                    <a:pt x="2574" y="610"/>
                  </a:lnTo>
                  <a:lnTo>
                    <a:pt x="2574" y="619"/>
                  </a:lnTo>
                  <a:lnTo>
                    <a:pt x="2577" y="633"/>
                  </a:lnTo>
                  <a:lnTo>
                    <a:pt x="2578" y="646"/>
                  </a:lnTo>
                  <a:lnTo>
                    <a:pt x="2577" y="658"/>
                  </a:lnTo>
                  <a:lnTo>
                    <a:pt x="2574" y="668"/>
                  </a:lnTo>
                  <a:lnTo>
                    <a:pt x="2570" y="677"/>
                  </a:lnTo>
                  <a:lnTo>
                    <a:pt x="2564" y="685"/>
                  </a:lnTo>
                  <a:lnTo>
                    <a:pt x="2559" y="693"/>
                  </a:lnTo>
                  <a:lnTo>
                    <a:pt x="2552" y="700"/>
                  </a:lnTo>
                  <a:lnTo>
                    <a:pt x="2545" y="707"/>
                  </a:lnTo>
                  <a:lnTo>
                    <a:pt x="2537" y="715"/>
                  </a:lnTo>
                  <a:lnTo>
                    <a:pt x="2538" y="684"/>
                  </a:lnTo>
                  <a:lnTo>
                    <a:pt x="2538" y="657"/>
                  </a:lnTo>
                  <a:lnTo>
                    <a:pt x="2540" y="630"/>
                  </a:lnTo>
                  <a:lnTo>
                    <a:pt x="2544" y="604"/>
                  </a:lnTo>
                  <a:lnTo>
                    <a:pt x="2535" y="607"/>
                  </a:lnTo>
                  <a:lnTo>
                    <a:pt x="2527" y="611"/>
                  </a:lnTo>
                  <a:lnTo>
                    <a:pt x="2519" y="615"/>
                  </a:lnTo>
                  <a:lnTo>
                    <a:pt x="2514" y="621"/>
                  </a:lnTo>
                  <a:lnTo>
                    <a:pt x="2510" y="628"/>
                  </a:lnTo>
                  <a:lnTo>
                    <a:pt x="2506" y="635"/>
                  </a:lnTo>
                  <a:lnTo>
                    <a:pt x="2505" y="643"/>
                  </a:lnTo>
                  <a:lnTo>
                    <a:pt x="2504" y="653"/>
                  </a:lnTo>
                  <a:lnTo>
                    <a:pt x="2491" y="653"/>
                  </a:lnTo>
                  <a:lnTo>
                    <a:pt x="2478" y="653"/>
                  </a:lnTo>
                  <a:lnTo>
                    <a:pt x="2478" y="658"/>
                  </a:lnTo>
                  <a:lnTo>
                    <a:pt x="2479" y="662"/>
                  </a:lnTo>
                  <a:lnTo>
                    <a:pt x="2480" y="666"/>
                  </a:lnTo>
                  <a:lnTo>
                    <a:pt x="2482" y="670"/>
                  </a:lnTo>
                  <a:lnTo>
                    <a:pt x="2486" y="678"/>
                  </a:lnTo>
                  <a:lnTo>
                    <a:pt x="2493" y="684"/>
                  </a:lnTo>
                  <a:lnTo>
                    <a:pt x="2499" y="690"/>
                  </a:lnTo>
                  <a:lnTo>
                    <a:pt x="2505" y="695"/>
                  </a:lnTo>
                  <a:lnTo>
                    <a:pt x="2512" y="699"/>
                  </a:lnTo>
                  <a:lnTo>
                    <a:pt x="2517" y="702"/>
                  </a:lnTo>
                  <a:lnTo>
                    <a:pt x="2517" y="727"/>
                  </a:lnTo>
                  <a:lnTo>
                    <a:pt x="2496" y="730"/>
                  </a:lnTo>
                  <a:lnTo>
                    <a:pt x="2479" y="730"/>
                  </a:lnTo>
                  <a:lnTo>
                    <a:pt x="2472" y="730"/>
                  </a:lnTo>
                  <a:lnTo>
                    <a:pt x="2466" y="730"/>
                  </a:lnTo>
                  <a:lnTo>
                    <a:pt x="2458" y="731"/>
                  </a:lnTo>
                  <a:lnTo>
                    <a:pt x="2451" y="733"/>
                  </a:lnTo>
                  <a:lnTo>
                    <a:pt x="2455" y="737"/>
                  </a:lnTo>
                  <a:lnTo>
                    <a:pt x="2459" y="741"/>
                  </a:lnTo>
                  <a:lnTo>
                    <a:pt x="2465" y="744"/>
                  </a:lnTo>
                  <a:lnTo>
                    <a:pt x="2471" y="747"/>
                  </a:lnTo>
                  <a:lnTo>
                    <a:pt x="2483" y="750"/>
                  </a:lnTo>
                  <a:lnTo>
                    <a:pt x="2491" y="751"/>
                  </a:lnTo>
                  <a:lnTo>
                    <a:pt x="2492" y="756"/>
                  </a:lnTo>
                  <a:lnTo>
                    <a:pt x="2493" y="760"/>
                  </a:lnTo>
                  <a:lnTo>
                    <a:pt x="2495" y="765"/>
                  </a:lnTo>
                  <a:lnTo>
                    <a:pt x="2499" y="769"/>
                  </a:lnTo>
                  <a:lnTo>
                    <a:pt x="2505" y="777"/>
                  </a:lnTo>
                  <a:lnTo>
                    <a:pt x="2511" y="782"/>
                  </a:lnTo>
                  <a:lnTo>
                    <a:pt x="2500" y="792"/>
                  </a:lnTo>
                  <a:lnTo>
                    <a:pt x="2489" y="802"/>
                  </a:lnTo>
                  <a:lnTo>
                    <a:pt x="2480" y="812"/>
                  </a:lnTo>
                  <a:lnTo>
                    <a:pt x="2471" y="823"/>
                  </a:lnTo>
                  <a:lnTo>
                    <a:pt x="2456" y="841"/>
                  </a:lnTo>
                  <a:lnTo>
                    <a:pt x="2441" y="859"/>
                  </a:lnTo>
                  <a:lnTo>
                    <a:pt x="2434" y="867"/>
                  </a:lnTo>
                  <a:lnTo>
                    <a:pt x="2425" y="876"/>
                  </a:lnTo>
                  <a:lnTo>
                    <a:pt x="2416" y="884"/>
                  </a:lnTo>
                  <a:lnTo>
                    <a:pt x="2406" y="892"/>
                  </a:lnTo>
                  <a:lnTo>
                    <a:pt x="2395" y="899"/>
                  </a:lnTo>
                  <a:lnTo>
                    <a:pt x="2382" y="905"/>
                  </a:lnTo>
                  <a:lnTo>
                    <a:pt x="2368" y="912"/>
                  </a:lnTo>
                  <a:lnTo>
                    <a:pt x="2351" y="917"/>
                  </a:lnTo>
                  <a:lnTo>
                    <a:pt x="2346" y="919"/>
                  </a:lnTo>
                  <a:lnTo>
                    <a:pt x="2339" y="923"/>
                  </a:lnTo>
                  <a:lnTo>
                    <a:pt x="2332" y="928"/>
                  </a:lnTo>
                  <a:lnTo>
                    <a:pt x="2324" y="935"/>
                  </a:lnTo>
                  <a:lnTo>
                    <a:pt x="2307" y="950"/>
                  </a:lnTo>
                  <a:lnTo>
                    <a:pt x="2289" y="967"/>
                  </a:lnTo>
                  <a:lnTo>
                    <a:pt x="2271" y="984"/>
                  </a:lnTo>
                  <a:lnTo>
                    <a:pt x="2255" y="999"/>
                  </a:lnTo>
                  <a:lnTo>
                    <a:pt x="2248" y="1006"/>
                  </a:lnTo>
                  <a:lnTo>
                    <a:pt x="2242" y="1011"/>
                  </a:lnTo>
                  <a:lnTo>
                    <a:pt x="2236" y="1014"/>
                  </a:lnTo>
                  <a:lnTo>
                    <a:pt x="2232" y="1016"/>
                  </a:lnTo>
                  <a:lnTo>
                    <a:pt x="2208" y="1025"/>
                  </a:lnTo>
                  <a:lnTo>
                    <a:pt x="2186" y="1034"/>
                  </a:lnTo>
                  <a:lnTo>
                    <a:pt x="2175" y="1039"/>
                  </a:lnTo>
                  <a:lnTo>
                    <a:pt x="2165" y="1045"/>
                  </a:lnTo>
                  <a:lnTo>
                    <a:pt x="2156" y="1051"/>
                  </a:lnTo>
                  <a:lnTo>
                    <a:pt x="2147" y="1057"/>
                  </a:lnTo>
                  <a:lnTo>
                    <a:pt x="2140" y="1064"/>
                  </a:lnTo>
                  <a:lnTo>
                    <a:pt x="2133" y="1072"/>
                  </a:lnTo>
                  <a:lnTo>
                    <a:pt x="2126" y="1080"/>
                  </a:lnTo>
                  <a:lnTo>
                    <a:pt x="2122" y="1090"/>
                  </a:lnTo>
                  <a:lnTo>
                    <a:pt x="2118" y="1101"/>
                  </a:lnTo>
                  <a:lnTo>
                    <a:pt x="2114" y="1113"/>
                  </a:lnTo>
                  <a:lnTo>
                    <a:pt x="2113" y="1125"/>
                  </a:lnTo>
                  <a:lnTo>
                    <a:pt x="2112" y="1139"/>
                  </a:lnTo>
                  <a:lnTo>
                    <a:pt x="2112" y="1151"/>
                  </a:lnTo>
                  <a:lnTo>
                    <a:pt x="2112" y="1174"/>
                  </a:lnTo>
                  <a:lnTo>
                    <a:pt x="2112" y="1195"/>
                  </a:lnTo>
                  <a:lnTo>
                    <a:pt x="2112" y="1207"/>
                  </a:lnTo>
                  <a:lnTo>
                    <a:pt x="2114" y="1223"/>
                  </a:lnTo>
                  <a:lnTo>
                    <a:pt x="2118" y="1240"/>
                  </a:lnTo>
                  <a:lnTo>
                    <a:pt x="2120" y="1249"/>
                  </a:lnTo>
                  <a:lnTo>
                    <a:pt x="2121" y="1259"/>
                  </a:lnTo>
                  <a:lnTo>
                    <a:pt x="2121" y="1270"/>
                  </a:lnTo>
                  <a:lnTo>
                    <a:pt x="2119" y="1281"/>
                  </a:lnTo>
                  <a:lnTo>
                    <a:pt x="2132" y="1343"/>
                  </a:lnTo>
                  <a:lnTo>
                    <a:pt x="2126" y="1379"/>
                  </a:lnTo>
                  <a:lnTo>
                    <a:pt x="2118" y="1417"/>
                  </a:lnTo>
                  <a:lnTo>
                    <a:pt x="2112" y="1435"/>
                  </a:lnTo>
                  <a:lnTo>
                    <a:pt x="2105" y="1450"/>
                  </a:lnTo>
                  <a:lnTo>
                    <a:pt x="2103" y="1457"/>
                  </a:lnTo>
                  <a:lnTo>
                    <a:pt x="2100" y="1463"/>
                  </a:lnTo>
                  <a:lnTo>
                    <a:pt x="2096" y="1468"/>
                  </a:lnTo>
                  <a:lnTo>
                    <a:pt x="2092" y="1472"/>
                  </a:lnTo>
                  <a:lnTo>
                    <a:pt x="2059" y="1472"/>
                  </a:lnTo>
                  <a:lnTo>
                    <a:pt x="2058" y="1464"/>
                  </a:lnTo>
                  <a:lnTo>
                    <a:pt x="2057" y="1456"/>
                  </a:lnTo>
                  <a:lnTo>
                    <a:pt x="2055" y="1450"/>
                  </a:lnTo>
                  <a:lnTo>
                    <a:pt x="2053" y="1445"/>
                  </a:lnTo>
                  <a:lnTo>
                    <a:pt x="2047" y="1437"/>
                  </a:lnTo>
                  <a:lnTo>
                    <a:pt x="2040" y="1430"/>
                  </a:lnTo>
                  <a:lnTo>
                    <a:pt x="2033" y="1425"/>
                  </a:lnTo>
                  <a:lnTo>
                    <a:pt x="2029" y="1418"/>
                  </a:lnTo>
                  <a:lnTo>
                    <a:pt x="2026" y="1414"/>
                  </a:lnTo>
                  <a:lnTo>
                    <a:pt x="2025" y="1410"/>
                  </a:lnTo>
                  <a:lnTo>
                    <a:pt x="2025" y="1405"/>
                  </a:lnTo>
                  <a:lnTo>
                    <a:pt x="2026" y="1398"/>
                  </a:lnTo>
                  <a:lnTo>
                    <a:pt x="2026" y="1373"/>
                  </a:lnTo>
                  <a:lnTo>
                    <a:pt x="2022" y="1373"/>
                  </a:lnTo>
                  <a:lnTo>
                    <a:pt x="2019" y="1372"/>
                  </a:lnTo>
                  <a:lnTo>
                    <a:pt x="2015" y="1370"/>
                  </a:lnTo>
                  <a:lnTo>
                    <a:pt x="2012" y="1367"/>
                  </a:lnTo>
                  <a:lnTo>
                    <a:pt x="2007" y="1361"/>
                  </a:lnTo>
                  <a:lnTo>
                    <a:pt x="2002" y="1353"/>
                  </a:lnTo>
                  <a:lnTo>
                    <a:pt x="1998" y="1344"/>
                  </a:lnTo>
                  <a:lnTo>
                    <a:pt x="1995" y="1335"/>
                  </a:lnTo>
                  <a:lnTo>
                    <a:pt x="1993" y="1326"/>
                  </a:lnTo>
                  <a:lnTo>
                    <a:pt x="1992" y="1318"/>
                  </a:lnTo>
                  <a:lnTo>
                    <a:pt x="1992" y="1298"/>
                  </a:lnTo>
                  <a:lnTo>
                    <a:pt x="1992" y="1281"/>
                  </a:lnTo>
                  <a:lnTo>
                    <a:pt x="1992" y="1265"/>
                  </a:lnTo>
                  <a:lnTo>
                    <a:pt x="1992" y="1244"/>
                  </a:lnTo>
                  <a:lnTo>
                    <a:pt x="1991" y="1234"/>
                  </a:lnTo>
                  <a:lnTo>
                    <a:pt x="1989" y="1224"/>
                  </a:lnTo>
                  <a:lnTo>
                    <a:pt x="1985" y="1212"/>
                  </a:lnTo>
                  <a:lnTo>
                    <a:pt x="1978" y="1201"/>
                  </a:lnTo>
                  <a:lnTo>
                    <a:pt x="1974" y="1196"/>
                  </a:lnTo>
                  <a:lnTo>
                    <a:pt x="1969" y="1191"/>
                  </a:lnTo>
                  <a:lnTo>
                    <a:pt x="1964" y="1187"/>
                  </a:lnTo>
                  <a:lnTo>
                    <a:pt x="1959" y="1184"/>
                  </a:lnTo>
                  <a:lnTo>
                    <a:pt x="1953" y="1181"/>
                  </a:lnTo>
                  <a:lnTo>
                    <a:pt x="1947" y="1178"/>
                  </a:lnTo>
                  <a:lnTo>
                    <a:pt x="1940" y="1177"/>
                  </a:lnTo>
                  <a:lnTo>
                    <a:pt x="1933" y="1177"/>
                  </a:lnTo>
                  <a:lnTo>
                    <a:pt x="1918" y="1177"/>
                  </a:lnTo>
                  <a:lnTo>
                    <a:pt x="1906" y="1177"/>
                  </a:lnTo>
                  <a:lnTo>
                    <a:pt x="1897" y="1177"/>
                  </a:lnTo>
                  <a:lnTo>
                    <a:pt x="1894" y="1177"/>
                  </a:lnTo>
                  <a:lnTo>
                    <a:pt x="1880" y="1176"/>
                  </a:lnTo>
                  <a:lnTo>
                    <a:pt x="1869" y="1175"/>
                  </a:lnTo>
                  <a:lnTo>
                    <a:pt x="1857" y="1173"/>
                  </a:lnTo>
                  <a:lnTo>
                    <a:pt x="1845" y="1171"/>
                  </a:lnTo>
                  <a:lnTo>
                    <a:pt x="1832" y="1168"/>
                  </a:lnTo>
                  <a:lnTo>
                    <a:pt x="1818" y="1166"/>
                  </a:lnTo>
                  <a:lnTo>
                    <a:pt x="1804" y="1165"/>
                  </a:lnTo>
                  <a:lnTo>
                    <a:pt x="1787" y="1164"/>
                  </a:lnTo>
                  <a:lnTo>
                    <a:pt x="1773" y="1164"/>
                  </a:lnTo>
                  <a:lnTo>
                    <a:pt x="1762" y="1162"/>
                  </a:lnTo>
                  <a:lnTo>
                    <a:pt x="1753" y="1159"/>
                  </a:lnTo>
                  <a:lnTo>
                    <a:pt x="1745" y="1155"/>
                  </a:lnTo>
                  <a:lnTo>
                    <a:pt x="1738" y="1151"/>
                  </a:lnTo>
                  <a:lnTo>
                    <a:pt x="1731" y="1148"/>
                  </a:lnTo>
                  <a:lnTo>
                    <a:pt x="1722" y="1146"/>
                  </a:lnTo>
                  <a:lnTo>
                    <a:pt x="1713" y="1145"/>
                  </a:lnTo>
                  <a:lnTo>
                    <a:pt x="1688" y="1144"/>
                  </a:lnTo>
                  <a:lnTo>
                    <a:pt x="1653" y="1143"/>
                  </a:lnTo>
                  <a:lnTo>
                    <a:pt x="1644" y="1144"/>
                  </a:lnTo>
                  <a:lnTo>
                    <a:pt x="1636" y="1144"/>
                  </a:lnTo>
                  <a:lnTo>
                    <a:pt x="1628" y="1146"/>
                  </a:lnTo>
                  <a:lnTo>
                    <a:pt x="1621" y="1148"/>
                  </a:lnTo>
                  <a:lnTo>
                    <a:pt x="1616" y="1151"/>
                  </a:lnTo>
                  <a:lnTo>
                    <a:pt x="1611" y="1155"/>
                  </a:lnTo>
                  <a:lnTo>
                    <a:pt x="1608" y="1159"/>
                  </a:lnTo>
                  <a:lnTo>
                    <a:pt x="1607" y="1164"/>
                  </a:lnTo>
                  <a:lnTo>
                    <a:pt x="1608" y="1169"/>
                  </a:lnTo>
                  <a:lnTo>
                    <a:pt x="1608" y="1173"/>
                  </a:lnTo>
                  <a:lnTo>
                    <a:pt x="1610" y="1176"/>
                  </a:lnTo>
                  <a:lnTo>
                    <a:pt x="1611" y="1180"/>
                  </a:lnTo>
                  <a:lnTo>
                    <a:pt x="1616" y="1186"/>
                  </a:lnTo>
                  <a:lnTo>
                    <a:pt x="1621" y="1192"/>
                  </a:lnTo>
                  <a:lnTo>
                    <a:pt x="1627" y="1197"/>
                  </a:lnTo>
                  <a:lnTo>
                    <a:pt x="1632" y="1204"/>
                  </a:lnTo>
                  <a:lnTo>
                    <a:pt x="1638" y="1212"/>
                  </a:lnTo>
                  <a:lnTo>
                    <a:pt x="1641" y="1220"/>
                  </a:lnTo>
                  <a:lnTo>
                    <a:pt x="1628" y="1221"/>
                  </a:lnTo>
                  <a:lnTo>
                    <a:pt x="1615" y="1223"/>
                  </a:lnTo>
                  <a:lnTo>
                    <a:pt x="1601" y="1226"/>
                  </a:lnTo>
                  <a:lnTo>
                    <a:pt x="1589" y="1229"/>
                  </a:lnTo>
                  <a:lnTo>
                    <a:pt x="1577" y="1232"/>
                  </a:lnTo>
                  <a:lnTo>
                    <a:pt x="1565" y="1235"/>
                  </a:lnTo>
                  <a:lnTo>
                    <a:pt x="1555" y="1237"/>
                  </a:lnTo>
                  <a:lnTo>
                    <a:pt x="1548" y="1238"/>
                  </a:lnTo>
                  <a:lnTo>
                    <a:pt x="1544" y="1237"/>
                  </a:lnTo>
                  <a:lnTo>
                    <a:pt x="1539" y="1233"/>
                  </a:lnTo>
                  <a:lnTo>
                    <a:pt x="1533" y="1228"/>
                  </a:lnTo>
                  <a:lnTo>
                    <a:pt x="1528" y="1222"/>
                  </a:lnTo>
                  <a:lnTo>
                    <a:pt x="1516" y="1210"/>
                  </a:lnTo>
                  <a:lnTo>
                    <a:pt x="1508" y="1201"/>
                  </a:lnTo>
                  <a:lnTo>
                    <a:pt x="1474" y="1214"/>
                  </a:lnTo>
                  <a:lnTo>
                    <a:pt x="1468" y="1213"/>
                  </a:lnTo>
                  <a:lnTo>
                    <a:pt x="1461" y="1210"/>
                  </a:lnTo>
                  <a:lnTo>
                    <a:pt x="1454" y="1205"/>
                  </a:lnTo>
                  <a:lnTo>
                    <a:pt x="1448" y="1201"/>
                  </a:lnTo>
                  <a:lnTo>
                    <a:pt x="1441" y="1196"/>
                  </a:lnTo>
                  <a:lnTo>
                    <a:pt x="1436" y="1192"/>
                  </a:lnTo>
                  <a:lnTo>
                    <a:pt x="1428" y="1190"/>
                  </a:lnTo>
                  <a:lnTo>
                    <a:pt x="1421" y="1189"/>
                  </a:lnTo>
                  <a:lnTo>
                    <a:pt x="1406" y="1190"/>
                  </a:lnTo>
                  <a:lnTo>
                    <a:pt x="1390" y="1192"/>
                  </a:lnTo>
                  <a:lnTo>
                    <a:pt x="1372" y="1197"/>
                  </a:lnTo>
                  <a:lnTo>
                    <a:pt x="1354" y="1203"/>
                  </a:lnTo>
                  <a:lnTo>
                    <a:pt x="1337" y="1211"/>
                  </a:lnTo>
                  <a:lnTo>
                    <a:pt x="1318" y="1219"/>
                  </a:lnTo>
                  <a:lnTo>
                    <a:pt x="1301" y="1228"/>
                  </a:lnTo>
                  <a:lnTo>
                    <a:pt x="1283" y="1238"/>
                  </a:lnTo>
                  <a:lnTo>
                    <a:pt x="1265" y="1249"/>
                  </a:lnTo>
                  <a:lnTo>
                    <a:pt x="1248" y="1259"/>
                  </a:lnTo>
                  <a:lnTo>
                    <a:pt x="1231" y="1272"/>
                  </a:lnTo>
                  <a:lnTo>
                    <a:pt x="1217" y="1283"/>
                  </a:lnTo>
                  <a:lnTo>
                    <a:pt x="1203" y="1294"/>
                  </a:lnTo>
                  <a:lnTo>
                    <a:pt x="1190" y="1304"/>
                  </a:lnTo>
                  <a:lnTo>
                    <a:pt x="1179" y="1314"/>
                  </a:lnTo>
                  <a:lnTo>
                    <a:pt x="1169" y="1325"/>
                  </a:lnTo>
                  <a:lnTo>
                    <a:pt x="1166" y="1328"/>
                  </a:lnTo>
                  <a:lnTo>
                    <a:pt x="1163" y="1333"/>
                  </a:lnTo>
                  <a:lnTo>
                    <a:pt x="1162" y="1337"/>
                  </a:lnTo>
                  <a:lnTo>
                    <a:pt x="1161" y="1342"/>
                  </a:lnTo>
                  <a:lnTo>
                    <a:pt x="1161" y="1354"/>
                  </a:lnTo>
                  <a:lnTo>
                    <a:pt x="1161" y="1366"/>
                  </a:lnTo>
                  <a:lnTo>
                    <a:pt x="1161" y="1379"/>
                  </a:lnTo>
                  <a:lnTo>
                    <a:pt x="1160" y="1392"/>
                  </a:lnTo>
                  <a:lnTo>
                    <a:pt x="1159" y="1399"/>
                  </a:lnTo>
                  <a:lnTo>
                    <a:pt x="1157" y="1405"/>
                  </a:lnTo>
                  <a:lnTo>
                    <a:pt x="1153" y="1411"/>
                  </a:lnTo>
                  <a:lnTo>
                    <a:pt x="1149" y="1417"/>
                  </a:lnTo>
                  <a:lnTo>
                    <a:pt x="1143" y="1416"/>
                  </a:lnTo>
                  <a:lnTo>
                    <a:pt x="1136" y="1415"/>
                  </a:lnTo>
                  <a:lnTo>
                    <a:pt x="1129" y="1414"/>
                  </a:lnTo>
                  <a:lnTo>
                    <a:pt x="1124" y="1412"/>
                  </a:lnTo>
                  <a:lnTo>
                    <a:pt x="1111" y="1408"/>
                  </a:lnTo>
                  <a:lnTo>
                    <a:pt x="1100" y="1401"/>
                  </a:lnTo>
                  <a:lnTo>
                    <a:pt x="1090" y="1394"/>
                  </a:lnTo>
                  <a:lnTo>
                    <a:pt x="1082" y="1386"/>
                  </a:lnTo>
                  <a:lnTo>
                    <a:pt x="1080" y="1382"/>
                  </a:lnTo>
                  <a:lnTo>
                    <a:pt x="1078" y="1377"/>
                  </a:lnTo>
                  <a:lnTo>
                    <a:pt x="1077" y="1372"/>
                  </a:lnTo>
                  <a:lnTo>
                    <a:pt x="1076" y="1367"/>
                  </a:lnTo>
                  <a:lnTo>
                    <a:pt x="1076" y="1356"/>
                  </a:lnTo>
                  <a:lnTo>
                    <a:pt x="1074" y="1344"/>
                  </a:lnTo>
                  <a:lnTo>
                    <a:pt x="1072" y="1330"/>
                  </a:lnTo>
                  <a:lnTo>
                    <a:pt x="1070" y="1315"/>
                  </a:lnTo>
                  <a:lnTo>
                    <a:pt x="1066" y="1300"/>
                  </a:lnTo>
                  <a:lnTo>
                    <a:pt x="1061" y="1285"/>
                  </a:lnTo>
                  <a:lnTo>
                    <a:pt x="1057" y="1270"/>
                  </a:lnTo>
                  <a:lnTo>
                    <a:pt x="1051" y="1254"/>
                  </a:lnTo>
                  <a:lnTo>
                    <a:pt x="1044" y="1240"/>
                  </a:lnTo>
                  <a:lnTo>
                    <a:pt x="1037" y="1227"/>
                  </a:lnTo>
                  <a:lnTo>
                    <a:pt x="1028" y="1215"/>
                  </a:lnTo>
                  <a:lnTo>
                    <a:pt x="1020" y="1203"/>
                  </a:lnTo>
                  <a:lnTo>
                    <a:pt x="1015" y="1199"/>
                  </a:lnTo>
                  <a:lnTo>
                    <a:pt x="1010" y="1195"/>
                  </a:lnTo>
                  <a:lnTo>
                    <a:pt x="1005" y="1191"/>
                  </a:lnTo>
                  <a:lnTo>
                    <a:pt x="1000" y="1188"/>
                  </a:lnTo>
                  <a:lnTo>
                    <a:pt x="994" y="1186"/>
                  </a:lnTo>
                  <a:lnTo>
                    <a:pt x="988" y="1184"/>
                  </a:lnTo>
                  <a:lnTo>
                    <a:pt x="982" y="1183"/>
                  </a:lnTo>
                  <a:lnTo>
                    <a:pt x="977" y="1183"/>
                  </a:lnTo>
                  <a:lnTo>
                    <a:pt x="964" y="1183"/>
                  </a:lnTo>
                  <a:lnTo>
                    <a:pt x="951" y="1186"/>
                  </a:lnTo>
                  <a:lnTo>
                    <a:pt x="940" y="1190"/>
                  </a:lnTo>
                  <a:lnTo>
                    <a:pt x="931" y="1195"/>
                  </a:lnTo>
                  <a:lnTo>
                    <a:pt x="926" y="1199"/>
                  </a:lnTo>
                  <a:lnTo>
                    <a:pt x="922" y="1202"/>
                  </a:lnTo>
                  <a:lnTo>
                    <a:pt x="919" y="1206"/>
                  </a:lnTo>
                  <a:lnTo>
                    <a:pt x="915" y="1212"/>
                  </a:lnTo>
                  <a:lnTo>
                    <a:pt x="913" y="1216"/>
                  </a:lnTo>
                  <a:lnTo>
                    <a:pt x="911" y="1221"/>
                  </a:lnTo>
                  <a:lnTo>
                    <a:pt x="910" y="1227"/>
                  </a:lnTo>
                  <a:lnTo>
                    <a:pt x="910" y="1232"/>
                  </a:lnTo>
                  <a:lnTo>
                    <a:pt x="883" y="1232"/>
                  </a:lnTo>
                  <a:lnTo>
                    <a:pt x="878" y="1229"/>
                  </a:lnTo>
                  <a:lnTo>
                    <a:pt x="872" y="1225"/>
                  </a:lnTo>
                  <a:lnTo>
                    <a:pt x="867" y="1219"/>
                  </a:lnTo>
                  <a:lnTo>
                    <a:pt x="861" y="1212"/>
                  </a:lnTo>
                  <a:lnTo>
                    <a:pt x="850" y="1196"/>
                  </a:lnTo>
                  <a:lnTo>
                    <a:pt x="839" y="1179"/>
                  </a:lnTo>
                  <a:lnTo>
                    <a:pt x="830" y="1161"/>
                  </a:lnTo>
                  <a:lnTo>
                    <a:pt x="821" y="1144"/>
                  </a:lnTo>
                  <a:lnTo>
                    <a:pt x="814" y="1131"/>
                  </a:lnTo>
                  <a:lnTo>
                    <a:pt x="810" y="1121"/>
                  </a:lnTo>
                  <a:lnTo>
                    <a:pt x="805" y="1120"/>
                  </a:lnTo>
                  <a:lnTo>
                    <a:pt x="801" y="1118"/>
                  </a:lnTo>
                  <a:lnTo>
                    <a:pt x="798" y="1115"/>
                  </a:lnTo>
                  <a:lnTo>
                    <a:pt x="794" y="1111"/>
                  </a:lnTo>
                  <a:lnTo>
                    <a:pt x="789" y="1100"/>
                  </a:lnTo>
                  <a:lnTo>
                    <a:pt x="782" y="1087"/>
                  </a:lnTo>
                  <a:lnTo>
                    <a:pt x="779" y="1081"/>
                  </a:lnTo>
                  <a:lnTo>
                    <a:pt x="775" y="1075"/>
                  </a:lnTo>
                  <a:lnTo>
                    <a:pt x="770" y="1069"/>
                  </a:lnTo>
                  <a:lnTo>
                    <a:pt x="765" y="1064"/>
                  </a:lnTo>
                  <a:lnTo>
                    <a:pt x="757" y="1060"/>
                  </a:lnTo>
                  <a:lnTo>
                    <a:pt x="749" y="1056"/>
                  </a:lnTo>
                  <a:lnTo>
                    <a:pt x="741" y="1054"/>
                  </a:lnTo>
                  <a:lnTo>
                    <a:pt x="731" y="1054"/>
                  </a:lnTo>
                  <a:lnTo>
                    <a:pt x="718" y="1054"/>
                  </a:lnTo>
                  <a:lnTo>
                    <a:pt x="706" y="1055"/>
                  </a:lnTo>
                  <a:lnTo>
                    <a:pt x="696" y="1057"/>
                  </a:lnTo>
                  <a:lnTo>
                    <a:pt x="687" y="1059"/>
                  </a:lnTo>
                  <a:lnTo>
                    <a:pt x="670" y="1065"/>
                  </a:lnTo>
                  <a:lnTo>
                    <a:pt x="656" y="1072"/>
                  </a:lnTo>
                  <a:lnTo>
                    <a:pt x="642" y="1078"/>
                  </a:lnTo>
                  <a:lnTo>
                    <a:pt x="624" y="1084"/>
                  </a:lnTo>
                  <a:lnTo>
                    <a:pt x="615" y="1087"/>
                  </a:lnTo>
                  <a:lnTo>
                    <a:pt x="604" y="1088"/>
                  </a:lnTo>
                  <a:lnTo>
                    <a:pt x="591" y="1089"/>
                  </a:lnTo>
                  <a:lnTo>
                    <a:pt x="577" y="1090"/>
                  </a:lnTo>
                  <a:lnTo>
                    <a:pt x="555" y="1089"/>
                  </a:lnTo>
                  <a:lnTo>
                    <a:pt x="533" y="1086"/>
                  </a:lnTo>
                  <a:lnTo>
                    <a:pt x="514" y="1083"/>
                  </a:lnTo>
                  <a:lnTo>
                    <a:pt x="496" y="1078"/>
                  </a:lnTo>
                  <a:lnTo>
                    <a:pt x="478" y="1072"/>
                  </a:lnTo>
                  <a:lnTo>
                    <a:pt x="462" y="1065"/>
                  </a:lnTo>
                  <a:lnTo>
                    <a:pt x="445" y="1058"/>
                  </a:lnTo>
                  <a:lnTo>
                    <a:pt x="430" y="1051"/>
                  </a:lnTo>
                  <a:lnTo>
                    <a:pt x="415" y="1043"/>
                  </a:lnTo>
                  <a:lnTo>
                    <a:pt x="398" y="1035"/>
                  </a:lnTo>
                  <a:lnTo>
                    <a:pt x="383" y="1028"/>
                  </a:lnTo>
                  <a:lnTo>
                    <a:pt x="366" y="1023"/>
                  </a:lnTo>
                  <a:lnTo>
                    <a:pt x="350" y="1017"/>
                  </a:lnTo>
                  <a:lnTo>
                    <a:pt x="331" y="1014"/>
                  </a:lnTo>
                  <a:lnTo>
                    <a:pt x="312" y="1011"/>
                  </a:lnTo>
                  <a:lnTo>
                    <a:pt x="292" y="1010"/>
                  </a:lnTo>
                  <a:lnTo>
                    <a:pt x="263" y="1012"/>
                  </a:lnTo>
                  <a:lnTo>
                    <a:pt x="234" y="1015"/>
                  </a:lnTo>
                  <a:lnTo>
                    <a:pt x="220" y="1016"/>
                  </a:lnTo>
                  <a:lnTo>
                    <a:pt x="205" y="1015"/>
                  </a:lnTo>
                  <a:lnTo>
                    <a:pt x="189" y="1014"/>
                  </a:lnTo>
                  <a:lnTo>
                    <a:pt x="172" y="1010"/>
                  </a:lnTo>
                  <a:lnTo>
                    <a:pt x="173" y="998"/>
                  </a:lnTo>
                  <a:lnTo>
                    <a:pt x="175" y="988"/>
                  </a:lnTo>
                  <a:lnTo>
                    <a:pt x="175" y="982"/>
                  </a:lnTo>
                  <a:lnTo>
                    <a:pt x="175" y="979"/>
                  </a:lnTo>
                  <a:lnTo>
                    <a:pt x="174" y="975"/>
                  </a:lnTo>
                  <a:lnTo>
                    <a:pt x="172" y="973"/>
                  </a:lnTo>
                  <a:lnTo>
                    <a:pt x="141" y="952"/>
                  </a:lnTo>
                  <a:lnTo>
                    <a:pt x="107" y="931"/>
                  </a:lnTo>
                  <a:lnTo>
                    <a:pt x="97" y="925"/>
                  </a:lnTo>
                  <a:lnTo>
                    <a:pt x="88" y="920"/>
                  </a:lnTo>
                  <a:lnTo>
                    <a:pt x="79" y="916"/>
                  </a:lnTo>
                  <a:lnTo>
                    <a:pt x="69" y="912"/>
                  </a:lnTo>
                  <a:lnTo>
                    <a:pt x="59" y="909"/>
                  </a:lnTo>
                  <a:lnTo>
                    <a:pt x="48" y="907"/>
                  </a:lnTo>
                  <a:lnTo>
                    <a:pt x="37" y="906"/>
                  </a:lnTo>
                  <a:lnTo>
                    <a:pt x="26" y="905"/>
                  </a:lnTo>
                  <a:lnTo>
                    <a:pt x="27" y="899"/>
                  </a:lnTo>
                  <a:lnTo>
                    <a:pt x="28" y="893"/>
                  </a:lnTo>
                  <a:lnTo>
                    <a:pt x="30" y="888"/>
                  </a:lnTo>
                  <a:lnTo>
                    <a:pt x="32" y="883"/>
                  </a:lnTo>
                  <a:lnTo>
                    <a:pt x="37" y="874"/>
                  </a:lnTo>
                  <a:lnTo>
                    <a:pt x="39" y="868"/>
                  </a:lnTo>
                  <a:lnTo>
                    <a:pt x="39" y="848"/>
                  </a:lnTo>
                  <a:lnTo>
                    <a:pt x="36" y="826"/>
                  </a:lnTo>
                  <a:lnTo>
                    <a:pt x="32" y="801"/>
                  </a:lnTo>
                  <a:lnTo>
                    <a:pt x="29" y="777"/>
                  </a:lnTo>
                  <a:lnTo>
                    <a:pt x="24" y="752"/>
                  </a:lnTo>
                  <a:lnTo>
                    <a:pt x="19" y="729"/>
                  </a:lnTo>
                  <a:lnTo>
                    <a:pt x="16" y="707"/>
                  </a:lnTo>
                  <a:lnTo>
                    <a:pt x="13" y="690"/>
                  </a:lnTo>
                  <a:lnTo>
                    <a:pt x="17" y="687"/>
                  </a:lnTo>
                  <a:lnTo>
                    <a:pt x="25" y="680"/>
                  </a:lnTo>
                  <a:lnTo>
                    <a:pt x="28" y="675"/>
                  </a:lnTo>
                  <a:lnTo>
                    <a:pt x="29" y="669"/>
                  </a:lnTo>
                  <a:lnTo>
                    <a:pt x="30" y="666"/>
                  </a:lnTo>
                  <a:lnTo>
                    <a:pt x="29" y="662"/>
                  </a:lnTo>
                  <a:lnTo>
                    <a:pt x="28" y="658"/>
                  </a:lnTo>
                  <a:lnTo>
                    <a:pt x="26" y="653"/>
                  </a:lnTo>
                  <a:lnTo>
                    <a:pt x="21" y="658"/>
                  </a:lnTo>
                  <a:lnTo>
                    <a:pt x="16" y="663"/>
                  </a:lnTo>
                  <a:lnTo>
                    <a:pt x="12" y="669"/>
                  </a:lnTo>
                  <a:lnTo>
                    <a:pt x="6" y="677"/>
                  </a:lnTo>
                  <a:lnTo>
                    <a:pt x="4" y="672"/>
                  </a:lnTo>
                  <a:lnTo>
                    <a:pt x="3" y="667"/>
                  </a:lnTo>
                  <a:lnTo>
                    <a:pt x="2" y="660"/>
                  </a:lnTo>
                  <a:lnTo>
                    <a:pt x="1" y="653"/>
                  </a:lnTo>
                  <a:lnTo>
                    <a:pt x="0" y="639"/>
                  </a:lnTo>
                  <a:lnTo>
                    <a:pt x="0" y="628"/>
                  </a:lnTo>
                  <a:lnTo>
                    <a:pt x="0" y="604"/>
                  </a:lnTo>
                  <a:lnTo>
                    <a:pt x="2" y="581"/>
                  </a:lnTo>
                  <a:lnTo>
                    <a:pt x="3" y="570"/>
                  </a:lnTo>
                  <a:lnTo>
                    <a:pt x="5" y="558"/>
                  </a:lnTo>
                  <a:lnTo>
                    <a:pt x="8" y="545"/>
                  </a:lnTo>
                  <a:lnTo>
                    <a:pt x="13" y="529"/>
                  </a:lnTo>
                  <a:lnTo>
                    <a:pt x="26" y="514"/>
                  </a:lnTo>
                  <a:lnTo>
                    <a:pt x="38" y="499"/>
                  </a:lnTo>
                  <a:lnTo>
                    <a:pt x="50" y="482"/>
                  </a:lnTo>
                  <a:lnTo>
                    <a:pt x="61" y="467"/>
                  </a:lnTo>
                  <a:lnTo>
                    <a:pt x="81" y="434"/>
                  </a:lnTo>
                  <a:lnTo>
                    <a:pt x="101" y="401"/>
                  </a:lnTo>
                  <a:lnTo>
                    <a:pt x="119" y="368"/>
                  </a:lnTo>
                  <a:lnTo>
                    <a:pt x="141" y="336"/>
                  </a:lnTo>
                  <a:lnTo>
                    <a:pt x="152" y="321"/>
                  </a:lnTo>
                  <a:lnTo>
                    <a:pt x="164" y="305"/>
                  </a:lnTo>
                  <a:lnTo>
                    <a:pt x="177" y="291"/>
                  </a:lnTo>
                  <a:lnTo>
                    <a:pt x="193" y="277"/>
                  </a:lnTo>
                  <a:lnTo>
                    <a:pt x="198" y="271"/>
                  </a:lnTo>
                  <a:lnTo>
                    <a:pt x="204" y="265"/>
                  </a:lnTo>
                  <a:lnTo>
                    <a:pt x="208" y="257"/>
                  </a:lnTo>
                  <a:lnTo>
                    <a:pt x="213" y="250"/>
                  </a:lnTo>
                  <a:lnTo>
                    <a:pt x="219" y="234"/>
                  </a:lnTo>
                  <a:lnTo>
                    <a:pt x="227" y="218"/>
                  </a:lnTo>
                  <a:lnTo>
                    <a:pt x="233" y="200"/>
                  </a:lnTo>
                  <a:lnTo>
                    <a:pt x="242" y="184"/>
                  </a:lnTo>
                  <a:lnTo>
                    <a:pt x="247" y="176"/>
                  </a:lnTo>
                  <a:lnTo>
                    <a:pt x="252" y="169"/>
                  </a:lnTo>
                  <a:lnTo>
                    <a:pt x="259" y="161"/>
                  </a:lnTo>
                  <a:lnTo>
                    <a:pt x="265" y="154"/>
                  </a:lnTo>
                  <a:lnTo>
                    <a:pt x="266" y="131"/>
                  </a:lnTo>
                  <a:lnTo>
                    <a:pt x="270" y="109"/>
                  </a:lnTo>
                  <a:lnTo>
                    <a:pt x="274" y="89"/>
                  </a:lnTo>
                  <a:lnTo>
                    <a:pt x="278" y="73"/>
                  </a:lnTo>
                  <a:lnTo>
                    <a:pt x="299" y="74"/>
                  </a:lnTo>
                  <a:lnTo>
                    <a:pt x="326" y="77"/>
                  </a:lnTo>
                  <a:lnTo>
                    <a:pt x="349" y="79"/>
                  </a:lnTo>
                  <a:lnTo>
                    <a:pt x="359" y="80"/>
                  </a:lnTo>
                  <a:lnTo>
                    <a:pt x="357" y="91"/>
                  </a:lnTo>
                  <a:lnTo>
                    <a:pt x="355" y="102"/>
                  </a:lnTo>
                  <a:lnTo>
                    <a:pt x="352" y="112"/>
                  </a:lnTo>
                  <a:lnTo>
                    <a:pt x="349" y="121"/>
                  </a:lnTo>
                  <a:lnTo>
                    <a:pt x="344" y="130"/>
                  </a:lnTo>
                  <a:lnTo>
                    <a:pt x="341" y="138"/>
                  </a:lnTo>
                  <a:lnTo>
                    <a:pt x="339" y="146"/>
                  </a:lnTo>
                  <a:lnTo>
                    <a:pt x="339" y="154"/>
                  </a:lnTo>
                  <a:lnTo>
                    <a:pt x="343" y="153"/>
                  </a:lnTo>
                  <a:lnTo>
                    <a:pt x="348" y="150"/>
                  </a:lnTo>
                  <a:lnTo>
                    <a:pt x="352" y="147"/>
                  </a:lnTo>
                  <a:lnTo>
                    <a:pt x="356" y="144"/>
                  </a:lnTo>
                  <a:lnTo>
                    <a:pt x="364" y="137"/>
                  </a:lnTo>
                  <a:lnTo>
                    <a:pt x="371" y="129"/>
                  </a:lnTo>
                  <a:lnTo>
                    <a:pt x="376" y="120"/>
                  </a:lnTo>
                  <a:lnTo>
                    <a:pt x="381" y="110"/>
                  </a:lnTo>
                  <a:lnTo>
                    <a:pt x="385" y="99"/>
                  </a:lnTo>
                  <a:lnTo>
                    <a:pt x="388" y="87"/>
                  </a:lnTo>
                  <a:lnTo>
                    <a:pt x="394" y="66"/>
                  </a:lnTo>
                  <a:lnTo>
                    <a:pt x="396" y="48"/>
                  </a:lnTo>
                  <a:lnTo>
                    <a:pt x="398" y="35"/>
                  </a:lnTo>
                  <a:lnTo>
                    <a:pt x="398" y="30"/>
                  </a:lnTo>
                  <a:lnTo>
                    <a:pt x="1827" y="30"/>
                  </a:lnTo>
                  <a:lnTo>
                    <a:pt x="1825" y="21"/>
                  </a:lnTo>
                  <a:lnTo>
                    <a:pt x="1823" y="13"/>
                  </a:lnTo>
                  <a:lnTo>
                    <a:pt x="1821" y="5"/>
                  </a:lnTo>
                  <a:lnTo>
                    <a:pt x="1820" y="0"/>
                  </a:lnTo>
                  <a:lnTo>
                    <a:pt x="1827" y="0"/>
                  </a:lnTo>
                  <a:lnTo>
                    <a:pt x="1853" y="0"/>
                  </a:lnTo>
                  <a:lnTo>
                    <a:pt x="1854" y="11"/>
                  </a:lnTo>
                  <a:lnTo>
                    <a:pt x="1856" y="21"/>
                  </a:lnTo>
                  <a:lnTo>
                    <a:pt x="1861" y="30"/>
                  </a:lnTo>
                  <a:lnTo>
                    <a:pt x="1866" y="38"/>
                  </a:lnTo>
                  <a:lnTo>
                    <a:pt x="1873" y="46"/>
                  </a:lnTo>
                  <a:lnTo>
                    <a:pt x="1881" y="51"/>
                  </a:lnTo>
                  <a:lnTo>
                    <a:pt x="1886" y="53"/>
                  </a:lnTo>
                  <a:lnTo>
                    <a:pt x="1890" y="54"/>
                  </a:lnTo>
                  <a:lnTo>
                    <a:pt x="1895" y="55"/>
                  </a:lnTo>
                  <a:lnTo>
                    <a:pt x="1900" y="55"/>
                  </a:lnTo>
                  <a:lnTo>
                    <a:pt x="1910" y="55"/>
                  </a:lnTo>
                  <a:lnTo>
                    <a:pt x="1926" y="55"/>
                  </a:lnTo>
                  <a:lnTo>
                    <a:pt x="1935" y="56"/>
                  </a:lnTo>
                  <a:lnTo>
                    <a:pt x="1944" y="58"/>
                  </a:lnTo>
                  <a:lnTo>
                    <a:pt x="1952" y="61"/>
                  </a:lnTo>
                  <a:lnTo>
                    <a:pt x="1958" y="64"/>
                  </a:lnTo>
                  <a:lnTo>
                    <a:pt x="1965" y="68"/>
                  </a:lnTo>
                  <a:lnTo>
                    <a:pt x="1972" y="71"/>
                  </a:lnTo>
                  <a:lnTo>
                    <a:pt x="1979" y="73"/>
                  </a:lnTo>
                  <a:lnTo>
                    <a:pt x="1986" y="73"/>
                  </a:lnTo>
                  <a:lnTo>
                    <a:pt x="1992" y="72"/>
                  </a:lnTo>
                  <a:lnTo>
                    <a:pt x="1999" y="67"/>
                  </a:lnTo>
                  <a:lnTo>
                    <a:pt x="2003" y="63"/>
                  </a:lnTo>
                  <a:lnTo>
                    <a:pt x="2006" y="61"/>
                  </a:lnTo>
                  <a:lnTo>
                    <a:pt x="2015" y="69"/>
                  </a:lnTo>
                  <a:lnTo>
                    <a:pt x="2024" y="75"/>
                  </a:lnTo>
                  <a:lnTo>
                    <a:pt x="2035" y="81"/>
                  </a:lnTo>
                  <a:lnTo>
                    <a:pt x="2046" y="86"/>
                  </a:lnTo>
                  <a:lnTo>
                    <a:pt x="2038" y="93"/>
                  </a:lnTo>
                  <a:lnTo>
                    <a:pt x="2031" y="100"/>
                  </a:lnTo>
                  <a:lnTo>
                    <a:pt x="2021" y="104"/>
                  </a:lnTo>
                  <a:lnTo>
                    <a:pt x="2011" y="108"/>
                  </a:lnTo>
                  <a:lnTo>
                    <a:pt x="1989" y="114"/>
                  </a:lnTo>
                  <a:lnTo>
                    <a:pt x="1967" y="118"/>
                  </a:lnTo>
                  <a:lnTo>
                    <a:pt x="1956" y="120"/>
                  </a:lnTo>
                  <a:lnTo>
                    <a:pt x="1946" y="122"/>
                  </a:lnTo>
                  <a:lnTo>
                    <a:pt x="1937" y="125"/>
                  </a:lnTo>
                  <a:lnTo>
                    <a:pt x="1929" y="128"/>
                  </a:lnTo>
                  <a:lnTo>
                    <a:pt x="1922" y="133"/>
                  </a:lnTo>
                  <a:lnTo>
                    <a:pt x="1918" y="138"/>
                  </a:lnTo>
                  <a:lnTo>
                    <a:pt x="1916" y="141"/>
                  </a:lnTo>
                  <a:lnTo>
                    <a:pt x="1914" y="145"/>
                  </a:lnTo>
                  <a:lnTo>
                    <a:pt x="1913" y="149"/>
                  </a:lnTo>
                  <a:lnTo>
                    <a:pt x="1913" y="154"/>
                  </a:lnTo>
                  <a:lnTo>
                    <a:pt x="1926" y="155"/>
                  </a:lnTo>
                  <a:lnTo>
                    <a:pt x="1937" y="156"/>
                  </a:lnTo>
                  <a:lnTo>
                    <a:pt x="1946" y="158"/>
                  </a:lnTo>
                  <a:lnTo>
                    <a:pt x="1954" y="160"/>
                  </a:lnTo>
                  <a:lnTo>
                    <a:pt x="1962" y="162"/>
                  </a:lnTo>
                  <a:lnTo>
                    <a:pt x="1969" y="164"/>
                  </a:lnTo>
                  <a:lnTo>
                    <a:pt x="1977" y="166"/>
                  </a:lnTo>
                  <a:lnTo>
                    <a:pt x="1986" y="166"/>
                  </a:lnTo>
                  <a:lnTo>
                    <a:pt x="1996" y="165"/>
                  </a:lnTo>
                  <a:lnTo>
                    <a:pt x="2011" y="161"/>
                  </a:lnTo>
                  <a:lnTo>
                    <a:pt x="2028" y="155"/>
                  </a:lnTo>
                  <a:lnTo>
                    <a:pt x="2047" y="147"/>
                  </a:lnTo>
                  <a:lnTo>
                    <a:pt x="2067" y="140"/>
                  </a:lnTo>
                  <a:lnTo>
                    <a:pt x="2087" y="135"/>
                  </a:lnTo>
                  <a:lnTo>
                    <a:pt x="2104" y="130"/>
                  </a:lnTo>
                  <a:lnTo>
                    <a:pt x="2119" y="129"/>
                  </a:lnTo>
                  <a:lnTo>
                    <a:pt x="2109" y="140"/>
                  </a:lnTo>
                  <a:lnTo>
                    <a:pt x="2101" y="147"/>
                  </a:lnTo>
                  <a:lnTo>
                    <a:pt x="2097" y="151"/>
                  </a:lnTo>
                  <a:lnTo>
                    <a:pt x="2094" y="155"/>
                  </a:lnTo>
                  <a:lnTo>
                    <a:pt x="2093" y="160"/>
                  </a:lnTo>
                  <a:lnTo>
                    <a:pt x="2092" y="166"/>
                  </a:lnTo>
                  <a:lnTo>
                    <a:pt x="2102" y="166"/>
                  </a:lnTo>
                  <a:lnTo>
                    <a:pt x="2112" y="166"/>
                  </a:lnTo>
                  <a:lnTo>
                    <a:pt x="2121" y="167"/>
                  </a:lnTo>
                  <a:lnTo>
                    <a:pt x="2138" y="169"/>
                  </a:lnTo>
                  <a:lnTo>
                    <a:pt x="2163" y="172"/>
                  </a:lnTo>
                  <a:lnTo>
                    <a:pt x="2191" y="175"/>
                  </a:lnTo>
                  <a:lnTo>
                    <a:pt x="2221" y="179"/>
                  </a:lnTo>
                  <a:lnTo>
                    <a:pt x="2248" y="182"/>
                  </a:lnTo>
                  <a:lnTo>
                    <a:pt x="2270" y="184"/>
                  </a:lnTo>
                  <a:lnTo>
                    <a:pt x="2286" y="184"/>
                  </a:lnTo>
                  <a:lnTo>
                    <a:pt x="2284" y="193"/>
                  </a:lnTo>
                  <a:lnTo>
                    <a:pt x="2282" y="199"/>
                  </a:lnTo>
                  <a:lnTo>
                    <a:pt x="2279" y="205"/>
                  </a:lnTo>
                  <a:lnTo>
                    <a:pt x="2275" y="210"/>
                  </a:lnTo>
                  <a:lnTo>
                    <a:pt x="2269" y="212"/>
                  </a:lnTo>
                  <a:lnTo>
                    <a:pt x="2262" y="214"/>
                  </a:lnTo>
                  <a:lnTo>
                    <a:pt x="2255" y="215"/>
                  </a:lnTo>
                  <a:lnTo>
                    <a:pt x="2245" y="216"/>
                  </a:lnTo>
                  <a:lnTo>
                    <a:pt x="2238" y="215"/>
                  </a:lnTo>
                  <a:lnTo>
                    <a:pt x="2233" y="214"/>
                  </a:lnTo>
                  <a:lnTo>
                    <a:pt x="2228" y="212"/>
                  </a:lnTo>
                  <a:lnTo>
                    <a:pt x="2225" y="210"/>
                  </a:lnTo>
                  <a:lnTo>
                    <a:pt x="2222" y="206"/>
                  </a:lnTo>
                  <a:lnTo>
                    <a:pt x="2217" y="204"/>
                  </a:lnTo>
                  <a:lnTo>
                    <a:pt x="2212" y="203"/>
                  </a:lnTo>
                  <a:lnTo>
                    <a:pt x="2205" y="203"/>
                  </a:lnTo>
                  <a:lnTo>
                    <a:pt x="2194" y="203"/>
                  </a:lnTo>
                  <a:lnTo>
                    <a:pt x="2185" y="205"/>
                  </a:lnTo>
                  <a:lnTo>
                    <a:pt x="2175" y="209"/>
                  </a:lnTo>
                  <a:lnTo>
                    <a:pt x="2166" y="213"/>
                  </a:lnTo>
                  <a:lnTo>
                    <a:pt x="2149" y="223"/>
                  </a:lnTo>
                  <a:lnTo>
                    <a:pt x="2135" y="234"/>
                  </a:lnTo>
                  <a:lnTo>
                    <a:pt x="2121" y="245"/>
                  </a:lnTo>
                  <a:lnTo>
                    <a:pt x="2108" y="255"/>
                  </a:lnTo>
                  <a:lnTo>
                    <a:pt x="2100" y="258"/>
                  </a:lnTo>
                  <a:lnTo>
                    <a:pt x="2093" y="261"/>
                  </a:lnTo>
                  <a:lnTo>
                    <a:pt x="2087" y="264"/>
                  </a:lnTo>
                  <a:lnTo>
                    <a:pt x="2079" y="265"/>
                  </a:lnTo>
                  <a:lnTo>
                    <a:pt x="2073" y="266"/>
                  </a:lnTo>
                  <a:lnTo>
                    <a:pt x="2068" y="268"/>
                  </a:lnTo>
                  <a:lnTo>
                    <a:pt x="2066" y="271"/>
                  </a:lnTo>
                  <a:lnTo>
                    <a:pt x="2064" y="276"/>
                  </a:lnTo>
                  <a:lnTo>
                    <a:pt x="2063" y="285"/>
                  </a:lnTo>
                  <a:lnTo>
                    <a:pt x="2059" y="295"/>
                  </a:lnTo>
                  <a:lnTo>
                    <a:pt x="2056" y="304"/>
                  </a:lnTo>
                  <a:lnTo>
                    <a:pt x="2053" y="312"/>
                  </a:lnTo>
                  <a:lnTo>
                    <a:pt x="2048" y="321"/>
                  </a:lnTo>
                  <a:lnTo>
                    <a:pt x="2043" y="328"/>
                  </a:lnTo>
                  <a:lnTo>
                    <a:pt x="2032" y="342"/>
                  </a:lnTo>
                  <a:lnTo>
                    <a:pt x="2021" y="355"/>
                  </a:lnTo>
                  <a:lnTo>
                    <a:pt x="2015" y="362"/>
                  </a:lnTo>
                  <a:lnTo>
                    <a:pt x="2010" y="369"/>
                  </a:lnTo>
                  <a:lnTo>
                    <a:pt x="2006" y="378"/>
                  </a:lnTo>
                  <a:lnTo>
                    <a:pt x="2001" y="386"/>
                  </a:lnTo>
                  <a:lnTo>
                    <a:pt x="1998" y="394"/>
                  </a:lnTo>
                  <a:lnTo>
                    <a:pt x="1995" y="404"/>
                  </a:lnTo>
                  <a:lnTo>
                    <a:pt x="1993" y="414"/>
                  </a:lnTo>
                  <a:lnTo>
                    <a:pt x="1992" y="424"/>
                  </a:lnTo>
                  <a:lnTo>
                    <a:pt x="1993" y="432"/>
                  </a:lnTo>
                  <a:lnTo>
                    <a:pt x="1997" y="438"/>
                  </a:lnTo>
                  <a:lnTo>
                    <a:pt x="2001" y="443"/>
                  </a:lnTo>
                  <a:lnTo>
                    <a:pt x="2007" y="447"/>
                  </a:lnTo>
                  <a:lnTo>
                    <a:pt x="2012" y="451"/>
                  </a:lnTo>
                  <a:lnTo>
                    <a:pt x="2018" y="453"/>
                  </a:lnTo>
                  <a:lnTo>
                    <a:pt x="2022" y="455"/>
                  </a:lnTo>
                  <a:lnTo>
                    <a:pt x="2026" y="456"/>
                  </a:lnTo>
                  <a:lnTo>
                    <a:pt x="2032" y="455"/>
                  </a:lnTo>
                  <a:lnTo>
                    <a:pt x="2037" y="454"/>
                  </a:lnTo>
                  <a:lnTo>
                    <a:pt x="2043" y="453"/>
                  </a:lnTo>
                  <a:lnTo>
                    <a:pt x="2047" y="451"/>
                  </a:lnTo>
                  <a:lnTo>
                    <a:pt x="2052" y="448"/>
                  </a:lnTo>
                  <a:lnTo>
                    <a:pt x="2056" y="445"/>
                  </a:lnTo>
                  <a:lnTo>
                    <a:pt x="2060" y="441"/>
                  </a:lnTo>
                  <a:lnTo>
                    <a:pt x="2064" y="437"/>
                  </a:lnTo>
                  <a:lnTo>
                    <a:pt x="2070" y="427"/>
                  </a:lnTo>
                  <a:lnTo>
                    <a:pt x="2076" y="417"/>
                  </a:lnTo>
                  <a:lnTo>
                    <a:pt x="2080" y="405"/>
                  </a:lnTo>
                  <a:lnTo>
                    <a:pt x="2085" y="393"/>
                  </a:lnTo>
                  <a:lnTo>
                    <a:pt x="2092" y="368"/>
                  </a:lnTo>
                  <a:lnTo>
                    <a:pt x="2100" y="344"/>
                  </a:lnTo>
                  <a:lnTo>
                    <a:pt x="2103" y="333"/>
                  </a:lnTo>
                  <a:lnTo>
                    <a:pt x="2108" y="323"/>
                  </a:lnTo>
                  <a:lnTo>
                    <a:pt x="2113" y="314"/>
                  </a:lnTo>
                  <a:lnTo>
                    <a:pt x="2119" y="307"/>
                  </a:lnTo>
                  <a:lnTo>
                    <a:pt x="2135" y="295"/>
                  </a:lnTo>
                  <a:lnTo>
                    <a:pt x="2152" y="283"/>
                  </a:lnTo>
                  <a:lnTo>
                    <a:pt x="2169" y="273"/>
                  </a:lnTo>
                  <a:lnTo>
                    <a:pt x="2188" y="262"/>
                  </a:lnTo>
                  <a:lnTo>
                    <a:pt x="2205" y="252"/>
                  </a:lnTo>
                  <a:lnTo>
                    <a:pt x="2223" y="243"/>
                  </a:lnTo>
                  <a:lnTo>
                    <a:pt x="2238" y="233"/>
                  </a:lnTo>
                  <a:lnTo>
                    <a:pt x="2251" y="222"/>
                  </a:lnTo>
                  <a:lnTo>
                    <a:pt x="2266" y="237"/>
                  </a:lnTo>
                  <a:lnTo>
                    <a:pt x="2278" y="249"/>
                  </a:lnTo>
                  <a:lnTo>
                    <a:pt x="2283" y="255"/>
                  </a:lnTo>
                  <a:lnTo>
                    <a:pt x="2288" y="261"/>
                  </a:lnTo>
                  <a:lnTo>
                    <a:pt x="2293" y="269"/>
                  </a:lnTo>
                  <a:lnTo>
                    <a:pt x="2299" y="277"/>
                  </a:lnTo>
                  <a:lnTo>
                    <a:pt x="2289" y="284"/>
                  </a:lnTo>
                  <a:lnTo>
                    <a:pt x="2281" y="290"/>
                  </a:lnTo>
                  <a:lnTo>
                    <a:pt x="2273" y="296"/>
                  </a:lnTo>
                  <a:lnTo>
                    <a:pt x="2267" y="303"/>
                  </a:lnTo>
                  <a:lnTo>
                    <a:pt x="2260" y="310"/>
                  </a:lnTo>
                  <a:lnTo>
                    <a:pt x="2255" y="318"/>
                  </a:lnTo>
                  <a:lnTo>
                    <a:pt x="2250" y="328"/>
                  </a:lnTo>
                  <a:lnTo>
                    <a:pt x="2245" y="339"/>
                  </a:lnTo>
                  <a:lnTo>
                    <a:pt x="2259" y="338"/>
                  </a:lnTo>
                  <a:lnTo>
                    <a:pt x="2271" y="336"/>
                  </a:lnTo>
                  <a:lnTo>
                    <a:pt x="2284" y="334"/>
                  </a:lnTo>
                  <a:lnTo>
                    <a:pt x="2299" y="333"/>
                  </a:lnTo>
                  <a:lnTo>
                    <a:pt x="2299" y="347"/>
                  </a:lnTo>
                  <a:lnTo>
                    <a:pt x="2299" y="363"/>
                  </a:lnTo>
                  <a:lnTo>
                    <a:pt x="2299" y="380"/>
                  </a:lnTo>
                  <a:lnTo>
                    <a:pt x="2299" y="394"/>
                  </a:lnTo>
                  <a:lnTo>
                    <a:pt x="2293" y="399"/>
                  </a:lnTo>
                  <a:lnTo>
                    <a:pt x="2288" y="404"/>
                  </a:lnTo>
                  <a:lnTo>
                    <a:pt x="2281" y="411"/>
                  </a:lnTo>
                  <a:lnTo>
                    <a:pt x="2276" y="418"/>
                  </a:lnTo>
                  <a:lnTo>
                    <a:pt x="2250" y="426"/>
                  </a:lnTo>
                  <a:lnTo>
                    <a:pt x="2228" y="435"/>
                  </a:lnTo>
                  <a:lnTo>
                    <a:pt x="2219" y="439"/>
                  </a:lnTo>
                  <a:lnTo>
                    <a:pt x="2212" y="443"/>
                  </a:lnTo>
                  <a:lnTo>
                    <a:pt x="2206" y="446"/>
                  </a:lnTo>
                  <a:lnTo>
                    <a:pt x="2205" y="450"/>
                  </a:lnTo>
                  <a:lnTo>
                    <a:pt x="2205" y="452"/>
                  </a:lnTo>
                  <a:lnTo>
                    <a:pt x="2206" y="454"/>
                  </a:lnTo>
                  <a:lnTo>
                    <a:pt x="2209" y="456"/>
                  </a:lnTo>
                  <a:lnTo>
                    <a:pt x="2212" y="458"/>
                  </a:lnTo>
                  <a:lnTo>
                    <a:pt x="2219" y="463"/>
                  </a:lnTo>
                  <a:lnTo>
                    <a:pt x="2227" y="466"/>
                  </a:lnTo>
                  <a:lnTo>
                    <a:pt x="2236" y="469"/>
                  </a:lnTo>
                  <a:lnTo>
                    <a:pt x="2245" y="472"/>
                  </a:lnTo>
                  <a:lnTo>
                    <a:pt x="2253" y="473"/>
                  </a:lnTo>
                  <a:lnTo>
                    <a:pt x="2258" y="474"/>
                  </a:lnTo>
                  <a:lnTo>
                    <a:pt x="2265" y="473"/>
                  </a:lnTo>
                  <a:lnTo>
                    <a:pt x="2273" y="472"/>
                  </a:lnTo>
                  <a:lnTo>
                    <a:pt x="2283" y="469"/>
                  </a:lnTo>
                  <a:lnTo>
                    <a:pt x="2293" y="466"/>
                  </a:lnTo>
                  <a:lnTo>
                    <a:pt x="2317" y="457"/>
                  </a:lnTo>
                  <a:lnTo>
                    <a:pt x="2343" y="447"/>
                  </a:lnTo>
                  <a:lnTo>
                    <a:pt x="2369" y="436"/>
                  </a:lnTo>
                  <a:lnTo>
                    <a:pt x="2393" y="425"/>
                  </a:lnTo>
                  <a:lnTo>
                    <a:pt x="2415" y="415"/>
                  </a:lnTo>
                  <a:lnTo>
                    <a:pt x="2433" y="408"/>
                  </a:lnTo>
                  <a:lnTo>
                    <a:pt x="2439" y="407"/>
                  </a:lnTo>
                  <a:lnTo>
                    <a:pt x="2446" y="405"/>
                  </a:lnTo>
                  <a:lnTo>
                    <a:pt x="2452" y="403"/>
                  </a:lnTo>
                  <a:lnTo>
                    <a:pt x="2458" y="400"/>
                  </a:lnTo>
                  <a:lnTo>
                    <a:pt x="2530" y="382"/>
                  </a:lnTo>
                  <a:lnTo>
                    <a:pt x="2544" y="380"/>
                  </a:lnTo>
                  <a:lnTo>
                    <a:pt x="2557" y="378"/>
                  </a:lnTo>
                  <a:lnTo>
                    <a:pt x="2570" y="373"/>
                  </a:lnTo>
                  <a:lnTo>
                    <a:pt x="2583" y="369"/>
                  </a:lnTo>
                  <a:lnTo>
                    <a:pt x="2597" y="364"/>
                  </a:lnTo>
                  <a:lnTo>
                    <a:pt x="2611" y="357"/>
                  </a:lnTo>
                  <a:lnTo>
                    <a:pt x="2625" y="350"/>
                  </a:lnTo>
                  <a:lnTo>
                    <a:pt x="2638" y="342"/>
                  </a:lnTo>
                  <a:lnTo>
                    <a:pt x="2651" y="334"/>
                  </a:lnTo>
                  <a:lnTo>
                    <a:pt x="2664" y="324"/>
                  </a:lnTo>
                  <a:lnTo>
                    <a:pt x="2676" y="313"/>
                  </a:lnTo>
                  <a:lnTo>
                    <a:pt x="2689" y="303"/>
                  </a:lnTo>
                  <a:lnTo>
                    <a:pt x="2701" y="291"/>
                  </a:lnTo>
                  <a:lnTo>
                    <a:pt x="2710" y="279"/>
                  </a:lnTo>
                  <a:lnTo>
                    <a:pt x="2721" y="266"/>
                  </a:lnTo>
                  <a:lnTo>
                    <a:pt x="2730" y="252"/>
                  </a:lnTo>
                  <a:lnTo>
                    <a:pt x="2817" y="252"/>
                  </a:lnTo>
                  <a:lnTo>
                    <a:pt x="2850" y="248"/>
                  </a:lnTo>
                  <a:lnTo>
                    <a:pt x="2880" y="246"/>
                  </a:lnTo>
                  <a:lnTo>
                    <a:pt x="2906" y="244"/>
                  </a:lnTo>
                  <a:lnTo>
                    <a:pt x="2931" y="241"/>
                  </a:lnTo>
                  <a:lnTo>
                    <a:pt x="2942" y="239"/>
                  </a:lnTo>
                  <a:lnTo>
                    <a:pt x="2954" y="237"/>
                  </a:lnTo>
                  <a:lnTo>
                    <a:pt x="2965" y="234"/>
                  </a:lnTo>
                  <a:lnTo>
                    <a:pt x="2975" y="230"/>
                  </a:lnTo>
                  <a:lnTo>
                    <a:pt x="2986" y="225"/>
                  </a:lnTo>
                  <a:lnTo>
                    <a:pt x="2996" y="219"/>
                  </a:lnTo>
                  <a:lnTo>
                    <a:pt x="3006" y="212"/>
                  </a:lnTo>
                  <a:lnTo>
                    <a:pt x="3016" y="203"/>
                  </a:lnTo>
                  <a:lnTo>
                    <a:pt x="3028" y="190"/>
                  </a:lnTo>
                  <a:lnTo>
                    <a:pt x="3038" y="177"/>
                  </a:lnTo>
                  <a:lnTo>
                    <a:pt x="3048" y="162"/>
                  </a:lnTo>
                  <a:lnTo>
                    <a:pt x="3059" y="148"/>
                  </a:lnTo>
                  <a:lnTo>
                    <a:pt x="3064" y="142"/>
                  </a:lnTo>
                  <a:lnTo>
                    <a:pt x="3070" y="136"/>
                  </a:lnTo>
                  <a:lnTo>
                    <a:pt x="3075" y="130"/>
                  </a:lnTo>
                  <a:lnTo>
                    <a:pt x="3082" y="126"/>
                  </a:lnTo>
                  <a:lnTo>
                    <a:pt x="3089" y="122"/>
                  </a:lnTo>
                  <a:lnTo>
                    <a:pt x="3097" y="119"/>
                  </a:lnTo>
                  <a:lnTo>
                    <a:pt x="3106" y="117"/>
                  </a:lnTo>
                  <a:lnTo>
                    <a:pt x="3116" y="117"/>
                  </a:lnTo>
                  <a:lnTo>
                    <a:pt x="3136" y="118"/>
                  </a:lnTo>
                  <a:lnTo>
                    <a:pt x="3153" y="119"/>
                  </a:lnTo>
                  <a:lnTo>
                    <a:pt x="3160" y="120"/>
                  </a:lnTo>
                  <a:lnTo>
                    <a:pt x="3165" y="119"/>
                  </a:lnTo>
                  <a:lnTo>
                    <a:pt x="3171" y="119"/>
                  </a:lnTo>
                  <a:lnTo>
                    <a:pt x="3175" y="117"/>
                  </a:lnTo>
                  <a:lnTo>
                    <a:pt x="3175" y="125"/>
                  </a:lnTo>
                  <a:lnTo>
                    <a:pt x="3172" y="134"/>
                  </a:lnTo>
                  <a:lnTo>
                    <a:pt x="3168" y="144"/>
                  </a:lnTo>
                  <a:lnTo>
                    <a:pt x="3164" y="156"/>
                  </a:lnTo>
                  <a:lnTo>
                    <a:pt x="3160" y="165"/>
                  </a:lnTo>
                  <a:lnTo>
                    <a:pt x="3155" y="174"/>
                  </a:lnTo>
                  <a:lnTo>
                    <a:pt x="3152" y="181"/>
                  </a:lnTo>
                  <a:lnTo>
                    <a:pt x="3149" y="184"/>
                  </a:lnTo>
                  <a:lnTo>
                    <a:pt x="3149" y="252"/>
                  </a:lnTo>
                  <a:lnTo>
                    <a:pt x="3155" y="258"/>
                  </a:lnTo>
                </a:path>
              </a:pathLst>
            </a:custGeom>
            <a:solidFill>
              <a:schemeClr val="accent1"/>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4" name="Freeform 13"/>
            <p:cNvSpPr>
              <a:spLocks/>
            </p:cNvSpPr>
            <p:nvPr/>
          </p:nvSpPr>
          <p:spPr bwMode="auto">
            <a:xfrm>
              <a:off x="3411496" y="4061115"/>
              <a:ext cx="339725" cy="590550"/>
            </a:xfrm>
            <a:custGeom>
              <a:avLst/>
              <a:gdLst>
                <a:gd name="T0" fmla="*/ 2147483646 w 784"/>
                <a:gd name="T1" fmla="*/ 2147483646 h 1128"/>
                <a:gd name="T2" fmla="*/ 2147483646 w 784"/>
                <a:gd name="T3" fmla="*/ 2147483646 h 1128"/>
                <a:gd name="T4" fmla="*/ 2147483646 w 784"/>
                <a:gd name="T5" fmla="*/ 2147483646 h 1128"/>
                <a:gd name="T6" fmla="*/ 2147483646 w 784"/>
                <a:gd name="T7" fmla="*/ 2147483646 h 1128"/>
                <a:gd name="T8" fmla="*/ 2147483646 w 784"/>
                <a:gd name="T9" fmla="*/ 2147483646 h 1128"/>
                <a:gd name="T10" fmla="*/ 2147483646 w 784"/>
                <a:gd name="T11" fmla="*/ 2147483646 h 1128"/>
                <a:gd name="T12" fmla="*/ 2147483646 w 784"/>
                <a:gd name="T13" fmla="*/ 2147483646 h 1128"/>
                <a:gd name="T14" fmla="*/ 2147483646 w 784"/>
                <a:gd name="T15" fmla="*/ 2147483646 h 1128"/>
                <a:gd name="T16" fmla="*/ 2147483646 w 784"/>
                <a:gd name="T17" fmla="*/ 2147483646 h 1128"/>
                <a:gd name="T18" fmla="*/ 2147483646 w 784"/>
                <a:gd name="T19" fmla="*/ 2147483646 h 1128"/>
                <a:gd name="T20" fmla="*/ 2147483646 w 784"/>
                <a:gd name="T21" fmla="*/ 2147483646 h 1128"/>
                <a:gd name="T22" fmla="*/ 2147483646 w 784"/>
                <a:gd name="T23" fmla="*/ 2147483646 h 1128"/>
                <a:gd name="T24" fmla="*/ 2147483646 w 784"/>
                <a:gd name="T25" fmla="*/ 2147483646 h 1128"/>
                <a:gd name="T26" fmla="*/ 2147483646 w 784"/>
                <a:gd name="T27" fmla="*/ 2147483646 h 1128"/>
                <a:gd name="T28" fmla="*/ 2147483646 w 784"/>
                <a:gd name="T29" fmla="*/ 2147483646 h 1128"/>
                <a:gd name="T30" fmla="*/ 2147483646 w 784"/>
                <a:gd name="T31" fmla="*/ 2147483646 h 1128"/>
                <a:gd name="T32" fmla="*/ 2147483646 w 784"/>
                <a:gd name="T33" fmla="*/ 2147483646 h 1128"/>
                <a:gd name="T34" fmla="*/ 2147483646 w 784"/>
                <a:gd name="T35" fmla="*/ 2147483646 h 1128"/>
                <a:gd name="T36" fmla="*/ 2147483646 w 784"/>
                <a:gd name="T37" fmla="*/ 2147483646 h 1128"/>
                <a:gd name="T38" fmla="*/ 2147483646 w 784"/>
                <a:gd name="T39" fmla="*/ 2147483646 h 1128"/>
                <a:gd name="T40" fmla="*/ 2147483646 w 784"/>
                <a:gd name="T41" fmla="*/ 2147483646 h 1128"/>
                <a:gd name="T42" fmla="*/ 2147483646 w 784"/>
                <a:gd name="T43" fmla="*/ 2147483646 h 1128"/>
                <a:gd name="T44" fmla="*/ 2147483646 w 784"/>
                <a:gd name="T45" fmla="*/ 2147483646 h 1128"/>
                <a:gd name="T46" fmla="*/ 2147483646 w 784"/>
                <a:gd name="T47" fmla="*/ 2147483646 h 1128"/>
                <a:gd name="T48" fmla="*/ 2147483646 w 784"/>
                <a:gd name="T49" fmla="*/ 2147483646 h 1128"/>
                <a:gd name="T50" fmla="*/ 2147483646 w 784"/>
                <a:gd name="T51" fmla="*/ 2147483646 h 1128"/>
                <a:gd name="T52" fmla="*/ 2147483646 w 784"/>
                <a:gd name="T53" fmla="*/ 2147483646 h 1128"/>
                <a:gd name="T54" fmla="*/ 2147483646 w 784"/>
                <a:gd name="T55" fmla="*/ 2147483646 h 1128"/>
                <a:gd name="T56" fmla="*/ 2147483646 w 784"/>
                <a:gd name="T57" fmla="*/ 2147483646 h 1128"/>
                <a:gd name="T58" fmla="*/ 2147483646 w 784"/>
                <a:gd name="T59" fmla="*/ 2147483646 h 1128"/>
                <a:gd name="T60" fmla="*/ 2147483646 w 784"/>
                <a:gd name="T61" fmla="*/ 2147483646 h 1128"/>
                <a:gd name="T62" fmla="*/ 2147483646 w 784"/>
                <a:gd name="T63" fmla="*/ 2147483646 h 1128"/>
                <a:gd name="T64" fmla="*/ 2147483646 w 784"/>
                <a:gd name="T65" fmla="*/ 2147483646 h 1128"/>
                <a:gd name="T66" fmla="*/ 2147483646 w 784"/>
                <a:gd name="T67" fmla="*/ 2147483646 h 1128"/>
                <a:gd name="T68" fmla="*/ 0 w 784"/>
                <a:gd name="T69" fmla="*/ 2147483646 h 1128"/>
                <a:gd name="T70" fmla="*/ 2147483646 w 784"/>
                <a:gd name="T71" fmla="*/ 2147483646 h 1128"/>
                <a:gd name="T72" fmla="*/ 2147483646 w 784"/>
                <a:gd name="T73" fmla="*/ 2147483646 h 1128"/>
                <a:gd name="T74" fmla="*/ 2147483646 w 784"/>
                <a:gd name="T75" fmla="*/ 2147483646 h 1128"/>
                <a:gd name="T76" fmla="*/ 2147483646 w 784"/>
                <a:gd name="T77" fmla="*/ 2147483646 h 1128"/>
                <a:gd name="T78" fmla="*/ 2147483646 w 784"/>
                <a:gd name="T79" fmla="*/ 2147483646 h 1128"/>
                <a:gd name="T80" fmla="*/ 2147483646 w 784"/>
                <a:gd name="T81" fmla="*/ 2147483646 h 1128"/>
                <a:gd name="T82" fmla="*/ 2147483646 w 784"/>
                <a:gd name="T83" fmla="*/ 2147483646 h 1128"/>
                <a:gd name="T84" fmla="*/ 2147483646 w 784"/>
                <a:gd name="T85" fmla="*/ 2147483646 h 1128"/>
                <a:gd name="T86" fmla="*/ 2147483646 w 784"/>
                <a:gd name="T87" fmla="*/ 2147483646 h 1128"/>
                <a:gd name="T88" fmla="*/ 2147483646 w 784"/>
                <a:gd name="T89" fmla="*/ 2147483646 h 1128"/>
                <a:gd name="T90" fmla="*/ 2147483646 w 784"/>
                <a:gd name="T91" fmla="*/ 2147483646 h 1128"/>
                <a:gd name="T92" fmla="*/ 2147483646 w 784"/>
                <a:gd name="T93" fmla="*/ 2147483646 h 1128"/>
                <a:gd name="T94" fmla="*/ 2147483646 w 784"/>
                <a:gd name="T95" fmla="*/ 2147483646 h 1128"/>
                <a:gd name="T96" fmla="*/ 2147483646 w 784"/>
                <a:gd name="T97" fmla="*/ 2147483646 h 1128"/>
                <a:gd name="T98" fmla="*/ 2147483646 w 784"/>
                <a:gd name="T99" fmla="*/ 2147483646 h 1128"/>
                <a:gd name="T100" fmla="*/ 2147483646 w 784"/>
                <a:gd name="T101" fmla="*/ 2147483646 h 1128"/>
                <a:gd name="T102" fmla="*/ 2147483646 w 784"/>
                <a:gd name="T103" fmla="*/ 2147483646 h 1128"/>
                <a:gd name="T104" fmla="*/ 2147483646 w 784"/>
                <a:gd name="T105" fmla="*/ 2147483646 h 1128"/>
                <a:gd name="T106" fmla="*/ 2147483646 w 784"/>
                <a:gd name="T107" fmla="*/ 2147483646 h 1128"/>
                <a:gd name="T108" fmla="*/ 2147483646 w 784"/>
                <a:gd name="T109" fmla="*/ 2147483646 h 112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84" h="1128">
                  <a:moveTo>
                    <a:pt x="644" y="259"/>
                  </a:moveTo>
                  <a:lnTo>
                    <a:pt x="632" y="265"/>
                  </a:lnTo>
                  <a:lnTo>
                    <a:pt x="621" y="270"/>
                  </a:lnTo>
                  <a:lnTo>
                    <a:pt x="611" y="273"/>
                  </a:lnTo>
                  <a:lnTo>
                    <a:pt x="602" y="275"/>
                  </a:lnTo>
                  <a:lnTo>
                    <a:pt x="583" y="277"/>
                  </a:lnTo>
                  <a:lnTo>
                    <a:pt x="564" y="278"/>
                  </a:lnTo>
                  <a:lnTo>
                    <a:pt x="560" y="278"/>
                  </a:lnTo>
                  <a:lnTo>
                    <a:pt x="557" y="280"/>
                  </a:lnTo>
                  <a:lnTo>
                    <a:pt x="554" y="284"/>
                  </a:lnTo>
                  <a:lnTo>
                    <a:pt x="552" y="287"/>
                  </a:lnTo>
                  <a:lnTo>
                    <a:pt x="549" y="295"/>
                  </a:lnTo>
                  <a:lnTo>
                    <a:pt x="545" y="302"/>
                  </a:lnTo>
                  <a:lnTo>
                    <a:pt x="529" y="318"/>
                  </a:lnTo>
                  <a:lnTo>
                    <a:pt x="515" y="335"/>
                  </a:lnTo>
                  <a:lnTo>
                    <a:pt x="502" y="354"/>
                  </a:lnTo>
                  <a:lnTo>
                    <a:pt x="490" y="376"/>
                  </a:lnTo>
                  <a:lnTo>
                    <a:pt x="484" y="387"/>
                  </a:lnTo>
                  <a:lnTo>
                    <a:pt x="480" y="398"/>
                  </a:lnTo>
                  <a:lnTo>
                    <a:pt x="475" y="410"/>
                  </a:lnTo>
                  <a:lnTo>
                    <a:pt x="471" y="422"/>
                  </a:lnTo>
                  <a:lnTo>
                    <a:pt x="469" y="434"/>
                  </a:lnTo>
                  <a:lnTo>
                    <a:pt x="467" y="445"/>
                  </a:lnTo>
                  <a:lnTo>
                    <a:pt x="465" y="457"/>
                  </a:lnTo>
                  <a:lnTo>
                    <a:pt x="464" y="468"/>
                  </a:lnTo>
                  <a:lnTo>
                    <a:pt x="465" y="478"/>
                  </a:lnTo>
                  <a:lnTo>
                    <a:pt x="468" y="488"/>
                  </a:lnTo>
                  <a:lnTo>
                    <a:pt x="471" y="498"/>
                  </a:lnTo>
                  <a:lnTo>
                    <a:pt x="475" y="510"/>
                  </a:lnTo>
                  <a:lnTo>
                    <a:pt x="481" y="522"/>
                  </a:lnTo>
                  <a:lnTo>
                    <a:pt x="486" y="535"/>
                  </a:lnTo>
                  <a:lnTo>
                    <a:pt x="494" y="547"/>
                  </a:lnTo>
                  <a:lnTo>
                    <a:pt x="502" y="559"/>
                  </a:lnTo>
                  <a:lnTo>
                    <a:pt x="510" y="570"/>
                  </a:lnTo>
                  <a:lnTo>
                    <a:pt x="520" y="581"/>
                  </a:lnTo>
                  <a:lnTo>
                    <a:pt x="530" y="591"/>
                  </a:lnTo>
                  <a:lnTo>
                    <a:pt x="540" y="600"/>
                  </a:lnTo>
                  <a:lnTo>
                    <a:pt x="551" y="607"/>
                  </a:lnTo>
                  <a:lnTo>
                    <a:pt x="562" y="612"/>
                  </a:lnTo>
                  <a:lnTo>
                    <a:pt x="568" y="614"/>
                  </a:lnTo>
                  <a:lnTo>
                    <a:pt x="573" y="615"/>
                  </a:lnTo>
                  <a:lnTo>
                    <a:pt x="579" y="616"/>
                  </a:lnTo>
                  <a:lnTo>
                    <a:pt x="584" y="616"/>
                  </a:lnTo>
                  <a:lnTo>
                    <a:pt x="594" y="615"/>
                  </a:lnTo>
                  <a:lnTo>
                    <a:pt x="602" y="613"/>
                  </a:lnTo>
                  <a:lnTo>
                    <a:pt x="610" y="609"/>
                  </a:lnTo>
                  <a:lnTo>
                    <a:pt x="617" y="604"/>
                  </a:lnTo>
                  <a:lnTo>
                    <a:pt x="625" y="600"/>
                  </a:lnTo>
                  <a:lnTo>
                    <a:pt x="632" y="596"/>
                  </a:lnTo>
                  <a:lnTo>
                    <a:pt x="641" y="593"/>
                  </a:lnTo>
                  <a:lnTo>
                    <a:pt x="651" y="592"/>
                  </a:lnTo>
                  <a:lnTo>
                    <a:pt x="653" y="614"/>
                  </a:lnTo>
                  <a:lnTo>
                    <a:pt x="654" y="645"/>
                  </a:lnTo>
                  <a:lnTo>
                    <a:pt x="654" y="653"/>
                  </a:lnTo>
                  <a:lnTo>
                    <a:pt x="655" y="660"/>
                  </a:lnTo>
                  <a:lnTo>
                    <a:pt x="658" y="667"/>
                  </a:lnTo>
                  <a:lnTo>
                    <a:pt x="660" y="672"/>
                  </a:lnTo>
                  <a:lnTo>
                    <a:pt x="663" y="677"/>
                  </a:lnTo>
                  <a:lnTo>
                    <a:pt x="666" y="681"/>
                  </a:lnTo>
                  <a:lnTo>
                    <a:pt x="672" y="683"/>
                  </a:lnTo>
                  <a:lnTo>
                    <a:pt x="677" y="684"/>
                  </a:lnTo>
                  <a:lnTo>
                    <a:pt x="687" y="684"/>
                  </a:lnTo>
                  <a:lnTo>
                    <a:pt x="697" y="684"/>
                  </a:lnTo>
                  <a:lnTo>
                    <a:pt x="703" y="684"/>
                  </a:lnTo>
                  <a:lnTo>
                    <a:pt x="708" y="685"/>
                  </a:lnTo>
                  <a:lnTo>
                    <a:pt x="714" y="687"/>
                  </a:lnTo>
                  <a:lnTo>
                    <a:pt x="720" y="689"/>
                  </a:lnTo>
                  <a:lnTo>
                    <a:pt x="726" y="692"/>
                  </a:lnTo>
                  <a:lnTo>
                    <a:pt x="732" y="696"/>
                  </a:lnTo>
                  <a:lnTo>
                    <a:pt x="738" y="701"/>
                  </a:lnTo>
                  <a:lnTo>
                    <a:pt x="743" y="706"/>
                  </a:lnTo>
                  <a:lnTo>
                    <a:pt x="749" y="712"/>
                  </a:lnTo>
                  <a:lnTo>
                    <a:pt x="754" y="717"/>
                  </a:lnTo>
                  <a:lnTo>
                    <a:pt x="759" y="724"/>
                  </a:lnTo>
                  <a:lnTo>
                    <a:pt x="763" y="731"/>
                  </a:lnTo>
                  <a:lnTo>
                    <a:pt x="765" y="738"/>
                  </a:lnTo>
                  <a:lnTo>
                    <a:pt x="769" y="746"/>
                  </a:lnTo>
                  <a:lnTo>
                    <a:pt x="770" y="756"/>
                  </a:lnTo>
                  <a:lnTo>
                    <a:pt x="771" y="765"/>
                  </a:lnTo>
                  <a:lnTo>
                    <a:pt x="770" y="773"/>
                  </a:lnTo>
                  <a:lnTo>
                    <a:pt x="769" y="779"/>
                  </a:lnTo>
                  <a:lnTo>
                    <a:pt x="766" y="784"/>
                  </a:lnTo>
                  <a:lnTo>
                    <a:pt x="764" y="787"/>
                  </a:lnTo>
                  <a:lnTo>
                    <a:pt x="761" y="790"/>
                  </a:lnTo>
                  <a:lnTo>
                    <a:pt x="759" y="794"/>
                  </a:lnTo>
                  <a:lnTo>
                    <a:pt x="758" y="797"/>
                  </a:lnTo>
                  <a:lnTo>
                    <a:pt x="758" y="801"/>
                  </a:lnTo>
                  <a:lnTo>
                    <a:pt x="758" y="809"/>
                  </a:lnTo>
                  <a:lnTo>
                    <a:pt x="759" y="818"/>
                  </a:lnTo>
                  <a:lnTo>
                    <a:pt x="760" y="825"/>
                  </a:lnTo>
                  <a:lnTo>
                    <a:pt x="761" y="831"/>
                  </a:lnTo>
                  <a:lnTo>
                    <a:pt x="765" y="844"/>
                  </a:lnTo>
                  <a:lnTo>
                    <a:pt x="771" y="856"/>
                  </a:lnTo>
                  <a:lnTo>
                    <a:pt x="774" y="866"/>
                  </a:lnTo>
                  <a:lnTo>
                    <a:pt x="777" y="875"/>
                  </a:lnTo>
                  <a:lnTo>
                    <a:pt x="772" y="882"/>
                  </a:lnTo>
                  <a:lnTo>
                    <a:pt x="769" y="889"/>
                  </a:lnTo>
                  <a:lnTo>
                    <a:pt x="765" y="897"/>
                  </a:lnTo>
                  <a:lnTo>
                    <a:pt x="762" y="904"/>
                  </a:lnTo>
                  <a:lnTo>
                    <a:pt x="760" y="912"/>
                  </a:lnTo>
                  <a:lnTo>
                    <a:pt x="759" y="922"/>
                  </a:lnTo>
                  <a:lnTo>
                    <a:pt x="758" y="932"/>
                  </a:lnTo>
                  <a:lnTo>
                    <a:pt x="758" y="943"/>
                  </a:lnTo>
                  <a:lnTo>
                    <a:pt x="758" y="956"/>
                  </a:lnTo>
                  <a:lnTo>
                    <a:pt x="760" y="967"/>
                  </a:lnTo>
                  <a:lnTo>
                    <a:pt x="762" y="978"/>
                  </a:lnTo>
                  <a:lnTo>
                    <a:pt x="765" y="986"/>
                  </a:lnTo>
                  <a:lnTo>
                    <a:pt x="770" y="994"/>
                  </a:lnTo>
                  <a:lnTo>
                    <a:pt x="774" y="1000"/>
                  </a:lnTo>
                  <a:lnTo>
                    <a:pt x="778" y="1006"/>
                  </a:lnTo>
                  <a:lnTo>
                    <a:pt x="784" y="1011"/>
                  </a:lnTo>
                  <a:lnTo>
                    <a:pt x="775" y="1026"/>
                  </a:lnTo>
                  <a:lnTo>
                    <a:pt x="769" y="1041"/>
                  </a:lnTo>
                  <a:lnTo>
                    <a:pt x="763" y="1054"/>
                  </a:lnTo>
                  <a:lnTo>
                    <a:pt x="759" y="1067"/>
                  </a:lnTo>
                  <a:lnTo>
                    <a:pt x="753" y="1080"/>
                  </a:lnTo>
                  <a:lnTo>
                    <a:pt x="747" y="1095"/>
                  </a:lnTo>
                  <a:lnTo>
                    <a:pt x="737" y="1110"/>
                  </a:lnTo>
                  <a:lnTo>
                    <a:pt x="723" y="1128"/>
                  </a:lnTo>
                  <a:lnTo>
                    <a:pt x="691" y="1122"/>
                  </a:lnTo>
                  <a:lnTo>
                    <a:pt x="681" y="1121"/>
                  </a:lnTo>
                  <a:lnTo>
                    <a:pt x="673" y="1119"/>
                  </a:lnTo>
                  <a:lnTo>
                    <a:pt x="665" y="1116"/>
                  </a:lnTo>
                  <a:lnTo>
                    <a:pt x="659" y="1113"/>
                  </a:lnTo>
                  <a:lnTo>
                    <a:pt x="653" y="1108"/>
                  </a:lnTo>
                  <a:lnTo>
                    <a:pt x="648" y="1103"/>
                  </a:lnTo>
                  <a:lnTo>
                    <a:pt x="642" y="1098"/>
                  </a:lnTo>
                  <a:lnTo>
                    <a:pt x="638" y="1092"/>
                  </a:lnTo>
                  <a:lnTo>
                    <a:pt x="627" y="1079"/>
                  </a:lnTo>
                  <a:lnTo>
                    <a:pt x="616" y="1067"/>
                  </a:lnTo>
                  <a:lnTo>
                    <a:pt x="609" y="1061"/>
                  </a:lnTo>
                  <a:lnTo>
                    <a:pt x="602" y="1056"/>
                  </a:lnTo>
                  <a:lnTo>
                    <a:pt x="594" y="1052"/>
                  </a:lnTo>
                  <a:lnTo>
                    <a:pt x="584" y="1048"/>
                  </a:lnTo>
                  <a:lnTo>
                    <a:pt x="554" y="1038"/>
                  </a:lnTo>
                  <a:lnTo>
                    <a:pt x="507" y="1018"/>
                  </a:lnTo>
                  <a:lnTo>
                    <a:pt x="483" y="1008"/>
                  </a:lnTo>
                  <a:lnTo>
                    <a:pt x="463" y="998"/>
                  </a:lnTo>
                  <a:lnTo>
                    <a:pt x="456" y="993"/>
                  </a:lnTo>
                  <a:lnTo>
                    <a:pt x="450" y="988"/>
                  </a:lnTo>
                  <a:lnTo>
                    <a:pt x="446" y="984"/>
                  </a:lnTo>
                  <a:lnTo>
                    <a:pt x="445" y="980"/>
                  </a:lnTo>
                  <a:lnTo>
                    <a:pt x="436" y="975"/>
                  </a:lnTo>
                  <a:lnTo>
                    <a:pt x="425" y="967"/>
                  </a:lnTo>
                  <a:lnTo>
                    <a:pt x="413" y="956"/>
                  </a:lnTo>
                  <a:lnTo>
                    <a:pt x="398" y="944"/>
                  </a:lnTo>
                  <a:lnTo>
                    <a:pt x="383" y="931"/>
                  </a:lnTo>
                  <a:lnTo>
                    <a:pt x="367" y="916"/>
                  </a:lnTo>
                  <a:lnTo>
                    <a:pt x="349" y="904"/>
                  </a:lnTo>
                  <a:lnTo>
                    <a:pt x="331" y="894"/>
                  </a:lnTo>
                  <a:lnTo>
                    <a:pt x="326" y="890"/>
                  </a:lnTo>
                  <a:lnTo>
                    <a:pt x="323" y="886"/>
                  </a:lnTo>
                  <a:lnTo>
                    <a:pt x="319" y="882"/>
                  </a:lnTo>
                  <a:lnTo>
                    <a:pt x="318" y="877"/>
                  </a:lnTo>
                  <a:lnTo>
                    <a:pt x="318" y="872"/>
                  </a:lnTo>
                  <a:lnTo>
                    <a:pt x="318" y="867"/>
                  </a:lnTo>
                  <a:lnTo>
                    <a:pt x="319" y="860"/>
                  </a:lnTo>
                  <a:lnTo>
                    <a:pt x="321" y="854"/>
                  </a:lnTo>
                  <a:lnTo>
                    <a:pt x="324" y="842"/>
                  </a:lnTo>
                  <a:lnTo>
                    <a:pt x="327" y="829"/>
                  </a:lnTo>
                  <a:lnTo>
                    <a:pt x="328" y="822"/>
                  </a:lnTo>
                  <a:lnTo>
                    <a:pt x="328" y="815"/>
                  </a:lnTo>
                  <a:lnTo>
                    <a:pt x="327" y="808"/>
                  </a:lnTo>
                  <a:lnTo>
                    <a:pt x="325" y="801"/>
                  </a:lnTo>
                  <a:lnTo>
                    <a:pt x="318" y="795"/>
                  </a:lnTo>
                  <a:lnTo>
                    <a:pt x="310" y="789"/>
                  </a:lnTo>
                  <a:lnTo>
                    <a:pt x="300" y="784"/>
                  </a:lnTo>
                  <a:lnTo>
                    <a:pt x="290" y="778"/>
                  </a:lnTo>
                  <a:lnTo>
                    <a:pt x="279" y="772"/>
                  </a:lnTo>
                  <a:lnTo>
                    <a:pt x="270" y="765"/>
                  </a:lnTo>
                  <a:lnTo>
                    <a:pt x="266" y="761"/>
                  </a:lnTo>
                  <a:lnTo>
                    <a:pt x="263" y="757"/>
                  </a:lnTo>
                  <a:lnTo>
                    <a:pt x="260" y="751"/>
                  </a:lnTo>
                  <a:lnTo>
                    <a:pt x="259" y="745"/>
                  </a:lnTo>
                  <a:lnTo>
                    <a:pt x="255" y="735"/>
                  </a:lnTo>
                  <a:lnTo>
                    <a:pt x="251" y="725"/>
                  </a:lnTo>
                  <a:lnTo>
                    <a:pt x="249" y="716"/>
                  </a:lnTo>
                  <a:lnTo>
                    <a:pt x="248" y="707"/>
                  </a:lnTo>
                  <a:lnTo>
                    <a:pt x="246" y="697"/>
                  </a:lnTo>
                  <a:lnTo>
                    <a:pt x="243" y="689"/>
                  </a:lnTo>
                  <a:lnTo>
                    <a:pt x="238" y="681"/>
                  </a:lnTo>
                  <a:lnTo>
                    <a:pt x="232" y="672"/>
                  </a:lnTo>
                  <a:lnTo>
                    <a:pt x="211" y="635"/>
                  </a:lnTo>
                  <a:lnTo>
                    <a:pt x="192" y="603"/>
                  </a:lnTo>
                  <a:lnTo>
                    <a:pt x="174" y="570"/>
                  </a:lnTo>
                  <a:lnTo>
                    <a:pt x="153" y="530"/>
                  </a:lnTo>
                  <a:lnTo>
                    <a:pt x="146" y="521"/>
                  </a:lnTo>
                  <a:lnTo>
                    <a:pt x="138" y="513"/>
                  </a:lnTo>
                  <a:lnTo>
                    <a:pt x="134" y="508"/>
                  </a:lnTo>
                  <a:lnTo>
                    <a:pt x="129" y="502"/>
                  </a:lnTo>
                  <a:lnTo>
                    <a:pt x="124" y="496"/>
                  </a:lnTo>
                  <a:lnTo>
                    <a:pt x="120" y="487"/>
                  </a:lnTo>
                  <a:lnTo>
                    <a:pt x="116" y="478"/>
                  </a:lnTo>
                  <a:lnTo>
                    <a:pt x="113" y="467"/>
                  </a:lnTo>
                  <a:lnTo>
                    <a:pt x="109" y="458"/>
                  </a:lnTo>
                  <a:lnTo>
                    <a:pt x="103" y="448"/>
                  </a:lnTo>
                  <a:lnTo>
                    <a:pt x="98" y="440"/>
                  </a:lnTo>
                  <a:lnTo>
                    <a:pt x="90" y="432"/>
                  </a:lnTo>
                  <a:lnTo>
                    <a:pt x="82" y="425"/>
                  </a:lnTo>
                  <a:lnTo>
                    <a:pt x="72" y="419"/>
                  </a:lnTo>
                  <a:lnTo>
                    <a:pt x="52" y="411"/>
                  </a:lnTo>
                  <a:lnTo>
                    <a:pt x="31" y="403"/>
                  </a:lnTo>
                  <a:lnTo>
                    <a:pt x="26" y="400"/>
                  </a:lnTo>
                  <a:lnTo>
                    <a:pt x="22" y="397"/>
                  </a:lnTo>
                  <a:lnTo>
                    <a:pt x="17" y="393"/>
                  </a:lnTo>
                  <a:lnTo>
                    <a:pt x="13" y="389"/>
                  </a:lnTo>
                  <a:lnTo>
                    <a:pt x="9" y="384"/>
                  </a:lnTo>
                  <a:lnTo>
                    <a:pt x="5" y="378"/>
                  </a:lnTo>
                  <a:lnTo>
                    <a:pt x="2" y="372"/>
                  </a:lnTo>
                  <a:lnTo>
                    <a:pt x="0" y="363"/>
                  </a:lnTo>
                  <a:lnTo>
                    <a:pt x="20" y="345"/>
                  </a:lnTo>
                  <a:lnTo>
                    <a:pt x="15" y="331"/>
                  </a:lnTo>
                  <a:lnTo>
                    <a:pt x="14" y="317"/>
                  </a:lnTo>
                  <a:lnTo>
                    <a:pt x="13" y="301"/>
                  </a:lnTo>
                  <a:lnTo>
                    <a:pt x="13" y="284"/>
                  </a:lnTo>
                  <a:lnTo>
                    <a:pt x="13" y="276"/>
                  </a:lnTo>
                  <a:lnTo>
                    <a:pt x="14" y="270"/>
                  </a:lnTo>
                  <a:lnTo>
                    <a:pt x="16" y="264"/>
                  </a:lnTo>
                  <a:lnTo>
                    <a:pt x="19" y="259"/>
                  </a:lnTo>
                  <a:lnTo>
                    <a:pt x="21" y="254"/>
                  </a:lnTo>
                  <a:lnTo>
                    <a:pt x="24" y="249"/>
                  </a:lnTo>
                  <a:lnTo>
                    <a:pt x="28" y="246"/>
                  </a:lnTo>
                  <a:lnTo>
                    <a:pt x="32" y="243"/>
                  </a:lnTo>
                  <a:lnTo>
                    <a:pt x="41" y="237"/>
                  </a:lnTo>
                  <a:lnTo>
                    <a:pt x="49" y="231"/>
                  </a:lnTo>
                  <a:lnTo>
                    <a:pt x="58" y="224"/>
                  </a:lnTo>
                  <a:lnTo>
                    <a:pt x="66" y="216"/>
                  </a:lnTo>
                  <a:lnTo>
                    <a:pt x="72" y="222"/>
                  </a:lnTo>
                  <a:lnTo>
                    <a:pt x="79" y="228"/>
                  </a:lnTo>
                  <a:lnTo>
                    <a:pt x="83" y="235"/>
                  </a:lnTo>
                  <a:lnTo>
                    <a:pt x="86" y="240"/>
                  </a:lnTo>
                  <a:lnTo>
                    <a:pt x="86" y="252"/>
                  </a:lnTo>
                  <a:lnTo>
                    <a:pt x="86" y="265"/>
                  </a:lnTo>
                  <a:lnTo>
                    <a:pt x="95" y="272"/>
                  </a:lnTo>
                  <a:lnTo>
                    <a:pt x="116" y="287"/>
                  </a:lnTo>
                  <a:lnTo>
                    <a:pt x="128" y="294"/>
                  </a:lnTo>
                  <a:lnTo>
                    <a:pt x="139" y="301"/>
                  </a:lnTo>
                  <a:lnTo>
                    <a:pt x="148" y="306"/>
                  </a:lnTo>
                  <a:lnTo>
                    <a:pt x="153" y="308"/>
                  </a:lnTo>
                  <a:lnTo>
                    <a:pt x="158" y="307"/>
                  </a:lnTo>
                  <a:lnTo>
                    <a:pt x="164" y="303"/>
                  </a:lnTo>
                  <a:lnTo>
                    <a:pt x="169" y="298"/>
                  </a:lnTo>
                  <a:lnTo>
                    <a:pt x="174" y="291"/>
                  </a:lnTo>
                  <a:lnTo>
                    <a:pt x="179" y="284"/>
                  </a:lnTo>
                  <a:lnTo>
                    <a:pt x="182" y="277"/>
                  </a:lnTo>
                  <a:lnTo>
                    <a:pt x="184" y="271"/>
                  </a:lnTo>
                  <a:lnTo>
                    <a:pt x="185" y="265"/>
                  </a:lnTo>
                  <a:lnTo>
                    <a:pt x="187" y="259"/>
                  </a:lnTo>
                  <a:lnTo>
                    <a:pt x="188" y="251"/>
                  </a:lnTo>
                  <a:lnTo>
                    <a:pt x="190" y="244"/>
                  </a:lnTo>
                  <a:lnTo>
                    <a:pt x="193" y="238"/>
                  </a:lnTo>
                  <a:lnTo>
                    <a:pt x="201" y="225"/>
                  </a:lnTo>
                  <a:lnTo>
                    <a:pt x="212" y="213"/>
                  </a:lnTo>
                  <a:lnTo>
                    <a:pt x="222" y="202"/>
                  </a:lnTo>
                  <a:lnTo>
                    <a:pt x="234" y="192"/>
                  </a:lnTo>
                  <a:lnTo>
                    <a:pt x="244" y="184"/>
                  </a:lnTo>
                  <a:lnTo>
                    <a:pt x="252" y="179"/>
                  </a:lnTo>
                  <a:lnTo>
                    <a:pt x="270" y="170"/>
                  </a:lnTo>
                  <a:lnTo>
                    <a:pt x="289" y="160"/>
                  </a:lnTo>
                  <a:lnTo>
                    <a:pt x="306" y="150"/>
                  </a:lnTo>
                  <a:lnTo>
                    <a:pt x="323" y="138"/>
                  </a:lnTo>
                  <a:lnTo>
                    <a:pt x="330" y="133"/>
                  </a:lnTo>
                  <a:lnTo>
                    <a:pt x="337" y="126"/>
                  </a:lnTo>
                  <a:lnTo>
                    <a:pt x="344" y="120"/>
                  </a:lnTo>
                  <a:lnTo>
                    <a:pt x="348" y="113"/>
                  </a:lnTo>
                  <a:lnTo>
                    <a:pt x="352" y="106"/>
                  </a:lnTo>
                  <a:lnTo>
                    <a:pt x="356" y="98"/>
                  </a:lnTo>
                  <a:lnTo>
                    <a:pt x="358" y="90"/>
                  </a:lnTo>
                  <a:lnTo>
                    <a:pt x="358" y="80"/>
                  </a:lnTo>
                  <a:lnTo>
                    <a:pt x="357" y="70"/>
                  </a:lnTo>
                  <a:lnTo>
                    <a:pt x="355" y="58"/>
                  </a:lnTo>
                  <a:lnTo>
                    <a:pt x="350" y="46"/>
                  </a:lnTo>
                  <a:lnTo>
                    <a:pt x="345" y="34"/>
                  </a:lnTo>
                  <a:lnTo>
                    <a:pt x="336" y="12"/>
                  </a:lnTo>
                  <a:lnTo>
                    <a:pt x="331" y="0"/>
                  </a:lnTo>
                  <a:lnTo>
                    <a:pt x="347" y="5"/>
                  </a:lnTo>
                  <a:lnTo>
                    <a:pt x="360" y="11"/>
                  </a:lnTo>
                  <a:lnTo>
                    <a:pt x="374" y="18"/>
                  </a:lnTo>
                  <a:lnTo>
                    <a:pt x="386" y="26"/>
                  </a:lnTo>
                  <a:lnTo>
                    <a:pt x="398" y="35"/>
                  </a:lnTo>
                  <a:lnTo>
                    <a:pt x="411" y="44"/>
                  </a:lnTo>
                  <a:lnTo>
                    <a:pt x="422" y="53"/>
                  </a:lnTo>
                  <a:lnTo>
                    <a:pt x="431" y="62"/>
                  </a:lnTo>
                  <a:lnTo>
                    <a:pt x="438" y="68"/>
                  </a:lnTo>
                  <a:lnTo>
                    <a:pt x="445" y="75"/>
                  </a:lnTo>
                  <a:lnTo>
                    <a:pt x="451" y="82"/>
                  </a:lnTo>
                  <a:lnTo>
                    <a:pt x="457" y="91"/>
                  </a:lnTo>
                  <a:lnTo>
                    <a:pt x="467" y="107"/>
                  </a:lnTo>
                  <a:lnTo>
                    <a:pt x="476" y="123"/>
                  </a:lnTo>
                  <a:lnTo>
                    <a:pt x="481" y="130"/>
                  </a:lnTo>
                  <a:lnTo>
                    <a:pt x="486" y="137"/>
                  </a:lnTo>
                  <a:lnTo>
                    <a:pt x="493" y="144"/>
                  </a:lnTo>
                  <a:lnTo>
                    <a:pt x="498" y="150"/>
                  </a:lnTo>
                  <a:lnTo>
                    <a:pt x="506" y="154"/>
                  </a:lnTo>
                  <a:lnTo>
                    <a:pt x="513" y="158"/>
                  </a:lnTo>
                  <a:lnTo>
                    <a:pt x="521" y="160"/>
                  </a:lnTo>
                  <a:lnTo>
                    <a:pt x="531" y="161"/>
                  </a:lnTo>
                  <a:lnTo>
                    <a:pt x="541" y="160"/>
                  </a:lnTo>
                  <a:lnTo>
                    <a:pt x="551" y="159"/>
                  </a:lnTo>
                  <a:lnTo>
                    <a:pt x="561" y="157"/>
                  </a:lnTo>
                  <a:lnTo>
                    <a:pt x="571" y="155"/>
                  </a:lnTo>
                  <a:lnTo>
                    <a:pt x="581" y="152"/>
                  </a:lnTo>
                  <a:lnTo>
                    <a:pt x="591" y="150"/>
                  </a:lnTo>
                  <a:lnTo>
                    <a:pt x="601" y="149"/>
                  </a:lnTo>
                  <a:lnTo>
                    <a:pt x="610" y="148"/>
                  </a:lnTo>
                  <a:lnTo>
                    <a:pt x="617" y="149"/>
                  </a:lnTo>
                  <a:lnTo>
                    <a:pt x="624" y="151"/>
                  </a:lnTo>
                  <a:lnTo>
                    <a:pt x="628" y="151"/>
                  </a:lnTo>
                  <a:lnTo>
                    <a:pt x="631" y="151"/>
                  </a:lnTo>
                  <a:lnTo>
                    <a:pt x="635" y="150"/>
                  </a:lnTo>
                  <a:lnTo>
                    <a:pt x="638" y="148"/>
                  </a:lnTo>
                  <a:lnTo>
                    <a:pt x="640" y="156"/>
                  </a:lnTo>
                  <a:lnTo>
                    <a:pt x="648" y="167"/>
                  </a:lnTo>
                  <a:lnTo>
                    <a:pt x="654" y="177"/>
                  </a:lnTo>
                  <a:lnTo>
                    <a:pt x="658" y="185"/>
                  </a:lnTo>
                  <a:lnTo>
                    <a:pt x="657" y="188"/>
                  </a:lnTo>
                  <a:lnTo>
                    <a:pt x="655" y="191"/>
                  </a:lnTo>
                  <a:lnTo>
                    <a:pt x="654" y="193"/>
                  </a:lnTo>
                  <a:lnTo>
                    <a:pt x="652" y="195"/>
                  </a:lnTo>
                  <a:lnTo>
                    <a:pt x="647" y="200"/>
                  </a:lnTo>
                  <a:lnTo>
                    <a:pt x="641" y="203"/>
                  </a:lnTo>
                  <a:lnTo>
                    <a:pt x="635" y="206"/>
                  </a:lnTo>
                  <a:lnTo>
                    <a:pt x="629" y="209"/>
                  </a:lnTo>
                  <a:lnTo>
                    <a:pt x="627" y="210"/>
                  </a:lnTo>
                  <a:lnTo>
                    <a:pt x="626" y="212"/>
                  </a:lnTo>
                  <a:lnTo>
                    <a:pt x="625" y="214"/>
                  </a:lnTo>
                  <a:lnTo>
                    <a:pt x="624" y="216"/>
                  </a:lnTo>
                  <a:lnTo>
                    <a:pt x="625" y="226"/>
                  </a:lnTo>
                  <a:lnTo>
                    <a:pt x="626" y="234"/>
                  </a:lnTo>
                  <a:lnTo>
                    <a:pt x="627" y="240"/>
                  </a:lnTo>
                  <a:lnTo>
                    <a:pt x="629" y="244"/>
                  </a:lnTo>
                  <a:lnTo>
                    <a:pt x="636" y="251"/>
                  </a:lnTo>
                  <a:lnTo>
                    <a:pt x="644" y="259"/>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5" name="Freeform 14"/>
            <p:cNvSpPr>
              <a:spLocks/>
            </p:cNvSpPr>
            <p:nvPr/>
          </p:nvSpPr>
          <p:spPr bwMode="auto">
            <a:xfrm>
              <a:off x="3711534" y="4624677"/>
              <a:ext cx="261937" cy="1130300"/>
            </a:xfrm>
            <a:custGeom>
              <a:avLst/>
              <a:gdLst>
                <a:gd name="T0" fmla="*/ 2147483646 w 598"/>
                <a:gd name="T1" fmla="*/ 2147483646 h 2158"/>
                <a:gd name="T2" fmla="*/ 2147483646 w 598"/>
                <a:gd name="T3" fmla="*/ 2147483646 h 2158"/>
                <a:gd name="T4" fmla="*/ 2147483646 w 598"/>
                <a:gd name="T5" fmla="*/ 2147483646 h 2158"/>
                <a:gd name="T6" fmla="*/ 2147483646 w 598"/>
                <a:gd name="T7" fmla="*/ 2147483646 h 2158"/>
                <a:gd name="T8" fmla="*/ 2147483646 w 598"/>
                <a:gd name="T9" fmla="*/ 2147483646 h 2158"/>
                <a:gd name="T10" fmla="*/ 2147483646 w 598"/>
                <a:gd name="T11" fmla="*/ 2147483646 h 2158"/>
                <a:gd name="T12" fmla="*/ 2147483646 w 598"/>
                <a:gd name="T13" fmla="*/ 2147483646 h 2158"/>
                <a:gd name="T14" fmla="*/ 2147483646 w 598"/>
                <a:gd name="T15" fmla="*/ 2147483646 h 2158"/>
                <a:gd name="T16" fmla="*/ 2147483646 w 598"/>
                <a:gd name="T17" fmla="*/ 2147483646 h 2158"/>
                <a:gd name="T18" fmla="*/ 2147483646 w 598"/>
                <a:gd name="T19" fmla="*/ 2147483646 h 2158"/>
                <a:gd name="T20" fmla="*/ 2147483646 w 598"/>
                <a:gd name="T21" fmla="*/ 2147483646 h 2158"/>
                <a:gd name="T22" fmla="*/ 2147483646 w 598"/>
                <a:gd name="T23" fmla="*/ 2147483646 h 2158"/>
                <a:gd name="T24" fmla="*/ 2147483646 w 598"/>
                <a:gd name="T25" fmla="*/ 2147483646 h 2158"/>
                <a:gd name="T26" fmla="*/ 2147483646 w 598"/>
                <a:gd name="T27" fmla="*/ 2147483646 h 2158"/>
                <a:gd name="T28" fmla="*/ 2147483646 w 598"/>
                <a:gd name="T29" fmla="*/ 2147483646 h 2158"/>
                <a:gd name="T30" fmla="*/ 2147483646 w 598"/>
                <a:gd name="T31" fmla="*/ 2147483646 h 2158"/>
                <a:gd name="T32" fmla="*/ 2147483646 w 598"/>
                <a:gd name="T33" fmla="*/ 2147483646 h 2158"/>
                <a:gd name="T34" fmla="*/ 2147483646 w 598"/>
                <a:gd name="T35" fmla="*/ 2147483646 h 2158"/>
                <a:gd name="T36" fmla="*/ 2147483646 w 598"/>
                <a:gd name="T37" fmla="*/ 2147483646 h 2158"/>
                <a:gd name="T38" fmla="*/ 2147483646 w 598"/>
                <a:gd name="T39" fmla="*/ 2147483646 h 2158"/>
                <a:gd name="T40" fmla="*/ 2147483646 w 598"/>
                <a:gd name="T41" fmla="*/ 2147483646 h 2158"/>
                <a:gd name="T42" fmla="*/ 2147483646 w 598"/>
                <a:gd name="T43" fmla="*/ 2147483646 h 2158"/>
                <a:gd name="T44" fmla="*/ 2147483646 w 598"/>
                <a:gd name="T45" fmla="*/ 2147483646 h 2158"/>
                <a:gd name="T46" fmla="*/ 2147483646 w 598"/>
                <a:gd name="T47" fmla="*/ 2147483646 h 2158"/>
                <a:gd name="T48" fmla="*/ 2147483646 w 598"/>
                <a:gd name="T49" fmla="*/ 2147483646 h 2158"/>
                <a:gd name="T50" fmla="*/ 2147483646 w 598"/>
                <a:gd name="T51" fmla="*/ 2147483646 h 2158"/>
                <a:gd name="T52" fmla="*/ 2147483646 w 598"/>
                <a:gd name="T53" fmla="*/ 2147483646 h 2158"/>
                <a:gd name="T54" fmla="*/ 2147483646 w 598"/>
                <a:gd name="T55" fmla="*/ 2147483646 h 2158"/>
                <a:gd name="T56" fmla="*/ 2147483646 w 598"/>
                <a:gd name="T57" fmla="*/ 2147483646 h 2158"/>
                <a:gd name="T58" fmla="*/ 0 w 598"/>
                <a:gd name="T59" fmla="*/ 2147483646 h 2158"/>
                <a:gd name="T60" fmla="*/ 2147483646 w 598"/>
                <a:gd name="T61" fmla="*/ 2147483646 h 2158"/>
                <a:gd name="T62" fmla="*/ 2147483646 w 598"/>
                <a:gd name="T63" fmla="*/ 2147483646 h 2158"/>
                <a:gd name="T64" fmla="*/ 2147483646 w 598"/>
                <a:gd name="T65" fmla="*/ 2147483646 h 2158"/>
                <a:gd name="T66" fmla="*/ 2147483646 w 598"/>
                <a:gd name="T67" fmla="*/ 2147483646 h 2158"/>
                <a:gd name="T68" fmla="*/ 2147483646 w 598"/>
                <a:gd name="T69" fmla="*/ 2147483646 h 2158"/>
                <a:gd name="T70" fmla="*/ 2147483646 w 598"/>
                <a:gd name="T71" fmla="*/ 2147483646 h 2158"/>
                <a:gd name="T72" fmla="*/ 2147483646 w 598"/>
                <a:gd name="T73" fmla="*/ 2147483646 h 2158"/>
                <a:gd name="T74" fmla="*/ 2147483646 w 598"/>
                <a:gd name="T75" fmla="*/ 2147483646 h 2158"/>
                <a:gd name="T76" fmla="*/ 2147483646 w 598"/>
                <a:gd name="T77" fmla="*/ 2147483646 h 2158"/>
                <a:gd name="T78" fmla="*/ 2147483646 w 598"/>
                <a:gd name="T79" fmla="*/ 2147483646 h 2158"/>
                <a:gd name="T80" fmla="*/ 2147483646 w 598"/>
                <a:gd name="T81" fmla="*/ 2147483646 h 2158"/>
                <a:gd name="T82" fmla="*/ 2147483646 w 598"/>
                <a:gd name="T83" fmla="*/ 2147483646 h 2158"/>
                <a:gd name="T84" fmla="*/ 2147483646 w 598"/>
                <a:gd name="T85" fmla="*/ 2147483646 h 2158"/>
                <a:gd name="T86" fmla="*/ 2147483646 w 598"/>
                <a:gd name="T87" fmla="*/ 2147483646 h 2158"/>
                <a:gd name="T88" fmla="*/ 2147483646 w 598"/>
                <a:gd name="T89" fmla="*/ 2147483646 h 2158"/>
                <a:gd name="T90" fmla="*/ 2147483646 w 598"/>
                <a:gd name="T91" fmla="*/ 2147483646 h 2158"/>
                <a:gd name="T92" fmla="*/ 2147483646 w 598"/>
                <a:gd name="T93" fmla="*/ 2147483646 h 2158"/>
                <a:gd name="T94" fmla="*/ 2147483646 w 598"/>
                <a:gd name="T95" fmla="*/ 2147483646 h 2158"/>
                <a:gd name="T96" fmla="*/ 2147483646 w 598"/>
                <a:gd name="T97" fmla="*/ 2147483646 h 2158"/>
                <a:gd name="T98" fmla="*/ 2147483646 w 598"/>
                <a:gd name="T99" fmla="*/ 2147483646 h 2158"/>
                <a:gd name="T100" fmla="*/ 2147483646 w 598"/>
                <a:gd name="T101" fmla="*/ 2147483646 h 2158"/>
                <a:gd name="T102" fmla="*/ 2147483646 w 598"/>
                <a:gd name="T103" fmla="*/ 2147483646 h 2158"/>
                <a:gd name="T104" fmla="*/ 2147483646 w 598"/>
                <a:gd name="T105" fmla="*/ 2147483646 h 2158"/>
                <a:gd name="T106" fmla="*/ 2147483646 w 598"/>
                <a:gd name="T107" fmla="*/ 2147483646 h 2158"/>
                <a:gd name="T108" fmla="*/ 2147483646 w 598"/>
                <a:gd name="T109" fmla="*/ 2147483646 h 2158"/>
                <a:gd name="T110" fmla="*/ 2147483646 w 598"/>
                <a:gd name="T111" fmla="*/ 2147483646 h 2158"/>
                <a:gd name="T112" fmla="*/ 2147483646 w 598"/>
                <a:gd name="T113" fmla="*/ 2147483646 h 2158"/>
                <a:gd name="T114" fmla="*/ 2147483646 w 598"/>
                <a:gd name="T115" fmla="*/ 2147483646 h 2158"/>
                <a:gd name="T116" fmla="*/ 2147483646 w 598"/>
                <a:gd name="T117" fmla="*/ 2147483646 h 2158"/>
                <a:gd name="T118" fmla="*/ 2147483646 w 598"/>
                <a:gd name="T119" fmla="*/ 2147483646 h 2158"/>
                <a:gd name="T120" fmla="*/ 2147483646 w 598"/>
                <a:gd name="T121" fmla="*/ 2147483646 h 2158"/>
                <a:gd name="T122" fmla="*/ 2147483646 w 598"/>
                <a:gd name="T123" fmla="*/ 2147483646 h 21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98" h="2158">
                  <a:moveTo>
                    <a:pt x="491" y="2046"/>
                  </a:moveTo>
                  <a:lnTo>
                    <a:pt x="480" y="2045"/>
                  </a:lnTo>
                  <a:lnTo>
                    <a:pt x="469" y="2043"/>
                  </a:lnTo>
                  <a:lnTo>
                    <a:pt x="456" y="2039"/>
                  </a:lnTo>
                  <a:lnTo>
                    <a:pt x="444" y="2034"/>
                  </a:lnTo>
                  <a:lnTo>
                    <a:pt x="431" y="2028"/>
                  </a:lnTo>
                  <a:lnTo>
                    <a:pt x="418" y="2021"/>
                  </a:lnTo>
                  <a:lnTo>
                    <a:pt x="405" y="2013"/>
                  </a:lnTo>
                  <a:lnTo>
                    <a:pt x="392" y="2003"/>
                  </a:lnTo>
                  <a:lnTo>
                    <a:pt x="379" y="1994"/>
                  </a:lnTo>
                  <a:lnTo>
                    <a:pt x="368" y="1985"/>
                  </a:lnTo>
                  <a:lnTo>
                    <a:pt x="357" y="1976"/>
                  </a:lnTo>
                  <a:lnTo>
                    <a:pt x="349" y="1966"/>
                  </a:lnTo>
                  <a:lnTo>
                    <a:pt x="342" y="1955"/>
                  </a:lnTo>
                  <a:lnTo>
                    <a:pt x="337" y="1946"/>
                  </a:lnTo>
                  <a:lnTo>
                    <a:pt x="333" y="1937"/>
                  </a:lnTo>
                  <a:lnTo>
                    <a:pt x="332" y="1929"/>
                  </a:lnTo>
                  <a:lnTo>
                    <a:pt x="332" y="1919"/>
                  </a:lnTo>
                  <a:lnTo>
                    <a:pt x="333" y="1909"/>
                  </a:lnTo>
                  <a:lnTo>
                    <a:pt x="336" y="1900"/>
                  </a:lnTo>
                  <a:lnTo>
                    <a:pt x="339" y="1893"/>
                  </a:lnTo>
                  <a:lnTo>
                    <a:pt x="341" y="1887"/>
                  </a:lnTo>
                  <a:lnTo>
                    <a:pt x="343" y="1880"/>
                  </a:lnTo>
                  <a:lnTo>
                    <a:pt x="344" y="1874"/>
                  </a:lnTo>
                  <a:lnTo>
                    <a:pt x="345" y="1868"/>
                  </a:lnTo>
                  <a:lnTo>
                    <a:pt x="345" y="1863"/>
                  </a:lnTo>
                  <a:lnTo>
                    <a:pt x="345" y="1855"/>
                  </a:lnTo>
                  <a:lnTo>
                    <a:pt x="345" y="1843"/>
                  </a:lnTo>
                  <a:lnTo>
                    <a:pt x="345" y="1824"/>
                  </a:lnTo>
                  <a:lnTo>
                    <a:pt x="345" y="1818"/>
                  </a:lnTo>
                  <a:lnTo>
                    <a:pt x="348" y="1812"/>
                  </a:lnTo>
                  <a:lnTo>
                    <a:pt x="351" y="1807"/>
                  </a:lnTo>
                  <a:lnTo>
                    <a:pt x="355" y="1802"/>
                  </a:lnTo>
                  <a:lnTo>
                    <a:pt x="359" y="1797"/>
                  </a:lnTo>
                  <a:lnTo>
                    <a:pt x="362" y="1791"/>
                  </a:lnTo>
                  <a:lnTo>
                    <a:pt x="364" y="1783"/>
                  </a:lnTo>
                  <a:lnTo>
                    <a:pt x="365" y="1775"/>
                  </a:lnTo>
                  <a:lnTo>
                    <a:pt x="364" y="1768"/>
                  </a:lnTo>
                  <a:lnTo>
                    <a:pt x="363" y="1762"/>
                  </a:lnTo>
                  <a:lnTo>
                    <a:pt x="362" y="1756"/>
                  </a:lnTo>
                  <a:lnTo>
                    <a:pt x="360" y="1750"/>
                  </a:lnTo>
                  <a:lnTo>
                    <a:pt x="354" y="1740"/>
                  </a:lnTo>
                  <a:lnTo>
                    <a:pt x="349" y="1728"/>
                  </a:lnTo>
                  <a:lnTo>
                    <a:pt x="342" y="1718"/>
                  </a:lnTo>
                  <a:lnTo>
                    <a:pt x="337" y="1707"/>
                  </a:lnTo>
                  <a:lnTo>
                    <a:pt x="334" y="1702"/>
                  </a:lnTo>
                  <a:lnTo>
                    <a:pt x="333" y="1696"/>
                  </a:lnTo>
                  <a:lnTo>
                    <a:pt x="332" y="1690"/>
                  </a:lnTo>
                  <a:lnTo>
                    <a:pt x="332" y="1683"/>
                  </a:lnTo>
                  <a:lnTo>
                    <a:pt x="331" y="1670"/>
                  </a:lnTo>
                  <a:lnTo>
                    <a:pt x="330" y="1659"/>
                  </a:lnTo>
                  <a:lnTo>
                    <a:pt x="329" y="1648"/>
                  </a:lnTo>
                  <a:lnTo>
                    <a:pt x="327" y="1638"/>
                  </a:lnTo>
                  <a:lnTo>
                    <a:pt x="320" y="1617"/>
                  </a:lnTo>
                  <a:lnTo>
                    <a:pt x="312" y="1599"/>
                  </a:lnTo>
                  <a:lnTo>
                    <a:pt x="303" y="1581"/>
                  </a:lnTo>
                  <a:lnTo>
                    <a:pt x="292" y="1563"/>
                  </a:lnTo>
                  <a:lnTo>
                    <a:pt x="281" y="1547"/>
                  </a:lnTo>
                  <a:lnTo>
                    <a:pt x="269" y="1530"/>
                  </a:lnTo>
                  <a:lnTo>
                    <a:pt x="256" y="1514"/>
                  </a:lnTo>
                  <a:lnTo>
                    <a:pt x="245" y="1496"/>
                  </a:lnTo>
                  <a:lnTo>
                    <a:pt x="235" y="1478"/>
                  </a:lnTo>
                  <a:lnTo>
                    <a:pt x="226" y="1460"/>
                  </a:lnTo>
                  <a:lnTo>
                    <a:pt x="221" y="1449"/>
                  </a:lnTo>
                  <a:lnTo>
                    <a:pt x="217" y="1439"/>
                  </a:lnTo>
                  <a:lnTo>
                    <a:pt x="214" y="1428"/>
                  </a:lnTo>
                  <a:lnTo>
                    <a:pt x="210" y="1417"/>
                  </a:lnTo>
                  <a:lnTo>
                    <a:pt x="208" y="1406"/>
                  </a:lnTo>
                  <a:lnTo>
                    <a:pt x="207" y="1393"/>
                  </a:lnTo>
                  <a:lnTo>
                    <a:pt x="206" y="1381"/>
                  </a:lnTo>
                  <a:lnTo>
                    <a:pt x="206" y="1368"/>
                  </a:lnTo>
                  <a:lnTo>
                    <a:pt x="206" y="1355"/>
                  </a:lnTo>
                  <a:lnTo>
                    <a:pt x="207" y="1342"/>
                  </a:lnTo>
                  <a:lnTo>
                    <a:pt x="209" y="1331"/>
                  </a:lnTo>
                  <a:lnTo>
                    <a:pt x="213" y="1320"/>
                  </a:lnTo>
                  <a:lnTo>
                    <a:pt x="215" y="1309"/>
                  </a:lnTo>
                  <a:lnTo>
                    <a:pt x="217" y="1299"/>
                  </a:lnTo>
                  <a:lnTo>
                    <a:pt x="218" y="1287"/>
                  </a:lnTo>
                  <a:lnTo>
                    <a:pt x="219" y="1276"/>
                  </a:lnTo>
                  <a:lnTo>
                    <a:pt x="218" y="1268"/>
                  </a:lnTo>
                  <a:lnTo>
                    <a:pt x="217" y="1261"/>
                  </a:lnTo>
                  <a:lnTo>
                    <a:pt x="216" y="1254"/>
                  </a:lnTo>
                  <a:lnTo>
                    <a:pt x="214" y="1248"/>
                  </a:lnTo>
                  <a:lnTo>
                    <a:pt x="208" y="1235"/>
                  </a:lnTo>
                  <a:lnTo>
                    <a:pt x="203" y="1223"/>
                  </a:lnTo>
                  <a:lnTo>
                    <a:pt x="196" y="1210"/>
                  </a:lnTo>
                  <a:lnTo>
                    <a:pt x="191" y="1197"/>
                  </a:lnTo>
                  <a:lnTo>
                    <a:pt x="188" y="1190"/>
                  </a:lnTo>
                  <a:lnTo>
                    <a:pt x="187" y="1183"/>
                  </a:lnTo>
                  <a:lnTo>
                    <a:pt x="186" y="1174"/>
                  </a:lnTo>
                  <a:lnTo>
                    <a:pt x="185" y="1165"/>
                  </a:lnTo>
                  <a:lnTo>
                    <a:pt x="186" y="1158"/>
                  </a:lnTo>
                  <a:lnTo>
                    <a:pt x="189" y="1152"/>
                  </a:lnTo>
                  <a:lnTo>
                    <a:pt x="194" y="1146"/>
                  </a:lnTo>
                  <a:lnTo>
                    <a:pt x="199" y="1141"/>
                  </a:lnTo>
                  <a:lnTo>
                    <a:pt x="204" y="1135"/>
                  </a:lnTo>
                  <a:lnTo>
                    <a:pt x="208" y="1129"/>
                  </a:lnTo>
                  <a:lnTo>
                    <a:pt x="211" y="1123"/>
                  </a:lnTo>
                  <a:lnTo>
                    <a:pt x="213" y="1115"/>
                  </a:lnTo>
                  <a:lnTo>
                    <a:pt x="211" y="1109"/>
                  </a:lnTo>
                  <a:lnTo>
                    <a:pt x="209" y="1103"/>
                  </a:lnTo>
                  <a:lnTo>
                    <a:pt x="206" y="1097"/>
                  </a:lnTo>
                  <a:lnTo>
                    <a:pt x="203" y="1092"/>
                  </a:lnTo>
                  <a:lnTo>
                    <a:pt x="198" y="1087"/>
                  </a:lnTo>
                  <a:lnTo>
                    <a:pt x="195" y="1082"/>
                  </a:lnTo>
                  <a:lnTo>
                    <a:pt x="193" y="1078"/>
                  </a:lnTo>
                  <a:lnTo>
                    <a:pt x="192" y="1073"/>
                  </a:lnTo>
                  <a:lnTo>
                    <a:pt x="195" y="1064"/>
                  </a:lnTo>
                  <a:lnTo>
                    <a:pt x="203" y="1049"/>
                  </a:lnTo>
                  <a:lnTo>
                    <a:pt x="206" y="1041"/>
                  </a:lnTo>
                  <a:lnTo>
                    <a:pt x="209" y="1033"/>
                  </a:lnTo>
                  <a:lnTo>
                    <a:pt x="211" y="1025"/>
                  </a:lnTo>
                  <a:lnTo>
                    <a:pt x="213" y="1018"/>
                  </a:lnTo>
                  <a:lnTo>
                    <a:pt x="203" y="1018"/>
                  </a:lnTo>
                  <a:lnTo>
                    <a:pt x="192" y="1018"/>
                  </a:lnTo>
                  <a:lnTo>
                    <a:pt x="198" y="1012"/>
                  </a:lnTo>
                  <a:lnTo>
                    <a:pt x="205" y="1003"/>
                  </a:lnTo>
                  <a:lnTo>
                    <a:pt x="207" y="998"/>
                  </a:lnTo>
                  <a:lnTo>
                    <a:pt x="210" y="993"/>
                  </a:lnTo>
                  <a:lnTo>
                    <a:pt x="211" y="987"/>
                  </a:lnTo>
                  <a:lnTo>
                    <a:pt x="213" y="980"/>
                  </a:lnTo>
                  <a:lnTo>
                    <a:pt x="211" y="970"/>
                  </a:lnTo>
                  <a:lnTo>
                    <a:pt x="208" y="961"/>
                  </a:lnTo>
                  <a:lnTo>
                    <a:pt x="205" y="951"/>
                  </a:lnTo>
                  <a:lnTo>
                    <a:pt x="199" y="943"/>
                  </a:lnTo>
                  <a:lnTo>
                    <a:pt x="187" y="927"/>
                  </a:lnTo>
                  <a:lnTo>
                    <a:pt x="172" y="910"/>
                  </a:lnTo>
                  <a:lnTo>
                    <a:pt x="165" y="902"/>
                  </a:lnTo>
                  <a:lnTo>
                    <a:pt x="158" y="892"/>
                  </a:lnTo>
                  <a:lnTo>
                    <a:pt x="151" y="883"/>
                  </a:lnTo>
                  <a:lnTo>
                    <a:pt x="144" y="874"/>
                  </a:lnTo>
                  <a:lnTo>
                    <a:pt x="140" y="863"/>
                  </a:lnTo>
                  <a:lnTo>
                    <a:pt x="136" y="852"/>
                  </a:lnTo>
                  <a:lnTo>
                    <a:pt x="134" y="839"/>
                  </a:lnTo>
                  <a:lnTo>
                    <a:pt x="132" y="826"/>
                  </a:lnTo>
                  <a:lnTo>
                    <a:pt x="132" y="794"/>
                  </a:lnTo>
                  <a:lnTo>
                    <a:pt x="132" y="766"/>
                  </a:lnTo>
                  <a:lnTo>
                    <a:pt x="132" y="736"/>
                  </a:lnTo>
                  <a:lnTo>
                    <a:pt x="132" y="697"/>
                  </a:lnTo>
                  <a:lnTo>
                    <a:pt x="134" y="686"/>
                  </a:lnTo>
                  <a:lnTo>
                    <a:pt x="135" y="675"/>
                  </a:lnTo>
                  <a:lnTo>
                    <a:pt x="138" y="665"/>
                  </a:lnTo>
                  <a:lnTo>
                    <a:pt x="141" y="655"/>
                  </a:lnTo>
                  <a:lnTo>
                    <a:pt x="151" y="637"/>
                  </a:lnTo>
                  <a:lnTo>
                    <a:pt x="162" y="619"/>
                  </a:lnTo>
                  <a:lnTo>
                    <a:pt x="173" y="602"/>
                  </a:lnTo>
                  <a:lnTo>
                    <a:pt x="183" y="584"/>
                  </a:lnTo>
                  <a:lnTo>
                    <a:pt x="186" y="575"/>
                  </a:lnTo>
                  <a:lnTo>
                    <a:pt x="189" y="564"/>
                  </a:lnTo>
                  <a:lnTo>
                    <a:pt x="192" y="554"/>
                  </a:lnTo>
                  <a:lnTo>
                    <a:pt x="192" y="543"/>
                  </a:lnTo>
                  <a:lnTo>
                    <a:pt x="192" y="535"/>
                  </a:lnTo>
                  <a:lnTo>
                    <a:pt x="191" y="528"/>
                  </a:lnTo>
                  <a:lnTo>
                    <a:pt x="189" y="522"/>
                  </a:lnTo>
                  <a:lnTo>
                    <a:pt x="187" y="516"/>
                  </a:lnTo>
                  <a:lnTo>
                    <a:pt x="182" y="504"/>
                  </a:lnTo>
                  <a:lnTo>
                    <a:pt x="175" y="493"/>
                  </a:lnTo>
                  <a:lnTo>
                    <a:pt x="170" y="483"/>
                  </a:lnTo>
                  <a:lnTo>
                    <a:pt x="164" y="472"/>
                  </a:lnTo>
                  <a:lnTo>
                    <a:pt x="162" y="466"/>
                  </a:lnTo>
                  <a:lnTo>
                    <a:pt x="160" y="459"/>
                  </a:lnTo>
                  <a:lnTo>
                    <a:pt x="160" y="451"/>
                  </a:lnTo>
                  <a:lnTo>
                    <a:pt x="159" y="444"/>
                  </a:lnTo>
                  <a:lnTo>
                    <a:pt x="160" y="436"/>
                  </a:lnTo>
                  <a:lnTo>
                    <a:pt x="162" y="429"/>
                  </a:lnTo>
                  <a:lnTo>
                    <a:pt x="165" y="423"/>
                  </a:lnTo>
                  <a:lnTo>
                    <a:pt x="171" y="417"/>
                  </a:lnTo>
                  <a:lnTo>
                    <a:pt x="182" y="406"/>
                  </a:lnTo>
                  <a:lnTo>
                    <a:pt x="195" y="394"/>
                  </a:lnTo>
                  <a:lnTo>
                    <a:pt x="203" y="388"/>
                  </a:lnTo>
                  <a:lnTo>
                    <a:pt x="209" y="381"/>
                  </a:lnTo>
                  <a:lnTo>
                    <a:pt x="215" y="374"/>
                  </a:lnTo>
                  <a:lnTo>
                    <a:pt x="220" y="365"/>
                  </a:lnTo>
                  <a:lnTo>
                    <a:pt x="226" y="356"/>
                  </a:lnTo>
                  <a:lnTo>
                    <a:pt x="229" y="346"/>
                  </a:lnTo>
                  <a:lnTo>
                    <a:pt x="231" y="334"/>
                  </a:lnTo>
                  <a:lnTo>
                    <a:pt x="232" y="321"/>
                  </a:lnTo>
                  <a:lnTo>
                    <a:pt x="227" y="320"/>
                  </a:lnTo>
                  <a:lnTo>
                    <a:pt x="221" y="319"/>
                  </a:lnTo>
                  <a:lnTo>
                    <a:pt x="216" y="318"/>
                  </a:lnTo>
                  <a:lnTo>
                    <a:pt x="210" y="315"/>
                  </a:lnTo>
                  <a:lnTo>
                    <a:pt x="200" y="308"/>
                  </a:lnTo>
                  <a:lnTo>
                    <a:pt x="192" y="300"/>
                  </a:lnTo>
                  <a:lnTo>
                    <a:pt x="183" y="289"/>
                  </a:lnTo>
                  <a:lnTo>
                    <a:pt x="174" y="276"/>
                  </a:lnTo>
                  <a:lnTo>
                    <a:pt x="166" y="264"/>
                  </a:lnTo>
                  <a:lnTo>
                    <a:pt x="160" y="250"/>
                  </a:lnTo>
                  <a:lnTo>
                    <a:pt x="153" y="237"/>
                  </a:lnTo>
                  <a:lnTo>
                    <a:pt x="148" y="222"/>
                  </a:lnTo>
                  <a:lnTo>
                    <a:pt x="143" y="209"/>
                  </a:lnTo>
                  <a:lnTo>
                    <a:pt x="140" y="196"/>
                  </a:lnTo>
                  <a:lnTo>
                    <a:pt x="135" y="174"/>
                  </a:lnTo>
                  <a:lnTo>
                    <a:pt x="132" y="160"/>
                  </a:lnTo>
                  <a:lnTo>
                    <a:pt x="132" y="148"/>
                  </a:lnTo>
                  <a:lnTo>
                    <a:pt x="131" y="137"/>
                  </a:lnTo>
                  <a:lnTo>
                    <a:pt x="129" y="125"/>
                  </a:lnTo>
                  <a:lnTo>
                    <a:pt x="128" y="114"/>
                  </a:lnTo>
                  <a:lnTo>
                    <a:pt x="125" y="103"/>
                  </a:lnTo>
                  <a:lnTo>
                    <a:pt x="121" y="93"/>
                  </a:lnTo>
                  <a:lnTo>
                    <a:pt x="118" y="84"/>
                  </a:lnTo>
                  <a:lnTo>
                    <a:pt x="114" y="74"/>
                  </a:lnTo>
                  <a:lnTo>
                    <a:pt x="103" y="55"/>
                  </a:lnTo>
                  <a:lnTo>
                    <a:pt x="91" y="37"/>
                  </a:lnTo>
                  <a:lnTo>
                    <a:pt x="75" y="19"/>
                  </a:lnTo>
                  <a:lnTo>
                    <a:pt x="59" y="0"/>
                  </a:lnTo>
                  <a:lnTo>
                    <a:pt x="54" y="14"/>
                  </a:lnTo>
                  <a:lnTo>
                    <a:pt x="49" y="25"/>
                  </a:lnTo>
                  <a:lnTo>
                    <a:pt x="41" y="37"/>
                  </a:lnTo>
                  <a:lnTo>
                    <a:pt x="32" y="50"/>
                  </a:lnTo>
                  <a:lnTo>
                    <a:pt x="0" y="44"/>
                  </a:lnTo>
                  <a:lnTo>
                    <a:pt x="0" y="62"/>
                  </a:lnTo>
                  <a:lnTo>
                    <a:pt x="2" y="81"/>
                  </a:lnTo>
                  <a:lnTo>
                    <a:pt x="4" y="98"/>
                  </a:lnTo>
                  <a:lnTo>
                    <a:pt x="7" y="114"/>
                  </a:lnTo>
                  <a:lnTo>
                    <a:pt x="14" y="145"/>
                  </a:lnTo>
                  <a:lnTo>
                    <a:pt x="23" y="173"/>
                  </a:lnTo>
                  <a:lnTo>
                    <a:pt x="31" y="200"/>
                  </a:lnTo>
                  <a:lnTo>
                    <a:pt x="39" y="227"/>
                  </a:lnTo>
                  <a:lnTo>
                    <a:pt x="41" y="241"/>
                  </a:lnTo>
                  <a:lnTo>
                    <a:pt x="45" y="255"/>
                  </a:lnTo>
                  <a:lnTo>
                    <a:pt x="46" y="269"/>
                  </a:lnTo>
                  <a:lnTo>
                    <a:pt x="46" y="283"/>
                  </a:lnTo>
                  <a:lnTo>
                    <a:pt x="46" y="295"/>
                  </a:lnTo>
                  <a:lnTo>
                    <a:pt x="42" y="304"/>
                  </a:lnTo>
                  <a:lnTo>
                    <a:pt x="40" y="313"/>
                  </a:lnTo>
                  <a:lnTo>
                    <a:pt x="36" y="320"/>
                  </a:lnTo>
                  <a:lnTo>
                    <a:pt x="32" y="327"/>
                  </a:lnTo>
                  <a:lnTo>
                    <a:pt x="29" y="335"/>
                  </a:lnTo>
                  <a:lnTo>
                    <a:pt x="27" y="342"/>
                  </a:lnTo>
                  <a:lnTo>
                    <a:pt x="26" y="352"/>
                  </a:lnTo>
                  <a:lnTo>
                    <a:pt x="27" y="374"/>
                  </a:lnTo>
                  <a:lnTo>
                    <a:pt x="30" y="395"/>
                  </a:lnTo>
                  <a:lnTo>
                    <a:pt x="35" y="416"/>
                  </a:lnTo>
                  <a:lnTo>
                    <a:pt x="39" y="435"/>
                  </a:lnTo>
                  <a:lnTo>
                    <a:pt x="45" y="457"/>
                  </a:lnTo>
                  <a:lnTo>
                    <a:pt x="49" y="477"/>
                  </a:lnTo>
                  <a:lnTo>
                    <a:pt x="51" y="500"/>
                  </a:lnTo>
                  <a:lnTo>
                    <a:pt x="52" y="524"/>
                  </a:lnTo>
                  <a:lnTo>
                    <a:pt x="51" y="553"/>
                  </a:lnTo>
                  <a:lnTo>
                    <a:pt x="49" y="572"/>
                  </a:lnTo>
                  <a:lnTo>
                    <a:pt x="47" y="588"/>
                  </a:lnTo>
                  <a:lnTo>
                    <a:pt x="46" y="610"/>
                  </a:lnTo>
                  <a:lnTo>
                    <a:pt x="46" y="622"/>
                  </a:lnTo>
                  <a:lnTo>
                    <a:pt x="46" y="635"/>
                  </a:lnTo>
                  <a:lnTo>
                    <a:pt x="46" y="649"/>
                  </a:lnTo>
                  <a:lnTo>
                    <a:pt x="46" y="660"/>
                  </a:lnTo>
                  <a:lnTo>
                    <a:pt x="41" y="666"/>
                  </a:lnTo>
                  <a:lnTo>
                    <a:pt x="37" y="675"/>
                  </a:lnTo>
                  <a:lnTo>
                    <a:pt x="34" y="687"/>
                  </a:lnTo>
                  <a:lnTo>
                    <a:pt x="32" y="697"/>
                  </a:lnTo>
                  <a:lnTo>
                    <a:pt x="34" y="709"/>
                  </a:lnTo>
                  <a:lnTo>
                    <a:pt x="36" y="718"/>
                  </a:lnTo>
                  <a:lnTo>
                    <a:pt x="39" y="725"/>
                  </a:lnTo>
                  <a:lnTo>
                    <a:pt x="42" y="731"/>
                  </a:lnTo>
                  <a:lnTo>
                    <a:pt x="47" y="737"/>
                  </a:lnTo>
                  <a:lnTo>
                    <a:pt x="50" y="741"/>
                  </a:lnTo>
                  <a:lnTo>
                    <a:pt x="52" y="746"/>
                  </a:lnTo>
                  <a:lnTo>
                    <a:pt x="52" y="752"/>
                  </a:lnTo>
                  <a:lnTo>
                    <a:pt x="52" y="767"/>
                  </a:lnTo>
                  <a:lnTo>
                    <a:pt x="52" y="782"/>
                  </a:lnTo>
                  <a:lnTo>
                    <a:pt x="52" y="797"/>
                  </a:lnTo>
                  <a:lnTo>
                    <a:pt x="52" y="808"/>
                  </a:lnTo>
                  <a:lnTo>
                    <a:pt x="53" y="822"/>
                  </a:lnTo>
                  <a:lnTo>
                    <a:pt x="58" y="847"/>
                  </a:lnTo>
                  <a:lnTo>
                    <a:pt x="60" y="860"/>
                  </a:lnTo>
                  <a:lnTo>
                    <a:pt x="64" y="871"/>
                  </a:lnTo>
                  <a:lnTo>
                    <a:pt x="65" y="875"/>
                  </a:lnTo>
                  <a:lnTo>
                    <a:pt x="68" y="879"/>
                  </a:lnTo>
                  <a:lnTo>
                    <a:pt x="70" y="881"/>
                  </a:lnTo>
                  <a:lnTo>
                    <a:pt x="73" y="881"/>
                  </a:lnTo>
                  <a:lnTo>
                    <a:pt x="76" y="894"/>
                  </a:lnTo>
                  <a:lnTo>
                    <a:pt x="80" y="905"/>
                  </a:lnTo>
                  <a:lnTo>
                    <a:pt x="81" y="913"/>
                  </a:lnTo>
                  <a:lnTo>
                    <a:pt x="81" y="921"/>
                  </a:lnTo>
                  <a:lnTo>
                    <a:pt x="80" y="936"/>
                  </a:lnTo>
                  <a:lnTo>
                    <a:pt x="80" y="956"/>
                  </a:lnTo>
                  <a:lnTo>
                    <a:pt x="79" y="980"/>
                  </a:lnTo>
                  <a:lnTo>
                    <a:pt x="78" y="1002"/>
                  </a:lnTo>
                  <a:lnTo>
                    <a:pt x="75" y="1024"/>
                  </a:lnTo>
                  <a:lnTo>
                    <a:pt x="73" y="1045"/>
                  </a:lnTo>
                  <a:lnTo>
                    <a:pt x="70" y="1065"/>
                  </a:lnTo>
                  <a:lnTo>
                    <a:pt x="68" y="1087"/>
                  </a:lnTo>
                  <a:lnTo>
                    <a:pt x="67" y="1110"/>
                  </a:lnTo>
                  <a:lnTo>
                    <a:pt x="67" y="1135"/>
                  </a:lnTo>
                  <a:lnTo>
                    <a:pt x="65" y="1141"/>
                  </a:lnTo>
                  <a:lnTo>
                    <a:pt x="64" y="1147"/>
                  </a:lnTo>
                  <a:lnTo>
                    <a:pt x="63" y="1152"/>
                  </a:lnTo>
                  <a:lnTo>
                    <a:pt x="62" y="1156"/>
                  </a:lnTo>
                  <a:lnTo>
                    <a:pt x="58" y="1163"/>
                  </a:lnTo>
                  <a:lnTo>
                    <a:pt x="52" y="1169"/>
                  </a:lnTo>
                  <a:lnTo>
                    <a:pt x="48" y="1175"/>
                  </a:lnTo>
                  <a:lnTo>
                    <a:pt x="43" y="1181"/>
                  </a:lnTo>
                  <a:lnTo>
                    <a:pt x="41" y="1185"/>
                  </a:lnTo>
                  <a:lnTo>
                    <a:pt x="40" y="1188"/>
                  </a:lnTo>
                  <a:lnTo>
                    <a:pt x="40" y="1192"/>
                  </a:lnTo>
                  <a:lnTo>
                    <a:pt x="39" y="1196"/>
                  </a:lnTo>
                  <a:lnTo>
                    <a:pt x="40" y="1205"/>
                  </a:lnTo>
                  <a:lnTo>
                    <a:pt x="42" y="1215"/>
                  </a:lnTo>
                  <a:lnTo>
                    <a:pt x="46" y="1225"/>
                  </a:lnTo>
                  <a:lnTo>
                    <a:pt x="50" y="1237"/>
                  </a:lnTo>
                  <a:lnTo>
                    <a:pt x="60" y="1258"/>
                  </a:lnTo>
                  <a:lnTo>
                    <a:pt x="73" y="1279"/>
                  </a:lnTo>
                  <a:lnTo>
                    <a:pt x="85" y="1299"/>
                  </a:lnTo>
                  <a:lnTo>
                    <a:pt x="95" y="1317"/>
                  </a:lnTo>
                  <a:lnTo>
                    <a:pt x="99" y="1325"/>
                  </a:lnTo>
                  <a:lnTo>
                    <a:pt x="103" y="1332"/>
                  </a:lnTo>
                  <a:lnTo>
                    <a:pt x="105" y="1338"/>
                  </a:lnTo>
                  <a:lnTo>
                    <a:pt x="106" y="1343"/>
                  </a:lnTo>
                  <a:lnTo>
                    <a:pt x="105" y="1351"/>
                  </a:lnTo>
                  <a:lnTo>
                    <a:pt x="104" y="1358"/>
                  </a:lnTo>
                  <a:lnTo>
                    <a:pt x="102" y="1365"/>
                  </a:lnTo>
                  <a:lnTo>
                    <a:pt x="99" y="1372"/>
                  </a:lnTo>
                  <a:lnTo>
                    <a:pt x="97" y="1380"/>
                  </a:lnTo>
                  <a:lnTo>
                    <a:pt x="95" y="1388"/>
                  </a:lnTo>
                  <a:lnTo>
                    <a:pt x="93" y="1396"/>
                  </a:lnTo>
                  <a:lnTo>
                    <a:pt x="93" y="1406"/>
                  </a:lnTo>
                  <a:lnTo>
                    <a:pt x="93" y="1415"/>
                  </a:lnTo>
                  <a:lnTo>
                    <a:pt x="94" y="1424"/>
                  </a:lnTo>
                  <a:lnTo>
                    <a:pt x="96" y="1432"/>
                  </a:lnTo>
                  <a:lnTo>
                    <a:pt x="98" y="1438"/>
                  </a:lnTo>
                  <a:lnTo>
                    <a:pt x="102" y="1444"/>
                  </a:lnTo>
                  <a:lnTo>
                    <a:pt x="106" y="1449"/>
                  </a:lnTo>
                  <a:lnTo>
                    <a:pt x="112" y="1453"/>
                  </a:lnTo>
                  <a:lnTo>
                    <a:pt x="117" y="1457"/>
                  </a:lnTo>
                  <a:lnTo>
                    <a:pt x="123" y="1460"/>
                  </a:lnTo>
                  <a:lnTo>
                    <a:pt x="130" y="1463"/>
                  </a:lnTo>
                  <a:lnTo>
                    <a:pt x="138" y="1464"/>
                  </a:lnTo>
                  <a:lnTo>
                    <a:pt x="146" y="1465"/>
                  </a:lnTo>
                  <a:lnTo>
                    <a:pt x="164" y="1467"/>
                  </a:lnTo>
                  <a:lnTo>
                    <a:pt x="185" y="1467"/>
                  </a:lnTo>
                  <a:lnTo>
                    <a:pt x="191" y="1501"/>
                  </a:lnTo>
                  <a:lnTo>
                    <a:pt x="195" y="1531"/>
                  </a:lnTo>
                  <a:lnTo>
                    <a:pt x="197" y="1559"/>
                  </a:lnTo>
                  <a:lnTo>
                    <a:pt x="199" y="1590"/>
                  </a:lnTo>
                  <a:lnTo>
                    <a:pt x="202" y="1602"/>
                  </a:lnTo>
                  <a:lnTo>
                    <a:pt x="209" y="1621"/>
                  </a:lnTo>
                  <a:lnTo>
                    <a:pt x="216" y="1643"/>
                  </a:lnTo>
                  <a:lnTo>
                    <a:pt x="219" y="1658"/>
                  </a:lnTo>
                  <a:lnTo>
                    <a:pt x="219" y="1668"/>
                  </a:lnTo>
                  <a:lnTo>
                    <a:pt x="220" y="1679"/>
                  </a:lnTo>
                  <a:lnTo>
                    <a:pt x="221" y="1687"/>
                  </a:lnTo>
                  <a:lnTo>
                    <a:pt x="222" y="1694"/>
                  </a:lnTo>
                  <a:lnTo>
                    <a:pt x="227" y="1709"/>
                  </a:lnTo>
                  <a:lnTo>
                    <a:pt x="232" y="1725"/>
                  </a:lnTo>
                  <a:lnTo>
                    <a:pt x="202" y="1732"/>
                  </a:lnTo>
                  <a:lnTo>
                    <a:pt x="173" y="1739"/>
                  </a:lnTo>
                  <a:lnTo>
                    <a:pt x="166" y="1740"/>
                  </a:lnTo>
                  <a:lnTo>
                    <a:pt x="161" y="1743"/>
                  </a:lnTo>
                  <a:lnTo>
                    <a:pt x="155" y="1745"/>
                  </a:lnTo>
                  <a:lnTo>
                    <a:pt x="151" y="1749"/>
                  </a:lnTo>
                  <a:lnTo>
                    <a:pt x="147" y="1752"/>
                  </a:lnTo>
                  <a:lnTo>
                    <a:pt x="143" y="1757"/>
                  </a:lnTo>
                  <a:lnTo>
                    <a:pt x="141" y="1762"/>
                  </a:lnTo>
                  <a:lnTo>
                    <a:pt x="139" y="1769"/>
                  </a:lnTo>
                  <a:lnTo>
                    <a:pt x="164" y="1770"/>
                  </a:lnTo>
                  <a:lnTo>
                    <a:pt x="193" y="1773"/>
                  </a:lnTo>
                  <a:lnTo>
                    <a:pt x="207" y="1776"/>
                  </a:lnTo>
                  <a:lnTo>
                    <a:pt x="218" y="1779"/>
                  </a:lnTo>
                  <a:lnTo>
                    <a:pt x="224" y="1781"/>
                  </a:lnTo>
                  <a:lnTo>
                    <a:pt x="227" y="1783"/>
                  </a:lnTo>
                  <a:lnTo>
                    <a:pt x="230" y="1785"/>
                  </a:lnTo>
                  <a:lnTo>
                    <a:pt x="232" y="1787"/>
                  </a:lnTo>
                  <a:lnTo>
                    <a:pt x="243" y="1807"/>
                  </a:lnTo>
                  <a:lnTo>
                    <a:pt x="250" y="1820"/>
                  </a:lnTo>
                  <a:lnTo>
                    <a:pt x="253" y="1825"/>
                  </a:lnTo>
                  <a:lnTo>
                    <a:pt x="258" y="1828"/>
                  </a:lnTo>
                  <a:lnTo>
                    <a:pt x="263" y="1830"/>
                  </a:lnTo>
                  <a:lnTo>
                    <a:pt x="272" y="1830"/>
                  </a:lnTo>
                  <a:lnTo>
                    <a:pt x="272" y="1843"/>
                  </a:lnTo>
                  <a:lnTo>
                    <a:pt x="273" y="1857"/>
                  </a:lnTo>
                  <a:lnTo>
                    <a:pt x="275" y="1871"/>
                  </a:lnTo>
                  <a:lnTo>
                    <a:pt x="278" y="1884"/>
                  </a:lnTo>
                  <a:lnTo>
                    <a:pt x="282" y="1898"/>
                  </a:lnTo>
                  <a:lnTo>
                    <a:pt x="285" y="1912"/>
                  </a:lnTo>
                  <a:lnTo>
                    <a:pt x="289" y="1925"/>
                  </a:lnTo>
                  <a:lnTo>
                    <a:pt x="295" y="1937"/>
                  </a:lnTo>
                  <a:lnTo>
                    <a:pt x="301" y="1949"/>
                  </a:lnTo>
                  <a:lnTo>
                    <a:pt x="308" y="1961"/>
                  </a:lnTo>
                  <a:lnTo>
                    <a:pt x="315" y="1971"/>
                  </a:lnTo>
                  <a:lnTo>
                    <a:pt x="322" y="1980"/>
                  </a:lnTo>
                  <a:lnTo>
                    <a:pt x="330" y="1988"/>
                  </a:lnTo>
                  <a:lnTo>
                    <a:pt x="339" y="1995"/>
                  </a:lnTo>
                  <a:lnTo>
                    <a:pt x="349" y="2000"/>
                  </a:lnTo>
                  <a:lnTo>
                    <a:pt x="359" y="2003"/>
                  </a:lnTo>
                  <a:lnTo>
                    <a:pt x="359" y="2013"/>
                  </a:lnTo>
                  <a:lnTo>
                    <a:pt x="361" y="2021"/>
                  </a:lnTo>
                  <a:lnTo>
                    <a:pt x="364" y="2028"/>
                  </a:lnTo>
                  <a:lnTo>
                    <a:pt x="368" y="2034"/>
                  </a:lnTo>
                  <a:lnTo>
                    <a:pt x="374" y="2038"/>
                  </a:lnTo>
                  <a:lnTo>
                    <a:pt x="379" y="2042"/>
                  </a:lnTo>
                  <a:lnTo>
                    <a:pt x="386" y="2046"/>
                  </a:lnTo>
                  <a:lnTo>
                    <a:pt x="393" y="2048"/>
                  </a:lnTo>
                  <a:lnTo>
                    <a:pt x="407" y="2053"/>
                  </a:lnTo>
                  <a:lnTo>
                    <a:pt x="420" y="2057"/>
                  </a:lnTo>
                  <a:lnTo>
                    <a:pt x="426" y="2060"/>
                  </a:lnTo>
                  <a:lnTo>
                    <a:pt x="431" y="2063"/>
                  </a:lnTo>
                  <a:lnTo>
                    <a:pt x="435" y="2066"/>
                  </a:lnTo>
                  <a:lnTo>
                    <a:pt x="438" y="2071"/>
                  </a:lnTo>
                  <a:lnTo>
                    <a:pt x="424" y="2074"/>
                  </a:lnTo>
                  <a:lnTo>
                    <a:pt x="411" y="2077"/>
                  </a:lnTo>
                  <a:lnTo>
                    <a:pt x="415" y="2084"/>
                  </a:lnTo>
                  <a:lnTo>
                    <a:pt x="421" y="2091"/>
                  </a:lnTo>
                  <a:lnTo>
                    <a:pt x="429" y="2097"/>
                  </a:lnTo>
                  <a:lnTo>
                    <a:pt x="440" y="2102"/>
                  </a:lnTo>
                  <a:lnTo>
                    <a:pt x="452" y="2107"/>
                  </a:lnTo>
                  <a:lnTo>
                    <a:pt x="465" y="2110"/>
                  </a:lnTo>
                  <a:lnTo>
                    <a:pt x="480" y="2113"/>
                  </a:lnTo>
                  <a:lnTo>
                    <a:pt x="498" y="2114"/>
                  </a:lnTo>
                  <a:lnTo>
                    <a:pt x="502" y="2117"/>
                  </a:lnTo>
                  <a:lnTo>
                    <a:pt x="507" y="2121"/>
                  </a:lnTo>
                  <a:lnTo>
                    <a:pt x="510" y="2127"/>
                  </a:lnTo>
                  <a:lnTo>
                    <a:pt x="513" y="2131"/>
                  </a:lnTo>
                  <a:lnTo>
                    <a:pt x="519" y="2140"/>
                  </a:lnTo>
                  <a:lnTo>
                    <a:pt x="522" y="2149"/>
                  </a:lnTo>
                  <a:lnTo>
                    <a:pt x="527" y="2155"/>
                  </a:lnTo>
                  <a:lnTo>
                    <a:pt x="530" y="2158"/>
                  </a:lnTo>
                  <a:lnTo>
                    <a:pt x="531" y="2158"/>
                  </a:lnTo>
                  <a:lnTo>
                    <a:pt x="533" y="2157"/>
                  </a:lnTo>
                  <a:lnTo>
                    <a:pt x="535" y="2155"/>
                  </a:lnTo>
                  <a:lnTo>
                    <a:pt x="538" y="2151"/>
                  </a:lnTo>
                  <a:lnTo>
                    <a:pt x="543" y="2137"/>
                  </a:lnTo>
                  <a:lnTo>
                    <a:pt x="547" y="2125"/>
                  </a:lnTo>
                  <a:lnTo>
                    <a:pt x="554" y="2116"/>
                  </a:lnTo>
                  <a:lnTo>
                    <a:pt x="561" y="2109"/>
                  </a:lnTo>
                  <a:lnTo>
                    <a:pt x="567" y="2104"/>
                  </a:lnTo>
                  <a:lnTo>
                    <a:pt x="576" y="2101"/>
                  </a:lnTo>
                  <a:lnTo>
                    <a:pt x="586" y="2098"/>
                  </a:lnTo>
                  <a:lnTo>
                    <a:pt x="598" y="2095"/>
                  </a:lnTo>
                  <a:lnTo>
                    <a:pt x="592" y="2087"/>
                  </a:lnTo>
                  <a:lnTo>
                    <a:pt x="589" y="2081"/>
                  </a:lnTo>
                  <a:lnTo>
                    <a:pt x="588" y="2078"/>
                  </a:lnTo>
                  <a:lnTo>
                    <a:pt x="588" y="2076"/>
                  </a:lnTo>
                  <a:lnTo>
                    <a:pt x="589" y="2074"/>
                  </a:lnTo>
                  <a:lnTo>
                    <a:pt x="591" y="2071"/>
                  </a:lnTo>
                  <a:lnTo>
                    <a:pt x="491" y="2046"/>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6" name="Freeform 15"/>
            <p:cNvSpPr>
              <a:spLocks/>
            </p:cNvSpPr>
            <p:nvPr/>
          </p:nvSpPr>
          <p:spPr bwMode="auto">
            <a:xfrm>
              <a:off x="3616284" y="3907128"/>
              <a:ext cx="966787" cy="1203325"/>
            </a:xfrm>
            <a:custGeom>
              <a:avLst/>
              <a:gdLst>
                <a:gd name="T0" fmla="*/ 2147483646 w 2226"/>
                <a:gd name="T1" fmla="*/ 2147483646 h 2292"/>
                <a:gd name="T2" fmla="*/ 2147483646 w 2226"/>
                <a:gd name="T3" fmla="*/ 2147483646 h 2292"/>
                <a:gd name="T4" fmla="*/ 2147483646 w 2226"/>
                <a:gd name="T5" fmla="*/ 2147483646 h 2292"/>
                <a:gd name="T6" fmla="*/ 2147483646 w 2226"/>
                <a:gd name="T7" fmla="*/ 2147483646 h 2292"/>
                <a:gd name="T8" fmla="*/ 2147483646 w 2226"/>
                <a:gd name="T9" fmla="*/ 2147483646 h 2292"/>
                <a:gd name="T10" fmla="*/ 2147483646 w 2226"/>
                <a:gd name="T11" fmla="*/ 2147483646 h 2292"/>
                <a:gd name="T12" fmla="*/ 2147483646 w 2226"/>
                <a:gd name="T13" fmla="*/ 2147483646 h 2292"/>
                <a:gd name="T14" fmla="*/ 2147483646 w 2226"/>
                <a:gd name="T15" fmla="*/ 2147483646 h 2292"/>
                <a:gd name="T16" fmla="*/ 2147483646 w 2226"/>
                <a:gd name="T17" fmla="*/ 2147483646 h 2292"/>
                <a:gd name="T18" fmla="*/ 2147483646 w 2226"/>
                <a:gd name="T19" fmla="*/ 2147483646 h 2292"/>
                <a:gd name="T20" fmla="*/ 2147483646 w 2226"/>
                <a:gd name="T21" fmla="*/ 2147483646 h 2292"/>
                <a:gd name="T22" fmla="*/ 2147483646 w 2226"/>
                <a:gd name="T23" fmla="*/ 2147483646 h 2292"/>
                <a:gd name="T24" fmla="*/ 2147483646 w 2226"/>
                <a:gd name="T25" fmla="*/ 2147483646 h 2292"/>
                <a:gd name="T26" fmla="*/ 2147483646 w 2226"/>
                <a:gd name="T27" fmla="*/ 2147483646 h 2292"/>
                <a:gd name="T28" fmla="*/ 2147483646 w 2226"/>
                <a:gd name="T29" fmla="*/ 2147483646 h 2292"/>
                <a:gd name="T30" fmla="*/ 2147483646 w 2226"/>
                <a:gd name="T31" fmla="*/ 2147483646 h 2292"/>
                <a:gd name="T32" fmla="*/ 2147483646 w 2226"/>
                <a:gd name="T33" fmla="*/ 2147483646 h 2292"/>
                <a:gd name="T34" fmla="*/ 2147483646 w 2226"/>
                <a:gd name="T35" fmla="*/ 2147483646 h 2292"/>
                <a:gd name="T36" fmla="*/ 2147483646 w 2226"/>
                <a:gd name="T37" fmla="*/ 2147483646 h 2292"/>
                <a:gd name="T38" fmla="*/ 2147483646 w 2226"/>
                <a:gd name="T39" fmla="*/ 2147483646 h 2292"/>
                <a:gd name="T40" fmla="*/ 2147483646 w 2226"/>
                <a:gd name="T41" fmla="*/ 2147483646 h 2292"/>
                <a:gd name="T42" fmla="*/ 2147483646 w 2226"/>
                <a:gd name="T43" fmla="*/ 2147483646 h 2292"/>
                <a:gd name="T44" fmla="*/ 2147483646 w 2226"/>
                <a:gd name="T45" fmla="*/ 2147483646 h 2292"/>
                <a:gd name="T46" fmla="*/ 2147483646 w 2226"/>
                <a:gd name="T47" fmla="*/ 2147483646 h 2292"/>
                <a:gd name="T48" fmla="*/ 2147483646 w 2226"/>
                <a:gd name="T49" fmla="*/ 2147483646 h 2292"/>
                <a:gd name="T50" fmla="*/ 2147483646 w 2226"/>
                <a:gd name="T51" fmla="*/ 2147483646 h 2292"/>
                <a:gd name="T52" fmla="*/ 2147483646 w 2226"/>
                <a:gd name="T53" fmla="*/ 2147483646 h 2292"/>
                <a:gd name="T54" fmla="*/ 2147483646 w 2226"/>
                <a:gd name="T55" fmla="*/ 2147483646 h 2292"/>
                <a:gd name="T56" fmla="*/ 2147483646 w 2226"/>
                <a:gd name="T57" fmla="*/ 2147483646 h 2292"/>
                <a:gd name="T58" fmla="*/ 2147483646 w 2226"/>
                <a:gd name="T59" fmla="*/ 2147483646 h 2292"/>
                <a:gd name="T60" fmla="*/ 2147483646 w 2226"/>
                <a:gd name="T61" fmla="*/ 2147483646 h 2292"/>
                <a:gd name="T62" fmla="*/ 2147483646 w 2226"/>
                <a:gd name="T63" fmla="*/ 2147483646 h 2292"/>
                <a:gd name="T64" fmla="*/ 2147483646 w 2226"/>
                <a:gd name="T65" fmla="*/ 2147483646 h 2292"/>
                <a:gd name="T66" fmla="*/ 2147483646 w 2226"/>
                <a:gd name="T67" fmla="*/ 2147483646 h 2292"/>
                <a:gd name="T68" fmla="*/ 2147483646 w 2226"/>
                <a:gd name="T69" fmla="*/ 2147483646 h 2292"/>
                <a:gd name="T70" fmla="*/ 2147483646 w 2226"/>
                <a:gd name="T71" fmla="*/ 2147483646 h 2292"/>
                <a:gd name="T72" fmla="*/ 2147483646 w 2226"/>
                <a:gd name="T73" fmla="*/ 2147483646 h 2292"/>
                <a:gd name="T74" fmla="*/ 2147483646 w 2226"/>
                <a:gd name="T75" fmla="*/ 2147483646 h 2292"/>
                <a:gd name="T76" fmla="*/ 2147483646 w 2226"/>
                <a:gd name="T77" fmla="*/ 2147483646 h 2292"/>
                <a:gd name="T78" fmla="*/ 2147483646 w 2226"/>
                <a:gd name="T79" fmla="*/ 2147483646 h 2292"/>
                <a:gd name="T80" fmla="*/ 2147483646 w 2226"/>
                <a:gd name="T81" fmla="*/ 2147483646 h 2292"/>
                <a:gd name="T82" fmla="*/ 2147483646 w 2226"/>
                <a:gd name="T83" fmla="*/ 2147483646 h 2292"/>
                <a:gd name="T84" fmla="*/ 2147483646 w 2226"/>
                <a:gd name="T85" fmla="*/ 2147483646 h 2292"/>
                <a:gd name="T86" fmla="*/ 2147483646 w 2226"/>
                <a:gd name="T87" fmla="*/ 2147483646 h 2292"/>
                <a:gd name="T88" fmla="*/ 2147483646 w 2226"/>
                <a:gd name="T89" fmla="*/ 2147483646 h 2292"/>
                <a:gd name="T90" fmla="*/ 2147483646 w 2226"/>
                <a:gd name="T91" fmla="*/ 2147483646 h 2292"/>
                <a:gd name="T92" fmla="*/ 2147483646 w 2226"/>
                <a:gd name="T93" fmla="*/ 2147483646 h 2292"/>
                <a:gd name="T94" fmla="*/ 2147483646 w 2226"/>
                <a:gd name="T95" fmla="*/ 2147483646 h 2292"/>
                <a:gd name="T96" fmla="*/ 2147483646 w 2226"/>
                <a:gd name="T97" fmla="*/ 0 h 2292"/>
                <a:gd name="T98" fmla="*/ 2147483646 w 2226"/>
                <a:gd name="T99" fmla="*/ 2147483646 h 2292"/>
                <a:gd name="T100" fmla="*/ 2147483646 w 2226"/>
                <a:gd name="T101" fmla="*/ 2147483646 h 2292"/>
                <a:gd name="T102" fmla="*/ 2147483646 w 2226"/>
                <a:gd name="T103" fmla="*/ 2147483646 h 2292"/>
                <a:gd name="T104" fmla="*/ 2147483646 w 2226"/>
                <a:gd name="T105" fmla="*/ 2147483646 h 2292"/>
                <a:gd name="T106" fmla="*/ 2147483646 w 2226"/>
                <a:gd name="T107" fmla="*/ 2147483646 h 2292"/>
                <a:gd name="T108" fmla="*/ 2147483646 w 2226"/>
                <a:gd name="T109" fmla="*/ 2147483646 h 2292"/>
                <a:gd name="T110" fmla="*/ 2147483646 w 2226"/>
                <a:gd name="T111" fmla="*/ 2147483646 h 2292"/>
                <a:gd name="T112" fmla="*/ 2147483646 w 2226"/>
                <a:gd name="T113" fmla="*/ 2147483646 h 2292"/>
                <a:gd name="T114" fmla="*/ 2147483646 w 2226"/>
                <a:gd name="T115" fmla="*/ 2147483646 h 2292"/>
                <a:gd name="T116" fmla="*/ 2147483646 w 2226"/>
                <a:gd name="T117" fmla="*/ 2147483646 h 2292"/>
                <a:gd name="T118" fmla="*/ 2147483646 w 2226"/>
                <a:gd name="T119" fmla="*/ 2147483646 h 2292"/>
                <a:gd name="T120" fmla="*/ 2147483646 w 2226"/>
                <a:gd name="T121" fmla="*/ 2147483646 h 2292"/>
                <a:gd name="T122" fmla="*/ 2147483646 w 2226"/>
                <a:gd name="T123" fmla="*/ 2147483646 h 2292"/>
                <a:gd name="T124" fmla="*/ 2147483646 w 2226"/>
                <a:gd name="T125" fmla="*/ 2147483646 h 229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26" h="2292">
                  <a:moveTo>
                    <a:pt x="233" y="973"/>
                  </a:moveTo>
                  <a:lnTo>
                    <a:pt x="313" y="967"/>
                  </a:lnTo>
                  <a:lnTo>
                    <a:pt x="323" y="963"/>
                  </a:lnTo>
                  <a:lnTo>
                    <a:pt x="332" y="959"/>
                  </a:lnTo>
                  <a:lnTo>
                    <a:pt x="342" y="953"/>
                  </a:lnTo>
                  <a:lnTo>
                    <a:pt x="351" y="948"/>
                  </a:lnTo>
                  <a:lnTo>
                    <a:pt x="368" y="936"/>
                  </a:lnTo>
                  <a:lnTo>
                    <a:pt x="386" y="923"/>
                  </a:lnTo>
                  <a:lnTo>
                    <a:pt x="403" y="911"/>
                  </a:lnTo>
                  <a:lnTo>
                    <a:pt x="421" y="902"/>
                  </a:lnTo>
                  <a:lnTo>
                    <a:pt x="431" y="898"/>
                  </a:lnTo>
                  <a:lnTo>
                    <a:pt x="440" y="896"/>
                  </a:lnTo>
                  <a:lnTo>
                    <a:pt x="449" y="894"/>
                  </a:lnTo>
                  <a:lnTo>
                    <a:pt x="459" y="893"/>
                  </a:lnTo>
                  <a:lnTo>
                    <a:pt x="467" y="894"/>
                  </a:lnTo>
                  <a:lnTo>
                    <a:pt x="474" y="896"/>
                  </a:lnTo>
                  <a:lnTo>
                    <a:pt x="480" y="899"/>
                  </a:lnTo>
                  <a:lnTo>
                    <a:pt x="485" y="902"/>
                  </a:lnTo>
                  <a:lnTo>
                    <a:pt x="489" y="907"/>
                  </a:lnTo>
                  <a:lnTo>
                    <a:pt x="492" y="912"/>
                  </a:lnTo>
                  <a:lnTo>
                    <a:pt x="496" y="918"/>
                  </a:lnTo>
                  <a:lnTo>
                    <a:pt x="498" y="925"/>
                  </a:lnTo>
                  <a:lnTo>
                    <a:pt x="502" y="956"/>
                  </a:lnTo>
                  <a:lnTo>
                    <a:pt x="505" y="985"/>
                  </a:lnTo>
                  <a:lnTo>
                    <a:pt x="509" y="994"/>
                  </a:lnTo>
                  <a:lnTo>
                    <a:pt x="512" y="1001"/>
                  </a:lnTo>
                  <a:lnTo>
                    <a:pt x="515" y="1008"/>
                  </a:lnTo>
                  <a:lnTo>
                    <a:pt x="520" y="1015"/>
                  </a:lnTo>
                  <a:lnTo>
                    <a:pt x="525" y="1022"/>
                  </a:lnTo>
                  <a:lnTo>
                    <a:pt x="531" y="1028"/>
                  </a:lnTo>
                  <a:lnTo>
                    <a:pt x="536" y="1033"/>
                  </a:lnTo>
                  <a:lnTo>
                    <a:pt x="543" y="1038"/>
                  </a:lnTo>
                  <a:lnTo>
                    <a:pt x="549" y="1044"/>
                  </a:lnTo>
                  <a:lnTo>
                    <a:pt x="557" y="1048"/>
                  </a:lnTo>
                  <a:lnTo>
                    <a:pt x="564" y="1051"/>
                  </a:lnTo>
                  <a:lnTo>
                    <a:pt x="572" y="1054"/>
                  </a:lnTo>
                  <a:lnTo>
                    <a:pt x="580" y="1057"/>
                  </a:lnTo>
                  <a:lnTo>
                    <a:pt x="588" y="1058"/>
                  </a:lnTo>
                  <a:lnTo>
                    <a:pt x="597" y="1059"/>
                  </a:lnTo>
                  <a:lnTo>
                    <a:pt x="605" y="1060"/>
                  </a:lnTo>
                  <a:lnTo>
                    <a:pt x="614" y="1060"/>
                  </a:lnTo>
                  <a:lnTo>
                    <a:pt x="625" y="1063"/>
                  </a:lnTo>
                  <a:lnTo>
                    <a:pt x="638" y="1066"/>
                  </a:lnTo>
                  <a:lnTo>
                    <a:pt x="653" y="1071"/>
                  </a:lnTo>
                  <a:lnTo>
                    <a:pt x="668" y="1076"/>
                  </a:lnTo>
                  <a:lnTo>
                    <a:pt x="683" y="1083"/>
                  </a:lnTo>
                  <a:lnTo>
                    <a:pt x="700" y="1090"/>
                  </a:lnTo>
                  <a:lnTo>
                    <a:pt x="716" y="1098"/>
                  </a:lnTo>
                  <a:lnTo>
                    <a:pt x="733" y="1108"/>
                  </a:lnTo>
                  <a:lnTo>
                    <a:pt x="747" y="1116"/>
                  </a:lnTo>
                  <a:lnTo>
                    <a:pt x="761" y="1126"/>
                  </a:lnTo>
                  <a:lnTo>
                    <a:pt x="773" y="1135"/>
                  </a:lnTo>
                  <a:lnTo>
                    <a:pt x="783" y="1144"/>
                  </a:lnTo>
                  <a:lnTo>
                    <a:pt x="791" y="1153"/>
                  </a:lnTo>
                  <a:lnTo>
                    <a:pt x="794" y="1158"/>
                  </a:lnTo>
                  <a:lnTo>
                    <a:pt x="796" y="1162"/>
                  </a:lnTo>
                  <a:lnTo>
                    <a:pt x="798" y="1167"/>
                  </a:lnTo>
                  <a:lnTo>
                    <a:pt x="798" y="1171"/>
                  </a:lnTo>
                  <a:lnTo>
                    <a:pt x="798" y="1190"/>
                  </a:lnTo>
                  <a:lnTo>
                    <a:pt x="798" y="1204"/>
                  </a:lnTo>
                  <a:lnTo>
                    <a:pt x="798" y="1214"/>
                  </a:lnTo>
                  <a:lnTo>
                    <a:pt x="798" y="1220"/>
                  </a:lnTo>
                  <a:lnTo>
                    <a:pt x="799" y="1229"/>
                  </a:lnTo>
                  <a:lnTo>
                    <a:pt x="803" y="1242"/>
                  </a:lnTo>
                  <a:lnTo>
                    <a:pt x="806" y="1249"/>
                  </a:lnTo>
                  <a:lnTo>
                    <a:pt x="810" y="1256"/>
                  </a:lnTo>
                  <a:lnTo>
                    <a:pt x="814" y="1263"/>
                  </a:lnTo>
                  <a:lnTo>
                    <a:pt x="818" y="1271"/>
                  </a:lnTo>
                  <a:lnTo>
                    <a:pt x="824" y="1277"/>
                  </a:lnTo>
                  <a:lnTo>
                    <a:pt x="830" y="1283"/>
                  </a:lnTo>
                  <a:lnTo>
                    <a:pt x="838" y="1288"/>
                  </a:lnTo>
                  <a:lnTo>
                    <a:pt x="846" y="1292"/>
                  </a:lnTo>
                  <a:lnTo>
                    <a:pt x="854" y="1295"/>
                  </a:lnTo>
                  <a:lnTo>
                    <a:pt x="863" y="1296"/>
                  </a:lnTo>
                  <a:lnTo>
                    <a:pt x="873" y="1296"/>
                  </a:lnTo>
                  <a:lnTo>
                    <a:pt x="884" y="1294"/>
                  </a:lnTo>
                  <a:lnTo>
                    <a:pt x="917" y="1294"/>
                  </a:lnTo>
                  <a:lnTo>
                    <a:pt x="918" y="1306"/>
                  </a:lnTo>
                  <a:lnTo>
                    <a:pt x="919" y="1317"/>
                  </a:lnTo>
                  <a:lnTo>
                    <a:pt x="923" y="1328"/>
                  </a:lnTo>
                  <a:lnTo>
                    <a:pt x="926" y="1336"/>
                  </a:lnTo>
                  <a:lnTo>
                    <a:pt x="929" y="1343"/>
                  </a:lnTo>
                  <a:lnTo>
                    <a:pt x="935" y="1349"/>
                  </a:lnTo>
                  <a:lnTo>
                    <a:pt x="939" y="1355"/>
                  </a:lnTo>
                  <a:lnTo>
                    <a:pt x="944" y="1360"/>
                  </a:lnTo>
                  <a:lnTo>
                    <a:pt x="953" y="1371"/>
                  </a:lnTo>
                  <a:lnTo>
                    <a:pt x="962" y="1385"/>
                  </a:lnTo>
                  <a:lnTo>
                    <a:pt x="965" y="1392"/>
                  </a:lnTo>
                  <a:lnTo>
                    <a:pt x="969" y="1401"/>
                  </a:lnTo>
                  <a:lnTo>
                    <a:pt x="970" y="1411"/>
                  </a:lnTo>
                  <a:lnTo>
                    <a:pt x="971" y="1423"/>
                  </a:lnTo>
                  <a:lnTo>
                    <a:pt x="970" y="1434"/>
                  </a:lnTo>
                  <a:lnTo>
                    <a:pt x="968" y="1443"/>
                  </a:lnTo>
                  <a:lnTo>
                    <a:pt x="964" y="1452"/>
                  </a:lnTo>
                  <a:lnTo>
                    <a:pt x="961" y="1459"/>
                  </a:lnTo>
                  <a:lnTo>
                    <a:pt x="957" y="1466"/>
                  </a:lnTo>
                  <a:lnTo>
                    <a:pt x="953" y="1474"/>
                  </a:lnTo>
                  <a:lnTo>
                    <a:pt x="951" y="1482"/>
                  </a:lnTo>
                  <a:lnTo>
                    <a:pt x="951" y="1491"/>
                  </a:lnTo>
                  <a:lnTo>
                    <a:pt x="951" y="1498"/>
                  </a:lnTo>
                  <a:lnTo>
                    <a:pt x="952" y="1503"/>
                  </a:lnTo>
                  <a:lnTo>
                    <a:pt x="953" y="1509"/>
                  </a:lnTo>
                  <a:lnTo>
                    <a:pt x="955" y="1513"/>
                  </a:lnTo>
                  <a:lnTo>
                    <a:pt x="959" y="1521"/>
                  </a:lnTo>
                  <a:lnTo>
                    <a:pt x="964" y="1527"/>
                  </a:lnTo>
                  <a:lnTo>
                    <a:pt x="969" y="1533"/>
                  </a:lnTo>
                  <a:lnTo>
                    <a:pt x="973" y="1537"/>
                  </a:lnTo>
                  <a:lnTo>
                    <a:pt x="976" y="1541"/>
                  </a:lnTo>
                  <a:lnTo>
                    <a:pt x="978" y="1547"/>
                  </a:lnTo>
                  <a:lnTo>
                    <a:pt x="979" y="1555"/>
                  </a:lnTo>
                  <a:lnTo>
                    <a:pt x="979" y="1564"/>
                  </a:lnTo>
                  <a:lnTo>
                    <a:pt x="979" y="1572"/>
                  </a:lnTo>
                  <a:lnTo>
                    <a:pt x="978" y="1580"/>
                  </a:lnTo>
                  <a:lnTo>
                    <a:pt x="976" y="1588"/>
                  </a:lnTo>
                  <a:lnTo>
                    <a:pt x="975" y="1596"/>
                  </a:lnTo>
                  <a:lnTo>
                    <a:pt x="975" y="1605"/>
                  </a:lnTo>
                  <a:lnTo>
                    <a:pt x="978" y="1614"/>
                  </a:lnTo>
                  <a:lnTo>
                    <a:pt x="981" y="1621"/>
                  </a:lnTo>
                  <a:lnTo>
                    <a:pt x="985" y="1627"/>
                  </a:lnTo>
                  <a:lnTo>
                    <a:pt x="992" y="1632"/>
                  </a:lnTo>
                  <a:lnTo>
                    <a:pt x="998" y="1637"/>
                  </a:lnTo>
                  <a:lnTo>
                    <a:pt x="1016" y="1645"/>
                  </a:lnTo>
                  <a:lnTo>
                    <a:pt x="1036" y="1653"/>
                  </a:lnTo>
                  <a:lnTo>
                    <a:pt x="1057" y="1661"/>
                  </a:lnTo>
                  <a:lnTo>
                    <a:pt x="1077" y="1669"/>
                  </a:lnTo>
                  <a:lnTo>
                    <a:pt x="1086" y="1673"/>
                  </a:lnTo>
                  <a:lnTo>
                    <a:pt x="1095" y="1678"/>
                  </a:lnTo>
                  <a:lnTo>
                    <a:pt x="1104" y="1682"/>
                  </a:lnTo>
                  <a:lnTo>
                    <a:pt x="1110" y="1688"/>
                  </a:lnTo>
                  <a:lnTo>
                    <a:pt x="1116" y="1692"/>
                  </a:lnTo>
                  <a:lnTo>
                    <a:pt x="1124" y="1695"/>
                  </a:lnTo>
                  <a:lnTo>
                    <a:pt x="1131" y="1698"/>
                  </a:lnTo>
                  <a:lnTo>
                    <a:pt x="1140" y="1700"/>
                  </a:lnTo>
                  <a:lnTo>
                    <a:pt x="1149" y="1702"/>
                  </a:lnTo>
                  <a:lnTo>
                    <a:pt x="1157" y="1705"/>
                  </a:lnTo>
                  <a:lnTo>
                    <a:pt x="1164" y="1708"/>
                  </a:lnTo>
                  <a:lnTo>
                    <a:pt x="1170" y="1713"/>
                  </a:lnTo>
                  <a:lnTo>
                    <a:pt x="1176" y="1721"/>
                  </a:lnTo>
                  <a:lnTo>
                    <a:pt x="1181" y="1729"/>
                  </a:lnTo>
                  <a:lnTo>
                    <a:pt x="1185" y="1739"/>
                  </a:lnTo>
                  <a:lnTo>
                    <a:pt x="1187" y="1749"/>
                  </a:lnTo>
                  <a:lnTo>
                    <a:pt x="1189" y="1772"/>
                  </a:lnTo>
                  <a:lnTo>
                    <a:pt x="1192" y="1794"/>
                  </a:lnTo>
                  <a:lnTo>
                    <a:pt x="1193" y="1805"/>
                  </a:lnTo>
                  <a:lnTo>
                    <a:pt x="1195" y="1815"/>
                  </a:lnTo>
                  <a:lnTo>
                    <a:pt x="1198" y="1825"/>
                  </a:lnTo>
                  <a:lnTo>
                    <a:pt x="1204" y="1832"/>
                  </a:lnTo>
                  <a:lnTo>
                    <a:pt x="1207" y="1836"/>
                  </a:lnTo>
                  <a:lnTo>
                    <a:pt x="1210" y="1839"/>
                  </a:lnTo>
                  <a:lnTo>
                    <a:pt x="1214" y="1842"/>
                  </a:lnTo>
                  <a:lnTo>
                    <a:pt x="1219" y="1844"/>
                  </a:lnTo>
                  <a:lnTo>
                    <a:pt x="1224" y="1846"/>
                  </a:lnTo>
                  <a:lnTo>
                    <a:pt x="1229" y="1847"/>
                  </a:lnTo>
                  <a:lnTo>
                    <a:pt x="1236" y="1848"/>
                  </a:lnTo>
                  <a:lnTo>
                    <a:pt x="1243" y="1848"/>
                  </a:lnTo>
                  <a:lnTo>
                    <a:pt x="1243" y="1864"/>
                  </a:lnTo>
                  <a:lnTo>
                    <a:pt x="1243" y="1879"/>
                  </a:lnTo>
                  <a:lnTo>
                    <a:pt x="1243" y="1891"/>
                  </a:lnTo>
                  <a:lnTo>
                    <a:pt x="1243" y="1904"/>
                  </a:lnTo>
                  <a:lnTo>
                    <a:pt x="1243" y="1921"/>
                  </a:lnTo>
                  <a:lnTo>
                    <a:pt x="1243" y="1942"/>
                  </a:lnTo>
                  <a:lnTo>
                    <a:pt x="1243" y="1961"/>
                  </a:lnTo>
                  <a:lnTo>
                    <a:pt x="1243" y="1971"/>
                  </a:lnTo>
                  <a:lnTo>
                    <a:pt x="1232" y="1974"/>
                  </a:lnTo>
                  <a:lnTo>
                    <a:pt x="1221" y="1979"/>
                  </a:lnTo>
                  <a:lnTo>
                    <a:pt x="1208" y="1985"/>
                  </a:lnTo>
                  <a:lnTo>
                    <a:pt x="1196" y="1994"/>
                  </a:lnTo>
                  <a:lnTo>
                    <a:pt x="1183" y="2003"/>
                  </a:lnTo>
                  <a:lnTo>
                    <a:pt x="1170" y="2013"/>
                  </a:lnTo>
                  <a:lnTo>
                    <a:pt x="1157" y="2023"/>
                  </a:lnTo>
                  <a:lnTo>
                    <a:pt x="1143" y="2034"/>
                  </a:lnTo>
                  <a:lnTo>
                    <a:pt x="1131" y="2047"/>
                  </a:lnTo>
                  <a:lnTo>
                    <a:pt x="1120" y="2059"/>
                  </a:lnTo>
                  <a:lnTo>
                    <a:pt x="1109" y="2070"/>
                  </a:lnTo>
                  <a:lnTo>
                    <a:pt x="1101" y="2082"/>
                  </a:lnTo>
                  <a:lnTo>
                    <a:pt x="1094" y="2094"/>
                  </a:lnTo>
                  <a:lnTo>
                    <a:pt x="1088" y="2106"/>
                  </a:lnTo>
                  <a:lnTo>
                    <a:pt x="1085" y="2116"/>
                  </a:lnTo>
                  <a:lnTo>
                    <a:pt x="1084" y="2125"/>
                  </a:lnTo>
                  <a:lnTo>
                    <a:pt x="1084" y="2128"/>
                  </a:lnTo>
                  <a:lnTo>
                    <a:pt x="1086" y="2130"/>
                  </a:lnTo>
                  <a:lnTo>
                    <a:pt x="1088" y="2132"/>
                  </a:lnTo>
                  <a:lnTo>
                    <a:pt x="1092" y="2133"/>
                  </a:lnTo>
                  <a:lnTo>
                    <a:pt x="1101" y="2137"/>
                  </a:lnTo>
                  <a:lnTo>
                    <a:pt x="1110" y="2139"/>
                  </a:lnTo>
                  <a:lnTo>
                    <a:pt x="1131" y="2142"/>
                  </a:lnTo>
                  <a:lnTo>
                    <a:pt x="1143" y="2144"/>
                  </a:lnTo>
                  <a:lnTo>
                    <a:pt x="1151" y="2145"/>
                  </a:lnTo>
                  <a:lnTo>
                    <a:pt x="1158" y="2147"/>
                  </a:lnTo>
                  <a:lnTo>
                    <a:pt x="1163" y="2150"/>
                  </a:lnTo>
                  <a:lnTo>
                    <a:pt x="1169" y="2153"/>
                  </a:lnTo>
                  <a:lnTo>
                    <a:pt x="1180" y="2161"/>
                  </a:lnTo>
                  <a:lnTo>
                    <a:pt x="1189" y="2170"/>
                  </a:lnTo>
                  <a:lnTo>
                    <a:pt x="1200" y="2178"/>
                  </a:lnTo>
                  <a:lnTo>
                    <a:pt x="1210" y="2186"/>
                  </a:lnTo>
                  <a:lnTo>
                    <a:pt x="1216" y="2190"/>
                  </a:lnTo>
                  <a:lnTo>
                    <a:pt x="1222" y="2193"/>
                  </a:lnTo>
                  <a:lnTo>
                    <a:pt x="1229" y="2197"/>
                  </a:lnTo>
                  <a:lnTo>
                    <a:pt x="1237" y="2199"/>
                  </a:lnTo>
                  <a:lnTo>
                    <a:pt x="1248" y="2203"/>
                  </a:lnTo>
                  <a:lnTo>
                    <a:pt x="1258" y="2208"/>
                  </a:lnTo>
                  <a:lnTo>
                    <a:pt x="1267" y="2214"/>
                  </a:lnTo>
                  <a:lnTo>
                    <a:pt x="1277" y="2220"/>
                  </a:lnTo>
                  <a:lnTo>
                    <a:pt x="1296" y="2234"/>
                  </a:lnTo>
                  <a:lnTo>
                    <a:pt x="1312" y="2248"/>
                  </a:lnTo>
                  <a:lnTo>
                    <a:pt x="1327" y="2262"/>
                  </a:lnTo>
                  <a:lnTo>
                    <a:pt x="1340" y="2275"/>
                  </a:lnTo>
                  <a:lnTo>
                    <a:pt x="1352" y="2285"/>
                  </a:lnTo>
                  <a:lnTo>
                    <a:pt x="1363" y="2292"/>
                  </a:lnTo>
                  <a:lnTo>
                    <a:pt x="1370" y="2276"/>
                  </a:lnTo>
                  <a:lnTo>
                    <a:pt x="1377" y="2261"/>
                  </a:lnTo>
                  <a:lnTo>
                    <a:pt x="1385" y="2248"/>
                  </a:lnTo>
                  <a:lnTo>
                    <a:pt x="1394" y="2235"/>
                  </a:lnTo>
                  <a:lnTo>
                    <a:pt x="1401" y="2223"/>
                  </a:lnTo>
                  <a:lnTo>
                    <a:pt x="1410" y="2210"/>
                  </a:lnTo>
                  <a:lnTo>
                    <a:pt x="1419" y="2198"/>
                  </a:lnTo>
                  <a:lnTo>
                    <a:pt x="1429" y="2187"/>
                  </a:lnTo>
                  <a:lnTo>
                    <a:pt x="1439" y="2160"/>
                  </a:lnTo>
                  <a:lnTo>
                    <a:pt x="1449" y="2138"/>
                  </a:lnTo>
                  <a:lnTo>
                    <a:pt x="1459" y="2116"/>
                  </a:lnTo>
                  <a:lnTo>
                    <a:pt x="1468" y="2088"/>
                  </a:lnTo>
                  <a:lnTo>
                    <a:pt x="1472" y="2082"/>
                  </a:lnTo>
                  <a:lnTo>
                    <a:pt x="1476" y="2076"/>
                  </a:lnTo>
                  <a:lnTo>
                    <a:pt x="1480" y="2070"/>
                  </a:lnTo>
                  <a:lnTo>
                    <a:pt x="1485" y="2065"/>
                  </a:lnTo>
                  <a:lnTo>
                    <a:pt x="1496" y="2055"/>
                  </a:lnTo>
                  <a:lnTo>
                    <a:pt x="1507" y="2046"/>
                  </a:lnTo>
                  <a:lnTo>
                    <a:pt x="1518" y="2036"/>
                  </a:lnTo>
                  <a:lnTo>
                    <a:pt x="1527" y="2026"/>
                  </a:lnTo>
                  <a:lnTo>
                    <a:pt x="1530" y="2021"/>
                  </a:lnTo>
                  <a:lnTo>
                    <a:pt x="1533" y="2015"/>
                  </a:lnTo>
                  <a:lnTo>
                    <a:pt x="1534" y="2009"/>
                  </a:lnTo>
                  <a:lnTo>
                    <a:pt x="1535" y="2002"/>
                  </a:lnTo>
                  <a:lnTo>
                    <a:pt x="1535" y="1993"/>
                  </a:lnTo>
                  <a:lnTo>
                    <a:pt x="1534" y="1984"/>
                  </a:lnTo>
                  <a:lnTo>
                    <a:pt x="1532" y="1975"/>
                  </a:lnTo>
                  <a:lnTo>
                    <a:pt x="1530" y="1966"/>
                  </a:lnTo>
                  <a:lnTo>
                    <a:pt x="1524" y="1950"/>
                  </a:lnTo>
                  <a:lnTo>
                    <a:pt x="1519" y="1934"/>
                  </a:lnTo>
                  <a:lnTo>
                    <a:pt x="1512" y="1918"/>
                  </a:lnTo>
                  <a:lnTo>
                    <a:pt x="1507" y="1904"/>
                  </a:lnTo>
                  <a:lnTo>
                    <a:pt x="1504" y="1891"/>
                  </a:lnTo>
                  <a:lnTo>
                    <a:pt x="1502" y="1879"/>
                  </a:lnTo>
                  <a:lnTo>
                    <a:pt x="1502" y="1873"/>
                  </a:lnTo>
                  <a:lnTo>
                    <a:pt x="1504" y="1867"/>
                  </a:lnTo>
                  <a:lnTo>
                    <a:pt x="1506" y="1861"/>
                  </a:lnTo>
                  <a:lnTo>
                    <a:pt x="1508" y="1855"/>
                  </a:lnTo>
                  <a:lnTo>
                    <a:pt x="1514" y="1843"/>
                  </a:lnTo>
                  <a:lnTo>
                    <a:pt x="1523" y="1830"/>
                  </a:lnTo>
                  <a:lnTo>
                    <a:pt x="1534" y="1817"/>
                  </a:lnTo>
                  <a:lnTo>
                    <a:pt x="1547" y="1805"/>
                  </a:lnTo>
                  <a:lnTo>
                    <a:pt x="1561" y="1793"/>
                  </a:lnTo>
                  <a:lnTo>
                    <a:pt x="1576" y="1782"/>
                  </a:lnTo>
                  <a:lnTo>
                    <a:pt x="1591" y="1772"/>
                  </a:lnTo>
                  <a:lnTo>
                    <a:pt x="1608" y="1761"/>
                  </a:lnTo>
                  <a:lnTo>
                    <a:pt x="1623" y="1753"/>
                  </a:lnTo>
                  <a:lnTo>
                    <a:pt x="1640" y="1745"/>
                  </a:lnTo>
                  <a:lnTo>
                    <a:pt x="1655" y="1739"/>
                  </a:lnTo>
                  <a:lnTo>
                    <a:pt x="1669" y="1735"/>
                  </a:lnTo>
                  <a:lnTo>
                    <a:pt x="1682" y="1732"/>
                  </a:lnTo>
                  <a:lnTo>
                    <a:pt x="1695" y="1731"/>
                  </a:lnTo>
                  <a:lnTo>
                    <a:pt x="1699" y="1731"/>
                  </a:lnTo>
                  <a:lnTo>
                    <a:pt x="1702" y="1729"/>
                  </a:lnTo>
                  <a:lnTo>
                    <a:pt x="1706" y="1727"/>
                  </a:lnTo>
                  <a:lnTo>
                    <a:pt x="1709" y="1725"/>
                  </a:lnTo>
                  <a:lnTo>
                    <a:pt x="1717" y="1718"/>
                  </a:lnTo>
                  <a:lnTo>
                    <a:pt x="1724" y="1709"/>
                  </a:lnTo>
                  <a:lnTo>
                    <a:pt x="1733" y="1701"/>
                  </a:lnTo>
                  <a:lnTo>
                    <a:pt x="1743" y="1694"/>
                  </a:lnTo>
                  <a:lnTo>
                    <a:pt x="1748" y="1692"/>
                  </a:lnTo>
                  <a:lnTo>
                    <a:pt x="1754" y="1690"/>
                  </a:lnTo>
                  <a:lnTo>
                    <a:pt x="1760" y="1688"/>
                  </a:lnTo>
                  <a:lnTo>
                    <a:pt x="1768" y="1688"/>
                  </a:lnTo>
                  <a:lnTo>
                    <a:pt x="1779" y="1684"/>
                  </a:lnTo>
                  <a:lnTo>
                    <a:pt x="1789" y="1682"/>
                  </a:lnTo>
                  <a:lnTo>
                    <a:pt x="1798" y="1681"/>
                  </a:lnTo>
                  <a:lnTo>
                    <a:pt x="1807" y="1680"/>
                  </a:lnTo>
                  <a:lnTo>
                    <a:pt x="1820" y="1681"/>
                  </a:lnTo>
                  <a:lnTo>
                    <a:pt x="1834" y="1682"/>
                  </a:lnTo>
                  <a:lnTo>
                    <a:pt x="1854" y="1681"/>
                  </a:lnTo>
                  <a:lnTo>
                    <a:pt x="1868" y="1679"/>
                  </a:lnTo>
                  <a:lnTo>
                    <a:pt x="1874" y="1678"/>
                  </a:lnTo>
                  <a:lnTo>
                    <a:pt x="1878" y="1676"/>
                  </a:lnTo>
                  <a:lnTo>
                    <a:pt x="1882" y="1673"/>
                  </a:lnTo>
                  <a:lnTo>
                    <a:pt x="1885" y="1670"/>
                  </a:lnTo>
                  <a:lnTo>
                    <a:pt x="1890" y="1663"/>
                  </a:lnTo>
                  <a:lnTo>
                    <a:pt x="1893" y="1653"/>
                  </a:lnTo>
                  <a:lnTo>
                    <a:pt x="1897" y="1641"/>
                  </a:lnTo>
                  <a:lnTo>
                    <a:pt x="1901" y="1626"/>
                  </a:lnTo>
                  <a:lnTo>
                    <a:pt x="1927" y="1571"/>
                  </a:lnTo>
                  <a:lnTo>
                    <a:pt x="1939" y="1553"/>
                  </a:lnTo>
                  <a:lnTo>
                    <a:pt x="1949" y="1535"/>
                  </a:lnTo>
                  <a:lnTo>
                    <a:pt x="1959" y="1518"/>
                  </a:lnTo>
                  <a:lnTo>
                    <a:pt x="1967" y="1500"/>
                  </a:lnTo>
                  <a:lnTo>
                    <a:pt x="1972" y="1480"/>
                  </a:lnTo>
                  <a:lnTo>
                    <a:pt x="1977" y="1460"/>
                  </a:lnTo>
                  <a:lnTo>
                    <a:pt x="1980" y="1437"/>
                  </a:lnTo>
                  <a:lnTo>
                    <a:pt x="1980" y="1411"/>
                  </a:lnTo>
                  <a:lnTo>
                    <a:pt x="1981" y="1405"/>
                  </a:lnTo>
                  <a:lnTo>
                    <a:pt x="1982" y="1400"/>
                  </a:lnTo>
                  <a:lnTo>
                    <a:pt x="1983" y="1395"/>
                  </a:lnTo>
                  <a:lnTo>
                    <a:pt x="1986" y="1391"/>
                  </a:lnTo>
                  <a:lnTo>
                    <a:pt x="1991" y="1382"/>
                  </a:lnTo>
                  <a:lnTo>
                    <a:pt x="1997" y="1372"/>
                  </a:lnTo>
                  <a:lnTo>
                    <a:pt x="2003" y="1364"/>
                  </a:lnTo>
                  <a:lnTo>
                    <a:pt x="2009" y="1354"/>
                  </a:lnTo>
                  <a:lnTo>
                    <a:pt x="2011" y="1349"/>
                  </a:lnTo>
                  <a:lnTo>
                    <a:pt x="2012" y="1343"/>
                  </a:lnTo>
                  <a:lnTo>
                    <a:pt x="2013" y="1337"/>
                  </a:lnTo>
                  <a:lnTo>
                    <a:pt x="2014" y="1331"/>
                  </a:lnTo>
                  <a:lnTo>
                    <a:pt x="2014" y="1307"/>
                  </a:lnTo>
                  <a:lnTo>
                    <a:pt x="2014" y="1288"/>
                  </a:lnTo>
                  <a:lnTo>
                    <a:pt x="2014" y="1271"/>
                  </a:lnTo>
                  <a:lnTo>
                    <a:pt x="2014" y="1250"/>
                  </a:lnTo>
                  <a:lnTo>
                    <a:pt x="2011" y="1223"/>
                  </a:lnTo>
                  <a:lnTo>
                    <a:pt x="2004" y="1185"/>
                  </a:lnTo>
                  <a:lnTo>
                    <a:pt x="2000" y="1165"/>
                  </a:lnTo>
                  <a:lnTo>
                    <a:pt x="1997" y="1145"/>
                  </a:lnTo>
                  <a:lnTo>
                    <a:pt x="1994" y="1129"/>
                  </a:lnTo>
                  <a:lnTo>
                    <a:pt x="1993" y="1115"/>
                  </a:lnTo>
                  <a:lnTo>
                    <a:pt x="1994" y="1108"/>
                  </a:lnTo>
                  <a:lnTo>
                    <a:pt x="1997" y="1102"/>
                  </a:lnTo>
                  <a:lnTo>
                    <a:pt x="1999" y="1096"/>
                  </a:lnTo>
                  <a:lnTo>
                    <a:pt x="2002" y="1090"/>
                  </a:lnTo>
                  <a:lnTo>
                    <a:pt x="2006" y="1085"/>
                  </a:lnTo>
                  <a:lnTo>
                    <a:pt x="2012" y="1081"/>
                  </a:lnTo>
                  <a:lnTo>
                    <a:pt x="2017" y="1077"/>
                  </a:lnTo>
                  <a:lnTo>
                    <a:pt x="2023" y="1073"/>
                  </a:lnTo>
                  <a:lnTo>
                    <a:pt x="2035" y="1067"/>
                  </a:lnTo>
                  <a:lnTo>
                    <a:pt x="2047" y="1063"/>
                  </a:lnTo>
                  <a:lnTo>
                    <a:pt x="2058" y="1060"/>
                  </a:lnTo>
                  <a:lnTo>
                    <a:pt x="2067" y="1060"/>
                  </a:lnTo>
                  <a:lnTo>
                    <a:pt x="2067" y="1046"/>
                  </a:lnTo>
                  <a:lnTo>
                    <a:pt x="2069" y="1032"/>
                  </a:lnTo>
                  <a:lnTo>
                    <a:pt x="2071" y="1020"/>
                  </a:lnTo>
                  <a:lnTo>
                    <a:pt x="2073" y="1009"/>
                  </a:lnTo>
                  <a:lnTo>
                    <a:pt x="2078" y="999"/>
                  </a:lnTo>
                  <a:lnTo>
                    <a:pt x="2081" y="990"/>
                  </a:lnTo>
                  <a:lnTo>
                    <a:pt x="2087" y="980"/>
                  </a:lnTo>
                  <a:lnTo>
                    <a:pt x="2092" y="972"/>
                  </a:lnTo>
                  <a:lnTo>
                    <a:pt x="2104" y="956"/>
                  </a:lnTo>
                  <a:lnTo>
                    <a:pt x="2117" y="943"/>
                  </a:lnTo>
                  <a:lnTo>
                    <a:pt x="2132" y="929"/>
                  </a:lnTo>
                  <a:lnTo>
                    <a:pt x="2147" y="917"/>
                  </a:lnTo>
                  <a:lnTo>
                    <a:pt x="2161" y="904"/>
                  </a:lnTo>
                  <a:lnTo>
                    <a:pt x="2175" y="891"/>
                  </a:lnTo>
                  <a:lnTo>
                    <a:pt x="2183" y="885"/>
                  </a:lnTo>
                  <a:lnTo>
                    <a:pt x="2190" y="877"/>
                  </a:lnTo>
                  <a:lnTo>
                    <a:pt x="2195" y="869"/>
                  </a:lnTo>
                  <a:lnTo>
                    <a:pt x="2202" y="861"/>
                  </a:lnTo>
                  <a:lnTo>
                    <a:pt x="2206" y="852"/>
                  </a:lnTo>
                  <a:lnTo>
                    <a:pt x="2212" y="843"/>
                  </a:lnTo>
                  <a:lnTo>
                    <a:pt x="2216" y="833"/>
                  </a:lnTo>
                  <a:lnTo>
                    <a:pt x="2219" y="822"/>
                  </a:lnTo>
                  <a:lnTo>
                    <a:pt x="2223" y="810"/>
                  </a:lnTo>
                  <a:lnTo>
                    <a:pt x="2225" y="798"/>
                  </a:lnTo>
                  <a:lnTo>
                    <a:pt x="2226" y="784"/>
                  </a:lnTo>
                  <a:lnTo>
                    <a:pt x="2226" y="770"/>
                  </a:lnTo>
                  <a:lnTo>
                    <a:pt x="2225" y="752"/>
                  </a:lnTo>
                  <a:lnTo>
                    <a:pt x="2222" y="732"/>
                  </a:lnTo>
                  <a:lnTo>
                    <a:pt x="2217" y="711"/>
                  </a:lnTo>
                  <a:lnTo>
                    <a:pt x="2212" y="689"/>
                  </a:lnTo>
                  <a:lnTo>
                    <a:pt x="2205" y="668"/>
                  </a:lnTo>
                  <a:lnTo>
                    <a:pt x="2199" y="649"/>
                  </a:lnTo>
                  <a:lnTo>
                    <a:pt x="2192" y="633"/>
                  </a:lnTo>
                  <a:lnTo>
                    <a:pt x="2186" y="622"/>
                  </a:lnTo>
                  <a:lnTo>
                    <a:pt x="2182" y="614"/>
                  </a:lnTo>
                  <a:lnTo>
                    <a:pt x="2178" y="608"/>
                  </a:lnTo>
                  <a:lnTo>
                    <a:pt x="2173" y="604"/>
                  </a:lnTo>
                  <a:lnTo>
                    <a:pt x="2168" y="601"/>
                  </a:lnTo>
                  <a:lnTo>
                    <a:pt x="2163" y="600"/>
                  </a:lnTo>
                  <a:lnTo>
                    <a:pt x="2157" y="599"/>
                  </a:lnTo>
                  <a:lnTo>
                    <a:pt x="2151" y="600"/>
                  </a:lnTo>
                  <a:lnTo>
                    <a:pt x="2146" y="601"/>
                  </a:lnTo>
                  <a:lnTo>
                    <a:pt x="2134" y="603"/>
                  </a:lnTo>
                  <a:lnTo>
                    <a:pt x="2122" y="605"/>
                  </a:lnTo>
                  <a:lnTo>
                    <a:pt x="2116" y="605"/>
                  </a:lnTo>
                  <a:lnTo>
                    <a:pt x="2111" y="604"/>
                  </a:lnTo>
                  <a:lnTo>
                    <a:pt x="2105" y="602"/>
                  </a:lnTo>
                  <a:lnTo>
                    <a:pt x="2100" y="597"/>
                  </a:lnTo>
                  <a:lnTo>
                    <a:pt x="2089" y="590"/>
                  </a:lnTo>
                  <a:lnTo>
                    <a:pt x="2079" y="582"/>
                  </a:lnTo>
                  <a:lnTo>
                    <a:pt x="2069" y="573"/>
                  </a:lnTo>
                  <a:lnTo>
                    <a:pt x="2059" y="563"/>
                  </a:lnTo>
                  <a:lnTo>
                    <a:pt x="2039" y="540"/>
                  </a:lnTo>
                  <a:lnTo>
                    <a:pt x="2021" y="518"/>
                  </a:lnTo>
                  <a:lnTo>
                    <a:pt x="2010" y="507"/>
                  </a:lnTo>
                  <a:lnTo>
                    <a:pt x="2000" y="497"/>
                  </a:lnTo>
                  <a:lnTo>
                    <a:pt x="1989" y="488"/>
                  </a:lnTo>
                  <a:lnTo>
                    <a:pt x="1977" y="478"/>
                  </a:lnTo>
                  <a:lnTo>
                    <a:pt x="1965" y="471"/>
                  </a:lnTo>
                  <a:lnTo>
                    <a:pt x="1950" y="466"/>
                  </a:lnTo>
                  <a:lnTo>
                    <a:pt x="1944" y="464"/>
                  </a:lnTo>
                  <a:lnTo>
                    <a:pt x="1936" y="463"/>
                  </a:lnTo>
                  <a:lnTo>
                    <a:pt x="1928" y="462"/>
                  </a:lnTo>
                  <a:lnTo>
                    <a:pt x="1921" y="462"/>
                  </a:lnTo>
                  <a:lnTo>
                    <a:pt x="1898" y="462"/>
                  </a:lnTo>
                  <a:lnTo>
                    <a:pt x="1878" y="462"/>
                  </a:lnTo>
                  <a:lnTo>
                    <a:pt x="1860" y="462"/>
                  </a:lnTo>
                  <a:lnTo>
                    <a:pt x="1841" y="462"/>
                  </a:lnTo>
                  <a:lnTo>
                    <a:pt x="1826" y="461"/>
                  </a:lnTo>
                  <a:lnTo>
                    <a:pt x="1814" y="460"/>
                  </a:lnTo>
                  <a:lnTo>
                    <a:pt x="1802" y="458"/>
                  </a:lnTo>
                  <a:lnTo>
                    <a:pt x="1791" y="456"/>
                  </a:lnTo>
                  <a:lnTo>
                    <a:pt x="1780" y="453"/>
                  </a:lnTo>
                  <a:lnTo>
                    <a:pt x="1768" y="451"/>
                  </a:lnTo>
                  <a:lnTo>
                    <a:pt x="1755" y="450"/>
                  </a:lnTo>
                  <a:lnTo>
                    <a:pt x="1742" y="450"/>
                  </a:lnTo>
                  <a:lnTo>
                    <a:pt x="1725" y="450"/>
                  </a:lnTo>
                  <a:lnTo>
                    <a:pt x="1713" y="452"/>
                  </a:lnTo>
                  <a:lnTo>
                    <a:pt x="1703" y="454"/>
                  </a:lnTo>
                  <a:lnTo>
                    <a:pt x="1696" y="458"/>
                  </a:lnTo>
                  <a:lnTo>
                    <a:pt x="1689" y="462"/>
                  </a:lnTo>
                  <a:lnTo>
                    <a:pt x="1685" y="467"/>
                  </a:lnTo>
                  <a:lnTo>
                    <a:pt x="1679" y="473"/>
                  </a:lnTo>
                  <a:lnTo>
                    <a:pt x="1675" y="480"/>
                  </a:lnTo>
                  <a:lnTo>
                    <a:pt x="1672" y="471"/>
                  </a:lnTo>
                  <a:lnTo>
                    <a:pt x="1669" y="462"/>
                  </a:lnTo>
                  <a:lnTo>
                    <a:pt x="1669" y="454"/>
                  </a:lnTo>
                  <a:lnTo>
                    <a:pt x="1670" y="447"/>
                  </a:lnTo>
                  <a:lnTo>
                    <a:pt x="1673" y="436"/>
                  </a:lnTo>
                  <a:lnTo>
                    <a:pt x="1675" y="430"/>
                  </a:lnTo>
                  <a:lnTo>
                    <a:pt x="1675" y="426"/>
                  </a:lnTo>
                  <a:lnTo>
                    <a:pt x="1673" y="421"/>
                  </a:lnTo>
                  <a:lnTo>
                    <a:pt x="1670" y="417"/>
                  </a:lnTo>
                  <a:lnTo>
                    <a:pt x="1668" y="413"/>
                  </a:lnTo>
                  <a:lnTo>
                    <a:pt x="1664" y="406"/>
                  </a:lnTo>
                  <a:lnTo>
                    <a:pt x="1662" y="400"/>
                  </a:lnTo>
                  <a:lnTo>
                    <a:pt x="1655" y="400"/>
                  </a:lnTo>
                  <a:lnTo>
                    <a:pt x="1648" y="398"/>
                  </a:lnTo>
                  <a:lnTo>
                    <a:pt x="1643" y="396"/>
                  </a:lnTo>
                  <a:lnTo>
                    <a:pt x="1636" y="394"/>
                  </a:lnTo>
                  <a:lnTo>
                    <a:pt x="1624" y="387"/>
                  </a:lnTo>
                  <a:lnTo>
                    <a:pt x="1612" y="379"/>
                  </a:lnTo>
                  <a:lnTo>
                    <a:pt x="1596" y="363"/>
                  </a:lnTo>
                  <a:lnTo>
                    <a:pt x="1588" y="357"/>
                  </a:lnTo>
                  <a:lnTo>
                    <a:pt x="1581" y="359"/>
                  </a:lnTo>
                  <a:lnTo>
                    <a:pt x="1574" y="360"/>
                  </a:lnTo>
                  <a:lnTo>
                    <a:pt x="1567" y="361"/>
                  </a:lnTo>
                  <a:lnTo>
                    <a:pt x="1560" y="362"/>
                  </a:lnTo>
                  <a:lnTo>
                    <a:pt x="1546" y="361"/>
                  </a:lnTo>
                  <a:lnTo>
                    <a:pt x="1534" y="358"/>
                  </a:lnTo>
                  <a:lnTo>
                    <a:pt x="1523" y="354"/>
                  </a:lnTo>
                  <a:lnTo>
                    <a:pt x="1512" y="348"/>
                  </a:lnTo>
                  <a:lnTo>
                    <a:pt x="1504" y="341"/>
                  </a:lnTo>
                  <a:lnTo>
                    <a:pt x="1496" y="333"/>
                  </a:lnTo>
                  <a:lnTo>
                    <a:pt x="1468" y="333"/>
                  </a:lnTo>
                  <a:lnTo>
                    <a:pt x="1468" y="337"/>
                  </a:lnTo>
                  <a:lnTo>
                    <a:pt x="1466" y="342"/>
                  </a:lnTo>
                  <a:lnTo>
                    <a:pt x="1463" y="349"/>
                  </a:lnTo>
                  <a:lnTo>
                    <a:pt x="1459" y="357"/>
                  </a:lnTo>
                  <a:lnTo>
                    <a:pt x="1446" y="373"/>
                  </a:lnTo>
                  <a:lnTo>
                    <a:pt x="1433" y="390"/>
                  </a:lnTo>
                  <a:lnTo>
                    <a:pt x="1426" y="398"/>
                  </a:lnTo>
                  <a:lnTo>
                    <a:pt x="1419" y="404"/>
                  </a:lnTo>
                  <a:lnTo>
                    <a:pt x="1411" y="409"/>
                  </a:lnTo>
                  <a:lnTo>
                    <a:pt x="1405" y="413"/>
                  </a:lnTo>
                  <a:lnTo>
                    <a:pt x="1401" y="414"/>
                  </a:lnTo>
                  <a:lnTo>
                    <a:pt x="1398" y="415"/>
                  </a:lnTo>
                  <a:lnTo>
                    <a:pt x="1395" y="415"/>
                  </a:lnTo>
                  <a:lnTo>
                    <a:pt x="1392" y="414"/>
                  </a:lnTo>
                  <a:lnTo>
                    <a:pt x="1389" y="413"/>
                  </a:lnTo>
                  <a:lnTo>
                    <a:pt x="1387" y="412"/>
                  </a:lnTo>
                  <a:lnTo>
                    <a:pt x="1385" y="409"/>
                  </a:lnTo>
                  <a:lnTo>
                    <a:pt x="1383" y="406"/>
                  </a:lnTo>
                  <a:lnTo>
                    <a:pt x="1367" y="406"/>
                  </a:lnTo>
                  <a:lnTo>
                    <a:pt x="1352" y="406"/>
                  </a:lnTo>
                  <a:lnTo>
                    <a:pt x="1338" y="405"/>
                  </a:lnTo>
                  <a:lnTo>
                    <a:pt x="1325" y="402"/>
                  </a:lnTo>
                  <a:lnTo>
                    <a:pt x="1318" y="401"/>
                  </a:lnTo>
                  <a:lnTo>
                    <a:pt x="1312" y="399"/>
                  </a:lnTo>
                  <a:lnTo>
                    <a:pt x="1308" y="396"/>
                  </a:lnTo>
                  <a:lnTo>
                    <a:pt x="1304" y="393"/>
                  </a:lnTo>
                  <a:lnTo>
                    <a:pt x="1300" y="390"/>
                  </a:lnTo>
                  <a:lnTo>
                    <a:pt x="1298" y="386"/>
                  </a:lnTo>
                  <a:lnTo>
                    <a:pt x="1297" y="381"/>
                  </a:lnTo>
                  <a:lnTo>
                    <a:pt x="1296" y="375"/>
                  </a:lnTo>
                  <a:lnTo>
                    <a:pt x="1270" y="375"/>
                  </a:lnTo>
                  <a:lnTo>
                    <a:pt x="1259" y="380"/>
                  </a:lnTo>
                  <a:lnTo>
                    <a:pt x="1247" y="384"/>
                  </a:lnTo>
                  <a:lnTo>
                    <a:pt x="1240" y="384"/>
                  </a:lnTo>
                  <a:lnTo>
                    <a:pt x="1235" y="384"/>
                  </a:lnTo>
                  <a:lnTo>
                    <a:pt x="1228" y="384"/>
                  </a:lnTo>
                  <a:lnTo>
                    <a:pt x="1224" y="382"/>
                  </a:lnTo>
                  <a:lnTo>
                    <a:pt x="1283" y="333"/>
                  </a:lnTo>
                  <a:lnTo>
                    <a:pt x="1286" y="321"/>
                  </a:lnTo>
                  <a:lnTo>
                    <a:pt x="1289" y="309"/>
                  </a:lnTo>
                  <a:lnTo>
                    <a:pt x="1294" y="299"/>
                  </a:lnTo>
                  <a:lnTo>
                    <a:pt x="1299" y="290"/>
                  </a:lnTo>
                  <a:lnTo>
                    <a:pt x="1305" y="282"/>
                  </a:lnTo>
                  <a:lnTo>
                    <a:pt x="1310" y="274"/>
                  </a:lnTo>
                  <a:lnTo>
                    <a:pt x="1317" y="268"/>
                  </a:lnTo>
                  <a:lnTo>
                    <a:pt x="1323" y="260"/>
                  </a:lnTo>
                  <a:lnTo>
                    <a:pt x="1349" y="240"/>
                  </a:lnTo>
                  <a:lnTo>
                    <a:pt x="1370" y="222"/>
                  </a:lnTo>
                  <a:lnTo>
                    <a:pt x="1362" y="217"/>
                  </a:lnTo>
                  <a:lnTo>
                    <a:pt x="1356" y="213"/>
                  </a:lnTo>
                  <a:lnTo>
                    <a:pt x="1352" y="210"/>
                  </a:lnTo>
                  <a:lnTo>
                    <a:pt x="1349" y="205"/>
                  </a:lnTo>
                  <a:lnTo>
                    <a:pt x="1345" y="201"/>
                  </a:lnTo>
                  <a:lnTo>
                    <a:pt x="1344" y="196"/>
                  </a:lnTo>
                  <a:lnTo>
                    <a:pt x="1343" y="191"/>
                  </a:lnTo>
                  <a:lnTo>
                    <a:pt x="1343" y="184"/>
                  </a:lnTo>
                  <a:lnTo>
                    <a:pt x="1338" y="184"/>
                  </a:lnTo>
                  <a:lnTo>
                    <a:pt x="1333" y="183"/>
                  </a:lnTo>
                  <a:lnTo>
                    <a:pt x="1330" y="182"/>
                  </a:lnTo>
                  <a:lnTo>
                    <a:pt x="1326" y="179"/>
                  </a:lnTo>
                  <a:lnTo>
                    <a:pt x="1320" y="174"/>
                  </a:lnTo>
                  <a:lnTo>
                    <a:pt x="1315" y="166"/>
                  </a:lnTo>
                  <a:lnTo>
                    <a:pt x="1310" y="157"/>
                  </a:lnTo>
                  <a:lnTo>
                    <a:pt x="1307" y="146"/>
                  </a:lnTo>
                  <a:lnTo>
                    <a:pt x="1305" y="135"/>
                  </a:lnTo>
                  <a:lnTo>
                    <a:pt x="1301" y="124"/>
                  </a:lnTo>
                  <a:lnTo>
                    <a:pt x="1298" y="100"/>
                  </a:lnTo>
                  <a:lnTo>
                    <a:pt x="1293" y="78"/>
                  </a:lnTo>
                  <a:lnTo>
                    <a:pt x="1291" y="68"/>
                  </a:lnTo>
                  <a:lnTo>
                    <a:pt x="1286" y="60"/>
                  </a:lnTo>
                  <a:lnTo>
                    <a:pt x="1282" y="54"/>
                  </a:lnTo>
                  <a:lnTo>
                    <a:pt x="1276" y="49"/>
                  </a:lnTo>
                  <a:lnTo>
                    <a:pt x="1264" y="71"/>
                  </a:lnTo>
                  <a:lnTo>
                    <a:pt x="1240" y="109"/>
                  </a:lnTo>
                  <a:lnTo>
                    <a:pt x="1227" y="128"/>
                  </a:lnTo>
                  <a:lnTo>
                    <a:pt x="1214" y="144"/>
                  </a:lnTo>
                  <a:lnTo>
                    <a:pt x="1207" y="150"/>
                  </a:lnTo>
                  <a:lnTo>
                    <a:pt x="1200" y="156"/>
                  </a:lnTo>
                  <a:lnTo>
                    <a:pt x="1195" y="159"/>
                  </a:lnTo>
                  <a:lnTo>
                    <a:pt x="1189" y="160"/>
                  </a:lnTo>
                  <a:lnTo>
                    <a:pt x="1124" y="135"/>
                  </a:lnTo>
                  <a:lnTo>
                    <a:pt x="1113" y="139"/>
                  </a:lnTo>
                  <a:lnTo>
                    <a:pt x="1102" y="142"/>
                  </a:lnTo>
                  <a:lnTo>
                    <a:pt x="1088" y="144"/>
                  </a:lnTo>
                  <a:lnTo>
                    <a:pt x="1075" y="146"/>
                  </a:lnTo>
                  <a:lnTo>
                    <a:pt x="1047" y="147"/>
                  </a:lnTo>
                  <a:lnTo>
                    <a:pt x="1017" y="147"/>
                  </a:lnTo>
                  <a:lnTo>
                    <a:pt x="1016" y="152"/>
                  </a:lnTo>
                  <a:lnTo>
                    <a:pt x="1015" y="157"/>
                  </a:lnTo>
                  <a:lnTo>
                    <a:pt x="1013" y="161"/>
                  </a:lnTo>
                  <a:lnTo>
                    <a:pt x="1009" y="165"/>
                  </a:lnTo>
                  <a:lnTo>
                    <a:pt x="1006" y="168"/>
                  </a:lnTo>
                  <a:lnTo>
                    <a:pt x="1003" y="170"/>
                  </a:lnTo>
                  <a:lnTo>
                    <a:pt x="1000" y="172"/>
                  </a:lnTo>
                  <a:lnTo>
                    <a:pt x="997" y="172"/>
                  </a:lnTo>
                  <a:lnTo>
                    <a:pt x="992" y="173"/>
                  </a:lnTo>
                  <a:lnTo>
                    <a:pt x="987" y="175"/>
                  </a:lnTo>
                  <a:lnTo>
                    <a:pt x="985" y="175"/>
                  </a:lnTo>
                  <a:lnTo>
                    <a:pt x="982" y="175"/>
                  </a:lnTo>
                  <a:lnTo>
                    <a:pt x="980" y="174"/>
                  </a:lnTo>
                  <a:lnTo>
                    <a:pt x="978" y="172"/>
                  </a:lnTo>
                  <a:lnTo>
                    <a:pt x="976" y="176"/>
                  </a:lnTo>
                  <a:lnTo>
                    <a:pt x="972" y="179"/>
                  </a:lnTo>
                  <a:lnTo>
                    <a:pt x="967" y="183"/>
                  </a:lnTo>
                  <a:lnTo>
                    <a:pt x="960" y="187"/>
                  </a:lnTo>
                  <a:lnTo>
                    <a:pt x="941" y="194"/>
                  </a:lnTo>
                  <a:lnTo>
                    <a:pt x="920" y="200"/>
                  </a:lnTo>
                  <a:lnTo>
                    <a:pt x="879" y="212"/>
                  </a:lnTo>
                  <a:lnTo>
                    <a:pt x="858" y="216"/>
                  </a:lnTo>
                  <a:lnTo>
                    <a:pt x="851" y="215"/>
                  </a:lnTo>
                  <a:lnTo>
                    <a:pt x="846" y="213"/>
                  </a:lnTo>
                  <a:lnTo>
                    <a:pt x="839" y="208"/>
                  </a:lnTo>
                  <a:lnTo>
                    <a:pt x="834" y="203"/>
                  </a:lnTo>
                  <a:lnTo>
                    <a:pt x="827" y="197"/>
                  </a:lnTo>
                  <a:lnTo>
                    <a:pt x="822" y="191"/>
                  </a:lnTo>
                  <a:lnTo>
                    <a:pt x="817" y="184"/>
                  </a:lnTo>
                  <a:lnTo>
                    <a:pt x="812" y="176"/>
                  </a:lnTo>
                  <a:lnTo>
                    <a:pt x="803" y="161"/>
                  </a:lnTo>
                  <a:lnTo>
                    <a:pt x="796" y="145"/>
                  </a:lnTo>
                  <a:lnTo>
                    <a:pt x="793" y="132"/>
                  </a:lnTo>
                  <a:lnTo>
                    <a:pt x="791" y="123"/>
                  </a:lnTo>
                  <a:lnTo>
                    <a:pt x="792" y="116"/>
                  </a:lnTo>
                  <a:lnTo>
                    <a:pt x="794" y="109"/>
                  </a:lnTo>
                  <a:lnTo>
                    <a:pt x="798" y="103"/>
                  </a:lnTo>
                  <a:lnTo>
                    <a:pt x="801" y="95"/>
                  </a:lnTo>
                  <a:lnTo>
                    <a:pt x="805" y="88"/>
                  </a:lnTo>
                  <a:lnTo>
                    <a:pt x="808" y="81"/>
                  </a:lnTo>
                  <a:lnTo>
                    <a:pt x="811" y="74"/>
                  </a:lnTo>
                  <a:lnTo>
                    <a:pt x="811" y="67"/>
                  </a:lnTo>
                  <a:lnTo>
                    <a:pt x="811" y="53"/>
                  </a:lnTo>
                  <a:lnTo>
                    <a:pt x="808" y="39"/>
                  </a:lnTo>
                  <a:lnTo>
                    <a:pt x="806" y="33"/>
                  </a:lnTo>
                  <a:lnTo>
                    <a:pt x="804" y="28"/>
                  </a:lnTo>
                  <a:lnTo>
                    <a:pt x="801" y="24"/>
                  </a:lnTo>
                  <a:lnTo>
                    <a:pt x="798" y="20"/>
                  </a:lnTo>
                  <a:lnTo>
                    <a:pt x="794" y="16"/>
                  </a:lnTo>
                  <a:lnTo>
                    <a:pt x="789" y="12"/>
                  </a:lnTo>
                  <a:lnTo>
                    <a:pt x="783" y="9"/>
                  </a:lnTo>
                  <a:lnTo>
                    <a:pt x="778" y="7"/>
                  </a:lnTo>
                  <a:lnTo>
                    <a:pt x="762" y="3"/>
                  </a:lnTo>
                  <a:lnTo>
                    <a:pt x="745" y="0"/>
                  </a:lnTo>
                  <a:lnTo>
                    <a:pt x="739" y="10"/>
                  </a:lnTo>
                  <a:lnTo>
                    <a:pt x="733" y="21"/>
                  </a:lnTo>
                  <a:lnTo>
                    <a:pt x="729" y="23"/>
                  </a:lnTo>
                  <a:lnTo>
                    <a:pt x="727" y="25"/>
                  </a:lnTo>
                  <a:lnTo>
                    <a:pt x="725" y="26"/>
                  </a:lnTo>
                  <a:lnTo>
                    <a:pt x="722" y="27"/>
                  </a:lnTo>
                  <a:lnTo>
                    <a:pt x="717" y="27"/>
                  </a:lnTo>
                  <a:lnTo>
                    <a:pt x="714" y="27"/>
                  </a:lnTo>
                  <a:lnTo>
                    <a:pt x="710" y="26"/>
                  </a:lnTo>
                  <a:lnTo>
                    <a:pt x="705" y="24"/>
                  </a:lnTo>
                  <a:lnTo>
                    <a:pt x="703" y="28"/>
                  </a:lnTo>
                  <a:lnTo>
                    <a:pt x="700" y="31"/>
                  </a:lnTo>
                  <a:lnTo>
                    <a:pt x="695" y="35"/>
                  </a:lnTo>
                  <a:lnTo>
                    <a:pt x="690" y="39"/>
                  </a:lnTo>
                  <a:lnTo>
                    <a:pt x="677" y="47"/>
                  </a:lnTo>
                  <a:lnTo>
                    <a:pt x="662" y="55"/>
                  </a:lnTo>
                  <a:lnTo>
                    <a:pt x="648" y="63"/>
                  </a:lnTo>
                  <a:lnTo>
                    <a:pt x="637" y="71"/>
                  </a:lnTo>
                  <a:lnTo>
                    <a:pt x="632" y="75"/>
                  </a:lnTo>
                  <a:lnTo>
                    <a:pt x="628" y="79"/>
                  </a:lnTo>
                  <a:lnTo>
                    <a:pt x="626" y="82"/>
                  </a:lnTo>
                  <a:lnTo>
                    <a:pt x="625" y="86"/>
                  </a:lnTo>
                  <a:lnTo>
                    <a:pt x="612" y="79"/>
                  </a:lnTo>
                  <a:lnTo>
                    <a:pt x="589" y="70"/>
                  </a:lnTo>
                  <a:lnTo>
                    <a:pt x="566" y="62"/>
                  </a:lnTo>
                  <a:lnTo>
                    <a:pt x="552" y="55"/>
                  </a:lnTo>
                  <a:lnTo>
                    <a:pt x="525" y="55"/>
                  </a:lnTo>
                  <a:lnTo>
                    <a:pt x="525" y="99"/>
                  </a:lnTo>
                  <a:lnTo>
                    <a:pt x="535" y="114"/>
                  </a:lnTo>
                  <a:lnTo>
                    <a:pt x="552" y="137"/>
                  </a:lnTo>
                  <a:lnTo>
                    <a:pt x="566" y="160"/>
                  </a:lnTo>
                  <a:lnTo>
                    <a:pt x="572" y="172"/>
                  </a:lnTo>
                  <a:lnTo>
                    <a:pt x="571" y="178"/>
                  </a:lnTo>
                  <a:lnTo>
                    <a:pt x="569" y="185"/>
                  </a:lnTo>
                  <a:lnTo>
                    <a:pt x="566" y="191"/>
                  </a:lnTo>
                  <a:lnTo>
                    <a:pt x="560" y="198"/>
                  </a:lnTo>
                  <a:lnTo>
                    <a:pt x="555" y="205"/>
                  </a:lnTo>
                  <a:lnTo>
                    <a:pt x="548" y="213"/>
                  </a:lnTo>
                  <a:lnTo>
                    <a:pt x="541" y="220"/>
                  </a:lnTo>
                  <a:lnTo>
                    <a:pt x="532" y="227"/>
                  </a:lnTo>
                  <a:lnTo>
                    <a:pt x="523" y="233"/>
                  </a:lnTo>
                  <a:lnTo>
                    <a:pt x="513" y="239"/>
                  </a:lnTo>
                  <a:lnTo>
                    <a:pt x="503" y="244"/>
                  </a:lnTo>
                  <a:lnTo>
                    <a:pt x="493" y="249"/>
                  </a:lnTo>
                  <a:lnTo>
                    <a:pt x="483" y="253"/>
                  </a:lnTo>
                  <a:lnTo>
                    <a:pt x="472" y="256"/>
                  </a:lnTo>
                  <a:lnTo>
                    <a:pt x="463" y="257"/>
                  </a:lnTo>
                  <a:lnTo>
                    <a:pt x="453" y="258"/>
                  </a:lnTo>
                  <a:lnTo>
                    <a:pt x="446" y="258"/>
                  </a:lnTo>
                  <a:lnTo>
                    <a:pt x="440" y="256"/>
                  </a:lnTo>
                  <a:lnTo>
                    <a:pt x="433" y="254"/>
                  </a:lnTo>
                  <a:lnTo>
                    <a:pt x="426" y="252"/>
                  </a:lnTo>
                  <a:lnTo>
                    <a:pt x="413" y="245"/>
                  </a:lnTo>
                  <a:lnTo>
                    <a:pt x="401" y="235"/>
                  </a:lnTo>
                  <a:lnTo>
                    <a:pt x="389" y="224"/>
                  </a:lnTo>
                  <a:lnTo>
                    <a:pt x="378" y="212"/>
                  </a:lnTo>
                  <a:lnTo>
                    <a:pt x="368" y="198"/>
                  </a:lnTo>
                  <a:lnTo>
                    <a:pt x="359" y="184"/>
                  </a:lnTo>
                  <a:lnTo>
                    <a:pt x="330" y="190"/>
                  </a:lnTo>
                  <a:lnTo>
                    <a:pt x="286" y="197"/>
                  </a:lnTo>
                  <a:lnTo>
                    <a:pt x="263" y="201"/>
                  </a:lnTo>
                  <a:lnTo>
                    <a:pt x="244" y="206"/>
                  </a:lnTo>
                  <a:lnTo>
                    <a:pt x="238" y="208"/>
                  </a:lnTo>
                  <a:lnTo>
                    <a:pt x="231" y="211"/>
                  </a:lnTo>
                  <a:lnTo>
                    <a:pt x="228" y="213"/>
                  </a:lnTo>
                  <a:lnTo>
                    <a:pt x="227" y="216"/>
                  </a:lnTo>
                  <a:lnTo>
                    <a:pt x="227" y="220"/>
                  </a:lnTo>
                  <a:lnTo>
                    <a:pt x="229" y="224"/>
                  </a:lnTo>
                  <a:lnTo>
                    <a:pt x="231" y="227"/>
                  </a:lnTo>
                  <a:lnTo>
                    <a:pt x="235" y="230"/>
                  </a:lnTo>
                  <a:lnTo>
                    <a:pt x="243" y="235"/>
                  </a:lnTo>
                  <a:lnTo>
                    <a:pt x="253" y="240"/>
                  </a:lnTo>
                  <a:lnTo>
                    <a:pt x="253" y="258"/>
                  </a:lnTo>
                  <a:lnTo>
                    <a:pt x="241" y="262"/>
                  </a:lnTo>
                  <a:lnTo>
                    <a:pt x="221" y="268"/>
                  </a:lnTo>
                  <a:lnTo>
                    <a:pt x="210" y="272"/>
                  </a:lnTo>
                  <a:lnTo>
                    <a:pt x="201" y="278"/>
                  </a:lnTo>
                  <a:lnTo>
                    <a:pt x="198" y="281"/>
                  </a:lnTo>
                  <a:lnTo>
                    <a:pt x="196" y="285"/>
                  </a:lnTo>
                  <a:lnTo>
                    <a:pt x="194" y="290"/>
                  </a:lnTo>
                  <a:lnTo>
                    <a:pt x="194" y="295"/>
                  </a:lnTo>
                  <a:lnTo>
                    <a:pt x="194" y="302"/>
                  </a:lnTo>
                  <a:lnTo>
                    <a:pt x="196" y="307"/>
                  </a:lnTo>
                  <a:lnTo>
                    <a:pt x="198" y="311"/>
                  </a:lnTo>
                  <a:lnTo>
                    <a:pt x="201" y="314"/>
                  </a:lnTo>
                  <a:lnTo>
                    <a:pt x="210" y="321"/>
                  </a:lnTo>
                  <a:lnTo>
                    <a:pt x="220" y="327"/>
                  </a:lnTo>
                  <a:lnTo>
                    <a:pt x="224" y="330"/>
                  </a:lnTo>
                  <a:lnTo>
                    <a:pt x="230" y="333"/>
                  </a:lnTo>
                  <a:lnTo>
                    <a:pt x="234" y="337"/>
                  </a:lnTo>
                  <a:lnTo>
                    <a:pt x="239" y="342"/>
                  </a:lnTo>
                  <a:lnTo>
                    <a:pt x="242" y="348"/>
                  </a:lnTo>
                  <a:lnTo>
                    <a:pt x="244" y="356"/>
                  </a:lnTo>
                  <a:lnTo>
                    <a:pt x="246" y="365"/>
                  </a:lnTo>
                  <a:lnTo>
                    <a:pt x="246" y="375"/>
                  </a:lnTo>
                  <a:lnTo>
                    <a:pt x="246" y="388"/>
                  </a:lnTo>
                  <a:lnTo>
                    <a:pt x="245" y="400"/>
                  </a:lnTo>
                  <a:lnTo>
                    <a:pt x="243" y="412"/>
                  </a:lnTo>
                  <a:lnTo>
                    <a:pt x="241" y="423"/>
                  </a:lnTo>
                  <a:lnTo>
                    <a:pt x="236" y="446"/>
                  </a:lnTo>
                  <a:lnTo>
                    <a:pt x="230" y="468"/>
                  </a:lnTo>
                  <a:lnTo>
                    <a:pt x="223" y="490"/>
                  </a:lnTo>
                  <a:lnTo>
                    <a:pt x="219" y="512"/>
                  </a:lnTo>
                  <a:lnTo>
                    <a:pt x="217" y="524"/>
                  </a:lnTo>
                  <a:lnTo>
                    <a:pt x="214" y="535"/>
                  </a:lnTo>
                  <a:lnTo>
                    <a:pt x="213" y="548"/>
                  </a:lnTo>
                  <a:lnTo>
                    <a:pt x="213" y="560"/>
                  </a:lnTo>
                  <a:lnTo>
                    <a:pt x="194" y="560"/>
                  </a:lnTo>
                  <a:lnTo>
                    <a:pt x="188" y="557"/>
                  </a:lnTo>
                  <a:lnTo>
                    <a:pt x="184" y="554"/>
                  </a:lnTo>
                  <a:lnTo>
                    <a:pt x="183" y="553"/>
                  </a:lnTo>
                  <a:lnTo>
                    <a:pt x="182" y="552"/>
                  </a:lnTo>
                  <a:lnTo>
                    <a:pt x="180" y="550"/>
                  </a:lnTo>
                  <a:lnTo>
                    <a:pt x="180" y="548"/>
                  </a:lnTo>
                  <a:lnTo>
                    <a:pt x="168" y="554"/>
                  </a:lnTo>
                  <a:lnTo>
                    <a:pt x="157" y="559"/>
                  </a:lnTo>
                  <a:lnTo>
                    <a:pt x="147" y="562"/>
                  </a:lnTo>
                  <a:lnTo>
                    <a:pt x="138" y="564"/>
                  </a:lnTo>
                  <a:lnTo>
                    <a:pt x="119" y="566"/>
                  </a:lnTo>
                  <a:lnTo>
                    <a:pt x="100" y="567"/>
                  </a:lnTo>
                  <a:lnTo>
                    <a:pt x="96" y="567"/>
                  </a:lnTo>
                  <a:lnTo>
                    <a:pt x="93" y="569"/>
                  </a:lnTo>
                  <a:lnTo>
                    <a:pt x="90" y="573"/>
                  </a:lnTo>
                  <a:lnTo>
                    <a:pt x="88" y="576"/>
                  </a:lnTo>
                  <a:lnTo>
                    <a:pt x="85" y="584"/>
                  </a:lnTo>
                  <a:lnTo>
                    <a:pt x="81" y="591"/>
                  </a:lnTo>
                  <a:lnTo>
                    <a:pt x="65" y="607"/>
                  </a:lnTo>
                  <a:lnTo>
                    <a:pt x="51" y="624"/>
                  </a:lnTo>
                  <a:lnTo>
                    <a:pt x="38" y="643"/>
                  </a:lnTo>
                  <a:lnTo>
                    <a:pt x="26" y="665"/>
                  </a:lnTo>
                  <a:lnTo>
                    <a:pt x="20" y="676"/>
                  </a:lnTo>
                  <a:lnTo>
                    <a:pt x="16" y="687"/>
                  </a:lnTo>
                  <a:lnTo>
                    <a:pt x="11" y="699"/>
                  </a:lnTo>
                  <a:lnTo>
                    <a:pt x="7" y="711"/>
                  </a:lnTo>
                  <a:lnTo>
                    <a:pt x="5" y="723"/>
                  </a:lnTo>
                  <a:lnTo>
                    <a:pt x="3" y="734"/>
                  </a:lnTo>
                  <a:lnTo>
                    <a:pt x="1" y="746"/>
                  </a:lnTo>
                  <a:lnTo>
                    <a:pt x="0" y="757"/>
                  </a:lnTo>
                  <a:lnTo>
                    <a:pt x="1" y="767"/>
                  </a:lnTo>
                  <a:lnTo>
                    <a:pt x="4" y="777"/>
                  </a:lnTo>
                  <a:lnTo>
                    <a:pt x="7" y="787"/>
                  </a:lnTo>
                  <a:lnTo>
                    <a:pt x="11" y="799"/>
                  </a:lnTo>
                  <a:lnTo>
                    <a:pt x="17" y="811"/>
                  </a:lnTo>
                  <a:lnTo>
                    <a:pt x="22" y="824"/>
                  </a:lnTo>
                  <a:lnTo>
                    <a:pt x="30" y="836"/>
                  </a:lnTo>
                  <a:lnTo>
                    <a:pt x="38" y="848"/>
                  </a:lnTo>
                  <a:lnTo>
                    <a:pt x="46" y="859"/>
                  </a:lnTo>
                  <a:lnTo>
                    <a:pt x="56" y="870"/>
                  </a:lnTo>
                  <a:lnTo>
                    <a:pt x="66" y="880"/>
                  </a:lnTo>
                  <a:lnTo>
                    <a:pt x="76" y="889"/>
                  </a:lnTo>
                  <a:lnTo>
                    <a:pt x="87" y="896"/>
                  </a:lnTo>
                  <a:lnTo>
                    <a:pt x="98" y="901"/>
                  </a:lnTo>
                  <a:lnTo>
                    <a:pt x="104" y="903"/>
                  </a:lnTo>
                  <a:lnTo>
                    <a:pt x="109" y="904"/>
                  </a:lnTo>
                  <a:lnTo>
                    <a:pt x="115" y="905"/>
                  </a:lnTo>
                  <a:lnTo>
                    <a:pt x="120" y="905"/>
                  </a:lnTo>
                  <a:lnTo>
                    <a:pt x="130" y="904"/>
                  </a:lnTo>
                  <a:lnTo>
                    <a:pt x="138" y="902"/>
                  </a:lnTo>
                  <a:lnTo>
                    <a:pt x="146" y="898"/>
                  </a:lnTo>
                  <a:lnTo>
                    <a:pt x="153" y="893"/>
                  </a:lnTo>
                  <a:lnTo>
                    <a:pt x="161" y="889"/>
                  </a:lnTo>
                  <a:lnTo>
                    <a:pt x="168" y="885"/>
                  </a:lnTo>
                  <a:lnTo>
                    <a:pt x="177" y="882"/>
                  </a:lnTo>
                  <a:lnTo>
                    <a:pt x="187" y="881"/>
                  </a:lnTo>
                  <a:lnTo>
                    <a:pt x="189" y="903"/>
                  </a:lnTo>
                  <a:lnTo>
                    <a:pt x="190" y="934"/>
                  </a:lnTo>
                  <a:lnTo>
                    <a:pt x="190" y="942"/>
                  </a:lnTo>
                  <a:lnTo>
                    <a:pt x="191" y="949"/>
                  </a:lnTo>
                  <a:lnTo>
                    <a:pt x="194" y="956"/>
                  </a:lnTo>
                  <a:lnTo>
                    <a:pt x="196" y="961"/>
                  </a:lnTo>
                  <a:lnTo>
                    <a:pt x="199" y="966"/>
                  </a:lnTo>
                  <a:lnTo>
                    <a:pt x="202" y="970"/>
                  </a:lnTo>
                  <a:lnTo>
                    <a:pt x="208" y="972"/>
                  </a:lnTo>
                  <a:lnTo>
                    <a:pt x="213" y="973"/>
                  </a:lnTo>
                  <a:lnTo>
                    <a:pt x="233" y="973"/>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7" name="Freeform 16"/>
            <p:cNvSpPr>
              <a:spLocks/>
            </p:cNvSpPr>
            <p:nvPr/>
          </p:nvSpPr>
          <p:spPr bwMode="auto">
            <a:xfrm>
              <a:off x="5729245" y="2853028"/>
              <a:ext cx="69850" cy="49213"/>
            </a:xfrm>
            <a:custGeom>
              <a:avLst/>
              <a:gdLst>
                <a:gd name="T0" fmla="*/ 2147483646 w 161"/>
                <a:gd name="T1" fmla="*/ 0 h 93"/>
                <a:gd name="T2" fmla="*/ 2147483646 w 161"/>
                <a:gd name="T3" fmla="*/ 2147483646 h 93"/>
                <a:gd name="T4" fmla="*/ 2147483646 w 161"/>
                <a:gd name="T5" fmla="*/ 2147483646 h 93"/>
                <a:gd name="T6" fmla="*/ 2147483646 w 161"/>
                <a:gd name="T7" fmla="*/ 2147483646 h 93"/>
                <a:gd name="T8" fmla="*/ 2147483646 w 161"/>
                <a:gd name="T9" fmla="*/ 2147483646 h 93"/>
                <a:gd name="T10" fmla="*/ 2147483646 w 161"/>
                <a:gd name="T11" fmla="*/ 2147483646 h 93"/>
                <a:gd name="T12" fmla="*/ 2147483646 w 161"/>
                <a:gd name="T13" fmla="*/ 2147483646 h 93"/>
                <a:gd name="T14" fmla="*/ 2147483646 w 161"/>
                <a:gd name="T15" fmla="*/ 0 h 93"/>
                <a:gd name="T16" fmla="*/ 2147483646 w 161"/>
                <a:gd name="T17" fmla="*/ 0 h 93"/>
                <a:gd name="T18" fmla="*/ 2147483646 w 161"/>
                <a:gd name="T19" fmla="*/ 0 h 93"/>
                <a:gd name="T20" fmla="*/ 2147483646 w 161"/>
                <a:gd name="T21" fmla="*/ 2147483646 h 93"/>
                <a:gd name="T22" fmla="*/ 2147483646 w 161"/>
                <a:gd name="T23" fmla="*/ 2147483646 h 93"/>
                <a:gd name="T24" fmla="*/ 2147483646 w 161"/>
                <a:gd name="T25" fmla="*/ 2147483646 h 93"/>
                <a:gd name="T26" fmla="*/ 2147483646 w 161"/>
                <a:gd name="T27" fmla="*/ 2147483646 h 93"/>
                <a:gd name="T28" fmla="*/ 2147483646 w 161"/>
                <a:gd name="T29" fmla="*/ 2147483646 h 93"/>
                <a:gd name="T30" fmla="*/ 2147483646 w 161"/>
                <a:gd name="T31" fmla="*/ 2147483646 h 93"/>
                <a:gd name="T32" fmla="*/ 2147483646 w 161"/>
                <a:gd name="T33" fmla="*/ 2147483646 h 93"/>
                <a:gd name="T34" fmla="*/ 2147483646 w 161"/>
                <a:gd name="T35" fmla="*/ 2147483646 h 93"/>
                <a:gd name="T36" fmla="*/ 2147483646 w 161"/>
                <a:gd name="T37" fmla="*/ 2147483646 h 93"/>
                <a:gd name="T38" fmla="*/ 2147483646 w 161"/>
                <a:gd name="T39" fmla="*/ 2147483646 h 93"/>
                <a:gd name="T40" fmla="*/ 2147483646 w 161"/>
                <a:gd name="T41" fmla="*/ 2147483646 h 93"/>
                <a:gd name="T42" fmla="*/ 2147483646 w 161"/>
                <a:gd name="T43" fmla="*/ 2147483646 h 93"/>
                <a:gd name="T44" fmla="*/ 2147483646 w 161"/>
                <a:gd name="T45" fmla="*/ 2147483646 h 93"/>
                <a:gd name="T46" fmla="*/ 2147483646 w 161"/>
                <a:gd name="T47" fmla="*/ 2147483646 h 93"/>
                <a:gd name="T48" fmla="*/ 2147483646 w 161"/>
                <a:gd name="T49" fmla="*/ 2147483646 h 93"/>
                <a:gd name="T50" fmla="*/ 2147483646 w 161"/>
                <a:gd name="T51" fmla="*/ 2147483646 h 93"/>
                <a:gd name="T52" fmla="*/ 2147483646 w 161"/>
                <a:gd name="T53" fmla="*/ 2147483646 h 93"/>
                <a:gd name="T54" fmla="*/ 2147483646 w 161"/>
                <a:gd name="T55" fmla="*/ 2147483646 h 93"/>
                <a:gd name="T56" fmla="*/ 2147483646 w 161"/>
                <a:gd name="T57" fmla="*/ 2147483646 h 93"/>
                <a:gd name="T58" fmla="*/ 2147483646 w 161"/>
                <a:gd name="T59" fmla="*/ 2147483646 h 93"/>
                <a:gd name="T60" fmla="*/ 2147483646 w 161"/>
                <a:gd name="T61" fmla="*/ 2147483646 h 93"/>
                <a:gd name="T62" fmla="*/ 2147483646 w 161"/>
                <a:gd name="T63" fmla="*/ 2147483646 h 93"/>
                <a:gd name="T64" fmla="*/ 2147483646 w 161"/>
                <a:gd name="T65" fmla="*/ 2147483646 h 93"/>
                <a:gd name="T66" fmla="*/ 2147483646 w 161"/>
                <a:gd name="T67" fmla="*/ 2147483646 h 93"/>
                <a:gd name="T68" fmla="*/ 2147483646 w 161"/>
                <a:gd name="T69" fmla="*/ 2147483646 h 93"/>
                <a:gd name="T70" fmla="*/ 2147483646 w 161"/>
                <a:gd name="T71" fmla="*/ 2147483646 h 93"/>
                <a:gd name="T72" fmla="*/ 0 w 161"/>
                <a:gd name="T73" fmla="*/ 0 h 93"/>
                <a:gd name="T74" fmla="*/ 2147483646 w 161"/>
                <a:gd name="T75" fmla="*/ 0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61" h="93">
                  <a:moveTo>
                    <a:pt x="94" y="0"/>
                  </a:moveTo>
                  <a:lnTo>
                    <a:pt x="107" y="18"/>
                  </a:lnTo>
                  <a:lnTo>
                    <a:pt x="112" y="12"/>
                  </a:lnTo>
                  <a:lnTo>
                    <a:pt x="117" y="8"/>
                  </a:lnTo>
                  <a:lnTo>
                    <a:pt x="122" y="5"/>
                  </a:lnTo>
                  <a:lnTo>
                    <a:pt x="127" y="3"/>
                  </a:lnTo>
                  <a:lnTo>
                    <a:pt x="137" y="1"/>
                  </a:lnTo>
                  <a:lnTo>
                    <a:pt x="148" y="0"/>
                  </a:lnTo>
                  <a:lnTo>
                    <a:pt x="151" y="0"/>
                  </a:lnTo>
                  <a:lnTo>
                    <a:pt x="161" y="0"/>
                  </a:lnTo>
                  <a:lnTo>
                    <a:pt x="161" y="92"/>
                  </a:lnTo>
                  <a:lnTo>
                    <a:pt x="155" y="93"/>
                  </a:lnTo>
                  <a:lnTo>
                    <a:pt x="150" y="93"/>
                  </a:lnTo>
                  <a:lnTo>
                    <a:pt x="145" y="92"/>
                  </a:lnTo>
                  <a:lnTo>
                    <a:pt x="140" y="91"/>
                  </a:lnTo>
                  <a:lnTo>
                    <a:pt x="129" y="88"/>
                  </a:lnTo>
                  <a:lnTo>
                    <a:pt x="120" y="82"/>
                  </a:lnTo>
                  <a:lnTo>
                    <a:pt x="111" y="75"/>
                  </a:lnTo>
                  <a:lnTo>
                    <a:pt x="104" y="67"/>
                  </a:lnTo>
                  <a:lnTo>
                    <a:pt x="97" y="59"/>
                  </a:lnTo>
                  <a:lnTo>
                    <a:pt x="94" y="49"/>
                  </a:lnTo>
                  <a:lnTo>
                    <a:pt x="92" y="50"/>
                  </a:lnTo>
                  <a:lnTo>
                    <a:pt x="89" y="51"/>
                  </a:lnTo>
                  <a:lnTo>
                    <a:pt x="86" y="51"/>
                  </a:lnTo>
                  <a:lnTo>
                    <a:pt x="84" y="51"/>
                  </a:lnTo>
                  <a:lnTo>
                    <a:pt x="78" y="50"/>
                  </a:lnTo>
                  <a:lnTo>
                    <a:pt x="74" y="49"/>
                  </a:lnTo>
                  <a:lnTo>
                    <a:pt x="65" y="48"/>
                  </a:lnTo>
                  <a:lnTo>
                    <a:pt x="55" y="45"/>
                  </a:lnTo>
                  <a:lnTo>
                    <a:pt x="44" y="40"/>
                  </a:lnTo>
                  <a:lnTo>
                    <a:pt x="32" y="34"/>
                  </a:lnTo>
                  <a:lnTo>
                    <a:pt x="21" y="26"/>
                  </a:lnTo>
                  <a:lnTo>
                    <a:pt x="12" y="18"/>
                  </a:lnTo>
                  <a:lnTo>
                    <a:pt x="8" y="14"/>
                  </a:lnTo>
                  <a:lnTo>
                    <a:pt x="5" y="9"/>
                  </a:lnTo>
                  <a:lnTo>
                    <a:pt x="3" y="5"/>
                  </a:lnTo>
                  <a:lnTo>
                    <a:pt x="0" y="0"/>
                  </a:lnTo>
                  <a:lnTo>
                    <a:pt x="94"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8" name="Freeform 17"/>
            <p:cNvSpPr>
              <a:spLocks/>
            </p:cNvSpPr>
            <p:nvPr/>
          </p:nvSpPr>
          <p:spPr bwMode="auto">
            <a:xfrm>
              <a:off x="5227595" y="2727616"/>
              <a:ext cx="82550" cy="160337"/>
            </a:xfrm>
            <a:custGeom>
              <a:avLst/>
              <a:gdLst>
                <a:gd name="T0" fmla="*/ 2147483646 w 192"/>
                <a:gd name="T1" fmla="*/ 2147483646 h 307"/>
                <a:gd name="T2" fmla="*/ 2147483646 w 192"/>
                <a:gd name="T3" fmla="*/ 0 h 307"/>
                <a:gd name="T4" fmla="*/ 2147483646 w 192"/>
                <a:gd name="T5" fmla="*/ 2147483646 h 307"/>
                <a:gd name="T6" fmla="*/ 2147483646 w 192"/>
                <a:gd name="T7" fmla="*/ 2147483646 h 307"/>
                <a:gd name="T8" fmla="*/ 2147483646 w 192"/>
                <a:gd name="T9" fmla="*/ 2147483646 h 307"/>
                <a:gd name="T10" fmla="*/ 2147483646 w 192"/>
                <a:gd name="T11" fmla="*/ 2147483646 h 307"/>
                <a:gd name="T12" fmla="*/ 2147483646 w 192"/>
                <a:gd name="T13" fmla="*/ 2147483646 h 307"/>
                <a:gd name="T14" fmla="*/ 2147483646 w 192"/>
                <a:gd name="T15" fmla="*/ 2147483646 h 307"/>
                <a:gd name="T16" fmla="*/ 2147483646 w 192"/>
                <a:gd name="T17" fmla="*/ 2147483646 h 307"/>
                <a:gd name="T18" fmla="*/ 2147483646 w 192"/>
                <a:gd name="T19" fmla="*/ 2147483646 h 307"/>
                <a:gd name="T20" fmla="*/ 2147483646 w 192"/>
                <a:gd name="T21" fmla="*/ 2147483646 h 307"/>
                <a:gd name="T22" fmla="*/ 2147483646 w 192"/>
                <a:gd name="T23" fmla="*/ 2147483646 h 307"/>
                <a:gd name="T24" fmla="*/ 2147483646 w 192"/>
                <a:gd name="T25" fmla="*/ 2147483646 h 307"/>
                <a:gd name="T26" fmla="*/ 2147483646 w 192"/>
                <a:gd name="T27" fmla="*/ 2147483646 h 307"/>
                <a:gd name="T28" fmla="*/ 2147483646 w 192"/>
                <a:gd name="T29" fmla="*/ 2147483646 h 307"/>
                <a:gd name="T30" fmla="*/ 2147483646 w 192"/>
                <a:gd name="T31" fmla="*/ 2147483646 h 307"/>
                <a:gd name="T32" fmla="*/ 2147483646 w 192"/>
                <a:gd name="T33" fmla="*/ 2147483646 h 307"/>
                <a:gd name="T34" fmla="*/ 2147483646 w 192"/>
                <a:gd name="T35" fmla="*/ 2147483646 h 307"/>
                <a:gd name="T36" fmla="*/ 2147483646 w 192"/>
                <a:gd name="T37" fmla="*/ 2147483646 h 307"/>
                <a:gd name="T38" fmla="*/ 2147483646 w 192"/>
                <a:gd name="T39" fmla="*/ 2147483646 h 307"/>
                <a:gd name="T40" fmla="*/ 2147483646 w 192"/>
                <a:gd name="T41" fmla="*/ 2147483646 h 307"/>
                <a:gd name="T42" fmla="*/ 2147483646 w 192"/>
                <a:gd name="T43" fmla="*/ 2147483646 h 307"/>
                <a:gd name="T44" fmla="*/ 2147483646 w 192"/>
                <a:gd name="T45" fmla="*/ 2147483646 h 307"/>
                <a:gd name="T46" fmla="*/ 0 w 192"/>
                <a:gd name="T47" fmla="*/ 2147483646 h 307"/>
                <a:gd name="T48" fmla="*/ 0 w 192"/>
                <a:gd name="T49" fmla="*/ 2147483646 h 307"/>
                <a:gd name="T50" fmla="*/ 2147483646 w 192"/>
                <a:gd name="T51" fmla="*/ 2147483646 h 307"/>
                <a:gd name="T52" fmla="*/ 2147483646 w 192"/>
                <a:gd name="T53" fmla="*/ 2147483646 h 307"/>
                <a:gd name="T54" fmla="*/ 2147483646 w 192"/>
                <a:gd name="T55" fmla="*/ 2147483646 h 307"/>
                <a:gd name="T56" fmla="*/ 2147483646 w 192"/>
                <a:gd name="T57" fmla="*/ 2147483646 h 307"/>
                <a:gd name="T58" fmla="*/ 2147483646 w 192"/>
                <a:gd name="T59" fmla="*/ 2147483646 h 307"/>
                <a:gd name="T60" fmla="*/ 2147483646 w 192"/>
                <a:gd name="T61" fmla="*/ 2147483646 h 307"/>
                <a:gd name="T62" fmla="*/ 2147483646 w 192"/>
                <a:gd name="T63" fmla="*/ 2147483646 h 307"/>
                <a:gd name="T64" fmla="*/ 2147483646 w 192"/>
                <a:gd name="T65" fmla="*/ 2147483646 h 307"/>
                <a:gd name="T66" fmla="*/ 2147483646 w 192"/>
                <a:gd name="T67" fmla="*/ 2147483646 h 307"/>
                <a:gd name="T68" fmla="*/ 2147483646 w 192"/>
                <a:gd name="T69" fmla="*/ 2147483646 h 30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92" h="307">
                  <a:moveTo>
                    <a:pt x="44" y="7"/>
                  </a:moveTo>
                  <a:lnTo>
                    <a:pt x="38" y="3"/>
                  </a:lnTo>
                  <a:lnTo>
                    <a:pt x="35" y="1"/>
                  </a:lnTo>
                  <a:lnTo>
                    <a:pt x="37" y="0"/>
                  </a:lnTo>
                  <a:lnTo>
                    <a:pt x="41" y="0"/>
                  </a:lnTo>
                  <a:lnTo>
                    <a:pt x="57" y="3"/>
                  </a:lnTo>
                  <a:lnTo>
                    <a:pt x="82" y="8"/>
                  </a:lnTo>
                  <a:lnTo>
                    <a:pt x="110" y="14"/>
                  </a:lnTo>
                  <a:lnTo>
                    <a:pt x="141" y="22"/>
                  </a:lnTo>
                  <a:lnTo>
                    <a:pt x="155" y="25"/>
                  </a:lnTo>
                  <a:lnTo>
                    <a:pt x="169" y="27"/>
                  </a:lnTo>
                  <a:lnTo>
                    <a:pt x="181" y="28"/>
                  </a:lnTo>
                  <a:lnTo>
                    <a:pt x="192" y="29"/>
                  </a:lnTo>
                  <a:lnTo>
                    <a:pt x="192" y="35"/>
                  </a:lnTo>
                  <a:lnTo>
                    <a:pt x="192" y="41"/>
                  </a:lnTo>
                  <a:lnTo>
                    <a:pt x="188" y="47"/>
                  </a:lnTo>
                  <a:lnTo>
                    <a:pt x="183" y="61"/>
                  </a:lnTo>
                  <a:lnTo>
                    <a:pt x="175" y="82"/>
                  </a:lnTo>
                  <a:lnTo>
                    <a:pt x="167" y="104"/>
                  </a:lnTo>
                  <a:lnTo>
                    <a:pt x="158" y="127"/>
                  </a:lnTo>
                  <a:lnTo>
                    <a:pt x="152" y="148"/>
                  </a:lnTo>
                  <a:lnTo>
                    <a:pt x="147" y="165"/>
                  </a:lnTo>
                  <a:lnTo>
                    <a:pt x="146" y="176"/>
                  </a:lnTo>
                  <a:lnTo>
                    <a:pt x="146" y="207"/>
                  </a:lnTo>
                  <a:lnTo>
                    <a:pt x="146" y="234"/>
                  </a:lnTo>
                  <a:lnTo>
                    <a:pt x="144" y="249"/>
                  </a:lnTo>
                  <a:lnTo>
                    <a:pt x="141" y="263"/>
                  </a:lnTo>
                  <a:lnTo>
                    <a:pt x="134" y="277"/>
                  </a:lnTo>
                  <a:lnTo>
                    <a:pt x="127" y="294"/>
                  </a:lnTo>
                  <a:lnTo>
                    <a:pt x="106" y="296"/>
                  </a:lnTo>
                  <a:lnTo>
                    <a:pt x="91" y="300"/>
                  </a:lnTo>
                  <a:lnTo>
                    <a:pt x="83" y="303"/>
                  </a:lnTo>
                  <a:lnTo>
                    <a:pt x="77" y="306"/>
                  </a:lnTo>
                  <a:lnTo>
                    <a:pt x="72" y="307"/>
                  </a:lnTo>
                  <a:lnTo>
                    <a:pt x="64" y="307"/>
                  </a:lnTo>
                  <a:lnTo>
                    <a:pt x="52" y="305"/>
                  </a:lnTo>
                  <a:lnTo>
                    <a:pt x="33" y="300"/>
                  </a:lnTo>
                  <a:lnTo>
                    <a:pt x="32" y="291"/>
                  </a:lnTo>
                  <a:lnTo>
                    <a:pt x="32" y="284"/>
                  </a:lnTo>
                  <a:lnTo>
                    <a:pt x="30" y="277"/>
                  </a:lnTo>
                  <a:lnTo>
                    <a:pt x="28" y="270"/>
                  </a:lnTo>
                  <a:lnTo>
                    <a:pt x="22" y="257"/>
                  </a:lnTo>
                  <a:lnTo>
                    <a:pt x="17" y="244"/>
                  </a:lnTo>
                  <a:lnTo>
                    <a:pt x="10" y="231"/>
                  </a:lnTo>
                  <a:lnTo>
                    <a:pt x="5" y="218"/>
                  </a:lnTo>
                  <a:lnTo>
                    <a:pt x="2" y="211"/>
                  </a:lnTo>
                  <a:lnTo>
                    <a:pt x="1" y="204"/>
                  </a:lnTo>
                  <a:lnTo>
                    <a:pt x="0" y="197"/>
                  </a:lnTo>
                  <a:lnTo>
                    <a:pt x="0" y="189"/>
                  </a:lnTo>
                  <a:lnTo>
                    <a:pt x="0" y="180"/>
                  </a:lnTo>
                  <a:lnTo>
                    <a:pt x="1" y="173"/>
                  </a:lnTo>
                  <a:lnTo>
                    <a:pt x="2" y="165"/>
                  </a:lnTo>
                  <a:lnTo>
                    <a:pt x="5" y="158"/>
                  </a:lnTo>
                  <a:lnTo>
                    <a:pt x="11" y="145"/>
                  </a:lnTo>
                  <a:lnTo>
                    <a:pt x="18" y="133"/>
                  </a:lnTo>
                  <a:lnTo>
                    <a:pt x="33" y="109"/>
                  </a:lnTo>
                  <a:lnTo>
                    <a:pt x="46" y="90"/>
                  </a:lnTo>
                  <a:lnTo>
                    <a:pt x="48" y="81"/>
                  </a:lnTo>
                  <a:lnTo>
                    <a:pt x="50" y="72"/>
                  </a:lnTo>
                  <a:lnTo>
                    <a:pt x="52" y="62"/>
                  </a:lnTo>
                  <a:lnTo>
                    <a:pt x="53" y="53"/>
                  </a:lnTo>
                  <a:lnTo>
                    <a:pt x="53" y="41"/>
                  </a:lnTo>
                  <a:lnTo>
                    <a:pt x="54" y="34"/>
                  </a:lnTo>
                  <a:lnTo>
                    <a:pt x="55" y="30"/>
                  </a:lnTo>
                  <a:lnTo>
                    <a:pt x="56" y="28"/>
                  </a:lnTo>
                  <a:lnTo>
                    <a:pt x="57" y="26"/>
                  </a:lnTo>
                  <a:lnTo>
                    <a:pt x="58" y="25"/>
                  </a:lnTo>
                  <a:lnTo>
                    <a:pt x="60" y="22"/>
                  </a:lnTo>
                  <a:lnTo>
                    <a:pt x="60" y="16"/>
                  </a:lnTo>
                  <a:lnTo>
                    <a:pt x="44" y="7"/>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9" name="Freeform 18"/>
            <p:cNvSpPr>
              <a:spLocks/>
            </p:cNvSpPr>
            <p:nvPr/>
          </p:nvSpPr>
          <p:spPr bwMode="auto">
            <a:xfrm>
              <a:off x="5308558" y="2213266"/>
              <a:ext cx="171450" cy="269875"/>
            </a:xfrm>
            <a:custGeom>
              <a:avLst/>
              <a:gdLst>
                <a:gd name="T0" fmla="*/ 2147483646 w 398"/>
                <a:gd name="T1" fmla="*/ 2147483646 h 518"/>
                <a:gd name="T2" fmla="*/ 2147483646 w 398"/>
                <a:gd name="T3" fmla="*/ 2147483646 h 518"/>
                <a:gd name="T4" fmla="*/ 2147483646 w 398"/>
                <a:gd name="T5" fmla="*/ 2147483646 h 518"/>
                <a:gd name="T6" fmla="*/ 2147483646 w 398"/>
                <a:gd name="T7" fmla="*/ 2147483646 h 518"/>
                <a:gd name="T8" fmla="*/ 2147483646 w 398"/>
                <a:gd name="T9" fmla="*/ 2147483646 h 518"/>
                <a:gd name="T10" fmla="*/ 2147483646 w 398"/>
                <a:gd name="T11" fmla="*/ 2147483646 h 518"/>
                <a:gd name="T12" fmla="*/ 2147483646 w 398"/>
                <a:gd name="T13" fmla="*/ 2147483646 h 518"/>
                <a:gd name="T14" fmla="*/ 2147483646 w 398"/>
                <a:gd name="T15" fmla="*/ 2147483646 h 518"/>
                <a:gd name="T16" fmla="*/ 2147483646 w 398"/>
                <a:gd name="T17" fmla="*/ 2147483646 h 518"/>
                <a:gd name="T18" fmla="*/ 2147483646 w 398"/>
                <a:gd name="T19" fmla="*/ 2147483646 h 518"/>
                <a:gd name="T20" fmla="*/ 2147483646 w 398"/>
                <a:gd name="T21" fmla="*/ 2147483646 h 518"/>
                <a:gd name="T22" fmla="*/ 2147483646 w 398"/>
                <a:gd name="T23" fmla="*/ 2147483646 h 518"/>
                <a:gd name="T24" fmla="*/ 2147483646 w 398"/>
                <a:gd name="T25" fmla="*/ 2147483646 h 518"/>
                <a:gd name="T26" fmla="*/ 2147483646 w 398"/>
                <a:gd name="T27" fmla="*/ 2147483646 h 518"/>
                <a:gd name="T28" fmla="*/ 2147483646 w 398"/>
                <a:gd name="T29" fmla="*/ 2147483646 h 518"/>
                <a:gd name="T30" fmla="*/ 2147483646 w 398"/>
                <a:gd name="T31" fmla="*/ 2147483646 h 518"/>
                <a:gd name="T32" fmla="*/ 2147483646 w 398"/>
                <a:gd name="T33" fmla="*/ 2147483646 h 518"/>
                <a:gd name="T34" fmla="*/ 2147483646 w 398"/>
                <a:gd name="T35" fmla="*/ 2147483646 h 518"/>
                <a:gd name="T36" fmla="*/ 2147483646 w 398"/>
                <a:gd name="T37" fmla="*/ 2147483646 h 518"/>
                <a:gd name="T38" fmla="*/ 2147483646 w 398"/>
                <a:gd name="T39" fmla="*/ 2147483646 h 518"/>
                <a:gd name="T40" fmla="*/ 2147483646 w 398"/>
                <a:gd name="T41" fmla="*/ 2147483646 h 518"/>
                <a:gd name="T42" fmla="*/ 2147483646 w 398"/>
                <a:gd name="T43" fmla="*/ 2147483646 h 518"/>
                <a:gd name="T44" fmla="*/ 2147483646 w 398"/>
                <a:gd name="T45" fmla="*/ 2147483646 h 518"/>
                <a:gd name="T46" fmla="*/ 2147483646 w 398"/>
                <a:gd name="T47" fmla="*/ 2147483646 h 518"/>
                <a:gd name="T48" fmla="*/ 2147483646 w 398"/>
                <a:gd name="T49" fmla="*/ 2147483646 h 518"/>
                <a:gd name="T50" fmla="*/ 2147483646 w 398"/>
                <a:gd name="T51" fmla="*/ 2147483646 h 518"/>
                <a:gd name="T52" fmla="*/ 2147483646 w 398"/>
                <a:gd name="T53" fmla="*/ 2147483646 h 518"/>
                <a:gd name="T54" fmla="*/ 2147483646 w 398"/>
                <a:gd name="T55" fmla="*/ 2147483646 h 518"/>
                <a:gd name="T56" fmla="*/ 2147483646 w 398"/>
                <a:gd name="T57" fmla="*/ 2147483646 h 518"/>
                <a:gd name="T58" fmla="*/ 2147483646 w 398"/>
                <a:gd name="T59" fmla="*/ 2147483646 h 518"/>
                <a:gd name="T60" fmla="*/ 2147483646 w 398"/>
                <a:gd name="T61" fmla="*/ 2147483646 h 518"/>
                <a:gd name="T62" fmla="*/ 2147483646 w 398"/>
                <a:gd name="T63" fmla="*/ 2147483646 h 518"/>
                <a:gd name="T64" fmla="*/ 2147483646 w 398"/>
                <a:gd name="T65" fmla="*/ 2147483646 h 518"/>
                <a:gd name="T66" fmla="*/ 2147483646 w 398"/>
                <a:gd name="T67" fmla="*/ 2147483646 h 518"/>
                <a:gd name="T68" fmla="*/ 2147483646 w 398"/>
                <a:gd name="T69" fmla="*/ 2147483646 h 518"/>
                <a:gd name="T70" fmla="*/ 2147483646 w 398"/>
                <a:gd name="T71" fmla="*/ 2147483646 h 518"/>
                <a:gd name="T72" fmla="*/ 2147483646 w 398"/>
                <a:gd name="T73" fmla="*/ 2147483646 h 518"/>
                <a:gd name="T74" fmla="*/ 2147483646 w 398"/>
                <a:gd name="T75" fmla="*/ 2147483646 h 518"/>
                <a:gd name="T76" fmla="*/ 2147483646 w 398"/>
                <a:gd name="T77" fmla="*/ 2147483646 h 518"/>
                <a:gd name="T78" fmla="*/ 2147483646 w 398"/>
                <a:gd name="T79" fmla="*/ 2147483646 h 518"/>
                <a:gd name="T80" fmla="*/ 2147483646 w 398"/>
                <a:gd name="T81" fmla="*/ 2147483646 h 518"/>
                <a:gd name="T82" fmla="*/ 2147483646 w 398"/>
                <a:gd name="T83" fmla="*/ 2147483646 h 518"/>
                <a:gd name="T84" fmla="*/ 2147483646 w 398"/>
                <a:gd name="T85" fmla="*/ 2147483646 h 518"/>
                <a:gd name="T86" fmla="*/ 2147483646 w 398"/>
                <a:gd name="T87" fmla="*/ 2147483646 h 518"/>
                <a:gd name="T88" fmla="*/ 2147483646 w 398"/>
                <a:gd name="T89" fmla="*/ 2147483646 h 518"/>
                <a:gd name="T90" fmla="*/ 2147483646 w 398"/>
                <a:gd name="T91" fmla="*/ 2147483646 h 518"/>
                <a:gd name="T92" fmla="*/ 2147483646 w 398"/>
                <a:gd name="T93" fmla="*/ 2147483646 h 518"/>
                <a:gd name="T94" fmla="*/ 2147483646 w 398"/>
                <a:gd name="T95" fmla="*/ 2147483646 h 518"/>
                <a:gd name="T96" fmla="*/ 2147483646 w 398"/>
                <a:gd name="T97" fmla="*/ 2147483646 h 518"/>
                <a:gd name="T98" fmla="*/ 2147483646 w 398"/>
                <a:gd name="T99" fmla="*/ 2147483646 h 518"/>
                <a:gd name="T100" fmla="*/ 2147483646 w 398"/>
                <a:gd name="T101" fmla="*/ 2147483646 h 518"/>
                <a:gd name="T102" fmla="*/ 2147483646 w 398"/>
                <a:gd name="T103" fmla="*/ 2147483646 h 518"/>
                <a:gd name="T104" fmla="*/ 2147483646 w 398"/>
                <a:gd name="T105" fmla="*/ 2147483646 h 518"/>
                <a:gd name="T106" fmla="*/ 2147483646 w 398"/>
                <a:gd name="T107" fmla="*/ 2147483646 h 518"/>
                <a:gd name="T108" fmla="*/ 2147483646 w 398"/>
                <a:gd name="T109" fmla="*/ 2147483646 h 518"/>
                <a:gd name="T110" fmla="*/ 2147483646 w 398"/>
                <a:gd name="T111" fmla="*/ 2147483646 h 518"/>
                <a:gd name="T112" fmla="*/ 2147483646 w 398"/>
                <a:gd name="T113" fmla="*/ 2147483646 h 518"/>
                <a:gd name="T114" fmla="*/ 2147483646 w 398"/>
                <a:gd name="T115" fmla="*/ 2147483646 h 518"/>
                <a:gd name="T116" fmla="*/ 2147483646 w 398"/>
                <a:gd name="T117" fmla="*/ 2147483646 h 518"/>
                <a:gd name="T118" fmla="*/ 2147483646 w 398"/>
                <a:gd name="T119" fmla="*/ 2147483646 h 51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98" h="518">
                  <a:moveTo>
                    <a:pt x="0" y="1"/>
                  </a:moveTo>
                  <a:lnTo>
                    <a:pt x="6" y="0"/>
                  </a:lnTo>
                  <a:lnTo>
                    <a:pt x="15" y="1"/>
                  </a:lnTo>
                  <a:lnTo>
                    <a:pt x="26" y="2"/>
                  </a:lnTo>
                  <a:lnTo>
                    <a:pt x="39" y="5"/>
                  </a:lnTo>
                  <a:lnTo>
                    <a:pt x="56" y="8"/>
                  </a:lnTo>
                  <a:lnTo>
                    <a:pt x="75" y="11"/>
                  </a:lnTo>
                  <a:lnTo>
                    <a:pt x="95" y="13"/>
                  </a:lnTo>
                  <a:lnTo>
                    <a:pt x="120" y="13"/>
                  </a:lnTo>
                  <a:lnTo>
                    <a:pt x="120" y="17"/>
                  </a:lnTo>
                  <a:lnTo>
                    <a:pt x="118" y="20"/>
                  </a:lnTo>
                  <a:lnTo>
                    <a:pt x="116" y="23"/>
                  </a:lnTo>
                  <a:lnTo>
                    <a:pt x="114" y="26"/>
                  </a:lnTo>
                  <a:lnTo>
                    <a:pt x="107" y="32"/>
                  </a:lnTo>
                  <a:lnTo>
                    <a:pt x="99" y="37"/>
                  </a:lnTo>
                  <a:lnTo>
                    <a:pt x="80" y="47"/>
                  </a:lnTo>
                  <a:lnTo>
                    <a:pt x="66" y="57"/>
                  </a:lnTo>
                  <a:lnTo>
                    <a:pt x="65" y="59"/>
                  </a:lnTo>
                  <a:lnTo>
                    <a:pt x="64" y="61"/>
                  </a:lnTo>
                  <a:lnTo>
                    <a:pt x="64" y="62"/>
                  </a:lnTo>
                  <a:lnTo>
                    <a:pt x="65" y="64"/>
                  </a:lnTo>
                  <a:lnTo>
                    <a:pt x="68" y="66"/>
                  </a:lnTo>
                  <a:lnTo>
                    <a:pt x="71" y="67"/>
                  </a:lnTo>
                  <a:lnTo>
                    <a:pt x="77" y="69"/>
                  </a:lnTo>
                  <a:lnTo>
                    <a:pt x="84" y="70"/>
                  </a:lnTo>
                  <a:lnTo>
                    <a:pt x="103" y="73"/>
                  </a:lnTo>
                  <a:lnTo>
                    <a:pt x="131" y="76"/>
                  </a:lnTo>
                  <a:lnTo>
                    <a:pt x="167" y="79"/>
                  </a:lnTo>
                  <a:lnTo>
                    <a:pt x="213" y="81"/>
                  </a:lnTo>
                  <a:lnTo>
                    <a:pt x="213" y="91"/>
                  </a:lnTo>
                  <a:lnTo>
                    <a:pt x="213" y="105"/>
                  </a:lnTo>
                  <a:lnTo>
                    <a:pt x="210" y="109"/>
                  </a:lnTo>
                  <a:lnTo>
                    <a:pt x="202" y="112"/>
                  </a:lnTo>
                  <a:lnTo>
                    <a:pt x="191" y="116"/>
                  </a:lnTo>
                  <a:lnTo>
                    <a:pt x="179" y="120"/>
                  </a:lnTo>
                  <a:lnTo>
                    <a:pt x="154" y="127"/>
                  </a:lnTo>
                  <a:lnTo>
                    <a:pt x="139" y="130"/>
                  </a:lnTo>
                  <a:lnTo>
                    <a:pt x="142" y="133"/>
                  </a:lnTo>
                  <a:lnTo>
                    <a:pt x="144" y="136"/>
                  </a:lnTo>
                  <a:lnTo>
                    <a:pt x="147" y="138"/>
                  </a:lnTo>
                  <a:lnTo>
                    <a:pt x="150" y="140"/>
                  </a:lnTo>
                  <a:lnTo>
                    <a:pt x="160" y="142"/>
                  </a:lnTo>
                  <a:lnTo>
                    <a:pt x="170" y="143"/>
                  </a:lnTo>
                  <a:lnTo>
                    <a:pt x="191" y="143"/>
                  </a:lnTo>
                  <a:lnTo>
                    <a:pt x="206" y="142"/>
                  </a:lnTo>
                  <a:lnTo>
                    <a:pt x="206" y="147"/>
                  </a:lnTo>
                  <a:lnTo>
                    <a:pt x="208" y="152"/>
                  </a:lnTo>
                  <a:lnTo>
                    <a:pt x="211" y="156"/>
                  </a:lnTo>
                  <a:lnTo>
                    <a:pt x="214" y="161"/>
                  </a:lnTo>
                  <a:lnTo>
                    <a:pt x="223" y="172"/>
                  </a:lnTo>
                  <a:lnTo>
                    <a:pt x="233" y="182"/>
                  </a:lnTo>
                  <a:lnTo>
                    <a:pt x="243" y="191"/>
                  </a:lnTo>
                  <a:lnTo>
                    <a:pt x="250" y="200"/>
                  </a:lnTo>
                  <a:lnTo>
                    <a:pt x="254" y="205"/>
                  </a:lnTo>
                  <a:lnTo>
                    <a:pt x="257" y="209"/>
                  </a:lnTo>
                  <a:lnTo>
                    <a:pt x="258" y="212"/>
                  </a:lnTo>
                  <a:lnTo>
                    <a:pt x="259" y="216"/>
                  </a:lnTo>
                  <a:lnTo>
                    <a:pt x="259" y="223"/>
                  </a:lnTo>
                  <a:lnTo>
                    <a:pt x="260" y="232"/>
                  </a:lnTo>
                  <a:lnTo>
                    <a:pt x="260" y="237"/>
                  </a:lnTo>
                  <a:lnTo>
                    <a:pt x="262" y="241"/>
                  </a:lnTo>
                  <a:lnTo>
                    <a:pt x="263" y="244"/>
                  </a:lnTo>
                  <a:lnTo>
                    <a:pt x="266" y="247"/>
                  </a:lnTo>
                  <a:lnTo>
                    <a:pt x="272" y="254"/>
                  </a:lnTo>
                  <a:lnTo>
                    <a:pt x="277" y="261"/>
                  </a:lnTo>
                  <a:lnTo>
                    <a:pt x="280" y="267"/>
                  </a:lnTo>
                  <a:lnTo>
                    <a:pt x="283" y="273"/>
                  </a:lnTo>
                  <a:lnTo>
                    <a:pt x="286" y="279"/>
                  </a:lnTo>
                  <a:lnTo>
                    <a:pt x="291" y="284"/>
                  </a:lnTo>
                  <a:lnTo>
                    <a:pt x="297" y="288"/>
                  </a:lnTo>
                  <a:lnTo>
                    <a:pt x="305" y="291"/>
                  </a:lnTo>
                  <a:lnTo>
                    <a:pt x="306" y="297"/>
                  </a:lnTo>
                  <a:lnTo>
                    <a:pt x="310" y="304"/>
                  </a:lnTo>
                  <a:lnTo>
                    <a:pt x="315" y="310"/>
                  </a:lnTo>
                  <a:lnTo>
                    <a:pt x="320" y="316"/>
                  </a:lnTo>
                  <a:lnTo>
                    <a:pt x="327" y="320"/>
                  </a:lnTo>
                  <a:lnTo>
                    <a:pt x="334" y="324"/>
                  </a:lnTo>
                  <a:lnTo>
                    <a:pt x="340" y="326"/>
                  </a:lnTo>
                  <a:lnTo>
                    <a:pt x="346" y="327"/>
                  </a:lnTo>
                  <a:lnTo>
                    <a:pt x="346" y="337"/>
                  </a:lnTo>
                  <a:lnTo>
                    <a:pt x="346" y="346"/>
                  </a:lnTo>
                  <a:lnTo>
                    <a:pt x="355" y="343"/>
                  </a:lnTo>
                  <a:lnTo>
                    <a:pt x="363" y="341"/>
                  </a:lnTo>
                  <a:lnTo>
                    <a:pt x="370" y="341"/>
                  </a:lnTo>
                  <a:lnTo>
                    <a:pt x="376" y="342"/>
                  </a:lnTo>
                  <a:lnTo>
                    <a:pt x="389" y="347"/>
                  </a:lnTo>
                  <a:lnTo>
                    <a:pt x="398" y="352"/>
                  </a:lnTo>
                  <a:lnTo>
                    <a:pt x="396" y="365"/>
                  </a:lnTo>
                  <a:lnTo>
                    <a:pt x="394" y="376"/>
                  </a:lnTo>
                  <a:lnTo>
                    <a:pt x="393" y="382"/>
                  </a:lnTo>
                  <a:lnTo>
                    <a:pt x="393" y="389"/>
                  </a:lnTo>
                  <a:lnTo>
                    <a:pt x="395" y="395"/>
                  </a:lnTo>
                  <a:lnTo>
                    <a:pt x="398" y="401"/>
                  </a:lnTo>
                  <a:lnTo>
                    <a:pt x="393" y="402"/>
                  </a:lnTo>
                  <a:lnTo>
                    <a:pt x="387" y="403"/>
                  </a:lnTo>
                  <a:lnTo>
                    <a:pt x="382" y="404"/>
                  </a:lnTo>
                  <a:lnTo>
                    <a:pt x="376" y="406"/>
                  </a:lnTo>
                  <a:lnTo>
                    <a:pt x="372" y="409"/>
                  </a:lnTo>
                  <a:lnTo>
                    <a:pt x="369" y="412"/>
                  </a:lnTo>
                  <a:lnTo>
                    <a:pt x="367" y="415"/>
                  </a:lnTo>
                  <a:lnTo>
                    <a:pt x="365" y="420"/>
                  </a:lnTo>
                  <a:lnTo>
                    <a:pt x="365" y="422"/>
                  </a:lnTo>
                  <a:lnTo>
                    <a:pt x="367" y="424"/>
                  </a:lnTo>
                  <a:lnTo>
                    <a:pt x="368" y="426"/>
                  </a:lnTo>
                  <a:lnTo>
                    <a:pt x="370" y="429"/>
                  </a:lnTo>
                  <a:lnTo>
                    <a:pt x="376" y="433"/>
                  </a:lnTo>
                  <a:lnTo>
                    <a:pt x="385" y="438"/>
                  </a:lnTo>
                  <a:lnTo>
                    <a:pt x="376" y="443"/>
                  </a:lnTo>
                  <a:lnTo>
                    <a:pt x="371" y="447"/>
                  </a:lnTo>
                  <a:lnTo>
                    <a:pt x="367" y="451"/>
                  </a:lnTo>
                  <a:lnTo>
                    <a:pt x="363" y="455"/>
                  </a:lnTo>
                  <a:lnTo>
                    <a:pt x="359" y="463"/>
                  </a:lnTo>
                  <a:lnTo>
                    <a:pt x="352" y="475"/>
                  </a:lnTo>
                  <a:lnTo>
                    <a:pt x="146" y="475"/>
                  </a:lnTo>
                  <a:lnTo>
                    <a:pt x="146" y="487"/>
                  </a:lnTo>
                  <a:lnTo>
                    <a:pt x="146" y="500"/>
                  </a:lnTo>
                  <a:lnTo>
                    <a:pt x="116" y="501"/>
                  </a:lnTo>
                  <a:lnTo>
                    <a:pt x="90" y="503"/>
                  </a:lnTo>
                  <a:lnTo>
                    <a:pt x="78" y="505"/>
                  </a:lnTo>
                  <a:lnTo>
                    <a:pt x="68" y="508"/>
                  </a:lnTo>
                  <a:lnTo>
                    <a:pt x="64" y="510"/>
                  </a:lnTo>
                  <a:lnTo>
                    <a:pt x="59" y="512"/>
                  </a:lnTo>
                  <a:lnTo>
                    <a:pt x="56" y="515"/>
                  </a:lnTo>
                  <a:lnTo>
                    <a:pt x="53" y="518"/>
                  </a:lnTo>
                  <a:lnTo>
                    <a:pt x="54" y="511"/>
                  </a:lnTo>
                  <a:lnTo>
                    <a:pt x="55" y="505"/>
                  </a:lnTo>
                  <a:lnTo>
                    <a:pt x="56" y="499"/>
                  </a:lnTo>
                  <a:lnTo>
                    <a:pt x="58" y="493"/>
                  </a:lnTo>
                  <a:lnTo>
                    <a:pt x="61" y="488"/>
                  </a:lnTo>
                  <a:lnTo>
                    <a:pt x="64" y="484"/>
                  </a:lnTo>
                  <a:lnTo>
                    <a:pt x="68" y="480"/>
                  </a:lnTo>
                  <a:lnTo>
                    <a:pt x="71" y="476"/>
                  </a:lnTo>
                  <a:lnTo>
                    <a:pt x="81" y="470"/>
                  </a:lnTo>
                  <a:lnTo>
                    <a:pt x="91" y="465"/>
                  </a:lnTo>
                  <a:lnTo>
                    <a:pt x="102" y="462"/>
                  </a:lnTo>
                  <a:lnTo>
                    <a:pt x="114" y="458"/>
                  </a:lnTo>
                  <a:lnTo>
                    <a:pt x="136" y="453"/>
                  </a:lnTo>
                  <a:lnTo>
                    <a:pt x="157" y="448"/>
                  </a:lnTo>
                  <a:lnTo>
                    <a:pt x="165" y="444"/>
                  </a:lnTo>
                  <a:lnTo>
                    <a:pt x="172" y="439"/>
                  </a:lnTo>
                  <a:lnTo>
                    <a:pt x="174" y="436"/>
                  </a:lnTo>
                  <a:lnTo>
                    <a:pt x="177" y="433"/>
                  </a:lnTo>
                  <a:lnTo>
                    <a:pt x="179" y="429"/>
                  </a:lnTo>
                  <a:lnTo>
                    <a:pt x="179" y="426"/>
                  </a:lnTo>
                  <a:lnTo>
                    <a:pt x="179" y="428"/>
                  </a:lnTo>
                  <a:lnTo>
                    <a:pt x="177" y="430"/>
                  </a:lnTo>
                  <a:lnTo>
                    <a:pt x="174" y="432"/>
                  </a:lnTo>
                  <a:lnTo>
                    <a:pt x="171" y="434"/>
                  </a:lnTo>
                  <a:lnTo>
                    <a:pt x="162" y="437"/>
                  </a:lnTo>
                  <a:lnTo>
                    <a:pt x="152" y="438"/>
                  </a:lnTo>
                  <a:lnTo>
                    <a:pt x="137" y="437"/>
                  </a:lnTo>
                  <a:lnTo>
                    <a:pt x="111" y="432"/>
                  </a:lnTo>
                  <a:lnTo>
                    <a:pt x="96" y="429"/>
                  </a:lnTo>
                  <a:lnTo>
                    <a:pt x="84" y="425"/>
                  </a:lnTo>
                  <a:lnTo>
                    <a:pt x="80" y="423"/>
                  </a:lnTo>
                  <a:lnTo>
                    <a:pt x="76" y="420"/>
                  </a:lnTo>
                  <a:lnTo>
                    <a:pt x="73" y="417"/>
                  </a:lnTo>
                  <a:lnTo>
                    <a:pt x="73" y="414"/>
                  </a:lnTo>
                  <a:lnTo>
                    <a:pt x="73" y="407"/>
                  </a:lnTo>
                  <a:lnTo>
                    <a:pt x="77" y="402"/>
                  </a:lnTo>
                  <a:lnTo>
                    <a:pt x="80" y="398"/>
                  </a:lnTo>
                  <a:lnTo>
                    <a:pt x="84" y="395"/>
                  </a:lnTo>
                  <a:lnTo>
                    <a:pt x="90" y="392"/>
                  </a:lnTo>
                  <a:lnTo>
                    <a:pt x="95" y="391"/>
                  </a:lnTo>
                  <a:lnTo>
                    <a:pt x="101" y="390"/>
                  </a:lnTo>
                  <a:lnTo>
                    <a:pt x="106" y="389"/>
                  </a:lnTo>
                  <a:lnTo>
                    <a:pt x="106" y="352"/>
                  </a:lnTo>
                  <a:lnTo>
                    <a:pt x="87" y="352"/>
                  </a:lnTo>
                  <a:lnTo>
                    <a:pt x="90" y="345"/>
                  </a:lnTo>
                  <a:lnTo>
                    <a:pt x="94" y="339"/>
                  </a:lnTo>
                  <a:lnTo>
                    <a:pt x="100" y="334"/>
                  </a:lnTo>
                  <a:lnTo>
                    <a:pt x="105" y="329"/>
                  </a:lnTo>
                  <a:lnTo>
                    <a:pt x="117" y="323"/>
                  </a:lnTo>
                  <a:lnTo>
                    <a:pt x="129" y="319"/>
                  </a:lnTo>
                  <a:lnTo>
                    <a:pt x="142" y="315"/>
                  </a:lnTo>
                  <a:lnTo>
                    <a:pt x="154" y="309"/>
                  </a:lnTo>
                  <a:lnTo>
                    <a:pt x="159" y="306"/>
                  </a:lnTo>
                  <a:lnTo>
                    <a:pt x="163" y="302"/>
                  </a:lnTo>
                  <a:lnTo>
                    <a:pt x="169" y="297"/>
                  </a:lnTo>
                  <a:lnTo>
                    <a:pt x="172" y="291"/>
                  </a:lnTo>
                  <a:lnTo>
                    <a:pt x="166" y="286"/>
                  </a:lnTo>
                  <a:lnTo>
                    <a:pt x="159" y="281"/>
                  </a:lnTo>
                  <a:lnTo>
                    <a:pt x="154" y="277"/>
                  </a:lnTo>
                  <a:lnTo>
                    <a:pt x="148" y="271"/>
                  </a:lnTo>
                  <a:lnTo>
                    <a:pt x="145" y="265"/>
                  </a:lnTo>
                  <a:lnTo>
                    <a:pt x="142" y="260"/>
                  </a:lnTo>
                  <a:lnTo>
                    <a:pt x="140" y="254"/>
                  </a:lnTo>
                  <a:lnTo>
                    <a:pt x="139" y="247"/>
                  </a:lnTo>
                  <a:lnTo>
                    <a:pt x="125" y="247"/>
                  </a:lnTo>
                  <a:lnTo>
                    <a:pt x="113" y="245"/>
                  </a:lnTo>
                  <a:lnTo>
                    <a:pt x="103" y="242"/>
                  </a:lnTo>
                  <a:lnTo>
                    <a:pt x="94" y="239"/>
                  </a:lnTo>
                  <a:lnTo>
                    <a:pt x="88" y="235"/>
                  </a:lnTo>
                  <a:lnTo>
                    <a:pt x="83" y="229"/>
                  </a:lnTo>
                  <a:lnTo>
                    <a:pt x="80" y="224"/>
                  </a:lnTo>
                  <a:lnTo>
                    <a:pt x="80" y="216"/>
                  </a:lnTo>
                  <a:lnTo>
                    <a:pt x="80" y="209"/>
                  </a:lnTo>
                  <a:lnTo>
                    <a:pt x="82" y="203"/>
                  </a:lnTo>
                  <a:lnTo>
                    <a:pt x="86" y="198"/>
                  </a:lnTo>
                  <a:lnTo>
                    <a:pt x="90" y="192"/>
                  </a:lnTo>
                  <a:lnTo>
                    <a:pt x="93" y="186"/>
                  </a:lnTo>
                  <a:lnTo>
                    <a:pt x="96" y="180"/>
                  </a:lnTo>
                  <a:lnTo>
                    <a:pt x="99" y="174"/>
                  </a:lnTo>
                  <a:lnTo>
                    <a:pt x="100" y="168"/>
                  </a:lnTo>
                  <a:lnTo>
                    <a:pt x="92" y="171"/>
                  </a:lnTo>
                  <a:lnTo>
                    <a:pt x="86" y="175"/>
                  </a:lnTo>
                  <a:lnTo>
                    <a:pt x="80" y="180"/>
                  </a:lnTo>
                  <a:lnTo>
                    <a:pt x="73" y="186"/>
                  </a:lnTo>
                  <a:lnTo>
                    <a:pt x="64" y="199"/>
                  </a:lnTo>
                  <a:lnTo>
                    <a:pt x="53" y="210"/>
                  </a:lnTo>
                  <a:lnTo>
                    <a:pt x="31" y="179"/>
                  </a:lnTo>
                  <a:lnTo>
                    <a:pt x="22" y="162"/>
                  </a:lnTo>
                  <a:lnTo>
                    <a:pt x="20" y="157"/>
                  </a:lnTo>
                  <a:lnTo>
                    <a:pt x="20" y="153"/>
                  </a:lnTo>
                  <a:lnTo>
                    <a:pt x="20" y="148"/>
                  </a:lnTo>
                  <a:lnTo>
                    <a:pt x="20" y="142"/>
                  </a:lnTo>
                  <a:lnTo>
                    <a:pt x="17" y="141"/>
                  </a:lnTo>
                  <a:lnTo>
                    <a:pt x="16" y="138"/>
                  </a:lnTo>
                  <a:lnTo>
                    <a:pt x="15" y="135"/>
                  </a:lnTo>
                  <a:lnTo>
                    <a:pt x="14" y="131"/>
                  </a:lnTo>
                  <a:lnTo>
                    <a:pt x="14" y="121"/>
                  </a:lnTo>
                  <a:lnTo>
                    <a:pt x="15" y="110"/>
                  </a:lnTo>
                  <a:lnTo>
                    <a:pt x="17" y="84"/>
                  </a:lnTo>
                  <a:lnTo>
                    <a:pt x="20" y="63"/>
                  </a:lnTo>
                  <a:lnTo>
                    <a:pt x="21" y="59"/>
                  </a:lnTo>
                  <a:lnTo>
                    <a:pt x="21" y="55"/>
                  </a:lnTo>
                  <a:lnTo>
                    <a:pt x="20" y="51"/>
                  </a:lnTo>
                  <a:lnTo>
                    <a:pt x="19" y="49"/>
                  </a:lnTo>
                  <a:lnTo>
                    <a:pt x="15" y="45"/>
                  </a:lnTo>
                  <a:lnTo>
                    <a:pt x="11" y="43"/>
                  </a:lnTo>
                  <a:lnTo>
                    <a:pt x="6" y="41"/>
                  </a:lnTo>
                  <a:lnTo>
                    <a:pt x="4" y="40"/>
                  </a:lnTo>
                  <a:lnTo>
                    <a:pt x="3" y="39"/>
                  </a:lnTo>
                  <a:lnTo>
                    <a:pt x="6" y="37"/>
                  </a:lnTo>
                  <a:lnTo>
                    <a:pt x="13" y="28"/>
                  </a:lnTo>
                  <a:lnTo>
                    <a:pt x="20" y="19"/>
                  </a:lnTo>
                  <a:lnTo>
                    <a:pt x="20" y="13"/>
                  </a:lnTo>
                  <a:lnTo>
                    <a:pt x="11" y="11"/>
                  </a:lnTo>
                  <a:lnTo>
                    <a:pt x="5" y="10"/>
                  </a:lnTo>
                  <a:lnTo>
                    <a:pt x="3" y="9"/>
                  </a:lnTo>
                  <a:lnTo>
                    <a:pt x="1" y="7"/>
                  </a:lnTo>
                  <a:lnTo>
                    <a:pt x="0" y="5"/>
                  </a:lnTo>
                  <a:lnTo>
                    <a:pt x="0" y="1"/>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0" name="Freeform 19"/>
            <p:cNvSpPr>
              <a:spLocks/>
            </p:cNvSpPr>
            <p:nvPr/>
          </p:nvSpPr>
          <p:spPr bwMode="auto">
            <a:xfrm>
              <a:off x="5667333" y="2516477"/>
              <a:ext cx="169862" cy="76200"/>
            </a:xfrm>
            <a:custGeom>
              <a:avLst/>
              <a:gdLst>
                <a:gd name="T0" fmla="*/ 2147483646 w 382"/>
                <a:gd name="T1" fmla="*/ 2147483646 h 148"/>
                <a:gd name="T2" fmla="*/ 2147483646 w 382"/>
                <a:gd name="T3" fmla="*/ 2147483646 h 148"/>
                <a:gd name="T4" fmla="*/ 2147483646 w 382"/>
                <a:gd name="T5" fmla="*/ 2147483646 h 148"/>
                <a:gd name="T6" fmla="*/ 2147483646 w 382"/>
                <a:gd name="T7" fmla="*/ 2147483646 h 148"/>
                <a:gd name="T8" fmla="*/ 2147483646 w 382"/>
                <a:gd name="T9" fmla="*/ 2147483646 h 148"/>
                <a:gd name="T10" fmla="*/ 2147483646 w 382"/>
                <a:gd name="T11" fmla="*/ 2147483646 h 148"/>
                <a:gd name="T12" fmla="*/ 2147483646 w 382"/>
                <a:gd name="T13" fmla="*/ 2147483646 h 148"/>
                <a:gd name="T14" fmla="*/ 2147483646 w 382"/>
                <a:gd name="T15" fmla="*/ 2147483646 h 148"/>
                <a:gd name="T16" fmla="*/ 2147483646 w 382"/>
                <a:gd name="T17" fmla="*/ 2147483646 h 148"/>
                <a:gd name="T18" fmla="*/ 2147483646 w 382"/>
                <a:gd name="T19" fmla="*/ 2147483646 h 148"/>
                <a:gd name="T20" fmla="*/ 2147483646 w 382"/>
                <a:gd name="T21" fmla="*/ 2147483646 h 148"/>
                <a:gd name="T22" fmla="*/ 0 w 382"/>
                <a:gd name="T23" fmla="*/ 2147483646 h 148"/>
                <a:gd name="T24" fmla="*/ 2147483646 w 382"/>
                <a:gd name="T25" fmla="*/ 2147483646 h 148"/>
                <a:gd name="T26" fmla="*/ 2147483646 w 382"/>
                <a:gd name="T27" fmla="*/ 2147483646 h 148"/>
                <a:gd name="T28" fmla="*/ 2147483646 w 382"/>
                <a:gd name="T29" fmla="*/ 2147483646 h 148"/>
                <a:gd name="T30" fmla="*/ 2147483646 w 382"/>
                <a:gd name="T31" fmla="*/ 2147483646 h 148"/>
                <a:gd name="T32" fmla="*/ 2147483646 w 382"/>
                <a:gd name="T33" fmla="*/ 2147483646 h 148"/>
                <a:gd name="T34" fmla="*/ 2147483646 w 382"/>
                <a:gd name="T35" fmla="*/ 2147483646 h 148"/>
                <a:gd name="T36" fmla="*/ 2147483646 w 382"/>
                <a:gd name="T37" fmla="*/ 2147483646 h 148"/>
                <a:gd name="T38" fmla="*/ 2147483646 w 382"/>
                <a:gd name="T39" fmla="*/ 2147483646 h 148"/>
                <a:gd name="T40" fmla="*/ 2147483646 w 382"/>
                <a:gd name="T41" fmla="*/ 2147483646 h 148"/>
                <a:gd name="T42" fmla="*/ 2147483646 w 382"/>
                <a:gd name="T43" fmla="*/ 2147483646 h 148"/>
                <a:gd name="T44" fmla="*/ 2147483646 w 382"/>
                <a:gd name="T45" fmla="*/ 2147483646 h 148"/>
                <a:gd name="T46" fmla="*/ 2147483646 w 382"/>
                <a:gd name="T47" fmla="*/ 2147483646 h 148"/>
                <a:gd name="T48" fmla="*/ 2147483646 w 382"/>
                <a:gd name="T49" fmla="*/ 2147483646 h 148"/>
                <a:gd name="T50" fmla="*/ 2147483646 w 382"/>
                <a:gd name="T51" fmla="*/ 2147483646 h 148"/>
                <a:gd name="T52" fmla="*/ 2147483646 w 382"/>
                <a:gd name="T53" fmla="*/ 2147483646 h 148"/>
                <a:gd name="T54" fmla="*/ 2147483646 w 382"/>
                <a:gd name="T55" fmla="*/ 2147483646 h 148"/>
                <a:gd name="T56" fmla="*/ 2147483646 w 382"/>
                <a:gd name="T57" fmla="*/ 2147483646 h 148"/>
                <a:gd name="T58" fmla="*/ 2147483646 w 382"/>
                <a:gd name="T59" fmla="*/ 2147483646 h 148"/>
                <a:gd name="T60" fmla="*/ 2147483646 w 382"/>
                <a:gd name="T61" fmla="*/ 2147483646 h 148"/>
                <a:gd name="T62" fmla="*/ 2147483646 w 382"/>
                <a:gd name="T63" fmla="*/ 2147483646 h 148"/>
                <a:gd name="T64" fmla="*/ 2147483646 w 382"/>
                <a:gd name="T65" fmla="*/ 2147483646 h 148"/>
                <a:gd name="T66" fmla="*/ 2147483646 w 382"/>
                <a:gd name="T67" fmla="*/ 2147483646 h 148"/>
                <a:gd name="T68" fmla="*/ 2147483646 w 382"/>
                <a:gd name="T69" fmla="*/ 2147483646 h 14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82" h="148">
                  <a:moveTo>
                    <a:pt x="203" y="18"/>
                  </a:moveTo>
                  <a:lnTo>
                    <a:pt x="190" y="21"/>
                  </a:lnTo>
                  <a:lnTo>
                    <a:pt x="177" y="24"/>
                  </a:lnTo>
                  <a:lnTo>
                    <a:pt x="177" y="31"/>
                  </a:lnTo>
                  <a:lnTo>
                    <a:pt x="175" y="40"/>
                  </a:lnTo>
                  <a:lnTo>
                    <a:pt x="174" y="45"/>
                  </a:lnTo>
                  <a:lnTo>
                    <a:pt x="172" y="49"/>
                  </a:lnTo>
                  <a:lnTo>
                    <a:pt x="168" y="53"/>
                  </a:lnTo>
                  <a:lnTo>
                    <a:pt x="164" y="55"/>
                  </a:lnTo>
                  <a:lnTo>
                    <a:pt x="166" y="61"/>
                  </a:lnTo>
                  <a:lnTo>
                    <a:pt x="170" y="67"/>
                  </a:lnTo>
                  <a:lnTo>
                    <a:pt x="177" y="74"/>
                  </a:lnTo>
                  <a:lnTo>
                    <a:pt x="184" y="80"/>
                  </a:lnTo>
                  <a:lnTo>
                    <a:pt x="155" y="86"/>
                  </a:lnTo>
                  <a:lnTo>
                    <a:pt x="125" y="93"/>
                  </a:lnTo>
                  <a:lnTo>
                    <a:pt x="108" y="96"/>
                  </a:lnTo>
                  <a:lnTo>
                    <a:pt x="88" y="97"/>
                  </a:lnTo>
                  <a:lnTo>
                    <a:pt x="77" y="97"/>
                  </a:lnTo>
                  <a:lnTo>
                    <a:pt x="65" y="96"/>
                  </a:lnTo>
                  <a:lnTo>
                    <a:pt x="52" y="95"/>
                  </a:lnTo>
                  <a:lnTo>
                    <a:pt x="38" y="93"/>
                  </a:lnTo>
                  <a:lnTo>
                    <a:pt x="4" y="111"/>
                  </a:lnTo>
                  <a:lnTo>
                    <a:pt x="1" y="122"/>
                  </a:lnTo>
                  <a:lnTo>
                    <a:pt x="0" y="129"/>
                  </a:lnTo>
                  <a:lnTo>
                    <a:pt x="1" y="130"/>
                  </a:lnTo>
                  <a:lnTo>
                    <a:pt x="4" y="131"/>
                  </a:lnTo>
                  <a:lnTo>
                    <a:pt x="7" y="131"/>
                  </a:lnTo>
                  <a:lnTo>
                    <a:pt x="12" y="131"/>
                  </a:lnTo>
                  <a:lnTo>
                    <a:pt x="28" y="131"/>
                  </a:lnTo>
                  <a:lnTo>
                    <a:pt x="51" y="129"/>
                  </a:lnTo>
                  <a:lnTo>
                    <a:pt x="110" y="123"/>
                  </a:lnTo>
                  <a:lnTo>
                    <a:pt x="114" y="127"/>
                  </a:lnTo>
                  <a:lnTo>
                    <a:pt x="119" y="131"/>
                  </a:lnTo>
                  <a:lnTo>
                    <a:pt x="123" y="134"/>
                  </a:lnTo>
                  <a:lnTo>
                    <a:pt x="128" y="137"/>
                  </a:lnTo>
                  <a:lnTo>
                    <a:pt x="137" y="141"/>
                  </a:lnTo>
                  <a:lnTo>
                    <a:pt x="148" y="144"/>
                  </a:lnTo>
                  <a:lnTo>
                    <a:pt x="159" y="147"/>
                  </a:lnTo>
                  <a:lnTo>
                    <a:pt x="172" y="148"/>
                  </a:lnTo>
                  <a:lnTo>
                    <a:pt x="185" y="148"/>
                  </a:lnTo>
                  <a:lnTo>
                    <a:pt x="197" y="148"/>
                  </a:lnTo>
                  <a:lnTo>
                    <a:pt x="210" y="148"/>
                  </a:lnTo>
                  <a:lnTo>
                    <a:pt x="222" y="148"/>
                  </a:lnTo>
                  <a:lnTo>
                    <a:pt x="233" y="148"/>
                  </a:lnTo>
                  <a:lnTo>
                    <a:pt x="243" y="148"/>
                  </a:lnTo>
                  <a:lnTo>
                    <a:pt x="255" y="148"/>
                  </a:lnTo>
                  <a:lnTo>
                    <a:pt x="265" y="145"/>
                  </a:lnTo>
                  <a:lnTo>
                    <a:pt x="275" y="143"/>
                  </a:lnTo>
                  <a:lnTo>
                    <a:pt x="284" y="140"/>
                  </a:lnTo>
                  <a:lnTo>
                    <a:pt x="301" y="134"/>
                  </a:lnTo>
                  <a:lnTo>
                    <a:pt x="323" y="129"/>
                  </a:lnTo>
                  <a:lnTo>
                    <a:pt x="334" y="121"/>
                  </a:lnTo>
                  <a:lnTo>
                    <a:pt x="344" y="113"/>
                  </a:lnTo>
                  <a:lnTo>
                    <a:pt x="353" y="103"/>
                  </a:lnTo>
                  <a:lnTo>
                    <a:pt x="360" y="93"/>
                  </a:lnTo>
                  <a:lnTo>
                    <a:pt x="372" y="72"/>
                  </a:lnTo>
                  <a:lnTo>
                    <a:pt x="382" y="55"/>
                  </a:lnTo>
                  <a:lnTo>
                    <a:pt x="376" y="52"/>
                  </a:lnTo>
                  <a:lnTo>
                    <a:pt x="367" y="47"/>
                  </a:lnTo>
                  <a:lnTo>
                    <a:pt x="363" y="44"/>
                  </a:lnTo>
                  <a:lnTo>
                    <a:pt x="359" y="39"/>
                  </a:lnTo>
                  <a:lnTo>
                    <a:pt x="357" y="32"/>
                  </a:lnTo>
                  <a:lnTo>
                    <a:pt x="356" y="24"/>
                  </a:lnTo>
                  <a:lnTo>
                    <a:pt x="347" y="22"/>
                  </a:lnTo>
                  <a:lnTo>
                    <a:pt x="341" y="20"/>
                  </a:lnTo>
                  <a:lnTo>
                    <a:pt x="334" y="17"/>
                  </a:lnTo>
                  <a:lnTo>
                    <a:pt x="330" y="14"/>
                  </a:lnTo>
                  <a:lnTo>
                    <a:pt x="319" y="8"/>
                  </a:lnTo>
                  <a:lnTo>
                    <a:pt x="303" y="0"/>
                  </a:lnTo>
                  <a:lnTo>
                    <a:pt x="203" y="18"/>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1" name="Freeform 20"/>
            <p:cNvSpPr>
              <a:spLocks/>
            </p:cNvSpPr>
            <p:nvPr/>
          </p:nvSpPr>
          <p:spPr bwMode="auto">
            <a:xfrm>
              <a:off x="7159583" y="2365666"/>
              <a:ext cx="1281112" cy="1038225"/>
            </a:xfrm>
            <a:custGeom>
              <a:avLst/>
              <a:gdLst>
                <a:gd name="T0" fmla="*/ 2147483646 w 2936"/>
                <a:gd name="T1" fmla="*/ 2147483646 h 1983"/>
                <a:gd name="T2" fmla="*/ 2147483646 w 2936"/>
                <a:gd name="T3" fmla="*/ 2147483646 h 1983"/>
                <a:gd name="T4" fmla="*/ 2147483646 w 2936"/>
                <a:gd name="T5" fmla="*/ 2147483646 h 1983"/>
                <a:gd name="T6" fmla="*/ 2147483646 w 2936"/>
                <a:gd name="T7" fmla="*/ 2147483646 h 1983"/>
                <a:gd name="T8" fmla="*/ 2147483646 w 2936"/>
                <a:gd name="T9" fmla="*/ 2147483646 h 1983"/>
                <a:gd name="T10" fmla="*/ 2147483646 w 2936"/>
                <a:gd name="T11" fmla="*/ 2147483646 h 1983"/>
                <a:gd name="T12" fmla="*/ 2147483646 w 2936"/>
                <a:gd name="T13" fmla="*/ 2147483646 h 1983"/>
                <a:gd name="T14" fmla="*/ 2147483646 w 2936"/>
                <a:gd name="T15" fmla="*/ 2147483646 h 1983"/>
                <a:gd name="T16" fmla="*/ 2147483646 w 2936"/>
                <a:gd name="T17" fmla="*/ 2147483646 h 1983"/>
                <a:gd name="T18" fmla="*/ 2147483646 w 2936"/>
                <a:gd name="T19" fmla="*/ 2147483646 h 1983"/>
                <a:gd name="T20" fmla="*/ 2147483646 w 2936"/>
                <a:gd name="T21" fmla="*/ 2147483646 h 1983"/>
                <a:gd name="T22" fmla="*/ 2147483646 w 2936"/>
                <a:gd name="T23" fmla="*/ 2147483646 h 1983"/>
                <a:gd name="T24" fmla="*/ 2147483646 w 2936"/>
                <a:gd name="T25" fmla="*/ 2147483646 h 1983"/>
                <a:gd name="T26" fmla="*/ 2147483646 w 2936"/>
                <a:gd name="T27" fmla="*/ 2147483646 h 1983"/>
                <a:gd name="T28" fmla="*/ 2147483646 w 2936"/>
                <a:gd name="T29" fmla="*/ 2147483646 h 1983"/>
                <a:gd name="T30" fmla="*/ 2147483646 w 2936"/>
                <a:gd name="T31" fmla="*/ 2147483646 h 1983"/>
                <a:gd name="T32" fmla="*/ 2147483646 w 2936"/>
                <a:gd name="T33" fmla="*/ 2147483646 h 1983"/>
                <a:gd name="T34" fmla="*/ 2147483646 w 2936"/>
                <a:gd name="T35" fmla="*/ 2147483646 h 1983"/>
                <a:gd name="T36" fmla="*/ 2147483646 w 2936"/>
                <a:gd name="T37" fmla="*/ 2147483646 h 1983"/>
                <a:gd name="T38" fmla="*/ 2147483646 w 2936"/>
                <a:gd name="T39" fmla="*/ 2147483646 h 1983"/>
                <a:gd name="T40" fmla="*/ 2147483646 w 2936"/>
                <a:gd name="T41" fmla="*/ 2147483646 h 1983"/>
                <a:gd name="T42" fmla="*/ 2147483646 w 2936"/>
                <a:gd name="T43" fmla="*/ 2147483646 h 1983"/>
                <a:gd name="T44" fmla="*/ 2147483646 w 2936"/>
                <a:gd name="T45" fmla="*/ 2147483646 h 1983"/>
                <a:gd name="T46" fmla="*/ 2147483646 w 2936"/>
                <a:gd name="T47" fmla="*/ 2147483646 h 1983"/>
                <a:gd name="T48" fmla="*/ 2147483646 w 2936"/>
                <a:gd name="T49" fmla="*/ 2147483646 h 1983"/>
                <a:gd name="T50" fmla="*/ 2147483646 w 2936"/>
                <a:gd name="T51" fmla="*/ 2147483646 h 1983"/>
                <a:gd name="T52" fmla="*/ 2147483646 w 2936"/>
                <a:gd name="T53" fmla="*/ 2147483646 h 1983"/>
                <a:gd name="T54" fmla="*/ 2147483646 w 2936"/>
                <a:gd name="T55" fmla="*/ 2147483646 h 1983"/>
                <a:gd name="T56" fmla="*/ 2147483646 w 2936"/>
                <a:gd name="T57" fmla="*/ 2147483646 h 1983"/>
                <a:gd name="T58" fmla="*/ 2147483646 w 2936"/>
                <a:gd name="T59" fmla="*/ 2147483646 h 1983"/>
                <a:gd name="T60" fmla="*/ 2147483646 w 2936"/>
                <a:gd name="T61" fmla="*/ 2147483646 h 1983"/>
                <a:gd name="T62" fmla="*/ 2147483646 w 2936"/>
                <a:gd name="T63" fmla="*/ 2147483646 h 1983"/>
                <a:gd name="T64" fmla="*/ 2147483646 w 2936"/>
                <a:gd name="T65" fmla="*/ 2147483646 h 1983"/>
                <a:gd name="T66" fmla="*/ 2147483646 w 2936"/>
                <a:gd name="T67" fmla="*/ 2147483646 h 1983"/>
                <a:gd name="T68" fmla="*/ 2147483646 w 2936"/>
                <a:gd name="T69" fmla="*/ 2147483646 h 1983"/>
                <a:gd name="T70" fmla="*/ 2147483646 w 2936"/>
                <a:gd name="T71" fmla="*/ 2147483646 h 1983"/>
                <a:gd name="T72" fmla="*/ 2147483646 w 2936"/>
                <a:gd name="T73" fmla="*/ 2147483646 h 1983"/>
                <a:gd name="T74" fmla="*/ 2147483646 w 2936"/>
                <a:gd name="T75" fmla="*/ 2147483646 h 1983"/>
                <a:gd name="T76" fmla="*/ 2147483646 w 2936"/>
                <a:gd name="T77" fmla="*/ 2147483646 h 1983"/>
                <a:gd name="T78" fmla="*/ 2147483646 w 2936"/>
                <a:gd name="T79" fmla="*/ 2147483646 h 1983"/>
                <a:gd name="T80" fmla="*/ 2147483646 w 2936"/>
                <a:gd name="T81" fmla="*/ 2147483646 h 1983"/>
                <a:gd name="T82" fmla="*/ 2147483646 w 2936"/>
                <a:gd name="T83" fmla="*/ 2147483646 h 1983"/>
                <a:gd name="T84" fmla="*/ 2147483646 w 2936"/>
                <a:gd name="T85" fmla="*/ 2147483646 h 1983"/>
                <a:gd name="T86" fmla="*/ 2147483646 w 2936"/>
                <a:gd name="T87" fmla="*/ 2147483646 h 1983"/>
                <a:gd name="T88" fmla="*/ 2147483646 w 2936"/>
                <a:gd name="T89" fmla="*/ 2147483646 h 1983"/>
                <a:gd name="T90" fmla="*/ 2147483646 w 2936"/>
                <a:gd name="T91" fmla="*/ 2147483646 h 1983"/>
                <a:gd name="T92" fmla="*/ 2147483646 w 2936"/>
                <a:gd name="T93" fmla="*/ 2147483646 h 1983"/>
                <a:gd name="T94" fmla="*/ 2147483646 w 2936"/>
                <a:gd name="T95" fmla="*/ 2147483646 h 1983"/>
                <a:gd name="T96" fmla="*/ 2147483646 w 2936"/>
                <a:gd name="T97" fmla="*/ 2147483646 h 1983"/>
                <a:gd name="T98" fmla="*/ 2147483646 w 2936"/>
                <a:gd name="T99" fmla="*/ 2147483646 h 1983"/>
                <a:gd name="T100" fmla="*/ 2147483646 w 2936"/>
                <a:gd name="T101" fmla="*/ 2147483646 h 1983"/>
                <a:gd name="T102" fmla="*/ 2147483646 w 2936"/>
                <a:gd name="T103" fmla="*/ 2147483646 h 1983"/>
                <a:gd name="T104" fmla="*/ 2147483646 w 2936"/>
                <a:gd name="T105" fmla="*/ 2147483646 h 1983"/>
                <a:gd name="T106" fmla="*/ 2147483646 w 2936"/>
                <a:gd name="T107" fmla="*/ 2147483646 h 1983"/>
                <a:gd name="T108" fmla="*/ 2147483646 w 2936"/>
                <a:gd name="T109" fmla="*/ 2147483646 h 1983"/>
                <a:gd name="T110" fmla="*/ 2147483646 w 2936"/>
                <a:gd name="T111" fmla="*/ 2147483646 h 1983"/>
                <a:gd name="T112" fmla="*/ 2147483646 w 2936"/>
                <a:gd name="T113" fmla="*/ 2147483646 h 1983"/>
                <a:gd name="T114" fmla="*/ 2147483646 w 2936"/>
                <a:gd name="T115" fmla="*/ 2147483646 h 1983"/>
                <a:gd name="T116" fmla="*/ 2147483646 w 2936"/>
                <a:gd name="T117" fmla="*/ 2147483646 h 1983"/>
                <a:gd name="T118" fmla="*/ 2147483646 w 2936"/>
                <a:gd name="T119" fmla="*/ 2147483646 h 198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936" h="1983">
                  <a:moveTo>
                    <a:pt x="98" y="954"/>
                  </a:moveTo>
                  <a:lnTo>
                    <a:pt x="129" y="989"/>
                  </a:lnTo>
                  <a:lnTo>
                    <a:pt x="157" y="1017"/>
                  </a:lnTo>
                  <a:lnTo>
                    <a:pt x="170" y="1029"/>
                  </a:lnTo>
                  <a:lnTo>
                    <a:pt x="182" y="1041"/>
                  </a:lnTo>
                  <a:lnTo>
                    <a:pt x="194" y="1050"/>
                  </a:lnTo>
                  <a:lnTo>
                    <a:pt x="205" y="1059"/>
                  </a:lnTo>
                  <a:lnTo>
                    <a:pt x="216" y="1066"/>
                  </a:lnTo>
                  <a:lnTo>
                    <a:pt x="227" y="1072"/>
                  </a:lnTo>
                  <a:lnTo>
                    <a:pt x="238" y="1076"/>
                  </a:lnTo>
                  <a:lnTo>
                    <a:pt x="248" y="1080"/>
                  </a:lnTo>
                  <a:lnTo>
                    <a:pt x="259" y="1082"/>
                  </a:lnTo>
                  <a:lnTo>
                    <a:pt x="270" y="1084"/>
                  </a:lnTo>
                  <a:lnTo>
                    <a:pt x="281" y="1084"/>
                  </a:lnTo>
                  <a:lnTo>
                    <a:pt x="292" y="1084"/>
                  </a:lnTo>
                  <a:lnTo>
                    <a:pt x="364" y="1065"/>
                  </a:lnTo>
                  <a:lnTo>
                    <a:pt x="373" y="1071"/>
                  </a:lnTo>
                  <a:lnTo>
                    <a:pt x="383" y="1079"/>
                  </a:lnTo>
                  <a:lnTo>
                    <a:pt x="393" y="1090"/>
                  </a:lnTo>
                  <a:lnTo>
                    <a:pt x="401" y="1102"/>
                  </a:lnTo>
                  <a:lnTo>
                    <a:pt x="410" y="1114"/>
                  </a:lnTo>
                  <a:lnTo>
                    <a:pt x="418" y="1127"/>
                  </a:lnTo>
                  <a:lnTo>
                    <a:pt x="420" y="1133"/>
                  </a:lnTo>
                  <a:lnTo>
                    <a:pt x="422" y="1139"/>
                  </a:lnTo>
                  <a:lnTo>
                    <a:pt x="423" y="1145"/>
                  </a:lnTo>
                  <a:lnTo>
                    <a:pt x="425" y="1151"/>
                  </a:lnTo>
                  <a:lnTo>
                    <a:pt x="423" y="1157"/>
                  </a:lnTo>
                  <a:lnTo>
                    <a:pt x="420" y="1162"/>
                  </a:lnTo>
                  <a:lnTo>
                    <a:pt x="416" y="1167"/>
                  </a:lnTo>
                  <a:lnTo>
                    <a:pt x="409" y="1172"/>
                  </a:lnTo>
                  <a:lnTo>
                    <a:pt x="403" y="1176"/>
                  </a:lnTo>
                  <a:lnTo>
                    <a:pt x="396" y="1179"/>
                  </a:lnTo>
                  <a:lnTo>
                    <a:pt x="390" y="1182"/>
                  </a:lnTo>
                  <a:lnTo>
                    <a:pt x="385" y="1182"/>
                  </a:lnTo>
                  <a:lnTo>
                    <a:pt x="399" y="1200"/>
                  </a:lnTo>
                  <a:lnTo>
                    <a:pt x="412" y="1217"/>
                  </a:lnTo>
                  <a:lnTo>
                    <a:pt x="419" y="1226"/>
                  </a:lnTo>
                  <a:lnTo>
                    <a:pt x="423" y="1235"/>
                  </a:lnTo>
                  <a:lnTo>
                    <a:pt x="428" y="1245"/>
                  </a:lnTo>
                  <a:lnTo>
                    <a:pt x="431" y="1256"/>
                  </a:lnTo>
                  <a:lnTo>
                    <a:pt x="385" y="1256"/>
                  </a:lnTo>
                  <a:lnTo>
                    <a:pt x="385" y="1287"/>
                  </a:lnTo>
                  <a:lnTo>
                    <a:pt x="390" y="1300"/>
                  </a:lnTo>
                  <a:lnTo>
                    <a:pt x="397" y="1311"/>
                  </a:lnTo>
                  <a:lnTo>
                    <a:pt x="405" y="1321"/>
                  </a:lnTo>
                  <a:lnTo>
                    <a:pt x="414" y="1328"/>
                  </a:lnTo>
                  <a:lnTo>
                    <a:pt x="423" y="1335"/>
                  </a:lnTo>
                  <a:lnTo>
                    <a:pt x="434" y="1340"/>
                  </a:lnTo>
                  <a:lnTo>
                    <a:pt x="444" y="1345"/>
                  </a:lnTo>
                  <a:lnTo>
                    <a:pt x="456" y="1349"/>
                  </a:lnTo>
                  <a:lnTo>
                    <a:pt x="478" y="1358"/>
                  </a:lnTo>
                  <a:lnTo>
                    <a:pt x="500" y="1367"/>
                  </a:lnTo>
                  <a:lnTo>
                    <a:pt x="510" y="1373"/>
                  </a:lnTo>
                  <a:lnTo>
                    <a:pt x="520" y="1381"/>
                  </a:lnTo>
                  <a:lnTo>
                    <a:pt x="529" y="1389"/>
                  </a:lnTo>
                  <a:lnTo>
                    <a:pt x="538" y="1398"/>
                  </a:lnTo>
                  <a:lnTo>
                    <a:pt x="617" y="1404"/>
                  </a:lnTo>
                  <a:lnTo>
                    <a:pt x="620" y="1408"/>
                  </a:lnTo>
                  <a:lnTo>
                    <a:pt x="623" y="1411"/>
                  </a:lnTo>
                  <a:lnTo>
                    <a:pt x="628" y="1414"/>
                  </a:lnTo>
                  <a:lnTo>
                    <a:pt x="633" y="1417"/>
                  </a:lnTo>
                  <a:lnTo>
                    <a:pt x="644" y="1422"/>
                  </a:lnTo>
                  <a:lnTo>
                    <a:pt x="656" y="1427"/>
                  </a:lnTo>
                  <a:lnTo>
                    <a:pt x="678" y="1436"/>
                  </a:lnTo>
                  <a:lnTo>
                    <a:pt x="690" y="1441"/>
                  </a:lnTo>
                  <a:lnTo>
                    <a:pt x="723" y="1462"/>
                  </a:lnTo>
                  <a:lnTo>
                    <a:pt x="754" y="1481"/>
                  </a:lnTo>
                  <a:lnTo>
                    <a:pt x="768" y="1492"/>
                  </a:lnTo>
                  <a:lnTo>
                    <a:pt x="784" y="1501"/>
                  </a:lnTo>
                  <a:lnTo>
                    <a:pt x="798" y="1509"/>
                  </a:lnTo>
                  <a:lnTo>
                    <a:pt x="814" y="1517"/>
                  </a:lnTo>
                  <a:lnTo>
                    <a:pt x="830" y="1525"/>
                  </a:lnTo>
                  <a:lnTo>
                    <a:pt x="847" y="1531"/>
                  </a:lnTo>
                  <a:lnTo>
                    <a:pt x="866" y="1537"/>
                  </a:lnTo>
                  <a:lnTo>
                    <a:pt x="886" y="1543"/>
                  </a:lnTo>
                  <a:lnTo>
                    <a:pt x="907" y="1547"/>
                  </a:lnTo>
                  <a:lnTo>
                    <a:pt x="930" y="1550"/>
                  </a:lnTo>
                  <a:lnTo>
                    <a:pt x="955" y="1552"/>
                  </a:lnTo>
                  <a:lnTo>
                    <a:pt x="982" y="1552"/>
                  </a:lnTo>
                  <a:lnTo>
                    <a:pt x="982" y="1521"/>
                  </a:lnTo>
                  <a:lnTo>
                    <a:pt x="1015" y="1521"/>
                  </a:lnTo>
                  <a:lnTo>
                    <a:pt x="1021" y="1532"/>
                  </a:lnTo>
                  <a:lnTo>
                    <a:pt x="1025" y="1539"/>
                  </a:lnTo>
                  <a:lnTo>
                    <a:pt x="1031" y="1545"/>
                  </a:lnTo>
                  <a:lnTo>
                    <a:pt x="1036" y="1552"/>
                  </a:lnTo>
                  <a:lnTo>
                    <a:pt x="1042" y="1552"/>
                  </a:lnTo>
                  <a:lnTo>
                    <a:pt x="1046" y="1551"/>
                  </a:lnTo>
                  <a:lnTo>
                    <a:pt x="1050" y="1548"/>
                  </a:lnTo>
                  <a:lnTo>
                    <a:pt x="1054" y="1546"/>
                  </a:lnTo>
                  <a:lnTo>
                    <a:pt x="1058" y="1538"/>
                  </a:lnTo>
                  <a:lnTo>
                    <a:pt x="1062" y="1530"/>
                  </a:lnTo>
                  <a:lnTo>
                    <a:pt x="1066" y="1522"/>
                  </a:lnTo>
                  <a:lnTo>
                    <a:pt x="1071" y="1516"/>
                  </a:lnTo>
                  <a:lnTo>
                    <a:pt x="1075" y="1513"/>
                  </a:lnTo>
                  <a:lnTo>
                    <a:pt x="1078" y="1511"/>
                  </a:lnTo>
                  <a:lnTo>
                    <a:pt x="1083" y="1510"/>
                  </a:lnTo>
                  <a:lnTo>
                    <a:pt x="1089" y="1509"/>
                  </a:lnTo>
                  <a:lnTo>
                    <a:pt x="1092" y="1512"/>
                  </a:lnTo>
                  <a:lnTo>
                    <a:pt x="1096" y="1516"/>
                  </a:lnTo>
                  <a:lnTo>
                    <a:pt x="1102" y="1519"/>
                  </a:lnTo>
                  <a:lnTo>
                    <a:pt x="1109" y="1522"/>
                  </a:lnTo>
                  <a:lnTo>
                    <a:pt x="1124" y="1529"/>
                  </a:lnTo>
                  <a:lnTo>
                    <a:pt x="1142" y="1534"/>
                  </a:lnTo>
                  <a:lnTo>
                    <a:pt x="1159" y="1539"/>
                  </a:lnTo>
                  <a:lnTo>
                    <a:pt x="1178" y="1543"/>
                  </a:lnTo>
                  <a:lnTo>
                    <a:pt x="1194" y="1546"/>
                  </a:lnTo>
                  <a:lnTo>
                    <a:pt x="1208" y="1546"/>
                  </a:lnTo>
                  <a:lnTo>
                    <a:pt x="1217" y="1535"/>
                  </a:lnTo>
                  <a:lnTo>
                    <a:pt x="1227" y="1526"/>
                  </a:lnTo>
                  <a:lnTo>
                    <a:pt x="1236" y="1518"/>
                  </a:lnTo>
                  <a:lnTo>
                    <a:pt x="1247" y="1510"/>
                  </a:lnTo>
                  <a:lnTo>
                    <a:pt x="1258" y="1502"/>
                  </a:lnTo>
                  <a:lnTo>
                    <a:pt x="1269" y="1496"/>
                  </a:lnTo>
                  <a:lnTo>
                    <a:pt x="1280" y="1489"/>
                  </a:lnTo>
                  <a:lnTo>
                    <a:pt x="1292" y="1482"/>
                  </a:lnTo>
                  <a:lnTo>
                    <a:pt x="1317" y="1472"/>
                  </a:lnTo>
                  <a:lnTo>
                    <a:pt x="1344" y="1463"/>
                  </a:lnTo>
                  <a:lnTo>
                    <a:pt x="1372" y="1455"/>
                  </a:lnTo>
                  <a:lnTo>
                    <a:pt x="1401" y="1448"/>
                  </a:lnTo>
                  <a:lnTo>
                    <a:pt x="1408" y="1456"/>
                  </a:lnTo>
                  <a:lnTo>
                    <a:pt x="1418" y="1465"/>
                  </a:lnTo>
                  <a:lnTo>
                    <a:pt x="1431" y="1476"/>
                  </a:lnTo>
                  <a:lnTo>
                    <a:pt x="1446" y="1487"/>
                  </a:lnTo>
                  <a:lnTo>
                    <a:pt x="1453" y="1492"/>
                  </a:lnTo>
                  <a:lnTo>
                    <a:pt x="1461" y="1496"/>
                  </a:lnTo>
                  <a:lnTo>
                    <a:pt x="1469" y="1499"/>
                  </a:lnTo>
                  <a:lnTo>
                    <a:pt x="1475" y="1502"/>
                  </a:lnTo>
                  <a:lnTo>
                    <a:pt x="1483" y="1504"/>
                  </a:lnTo>
                  <a:lnTo>
                    <a:pt x="1490" y="1505"/>
                  </a:lnTo>
                  <a:lnTo>
                    <a:pt x="1495" y="1505"/>
                  </a:lnTo>
                  <a:lnTo>
                    <a:pt x="1501" y="1503"/>
                  </a:lnTo>
                  <a:lnTo>
                    <a:pt x="1512" y="1510"/>
                  </a:lnTo>
                  <a:lnTo>
                    <a:pt x="1521" y="1518"/>
                  </a:lnTo>
                  <a:lnTo>
                    <a:pt x="1530" y="1526"/>
                  </a:lnTo>
                  <a:lnTo>
                    <a:pt x="1538" y="1534"/>
                  </a:lnTo>
                  <a:lnTo>
                    <a:pt x="1547" y="1542"/>
                  </a:lnTo>
                  <a:lnTo>
                    <a:pt x="1555" y="1547"/>
                  </a:lnTo>
                  <a:lnTo>
                    <a:pt x="1561" y="1550"/>
                  </a:lnTo>
                  <a:lnTo>
                    <a:pt x="1566" y="1551"/>
                  </a:lnTo>
                  <a:lnTo>
                    <a:pt x="1573" y="1552"/>
                  </a:lnTo>
                  <a:lnTo>
                    <a:pt x="1581" y="1552"/>
                  </a:lnTo>
                  <a:lnTo>
                    <a:pt x="1586" y="1578"/>
                  </a:lnTo>
                  <a:lnTo>
                    <a:pt x="1593" y="1602"/>
                  </a:lnTo>
                  <a:lnTo>
                    <a:pt x="1596" y="1613"/>
                  </a:lnTo>
                  <a:lnTo>
                    <a:pt x="1598" y="1625"/>
                  </a:lnTo>
                  <a:lnTo>
                    <a:pt x="1599" y="1637"/>
                  </a:lnTo>
                  <a:lnTo>
                    <a:pt x="1600" y="1650"/>
                  </a:lnTo>
                  <a:lnTo>
                    <a:pt x="1599" y="1658"/>
                  </a:lnTo>
                  <a:lnTo>
                    <a:pt x="1598" y="1664"/>
                  </a:lnTo>
                  <a:lnTo>
                    <a:pt x="1596" y="1670"/>
                  </a:lnTo>
                  <a:lnTo>
                    <a:pt x="1593" y="1676"/>
                  </a:lnTo>
                  <a:lnTo>
                    <a:pt x="1585" y="1686"/>
                  </a:lnTo>
                  <a:lnTo>
                    <a:pt x="1577" y="1697"/>
                  </a:lnTo>
                  <a:lnTo>
                    <a:pt x="1569" y="1707"/>
                  </a:lnTo>
                  <a:lnTo>
                    <a:pt x="1561" y="1719"/>
                  </a:lnTo>
                  <a:lnTo>
                    <a:pt x="1558" y="1724"/>
                  </a:lnTo>
                  <a:lnTo>
                    <a:pt x="1555" y="1730"/>
                  </a:lnTo>
                  <a:lnTo>
                    <a:pt x="1554" y="1736"/>
                  </a:lnTo>
                  <a:lnTo>
                    <a:pt x="1553" y="1743"/>
                  </a:lnTo>
                  <a:lnTo>
                    <a:pt x="1554" y="1748"/>
                  </a:lnTo>
                  <a:lnTo>
                    <a:pt x="1555" y="1753"/>
                  </a:lnTo>
                  <a:lnTo>
                    <a:pt x="1558" y="1756"/>
                  </a:lnTo>
                  <a:lnTo>
                    <a:pt x="1561" y="1759"/>
                  </a:lnTo>
                  <a:lnTo>
                    <a:pt x="1565" y="1761"/>
                  </a:lnTo>
                  <a:lnTo>
                    <a:pt x="1570" y="1764"/>
                  </a:lnTo>
                  <a:lnTo>
                    <a:pt x="1574" y="1765"/>
                  </a:lnTo>
                  <a:lnTo>
                    <a:pt x="1580" y="1767"/>
                  </a:lnTo>
                  <a:lnTo>
                    <a:pt x="1591" y="1769"/>
                  </a:lnTo>
                  <a:lnTo>
                    <a:pt x="1602" y="1771"/>
                  </a:lnTo>
                  <a:lnTo>
                    <a:pt x="1607" y="1773"/>
                  </a:lnTo>
                  <a:lnTo>
                    <a:pt x="1611" y="1775"/>
                  </a:lnTo>
                  <a:lnTo>
                    <a:pt x="1616" y="1777"/>
                  </a:lnTo>
                  <a:lnTo>
                    <a:pt x="1620" y="1780"/>
                  </a:lnTo>
                  <a:lnTo>
                    <a:pt x="1627" y="1787"/>
                  </a:lnTo>
                  <a:lnTo>
                    <a:pt x="1632" y="1794"/>
                  </a:lnTo>
                  <a:lnTo>
                    <a:pt x="1636" y="1801"/>
                  </a:lnTo>
                  <a:lnTo>
                    <a:pt x="1639" y="1807"/>
                  </a:lnTo>
                  <a:lnTo>
                    <a:pt x="1645" y="1822"/>
                  </a:lnTo>
                  <a:lnTo>
                    <a:pt x="1653" y="1836"/>
                  </a:lnTo>
                  <a:lnTo>
                    <a:pt x="1659" y="1848"/>
                  </a:lnTo>
                  <a:lnTo>
                    <a:pt x="1666" y="1862"/>
                  </a:lnTo>
                  <a:lnTo>
                    <a:pt x="1674" y="1877"/>
                  </a:lnTo>
                  <a:lnTo>
                    <a:pt x="1683" y="1890"/>
                  </a:lnTo>
                  <a:lnTo>
                    <a:pt x="1688" y="1897"/>
                  </a:lnTo>
                  <a:lnTo>
                    <a:pt x="1694" y="1903"/>
                  </a:lnTo>
                  <a:lnTo>
                    <a:pt x="1699" y="1908"/>
                  </a:lnTo>
                  <a:lnTo>
                    <a:pt x="1706" y="1912"/>
                  </a:lnTo>
                  <a:lnTo>
                    <a:pt x="1712" y="1916"/>
                  </a:lnTo>
                  <a:lnTo>
                    <a:pt x="1719" y="1919"/>
                  </a:lnTo>
                  <a:lnTo>
                    <a:pt x="1726" y="1921"/>
                  </a:lnTo>
                  <a:lnTo>
                    <a:pt x="1733" y="1921"/>
                  </a:lnTo>
                  <a:lnTo>
                    <a:pt x="1741" y="1921"/>
                  </a:lnTo>
                  <a:lnTo>
                    <a:pt x="1752" y="1918"/>
                  </a:lnTo>
                  <a:lnTo>
                    <a:pt x="1762" y="1916"/>
                  </a:lnTo>
                  <a:lnTo>
                    <a:pt x="1766" y="1915"/>
                  </a:lnTo>
                  <a:lnTo>
                    <a:pt x="1777" y="1910"/>
                  </a:lnTo>
                  <a:lnTo>
                    <a:pt x="1787" y="1904"/>
                  </a:lnTo>
                  <a:lnTo>
                    <a:pt x="1795" y="1898"/>
                  </a:lnTo>
                  <a:lnTo>
                    <a:pt x="1803" y="1891"/>
                  </a:lnTo>
                  <a:lnTo>
                    <a:pt x="1809" y="1884"/>
                  </a:lnTo>
                  <a:lnTo>
                    <a:pt x="1816" y="1878"/>
                  </a:lnTo>
                  <a:lnTo>
                    <a:pt x="1823" y="1871"/>
                  </a:lnTo>
                  <a:lnTo>
                    <a:pt x="1833" y="1866"/>
                  </a:lnTo>
                  <a:lnTo>
                    <a:pt x="1842" y="1859"/>
                  </a:lnTo>
                  <a:lnTo>
                    <a:pt x="1852" y="1853"/>
                  </a:lnTo>
                  <a:lnTo>
                    <a:pt x="1863" y="1848"/>
                  </a:lnTo>
                  <a:lnTo>
                    <a:pt x="1874" y="1844"/>
                  </a:lnTo>
                  <a:lnTo>
                    <a:pt x="1896" y="1838"/>
                  </a:lnTo>
                  <a:lnTo>
                    <a:pt x="1919" y="1834"/>
                  </a:lnTo>
                  <a:lnTo>
                    <a:pt x="1941" y="1831"/>
                  </a:lnTo>
                  <a:lnTo>
                    <a:pt x="1960" y="1827"/>
                  </a:lnTo>
                  <a:lnTo>
                    <a:pt x="1968" y="1824"/>
                  </a:lnTo>
                  <a:lnTo>
                    <a:pt x="1975" y="1821"/>
                  </a:lnTo>
                  <a:lnTo>
                    <a:pt x="1981" y="1816"/>
                  </a:lnTo>
                  <a:lnTo>
                    <a:pt x="1986" y="1811"/>
                  </a:lnTo>
                  <a:lnTo>
                    <a:pt x="1996" y="1820"/>
                  </a:lnTo>
                  <a:lnTo>
                    <a:pt x="2008" y="1827"/>
                  </a:lnTo>
                  <a:lnTo>
                    <a:pt x="2019" y="1832"/>
                  </a:lnTo>
                  <a:lnTo>
                    <a:pt x="2031" y="1837"/>
                  </a:lnTo>
                  <a:lnTo>
                    <a:pt x="2054" y="1846"/>
                  </a:lnTo>
                  <a:lnTo>
                    <a:pt x="2072" y="1854"/>
                  </a:lnTo>
                  <a:lnTo>
                    <a:pt x="2091" y="1869"/>
                  </a:lnTo>
                  <a:lnTo>
                    <a:pt x="2109" y="1887"/>
                  </a:lnTo>
                  <a:lnTo>
                    <a:pt x="2119" y="1896"/>
                  </a:lnTo>
                  <a:lnTo>
                    <a:pt x="2129" y="1903"/>
                  </a:lnTo>
                  <a:lnTo>
                    <a:pt x="2140" y="1910"/>
                  </a:lnTo>
                  <a:lnTo>
                    <a:pt x="2152" y="1915"/>
                  </a:lnTo>
                  <a:lnTo>
                    <a:pt x="2245" y="1921"/>
                  </a:lnTo>
                  <a:lnTo>
                    <a:pt x="2238" y="1935"/>
                  </a:lnTo>
                  <a:lnTo>
                    <a:pt x="2232" y="1947"/>
                  </a:lnTo>
                  <a:lnTo>
                    <a:pt x="2232" y="1953"/>
                  </a:lnTo>
                  <a:lnTo>
                    <a:pt x="2235" y="1957"/>
                  </a:lnTo>
                  <a:lnTo>
                    <a:pt x="2238" y="1961"/>
                  </a:lnTo>
                  <a:lnTo>
                    <a:pt x="2243" y="1965"/>
                  </a:lnTo>
                  <a:lnTo>
                    <a:pt x="2248" y="1968"/>
                  </a:lnTo>
                  <a:lnTo>
                    <a:pt x="2254" y="1972"/>
                  </a:lnTo>
                  <a:lnTo>
                    <a:pt x="2259" y="1977"/>
                  </a:lnTo>
                  <a:lnTo>
                    <a:pt x="2265" y="1983"/>
                  </a:lnTo>
                  <a:lnTo>
                    <a:pt x="2266" y="1980"/>
                  </a:lnTo>
                  <a:lnTo>
                    <a:pt x="2267" y="1972"/>
                  </a:lnTo>
                  <a:lnTo>
                    <a:pt x="2268" y="1968"/>
                  </a:lnTo>
                  <a:lnTo>
                    <a:pt x="2267" y="1963"/>
                  </a:lnTo>
                  <a:lnTo>
                    <a:pt x="2267" y="1957"/>
                  </a:lnTo>
                  <a:lnTo>
                    <a:pt x="2265" y="1953"/>
                  </a:lnTo>
                  <a:lnTo>
                    <a:pt x="2275" y="1947"/>
                  </a:lnTo>
                  <a:lnTo>
                    <a:pt x="2293" y="1935"/>
                  </a:lnTo>
                  <a:lnTo>
                    <a:pt x="2303" y="1927"/>
                  </a:lnTo>
                  <a:lnTo>
                    <a:pt x="2313" y="1921"/>
                  </a:lnTo>
                  <a:lnTo>
                    <a:pt x="2319" y="1919"/>
                  </a:lnTo>
                  <a:lnTo>
                    <a:pt x="2323" y="1917"/>
                  </a:lnTo>
                  <a:lnTo>
                    <a:pt x="2327" y="1916"/>
                  </a:lnTo>
                  <a:lnTo>
                    <a:pt x="2331" y="1915"/>
                  </a:lnTo>
                  <a:lnTo>
                    <a:pt x="2341" y="1915"/>
                  </a:lnTo>
                  <a:lnTo>
                    <a:pt x="2349" y="1913"/>
                  </a:lnTo>
                  <a:lnTo>
                    <a:pt x="2357" y="1910"/>
                  </a:lnTo>
                  <a:lnTo>
                    <a:pt x="2364" y="1906"/>
                  </a:lnTo>
                  <a:lnTo>
                    <a:pt x="2370" y="1901"/>
                  </a:lnTo>
                  <a:lnTo>
                    <a:pt x="2376" y="1895"/>
                  </a:lnTo>
                  <a:lnTo>
                    <a:pt x="2382" y="1889"/>
                  </a:lnTo>
                  <a:lnTo>
                    <a:pt x="2388" y="1882"/>
                  </a:lnTo>
                  <a:lnTo>
                    <a:pt x="2399" y="1867"/>
                  </a:lnTo>
                  <a:lnTo>
                    <a:pt x="2412" y="1853"/>
                  </a:lnTo>
                  <a:lnTo>
                    <a:pt x="2418" y="1847"/>
                  </a:lnTo>
                  <a:lnTo>
                    <a:pt x="2426" y="1840"/>
                  </a:lnTo>
                  <a:lnTo>
                    <a:pt x="2435" y="1835"/>
                  </a:lnTo>
                  <a:lnTo>
                    <a:pt x="2444" y="1830"/>
                  </a:lnTo>
                  <a:lnTo>
                    <a:pt x="2449" y="1838"/>
                  </a:lnTo>
                  <a:lnTo>
                    <a:pt x="2454" y="1846"/>
                  </a:lnTo>
                  <a:lnTo>
                    <a:pt x="2455" y="1850"/>
                  </a:lnTo>
                  <a:lnTo>
                    <a:pt x="2456" y="1854"/>
                  </a:lnTo>
                  <a:lnTo>
                    <a:pt x="2457" y="1860"/>
                  </a:lnTo>
                  <a:lnTo>
                    <a:pt x="2457" y="1866"/>
                  </a:lnTo>
                  <a:lnTo>
                    <a:pt x="2462" y="1860"/>
                  </a:lnTo>
                  <a:lnTo>
                    <a:pt x="2468" y="1857"/>
                  </a:lnTo>
                  <a:lnTo>
                    <a:pt x="2474" y="1855"/>
                  </a:lnTo>
                  <a:lnTo>
                    <a:pt x="2481" y="1855"/>
                  </a:lnTo>
                  <a:lnTo>
                    <a:pt x="2487" y="1856"/>
                  </a:lnTo>
                  <a:lnTo>
                    <a:pt x="2493" y="1858"/>
                  </a:lnTo>
                  <a:lnTo>
                    <a:pt x="2499" y="1862"/>
                  </a:lnTo>
                  <a:lnTo>
                    <a:pt x="2504" y="1866"/>
                  </a:lnTo>
                  <a:lnTo>
                    <a:pt x="2505" y="1856"/>
                  </a:lnTo>
                  <a:lnTo>
                    <a:pt x="2507" y="1847"/>
                  </a:lnTo>
                  <a:lnTo>
                    <a:pt x="2511" y="1841"/>
                  </a:lnTo>
                  <a:lnTo>
                    <a:pt x="2514" y="1836"/>
                  </a:lnTo>
                  <a:lnTo>
                    <a:pt x="2517" y="1832"/>
                  </a:lnTo>
                  <a:lnTo>
                    <a:pt x="2522" y="1829"/>
                  </a:lnTo>
                  <a:lnTo>
                    <a:pt x="2527" y="1828"/>
                  </a:lnTo>
                  <a:lnTo>
                    <a:pt x="2533" y="1827"/>
                  </a:lnTo>
                  <a:lnTo>
                    <a:pt x="2546" y="1826"/>
                  </a:lnTo>
                  <a:lnTo>
                    <a:pt x="2561" y="1827"/>
                  </a:lnTo>
                  <a:lnTo>
                    <a:pt x="2569" y="1827"/>
                  </a:lnTo>
                  <a:lnTo>
                    <a:pt x="2578" y="1826"/>
                  </a:lnTo>
                  <a:lnTo>
                    <a:pt x="2588" y="1825"/>
                  </a:lnTo>
                  <a:lnTo>
                    <a:pt x="2596" y="1824"/>
                  </a:lnTo>
                  <a:lnTo>
                    <a:pt x="2604" y="1821"/>
                  </a:lnTo>
                  <a:lnTo>
                    <a:pt x="2611" y="1816"/>
                  </a:lnTo>
                  <a:lnTo>
                    <a:pt x="2616" y="1810"/>
                  </a:lnTo>
                  <a:lnTo>
                    <a:pt x="2622" y="1804"/>
                  </a:lnTo>
                  <a:lnTo>
                    <a:pt x="2633" y="1790"/>
                  </a:lnTo>
                  <a:lnTo>
                    <a:pt x="2642" y="1774"/>
                  </a:lnTo>
                  <a:lnTo>
                    <a:pt x="2648" y="1766"/>
                  </a:lnTo>
                  <a:lnTo>
                    <a:pt x="2653" y="1758"/>
                  </a:lnTo>
                  <a:lnTo>
                    <a:pt x="2660" y="1750"/>
                  </a:lnTo>
                  <a:lnTo>
                    <a:pt x="2667" y="1743"/>
                  </a:lnTo>
                  <a:lnTo>
                    <a:pt x="2674" y="1737"/>
                  </a:lnTo>
                  <a:lnTo>
                    <a:pt x="2683" y="1732"/>
                  </a:lnTo>
                  <a:lnTo>
                    <a:pt x="2693" y="1728"/>
                  </a:lnTo>
                  <a:lnTo>
                    <a:pt x="2703" y="1725"/>
                  </a:lnTo>
                  <a:lnTo>
                    <a:pt x="2704" y="1716"/>
                  </a:lnTo>
                  <a:lnTo>
                    <a:pt x="2706" y="1707"/>
                  </a:lnTo>
                  <a:lnTo>
                    <a:pt x="2711" y="1699"/>
                  </a:lnTo>
                  <a:lnTo>
                    <a:pt x="2715" y="1691"/>
                  </a:lnTo>
                  <a:lnTo>
                    <a:pt x="2726" y="1677"/>
                  </a:lnTo>
                  <a:lnTo>
                    <a:pt x="2737" y="1663"/>
                  </a:lnTo>
                  <a:lnTo>
                    <a:pt x="2733" y="1658"/>
                  </a:lnTo>
                  <a:lnTo>
                    <a:pt x="2730" y="1651"/>
                  </a:lnTo>
                  <a:lnTo>
                    <a:pt x="2729" y="1645"/>
                  </a:lnTo>
                  <a:lnTo>
                    <a:pt x="2729" y="1638"/>
                  </a:lnTo>
                  <a:lnTo>
                    <a:pt x="2728" y="1631"/>
                  </a:lnTo>
                  <a:lnTo>
                    <a:pt x="2726" y="1625"/>
                  </a:lnTo>
                  <a:lnTo>
                    <a:pt x="2725" y="1622"/>
                  </a:lnTo>
                  <a:lnTo>
                    <a:pt x="2723" y="1619"/>
                  </a:lnTo>
                  <a:lnTo>
                    <a:pt x="2719" y="1616"/>
                  </a:lnTo>
                  <a:lnTo>
                    <a:pt x="2716" y="1614"/>
                  </a:lnTo>
                  <a:lnTo>
                    <a:pt x="2728" y="1602"/>
                  </a:lnTo>
                  <a:lnTo>
                    <a:pt x="2739" y="1588"/>
                  </a:lnTo>
                  <a:lnTo>
                    <a:pt x="2750" y="1573"/>
                  </a:lnTo>
                  <a:lnTo>
                    <a:pt x="2760" y="1558"/>
                  </a:lnTo>
                  <a:lnTo>
                    <a:pt x="2780" y="1521"/>
                  </a:lnTo>
                  <a:lnTo>
                    <a:pt x="2803" y="1478"/>
                  </a:lnTo>
                  <a:lnTo>
                    <a:pt x="2798" y="1475"/>
                  </a:lnTo>
                  <a:lnTo>
                    <a:pt x="2796" y="1471"/>
                  </a:lnTo>
                  <a:lnTo>
                    <a:pt x="2795" y="1467"/>
                  </a:lnTo>
                  <a:lnTo>
                    <a:pt x="2794" y="1462"/>
                  </a:lnTo>
                  <a:lnTo>
                    <a:pt x="2795" y="1451"/>
                  </a:lnTo>
                  <a:lnTo>
                    <a:pt x="2796" y="1441"/>
                  </a:lnTo>
                  <a:lnTo>
                    <a:pt x="2790" y="1428"/>
                  </a:lnTo>
                  <a:lnTo>
                    <a:pt x="2790" y="1426"/>
                  </a:lnTo>
                  <a:lnTo>
                    <a:pt x="2792" y="1423"/>
                  </a:lnTo>
                  <a:lnTo>
                    <a:pt x="2794" y="1420"/>
                  </a:lnTo>
                  <a:lnTo>
                    <a:pt x="2797" y="1417"/>
                  </a:lnTo>
                  <a:lnTo>
                    <a:pt x="2801" y="1414"/>
                  </a:lnTo>
                  <a:lnTo>
                    <a:pt x="2804" y="1412"/>
                  </a:lnTo>
                  <a:lnTo>
                    <a:pt x="2807" y="1411"/>
                  </a:lnTo>
                  <a:lnTo>
                    <a:pt x="2809" y="1410"/>
                  </a:lnTo>
                  <a:lnTo>
                    <a:pt x="2809" y="1386"/>
                  </a:lnTo>
                  <a:lnTo>
                    <a:pt x="2801" y="1389"/>
                  </a:lnTo>
                  <a:lnTo>
                    <a:pt x="2793" y="1391"/>
                  </a:lnTo>
                  <a:lnTo>
                    <a:pt x="2785" y="1393"/>
                  </a:lnTo>
                  <a:lnTo>
                    <a:pt x="2778" y="1394"/>
                  </a:lnTo>
                  <a:lnTo>
                    <a:pt x="2763" y="1395"/>
                  </a:lnTo>
                  <a:lnTo>
                    <a:pt x="2750" y="1394"/>
                  </a:lnTo>
                  <a:lnTo>
                    <a:pt x="2738" y="1392"/>
                  </a:lnTo>
                  <a:lnTo>
                    <a:pt x="2725" y="1389"/>
                  </a:lnTo>
                  <a:lnTo>
                    <a:pt x="2711" y="1384"/>
                  </a:lnTo>
                  <a:lnTo>
                    <a:pt x="2696" y="1380"/>
                  </a:lnTo>
                  <a:lnTo>
                    <a:pt x="2705" y="1375"/>
                  </a:lnTo>
                  <a:lnTo>
                    <a:pt x="2713" y="1369"/>
                  </a:lnTo>
                  <a:lnTo>
                    <a:pt x="2719" y="1363"/>
                  </a:lnTo>
                  <a:lnTo>
                    <a:pt x="2726" y="1356"/>
                  </a:lnTo>
                  <a:lnTo>
                    <a:pt x="2737" y="1342"/>
                  </a:lnTo>
                  <a:lnTo>
                    <a:pt x="2750" y="1324"/>
                  </a:lnTo>
                  <a:lnTo>
                    <a:pt x="2730" y="1316"/>
                  </a:lnTo>
                  <a:lnTo>
                    <a:pt x="2712" y="1310"/>
                  </a:lnTo>
                  <a:lnTo>
                    <a:pt x="2695" y="1305"/>
                  </a:lnTo>
                  <a:lnTo>
                    <a:pt x="2679" y="1300"/>
                  </a:lnTo>
                  <a:lnTo>
                    <a:pt x="2662" y="1294"/>
                  </a:lnTo>
                  <a:lnTo>
                    <a:pt x="2647" y="1287"/>
                  </a:lnTo>
                  <a:lnTo>
                    <a:pt x="2639" y="1282"/>
                  </a:lnTo>
                  <a:lnTo>
                    <a:pt x="2632" y="1277"/>
                  </a:lnTo>
                  <a:lnTo>
                    <a:pt x="2624" y="1270"/>
                  </a:lnTo>
                  <a:lnTo>
                    <a:pt x="2617" y="1262"/>
                  </a:lnTo>
                  <a:lnTo>
                    <a:pt x="2626" y="1268"/>
                  </a:lnTo>
                  <a:lnTo>
                    <a:pt x="2640" y="1273"/>
                  </a:lnTo>
                  <a:lnTo>
                    <a:pt x="2657" y="1278"/>
                  </a:lnTo>
                  <a:lnTo>
                    <a:pt x="2675" y="1283"/>
                  </a:lnTo>
                  <a:lnTo>
                    <a:pt x="2715" y="1293"/>
                  </a:lnTo>
                  <a:lnTo>
                    <a:pt x="2750" y="1299"/>
                  </a:lnTo>
                  <a:lnTo>
                    <a:pt x="2749" y="1293"/>
                  </a:lnTo>
                  <a:lnTo>
                    <a:pt x="2746" y="1288"/>
                  </a:lnTo>
                  <a:lnTo>
                    <a:pt x="2742" y="1283"/>
                  </a:lnTo>
                  <a:lnTo>
                    <a:pt x="2737" y="1279"/>
                  </a:lnTo>
                  <a:lnTo>
                    <a:pt x="2725" y="1272"/>
                  </a:lnTo>
                  <a:lnTo>
                    <a:pt x="2709" y="1266"/>
                  </a:lnTo>
                  <a:lnTo>
                    <a:pt x="2695" y="1259"/>
                  </a:lnTo>
                  <a:lnTo>
                    <a:pt x="2682" y="1252"/>
                  </a:lnTo>
                  <a:lnTo>
                    <a:pt x="2678" y="1248"/>
                  </a:lnTo>
                  <a:lnTo>
                    <a:pt x="2673" y="1244"/>
                  </a:lnTo>
                  <a:lnTo>
                    <a:pt x="2671" y="1238"/>
                  </a:lnTo>
                  <a:lnTo>
                    <a:pt x="2670" y="1232"/>
                  </a:lnTo>
                  <a:lnTo>
                    <a:pt x="2669" y="1227"/>
                  </a:lnTo>
                  <a:lnTo>
                    <a:pt x="2668" y="1224"/>
                  </a:lnTo>
                  <a:lnTo>
                    <a:pt x="2666" y="1220"/>
                  </a:lnTo>
                  <a:lnTo>
                    <a:pt x="2662" y="1217"/>
                  </a:lnTo>
                  <a:lnTo>
                    <a:pt x="2656" y="1212"/>
                  </a:lnTo>
                  <a:lnTo>
                    <a:pt x="2650" y="1208"/>
                  </a:lnTo>
                  <a:lnTo>
                    <a:pt x="2626" y="1186"/>
                  </a:lnTo>
                  <a:lnTo>
                    <a:pt x="2581" y="1145"/>
                  </a:lnTo>
                  <a:lnTo>
                    <a:pt x="2557" y="1124"/>
                  </a:lnTo>
                  <a:lnTo>
                    <a:pt x="2537" y="1105"/>
                  </a:lnTo>
                  <a:lnTo>
                    <a:pt x="2523" y="1090"/>
                  </a:lnTo>
                  <a:lnTo>
                    <a:pt x="2517" y="1084"/>
                  </a:lnTo>
                  <a:lnTo>
                    <a:pt x="2517" y="1078"/>
                  </a:lnTo>
                  <a:lnTo>
                    <a:pt x="2520" y="1074"/>
                  </a:lnTo>
                  <a:lnTo>
                    <a:pt x="2522" y="1070"/>
                  </a:lnTo>
                  <a:lnTo>
                    <a:pt x="2525" y="1068"/>
                  </a:lnTo>
                  <a:lnTo>
                    <a:pt x="2528" y="1065"/>
                  </a:lnTo>
                  <a:lnTo>
                    <a:pt x="2532" y="1061"/>
                  </a:lnTo>
                  <a:lnTo>
                    <a:pt x="2534" y="1055"/>
                  </a:lnTo>
                  <a:lnTo>
                    <a:pt x="2537" y="1047"/>
                  </a:lnTo>
                  <a:lnTo>
                    <a:pt x="2535" y="1046"/>
                  </a:lnTo>
                  <a:lnTo>
                    <a:pt x="2530" y="1043"/>
                  </a:lnTo>
                  <a:lnTo>
                    <a:pt x="2528" y="1042"/>
                  </a:lnTo>
                  <a:lnTo>
                    <a:pt x="2526" y="1039"/>
                  </a:lnTo>
                  <a:lnTo>
                    <a:pt x="2524" y="1036"/>
                  </a:lnTo>
                  <a:lnTo>
                    <a:pt x="2524" y="1034"/>
                  </a:lnTo>
                  <a:lnTo>
                    <a:pt x="2557" y="1034"/>
                  </a:lnTo>
                  <a:lnTo>
                    <a:pt x="2558" y="1028"/>
                  </a:lnTo>
                  <a:lnTo>
                    <a:pt x="2559" y="1022"/>
                  </a:lnTo>
                  <a:lnTo>
                    <a:pt x="2561" y="1016"/>
                  </a:lnTo>
                  <a:lnTo>
                    <a:pt x="2565" y="1011"/>
                  </a:lnTo>
                  <a:lnTo>
                    <a:pt x="2569" y="1006"/>
                  </a:lnTo>
                  <a:lnTo>
                    <a:pt x="2573" y="1002"/>
                  </a:lnTo>
                  <a:lnTo>
                    <a:pt x="2578" y="997"/>
                  </a:lnTo>
                  <a:lnTo>
                    <a:pt x="2583" y="993"/>
                  </a:lnTo>
                  <a:lnTo>
                    <a:pt x="2607" y="977"/>
                  </a:lnTo>
                  <a:lnTo>
                    <a:pt x="2630" y="960"/>
                  </a:lnTo>
                  <a:lnTo>
                    <a:pt x="2617" y="958"/>
                  </a:lnTo>
                  <a:lnTo>
                    <a:pt x="2603" y="954"/>
                  </a:lnTo>
                  <a:lnTo>
                    <a:pt x="2590" y="949"/>
                  </a:lnTo>
                  <a:lnTo>
                    <a:pt x="2577" y="944"/>
                  </a:lnTo>
                  <a:lnTo>
                    <a:pt x="2563" y="938"/>
                  </a:lnTo>
                  <a:lnTo>
                    <a:pt x="2552" y="932"/>
                  </a:lnTo>
                  <a:lnTo>
                    <a:pt x="2544" y="924"/>
                  </a:lnTo>
                  <a:lnTo>
                    <a:pt x="2537" y="917"/>
                  </a:lnTo>
                  <a:lnTo>
                    <a:pt x="2498" y="917"/>
                  </a:lnTo>
                  <a:lnTo>
                    <a:pt x="2498" y="926"/>
                  </a:lnTo>
                  <a:lnTo>
                    <a:pt x="2498" y="938"/>
                  </a:lnTo>
                  <a:lnTo>
                    <a:pt x="2498" y="950"/>
                  </a:lnTo>
                  <a:lnTo>
                    <a:pt x="2498" y="967"/>
                  </a:lnTo>
                  <a:lnTo>
                    <a:pt x="2457" y="967"/>
                  </a:lnTo>
                  <a:lnTo>
                    <a:pt x="2453" y="962"/>
                  </a:lnTo>
                  <a:lnTo>
                    <a:pt x="2449" y="956"/>
                  </a:lnTo>
                  <a:lnTo>
                    <a:pt x="2447" y="949"/>
                  </a:lnTo>
                  <a:lnTo>
                    <a:pt x="2444" y="942"/>
                  </a:lnTo>
                  <a:lnTo>
                    <a:pt x="2442" y="936"/>
                  </a:lnTo>
                  <a:lnTo>
                    <a:pt x="2438" y="928"/>
                  </a:lnTo>
                  <a:lnTo>
                    <a:pt x="2435" y="922"/>
                  </a:lnTo>
                  <a:lnTo>
                    <a:pt x="2431" y="917"/>
                  </a:lnTo>
                  <a:lnTo>
                    <a:pt x="2426" y="914"/>
                  </a:lnTo>
                  <a:lnTo>
                    <a:pt x="2421" y="911"/>
                  </a:lnTo>
                  <a:lnTo>
                    <a:pt x="2413" y="909"/>
                  </a:lnTo>
                  <a:lnTo>
                    <a:pt x="2404" y="907"/>
                  </a:lnTo>
                  <a:lnTo>
                    <a:pt x="2387" y="903"/>
                  </a:lnTo>
                  <a:lnTo>
                    <a:pt x="2367" y="899"/>
                  </a:lnTo>
                  <a:lnTo>
                    <a:pt x="2357" y="897"/>
                  </a:lnTo>
                  <a:lnTo>
                    <a:pt x="2348" y="894"/>
                  </a:lnTo>
                  <a:lnTo>
                    <a:pt x="2339" y="890"/>
                  </a:lnTo>
                  <a:lnTo>
                    <a:pt x="2333" y="887"/>
                  </a:lnTo>
                  <a:lnTo>
                    <a:pt x="2326" y="882"/>
                  </a:lnTo>
                  <a:lnTo>
                    <a:pt x="2322" y="876"/>
                  </a:lnTo>
                  <a:lnTo>
                    <a:pt x="2320" y="872"/>
                  </a:lnTo>
                  <a:lnTo>
                    <a:pt x="2319" y="869"/>
                  </a:lnTo>
                  <a:lnTo>
                    <a:pt x="2319" y="866"/>
                  </a:lnTo>
                  <a:lnTo>
                    <a:pt x="2317" y="862"/>
                  </a:lnTo>
                  <a:lnTo>
                    <a:pt x="2319" y="858"/>
                  </a:lnTo>
                  <a:lnTo>
                    <a:pt x="2319" y="855"/>
                  </a:lnTo>
                  <a:lnTo>
                    <a:pt x="2321" y="853"/>
                  </a:lnTo>
                  <a:lnTo>
                    <a:pt x="2322" y="850"/>
                  </a:lnTo>
                  <a:lnTo>
                    <a:pt x="2327" y="846"/>
                  </a:lnTo>
                  <a:lnTo>
                    <a:pt x="2334" y="843"/>
                  </a:lnTo>
                  <a:lnTo>
                    <a:pt x="2341" y="840"/>
                  </a:lnTo>
                  <a:lnTo>
                    <a:pt x="2348" y="839"/>
                  </a:lnTo>
                  <a:lnTo>
                    <a:pt x="2357" y="838"/>
                  </a:lnTo>
                  <a:lnTo>
                    <a:pt x="2365" y="837"/>
                  </a:lnTo>
                  <a:lnTo>
                    <a:pt x="2368" y="836"/>
                  </a:lnTo>
                  <a:lnTo>
                    <a:pt x="2372" y="833"/>
                  </a:lnTo>
                  <a:lnTo>
                    <a:pt x="2378" y="828"/>
                  </a:lnTo>
                  <a:lnTo>
                    <a:pt x="2383" y="822"/>
                  </a:lnTo>
                  <a:lnTo>
                    <a:pt x="2393" y="811"/>
                  </a:lnTo>
                  <a:lnTo>
                    <a:pt x="2398" y="806"/>
                  </a:lnTo>
                  <a:lnTo>
                    <a:pt x="2410" y="798"/>
                  </a:lnTo>
                  <a:lnTo>
                    <a:pt x="2423" y="789"/>
                  </a:lnTo>
                  <a:lnTo>
                    <a:pt x="2428" y="783"/>
                  </a:lnTo>
                  <a:lnTo>
                    <a:pt x="2433" y="776"/>
                  </a:lnTo>
                  <a:lnTo>
                    <a:pt x="2435" y="773"/>
                  </a:lnTo>
                  <a:lnTo>
                    <a:pt x="2436" y="768"/>
                  </a:lnTo>
                  <a:lnTo>
                    <a:pt x="2437" y="763"/>
                  </a:lnTo>
                  <a:lnTo>
                    <a:pt x="2437" y="757"/>
                  </a:lnTo>
                  <a:lnTo>
                    <a:pt x="2438" y="758"/>
                  </a:lnTo>
                  <a:lnTo>
                    <a:pt x="2439" y="758"/>
                  </a:lnTo>
                  <a:lnTo>
                    <a:pt x="2442" y="757"/>
                  </a:lnTo>
                  <a:lnTo>
                    <a:pt x="2443" y="756"/>
                  </a:lnTo>
                  <a:lnTo>
                    <a:pt x="2445" y="752"/>
                  </a:lnTo>
                  <a:lnTo>
                    <a:pt x="2448" y="747"/>
                  </a:lnTo>
                  <a:lnTo>
                    <a:pt x="2451" y="742"/>
                  </a:lnTo>
                  <a:lnTo>
                    <a:pt x="2455" y="737"/>
                  </a:lnTo>
                  <a:lnTo>
                    <a:pt x="2457" y="735"/>
                  </a:lnTo>
                  <a:lnTo>
                    <a:pt x="2459" y="734"/>
                  </a:lnTo>
                  <a:lnTo>
                    <a:pt x="2461" y="733"/>
                  </a:lnTo>
                  <a:lnTo>
                    <a:pt x="2464" y="733"/>
                  </a:lnTo>
                  <a:lnTo>
                    <a:pt x="2471" y="733"/>
                  </a:lnTo>
                  <a:lnTo>
                    <a:pt x="2478" y="735"/>
                  </a:lnTo>
                  <a:lnTo>
                    <a:pt x="2484" y="737"/>
                  </a:lnTo>
                  <a:lnTo>
                    <a:pt x="2491" y="741"/>
                  </a:lnTo>
                  <a:lnTo>
                    <a:pt x="2503" y="751"/>
                  </a:lnTo>
                  <a:lnTo>
                    <a:pt x="2517" y="764"/>
                  </a:lnTo>
                  <a:lnTo>
                    <a:pt x="2511" y="769"/>
                  </a:lnTo>
                  <a:lnTo>
                    <a:pt x="2504" y="775"/>
                  </a:lnTo>
                  <a:lnTo>
                    <a:pt x="2496" y="780"/>
                  </a:lnTo>
                  <a:lnTo>
                    <a:pt x="2491" y="782"/>
                  </a:lnTo>
                  <a:lnTo>
                    <a:pt x="2493" y="789"/>
                  </a:lnTo>
                  <a:lnTo>
                    <a:pt x="2496" y="795"/>
                  </a:lnTo>
                  <a:lnTo>
                    <a:pt x="2501" y="800"/>
                  </a:lnTo>
                  <a:lnTo>
                    <a:pt x="2504" y="805"/>
                  </a:lnTo>
                  <a:lnTo>
                    <a:pt x="2510" y="809"/>
                  </a:lnTo>
                  <a:lnTo>
                    <a:pt x="2514" y="813"/>
                  </a:lnTo>
                  <a:lnTo>
                    <a:pt x="2518" y="816"/>
                  </a:lnTo>
                  <a:lnTo>
                    <a:pt x="2524" y="819"/>
                  </a:lnTo>
                  <a:lnTo>
                    <a:pt x="2524" y="837"/>
                  </a:lnTo>
                  <a:lnTo>
                    <a:pt x="2523" y="840"/>
                  </a:lnTo>
                  <a:lnTo>
                    <a:pt x="2523" y="842"/>
                  </a:lnTo>
                  <a:lnTo>
                    <a:pt x="2525" y="844"/>
                  </a:lnTo>
                  <a:lnTo>
                    <a:pt x="2527" y="847"/>
                  </a:lnTo>
                  <a:lnTo>
                    <a:pt x="2529" y="849"/>
                  </a:lnTo>
                  <a:lnTo>
                    <a:pt x="2532" y="851"/>
                  </a:lnTo>
                  <a:lnTo>
                    <a:pt x="2532" y="853"/>
                  </a:lnTo>
                  <a:lnTo>
                    <a:pt x="2530" y="856"/>
                  </a:lnTo>
                  <a:lnTo>
                    <a:pt x="2561" y="830"/>
                  </a:lnTo>
                  <a:lnTo>
                    <a:pt x="2585" y="810"/>
                  </a:lnTo>
                  <a:lnTo>
                    <a:pt x="2596" y="803"/>
                  </a:lnTo>
                  <a:lnTo>
                    <a:pt x="2605" y="797"/>
                  </a:lnTo>
                  <a:lnTo>
                    <a:pt x="2613" y="793"/>
                  </a:lnTo>
                  <a:lnTo>
                    <a:pt x="2621" y="790"/>
                  </a:lnTo>
                  <a:lnTo>
                    <a:pt x="2627" y="787"/>
                  </a:lnTo>
                  <a:lnTo>
                    <a:pt x="2633" y="786"/>
                  </a:lnTo>
                  <a:lnTo>
                    <a:pt x="2638" y="785"/>
                  </a:lnTo>
                  <a:lnTo>
                    <a:pt x="2645" y="785"/>
                  </a:lnTo>
                  <a:lnTo>
                    <a:pt x="2657" y="786"/>
                  </a:lnTo>
                  <a:lnTo>
                    <a:pt x="2670" y="788"/>
                  </a:lnTo>
                  <a:lnTo>
                    <a:pt x="2674" y="781"/>
                  </a:lnTo>
                  <a:lnTo>
                    <a:pt x="2679" y="774"/>
                  </a:lnTo>
                  <a:lnTo>
                    <a:pt x="2683" y="768"/>
                  </a:lnTo>
                  <a:lnTo>
                    <a:pt x="2689" y="763"/>
                  </a:lnTo>
                  <a:lnTo>
                    <a:pt x="2701" y="753"/>
                  </a:lnTo>
                  <a:lnTo>
                    <a:pt x="2713" y="745"/>
                  </a:lnTo>
                  <a:lnTo>
                    <a:pt x="2724" y="738"/>
                  </a:lnTo>
                  <a:lnTo>
                    <a:pt x="2735" y="730"/>
                  </a:lnTo>
                  <a:lnTo>
                    <a:pt x="2739" y="726"/>
                  </a:lnTo>
                  <a:lnTo>
                    <a:pt x="2743" y="721"/>
                  </a:lnTo>
                  <a:lnTo>
                    <a:pt x="2747" y="715"/>
                  </a:lnTo>
                  <a:lnTo>
                    <a:pt x="2750" y="708"/>
                  </a:lnTo>
                  <a:lnTo>
                    <a:pt x="2758" y="708"/>
                  </a:lnTo>
                  <a:lnTo>
                    <a:pt x="2765" y="706"/>
                  </a:lnTo>
                  <a:lnTo>
                    <a:pt x="2773" y="705"/>
                  </a:lnTo>
                  <a:lnTo>
                    <a:pt x="2780" y="704"/>
                  </a:lnTo>
                  <a:lnTo>
                    <a:pt x="2792" y="700"/>
                  </a:lnTo>
                  <a:lnTo>
                    <a:pt x="2803" y="694"/>
                  </a:lnTo>
                  <a:lnTo>
                    <a:pt x="2812" y="688"/>
                  </a:lnTo>
                  <a:lnTo>
                    <a:pt x="2820" y="681"/>
                  </a:lnTo>
                  <a:lnTo>
                    <a:pt x="2828" y="673"/>
                  </a:lnTo>
                  <a:lnTo>
                    <a:pt x="2836" y="665"/>
                  </a:lnTo>
                  <a:lnTo>
                    <a:pt x="2842" y="657"/>
                  </a:lnTo>
                  <a:lnTo>
                    <a:pt x="2850" y="649"/>
                  </a:lnTo>
                  <a:lnTo>
                    <a:pt x="2858" y="641"/>
                  </a:lnTo>
                  <a:lnTo>
                    <a:pt x="2866" y="635"/>
                  </a:lnTo>
                  <a:lnTo>
                    <a:pt x="2876" y="630"/>
                  </a:lnTo>
                  <a:lnTo>
                    <a:pt x="2887" y="625"/>
                  </a:lnTo>
                  <a:lnTo>
                    <a:pt x="2901" y="623"/>
                  </a:lnTo>
                  <a:lnTo>
                    <a:pt x="2916" y="622"/>
                  </a:lnTo>
                  <a:lnTo>
                    <a:pt x="2915" y="611"/>
                  </a:lnTo>
                  <a:lnTo>
                    <a:pt x="2914" y="602"/>
                  </a:lnTo>
                  <a:lnTo>
                    <a:pt x="2910" y="593"/>
                  </a:lnTo>
                  <a:lnTo>
                    <a:pt x="2906" y="586"/>
                  </a:lnTo>
                  <a:lnTo>
                    <a:pt x="2902" y="580"/>
                  </a:lnTo>
                  <a:lnTo>
                    <a:pt x="2897" y="574"/>
                  </a:lnTo>
                  <a:lnTo>
                    <a:pt x="2892" y="569"/>
                  </a:lnTo>
                  <a:lnTo>
                    <a:pt x="2886" y="564"/>
                  </a:lnTo>
                  <a:lnTo>
                    <a:pt x="2875" y="554"/>
                  </a:lnTo>
                  <a:lnTo>
                    <a:pt x="2865" y="543"/>
                  </a:lnTo>
                  <a:lnTo>
                    <a:pt x="2861" y="536"/>
                  </a:lnTo>
                  <a:lnTo>
                    <a:pt x="2859" y="529"/>
                  </a:lnTo>
                  <a:lnTo>
                    <a:pt x="2857" y="520"/>
                  </a:lnTo>
                  <a:lnTo>
                    <a:pt x="2855" y="511"/>
                  </a:lnTo>
                  <a:lnTo>
                    <a:pt x="2857" y="505"/>
                  </a:lnTo>
                  <a:lnTo>
                    <a:pt x="2860" y="499"/>
                  </a:lnTo>
                  <a:lnTo>
                    <a:pt x="2862" y="497"/>
                  </a:lnTo>
                  <a:lnTo>
                    <a:pt x="2864" y="495"/>
                  </a:lnTo>
                  <a:lnTo>
                    <a:pt x="2866" y="493"/>
                  </a:lnTo>
                  <a:lnTo>
                    <a:pt x="2870" y="493"/>
                  </a:lnTo>
                  <a:lnTo>
                    <a:pt x="2885" y="493"/>
                  </a:lnTo>
                  <a:lnTo>
                    <a:pt x="2903" y="495"/>
                  </a:lnTo>
                  <a:lnTo>
                    <a:pt x="2911" y="495"/>
                  </a:lnTo>
                  <a:lnTo>
                    <a:pt x="2919" y="495"/>
                  </a:lnTo>
                  <a:lnTo>
                    <a:pt x="2928" y="494"/>
                  </a:lnTo>
                  <a:lnTo>
                    <a:pt x="2936" y="493"/>
                  </a:lnTo>
                  <a:lnTo>
                    <a:pt x="2936" y="412"/>
                  </a:lnTo>
                  <a:lnTo>
                    <a:pt x="2930" y="407"/>
                  </a:lnTo>
                  <a:lnTo>
                    <a:pt x="2926" y="402"/>
                  </a:lnTo>
                  <a:lnTo>
                    <a:pt x="2921" y="396"/>
                  </a:lnTo>
                  <a:lnTo>
                    <a:pt x="2917" y="389"/>
                  </a:lnTo>
                  <a:lnTo>
                    <a:pt x="2914" y="382"/>
                  </a:lnTo>
                  <a:lnTo>
                    <a:pt x="2911" y="375"/>
                  </a:lnTo>
                  <a:lnTo>
                    <a:pt x="2909" y="365"/>
                  </a:lnTo>
                  <a:lnTo>
                    <a:pt x="2909" y="357"/>
                  </a:lnTo>
                  <a:lnTo>
                    <a:pt x="2909" y="348"/>
                  </a:lnTo>
                  <a:lnTo>
                    <a:pt x="2909" y="341"/>
                  </a:lnTo>
                  <a:lnTo>
                    <a:pt x="2909" y="332"/>
                  </a:lnTo>
                  <a:lnTo>
                    <a:pt x="2909" y="320"/>
                  </a:lnTo>
                  <a:lnTo>
                    <a:pt x="2904" y="316"/>
                  </a:lnTo>
                  <a:lnTo>
                    <a:pt x="2897" y="310"/>
                  </a:lnTo>
                  <a:lnTo>
                    <a:pt x="2893" y="307"/>
                  </a:lnTo>
                  <a:lnTo>
                    <a:pt x="2888" y="304"/>
                  </a:lnTo>
                  <a:lnTo>
                    <a:pt x="2883" y="302"/>
                  </a:lnTo>
                  <a:lnTo>
                    <a:pt x="2876" y="301"/>
                  </a:lnTo>
                  <a:lnTo>
                    <a:pt x="2866" y="302"/>
                  </a:lnTo>
                  <a:lnTo>
                    <a:pt x="2858" y="303"/>
                  </a:lnTo>
                  <a:lnTo>
                    <a:pt x="2849" y="305"/>
                  </a:lnTo>
                  <a:lnTo>
                    <a:pt x="2841" y="308"/>
                  </a:lnTo>
                  <a:lnTo>
                    <a:pt x="2827" y="314"/>
                  </a:lnTo>
                  <a:lnTo>
                    <a:pt x="2813" y="323"/>
                  </a:lnTo>
                  <a:lnTo>
                    <a:pt x="2798" y="331"/>
                  </a:lnTo>
                  <a:lnTo>
                    <a:pt x="2784" y="338"/>
                  </a:lnTo>
                  <a:lnTo>
                    <a:pt x="2776" y="341"/>
                  </a:lnTo>
                  <a:lnTo>
                    <a:pt x="2768" y="343"/>
                  </a:lnTo>
                  <a:lnTo>
                    <a:pt x="2759" y="344"/>
                  </a:lnTo>
                  <a:lnTo>
                    <a:pt x="2750" y="344"/>
                  </a:lnTo>
                  <a:lnTo>
                    <a:pt x="2735" y="343"/>
                  </a:lnTo>
                  <a:lnTo>
                    <a:pt x="2722" y="341"/>
                  </a:lnTo>
                  <a:lnTo>
                    <a:pt x="2708" y="336"/>
                  </a:lnTo>
                  <a:lnTo>
                    <a:pt x="2696" y="331"/>
                  </a:lnTo>
                  <a:lnTo>
                    <a:pt x="2684" y="324"/>
                  </a:lnTo>
                  <a:lnTo>
                    <a:pt x="2672" y="315"/>
                  </a:lnTo>
                  <a:lnTo>
                    <a:pt x="2661" y="307"/>
                  </a:lnTo>
                  <a:lnTo>
                    <a:pt x="2650" y="298"/>
                  </a:lnTo>
                  <a:lnTo>
                    <a:pt x="2627" y="280"/>
                  </a:lnTo>
                  <a:lnTo>
                    <a:pt x="2604" y="261"/>
                  </a:lnTo>
                  <a:lnTo>
                    <a:pt x="2592" y="253"/>
                  </a:lnTo>
                  <a:lnTo>
                    <a:pt x="2579" y="245"/>
                  </a:lnTo>
                  <a:lnTo>
                    <a:pt x="2565" y="239"/>
                  </a:lnTo>
                  <a:lnTo>
                    <a:pt x="2550" y="233"/>
                  </a:lnTo>
                  <a:lnTo>
                    <a:pt x="2525" y="227"/>
                  </a:lnTo>
                  <a:lnTo>
                    <a:pt x="2499" y="219"/>
                  </a:lnTo>
                  <a:lnTo>
                    <a:pt x="2487" y="215"/>
                  </a:lnTo>
                  <a:lnTo>
                    <a:pt x="2473" y="211"/>
                  </a:lnTo>
                  <a:lnTo>
                    <a:pt x="2461" y="205"/>
                  </a:lnTo>
                  <a:lnTo>
                    <a:pt x="2450" y="199"/>
                  </a:lnTo>
                  <a:lnTo>
                    <a:pt x="2438" y="193"/>
                  </a:lnTo>
                  <a:lnTo>
                    <a:pt x="2428" y="187"/>
                  </a:lnTo>
                  <a:lnTo>
                    <a:pt x="2418" y="179"/>
                  </a:lnTo>
                  <a:lnTo>
                    <a:pt x="2410" y="171"/>
                  </a:lnTo>
                  <a:lnTo>
                    <a:pt x="2401" y="162"/>
                  </a:lnTo>
                  <a:lnTo>
                    <a:pt x="2394" y="152"/>
                  </a:lnTo>
                  <a:lnTo>
                    <a:pt x="2389" y="141"/>
                  </a:lnTo>
                  <a:lnTo>
                    <a:pt x="2384" y="129"/>
                  </a:lnTo>
                  <a:lnTo>
                    <a:pt x="2370" y="128"/>
                  </a:lnTo>
                  <a:lnTo>
                    <a:pt x="2357" y="126"/>
                  </a:lnTo>
                  <a:lnTo>
                    <a:pt x="2346" y="122"/>
                  </a:lnTo>
                  <a:lnTo>
                    <a:pt x="2335" y="117"/>
                  </a:lnTo>
                  <a:lnTo>
                    <a:pt x="2325" y="111"/>
                  </a:lnTo>
                  <a:lnTo>
                    <a:pt x="2316" y="105"/>
                  </a:lnTo>
                  <a:lnTo>
                    <a:pt x="2308" y="98"/>
                  </a:lnTo>
                  <a:lnTo>
                    <a:pt x="2300" y="89"/>
                  </a:lnTo>
                  <a:lnTo>
                    <a:pt x="2283" y="74"/>
                  </a:lnTo>
                  <a:lnTo>
                    <a:pt x="2267" y="59"/>
                  </a:lnTo>
                  <a:lnTo>
                    <a:pt x="2257" y="52"/>
                  </a:lnTo>
                  <a:lnTo>
                    <a:pt x="2247" y="46"/>
                  </a:lnTo>
                  <a:lnTo>
                    <a:pt x="2236" y="41"/>
                  </a:lnTo>
                  <a:lnTo>
                    <a:pt x="2225" y="36"/>
                  </a:lnTo>
                  <a:lnTo>
                    <a:pt x="2190" y="25"/>
                  </a:lnTo>
                  <a:lnTo>
                    <a:pt x="2160" y="18"/>
                  </a:lnTo>
                  <a:lnTo>
                    <a:pt x="2131" y="10"/>
                  </a:lnTo>
                  <a:lnTo>
                    <a:pt x="2092" y="0"/>
                  </a:lnTo>
                  <a:lnTo>
                    <a:pt x="1973" y="18"/>
                  </a:lnTo>
                  <a:lnTo>
                    <a:pt x="1973" y="27"/>
                  </a:lnTo>
                  <a:lnTo>
                    <a:pt x="1973" y="36"/>
                  </a:lnTo>
                  <a:lnTo>
                    <a:pt x="1973" y="42"/>
                  </a:lnTo>
                  <a:lnTo>
                    <a:pt x="1975" y="46"/>
                  </a:lnTo>
                  <a:lnTo>
                    <a:pt x="1977" y="50"/>
                  </a:lnTo>
                  <a:lnTo>
                    <a:pt x="1980" y="53"/>
                  </a:lnTo>
                  <a:lnTo>
                    <a:pt x="1989" y="58"/>
                  </a:lnTo>
                  <a:lnTo>
                    <a:pt x="1999" y="62"/>
                  </a:lnTo>
                  <a:lnTo>
                    <a:pt x="2009" y="66"/>
                  </a:lnTo>
                  <a:lnTo>
                    <a:pt x="2018" y="72"/>
                  </a:lnTo>
                  <a:lnTo>
                    <a:pt x="2021" y="75"/>
                  </a:lnTo>
                  <a:lnTo>
                    <a:pt x="2023" y="80"/>
                  </a:lnTo>
                  <a:lnTo>
                    <a:pt x="2025" y="85"/>
                  </a:lnTo>
                  <a:lnTo>
                    <a:pt x="2025" y="91"/>
                  </a:lnTo>
                  <a:lnTo>
                    <a:pt x="2024" y="101"/>
                  </a:lnTo>
                  <a:lnTo>
                    <a:pt x="2022" y="108"/>
                  </a:lnTo>
                  <a:lnTo>
                    <a:pt x="2019" y="114"/>
                  </a:lnTo>
                  <a:lnTo>
                    <a:pt x="2016" y="120"/>
                  </a:lnTo>
                  <a:lnTo>
                    <a:pt x="2012" y="125"/>
                  </a:lnTo>
                  <a:lnTo>
                    <a:pt x="2009" y="131"/>
                  </a:lnTo>
                  <a:lnTo>
                    <a:pt x="2007" y="138"/>
                  </a:lnTo>
                  <a:lnTo>
                    <a:pt x="2006" y="147"/>
                  </a:lnTo>
                  <a:lnTo>
                    <a:pt x="2007" y="155"/>
                  </a:lnTo>
                  <a:lnTo>
                    <a:pt x="2009" y="161"/>
                  </a:lnTo>
                  <a:lnTo>
                    <a:pt x="2012" y="168"/>
                  </a:lnTo>
                  <a:lnTo>
                    <a:pt x="2018" y="174"/>
                  </a:lnTo>
                  <a:lnTo>
                    <a:pt x="2022" y="179"/>
                  </a:lnTo>
                  <a:lnTo>
                    <a:pt x="2028" y="184"/>
                  </a:lnTo>
                  <a:lnTo>
                    <a:pt x="2033" y="187"/>
                  </a:lnTo>
                  <a:lnTo>
                    <a:pt x="2039" y="190"/>
                  </a:lnTo>
                  <a:lnTo>
                    <a:pt x="2033" y="197"/>
                  </a:lnTo>
                  <a:lnTo>
                    <a:pt x="2025" y="204"/>
                  </a:lnTo>
                  <a:lnTo>
                    <a:pt x="2017" y="211"/>
                  </a:lnTo>
                  <a:lnTo>
                    <a:pt x="2008" y="216"/>
                  </a:lnTo>
                  <a:lnTo>
                    <a:pt x="1999" y="221"/>
                  </a:lnTo>
                  <a:lnTo>
                    <a:pt x="1989" y="224"/>
                  </a:lnTo>
                  <a:lnTo>
                    <a:pt x="1980" y="227"/>
                  </a:lnTo>
                  <a:lnTo>
                    <a:pt x="1973" y="227"/>
                  </a:lnTo>
                  <a:lnTo>
                    <a:pt x="1962" y="227"/>
                  </a:lnTo>
                  <a:lnTo>
                    <a:pt x="1952" y="227"/>
                  </a:lnTo>
                  <a:lnTo>
                    <a:pt x="1940" y="227"/>
                  </a:lnTo>
                  <a:lnTo>
                    <a:pt x="1925" y="227"/>
                  </a:lnTo>
                  <a:lnTo>
                    <a:pt x="1919" y="258"/>
                  </a:lnTo>
                  <a:lnTo>
                    <a:pt x="1924" y="278"/>
                  </a:lnTo>
                  <a:lnTo>
                    <a:pt x="1930" y="296"/>
                  </a:lnTo>
                  <a:lnTo>
                    <a:pt x="1933" y="304"/>
                  </a:lnTo>
                  <a:lnTo>
                    <a:pt x="1938" y="311"/>
                  </a:lnTo>
                  <a:lnTo>
                    <a:pt x="1942" y="319"/>
                  </a:lnTo>
                  <a:lnTo>
                    <a:pt x="1947" y="326"/>
                  </a:lnTo>
                  <a:lnTo>
                    <a:pt x="1953" y="331"/>
                  </a:lnTo>
                  <a:lnTo>
                    <a:pt x="1961" y="336"/>
                  </a:lnTo>
                  <a:lnTo>
                    <a:pt x="1968" y="340"/>
                  </a:lnTo>
                  <a:lnTo>
                    <a:pt x="1977" y="344"/>
                  </a:lnTo>
                  <a:lnTo>
                    <a:pt x="1987" y="347"/>
                  </a:lnTo>
                  <a:lnTo>
                    <a:pt x="1999" y="349"/>
                  </a:lnTo>
                  <a:lnTo>
                    <a:pt x="2011" y="350"/>
                  </a:lnTo>
                  <a:lnTo>
                    <a:pt x="2025" y="350"/>
                  </a:lnTo>
                  <a:lnTo>
                    <a:pt x="2036" y="350"/>
                  </a:lnTo>
                  <a:lnTo>
                    <a:pt x="2043" y="349"/>
                  </a:lnTo>
                  <a:lnTo>
                    <a:pt x="2048" y="347"/>
                  </a:lnTo>
                  <a:lnTo>
                    <a:pt x="2053" y="344"/>
                  </a:lnTo>
                  <a:lnTo>
                    <a:pt x="2057" y="342"/>
                  </a:lnTo>
                  <a:lnTo>
                    <a:pt x="2064" y="340"/>
                  </a:lnTo>
                  <a:lnTo>
                    <a:pt x="2073" y="339"/>
                  </a:lnTo>
                  <a:lnTo>
                    <a:pt x="2086" y="338"/>
                  </a:lnTo>
                  <a:lnTo>
                    <a:pt x="2092" y="339"/>
                  </a:lnTo>
                  <a:lnTo>
                    <a:pt x="2098" y="340"/>
                  </a:lnTo>
                  <a:lnTo>
                    <a:pt x="2103" y="341"/>
                  </a:lnTo>
                  <a:lnTo>
                    <a:pt x="2109" y="343"/>
                  </a:lnTo>
                  <a:lnTo>
                    <a:pt x="2122" y="349"/>
                  </a:lnTo>
                  <a:lnTo>
                    <a:pt x="2138" y="357"/>
                  </a:lnTo>
                  <a:lnTo>
                    <a:pt x="2140" y="361"/>
                  </a:lnTo>
                  <a:lnTo>
                    <a:pt x="2142" y="366"/>
                  </a:lnTo>
                  <a:lnTo>
                    <a:pt x="2146" y="370"/>
                  </a:lnTo>
                  <a:lnTo>
                    <a:pt x="2151" y="375"/>
                  </a:lnTo>
                  <a:lnTo>
                    <a:pt x="2157" y="379"/>
                  </a:lnTo>
                  <a:lnTo>
                    <a:pt x="2164" y="382"/>
                  </a:lnTo>
                  <a:lnTo>
                    <a:pt x="2170" y="385"/>
                  </a:lnTo>
                  <a:lnTo>
                    <a:pt x="2178" y="388"/>
                  </a:lnTo>
                  <a:lnTo>
                    <a:pt x="2175" y="393"/>
                  </a:lnTo>
                  <a:lnTo>
                    <a:pt x="2169" y="399"/>
                  </a:lnTo>
                  <a:lnTo>
                    <a:pt x="2160" y="405"/>
                  </a:lnTo>
                  <a:lnTo>
                    <a:pt x="2152" y="410"/>
                  </a:lnTo>
                  <a:lnTo>
                    <a:pt x="2141" y="416"/>
                  </a:lnTo>
                  <a:lnTo>
                    <a:pt x="2130" y="420"/>
                  </a:lnTo>
                  <a:lnTo>
                    <a:pt x="2118" y="423"/>
                  </a:lnTo>
                  <a:lnTo>
                    <a:pt x="2106" y="424"/>
                  </a:lnTo>
                  <a:lnTo>
                    <a:pt x="2098" y="426"/>
                  </a:lnTo>
                  <a:lnTo>
                    <a:pt x="2084" y="434"/>
                  </a:lnTo>
                  <a:lnTo>
                    <a:pt x="2064" y="443"/>
                  </a:lnTo>
                  <a:lnTo>
                    <a:pt x="2041" y="455"/>
                  </a:lnTo>
                  <a:lnTo>
                    <a:pt x="2019" y="467"/>
                  </a:lnTo>
                  <a:lnTo>
                    <a:pt x="1998" y="479"/>
                  </a:lnTo>
                  <a:lnTo>
                    <a:pt x="1989" y="485"/>
                  </a:lnTo>
                  <a:lnTo>
                    <a:pt x="1981" y="490"/>
                  </a:lnTo>
                  <a:lnTo>
                    <a:pt x="1976" y="495"/>
                  </a:lnTo>
                  <a:lnTo>
                    <a:pt x="1973" y="499"/>
                  </a:lnTo>
                  <a:lnTo>
                    <a:pt x="1860" y="499"/>
                  </a:lnTo>
                  <a:lnTo>
                    <a:pt x="1860" y="506"/>
                  </a:lnTo>
                  <a:lnTo>
                    <a:pt x="1861" y="513"/>
                  </a:lnTo>
                  <a:lnTo>
                    <a:pt x="1863" y="520"/>
                  </a:lnTo>
                  <a:lnTo>
                    <a:pt x="1864" y="525"/>
                  </a:lnTo>
                  <a:lnTo>
                    <a:pt x="1869" y="536"/>
                  </a:lnTo>
                  <a:lnTo>
                    <a:pt x="1876" y="546"/>
                  </a:lnTo>
                  <a:lnTo>
                    <a:pt x="1882" y="554"/>
                  </a:lnTo>
                  <a:lnTo>
                    <a:pt x="1887" y="562"/>
                  </a:lnTo>
                  <a:lnTo>
                    <a:pt x="1889" y="566"/>
                  </a:lnTo>
                  <a:lnTo>
                    <a:pt x="1891" y="570"/>
                  </a:lnTo>
                  <a:lnTo>
                    <a:pt x="1893" y="574"/>
                  </a:lnTo>
                  <a:lnTo>
                    <a:pt x="1893" y="578"/>
                  </a:lnTo>
                  <a:lnTo>
                    <a:pt x="1893" y="583"/>
                  </a:lnTo>
                  <a:lnTo>
                    <a:pt x="1890" y="588"/>
                  </a:lnTo>
                  <a:lnTo>
                    <a:pt x="1888" y="594"/>
                  </a:lnTo>
                  <a:lnTo>
                    <a:pt x="1885" y="601"/>
                  </a:lnTo>
                  <a:lnTo>
                    <a:pt x="1877" y="613"/>
                  </a:lnTo>
                  <a:lnTo>
                    <a:pt x="1867" y="625"/>
                  </a:lnTo>
                  <a:lnTo>
                    <a:pt x="1856" y="637"/>
                  </a:lnTo>
                  <a:lnTo>
                    <a:pt x="1845" y="647"/>
                  </a:lnTo>
                  <a:lnTo>
                    <a:pt x="1834" y="655"/>
                  </a:lnTo>
                  <a:lnTo>
                    <a:pt x="1827" y="659"/>
                  </a:lnTo>
                  <a:lnTo>
                    <a:pt x="1727" y="659"/>
                  </a:lnTo>
                  <a:lnTo>
                    <a:pt x="1699" y="674"/>
                  </a:lnTo>
                  <a:lnTo>
                    <a:pt x="1664" y="694"/>
                  </a:lnTo>
                  <a:lnTo>
                    <a:pt x="1647" y="704"/>
                  </a:lnTo>
                  <a:lnTo>
                    <a:pt x="1630" y="713"/>
                  </a:lnTo>
                  <a:lnTo>
                    <a:pt x="1624" y="716"/>
                  </a:lnTo>
                  <a:lnTo>
                    <a:pt x="1617" y="718"/>
                  </a:lnTo>
                  <a:lnTo>
                    <a:pt x="1611" y="720"/>
                  </a:lnTo>
                  <a:lnTo>
                    <a:pt x="1607" y="721"/>
                  </a:lnTo>
                  <a:lnTo>
                    <a:pt x="1598" y="720"/>
                  </a:lnTo>
                  <a:lnTo>
                    <a:pt x="1587" y="719"/>
                  </a:lnTo>
                  <a:lnTo>
                    <a:pt x="1574" y="717"/>
                  </a:lnTo>
                  <a:lnTo>
                    <a:pt x="1560" y="714"/>
                  </a:lnTo>
                  <a:lnTo>
                    <a:pt x="1527" y="705"/>
                  </a:lnTo>
                  <a:lnTo>
                    <a:pt x="1493" y="696"/>
                  </a:lnTo>
                  <a:lnTo>
                    <a:pt x="1460" y="686"/>
                  </a:lnTo>
                  <a:lnTo>
                    <a:pt x="1430" y="676"/>
                  </a:lnTo>
                  <a:lnTo>
                    <a:pt x="1418" y="671"/>
                  </a:lnTo>
                  <a:lnTo>
                    <a:pt x="1407" y="667"/>
                  </a:lnTo>
                  <a:lnTo>
                    <a:pt x="1400" y="663"/>
                  </a:lnTo>
                  <a:lnTo>
                    <a:pt x="1394" y="659"/>
                  </a:lnTo>
                  <a:lnTo>
                    <a:pt x="1228" y="659"/>
                  </a:lnTo>
                  <a:lnTo>
                    <a:pt x="1169" y="646"/>
                  </a:lnTo>
                  <a:lnTo>
                    <a:pt x="1160" y="646"/>
                  </a:lnTo>
                  <a:lnTo>
                    <a:pt x="1151" y="646"/>
                  </a:lnTo>
                  <a:lnTo>
                    <a:pt x="1143" y="644"/>
                  </a:lnTo>
                  <a:lnTo>
                    <a:pt x="1133" y="641"/>
                  </a:lnTo>
                  <a:lnTo>
                    <a:pt x="1123" y="638"/>
                  </a:lnTo>
                  <a:lnTo>
                    <a:pt x="1112" y="633"/>
                  </a:lnTo>
                  <a:lnTo>
                    <a:pt x="1102" y="628"/>
                  </a:lnTo>
                  <a:lnTo>
                    <a:pt x="1092" y="622"/>
                  </a:lnTo>
                  <a:lnTo>
                    <a:pt x="1082" y="615"/>
                  </a:lnTo>
                  <a:lnTo>
                    <a:pt x="1073" y="608"/>
                  </a:lnTo>
                  <a:lnTo>
                    <a:pt x="1065" y="601"/>
                  </a:lnTo>
                  <a:lnTo>
                    <a:pt x="1056" y="592"/>
                  </a:lnTo>
                  <a:lnTo>
                    <a:pt x="1049" y="584"/>
                  </a:lnTo>
                  <a:lnTo>
                    <a:pt x="1044" y="576"/>
                  </a:lnTo>
                  <a:lnTo>
                    <a:pt x="1038" y="568"/>
                  </a:lnTo>
                  <a:lnTo>
                    <a:pt x="1036" y="560"/>
                  </a:lnTo>
                  <a:lnTo>
                    <a:pt x="1022" y="560"/>
                  </a:lnTo>
                  <a:lnTo>
                    <a:pt x="1008" y="558"/>
                  </a:lnTo>
                  <a:lnTo>
                    <a:pt x="994" y="555"/>
                  </a:lnTo>
                  <a:lnTo>
                    <a:pt x="980" y="552"/>
                  </a:lnTo>
                  <a:lnTo>
                    <a:pt x="953" y="543"/>
                  </a:lnTo>
                  <a:lnTo>
                    <a:pt x="923" y="532"/>
                  </a:lnTo>
                  <a:lnTo>
                    <a:pt x="893" y="522"/>
                  </a:lnTo>
                  <a:lnTo>
                    <a:pt x="863" y="513"/>
                  </a:lnTo>
                  <a:lnTo>
                    <a:pt x="846" y="510"/>
                  </a:lnTo>
                  <a:lnTo>
                    <a:pt x="831" y="507"/>
                  </a:lnTo>
                  <a:lnTo>
                    <a:pt x="813" y="505"/>
                  </a:lnTo>
                  <a:lnTo>
                    <a:pt x="797" y="505"/>
                  </a:lnTo>
                  <a:lnTo>
                    <a:pt x="786" y="504"/>
                  </a:lnTo>
                  <a:lnTo>
                    <a:pt x="770" y="501"/>
                  </a:lnTo>
                  <a:lnTo>
                    <a:pt x="763" y="499"/>
                  </a:lnTo>
                  <a:lnTo>
                    <a:pt x="756" y="497"/>
                  </a:lnTo>
                  <a:lnTo>
                    <a:pt x="752" y="495"/>
                  </a:lnTo>
                  <a:lnTo>
                    <a:pt x="750" y="493"/>
                  </a:lnTo>
                  <a:lnTo>
                    <a:pt x="746" y="485"/>
                  </a:lnTo>
                  <a:lnTo>
                    <a:pt x="744" y="477"/>
                  </a:lnTo>
                  <a:lnTo>
                    <a:pt x="743" y="470"/>
                  </a:lnTo>
                  <a:lnTo>
                    <a:pt x="743" y="461"/>
                  </a:lnTo>
                  <a:lnTo>
                    <a:pt x="743" y="456"/>
                  </a:lnTo>
                  <a:lnTo>
                    <a:pt x="743" y="449"/>
                  </a:lnTo>
                  <a:lnTo>
                    <a:pt x="743" y="440"/>
                  </a:lnTo>
                  <a:lnTo>
                    <a:pt x="743" y="431"/>
                  </a:lnTo>
                  <a:lnTo>
                    <a:pt x="741" y="431"/>
                  </a:lnTo>
                  <a:lnTo>
                    <a:pt x="736" y="428"/>
                  </a:lnTo>
                  <a:lnTo>
                    <a:pt x="732" y="426"/>
                  </a:lnTo>
                  <a:lnTo>
                    <a:pt x="728" y="422"/>
                  </a:lnTo>
                  <a:lnTo>
                    <a:pt x="717" y="414"/>
                  </a:lnTo>
                  <a:lnTo>
                    <a:pt x="705" y="403"/>
                  </a:lnTo>
                  <a:lnTo>
                    <a:pt x="695" y="391"/>
                  </a:lnTo>
                  <a:lnTo>
                    <a:pt x="686" y="379"/>
                  </a:lnTo>
                  <a:lnTo>
                    <a:pt x="681" y="372"/>
                  </a:lnTo>
                  <a:lnTo>
                    <a:pt x="679" y="367"/>
                  </a:lnTo>
                  <a:lnTo>
                    <a:pt x="677" y="361"/>
                  </a:lnTo>
                  <a:lnTo>
                    <a:pt x="677" y="357"/>
                  </a:lnTo>
                  <a:lnTo>
                    <a:pt x="661" y="356"/>
                  </a:lnTo>
                  <a:lnTo>
                    <a:pt x="645" y="355"/>
                  </a:lnTo>
                  <a:lnTo>
                    <a:pt x="630" y="353"/>
                  </a:lnTo>
                  <a:lnTo>
                    <a:pt x="616" y="351"/>
                  </a:lnTo>
                  <a:lnTo>
                    <a:pt x="602" y="348"/>
                  </a:lnTo>
                  <a:lnTo>
                    <a:pt x="589" y="344"/>
                  </a:lnTo>
                  <a:lnTo>
                    <a:pt x="576" y="340"/>
                  </a:lnTo>
                  <a:lnTo>
                    <a:pt x="564" y="335"/>
                  </a:lnTo>
                  <a:lnTo>
                    <a:pt x="552" y="329"/>
                  </a:lnTo>
                  <a:lnTo>
                    <a:pt x="541" y="323"/>
                  </a:lnTo>
                  <a:lnTo>
                    <a:pt x="531" y="315"/>
                  </a:lnTo>
                  <a:lnTo>
                    <a:pt x="522" y="307"/>
                  </a:lnTo>
                  <a:lnTo>
                    <a:pt x="512" y="299"/>
                  </a:lnTo>
                  <a:lnTo>
                    <a:pt x="505" y="290"/>
                  </a:lnTo>
                  <a:lnTo>
                    <a:pt x="497" y="281"/>
                  </a:lnTo>
                  <a:lnTo>
                    <a:pt x="490" y="271"/>
                  </a:lnTo>
                  <a:lnTo>
                    <a:pt x="475" y="268"/>
                  </a:lnTo>
                  <a:lnTo>
                    <a:pt x="463" y="267"/>
                  </a:lnTo>
                  <a:lnTo>
                    <a:pt x="454" y="267"/>
                  </a:lnTo>
                  <a:lnTo>
                    <a:pt x="449" y="268"/>
                  </a:lnTo>
                  <a:lnTo>
                    <a:pt x="444" y="270"/>
                  </a:lnTo>
                  <a:lnTo>
                    <a:pt x="442" y="273"/>
                  </a:lnTo>
                  <a:lnTo>
                    <a:pt x="441" y="277"/>
                  </a:lnTo>
                  <a:lnTo>
                    <a:pt x="441" y="281"/>
                  </a:lnTo>
                  <a:lnTo>
                    <a:pt x="441" y="286"/>
                  </a:lnTo>
                  <a:lnTo>
                    <a:pt x="441" y="291"/>
                  </a:lnTo>
                  <a:lnTo>
                    <a:pt x="440" y="296"/>
                  </a:lnTo>
                  <a:lnTo>
                    <a:pt x="439" y="301"/>
                  </a:lnTo>
                  <a:lnTo>
                    <a:pt x="436" y="307"/>
                  </a:lnTo>
                  <a:lnTo>
                    <a:pt x="430" y="311"/>
                  </a:lnTo>
                  <a:lnTo>
                    <a:pt x="422" y="316"/>
                  </a:lnTo>
                  <a:lnTo>
                    <a:pt x="411" y="320"/>
                  </a:lnTo>
                  <a:lnTo>
                    <a:pt x="407" y="320"/>
                  </a:lnTo>
                  <a:lnTo>
                    <a:pt x="403" y="321"/>
                  </a:lnTo>
                  <a:lnTo>
                    <a:pt x="400" y="322"/>
                  </a:lnTo>
                  <a:lnTo>
                    <a:pt x="398" y="323"/>
                  </a:lnTo>
                  <a:lnTo>
                    <a:pt x="397" y="325"/>
                  </a:lnTo>
                  <a:lnTo>
                    <a:pt x="396" y="327"/>
                  </a:lnTo>
                  <a:lnTo>
                    <a:pt x="396" y="329"/>
                  </a:lnTo>
                  <a:lnTo>
                    <a:pt x="396" y="332"/>
                  </a:lnTo>
                  <a:lnTo>
                    <a:pt x="401" y="344"/>
                  </a:lnTo>
                  <a:lnTo>
                    <a:pt x="410" y="357"/>
                  </a:lnTo>
                  <a:lnTo>
                    <a:pt x="415" y="364"/>
                  </a:lnTo>
                  <a:lnTo>
                    <a:pt x="419" y="371"/>
                  </a:lnTo>
                  <a:lnTo>
                    <a:pt x="421" y="379"/>
                  </a:lnTo>
                  <a:lnTo>
                    <a:pt x="423" y="385"/>
                  </a:lnTo>
                  <a:lnTo>
                    <a:pt x="423" y="388"/>
                  </a:lnTo>
                  <a:lnTo>
                    <a:pt x="422" y="390"/>
                  </a:lnTo>
                  <a:lnTo>
                    <a:pt x="421" y="393"/>
                  </a:lnTo>
                  <a:lnTo>
                    <a:pt x="420" y="395"/>
                  </a:lnTo>
                  <a:lnTo>
                    <a:pt x="417" y="397"/>
                  </a:lnTo>
                  <a:lnTo>
                    <a:pt x="414" y="398"/>
                  </a:lnTo>
                  <a:lnTo>
                    <a:pt x="409" y="399"/>
                  </a:lnTo>
                  <a:lnTo>
                    <a:pt x="405" y="400"/>
                  </a:lnTo>
                  <a:lnTo>
                    <a:pt x="392" y="400"/>
                  </a:lnTo>
                  <a:lnTo>
                    <a:pt x="377" y="400"/>
                  </a:lnTo>
                  <a:lnTo>
                    <a:pt x="370" y="400"/>
                  </a:lnTo>
                  <a:lnTo>
                    <a:pt x="361" y="399"/>
                  </a:lnTo>
                  <a:lnTo>
                    <a:pt x="351" y="397"/>
                  </a:lnTo>
                  <a:lnTo>
                    <a:pt x="341" y="395"/>
                  </a:lnTo>
                  <a:lnTo>
                    <a:pt x="331" y="393"/>
                  </a:lnTo>
                  <a:lnTo>
                    <a:pt x="321" y="390"/>
                  </a:lnTo>
                  <a:lnTo>
                    <a:pt x="313" y="386"/>
                  </a:lnTo>
                  <a:lnTo>
                    <a:pt x="305" y="382"/>
                  </a:lnTo>
                  <a:lnTo>
                    <a:pt x="303" y="387"/>
                  </a:lnTo>
                  <a:lnTo>
                    <a:pt x="302" y="393"/>
                  </a:lnTo>
                  <a:lnTo>
                    <a:pt x="303" y="401"/>
                  </a:lnTo>
                  <a:lnTo>
                    <a:pt x="303" y="409"/>
                  </a:lnTo>
                  <a:lnTo>
                    <a:pt x="307" y="427"/>
                  </a:lnTo>
                  <a:lnTo>
                    <a:pt x="311" y="448"/>
                  </a:lnTo>
                  <a:lnTo>
                    <a:pt x="316" y="467"/>
                  </a:lnTo>
                  <a:lnTo>
                    <a:pt x="320" y="483"/>
                  </a:lnTo>
                  <a:lnTo>
                    <a:pt x="320" y="491"/>
                  </a:lnTo>
                  <a:lnTo>
                    <a:pt x="320" y="497"/>
                  </a:lnTo>
                  <a:lnTo>
                    <a:pt x="320" y="502"/>
                  </a:lnTo>
                  <a:lnTo>
                    <a:pt x="318" y="505"/>
                  </a:lnTo>
                  <a:lnTo>
                    <a:pt x="292" y="503"/>
                  </a:lnTo>
                  <a:lnTo>
                    <a:pt x="254" y="503"/>
                  </a:lnTo>
                  <a:lnTo>
                    <a:pt x="244" y="504"/>
                  </a:lnTo>
                  <a:lnTo>
                    <a:pt x="236" y="505"/>
                  </a:lnTo>
                  <a:lnTo>
                    <a:pt x="227" y="507"/>
                  </a:lnTo>
                  <a:lnTo>
                    <a:pt x="220" y="510"/>
                  </a:lnTo>
                  <a:lnTo>
                    <a:pt x="214" y="513"/>
                  </a:lnTo>
                  <a:lnTo>
                    <a:pt x="209" y="517"/>
                  </a:lnTo>
                  <a:lnTo>
                    <a:pt x="207" y="520"/>
                  </a:lnTo>
                  <a:lnTo>
                    <a:pt x="206" y="523"/>
                  </a:lnTo>
                  <a:lnTo>
                    <a:pt x="205" y="526"/>
                  </a:lnTo>
                  <a:lnTo>
                    <a:pt x="205" y="529"/>
                  </a:lnTo>
                  <a:lnTo>
                    <a:pt x="216" y="531"/>
                  </a:lnTo>
                  <a:lnTo>
                    <a:pt x="226" y="534"/>
                  </a:lnTo>
                  <a:lnTo>
                    <a:pt x="233" y="538"/>
                  </a:lnTo>
                  <a:lnTo>
                    <a:pt x="239" y="544"/>
                  </a:lnTo>
                  <a:lnTo>
                    <a:pt x="243" y="550"/>
                  </a:lnTo>
                  <a:lnTo>
                    <a:pt x="247" y="556"/>
                  </a:lnTo>
                  <a:lnTo>
                    <a:pt x="250" y="563"/>
                  </a:lnTo>
                  <a:lnTo>
                    <a:pt x="252" y="569"/>
                  </a:lnTo>
                  <a:lnTo>
                    <a:pt x="255" y="583"/>
                  </a:lnTo>
                  <a:lnTo>
                    <a:pt x="260" y="595"/>
                  </a:lnTo>
                  <a:lnTo>
                    <a:pt x="262" y="601"/>
                  </a:lnTo>
                  <a:lnTo>
                    <a:pt x="266" y="605"/>
                  </a:lnTo>
                  <a:lnTo>
                    <a:pt x="272" y="608"/>
                  </a:lnTo>
                  <a:lnTo>
                    <a:pt x="278" y="610"/>
                  </a:lnTo>
                  <a:lnTo>
                    <a:pt x="276" y="614"/>
                  </a:lnTo>
                  <a:lnTo>
                    <a:pt x="275" y="618"/>
                  </a:lnTo>
                  <a:lnTo>
                    <a:pt x="275" y="621"/>
                  </a:lnTo>
                  <a:lnTo>
                    <a:pt x="275" y="625"/>
                  </a:lnTo>
                  <a:lnTo>
                    <a:pt x="277" y="632"/>
                  </a:lnTo>
                  <a:lnTo>
                    <a:pt x="278" y="640"/>
                  </a:lnTo>
                  <a:lnTo>
                    <a:pt x="277" y="658"/>
                  </a:lnTo>
                  <a:lnTo>
                    <a:pt x="274" y="674"/>
                  </a:lnTo>
                  <a:lnTo>
                    <a:pt x="270" y="688"/>
                  </a:lnTo>
                  <a:lnTo>
                    <a:pt x="264" y="700"/>
                  </a:lnTo>
                  <a:lnTo>
                    <a:pt x="261" y="705"/>
                  </a:lnTo>
                  <a:lnTo>
                    <a:pt x="257" y="711"/>
                  </a:lnTo>
                  <a:lnTo>
                    <a:pt x="252" y="716"/>
                  </a:lnTo>
                  <a:lnTo>
                    <a:pt x="248" y="720"/>
                  </a:lnTo>
                  <a:lnTo>
                    <a:pt x="242" y="724"/>
                  </a:lnTo>
                  <a:lnTo>
                    <a:pt x="237" y="727"/>
                  </a:lnTo>
                  <a:lnTo>
                    <a:pt x="231" y="730"/>
                  </a:lnTo>
                  <a:lnTo>
                    <a:pt x="225" y="733"/>
                  </a:lnTo>
                  <a:lnTo>
                    <a:pt x="206" y="735"/>
                  </a:lnTo>
                  <a:lnTo>
                    <a:pt x="182" y="737"/>
                  </a:lnTo>
                  <a:lnTo>
                    <a:pt x="170" y="739"/>
                  </a:lnTo>
                  <a:lnTo>
                    <a:pt x="158" y="741"/>
                  </a:lnTo>
                  <a:lnTo>
                    <a:pt x="152" y="743"/>
                  </a:lnTo>
                  <a:lnTo>
                    <a:pt x="147" y="745"/>
                  </a:lnTo>
                  <a:lnTo>
                    <a:pt x="142" y="748"/>
                  </a:lnTo>
                  <a:lnTo>
                    <a:pt x="139" y="751"/>
                  </a:lnTo>
                  <a:lnTo>
                    <a:pt x="134" y="758"/>
                  </a:lnTo>
                  <a:lnTo>
                    <a:pt x="127" y="770"/>
                  </a:lnTo>
                  <a:lnTo>
                    <a:pt x="123" y="776"/>
                  </a:lnTo>
                  <a:lnTo>
                    <a:pt x="118" y="781"/>
                  </a:lnTo>
                  <a:lnTo>
                    <a:pt x="113" y="785"/>
                  </a:lnTo>
                  <a:lnTo>
                    <a:pt x="105" y="788"/>
                  </a:lnTo>
                  <a:lnTo>
                    <a:pt x="81" y="794"/>
                  </a:lnTo>
                  <a:lnTo>
                    <a:pt x="45" y="800"/>
                  </a:lnTo>
                  <a:lnTo>
                    <a:pt x="27" y="804"/>
                  </a:lnTo>
                  <a:lnTo>
                    <a:pt x="13" y="807"/>
                  </a:lnTo>
                  <a:lnTo>
                    <a:pt x="3" y="810"/>
                  </a:lnTo>
                  <a:lnTo>
                    <a:pt x="0" y="812"/>
                  </a:lnTo>
                  <a:lnTo>
                    <a:pt x="0" y="824"/>
                  </a:lnTo>
                  <a:lnTo>
                    <a:pt x="3" y="833"/>
                  </a:lnTo>
                  <a:lnTo>
                    <a:pt x="6" y="842"/>
                  </a:lnTo>
                  <a:lnTo>
                    <a:pt x="9" y="850"/>
                  </a:lnTo>
                  <a:lnTo>
                    <a:pt x="14" y="859"/>
                  </a:lnTo>
                  <a:lnTo>
                    <a:pt x="18" y="869"/>
                  </a:lnTo>
                  <a:lnTo>
                    <a:pt x="23" y="880"/>
                  </a:lnTo>
                  <a:lnTo>
                    <a:pt x="26" y="893"/>
                  </a:lnTo>
                  <a:lnTo>
                    <a:pt x="40" y="894"/>
                  </a:lnTo>
                  <a:lnTo>
                    <a:pt x="53" y="896"/>
                  </a:lnTo>
                  <a:lnTo>
                    <a:pt x="59" y="897"/>
                  </a:lnTo>
                  <a:lnTo>
                    <a:pt x="64" y="899"/>
                  </a:lnTo>
                  <a:lnTo>
                    <a:pt x="70" y="902"/>
                  </a:lnTo>
                  <a:lnTo>
                    <a:pt x="74" y="905"/>
                  </a:lnTo>
                  <a:lnTo>
                    <a:pt x="79" y="909"/>
                  </a:lnTo>
                  <a:lnTo>
                    <a:pt x="83" y="913"/>
                  </a:lnTo>
                  <a:lnTo>
                    <a:pt x="87" y="918"/>
                  </a:lnTo>
                  <a:lnTo>
                    <a:pt x="90" y="924"/>
                  </a:lnTo>
                  <a:lnTo>
                    <a:pt x="93" y="931"/>
                  </a:lnTo>
                  <a:lnTo>
                    <a:pt x="95" y="938"/>
                  </a:lnTo>
                  <a:lnTo>
                    <a:pt x="97" y="946"/>
                  </a:lnTo>
                  <a:lnTo>
                    <a:pt x="98" y="954"/>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2" name="Freeform 21"/>
            <p:cNvSpPr>
              <a:spLocks/>
            </p:cNvSpPr>
            <p:nvPr/>
          </p:nvSpPr>
          <p:spPr bwMode="auto">
            <a:xfrm>
              <a:off x="5851483" y="1906877"/>
              <a:ext cx="220662" cy="273050"/>
            </a:xfrm>
            <a:custGeom>
              <a:avLst/>
              <a:gdLst>
                <a:gd name="T0" fmla="*/ 2147483646 w 504"/>
                <a:gd name="T1" fmla="*/ 2147483646 h 524"/>
                <a:gd name="T2" fmla="*/ 2147483646 w 504"/>
                <a:gd name="T3" fmla="*/ 2147483646 h 524"/>
                <a:gd name="T4" fmla="*/ 2147483646 w 504"/>
                <a:gd name="T5" fmla="*/ 2147483646 h 524"/>
                <a:gd name="T6" fmla="*/ 2147483646 w 504"/>
                <a:gd name="T7" fmla="*/ 2147483646 h 524"/>
                <a:gd name="T8" fmla="*/ 2147483646 w 504"/>
                <a:gd name="T9" fmla="*/ 2147483646 h 524"/>
                <a:gd name="T10" fmla="*/ 2147483646 w 504"/>
                <a:gd name="T11" fmla="*/ 2147483646 h 524"/>
                <a:gd name="T12" fmla="*/ 2147483646 w 504"/>
                <a:gd name="T13" fmla="*/ 2147483646 h 524"/>
                <a:gd name="T14" fmla="*/ 2147483646 w 504"/>
                <a:gd name="T15" fmla="*/ 2147483646 h 524"/>
                <a:gd name="T16" fmla="*/ 2147483646 w 504"/>
                <a:gd name="T17" fmla="*/ 2147483646 h 524"/>
                <a:gd name="T18" fmla="*/ 2147483646 w 504"/>
                <a:gd name="T19" fmla="*/ 2147483646 h 524"/>
                <a:gd name="T20" fmla="*/ 2147483646 w 504"/>
                <a:gd name="T21" fmla="*/ 2147483646 h 524"/>
                <a:gd name="T22" fmla="*/ 2147483646 w 504"/>
                <a:gd name="T23" fmla="*/ 2147483646 h 524"/>
                <a:gd name="T24" fmla="*/ 2147483646 w 504"/>
                <a:gd name="T25" fmla="*/ 2147483646 h 524"/>
                <a:gd name="T26" fmla="*/ 2147483646 w 504"/>
                <a:gd name="T27" fmla="*/ 2147483646 h 524"/>
                <a:gd name="T28" fmla="*/ 2147483646 w 504"/>
                <a:gd name="T29" fmla="*/ 2147483646 h 524"/>
                <a:gd name="T30" fmla="*/ 2147483646 w 504"/>
                <a:gd name="T31" fmla="*/ 2147483646 h 524"/>
                <a:gd name="T32" fmla="*/ 2147483646 w 504"/>
                <a:gd name="T33" fmla="*/ 2147483646 h 524"/>
                <a:gd name="T34" fmla="*/ 2147483646 w 504"/>
                <a:gd name="T35" fmla="*/ 2147483646 h 524"/>
                <a:gd name="T36" fmla="*/ 2147483646 w 504"/>
                <a:gd name="T37" fmla="*/ 2147483646 h 524"/>
                <a:gd name="T38" fmla="*/ 2147483646 w 504"/>
                <a:gd name="T39" fmla="*/ 2147483646 h 524"/>
                <a:gd name="T40" fmla="*/ 2147483646 w 504"/>
                <a:gd name="T41" fmla="*/ 2147483646 h 524"/>
                <a:gd name="T42" fmla="*/ 2147483646 w 504"/>
                <a:gd name="T43" fmla="*/ 2147483646 h 524"/>
                <a:gd name="T44" fmla="*/ 2147483646 w 504"/>
                <a:gd name="T45" fmla="*/ 2147483646 h 524"/>
                <a:gd name="T46" fmla="*/ 2147483646 w 504"/>
                <a:gd name="T47" fmla="*/ 2147483646 h 524"/>
                <a:gd name="T48" fmla="*/ 2147483646 w 504"/>
                <a:gd name="T49" fmla="*/ 2147483646 h 524"/>
                <a:gd name="T50" fmla="*/ 2147483646 w 504"/>
                <a:gd name="T51" fmla="*/ 2147483646 h 524"/>
                <a:gd name="T52" fmla="*/ 2147483646 w 504"/>
                <a:gd name="T53" fmla="*/ 2147483646 h 524"/>
                <a:gd name="T54" fmla="*/ 2147483646 w 504"/>
                <a:gd name="T55" fmla="*/ 2147483646 h 524"/>
                <a:gd name="T56" fmla="*/ 2147483646 w 504"/>
                <a:gd name="T57" fmla="*/ 2147483646 h 524"/>
                <a:gd name="T58" fmla="*/ 2147483646 w 504"/>
                <a:gd name="T59" fmla="*/ 2147483646 h 524"/>
                <a:gd name="T60" fmla="*/ 2147483646 w 504"/>
                <a:gd name="T61" fmla="*/ 2147483646 h 524"/>
                <a:gd name="T62" fmla="*/ 2147483646 w 504"/>
                <a:gd name="T63" fmla="*/ 2147483646 h 524"/>
                <a:gd name="T64" fmla="*/ 2147483646 w 504"/>
                <a:gd name="T65" fmla="*/ 2147483646 h 524"/>
                <a:gd name="T66" fmla="*/ 2147483646 w 504"/>
                <a:gd name="T67" fmla="*/ 2147483646 h 524"/>
                <a:gd name="T68" fmla="*/ 2147483646 w 504"/>
                <a:gd name="T69" fmla="*/ 2147483646 h 524"/>
                <a:gd name="T70" fmla="*/ 2147483646 w 504"/>
                <a:gd name="T71" fmla="*/ 2147483646 h 524"/>
                <a:gd name="T72" fmla="*/ 2147483646 w 504"/>
                <a:gd name="T73" fmla="*/ 2147483646 h 524"/>
                <a:gd name="T74" fmla="*/ 2147483646 w 504"/>
                <a:gd name="T75" fmla="*/ 0 h 524"/>
                <a:gd name="T76" fmla="*/ 2147483646 w 504"/>
                <a:gd name="T77" fmla="*/ 0 h 524"/>
                <a:gd name="T78" fmla="*/ 2147483646 w 504"/>
                <a:gd name="T79" fmla="*/ 2147483646 h 524"/>
                <a:gd name="T80" fmla="*/ 2147483646 w 504"/>
                <a:gd name="T81" fmla="*/ 2147483646 h 524"/>
                <a:gd name="T82" fmla="*/ 2147483646 w 504"/>
                <a:gd name="T83" fmla="*/ 2147483646 h 524"/>
                <a:gd name="T84" fmla="*/ 2147483646 w 504"/>
                <a:gd name="T85" fmla="*/ 2147483646 h 524"/>
                <a:gd name="T86" fmla="*/ 2147483646 w 504"/>
                <a:gd name="T87" fmla="*/ 2147483646 h 524"/>
                <a:gd name="T88" fmla="*/ 2147483646 w 504"/>
                <a:gd name="T89" fmla="*/ 2147483646 h 524"/>
                <a:gd name="T90" fmla="*/ 2147483646 w 504"/>
                <a:gd name="T91" fmla="*/ 2147483646 h 524"/>
                <a:gd name="T92" fmla="*/ 2147483646 w 504"/>
                <a:gd name="T93" fmla="*/ 2147483646 h 524"/>
                <a:gd name="T94" fmla="*/ 2147483646 w 504"/>
                <a:gd name="T95" fmla="*/ 2147483646 h 524"/>
                <a:gd name="T96" fmla="*/ 2147483646 w 504"/>
                <a:gd name="T97" fmla="*/ 2147483646 h 524"/>
                <a:gd name="T98" fmla="*/ 2147483646 w 504"/>
                <a:gd name="T99" fmla="*/ 2147483646 h 524"/>
                <a:gd name="T100" fmla="*/ 2147483646 w 504"/>
                <a:gd name="T101" fmla="*/ 2147483646 h 524"/>
                <a:gd name="T102" fmla="*/ 2147483646 w 504"/>
                <a:gd name="T103" fmla="*/ 2147483646 h 524"/>
                <a:gd name="T104" fmla="*/ 2147483646 w 504"/>
                <a:gd name="T105" fmla="*/ 2147483646 h 524"/>
                <a:gd name="T106" fmla="*/ 2147483646 w 504"/>
                <a:gd name="T107" fmla="*/ 2147483646 h 524"/>
                <a:gd name="T108" fmla="*/ 2147483646 w 504"/>
                <a:gd name="T109" fmla="*/ 2147483646 h 524"/>
                <a:gd name="T110" fmla="*/ 2147483646 w 504"/>
                <a:gd name="T111" fmla="*/ 2147483646 h 52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4" h="524">
                  <a:moveTo>
                    <a:pt x="365" y="493"/>
                  </a:moveTo>
                  <a:lnTo>
                    <a:pt x="355" y="493"/>
                  </a:lnTo>
                  <a:lnTo>
                    <a:pt x="345" y="493"/>
                  </a:lnTo>
                  <a:lnTo>
                    <a:pt x="266" y="493"/>
                  </a:lnTo>
                  <a:lnTo>
                    <a:pt x="262" y="500"/>
                  </a:lnTo>
                  <a:lnTo>
                    <a:pt x="256" y="505"/>
                  </a:lnTo>
                  <a:lnTo>
                    <a:pt x="250" y="510"/>
                  </a:lnTo>
                  <a:lnTo>
                    <a:pt x="243" y="513"/>
                  </a:lnTo>
                  <a:lnTo>
                    <a:pt x="235" y="517"/>
                  </a:lnTo>
                  <a:lnTo>
                    <a:pt x="228" y="519"/>
                  </a:lnTo>
                  <a:lnTo>
                    <a:pt x="219" y="521"/>
                  </a:lnTo>
                  <a:lnTo>
                    <a:pt x="210" y="522"/>
                  </a:lnTo>
                  <a:lnTo>
                    <a:pt x="191" y="524"/>
                  </a:lnTo>
                  <a:lnTo>
                    <a:pt x="173" y="524"/>
                  </a:lnTo>
                  <a:lnTo>
                    <a:pt x="155" y="524"/>
                  </a:lnTo>
                  <a:lnTo>
                    <a:pt x="140" y="524"/>
                  </a:lnTo>
                  <a:lnTo>
                    <a:pt x="121" y="523"/>
                  </a:lnTo>
                  <a:lnTo>
                    <a:pt x="106" y="522"/>
                  </a:lnTo>
                  <a:lnTo>
                    <a:pt x="100" y="521"/>
                  </a:lnTo>
                  <a:lnTo>
                    <a:pt x="96" y="519"/>
                  </a:lnTo>
                  <a:lnTo>
                    <a:pt x="94" y="516"/>
                  </a:lnTo>
                  <a:lnTo>
                    <a:pt x="93" y="512"/>
                  </a:lnTo>
                  <a:lnTo>
                    <a:pt x="82" y="511"/>
                  </a:lnTo>
                  <a:lnTo>
                    <a:pt x="71" y="509"/>
                  </a:lnTo>
                  <a:lnTo>
                    <a:pt x="59" y="505"/>
                  </a:lnTo>
                  <a:lnTo>
                    <a:pt x="47" y="501"/>
                  </a:lnTo>
                  <a:lnTo>
                    <a:pt x="36" y="496"/>
                  </a:lnTo>
                  <a:lnTo>
                    <a:pt x="28" y="491"/>
                  </a:lnTo>
                  <a:lnTo>
                    <a:pt x="25" y="489"/>
                  </a:lnTo>
                  <a:lnTo>
                    <a:pt x="22" y="486"/>
                  </a:lnTo>
                  <a:lnTo>
                    <a:pt x="20" y="484"/>
                  </a:lnTo>
                  <a:lnTo>
                    <a:pt x="20" y="481"/>
                  </a:lnTo>
                  <a:lnTo>
                    <a:pt x="20" y="477"/>
                  </a:lnTo>
                  <a:lnTo>
                    <a:pt x="22" y="472"/>
                  </a:lnTo>
                  <a:lnTo>
                    <a:pt x="25" y="467"/>
                  </a:lnTo>
                  <a:lnTo>
                    <a:pt x="27" y="463"/>
                  </a:lnTo>
                  <a:lnTo>
                    <a:pt x="31" y="456"/>
                  </a:lnTo>
                  <a:lnTo>
                    <a:pt x="33" y="450"/>
                  </a:lnTo>
                  <a:lnTo>
                    <a:pt x="32" y="445"/>
                  </a:lnTo>
                  <a:lnTo>
                    <a:pt x="31" y="440"/>
                  </a:lnTo>
                  <a:lnTo>
                    <a:pt x="30" y="436"/>
                  </a:lnTo>
                  <a:lnTo>
                    <a:pt x="28" y="432"/>
                  </a:lnTo>
                  <a:lnTo>
                    <a:pt x="22" y="426"/>
                  </a:lnTo>
                  <a:lnTo>
                    <a:pt x="17" y="421"/>
                  </a:lnTo>
                  <a:lnTo>
                    <a:pt x="10" y="417"/>
                  </a:lnTo>
                  <a:lnTo>
                    <a:pt x="5" y="412"/>
                  </a:lnTo>
                  <a:lnTo>
                    <a:pt x="3" y="409"/>
                  </a:lnTo>
                  <a:lnTo>
                    <a:pt x="1" y="407"/>
                  </a:lnTo>
                  <a:lnTo>
                    <a:pt x="0" y="404"/>
                  </a:lnTo>
                  <a:lnTo>
                    <a:pt x="0" y="401"/>
                  </a:lnTo>
                  <a:lnTo>
                    <a:pt x="1" y="391"/>
                  </a:lnTo>
                  <a:lnTo>
                    <a:pt x="5" y="381"/>
                  </a:lnTo>
                  <a:lnTo>
                    <a:pt x="10" y="371"/>
                  </a:lnTo>
                  <a:lnTo>
                    <a:pt x="17" y="360"/>
                  </a:lnTo>
                  <a:lnTo>
                    <a:pt x="26" y="349"/>
                  </a:lnTo>
                  <a:lnTo>
                    <a:pt x="37" y="338"/>
                  </a:lnTo>
                  <a:lnTo>
                    <a:pt x="48" y="328"/>
                  </a:lnTo>
                  <a:lnTo>
                    <a:pt x="60" y="318"/>
                  </a:lnTo>
                  <a:lnTo>
                    <a:pt x="73" y="309"/>
                  </a:lnTo>
                  <a:lnTo>
                    <a:pt x="86" y="299"/>
                  </a:lnTo>
                  <a:lnTo>
                    <a:pt x="99" y="291"/>
                  </a:lnTo>
                  <a:lnTo>
                    <a:pt x="112" y="285"/>
                  </a:lnTo>
                  <a:lnTo>
                    <a:pt x="124" y="279"/>
                  </a:lnTo>
                  <a:lnTo>
                    <a:pt x="138" y="275"/>
                  </a:lnTo>
                  <a:lnTo>
                    <a:pt x="149" y="272"/>
                  </a:lnTo>
                  <a:lnTo>
                    <a:pt x="160" y="272"/>
                  </a:lnTo>
                  <a:lnTo>
                    <a:pt x="166" y="266"/>
                  </a:lnTo>
                  <a:lnTo>
                    <a:pt x="160" y="265"/>
                  </a:lnTo>
                  <a:lnTo>
                    <a:pt x="155" y="264"/>
                  </a:lnTo>
                  <a:lnTo>
                    <a:pt x="150" y="263"/>
                  </a:lnTo>
                  <a:lnTo>
                    <a:pt x="145" y="261"/>
                  </a:lnTo>
                  <a:lnTo>
                    <a:pt x="142" y="259"/>
                  </a:lnTo>
                  <a:lnTo>
                    <a:pt x="139" y="257"/>
                  </a:lnTo>
                  <a:lnTo>
                    <a:pt x="135" y="254"/>
                  </a:lnTo>
                  <a:lnTo>
                    <a:pt x="133" y="251"/>
                  </a:lnTo>
                  <a:lnTo>
                    <a:pt x="130" y="244"/>
                  </a:lnTo>
                  <a:lnTo>
                    <a:pt x="128" y="236"/>
                  </a:lnTo>
                  <a:lnTo>
                    <a:pt x="127" y="229"/>
                  </a:lnTo>
                  <a:lnTo>
                    <a:pt x="127" y="222"/>
                  </a:lnTo>
                  <a:lnTo>
                    <a:pt x="126" y="208"/>
                  </a:lnTo>
                  <a:lnTo>
                    <a:pt x="124" y="195"/>
                  </a:lnTo>
                  <a:lnTo>
                    <a:pt x="121" y="182"/>
                  </a:lnTo>
                  <a:lnTo>
                    <a:pt x="119" y="171"/>
                  </a:lnTo>
                  <a:lnTo>
                    <a:pt x="115" y="161"/>
                  </a:lnTo>
                  <a:lnTo>
                    <a:pt x="110" y="152"/>
                  </a:lnTo>
                  <a:lnTo>
                    <a:pt x="106" y="143"/>
                  </a:lnTo>
                  <a:lnTo>
                    <a:pt x="100" y="134"/>
                  </a:lnTo>
                  <a:lnTo>
                    <a:pt x="89" y="119"/>
                  </a:lnTo>
                  <a:lnTo>
                    <a:pt x="78" y="104"/>
                  </a:lnTo>
                  <a:lnTo>
                    <a:pt x="68" y="90"/>
                  </a:lnTo>
                  <a:lnTo>
                    <a:pt x="60" y="74"/>
                  </a:lnTo>
                  <a:lnTo>
                    <a:pt x="74" y="66"/>
                  </a:lnTo>
                  <a:lnTo>
                    <a:pt x="86" y="60"/>
                  </a:lnTo>
                  <a:lnTo>
                    <a:pt x="93" y="58"/>
                  </a:lnTo>
                  <a:lnTo>
                    <a:pt x="99" y="57"/>
                  </a:lnTo>
                  <a:lnTo>
                    <a:pt x="106" y="56"/>
                  </a:lnTo>
                  <a:lnTo>
                    <a:pt x="112" y="56"/>
                  </a:lnTo>
                  <a:lnTo>
                    <a:pt x="123" y="56"/>
                  </a:lnTo>
                  <a:lnTo>
                    <a:pt x="130" y="58"/>
                  </a:lnTo>
                  <a:lnTo>
                    <a:pt x="133" y="59"/>
                  </a:lnTo>
                  <a:lnTo>
                    <a:pt x="137" y="60"/>
                  </a:lnTo>
                  <a:lnTo>
                    <a:pt x="139" y="61"/>
                  </a:lnTo>
                  <a:lnTo>
                    <a:pt x="143" y="61"/>
                  </a:lnTo>
                  <a:lnTo>
                    <a:pt x="149" y="59"/>
                  </a:lnTo>
                  <a:lnTo>
                    <a:pt x="160" y="56"/>
                  </a:lnTo>
                  <a:lnTo>
                    <a:pt x="160" y="47"/>
                  </a:lnTo>
                  <a:lnTo>
                    <a:pt x="162" y="40"/>
                  </a:lnTo>
                  <a:lnTo>
                    <a:pt x="164" y="33"/>
                  </a:lnTo>
                  <a:lnTo>
                    <a:pt x="166" y="25"/>
                  </a:lnTo>
                  <a:lnTo>
                    <a:pt x="168" y="19"/>
                  </a:lnTo>
                  <a:lnTo>
                    <a:pt x="171" y="13"/>
                  </a:lnTo>
                  <a:lnTo>
                    <a:pt x="172" y="7"/>
                  </a:lnTo>
                  <a:lnTo>
                    <a:pt x="173" y="0"/>
                  </a:lnTo>
                  <a:lnTo>
                    <a:pt x="187" y="0"/>
                  </a:lnTo>
                  <a:lnTo>
                    <a:pt x="201" y="0"/>
                  </a:lnTo>
                  <a:lnTo>
                    <a:pt x="214" y="0"/>
                  </a:lnTo>
                  <a:lnTo>
                    <a:pt x="225" y="0"/>
                  </a:lnTo>
                  <a:lnTo>
                    <a:pt x="235" y="1"/>
                  </a:lnTo>
                  <a:lnTo>
                    <a:pt x="244" y="4"/>
                  </a:lnTo>
                  <a:lnTo>
                    <a:pt x="254" y="8"/>
                  </a:lnTo>
                  <a:lnTo>
                    <a:pt x="263" y="12"/>
                  </a:lnTo>
                  <a:lnTo>
                    <a:pt x="270" y="17"/>
                  </a:lnTo>
                  <a:lnTo>
                    <a:pt x="280" y="21"/>
                  </a:lnTo>
                  <a:lnTo>
                    <a:pt x="289" y="24"/>
                  </a:lnTo>
                  <a:lnTo>
                    <a:pt x="299" y="25"/>
                  </a:lnTo>
                  <a:lnTo>
                    <a:pt x="279" y="62"/>
                  </a:lnTo>
                  <a:lnTo>
                    <a:pt x="283" y="67"/>
                  </a:lnTo>
                  <a:lnTo>
                    <a:pt x="287" y="72"/>
                  </a:lnTo>
                  <a:lnTo>
                    <a:pt x="292" y="77"/>
                  </a:lnTo>
                  <a:lnTo>
                    <a:pt x="297" y="82"/>
                  </a:lnTo>
                  <a:lnTo>
                    <a:pt x="308" y="88"/>
                  </a:lnTo>
                  <a:lnTo>
                    <a:pt x="319" y="94"/>
                  </a:lnTo>
                  <a:lnTo>
                    <a:pt x="341" y="103"/>
                  </a:lnTo>
                  <a:lnTo>
                    <a:pt x="358" y="111"/>
                  </a:lnTo>
                  <a:lnTo>
                    <a:pt x="356" y="119"/>
                  </a:lnTo>
                  <a:lnTo>
                    <a:pt x="353" y="126"/>
                  </a:lnTo>
                  <a:lnTo>
                    <a:pt x="350" y="131"/>
                  </a:lnTo>
                  <a:lnTo>
                    <a:pt x="346" y="135"/>
                  </a:lnTo>
                  <a:lnTo>
                    <a:pt x="343" y="141"/>
                  </a:lnTo>
                  <a:lnTo>
                    <a:pt x="341" y="146"/>
                  </a:lnTo>
                  <a:lnTo>
                    <a:pt x="340" y="153"/>
                  </a:lnTo>
                  <a:lnTo>
                    <a:pt x="339" y="161"/>
                  </a:lnTo>
                  <a:lnTo>
                    <a:pt x="340" y="168"/>
                  </a:lnTo>
                  <a:lnTo>
                    <a:pt x="344" y="176"/>
                  </a:lnTo>
                  <a:lnTo>
                    <a:pt x="350" y="184"/>
                  </a:lnTo>
                  <a:lnTo>
                    <a:pt x="356" y="193"/>
                  </a:lnTo>
                  <a:lnTo>
                    <a:pt x="363" y="200"/>
                  </a:lnTo>
                  <a:lnTo>
                    <a:pt x="369" y="205"/>
                  </a:lnTo>
                  <a:lnTo>
                    <a:pt x="375" y="209"/>
                  </a:lnTo>
                  <a:lnTo>
                    <a:pt x="378" y="210"/>
                  </a:lnTo>
                  <a:lnTo>
                    <a:pt x="379" y="226"/>
                  </a:lnTo>
                  <a:lnTo>
                    <a:pt x="381" y="241"/>
                  </a:lnTo>
                  <a:lnTo>
                    <a:pt x="386" y="256"/>
                  </a:lnTo>
                  <a:lnTo>
                    <a:pt x="391" y="268"/>
                  </a:lnTo>
                  <a:lnTo>
                    <a:pt x="397" y="279"/>
                  </a:lnTo>
                  <a:lnTo>
                    <a:pt x="404" y="289"/>
                  </a:lnTo>
                  <a:lnTo>
                    <a:pt x="413" y="298"/>
                  </a:lnTo>
                  <a:lnTo>
                    <a:pt x="422" y="307"/>
                  </a:lnTo>
                  <a:lnTo>
                    <a:pt x="432" y="315"/>
                  </a:lnTo>
                  <a:lnTo>
                    <a:pt x="442" y="322"/>
                  </a:lnTo>
                  <a:lnTo>
                    <a:pt x="452" y="329"/>
                  </a:lnTo>
                  <a:lnTo>
                    <a:pt x="463" y="335"/>
                  </a:lnTo>
                  <a:lnTo>
                    <a:pt x="485" y="346"/>
                  </a:lnTo>
                  <a:lnTo>
                    <a:pt x="504" y="357"/>
                  </a:lnTo>
                  <a:lnTo>
                    <a:pt x="466" y="390"/>
                  </a:lnTo>
                  <a:lnTo>
                    <a:pt x="430" y="424"/>
                  </a:lnTo>
                  <a:lnTo>
                    <a:pt x="413" y="440"/>
                  </a:lnTo>
                  <a:lnTo>
                    <a:pt x="397" y="457"/>
                  </a:lnTo>
                  <a:lnTo>
                    <a:pt x="380" y="476"/>
                  </a:lnTo>
                  <a:lnTo>
                    <a:pt x="365" y="493"/>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3" name="Freeform 22"/>
            <p:cNvSpPr>
              <a:spLocks/>
            </p:cNvSpPr>
            <p:nvPr/>
          </p:nvSpPr>
          <p:spPr bwMode="auto">
            <a:xfrm>
              <a:off x="5587958" y="2324391"/>
              <a:ext cx="182562" cy="238125"/>
            </a:xfrm>
            <a:custGeom>
              <a:avLst/>
              <a:gdLst>
                <a:gd name="T0" fmla="*/ 2147483646 w 438"/>
                <a:gd name="T1" fmla="*/ 2147483646 h 451"/>
                <a:gd name="T2" fmla="*/ 2147483646 w 438"/>
                <a:gd name="T3" fmla="*/ 2147483646 h 451"/>
                <a:gd name="T4" fmla="*/ 2147483646 w 438"/>
                <a:gd name="T5" fmla="*/ 2147483646 h 451"/>
                <a:gd name="T6" fmla="*/ 2147483646 w 438"/>
                <a:gd name="T7" fmla="*/ 2147483646 h 451"/>
                <a:gd name="T8" fmla="*/ 2147483646 w 438"/>
                <a:gd name="T9" fmla="*/ 2147483646 h 451"/>
                <a:gd name="T10" fmla="*/ 2147483646 w 438"/>
                <a:gd name="T11" fmla="*/ 2147483646 h 451"/>
                <a:gd name="T12" fmla="*/ 2147483646 w 438"/>
                <a:gd name="T13" fmla="*/ 2147483646 h 451"/>
                <a:gd name="T14" fmla="*/ 2147483646 w 438"/>
                <a:gd name="T15" fmla="*/ 2147483646 h 451"/>
                <a:gd name="T16" fmla="*/ 2147483646 w 438"/>
                <a:gd name="T17" fmla="*/ 2147483646 h 451"/>
                <a:gd name="T18" fmla="*/ 2147483646 w 438"/>
                <a:gd name="T19" fmla="*/ 2147483646 h 451"/>
                <a:gd name="T20" fmla="*/ 2147483646 w 438"/>
                <a:gd name="T21" fmla="*/ 2147483646 h 451"/>
                <a:gd name="T22" fmla="*/ 2147483646 w 438"/>
                <a:gd name="T23" fmla="*/ 2147483646 h 451"/>
                <a:gd name="T24" fmla="*/ 2147483646 w 438"/>
                <a:gd name="T25" fmla="*/ 2147483646 h 451"/>
                <a:gd name="T26" fmla="*/ 2147483646 w 438"/>
                <a:gd name="T27" fmla="*/ 0 h 451"/>
                <a:gd name="T28" fmla="*/ 2147483646 w 438"/>
                <a:gd name="T29" fmla="*/ 2147483646 h 451"/>
                <a:gd name="T30" fmla="*/ 2147483646 w 438"/>
                <a:gd name="T31" fmla="*/ 2147483646 h 451"/>
                <a:gd name="T32" fmla="*/ 2147483646 w 438"/>
                <a:gd name="T33" fmla="*/ 2147483646 h 451"/>
                <a:gd name="T34" fmla="*/ 2147483646 w 438"/>
                <a:gd name="T35" fmla="*/ 2147483646 h 451"/>
                <a:gd name="T36" fmla="*/ 2147483646 w 438"/>
                <a:gd name="T37" fmla="*/ 2147483646 h 451"/>
                <a:gd name="T38" fmla="*/ 2147483646 w 438"/>
                <a:gd name="T39" fmla="*/ 2147483646 h 451"/>
                <a:gd name="T40" fmla="*/ 2147483646 w 438"/>
                <a:gd name="T41" fmla="*/ 2147483646 h 451"/>
                <a:gd name="T42" fmla="*/ 2147483646 w 438"/>
                <a:gd name="T43" fmla="*/ 2147483646 h 451"/>
                <a:gd name="T44" fmla="*/ 2147483646 w 438"/>
                <a:gd name="T45" fmla="*/ 2147483646 h 451"/>
                <a:gd name="T46" fmla="*/ 2147483646 w 438"/>
                <a:gd name="T47" fmla="*/ 2147483646 h 451"/>
                <a:gd name="T48" fmla="*/ 2147483646 w 438"/>
                <a:gd name="T49" fmla="*/ 2147483646 h 451"/>
                <a:gd name="T50" fmla="*/ 2147483646 w 438"/>
                <a:gd name="T51" fmla="*/ 2147483646 h 451"/>
                <a:gd name="T52" fmla="*/ 2147483646 w 438"/>
                <a:gd name="T53" fmla="*/ 2147483646 h 451"/>
                <a:gd name="T54" fmla="*/ 2147483646 w 438"/>
                <a:gd name="T55" fmla="*/ 2147483646 h 451"/>
                <a:gd name="T56" fmla="*/ 2147483646 w 438"/>
                <a:gd name="T57" fmla="*/ 2147483646 h 451"/>
                <a:gd name="T58" fmla="*/ 2147483646 w 438"/>
                <a:gd name="T59" fmla="*/ 2147483646 h 451"/>
                <a:gd name="T60" fmla="*/ 2147483646 w 438"/>
                <a:gd name="T61" fmla="*/ 2147483646 h 451"/>
                <a:gd name="T62" fmla="*/ 2147483646 w 438"/>
                <a:gd name="T63" fmla="*/ 2147483646 h 451"/>
                <a:gd name="T64" fmla="*/ 2147483646 w 438"/>
                <a:gd name="T65" fmla="*/ 2147483646 h 451"/>
                <a:gd name="T66" fmla="*/ 2147483646 w 438"/>
                <a:gd name="T67" fmla="*/ 2147483646 h 451"/>
                <a:gd name="T68" fmla="*/ 2147483646 w 438"/>
                <a:gd name="T69" fmla="*/ 2147483646 h 451"/>
                <a:gd name="T70" fmla="*/ 2147483646 w 438"/>
                <a:gd name="T71" fmla="*/ 2147483646 h 451"/>
                <a:gd name="T72" fmla="*/ 2147483646 w 438"/>
                <a:gd name="T73" fmla="*/ 2147483646 h 451"/>
                <a:gd name="T74" fmla="*/ 2147483646 w 438"/>
                <a:gd name="T75" fmla="*/ 2147483646 h 451"/>
                <a:gd name="T76" fmla="*/ 2147483646 w 438"/>
                <a:gd name="T77" fmla="*/ 2147483646 h 451"/>
                <a:gd name="T78" fmla="*/ 2147483646 w 438"/>
                <a:gd name="T79" fmla="*/ 2147483646 h 451"/>
                <a:gd name="T80" fmla="*/ 2147483646 w 438"/>
                <a:gd name="T81" fmla="*/ 2147483646 h 451"/>
                <a:gd name="T82" fmla="*/ 2147483646 w 438"/>
                <a:gd name="T83" fmla="*/ 2147483646 h 451"/>
                <a:gd name="T84" fmla="*/ 2147483646 w 438"/>
                <a:gd name="T85" fmla="*/ 2147483646 h 451"/>
                <a:gd name="T86" fmla="*/ 2147483646 w 438"/>
                <a:gd name="T87" fmla="*/ 2147483646 h 451"/>
                <a:gd name="T88" fmla="*/ 2147483646 w 438"/>
                <a:gd name="T89" fmla="*/ 2147483646 h 451"/>
                <a:gd name="T90" fmla="*/ 2147483646 w 438"/>
                <a:gd name="T91" fmla="*/ 2147483646 h 451"/>
                <a:gd name="T92" fmla="*/ 2147483646 w 438"/>
                <a:gd name="T93" fmla="*/ 2147483646 h 451"/>
                <a:gd name="T94" fmla="*/ 2147483646 w 438"/>
                <a:gd name="T95" fmla="*/ 2147483646 h 451"/>
                <a:gd name="T96" fmla="*/ 2147483646 w 438"/>
                <a:gd name="T97" fmla="*/ 2147483646 h 451"/>
                <a:gd name="T98" fmla="*/ 2147483646 w 438"/>
                <a:gd name="T99" fmla="*/ 2147483646 h 45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38" h="451">
                  <a:moveTo>
                    <a:pt x="438" y="235"/>
                  </a:moveTo>
                  <a:lnTo>
                    <a:pt x="431" y="212"/>
                  </a:lnTo>
                  <a:lnTo>
                    <a:pt x="426" y="190"/>
                  </a:lnTo>
                  <a:lnTo>
                    <a:pt x="420" y="169"/>
                  </a:lnTo>
                  <a:lnTo>
                    <a:pt x="415" y="148"/>
                  </a:lnTo>
                  <a:lnTo>
                    <a:pt x="408" y="128"/>
                  </a:lnTo>
                  <a:lnTo>
                    <a:pt x="398" y="106"/>
                  </a:lnTo>
                  <a:lnTo>
                    <a:pt x="393" y="95"/>
                  </a:lnTo>
                  <a:lnTo>
                    <a:pt x="387" y="85"/>
                  </a:lnTo>
                  <a:lnTo>
                    <a:pt x="380" y="74"/>
                  </a:lnTo>
                  <a:lnTo>
                    <a:pt x="372" y="62"/>
                  </a:lnTo>
                  <a:lnTo>
                    <a:pt x="367" y="62"/>
                  </a:lnTo>
                  <a:lnTo>
                    <a:pt x="363" y="61"/>
                  </a:lnTo>
                  <a:lnTo>
                    <a:pt x="359" y="60"/>
                  </a:lnTo>
                  <a:lnTo>
                    <a:pt x="356" y="58"/>
                  </a:lnTo>
                  <a:lnTo>
                    <a:pt x="349" y="54"/>
                  </a:lnTo>
                  <a:lnTo>
                    <a:pt x="342" y="49"/>
                  </a:lnTo>
                  <a:lnTo>
                    <a:pt x="335" y="45"/>
                  </a:lnTo>
                  <a:lnTo>
                    <a:pt x="326" y="41"/>
                  </a:lnTo>
                  <a:lnTo>
                    <a:pt x="320" y="40"/>
                  </a:lnTo>
                  <a:lnTo>
                    <a:pt x="314" y="38"/>
                  </a:lnTo>
                  <a:lnTo>
                    <a:pt x="307" y="38"/>
                  </a:lnTo>
                  <a:lnTo>
                    <a:pt x="298" y="37"/>
                  </a:lnTo>
                  <a:lnTo>
                    <a:pt x="293" y="38"/>
                  </a:lnTo>
                  <a:lnTo>
                    <a:pt x="287" y="39"/>
                  </a:lnTo>
                  <a:lnTo>
                    <a:pt x="282" y="40"/>
                  </a:lnTo>
                  <a:lnTo>
                    <a:pt x="276" y="42"/>
                  </a:lnTo>
                  <a:lnTo>
                    <a:pt x="268" y="47"/>
                  </a:lnTo>
                  <a:lnTo>
                    <a:pt x="260" y="52"/>
                  </a:lnTo>
                  <a:lnTo>
                    <a:pt x="251" y="58"/>
                  </a:lnTo>
                  <a:lnTo>
                    <a:pt x="244" y="64"/>
                  </a:lnTo>
                  <a:lnTo>
                    <a:pt x="239" y="66"/>
                  </a:lnTo>
                  <a:lnTo>
                    <a:pt x="235" y="67"/>
                  </a:lnTo>
                  <a:lnTo>
                    <a:pt x="230" y="68"/>
                  </a:lnTo>
                  <a:lnTo>
                    <a:pt x="226" y="69"/>
                  </a:lnTo>
                  <a:lnTo>
                    <a:pt x="217" y="66"/>
                  </a:lnTo>
                  <a:lnTo>
                    <a:pt x="205" y="58"/>
                  </a:lnTo>
                  <a:lnTo>
                    <a:pt x="190" y="48"/>
                  </a:lnTo>
                  <a:lnTo>
                    <a:pt x="174" y="37"/>
                  </a:lnTo>
                  <a:lnTo>
                    <a:pt x="145" y="16"/>
                  </a:lnTo>
                  <a:lnTo>
                    <a:pt x="133" y="7"/>
                  </a:lnTo>
                  <a:lnTo>
                    <a:pt x="113" y="0"/>
                  </a:lnTo>
                  <a:lnTo>
                    <a:pt x="104" y="9"/>
                  </a:lnTo>
                  <a:lnTo>
                    <a:pt x="98" y="18"/>
                  </a:lnTo>
                  <a:lnTo>
                    <a:pt x="95" y="23"/>
                  </a:lnTo>
                  <a:lnTo>
                    <a:pt x="94" y="28"/>
                  </a:lnTo>
                  <a:lnTo>
                    <a:pt x="93" y="35"/>
                  </a:lnTo>
                  <a:lnTo>
                    <a:pt x="93" y="43"/>
                  </a:lnTo>
                  <a:lnTo>
                    <a:pt x="93" y="46"/>
                  </a:lnTo>
                  <a:lnTo>
                    <a:pt x="95" y="49"/>
                  </a:lnTo>
                  <a:lnTo>
                    <a:pt x="98" y="52"/>
                  </a:lnTo>
                  <a:lnTo>
                    <a:pt x="101" y="55"/>
                  </a:lnTo>
                  <a:lnTo>
                    <a:pt x="110" y="63"/>
                  </a:lnTo>
                  <a:lnTo>
                    <a:pt x="119" y="69"/>
                  </a:lnTo>
                  <a:lnTo>
                    <a:pt x="112" y="69"/>
                  </a:lnTo>
                  <a:lnTo>
                    <a:pt x="105" y="71"/>
                  </a:lnTo>
                  <a:lnTo>
                    <a:pt x="99" y="73"/>
                  </a:lnTo>
                  <a:lnTo>
                    <a:pt x="93" y="76"/>
                  </a:lnTo>
                  <a:lnTo>
                    <a:pt x="80" y="84"/>
                  </a:lnTo>
                  <a:lnTo>
                    <a:pt x="66" y="93"/>
                  </a:lnTo>
                  <a:lnTo>
                    <a:pt x="63" y="103"/>
                  </a:lnTo>
                  <a:lnTo>
                    <a:pt x="61" y="112"/>
                  </a:lnTo>
                  <a:lnTo>
                    <a:pt x="58" y="119"/>
                  </a:lnTo>
                  <a:lnTo>
                    <a:pt x="56" y="125"/>
                  </a:lnTo>
                  <a:lnTo>
                    <a:pt x="49" y="133"/>
                  </a:lnTo>
                  <a:lnTo>
                    <a:pt x="45" y="138"/>
                  </a:lnTo>
                  <a:lnTo>
                    <a:pt x="39" y="144"/>
                  </a:lnTo>
                  <a:lnTo>
                    <a:pt x="36" y="151"/>
                  </a:lnTo>
                  <a:lnTo>
                    <a:pt x="35" y="156"/>
                  </a:lnTo>
                  <a:lnTo>
                    <a:pt x="34" y="162"/>
                  </a:lnTo>
                  <a:lnTo>
                    <a:pt x="33" y="169"/>
                  </a:lnTo>
                  <a:lnTo>
                    <a:pt x="33" y="179"/>
                  </a:lnTo>
                  <a:lnTo>
                    <a:pt x="0" y="235"/>
                  </a:lnTo>
                  <a:lnTo>
                    <a:pt x="4" y="236"/>
                  </a:lnTo>
                  <a:lnTo>
                    <a:pt x="7" y="238"/>
                  </a:lnTo>
                  <a:lnTo>
                    <a:pt x="11" y="240"/>
                  </a:lnTo>
                  <a:lnTo>
                    <a:pt x="13" y="243"/>
                  </a:lnTo>
                  <a:lnTo>
                    <a:pt x="15" y="246"/>
                  </a:lnTo>
                  <a:lnTo>
                    <a:pt x="18" y="248"/>
                  </a:lnTo>
                  <a:lnTo>
                    <a:pt x="22" y="248"/>
                  </a:lnTo>
                  <a:lnTo>
                    <a:pt x="26" y="247"/>
                  </a:lnTo>
                  <a:lnTo>
                    <a:pt x="39" y="277"/>
                  </a:lnTo>
                  <a:lnTo>
                    <a:pt x="33" y="308"/>
                  </a:lnTo>
                  <a:lnTo>
                    <a:pt x="33" y="346"/>
                  </a:lnTo>
                  <a:lnTo>
                    <a:pt x="53" y="347"/>
                  </a:lnTo>
                  <a:lnTo>
                    <a:pt x="72" y="350"/>
                  </a:lnTo>
                  <a:lnTo>
                    <a:pt x="93" y="353"/>
                  </a:lnTo>
                  <a:lnTo>
                    <a:pt x="113" y="358"/>
                  </a:lnTo>
                  <a:lnTo>
                    <a:pt x="107" y="366"/>
                  </a:lnTo>
                  <a:lnTo>
                    <a:pt x="104" y="376"/>
                  </a:lnTo>
                  <a:lnTo>
                    <a:pt x="100" y="387"/>
                  </a:lnTo>
                  <a:lnTo>
                    <a:pt x="96" y="400"/>
                  </a:lnTo>
                  <a:lnTo>
                    <a:pt x="89" y="425"/>
                  </a:lnTo>
                  <a:lnTo>
                    <a:pt x="79" y="451"/>
                  </a:lnTo>
                  <a:lnTo>
                    <a:pt x="94" y="449"/>
                  </a:lnTo>
                  <a:lnTo>
                    <a:pt x="109" y="447"/>
                  </a:lnTo>
                  <a:lnTo>
                    <a:pt x="123" y="447"/>
                  </a:lnTo>
                  <a:lnTo>
                    <a:pt x="137" y="447"/>
                  </a:lnTo>
                  <a:lnTo>
                    <a:pt x="152" y="447"/>
                  </a:lnTo>
                  <a:lnTo>
                    <a:pt x="169" y="446"/>
                  </a:lnTo>
                  <a:lnTo>
                    <a:pt x="186" y="445"/>
                  </a:lnTo>
                  <a:lnTo>
                    <a:pt x="205" y="444"/>
                  </a:lnTo>
                  <a:lnTo>
                    <a:pt x="228" y="445"/>
                  </a:lnTo>
                  <a:lnTo>
                    <a:pt x="252" y="446"/>
                  </a:lnTo>
                  <a:lnTo>
                    <a:pt x="276" y="446"/>
                  </a:lnTo>
                  <a:lnTo>
                    <a:pt x="300" y="445"/>
                  </a:lnTo>
                  <a:lnTo>
                    <a:pt x="322" y="444"/>
                  </a:lnTo>
                  <a:lnTo>
                    <a:pt x="343" y="442"/>
                  </a:lnTo>
                  <a:lnTo>
                    <a:pt x="362" y="440"/>
                  </a:lnTo>
                  <a:lnTo>
                    <a:pt x="379" y="438"/>
                  </a:lnTo>
                  <a:lnTo>
                    <a:pt x="372" y="432"/>
                  </a:lnTo>
                  <a:lnTo>
                    <a:pt x="365" y="425"/>
                  </a:lnTo>
                  <a:lnTo>
                    <a:pt x="361" y="419"/>
                  </a:lnTo>
                  <a:lnTo>
                    <a:pt x="359" y="413"/>
                  </a:lnTo>
                  <a:lnTo>
                    <a:pt x="363" y="411"/>
                  </a:lnTo>
                  <a:lnTo>
                    <a:pt x="367" y="407"/>
                  </a:lnTo>
                  <a:lnTo>
                    <a:pt x="369" y="403"/>
                  </a:lnTo>
                  <a:lnTo>
                    <a:pt x="370" y="398"/>
                  </a:lnTo>
                  <a:lnTo>
                    <a:pt x="372" y="389"/>
                  </a:lnTo>
                  <a:lnTo>
                    <a:pt x="372" y="382"/>
                  </a:lnTo>
                  <a:lnTo>
                    <a:pt x="385" y="379"/>
                  </a:lnTo>
                  <a:lnTo>
                    <a:pt x="398" y="376"/>
                  </a:lnTo>
                  <a:lnTo>
                    <a:pt x="380" y="367"/>
                  </a:lnTo>
                  <a:lnTo>
                    <a:pt x="365" y="359"/>
                  </a:lnTo>
                  <a:lnTo>
                    <a:pt x="353" y="351"/>
                  </a:lnTo>
                  <a:lnTo>
                    <a:pt x="343" y="344"/>
                  </a:lnTo>
                  <a:lnTo>
                    <a:pt x="336" y="336"/>
                  </a:lnTo>
                  <a:lnTo>
                    <a:pt x="330" y="329"/>
                  </a:lnTo>
                  <a:lnTo>
                    <a:pt x="325" y="323"/>
                  </a:lnTo>
                  <a:lnTo>
                    <a:pt x="322" y="317"/>
                  </a:lnTo>
                  <a:lnTo>
                    <a:pt x="316" y="305"/>
                  </a:lnTo>
                  <a:lnTo>
                    <a:pt x="311" y="294"/>
                  </a:lnTo>
                  <a:lnTo>
                    <a:pt x="306" y="289"/>
                  </a:lnTo>
                  <a:lnTo>
                    <a:pt x="301" y="283"/>
                  </a:lnTo>
                  <a:lnTo>
                    <a:pt x="294" y="277"/>
                  </a:lnTo>
                  <a:lnTo>
                    <a:pt x="285" y="271"/>
                  </a:lnTo>
                  <a:lnTo>
                    <a:pt x="301" y="274"/>
                  </a:lnTo>
                  <a:lnTo>
                    <a:pt x="314" y="275"/>
                  </a:lnTo>
                  <a:lnTo>
                    <a:pt x="326" y="275"/>
                  </a:lnTo>
                  <a:lnTo>
                    <a:pt x="336" y="273"/>
                  </a:lnTo>
                  <a:lnTo>
                    <a:pt x="346" y="271"/>
                  </a:lnTo>
                  <a:lnTo>
                    <a:pt x="354" y="268"/>
                  </a:lnTo>
                  <a:lnTo>
                    <a:pt x="362" y="264"/>
                  </a:lnTo>
                  <a:lnTo>
                    <a:pt x="369" y="260"/>
                  </a:lnTo>
                  <a:lnTo>
                    <a:pt x="383" y="251"/>
                  </a:lnTo>
                  <a:lnTo>
                    <a:pt x="398" y="243"/>
                  </a:lnTo>
                  <a:lnTo>
                    <a:pt x="407" y="240"/>
                  </a:lnTo>
                  <a:lnTo>
                    <a:pt x="416" y="237"/>
                  </a:lnTo>
                  <a:lnTo>
                    <a:pt x="427" y="236"/>
                  </a:lnTo>
                  <a:lnTo>
                    <a:pt x="438" y="235"/>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4" name="Freeform 23"/>
            <p:cNvSpPr>
              <a:spLocks/>
            </p:cNvSpPr>
            <p:nvPr/>
          </p:nvSpPr>
          <p:spPr bwMode="auto">
            <a:xfrm>
              <a:off x="5613359" y="2581566"/>
              <a:ext cx="250825" cy="274637"/>
            </a:xfrm>
            <a:custGeom>
              <a:avLst/>
              <a:gdLst>
                <a:gd name="T0" fmla="*/ 2147483646 w 578"/>
                <a:gd name="T1" fmla="*/ 2147483646 h 524"/>
                <a:gd name="T2" fmla="*/ 2147483646 w 578"/>
                <a:gd name="T3" fmla="*/ 2147483646 h 524"/>
                <a:gd name="T4" fmla="*/ 2147483646 w 578"/>
                <a:gd name="T5" fmla="*/ 2147483646 h 524"/>
                <a:gd name="T6" fmla="*/ 2147483646 w 578"/>
                <a:gd name="T7" fmla="*/ 2147483646 h 524"/>
                <a:gd name="T8" fmla="*/ 2147483646 w 578"/>
                <a:gd name="T9" fmla="*/ 2147483646 h 524"/>
                <a:gd name="T10" fmla="*/ 2147483646 w 578"/>
                <a:gd name="T11" fmla="*/ 2147483646 h 524"/>
                <a:gd name="T12" fmla="*/ 2147483646 w 578"/>
                <a:gd name="T13" fmla="*/ 2147483646 h 524"/>
                <a:gd name="T14" fmla="*/ 2147483646 w 578"/>
                <a:gd name="T15" fmla="*/ 2147483646 h 524"/>
                <a:gd name="T16" fmla="*/ 2147483646 w 578"/>
                <a:gd name="T17" fmla="*/ 2147483646 h 524"/>
                <a:gd name="T18" fmla="*/ 2147483646 w 578"/>
                <a:gd name="T19" fmla="*/ 2147483646 h 524"/>
                <a:gd name="T20" fmla="*/ 2147483646 w 578"/>
                <a:gd name="T21" fmla="*/ 2147483646 h 524"/>
                <a:gd name="T22" fmla="*/ 2147483646 w 578"/>
                <a:gd name="T23" fmla="*/ 2147483646 h 524"/>
                <a:gd name="T24" fmla="*/ 2147483646 w 578"/>
                <a:gd name="T25" fmla="*/ 2147483646 h 524"/>
                <a:gd name="T26" fmla="*/ 2147483646 w 578"/>
                <a:gd name="T27" fmla="*/ 2147483646 h 524"/>
                <a:gd name="T28" fmla="*/ 2147483646 w 578"/>
                <a:gd name="T29" fmla="*/ 2147483646 h 524"/>
                <a:gd name="T30" fmla="*/ 2147483646 w 578"/>
                <a:gd name="T31" fmla="*/ 2147483646 h 524"/>
                <a:gd name="T32" fmla="*/ 2147483646 w 578"/>
                <a:gd name="T33" fmla="*/ 2147483646 h 524"/>
                <a:gd name="T34" fmla="*/ 2147483646 w 578"/>
                <a:gd name="T35" fmla="*/ 2147483646 h 524"/>
                <a:gd name="T36" fmla="*/ 2147483646 w 578"/>
                <a:gd name="T37" fmla="*/ 2147483646 h 524"/>
                <a:gd name="T38" fmla="*/ 2147483646 w 578"/>
                <a:gd name="T39" fmla="*/ 2147483646 h 524"/>
                <a:gd name="T40" fmla="*/ 2147483646 w 578"/>
                <a:gd name="T41" fmla="*/ 2147483646 h 524"/>
                <a:gd name="T42" fmla="*/ 2147483646 w 578"/>
                <a:gd name="T43" fmla="*/ 2147483646 h 524"/>
                <a:gd name="T44" fmla="*/ 2147483646 w 578"/>
                <a:gd name="T45" fmla="*/ 2147483646 h 524"/>
                <a:gd name="T46" fmla="*/ 2147483646 w 578"/>
                <a:gd name="T47" fmla="*/ 2147483646 h 524"/>
                <a:gd name="T48" fmla="*/ 2147483646 w 578"/>
                <a:gd name="T49" fmla="*/ 2147483646 h 524"/>
                <a:gd name="T50" fmla="*/ 2147483646 w 578"/>
                <a:gd name="T51" fmla="*/ 2147483646 h 524"/>
                <a:gd name="T52" fmla="*/ 2147483646 w 578"/>
                <a:gd name="T53" fmla="*/ 2147483646 h 524"/>
                <a:gd name="T54" fmla="*/ 2147483646 w 578"/>
                <a:gd name="T55" fmla="*/ 2147483646 h 524"/>
                <a:gd name="T56" fmla="*/ 2147483646 w 578"/>
                <a:gd name="T57" fmla="*/ 2147483646 h 524"/>
                <a:gd name="T58" fmla="*/ 2147483646 w 578"/>
                <a:gd name="T59" fmla="*/ 2147483646 h 524"/>
                <a:gd name="T60" fmla="*/ 2147483646 w 578"/>
                <a:gd name="T61" fmla="*/ 2147483646 h 524"/>
                <a:gd name="T62" fmla="*/ 2147483646 w 578"/>
                <a:gd name="T63" fmla="*/ 2147483646 h 524"/>
                <a:gd name="T64" fmla="*/ 2147483646 w 578"/>
                <a:gd name="T65" fmla="*/ 2147483646 h 524"/>
                <a:gd name="T66" fmla="*/ 2147483646 w 578"/>
                <a:gd name="T67" fmla="*/ 2147483646 h 524"/>
                <a:gd name="T68" fmla="*/ 2147483646 w 578"/>
                <a:gd name="T69" fmla="*/ 2147483646 h 524"/>
                <a:gd name="T70" fmla="*/ 2147483646 w 578"/>
                <a:gd name="T71" fmla="*/ 2147483646 h 524"/>
                <a:gd name="T72" fmla="*/ 2147483646 w 578"/>
                <a:gd name="T73" fmla="*/ 2147483646 h 524"/>
                <a:gd name="T74" fmla="*/ 2147483646 w 578"/>
                <a:gd name="T75" fmla="*/ 2147483646 h 524"/>
                <a:gd name="T76" fmla="*/ 2147483646 w 578"/>
                <a:gd name="T77" fmla="*/ 2147483646 h 524"/>
                <a:gd name="T78" fmla="*/ 2147483646 w 578"/>
                <a:gd name="T79" fmla="*/ 2147483646 h 524"/>
                <a:gd name="T80" fmla="*/ 2147483646 w 578"/>
                <a:gd name="T81" fmla="*/ 2147483646 h 524"/>
                <a:gd name="T82" fmla="*/ 2147483646 w 578"/>
                <a:gd name="T83" fmla="*/ 2147483646 h 524"/>
                <a:gd name="T84" fmla="*/ 2147483646 w 578"/>
                <a:gd name="T85" fmla="*/ 2147483646 h 524"/>
                <a:gd name="T86" fmla="*/ 2147483646 w 578"/>
                <a:gd name="T87" fmla="*/ 2147483646 h 524"/>
                <a:gd name="T88" fmla="*/ 2147483646 w 578"/>
                <a:gd name="T89" fmla="*/ 2147483646 h 524"/>
                <a:gd name="T90" fmla="*/ 2147483646 w 578"/>
                <a:gd name="T91" fmla="*/ 2147483646 h 524"/>
                <a:gd name="T92" fmla="*/ 2147483646 w 578"/>
                <a:gd name="T93" fmla="*/ 2147483646 h 524"/>
                <a:gd name="T94" fmla="*/ 2147483646 w 578"/>
                <a:gd name="T95" fmla="*/ 2147483646 h 524"/>
                <a:gd name="T96" fmla="*/ 2147483646 w 578"/>
                <a:gd name="T97" fmla="*/ 0 h 524"/>
                <a:gd name="T98" fmla="*/ 2147483646 w 578"/>
                <a:gd name="T99" fmla="*/ 2147483646 h 524"/>
                <a:gd name="T100" fmla="*/ 2147483646 w 578"/>
                <a:gd name="T101" fmla="*/ 2147483646 h 524"/>
                <a:gd name="T102" fmla="*/ 2147483646 w 578"/>
                <a:gd name="T103" fmla="*/ 2147483646 h 524"/>
                <a:gd name="T104" fmla="*/ 2147483646 w 578"/>
                <a:gd name="T105" fmla="*/ 2147483646 h 52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78" h="524">
                  <a:moveTo>
                    <a:pt x="332" y="99"/>
                  </a:moveTo>
                  <a:lnTo>
                    <a:pt x="331" y="94"/>
                  </a:lnTo>
                  <a:lnTo>
                    <a:pt x="329" y="90"/>
                  </a:lnTo>
                  <a:lnTo>
                    <a:pt x="327" y="88"/>
                  </a:lnTo>
                  <a:lnTo>
                    <a:pt x="325" y="86"/>
                  </a:lnTo>
                  <a:lnTo>
                    <a:pt x="320" y="85"/>
                  </a:lnTo>
                  <a:lnTo>
                    <a:pt x="315" y="85"/>
                  </a:lnTo>
                  <a:lnTo>
                    <a:pt x="312" y="85"/>
                  </a:lnTo>
                  <a:lnTo>
                    <a:pt x="309" y="85"/>
                  </a:lnTo>
                  <a:lnTo>
                    <a:pt x="306" y="84"/>
                  </a:lnTo>
                  <a:lnTo>
                    <a:pt x="304" y="82"/>
                  </a:lnTo>
                  <a:lnTo>
                    <a:pt x="301" y="79"/>
                  </a:lnTo>
                  <a:lnTo>
                    <a:pt x="297" y="75"/>
                  </a:lnTo>
                  <a:lnTo>
                    <a:pt x="295" y="69"/>
                  </a:lnTo>
                  <a:lnTo>
                    <a:pt x="293" y="61"/>
                  </a:lnTo>
                  <a:lnTo>
                    <a:pt x="275" y="66"/>
                  </a:lnTo>
                  <a:lnTo>
                    <a:pt x="263" y="70"/>
                  </a:lnTo>
                  <a:lnTo>
                    <a:pt x="258" y="73"/>
                  </a:lnTo>
                  <a:lnTo>
                    <a:pt x="254" y="76"/>
                  </a:lnTo>
                  <a:lnTo>
                    <a:pt x="251" y="78"/>
                  </a:lnTo>
                  <a:lnTo>
                    <a:pt x="249" y="81"/>
                  </a:lnTo>
                  <a:lnTo>
                    <a:pt x="247" y="87"/>
                  </a:lnTo>
                  <a:lnTo>
                    <a:pt x="246" y="95"/>
                  </a:lnTo>
                  <a:lnTo>
                    <a:pt x="246" y="105"/>
                  </a:lnTo>
                  <a:lnTo>
                    <a:pt x="246" y="117"/>
                  </a:lnTo>
                  <a:lnTo>
                    <a:pt x="247" y="131"/>
                  </a:lnTo>
                  <a:lnTo>
                    <a:pt x="249" y="143"/>
                  </a:lnTo>
                  <a:lnTo>
                    <a:pt x="253" y="153"/>
                  </a:lnTo>
                  <a:lnTo>
                    <a:pt x="259" y="162"/>
                  </a:lnTo>
                  <a:lnTo>
                    <a:pt x="262" y="166"/>
                  </a:lnTo>
                  <a:lnTo>
                    <a:pt x="266" y="169"/>
                  </a:lnTo>
                  <a:lnTo>
                    <a:pt x="270" y="172"/>
                  </a:lnTo>
                  <a:lnTo>
                    <a:pt x="274" y="174"/>
                  </a:lnTo>
                  <a:lnTo>
                    <a:pt x="279" y="176"/>
                  </a:lnTo>
                  <a:lnTo>
                    <a:pt x="283" y="177"/>
                  </a:lnTo>
                  <a:lnTo>
                    <a:pt x="287" y="178"/>
                  </a:lnTo>
                  <a:lnTo>
                    <a:pt x="293" y="178"/>
                  </a:lnTo>
                  <a:lnTo>
                    <a:pt x="293" y="182"/>
                  </a:lnTo>
                  <a:lnTo>
                    <a:pt x="295" y="187"/>
                  </a:lnTo>
                  <a:lnTo>
                    <a:pt x="298" y="191"/>
                  </a:lnTo>
                  <a:lnTo>
                    <a:pt x="303" y="195"/>
                  </a:lnTo>
                  <a:lnTo>
                    <a:pt x="314" y="203"/>
                  </a:lnTo>
                  <a:lnTo>
                    <a:pt x="327" y="211"/>
                  </a:lnTo>
                  <a:lnTo>
                    <a:pt x="351" y="225"/>
                  </a:lnTo>
                  <a:lnTo>
                    <a:pt x="365" y="234"/>
                  </a:lnTo>
                  <a:lnTo>
                    <a:pt x="439" y="296"/>
                  </a:lnTo>
                  <a:lnTo>
                    <a:pt x="443" y="303"/>
                  </a:lnTo>
                  <a:lnTo>
                    <a:pt x="449" y="309"/>
                  </a:lnTo>
                  <a:lnTo>
                    <a:pt x="454" y="314"/>
                  </a:lnTo>
                  <a:lnTo>
                    <a:pt x="461" y="318"/>
                  </a:lnTo>
                  <a:lnTo>
                    <a:pt x="469" y="320"/>
                  </a:lnTo>
                  <a:lnTo>
                    <a:pt x="477" y="322"/>
                  </a:lnTo>
                  <a:lnTo>
                    <a:pt x="487" y="322"/>
                  </a:lnTo>
                  <a:lnTo>
                    <a:pt x="498" y="321"/>
                  </a:lnTo>
                  <a:lnTo>
                    <a:pt x="500" y="324"/>
                  </a:lnTo>
                  <a:lnTo>
                    <a:pt x="504" y="328"/>
                  </a:lnTo>
                  <a:lnTo>
                    <a:pt x="507" y="332"/>
                  </a:lnTo>
                  <a:lnTo>
                    <a:pt x="511" y="337"/>
                  </a:lnTo>
                  <a:lnTo>
                    <a:pt x="523" y="346"/>
                  </a:lnTo>
                  <a:lnTo>
                    <a:pt x="536" y="356"/>
                  </a:lnTo>
                  <a:lnTo>
                    <a:pt x="549" y="364"/>
                  </a:lnTo>
                  <a:lnTo>
                    <a:pt x="561" y="370"/>
                  </a:lnTo>
                  <a:lnTo>
                    <a:pt x="571" y="374"/>
                  </a:lnTo>
                  <a:lnTo>
                    <a:pt x="578" y="376"/>
                  </a:lnTo>
                  <a:lnTo>
                    <a:pt x="577" y="383"/>
                  </a:lnTo>
                  <a:lnTo>
                    <a:pt x="574" y="391"/>
                  </a:lnTo>
                  <a:lnTo>
                    <a:pt x="570" y="400"/>
                  </a:lnTo>
                  <a:lnTo>
                    <a:pt x="565" y="407"/>
                  </a:lnTo>
                  <a:lnTo>
                    <a:pt x="552" y="388"/>
                  </a:lnTo>
                  <a:lnTo>
                    <a:pt x="541" y="387"/>
                  </a:lnTo>
                  <a:lnTo>
                    <a:pt x="530" y="384"/>
                  </a:lnTo>
                  <a:lnTo>
                    <a:pt x="526" y="383"/>
                  </a:lnTo>
                  <a:lnTo>
                    <a:pt x="521" y="381"/>
                  </a:lnTo>
                  <a:lnTo>
                    <a:pt x="519" y="378"/>
                  </a:lnTo>
                  <a:lnTo>
                    <a:pt x="518" y="376"/>
                  </a:lnTo>
                  <a:lnTo>
                    <a:pt x="508" y="376"/>
                  </a:lnTo>
                  <a:lnTo>
                    <a:pt x="498" y="376"/>
                  </a:lnTo>
                  <a:lnTo>
                    <a:pt x="498" y="382"/>
                  </a:lnTo>
                  <a:lnTo>
                    <a:pt x="498" y="389"/>
                  </a:lnTo>
                  <a:lnTo>
                    <a:pt x="498" y="397"/>
                  </a:lnTo>
                  <a:lnTo>
                    <a:pt x="498" y="407"/>
                  </a:lnTo>
                  <a:lnTo>
                    <a:pt x="499" y="414"/>
                  </a:lnTo>
                  <a:lnTo>
                    <a:pt x="504" y="422"/>
                  </a:lnTo>
                  <a:lnTo>
                    <a:pt x="506" y="426"/>
                  </a:lnTo>
                  <a:lnTo>
                    <a:pt x="509" y="429"/>
                  </a:lnTo>
                  <a:lnTo>
                    <a:pt x="514" y="431"/>
                  </a:lnTo>
                  <a:lnTo>
                    <a:pt x="518" y="432"/>
                  </a:lnTo>
                  <a:lnTo>
                    <a:pt x="514" y="442"/>
                  </a:lnTo>
                  <a:lnTo>
                    <a:pt x="508" y="454"/>
                  </a:lnTo>
                  <a:lnTo>
                    <a:pt x="506" y="460"/>
                  </a:lnTo>
                  <a:lnTo>
                    <a:pt x="504" y="465"/>
                  </a:lnTo>
                  <a:lnTo>
                    <a:pt x="500" y="468"/>
                  </a:lnTo>
                  <a:lnTo>
                    <a:pt x="498" y="469"/>
                  </a:lnTo>
                  <a:lnTo>
                    <a:pt x="493" y="485"/>
                  </a:lnTo>
                  <a:lnTo>
                    <a:pt x="486" y="498"/>
                  </a:lnTo>
                  <a:lnTo>
                    <a:pt x="483" y="505"/>
                  </a:lnTo>
                  <a:lnTo>
                    <a:pt x="481" y="511"/>
                  </a:lnTo>
                  <a:lnTo>
                    <a:pt x="480" y="518"/>
                  </a:lnTo>
                  <a:lnTo>
                    <a:pt x="478" y="524"/>
                  </a:lnTo>
                  <a:lnTo>
                    <a:pt x="465" y="522"/>
                  </a:lnTo>
                  <a:lnTo>
                    <a:pt x="450" y="518"/>
                  </a:lnTo>
                  <a:lnTo>
                    <a:pt x="438" y="513"/>
                  </a:lnTo>
                  <a:lnTo>
                    <a:pt x="432" y="511"/>
                  </a:lnTo>
                  <a:lnTo>
                    <a:pt x="436" y="505"/>
                  </a:lnTo>
                  <a:lnTo>
                    <a:pt x="440" y="499"/>
                  </a:lnTo>
                  <a:lnTo>
                    <a:pt x="445" y="494"/>
                  </a:lnTo>
                  <a:lnTo>
                    <a:pt x="451" y="489"/>
                  </a:lnTo>
                  <a:lnTo>
                    <a:pt x="456" y="484"/>
                  </a:lnTo>
                  <a:lnTo>
                    <a:pt x="461" y="478"/>
                  </a:lnTo>
                  <a:lnTo>
                    <a:pt x="463" y="475"/>
                  </a:lnTo>
                  <a:lnTo>
                    <a:pt x="464" y="471"/>
                  </a:lnTo>
                  <a:lnTo>
                    <a:pt x="465" y="467"/>
                  </a:lnTo>
                  <a:lnTo>
                    <a:pt x="465" y="463"/>
                  </a:lnTo>
                  <a:lnTo>
                    <a:pt x="464" y="455"/>
                  </a:lnTo>
                  <a:lnTo>
                    <a:pt x="463" y="448"/>
                  </a:lnTo>
                  <a:lnTo>
                    <a:pt x="461" y="441"/>
                  </a:lnTo>
                  <a:lnTo>
                    <a:pt x="458" y="434"/>
                  </a:lnTo>
                  <a:lnTo>
                    <a:pt x="449" y="420"/>
                  </a:lnTo>
                  <a:lnTo>
                    <a:pt x="439" y="407"/>
                  </a:lnTo>
                  <a:lnTo>
                    <a:pt x="427" y="395"/>
                  </a:lnTo>
                  <a:lnTo>
                    <a:pt x="415" y="384"/>
                  </a:lnTo>
                  <a:lnTo>
                    <a:pt x="403" y="376"/>
                  </a:lnTo>
                  <a:lnTo>
                    <a:pt x="392" y="370"/>
                  </a:lnTo>
                  <a:lnTo>
                    <a:pt x="385" y="369"/>
                  </a:lnTo>
                  <a:lnTo>
                    <a:pt x="378" y="367"/>
                  </a:lnTo>
                  <a:lnTo>
                    <a:pt x="372" y="364"/>
                  </a:lnTo>
                  <a:lnTo>
                    <a:pt x="366" y="362"/>
                  </a:lnTo>
                  <a:lnTo>
                    <a:pt x="355" y="356"/>
                  </a:lnTo>
                  <a:lnTo>
                    <a:pt x="348" y="349"/>
                  </a:lnTo>
                  <a:lnTo>
                    <a:pt x="336" y="338"/>
                  </a:lnTo>
                  <a:lnTo>
                    <a:pt x="332" y="333"/>
                  </a:lnTo>
                  <a:lnTo>
                    <a:pt x="318" y="330"/>
                  </a:lnTo>
                  <a:lnTo>
                    <a:pt x="305" y="327"/>
                  </a:lnTo>
                  <a:lnTo>
                    <a:pt x="292" y="323"/>
                  </a:lnTo>
                  <a:lnTo>
                    <a:pt x="280" y="319"/>
                  </a:lnTo>
                  <a:lnTo>
                    <a:pt x="268" y="315"/>
                  </a:lnTo>
                  <a:lnTo>
                    <a:pt x="257" y="310"/>
                  </a:lnTo>
                  <a:lnTo>
                    <a:pt x="247" y="304"/>
                  </a:lnTo>
                  <a:lnTo>
                    <a:pt x="237" y="299"/>
                  </a:lnTo>
                  <a:lnTo>
                    <a:pt x="218" y="285"/>
                  </a:lnTo>
                  <a:lnTo>
                    <a:pt x="202" y="272"/>
                  </a:lnTo>
                  <a:lnTo>
                    <a:pt x="186" y="258"/>
                  </a:lnTo>
                  <a:lnTo>
                    <a:pt x="173" y="244"/>
                  </a:lnTo>
                  <a:lnTo>
                    <a:pt x="162" y="229"/>
                  </a:lnTo>
                  <a:lnTo>
                    <a:pt x="152" y="215"/>
                  </a:lnTo>
                  <a:lnTo>
                    <a:pt x="144" y="202"/>
                  </a:lnTo>
                  <a:lnTo>
                    <a:pt x="137" y="189"/>
                  </a:lnTo>
                  <a:lnTo>
                    <a:pt x="126" y="168"/>
                  </a:lnTo>
                  <a:lnTo>
                    <a:pt x="119" y="154"/>
                  </a:lnTo>
                  <a:lnTo>
                    <a:pt x="102" y="154"/>
                  </a:lnTo>
                  <a:lnTo>
                    <a:pt x="89" y="154"/>
                  </a:lnTo>
                  <a:lnTo>
                    <a:pt x="77" y="154"/>
                  </a:lnTo>
                  <a:lnTo>
                    <a:pt x="67" y="154"/>
                  </a:lnTo>
                  <a:lnTo>
                    <a:pt x="61" y="155"/>
                  </a:lnTo>
                  <a:lnTo>
                    <a:pt x="57" y="155"/>
                  </a:lnTo>
                  <a:lnTo>
                    <a:pt x="51" y="157"/>
                  </a:lnTo>
                  <a:lnTo>
                    <a:pt x="46" y="159"/>
                  </a:lnTo>
                  <a:lnTo>
                    <a:pt x="34" y="164"/>
                  </a:lnTo>
                  <a:lnTo>
                    <a:pt x="21" y="172"/>
                  </a:lnTo>
                  <a:lnTo>
                    <a:pt x="15" y="165"/>
                  </a:lnTo>
                  <a:lnTo>
                    <a:pt x="12" y="158"/>
                  </a:lnTo>
                  <a:lnTo>
                    <a:pt x="7" y="150"/>
                  </a:lnTo>
                  <a:lnTo>
                    <a:pt x="5" y="141"/>
                  </a:lnTo>
                  <a:lnTo>
                    <a:pt x="3" y="133"/>
                  </a:lnTo>
                  <a:lnTo>
                    <a:pt x="1" y="123"/>
                  </a:lnTo>
                  <a:lnTo>
                    <a:pt x="1" y="114"/>
                  </a:lnTo>
                  <a:lnTo>
                    <a:pt x="0" y="105"/>
                  </a:lnTo>
                  <a:lnTo>
                    <a:pt x="1" y="93"/>
                  </a:lnTo>
                  <a:lnTo>
                    <a:pt x="3" y="83"/>
                  </a:lnTo>
                  <a:lnTo>
                    <a:pt x="5" y="71"/>
                  </a:lnTo>
                  <a:lnTo>
                    <a:pt x="6" y="55"/>
                  </a:lnTo>
                  <a:lnTo>
                    <a:pt x="6" y="49"/>
                  </a:lnTo>
                  <a:lnTo>
                    <a:pt x="27" y="49"/>
                  </a:lnTo>
                  <a:lnTo>
                    <a:pt x="34" y="47"/>
                  </a:lnTo>
                  <a:lnTo>
                    <a:pt x="39" y="44"/>
                  </a:lnTo>
                  <a:lnTo>
                    <a:pt x="45" y="41"/>
                  </a:lnTo>
                  <a:lnTo>
                    <a:pt x="49" y="37"/>
                  </a:lnTo>
                  <a:lnTo>
                    <a:pt x="58" y="31"/>
                  </a:lnTo>
                  <a:lnTo>
                    <a:pt x="67" y="25"/>
                  </a:lnTo>
                  <a:lnTo>
                    <a:pt x="68" y="33"/>
                  </a:lnTo>
                  <a:lnTo>
                    <a:pt x="70" y="39"/>
                  </a:lnTo>
                  <a:lnTo>
                    <a:pt x="73" y="44"/>
                  </a:lnTo>
                  <a:lnTo>
                    <a:pt x="78" y="46"/>
                  </a:lnTo>
                  <a:lnTo>
                    <a:pt x="83" y="48"/>
                  </a:lnTo>
                  <a:lnTo>
                    <a:pt x="89" y="49"/>
                  </a:lnTo>
                  <a:lnTo>
                    <a:pt x="94" y="49"/>
                  </a:lnTo>
                  <a:lnTo>
                    <a:pt x="100" y="49"/>
                  </a:lnTo>
                  <a:lnTo>
                    <a:pt x="104" y="44"/>
                  </a:lnTo>
                  <a:lnTo>
                    <a:pt x="113" y="38"/>
                  </a:lnTo>
                  <a:lnTo>
                    <a:pt x="124" y="31"/>
                  </a:lnTo>
                  <a:lnTo>
                    <a:pt x="136" y="24"/>
                  </a:lnTo>
                  <a:lnTo>
                    <a:pt x="149" y="16"/>
                  </a:lnTo>
                  <a:lnTo>
                    <a:pt x="160" y="11"/>
                  </a:lnTo>
                  <a:lnTo>
                    <a:pt x="168" y="7"/>
                  </a:lnTo>
                  <a:lnTo>
                    <a:pt x="173" y="6"/>
                  </a:lnTo>
                  <a:lnTo>
                    <a:pt x="239" y="0"/>
                  </a:lnTo>
                  <a:lnTo>
                    <a:pt x="243" y="4"/>
                  </a:lnTo>
                  <a:lnTo>
                    <a:pt x="248" y="8"/>
                  </a:lnTo>
                  <a:lnTo>
                    <a:pt x="252" y="11"/>
                  </a:lnTo>
                  <a:lnTo>
                    <a:pt x="257" y="13"/>
                  </a:lnTo>
                  <a:lnTo>
                    <a:pt x="266" y="16"/>
                  </a:lnTo>
                  <a:lnTo>
                    <a:pt x="279" y="19"/>
                  </a:lnTo>
                  <a:lnTo>
                    <a:pt x="304" y="20"/>
                  </a:lnTo>
                  <a:lnTo>
                    <a:pt x="332" y="19"/>
                  </a:lnTo>
                  <a:lnTo>
                    <a:pt x="331" y="34"/>
                  </a:lnTo>
                  <a:lnTo>
                    <a:pt x="329" y="46"/>
                  </a:lnTo>
                  <a:lnTo>
                    <a:pt x="325" y="56"/>
                  </a:lnTo>
                  <a:lnTo>
                    <a:pt x="322" y="65"/>
                  </a:lnTo>
                  <a:lnTo>
                    <a:pt x="320" y="74"/>
                  </a:lnTo>
                  <a:lnTo>
                    <a:pt x="321" y="82"/>
                  </a:lnTo>
                  <a:lnTo>
                    <a:pt x="322" y="86"/>
                  </a:lnTo>
                  <a:lnTo>
                    <a:pt x="325" y="90"/>
                  </a:lnTo>
                  <a:lnTo>
                    <a:pt x="328" y="94"/>
                  </a:lnTo>
                  <a:lnTo>
                    <a:pt x="332" y="99"/>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5" name="Freeform 24"/>
            <p:cNvSpPr>
              <a:spLocks/>
            </p:cNvSpPr>
            <p:nvPr/>
          </p:nvSpPr>
          <p:spPr bwMode="auto">
            <a:xfrm>
              <a:off x="5630820" y="2749840"/>
              <a:ext cx="33338" cy="82550"/>
            </a:xfrm>
            <a:custGeom>
              <a:avLst/>
              <a:gdLst>
                <a:gd name="T0" fmla="*/ 0 w 79"/>
                <a:gd name="T1" fmla="*/ 2147483646 h 160"/>
                <a:gd name="T2" fmla="*/ 2147483646 w 79"/>
                <a:gd name="T3" fmla="*/ 2147483646 h 160"/>
                <a:gd name="T4" fmla="*/ 2147483646 w 79"/>
                <a:gd name="T5" fmla="*/ 2147483646 h 160"/>
                <a:gd name="T6" fmla="*/ 2147483646 w 79"/>
                <a:gd name="T7" fmla="*/ 2147483646 h 160"/>
                <a:gd name="T8" fmla="*/ 2147483646 w 79"/>
                <a:gd name="T9" fmla="*/ 2147483646 h 160"/>
                <a:gd name="T10" fmla="*/ 2147483646 w 79"/>
                <a:gd name="T11" fmla="*/ 2147483646 h 160"/>
                <a:gd name="T12" fmla="*/ 2147483646 w 79"/>
                <a:gd name="T13" fmla="*/ 2147483646 h 160"/>
                <a:gd name="T14" fmla="*/ 2147483646 w 79"/>
                <a:gd name="T15" fmla="*/ 2147483646 h 160"/>
                <a:gd name="T16" fmla="*/ 2147483646 w 79"/>
                <a:gd name="T17" fmla="*/ 2147483646 h 160"/>
                <a:gd name="T18" fmla="*/ 2147483646 w 79"/>
                <a:gd name="T19" fmla="*/ 2147483646 h 160"/>
                <a:gd name="T20" fmla="*/ 2147483646 w 79"/>
                <a:gd name="T21" fmla="*/ 0 h 160"/>
                <a:gd name="T22" fmla="*/ 2147483646 w 79"/>
                <a:gd name="T23" fmla="*/ 2147483646 h 160"/>
                <a:gd name="T24" fmla="*/ 2147483646 w 79"/>
                <a:gd name="T25" fmla="*/ 2147483646 h 160"/>
                <a:gd name="T26" fmla="*/ 2147483646 w 79"/>
                <a:gd name="T27" fmla="*/ 2147483646 h 160"/>
                <a:gd name="T28" fmla="*/ 2147483646 w 79"/>
                <a:gd name="T29" fmla="*/ 2147483646 h 160"/>
                <a:gd name="T30" fmla="*/ 2147483646 w 79"/>
                <a:gd name="T31" fmla="*/ 2147483646 h 160"/>
                <a:gd name="T32" fmla="*/ 2147483646 w 79"/>
                <a:gd name="T33" fmla="*/ 2147483646 h 160"/>
                <a:gd name="T34" fmla="*/ 2147483646 w 79"/>
                <a:gd name="T35" fmla="*/ 2147483646 h 160"/>
                <a:gd name="T36" fmla="*/ 2147483646 w 79"/>
                <a:gd name="T37" fmla="*/ 2147483646 h 160"/>
                <a:gd name="T38" fmla="*/ 2147483646 w 79"/>
                <a:gd name="T39" fmla="*/ 2147483646 h 160"/>
                <a:gd name="T40" fmla="*/ 2147483646 w 79"/>
                <a:gd name="T41" fmla="*/ 2147483646 h 160"/>
                <a:gd name="T42" fmla="*/ 2147483646 w 79"/>
                <a:gd name="T43" fmla="*/ 2147483646 h 160"/>
                <a:gd name="T44" fmla="*/ 2147483646 w 79"/>
                <a:gd name="T45" fmla="*/ 2147483646 h 160"/>
                <a:gd name="T46" fmla="*/ 2147483646 w 79"/>
                <a:gd name="T47" fmla="*/ 2147483646 h 160"/>
                <a:gd name="T48" fmla="*/ 2147483646 w 79"/>
                <a:gd name="T49" fmla="*/ 2147483646 h 160"/>
                <a:gd name="T50" fmla="*/ 2147483646 w 79"/>
                <a:gd name="T51" fmla="*/ 2147483646 h 160"/>
                <a:gd name="T52" fmla="*/ 2147483646 w 79"/>
                <a:gd name="T53" fmla="*/ 2147483646 h 160"/>
                <a:gd name="T54" fmla="*/ 2147483646 w 79"/>
                <a:gd name="T55" fmla="*/ 2147483646 h 160"/>
                <a:gd name="T56" fmla="*/ 2147483646 w 79"/>
                <a:gd name="T57" fmla="*/ 2147483646 h 160"/>
                <a:gd name="T58" fmla="*/ 2147483646 w 79"/>
                <a:gd name="T59" fmla="*/ 2147483646 h 160"/>
                <a:gd name="T60" fmla="*/ 2147483646 w 79"/>
                <a:gd name="T61" fmla="*/ 2147483646 h 160"/>
                <a:gd name="T62" fmla="*/ 2147483646 w 79"/>
                <a:gd name="T63" fmla="*/ 2147483646 h 160"/>
                <a:gd name="T64" fmla="*/ 2147483646 w 79"/>
                <a:gd name="T65" fmla="*/ 2147483646 h 160"/>
                <a:gd name="T66" fmla="*/ 2147483646 w 79"/>
                <a:gd name="T67" fmla="*/ 2147483646 h 160"/>
                <a:gd name="T68" fmla="*/ 2147483646 w 79"/>
                <a:gd name="T69" fmla="*/ 2147483646 h 160"/>
                <a:gd name="T70" fmla="*/ 2147483646 w 79"/>
                <a:gd name="T71" fmla="*/ 2147483646 h 160"/>
                <a:gd name="T72" fmla="*/ 2147483646 w 79"/>
                <a:gd name="T73" fmla="*/ 2147483646 h 160"/>
                <a:gd name="T74" fmla="*/ 2147483646 w 79"/>
                <a:gd name="T75" fmla="*/ 2147483646 h 160"/>
                <a:gd name="T76" fmla="*/ 0 w 79"/>
                <a:gd name="T77" fmla="*/ 2147483646 h 160"/>
                <a:gd name="T78" fmla="*/ 0 w 79"/>
                <a:gd name="T79" fmla="*/ 2147483646 h 16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79" h="160">
                  <a:moveTo>
                    <a:pt x="0" y="37"/>
                  </a:moveTo>
                  <a:lnTo>
                    <a:pt x="6" y="37"/>
                  </a:lnTo>
                  <a:lnTo>
                    <a:pt x="11" y="36"/>
                  </a:lnTo>
                  <a:lnTo>
                    <a:pt x="16" y="35"/>
                  </a:lnTo>
                  <a:lnTo>
                    <a:pt x="19" y="33"/>
                  </a:lnTo>
                  <a:lnTo>
                    <a:pt x="26" y="28"/>
                  </a:lnTo>
                  <a:lnTo>
                    <a:pt x="31" y="22"/>
                  </a:lnTo>
                  <a:lnTo>
                    <a:pt x="37" y="16"/>
                  </a:lnTo>
                  <a:lnTo>
                    <a:pt x="41" y="10"/>
                  </a:lnTo>
                  <a:lnTo>
                    <a:pt x="46" y="5"/>
                  </a:lnTo>
                  <a:lnTo>
                    <a:pt x="53" y="0"/>
                  </a:lnTo>
                  <a:lnTo>
                    <a:pt x="57" y="3"/>
                  </a:lnTo>
                  <a:lnTo>
                    <a:pt x="62" y="7"/>
                  </a:lnTo>
                  <a:lnTo>
                    <a:pt x="64" y="10"/>
                  </a:lnTo>
                  <a:lnTo>
                    <a:pt x="66" y="14"/>
                  </a:lnTo>
                  <a:lnTo>
                    <a:pt x="69" y="22"/>
                  </a:lnTo>
                  <a:lnTo>
                    <a:pt x="72" y="32"/>
                  </a:lnTo>
                  <a:lnTo>
                    <a:pt x="73" y="40"/>
                  </a:lnTo>
                  <a:lnTo>
                    <a:pt x="74" y="49"/>
                  </a:lnTo>
                  <a:lnTo>
                    <a:pt x="76" y="58"/>
                  </a:lnTo>
                  <a:lnTo>
                    <a:pt x="79" y="67"/>
                  </a:lnTo>
                  <a:lnTo>
                    <a:pt x="79" y="98"/>
                  </a:lnTo>
                  <a:lnTo>
                    <a:pt x="68" y="115"/>
                  </a:lnTo>
                  <a:lnTo>
                    <a:pt x="59" y="129"/>
                  </a:lnTo>
                  <a:lnTo>
                    <a:pt x="53" y="136"/>
                  </a:lnTo>
                  <a:lnTo>
                    <a:pt x="50" y="144"/>
                  </a:lnTo>
                  <a:lnTo>
                    <a:pt x="48" y="151"/>
                  </a:lnTo>
                  <a:lnTo>
                    <a:pt x="46" y="160"/>
                  </a:lnTo>
                  <a:lnTo>
                    <a:pt x="40" y="155"/>
                  </a:lnTo>
                  <a:lnTo>
                    <a:pt x="33" y="150"/>
                  </a:lnTo>
                  <a:lnTo>
                    <a:pt x="28" y="144"/>
                  </a:lnTo>
                  <a:lnTo>
                    <a:pt x="22" y="137"/>
                  </a:lnTo>
                  <a:lnTo>
                    <a:pt x="18" y="130"/>
                  </a:lnTo>
                  <a:lnTo>
                    <a:pt x="15" y="123"/>
                  </a:lnTo>
                  <a:lnTo>
                    <a:pt x="11" y="115"/>
                  </a:lnTo>
                  <a:lnTo>
                    <a:pt x="8" y="108"/>
                  </a:lnTo>
                  <a:lnTo>
                    <a:pt x="4" y="91"/>
                  </a:lnTo>
                  <a:lnTo>
                    <a:pt x="1" y="73"/>
                  </a:lnTo>
                  <a:lnTo>
                    <a:pt x="0" y="55"/>
                  </a:lnTo>
                  <a:lnTo>
                    <a:pt x="0" y="37"/>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nvGrpSpPr>
            <p:cNvPr id="26" name="Group 25"/>
            <p:cNvGrpSpPr>
              <a:grpSpLocks/>
            </p:cNvGrpSpPr>
            <p:nvPr/>
          </p:nvGrpSpPr>
          <p:grpSpPr bwMode="auto">
            <a:xfrm>
              <a:off x="7950159" y="3810291"/>
              <a:ext cx="473075" cy="212725"/>
              <a:chOff x="4488" y="2394"/>
              <a:chExt cx="358" cy="124"/>
            </a:xfrm>
          </p:grpSpPr>
          <p:sp>
            <p:nvSpPr>
              <p:cNvPr id="593" name="Freeform 592"/>
              <p:cNvSpPr>
                <a:spLocks/>
              </p:cNvSpPr>
              <p:nvPr/>
            </p:nvSpPr>
            <p:spPr bwMode="auto">
              <a:xfrm>
                <a:off x="4675" y="2394"/>
                <a:ext cx="171" cy="124"/>
              </a:xfrm>
              <a:custGeom>
                <a:avLst/>
                <a:gdLst>
                  <a:gd name="T0" fmla="*/ 2 w 512"/>
                  <a:gd name="T1" fmla="*/ 1 h 408"/>
                  <a:gd name="T2" fmla="*/ 2 w 512"/>
                  <a:gd name="T3" fmla="*/ 1 h 408"/>
                  <a:gd name="T4" fmla="*/ 2 w 512"/>
                  <a:gd name="T5" fmla="*/ 1 h 408"/>
                  <a:gd name="T6" fmla="*/ 1 w 512"/>
                  <a:gd name="T7" fmla="*/ 1 h 408"/>
                  <a:gd name="T8" fmla="*/ 1 w 512"/>
                  <a:gd name="T9" fmla="*/ 1 h 408"/>
                  <a:gd name="T10" fmla="*/ 1 w 512"/>
                  <a:gd name="T11" fmla="*/ 1 h 408"/>
                  <a:gd name="T12" fmla="*/ 1 w 512"/>
                  <a:gd name="T13" fmla="*/ 1 h 408"/>
                  <a:gd name="T14" fmla="*/ 1 w 512"/>
                  <a:gd name="T15" fmla="*/ 1 h 408"/>
                  <a:gd name="T16" fmla="*/ 1 w 512"/>
                  <a:gd name="T17" fmla="*/ 1 h 408"/>
                  <a:gd name="T18" fmla="*/ 1 w 512"/>
                  <a:gd name="T19" fmla="*/ 1 h 408"/>
                  <a:gd name="T20" fmla="*/ 1 w 512"/>
                  <a:gd name="T21" fmla="*/ 1 h 408"/>
                  <a:gd name="T22" fmla="*/ 1 w 512"/>
                  <a:gd name="T23" fmla="*/ 1 h 408"/>
                  <a:gd name="T24" fmla="*/ 1 w 512"/>
                  <a:gd name="T25" fmla="*/ 1 h 408"/>
                  <a:gd name="T26" fmla="*/ 1 w 512"/>
                  <a:gd name="T27" fmla="*/ 1 h 408"/>
                  <a:gd name="T28" fmla="*/ 1 w 512"/>
                  <a:gd name="T29" fmla="*/ 1 h 408"/>
                  <a:gd name="T30" fmla="*/ 0 w 512"/>
                  <a:gd name="T31" fmla="*/ 1 h 408"/>
                  <a:gd name="T32" fmla="*/ 0 w 512"/>
                  <a:gd name="T33" fmla="*/ 1 h 408"/>
                  <a:gd name="T34" fmla="*/ 0 w 512"/>
                  <a:gd name="T35" fmla="*/ 1 h 408"/>
                  <a:gd name="T36" fmla="*/ 0 w 512"/>
                  <a:gd name="T37" fmla="*/ 1 h 408"/>
                  <a:gd name="T38" fmla="*/ 0 w 512"/>
                  <a:gd name="T39" fmla="*/ 1 h 408"/>
                  <a:gd name="T40" fmla="*/ 0 w 512"/>
                  <a:gd name="T41" fmla="*/ 1 h 408"/>
                  <a:gd name="T42" fmla="*/ 0 w 512"/>
                  <a:gd name="T43" fmla="*/ 1 h 408"/>
                  <a:gd name="T44" fmla="*/ 0 w 512"/>
                  <a:gd name="T45" fmla="*/ 1 h 408"/>
                  <a:gd name="T46" fmla="*/ 0 w 512"/>
                  <a:gd name="T47" fmla="*/ 1 h 408"/>
                  <a:gd name="T48" fmla="*/ 0 w 512"/>
                  <a:gd name="T49" fmla="*/ 1 h 408"/>
                  <a:gd name="T50" fmla="*/ 0 w 512"/>
                  <a:gd name="T51" fmla="*/ 1 h 408"/>
                  <a:gd name="T52" fmla="*/ 0 w 512"/>
                  <a:gd name="T53" fmla="*/ 1 h 408"/>
                  <a:gd name="T54" fmla="*/ 0 w 512"/>
                  <a:gd name="T55" fmla="*/ 1 h 408"/>
                  <a:gd name="T56" fmla="*/ 1 w 512"/>
                  <a:gd name="T57" fmla="*/ 1 h 408"/>
                  <a:gd name="T58" fmla="*/ 1 w 512"/>
                  <a:gd name="T59" fmla="*/ 1 h 408"/>
                  <a:gd name="T60" fmla="*/ 1 w 512"/>
                  <a:gd name="T61" fmla="*/ 1 h 408"/>
                  <a:gd name="T62" fmla="*/ 1 w 512"/>
                  <a:gd name="T63" fmla="*/ 1 h 408"/>
                  <a:gd name="T64" fmla="*/ 1 w 512"/>
                  <a:gd name="T65" fmla="*/ 1 h 408"/>
                  <a:gd name="T66" fmla="*/ 1 w 512"/>
                  <a:gd name="T67" fmla="*/ 1 h 408"/>
                  <a:gd name="T68" fmla="*/ 1 w 512"/>
                  <a:gd name="T69" fmla="*/ 0 h 408"/>
                  <a:gd name="T70" fmla="*/ 1 w 512"/>
                  <a:gd name="T71" fmla="*/ 0 h 408"/>
                  <a:gd name="T72" fmla="*/ 1 w 512"/>
                  <a:gd name="T73" fmla="*/ 0 h 408"/>
                  <a:gd name="T74" fmla="*/ 1 w 512"/>
                  <a:gd name="T75" fmla="*/ 0 h 408"/>
                  <a:gd name="T76" fmla="*/ 1 w 512"/>
                  <a:gd name="T77" fmla="*/ 1 h 408"/>
                  <a:gd name="T78" fmla="*/ 1 w 512"/>
                  <a:gd name="T79" fmla="*/ 1 h 408"/>
                  <a:gd name="T80" fmla="*/ 1 w 512"/>
                  <a:gd name="T81" fmla="*/ 1 h 408"/>
                  <a:gd name="T82" fmla="*/ 1 w 512"/>
                  <a:gd name="T83" fmla="*/ 1 h 408"/>
                  <a:gd name="T84" fmla="*/ 1 w 512"/>
                  <a:gd name="T85" fmla="*/ 1 h 408"/>
                  <a:gd name="T86" fmla="*/ 1 w 512"/>
                  <a:gd name="T87" fmla="*/ 1 h 408"/>
                  <a:gd name="T88" fmla="*/ 1 w 512"/>
                  <a:gd name="T89" fmla="*/ 1 h 408"/>
                  <a:gd name="T90" fmla="*/ 1 w 512"/>
                  <a:gd name="T91" fmla="*/ 0 h 408"/>
                  <a:gd name="T92" fmla="*/ 1 w 512"/>
                  <a:gd name="T93" fmla="*/ 0 h 408"/>
                  <a:gd name="T94" fmla="*/ 1 w 512"/>
                  <a:gd name="T95" fmla="*/ 0 h 408"/>
                  <a:gd name="T96" fmla="*/ 2 w 512"/>
                  <a:gd name="T97" fmla="*/ 0 h 408"/>
                  <a:gd name="T98" fmla="*/ 2 w 512"/>
                  <a:gd name="T99" fmla="*/ 0 h 408"/>
                  <a:gd name="T100" fmla="*/ 2 w 512"/>
                  <a:gd name="T101" fmla="*/ 0 h 408"/>
                  <a:gd name="T102" fmla="*/ 2 w 512"/>
                  <a:gd name="T103" fmla="*/ 0 h 408"/>
                  <a:gd name="T104" fmla="*/ 2 w 512"/>
                  <a:gd name="T105" fmla="*/ 0 h 408"/>
                  <a:gd name="T106" fmla="*/ 2 w 512"/>
                  <a:gd name="T107" fmla="*/ 0 h 408"/>
                  <a:gd name="T108" fmla="*/ 2 w 512"/>
                  <a:gd name="T109" fmla="*/ 0 h 408"/>
                  <a:gd name="T110" fmla="*/ 2 w 512"/>
                  <a:gd name="T111" fmla="*/ 0 h 408"/>
                  <a:gd name="T112" fmla="*/ 2 w 512"/>
                  <a:gd name="T113" fmla="*/ 0 h 408"/>
                  <a:gd name="T114" fmla="*/ 2 w 512"/>
                  <a:gd name="T115" fmla="*/ 1 h 40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12" h="408">
                    <a:moveTo>
                      <a:pt x="452" y="204"/>
                    </a:moveTo>
                    <a:lnTo>
                      <a:pt x="442" y="202"/>
                    </a:lnTo>
                    <a:lnTo>
                      <a:pt x="424" y="198"/>
                    </a:lnTo>
                    <a:lnTo>
                      <a:pt x="407" y="194"/>
                    </a:lnTo>
                    <a:lnTo>
                      <a:pt x="392" y="192"/>
                    </a:lnTo>
                    <a:lnTo>
                      <a:pt x="387" y="193"/>
                    </a:lnTo>
                    <a:lnTo>
                      <a:pt x="380" y="195"/>
                    </a:lnTo>
                    <a:lnTo>
                      <a:pt x="374" y="198"/>
                    </a:lnTo>
                    <a:lnTo>
                      <a:pt x="367" y="203"/>
                    </a:lnTo>
                    <a:lnTo>
                      <a:pt x="362" y="207"/>
                    </a:lnTo>
                    <a:lnTo>
                      <a:pt x="356" y="212"/>
                    </a:lnTo>
                    <a:lnTo>
                      <a:pt x="354" y="217"/>
                    </a:lnTo>
                    <a:lnTo>
                      <a:pt x="353" y="222"/>
                    </a:lnTo>
                    <a:lnTo>
                      <a:pt x="351" y="238"/>
                    </a:lnTo>
                    <a:lnTo>
                      <a:pt x="347" y="254"/>
                    </a:lnTo>
                    <a:lnTo>
                      <a:pt x="342" y="271"/>
                    </a:lnTo>
                    <a:lnTo>
                      <a:pt x="335" y="289"/>
                    </a:lnTo>
                    <a:lnTo>
                      <a:pt x="327" y="306"/>
                    </a:lnTo>
                    <a:lnTo>
                      <a:pt x="316" y="321"/>
                    </a:lnTo>
                    <a:lnTo>
                      <a:pt x="310" y="328"/>
                    </a:lnTo>
                    <a:lnTo>
                      <a:pt x="305" y="335"/>
                    </a:lnTo>
                    <a:lnTo>
                      <a:pt x="299" y="341"/>
                    </a:lnTo>
                    <a:lnTo>
                      <a:pt x="293" y="346"/>
                    </a:lnTo>
                    <a:lnTo>
                      <a:pt x="289" y="350"/>
                    </a:lnTo>
                    <a:lnTo>
                      <a:pt x="284" y="354"/>
                    </a:lnTo>
                    <a:lnTo>
                      <a:pt x="277" y="356"/>
                    </a:lnTo>
                    <a:lnTo>
                      <a:pt x="271" y="359"/>
                    </a:lnTo>
                    <a:lnTo>
                      <a:pt x="264" y="362"/>
                    </a:lnTo>
                    <a:lnTo>
                      <a:pt x="258" y="366"/>
                    </a:lnTo>
                    <a:lnTo>
                      <a:pt x="256" y="368"/>
                    </a:lnTo>
                    <a:lnTo>
                      <a:pt x="254" y="370"/>
                    </a:lnTo>
                    <a:lnTo>
                      <a:pt x="253" y="373"/>
                    </a:lnTo>
                    <a:lnTo>
                      <a:pt x="253" y="376"/>
                    </a:lnTo>
                    <a:lnTo>
                      <a:pt x="227" y="376"/>
                    </a:lnTo>
                    <a:lnTo>
                      <a:pt x="221" y="373"/>
                    </a:lnTo>
                    <a:lnTo>
                      <a:pt x="215" y="370"/>
                    </a:lnTo>
                    <a:lnTo>
                      <a:pt x="208" y="369"/>
                    </a:lnTo>
                    <a:lnTo>
                      <a:pt x="200" y="368"/>
                    </a:lnTo>
                    <a:lnTo>
                      <a:pt x="183" y="367"/>
                    </a:lnTo>
                    <a:lnTo>
                      <a:pt x="160" y="364"/>
                    </a:lnTo>
                    <a:lnTo>
                      <a:pt x="157" y="369"/>
                    </a:lnTo>
                    <a:lnTo>
                      <a:pt x="155" y="373"/>
                    </a:lnTo>
                    <a:lnTo>
                      <a:pt x="152" y="377"/>
                    </a:lnTo>
                    <a:lnTo>
                      <a:pt x="148" y="381"/>
                    </a:lnTo>
                    <a:lnTo>
                      <a:pt x="138" y="388"/>
                    </a:lnTo>
                    <a:lnTo>
                      <a:pt x="126" y="396"/>
                    </a:lnTo>
                    <a:lnTo>
                      <a:pt x="111" y="401"/>
                    </a:lnTo>
                    <a:lnTo>
                      <a:pt x="97" y="405"/>
                    </a:lnTo>
                    <a:lnTo>
                      <a:pt x="82" y="407"/>
                    </a:lnTo>
                    <a:lnTo>
                      <a:pt x="66" y="408"/>
                    </a:lnTo>
                    <a:lnTo>
                      <a:pt x="62" y="407"/>
                    </a:lnTo>
                    <a:lnTo>
                      <a:pt x="56" y="406"/>
                    </a:lnTo>
                    <a:lnTo>
                      <a:pt x="51" y="403"/>
                    </a:lnTo>
                    <a:lnTo>
                      <a:pt x="45" y="400"/>
                    </a:lnTo>
                    <a:lnTo>
                      <a:pt x="34" y="390"/>
                    </a:lnTo>
                    <a:lnTo>
                      <a:pt x="24" y="379"/>
                    </a:lnTo>
                    <a:lnTo>
                      <a:pt x="15" y="368"/>
                    </a:lnTo>
                    <a:lnTo>
                      <a:pt x="7" y="356"/>
                    </a:lnTo>
                    <a:lnTo>
                      <a:pt x="4" y="350"/>
                    </a:lnTo>
                    <a:lnTo>
                      <a:pt x="2" y="344"/>
                    </a:lnTo>
                    <a:lnTo>
                      <a:pt x="0" y="338"/>
                    </a:lnTo>
                    <a:lnTo>
                      <a:pt x="0" y="333"/>
                    </a:lnTo>
                    <a:lnTo>
                      <a:pt x="8" y="335"/>
                    </a:lnTo>
                    <a:lnTo>
                      <a:pt x="19" y="340"/>
                    </a:lnTo>
                    <a:lnTo>
                      <a:pt x="27" y="342"/>
                    </a:lnTo>
                    <a:lnTo>
                      <a:pt x="34" y="344"/>
                    </a:lnTo>
                    <a:lnTo>
                      <a:pt x="43" y="346"/>
                    </a:lnTo>
                    <a:lnTo>
                      <a:pt x="53" y="346"/>
                    </a:lnTo>
                    <a:lnTo>
                      <a:pt x="53" y="336"/>
                    </a:lnTo>
                    <a:lnTo>
                      <a:pt x="54" y="328"/>
                    </a:lnTo>
                    <a:lnTo>
                      <a:pt x="54" y="321"/>
                    </a:lnTo>
                    <a:lnTo>
                      <a:pt x="56" y="314"/>
                    </a:lnTo>
                    <a:lnTo>
                      <a:pt x="60" y="308"/>
                    </a:lnTo>
                    <a:lnTo>
                      <a:pt x="64" y="303"/>
                    </a:lnTo>
                    <a:lnTo>
                      <a:pt x="71" y="300"/>
                    </a:lnTo>
                    <a:lnTo>
                      <a:pt x="80" y="297"/>
                    </a:lnTo>
                    <a:lnTo>
                      <a:pt x="81" y="291"/>
                    </a:lnTo>
                    <a:lnTo>
                      <a:pt x="82" y="286"/>
                    </a:lnTo>
                    <a:lnTo>
                      <a:pt x="84" y="281"/>
                    </a:lnTo>
                    <a:lnTo>
                      <a:pt x="86" y="276"/>
                    </a:lnTo>
                    <a:lnTo>
                      <a:pt x="89" y="272"/>
                    </a:lnTo>
                    <a:lnTo>
                      <a:pt x="93" y="268"/>
                    </a:lnTo>
                    <a:lnTo>
                      <a:pt x="97" y="265"/>
                    </a:lnTo>
                    <a:lnTo>
                      <a:pt x="101" y="262"/>
                    </a:lnTo>
                    <a:lnTo>
                      <a:pt x="112" y="256"/>
                    </a:lnTo>
                    <a:lnTo>
                      <a:pt x="125" y="251"/>
                    </a:lnTo>
                    <a:lnTo>
                      <a:pt x="137" y="246"/>
                    </a:lnTo>
                    <a:lnTo>
                      <a:pt x="150" y="241"/>
                    </a:lnTo>
                    <a:lnTo>
                      <a:pt x="163" y="237"/>
                    </a:lnTo>
                    <a:lnTo>
                      <a:pt x="175" y="232"/>
                    </a:lnTo>
                    <a:lnTo>
                      <a:pt x="187" y="226"/>
                    </a:lnTo>
                    <a:lnTo>
                      <a:pt x="198" y="220"/>
                    </a:lnTo>
                    <a:lnTo>
                      <a:pt x="202" y="217"/>
                    </a:lnTo>
                    <a:lnTo>
                      <a:pt x="207" y="213"/>
                    </a:lnTo>
                    <a:lnTo>
                      <a:pt x="210" y="210"/>
                    </a:lnTo>
                    <a:lnTo>
                      <a:pt x="213" y="205"/>
                    </a:lnTo>
                    <a:lnTo>
                      <a:pt x="216" y="201"/>
                    </a:lnTo>
                    <a:lnTo>
                      <a:pt x="218" y="196"/>
                    </a:lnTo>
                    <a:lnTo>
                      <a:pt x="219" y="191"/>
                    </a:lnTo>
                    <a:lnTo>
                      <a:pt x="219" y="186"/>
                    </a:lnTo>
                    <a:lnTo>
                      <a:pt x="221" y="175"/>
                    </a:lnTo>
                    <a:lnTo>
                      <a:pt x="227" y="161"/>
                    </a:lnTo>
                    <a:lnTo>
                      <a:pt x="231" y="150"/>
                    </a:lnTo>
                    <a:lnTo>
                      <a:pt x="233" y="143"/>
                    </a:lnTo>
                    <a:lnTo>
                      <a:pt x="229" y="149"/>
                    </a:lnTo>
                    <a:lnTo>
                      <a:pt x="228" y="153"/>
                    </a:lnTo>
                    <a:lnTo>
                      <a:pt x="229" y="153"/>
                    </a:lnTo>
                    <a:lnTo>
                      <a:pt x="231" y="152"/>
                    </a:lnTo>
                    <a:lnTo>
                      <a:pt x="237" y="146"/>
                    </a:lnTo>
                    <a:lnTo>
                      <a:pt x="240" y="143"/>
                    </a:lnTo>
                    <a:lnTo>
                      <a:pt x="239" y="143"/>
                    </a:lnTo>
                    <a:lnTo>
                      <a:pt x="238" y="146"/>
                    </a:lnTo>
                    <a:lnTo>
                      <a:pt x="237" y="150"/>
                    </a:lnTo>
                    <a:lnTo>
                      <a:pt x="237" y="155"/>
                    </a:lnTo>
                    <a:lnTo>
                      <a:pt x="238" y="160"/>
                    </a:lnTo>
                    <a:lnTo>
                      <a:pt x="239" y="166"/>
                    </a:lnTo>
                    <a:lnTo>
                      <a:pt x="240" y="174"/>
                    </a:lnTo>
                    <a:lnTo>
                      <a:pt x="243" y="181"/>
                    </a:lnTo>
                    <a:lnTo>
                      <a:pt x="246" y="187"/>
                    </a:lnTo>
                    <a:lnTo>
                      <a:pt x="251" y="193"/>
                    </a:lnTo>
                    <a:lnTo>
                      <a:pt x="256" y="198"/>
                    </a:lnTo>
                    <a:lnTo>
                      <a:pt x="264" y="202"/>
                    </a:lnTo>
                    <a:lnTo>
                      <a:pt x="272" y="205"/>
                    </a:lnTo>
                    <a:lnTo>
                      <a:pt x="282" y="207"/>
                    </a:lnTo>
                    <a:lnTo>
                      <a:pt x="293" y="206"/>
                    </a:lnTo>
                    <a:lnTo>
                      <a:pt x="306" y="204"/>
                    </a:lnTo>
                    <a:lnTo>
                      <a:pt x="311" y="206"/>
                    </a:lnTo>
                    <a:lnTo>
                      <a:pt x="317" y="206"/>
                    </a:lnTo>
                    <a:lnTo>
                      <a:pt x="320" y="205"/>
                    </a:lnTo>
                    <a:lnTo>
                      <a:pt x="323" y="204"/>
                    </a:lnTo>
                    <a:lnTo>
                      <a:pt x="325" y="201"/>
                    </a:lnTo>
                    <a:lnTo>
                      <a:pt x="327" y="198"/>
                    </a:lnTo>
                    <a:lnTo>
                      <a:pt x="328" y="193"/>
                    </a:lnTo>
                    <a:lnTo>
                      <a:pt x="328" y="188"/>
                    </a:lnTo>
                    <a:lnTo>
                      <a:pt x="324" y="176"/>
                    </a:lnTo>
                    <a:lnTo>
                      <a:pt x="319" y="161"/>
                    </a:lnTo>
                    <a:lnTo>
                      <a:pt x="310" y="146"/>
                    </a:lnTo>
                    <a:lnTo>
                      <a:pt x="299" y="130"/>
                    </a:lnTo>
                    <a:lnTo>
                      <a:pt x="307" y="124"/>
                    </a:lnTo>
                    <a:lnTo>
                      <a:pt x="312" y="118"/>
                    </a:lnTo>
                    <a:lnTo>
                      <a:pt x="319" y="109"/>
                    </a:lnTo>
                    <a:lnTo>
                      <a:pt x="324" y="101"/>
                    </a:lnTo>
                    <a:lnTo>
                      <a:pt x="334" y="84"/>
                    </a:lnTo>
                    <a:lnTo>
                      <a:pt x="344" y="66"/>
                    </a:lnTo>
                    <a:lnTo>
                      <a:pt x="354" y="47"/>
                    </a:lnTo>
                    <a:lnTo>
                      <a:pt x="366" y="30"/>
                    </a:lnTo>
                    <a:lnTo>
                      <a:pt x="374" y="22"/>
                    </a:lnTo>
                    <a:lnTo>
                      <a:pt x="381" y="14"/>
                    </a:lnTo>
                    <a:lnTo>
                      <a:pt x="389" y="7"/>
                    </a:lnTo>
                    <a:lnTo>
                      <a:pt x="399" y="0"/>
                    </a:lnTo>
                    <a:lnTo>
                      <a:pt x="399" y="9"/>
                    </a:lnTo>
                    <a:lnTo>
                      <a:pt x="400" y="16"/>
                    </a:lnTo>
                    <a:lnTo>
                      <a:pt x="401" y="23"/>
                    </a:lnTo>
                    <a:lnTo>
                      <a:pt x="403" y="29"/>
                    </a:lnTo>
                    <a:lnTo>
                      <a:pt x="408" y="41"/>
                    </a:lnTo>
                    <a:lnTo>
                      <a:pt x="413" y="50"/>
                    </a:lnTo>
                    <a:lnTo>
                      <a:pt x="421" y="59"/>
                    </a:lnTo>
                    <a:lnTo>
                      <a:pt x="430" y="68"/>
                    </a:lnTo>
                    <a:lnTo>
                      <a:pt x="439" y="75"/>
                    </a:lnTo>
                    <a:lnTo>
                      <a:pt x="447" y="81"/>
                    </a:lnTo>
                    <a:lnTo>
                      <a:pt x="467" y="93"/>
                    </a:lnTo>
                    <a:lnTo>
                      <a:pt x="486" y="106"/>
                    </a:lnTo>
                    <a:lnTo>
                      <a:pt x="493" y="113"/>
                    </a:lnTo>
                    <a:lnTo>
                      <a:pt x="501" y="123"/>
                    </a:lnTo>
                    <a:lnTo>
                      <a:pt x="508" y="132"/>
                    </a:lnTo>
                    <a:lnTo>
                      <a:pt x="512" y="143"/>
                    </a:lnTo>
                    <a:lnTo>
                      <a:pt x="504" y="146"/>
                    </a:lnTo>
                    <a:lnTo>
                      <a:pt x="499" y="149"/>
                    </a:lnTo>
                    <a:lnTo>
                      <a:pt x="493" y="150"/>
                    </a:lnTo>
                    <a:lnTo>
                      <a:pt x="489" y="151"/>
                    </a:lnTo>
                    <a:lnTo>
                      <a:pt x="478" y="152"/>
                    </a:lnTo>
                    <a:lnTo>
                      <a:pt x="465" y="155"/>
                    </a:lnTo>
                    <a:lnTo>
                      <a:pt x="463" y="166"/>
                    </a:lnTo>
                    <a:lnTo>
                      <a:pt x="458" y="180"/>
                    </a:lnTo>
                    <a:lnTo>
                      <a:pt x="454" y="193"/>
                    </a:lnTo>
                    <a:lnTo>
                      <a:pt x="452" y="204"/>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94" name="Freeform 593"/>
              <p:cNvSpPr>
                <a:spLocks/>
              </p:cNvSpPr>
              <p:nvPr/>
            </p:nvSpPr>
            <p:spPr bwMode="auto">
              <a:xfrm>
                <a:off x="4488" y="2420"/>
                <a:ext cx="77" cy="89"/>
              </a:xfrm>
              <a:custGeom>
                <a:avLst/>
                <a:gdLst>
                  <a:gd name="T0" fmla="*/ 1 w 232"/>
                  <a:gd name="T1" fmla="*/ 0 h 289"/>
                  <a:gd name="T2" fmla="*/ 1 w 232"/>
                  <a:gd name="T3" fmla="*/ 0 h 289"/>
                  <a:gd name="T4" fmla="*/ 1 w 232"/>
                  <a:gd name="T5" fmla="*/ 0 h 289"/>
                  <a:gd name="T6" fmla="*/ 1 w 232"/>
                  <a:gd name="T7" fmla="*/ 0 h 289"/>
                  <a:gd name="T8" fmla="*/ 1 w 232"/>
                  <a:gd name="T9" fmla="*/ 1 h 289"/>
                  <a:gd name="T10" fmla="*/ 1 w 232"/>
                  <a:gd name="T11" fmla="*/ 1 h 289"/>
                  <a:gd name="T12" fmla="*/ 1 w 232"/>
                  <a:gd name="T13" fmla="*/ 1 h 289"/>
                  <a:gd name="T14" fmla="*/ 1 w 232"/>
                  <a:gd name="T15" fmla="*/ 1 h 289"/>
                  <a:gd name="T16" fmla="*/ 1 w 232"/>
                  <a:gd name="T17" fmla="*/ 1 h 289"/>
                  <a:gd name="T18" fmla="*/ 1 w 232"/>
                  <a:gd name="T19" fmla="*/ 1 h 289"/>
                  <a:gd name="T20" fmla="*/ 1 w 232"/>
                  <a:gd name="T21" fmla="*/ 1 h 289"/>
                  <a:gd name="T22" fmla="*/ 1 w 232"/>
                  <a:gd name="T23" fmla="*/ 1 h 289"/>
                  <a:gd name="T24" fmla="*/ 0 w 232"/>
                  <a:gd name="T25" fmla="*/ 1 h 289"/>
                  <a:gd name="T26" fmla="*/ 0 w 232"/>
                  <a:gd name="T27" fmla="*/ 1 h 289"/>
                  <a:gd name="T28" fmla="*/ 0 w 232"/>
                  <a:gd name="T29" fmla="*/ 1 h 289"/>
                  <a:gd name="T30" fmla="*/ 0 w 232"/>
                  <a:gd name="T31" fmla="*/ 0 h 289"/>
                  <a:gd name="T32" fmla="*/ 0 w 232"/>
                  <a:gd name="T33" fmla="*/ 0 h 289"/>
                  <a:gd name="T34" fmla="*/ 0 w 232"/>
                  <a:gd name="T35" fmla="*/ 0 h 289"/>
                  <a:gd name="T36" fmla="*/ 0 w 232"/>
                  <a:gd name="T37" fmla="*/ 0 h 289"/>
                  <a:gd name="T38" fmla="*/ 0 w 232"/>
                  <a:gd name="T39" fmla="*/ 0 h 289"/>
                  <a:gd name="T40" fmla="*/ 0 w 232"/>
                  <a:gd name="T41" fmla="*/ 0 h 289"/>
                  <a:gd name="T42" fmla="*/ 0 w 232"/>
                  <a:gd name="T43" fmla="*/ 0 h 289"/>
                  <a:gd name="T44" fmla="*/ 0 w 232"/>
                  <a:gd name="T45" fmla="*/ 0 h 289"/>
                  <a:gd name="T46" fmla="*/ 0 w 232"/>
                  <a:gd name="T47" fmla="*/ 0 h 289"/>
                  <a:gd name="T48" fmla="*/ 0 w 232"/>
                  <a:gd name="T49" fmla="*/ 0 h 289"/>
                  <a:gd name="T50" fmla="*/ 0 w 232"/>
                  <a:gd name="T51" fmla="*/ 0 h 289"/>
                  <a:gd name="T52" fmla="*/ 0 w 232"/>
                  <a:gd name="T53" fmla="*/ 0 h 289"/>
                  <a:gd name="T54" fmla="*/ 0 w 232"/>
                  <a:gd name="T55" fmla="*/ 0 h 289"/>
                  <a:gd name="T56" fmla="*/ 0 w 232"/>
                  <a:gd name="T57" fmla="*/ 0 h 289"/>
                  <a:gd name="T58" fmla="*/ 0 w 232"/>
                  <a:gd name="T59" fmla="*/ 0 h 289"/>
                  <a:gd name="T60" fmla="*/ 0 w 232"/>
                  <a:gd name="T61" fmla="*/ 0 h 289"/>
                  <a:gd name="T62" fmla="*/ 0 w 232"/>
                  <a:gd name="T63" fmla="*/ 0 h 289"/>
                  <a:gd name="T64" fmla="*/ 0 w 232"/>
                  <a:gd name="T65" fmla="*/ 0 h 289"/>
                  <a:gd name="T66" fmla="*/ 1 w 232"/>
                  <a:gd name="T67" fmla="*/ 0 h 28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32" h="289">
                    <a:moveTo>
                      <a:pt x="140" y="6"/>
                    </a:moveTo>
                    <a:lnTo>
                      <a:pt x="151" y="24"/>
                    </a:lnTo>
                    <a:lnTo>
                      <a:pt x="159" y="41"/>
                    </a:lnTo>
                    <a:lnTo>
                      <a:pt x="165" y="48"/>
                    </a:lnTo>
                    <a:lnTo>
                      <a:pt x="170" y="54"/>
                    </a:lnTo>
                    <a:lnTo>
                      <a:pt x="174" y="56"/>
                    </a:lnTo>
                    <a:lnTo>
                      <a:pt x="177" y="59"/>
                    </a:lnTo>
                    <a:lnTo>
                      <a:pt x="181" y="60"/>
                    </a:lnTo>
                    <a:lnTo>
                      <a:pt x="186" y="62"/>
                    </a:lnTo>
                    <a:lnTo>
                      <a:pt x="186" y="166"/>
                    </a:lnTo>
                    <a:lnTo>
                      <a:pt x="187" y="183"/>
                    </a:lnTo>
                    <a:lnTo>
                      <a:pt x="189" y="196"/>
                    </a:lnTo>
                    <a:lnTo>
                      <a:pt x="191" y="202"/>
                    </a:lnTo>
                    <a:lnTo>
                      <a:pt x="193" y="207"/>
                    </a:lnTo>
                    <a:lnTo>
                      <a:pt x="196" y="212"/>
                    </a:lnTo>
                    <a:lnTo>
                      <a:pt x="199" y="216"/>
                    </a:lnTo>
                    <a:lnTo>
                      <a:pt x="213" y="230"/>
                    </a:lnTo>
                    <a:lnTo>
                      <a:pt x="232" y="246"/>
                    </a:lnTo>
                    <a:lnTo>
                      <a:pt x="232" y="289"/>
                    </a:lnTo>
                    <a:lnTo>
                      <a:pt x="219" y="288"/>
                    </a:lnTo>
                    <a:lnTo>
                      <a:pt x="202" y="286"/>
                    </a:lnTo>
                    <a:lnTo>
                      <a:pt x="186" y="282"/>
                    </a:lnTo>
                    <a:lnTo>
                      <a:pt x="172" y="277"/>
                    </a:lnTo>
                    <a:lnTo>
                      <a:pt x="151" y="264"/>
                    </a:lnTo>
                    <a:lnTo>
                      <a:pt x="131" y="249"/>
                    </a:lnTo>
                    <a:lnTo>
                      <a:pt x="113" y="235"/>
                    </a:lnTo>
                    <a:lnTo>
                      <a:pt x="97" y="221"/>
                    </a:lnTo>
                    <a:lnTo>
                      <a:pt x="81" y="207"/>
                    </a:lnTo>
                    <a:lnTo>
                      <a:pt x="68" y="191"/>
                    </a:lnTo>
                    <a:lnTo>
                      <a:pt x="56" y="176"/>
                    </a:lnTo>
                    <a:lnTo>
                      <a:pt x="46" y="160"/>
                    </a:lnTo>
                    <a:lnTo>
                      <a:pt x="31" y="145"/>
                    </a:lnTo>
                    <a:lnTo>
                      <a:pt x="15" y="132"/>
                    </a:lnTo>
                    <a:lnTo>
                      <a:pt x="9" y="126"/>
                    </a:lnTo>
                    <a:lnTo>
                      <a:pt x="4" y="120"/>
                    </a:lnTo>
                    <a:lnTo>
                      <a:pt x="2" y="117"/>
                    </a:lnTo>
                    <a:lnTo>
                      <a:pt x="1" y="113"/>
                    </a:lnTo>
                    <a:lnTo>
                      <a:pt x="0" y="109"/>
                    </a:lnTo>
                    <a:lnTo>
                      <a:pt x="0" y="105"/>
                    </a:lnTo>
                    <a:lnTo>
                      <a:pt x="0" y="100"/>
                    </a:lnTo>
                    <a:lnTo>
                      <a:pt x="1" y="96"/>
                    </a:lnTo>
                    <a:lnTo>
                      <a:pt x="3" y="92"/>
                    </a:lnTo>
                    <a:lnTo>
                      <a:pt x="7" y="88"/>
                    </a:lnTo>
                    <a:lnTo>
                      <a:pt x="11" y="79"/>
                    </a:lnTo>
                    <a:lnTo>
                      <a:pt x="13" y="74"/>
                    </a:lnTo>
                    <a:lnTo>
                      <a:pt x="12" y="52"/>
                    </a:lnTo>
                    <a:lnTo>
                      <a:pt x="10" y="33"/>
                    </a:lnTo>
                    <a:lnTo>
                      <a:pt x="7" y="15"/>
                    </a:lnTo>
                    <a:lnTo>
                      <a:pt x="7" y="0"/>
                    </a:lnTo>
                    <a:lnTo>
                      <a:pt x="13" y="0"/>
                    </a:lnTo>
                    <a:lnTo>
                      <a:pt x="20" y="1"/>
                    </a:lnTo>
                    <a:lnTo>
                      <a:pt x="26" y="3"/>
                    </a:lnTo>
                    <a:lnTo>
                      <a:pt x="32" y="5"/>
                    </a:lnTo>
                    <a:lnTo>
                      <a:pt x="42" y="10"/>
                    </a:lnTo>
                    <a:lnTo>
                      <a:pt x="51" y="15"/>
                    </a:lnTo>
                    <a:lnTo>
                      <a:pt x="59" y="21"/>
                    </a:lnTo>
                    <a:lnTo>
                      <a:pt x="68" y="26"/>
                    </a:lnTo>
                    <a:lnTo>
                      <a:pt x="73" y="28"/>
                    </a:lnTo>
                    <a:lnTo>
                      <a:pt x="77" y="29"/>
                    </a:lnTo>
                    <a:lnTo>
                      <a:pt x="81" y="31"/>
                    </a:lnTo>
                    <a:lnTo>
                      <a:pt x="86" y="31"/>
                    </a:lnTo>
                    <a:lnTo>
                      <a:pt x="91" y="31"/>
                    </a:lnTo>
                    <a:lnTo>
                      <a:pt x="98" y="28"/>
                    </a:lnTo>
                    <a:lnTo>
                      <a:pt x="105" y="26"/>
                    </a:lnTo>
                    <a:lnTo>
                      <a:pt x="112" y="23"/>
                    </a:lnTo>
                    <a:lnTo>
                      <a:pt x="120" y="19"/>
                    </a:lnTo>
                    <a:lnTo>
                      <a:pt x="127" y="15"/>
                    </a:lnTo>
                    <a:lnTo>
                      <a:pt x="133" y="11"/>
                    </a:lnTo>
                    <a:lnTo>
                      <a:pt x="140" y="6"/>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sp>
          <p:nvSpPr>
            <p:cNvPr id="27" name="Freeform 26"/>
            <p:cNvSpPr>
              <a:spLocks/>
            </p:cNvSpPr>
            <p:nvPr/>
          </p:nvSpPr>
          <p:spPr bwMode="auto">
            <a:xfrm>
              <a:off x="5972133" y="1686216"/>
              <a:ext cx="3065462" cy="1074737"/>
            </a:xfrm>
            <a:custGeom>
              <a:avLst/>
              <a:gdLst>
                <a:gd name="T0" fmla="*/ 2147483646 w 7049"/>
                <a:gd name="T1" fmla="*/ 2147483646 h 2048"/>
                <a:gd name="T2" fmla="*/ 2147483646 w 7049"/>
                <a:gd name="T3" fmla="*/ 2147483646 h 2048"/>
                <a:gd name="T4" fmla="*/ 2147483646 w 7049"/>
                <a:gd name="T5" fmla="*/ 2147483646 h 2048"/>
                <a:gd name="T6" fmla="*/ 2147483646 w 7049"/>
                <a:gd name="T7" fmla="*/ 2147483646 h 2048"/>
                <a:gd name="T8" fmla="*/ 2147483646 w 7049"/>
                <a:gd name="T9" fmla="*/ 2147483646 h 2048"/>
                <a:gd name="T10" fmla="*/ 2147483646 w 7049"/>
                <a:gd name="T11" fmla="*/ 2147483646 h 2048"/>
                <a:gd name="T12" fmla="*/ 2147483646 w 7049"/>
                <a:gd name="T13" fmla="*/ 2147483646 h 2048"/>
                <a:gd name="T14" fmla="*/ 2147483646 w 7049"/>
                <a:gd name="T15" fmla="*/ 2147483646 h 2048"/>
                <a:gd name="T16" fmla="*/ 2147483646 w 7049"/>
                <a:gd name="T17" fmla="*/ 2147483646 h 2048"/>
                <a:gd name="T18" fmla="*/ 2147483646 w 7049"/>
                <a:gd name="T19" fmla="*/ 2147483646 h 2048"/>
                <a:gd name="T20" fmla="*/ 2147483646 w 7049"/>
                <a:gd name="T21" fmla="*/ 2147483646 h 2048"/>
                <a:gd name="T22" fmla="*/ 2147483646 w 7049"/>
                <a:gd name="T23" fmla="*/ 2147483646 h 2048"/>
                <a:gd name="T24" fmla="*/ 2147483646 w 7049"/>
                <a:gd name="T25" fmla="*/ 2147483646 h 2048"/>
                <a:gd name="T26" fmla="*/ 2147483646 w 7049"/>
                <a:gd name="T27" fmla="*/ 2147483646 h 2048"/>
                <a:gd name="T28" fmla="*/ 2147483646 w 7049"/>
                <a:gd name="T29" fmla="*/ 2147483646 h 2048"/>
                <a:gd name="T30" fmla="*/ 2147483646 w 7049"/>
                <a:gd name="T31" fmla="*/ 2147483646 h 2048"/>
                <a:gd name="T32" fmla="*/ 2147483646 w 7049"/>
                <a:gd name="T33" fmla="*/ 2147483646 h 2048"/>
                <a:gd name="T34" fmla="*/ 2147483646 w 7049"/>
                <a:gd name="T35" fmla="*/ 2147483646 h 2048"/>
                <a:gd name="T36" fmla="*/ 2147483646 w 7049"/>
                <a:gd name="T37" fmla="*/ 2147483646 h 2048"/>
                <a:gd name="T38" fmla="*/ 2147483646 w 7049"/>
                <a:gd name="T39" fmla="*/ 2147483646 h 2048"/>
                <a:gd name="T40" fmla="*/ 2147483646 w 7049"/>
                <a:gd name="T41" fmla="*/ 2147483646 h 2048"/>
                <a:gd name="T42" fmla="*/ 2147483646 w 7049"/>
                <a:gd name="T43" fmla="*/ 2147483646 h 2048"/>
                <a:gd name="T44" fmla="*/ 2147483646 w 7049"/>
                <a:gd name="T45" fmla="*/ 2147483646 h 2048"/>
                <a:gd name="T46" fmla="*/ 2147483646 w 7049"/>
                <a:gd name="T47" fmla="*/ 2147483646 h 2048"/>
                <a:gd name="T48" fmla="*/ 2147483646 w 7049"/>
                <a:gd name="T49" fmla="*/ 2147483646 h 2048"/>
                <a:gd name="T50" fmla="*/ 2147483646 w 7049"/>
                <a:gd name="T51" fmla="*/ 2147483646 h 2048"/>
                <a:gd name="T52" fmla="*/ 2147483646 w 7049"/>
                <a:gd name="T53" fmla="*/ 2147483646 h 2048"/>
                <a:gd name="T54" fmla="*/ 2147483646 w 7049"/>
                <a:gd name="T55" fmla="*/ 2147483646 h 2048"/>
                <a:gd name="T56" fmla="*/ 2147483646 w 7049"/>
                <a:gd name="T57" fmla="*/ 2147483646 h 2048"/>
                <a:gd name="T58" fmla="*/ 2147483646 w 7049"/>
                <a:gd name="T59" fmla="*/ 2147483646 h 2048"/>
                <a:gd name="T60" fmla="*/ 2147483646 w 7049"/>
                <a:gd name="T61" fmla="*/ 2147483646 h 2048"/>
                <a:gd name="T62" fmla="*/ 2147483646 w 7049"/>
                <a:gd name="T63" fmla="*/ 2147483646 h 2048"/>
                <a:gd name="T64" fmla="*/ 2147483646 w 7049"/>
                <a:gd name="T65" fmla="*/ 2147483646 h 2048"/>
                <a:gd name="T66" fmla="*/ 2147483646 w 7049"/>
                <a:gd name="T67" fmla="*/ 2147483646 h 2048"/>
                <a:gd name="T68" fmla="*/ 2147483646 w 7049"/>
                <a:gd name="T69" fmla="*/ 2147483646 h 2048"/>
                <a:gd name="T70" fmla="*/ 2147483646 w 7049"/>
                <a:gd name="T71" fmla="*/ 2147483646 h 2048"/>
                <a:gd name="T72" fmla="*/ 2147483646 w 7049"/>
                <a:gd name="T73" fmla="*/ 2147483646 h 2048"/>
                <a:gd name="T74" fmla="*/ 2147483646 w 7049"/>
                <a:gd name="T75" fmla="*/ 2147483646 h 2048"/>
                <a:gd name="T76" fmla="*/ 2147483646 w 7049"/>
                <a:gd name="T77" fmla="*/ 2147483646 h 2048"/>
                <a:gd name="T78" fmla="*/ 2147483646 w 7049"/>
                <a:gd name="T79" fmla="*/ 2147483646 h 2048"/>
                <a:gd name="T80" fmla="*/ 2147483646 w 7049"/>
                <a:gd name="T81" fmla="*/ 2147483646 h 2048"/>
                <a:gd name="T82" fmla="*/ 2147483646 w 7049"/>
                <a:gd name="T83" fmla="*/ 2147483646 h 2048"/>
                <a:gd name="T84" fmla="*/ 2147483646 w 7049"/>
                <a:gd name="T85" fmla="*/ 2147483646 h 2048"/>
                <a:gd name="T86" fmla="*/ 2147483646 w 7049"/>
                <a:gd name="T87" fmla="*/ 2147483646 h 2048"/>
                <a:gd name="T88" fmla="*/ 2147483646 w 7049"/>
                <a:gd name="T89" fmla="*/ 2147483646 h 2048"/>
                <a:gd name="T90" fmla="*/ 2147483646 w 7049"/>
                <a:gd name="T91" fmla="*/ 2147483646 h 2048"/>
                <a:gd name="T92" fmla="*/ 2147483646 w 7049"/>
                <a:gd name="T93" fmla="*/ 2147483646 h 2048"/>
                <a:gd name="T94" fmla="*/ 2147483646 w 7049"/>
                <a:gd name="T95" fmla="*/ 2147483646 h 2048"/>
                <a:gd name="T96" fmla="*/ 2147483646 w 7049"/>
                <a:gd name="T97" fmla="*/ 2147483646 h 2048"/>
                <a:gd name="T98" fmla="*/ 2147483646 w 7049"/>
                <a:gd name="T99" fmla="*/ 2147483646 h 2048"/>
                <a:gd name="T100" fmla="*/ 2147483646 w 7049"/>
                <a:gd name="T101" fmla="*/ 2147483646 h 2048"/>
                <a:gd name="T102" fmla="*/ 2147483646 w 7049"/>
                <a:gd name="T103" fmla="*/ 2147483646 h 2048"/>
                <a:gd name="T104" fmla="*/ 2147483646 w 7049"/>
                <a:gd name="T105" fmla="*/ 2147483646 h 2048"/>
                <a:gd name="T106" fmla="*/ 2147483646 w 7049"/>
                <a:gd name="T107" fmla="*/ 2147483646 h 2048"/>
                <a:gd name="T108" fmla="*/ 2147483646 w 7049"/>
                <a:gd name="T109" fmla="*/ 2147483646 h 2048"/>
                <a:gd name="T110" fmla="*/ 2147483646 w 7049"/>
                <a:gd name="T111" fmla="*/ 2147483646 h 2048"/>
                <a:gd name="T112" fmla="*/ 2147483646 w 7049"/>
                <a:gd name="T113" fmla="*/ 2147483646 h 2048"/>
                <a:gd name="T114" fmla="*/ 2147483646 w 7049"/>
                <a:gd name="T115" fmla="*/ 2147483646 h 2048"/>
                <a:gd name="T116" fmla="*/ 2147483646 w 7049"/>
                <a:gd name="T117" fmla="*/ 2147483646 h 2048"/>
                <a:gd name="T118" fmla="*/ 2147483646 w 7049"/>
                <a:gd name="T119" fmla="*/ 2147483646 h 2048"/>
                <a:gd name="T120" fmla="*/ 2147483646 w 7049"/>
                <a:gd name="T121" fmla="*/ 2147483646 h 2048"/>
                <a:gd name="T122" fmla="*/ 2147483646 w 7049"/>
                <a:gd name="T123" fmla="*/ 2147483646 h 204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049" h="2048">
                  <a:moveTo>
                    <a:pt x="365" y="1401"/>
                  </a:moveTo>
                  <a:lnTo>
                    <a:pt x="373" y="1401"/>
                  </a:lnTo>
                  <a:lnTo>
                    <a:pt x="405" y="1401"/>
                  </a:lnTo>
                  <a:lnTo>
                    <a:pt x="425" y="1388"/>
                  </a:lnTo>
                  <a:lnTo>
                    <a:pt x="471" y="1388"/>
                  </a:lnTo>
                  <a:lnTo>
                    <a:pt x="491" y="1401"/>
                  </a:lnTo>
                  <a:lnTo>
                    <a:pt x="519" y="1426"/>
                  </a:lnTo>
                  <a:lnTo>
                    <a:pt x="505" y="1451"/>
                  </a:lnTo>
                  <a:lnTo>
                    <a:pt x="558" y="1451"/>
                  </a:lnTo>
                  <a:lnTo>
                    <a:pt x="578" y="1499"/>
                  </a:lnTo>
                  <a:lnTo>
                    <a:pt x="604" y="1493"/>
                  </a:lnTo>
                  <a:lnTo>
                    <a:pt x="632" y="1512"/>
                  </a:lnTo>
                  <a:lnTo>
                    <a:pt x="665" y="1499"/>
                  </a:lnTo>
                  <a:lnTo>
                    <a:pt x="698" y="1524"/>
                  </a:lnTo>
                  <a:lnTo>
                    <a:pt x="737" y="1524"/>
                  </a:lnTo>
                  <a:lnTo>
                    <a:pt x="778" y="1543"/>
                  </a:lnTo>
                  <a:lnTo>
                    <a:pt x="817" y="1555"/>
                  </a:lnTo>
                  <a:lnTo>
                    <a:pt x="811" y="1586"/>
                  </a:lnTo>
                  <a:lnTo>
                    <a:pt x="804" y="1623"/>
                  </a:lnTo>
                  <a:lnTo>
                    <a:pt x="817" y="1647"/>
                  </a:lnTo>
                  <a:lnTo>
                    <a:pt x="784" y="1647"/>
                  </a:lnTo>
                  <a:lnTo>
                    <a:pt x="744" y="1660"/>
                  </a:lnTo>
                  <a:lnTo>
                    <a:pt x="737" y="1691"/>
                  </a:lnTo>
                  <a:lnTo>
                    <a:pt x="743" y="1690"/>
                  </a:lnTo>
                  <a:lnTo>
                    <a:pt x="757" y="1685"/>
                  </a:lnTo>
                  <a:lnTo>
                    <a:pt x="752" y="1691"/>
                  </a:lnTo>
                  <a:lnTo>
                    <a:pt x="747" y="1696"/>
                  </a:lnTo>
                  <a:lnTo>
                    <a:pt x="743" y="1701"/>
                  </a:lnTo>
                  <a:lnTo>
                    <a:pt x="737" y="1705"/>
                  </a:lnTo>
                  <a:lnTo>
                    <a:pt x="725" y="1713"/>
                  </a:lnTo>
                  <a:lnTo>
                    <a:pt x="711" y="1721"/>
                  </a:lnTo>
                  <a:lnTo>
                    <a:pt x="712" y="1724"/>
                  </a:lnTo>
                  <a:lnTo>
                    <a:pt x="715" y="1728"/>
                  </a:lnTo>
                  <a:lnTo>
                    <a:pt x="719" y="1731"/>
                  </a:lnTo>
                  <a:lnTo>
                    <a:pt x="725" y="1733"/>
                  </a:lnTo>
                  <a:lnTo>
                    <a:pt x="736" y="1738"/>
                  </a:lnTo>
                  <a:lnTo>
                    <a:pt x="744" y="1740"/>
                  </a:lnTo>
                  <a:lnTo>
                    <a:pt x="741" y="1749"/>
                  </a:lnTo>
                  <a:lnTo>
                    <a:pt x="738" y="1756"/>
                  </a:lnTo>
                  <a:lnTo>
                    <a:pt x="734" y="1763"/>
                  </a:lnTo>
                  <a:lnTo>
                    <a:pt x="728" y="1769"/>
                  </a:lnTo>
                  <a:lnTo>
                    <a:pt x="722" y="1774"/>
                  </a:lnTo>
                  <a:lnTo>
                    <a:pt x="715" y="1779"/>
                  </a:lnTo>
                  <a:lnTo>
                    <a:pt x="707" y="1785"/>
                  </a:lnTo>
                  <a:lnTo>
                    <a:pt x="698" y="1790"/>
                  </a:lnTo>
                  <a:lnTo>
                    <a:pt x="696" y="1796"/>
                  </a:lnTo>
                  <a:lnTo>
                    <a:pt x="698" y="1801"/>
                  </a:lnTo>
                  <a:lnTo>
                    <a:pt x="700" y="1806"/>
                  </a:lnTo>
                  <a:lnTo>
                    <a:pt x="702" y="1809"/>
                  </a:lnTo>
                  <a:lnTo>
                    <a:pt x="706" y="1812"/>
                  </a:lnTo>
                  <a:lnTo>
                    <a:pt x="711" y="1815"/>
                  </a:lnTo>
                  <a:lnTo>
                    <a:pt x="716" y="1817"/>
                  </a:lnTo>
                  <a:lnTo>
                    <a:pt x="722" y="1819"/>
                  </a:lnTo>
                  <a:lnTo>
                    <a:pt x="734" y="1823"/>
                  </a:lnTo>
                  <a:lnTo>
                    <a:pt x="747" y="1828"/>
                  </a:lnTo>
                  <a:lnTo>
                    <a:pt x="754" y="1831"/>
                  </a:lnTo>
                  <a:lnTo>
                    <a:pt x="759" y="1835"/>
                  </a:lnTo>
                  <a:lnTo>
                    <a:pt x="766" y="1840"/>
                  </a:lnTo>
                  <a:lnTo>
                    <a:pt x="771" y="1845"/>
                  </a:lnTo>
                  <a:lnTo>
                    <a:pt x="781" y="1854"/>
                  </a:lnTo>
                  <a:lnTo>
                    <a:pt x="794" y="1861"/>
                  </a:lnTo>
                  <a:lnTo>
                    <a:pt x="807" y="1868"/>
                  </a:lnTo>
                  <a:lnTo>
                    <a:pt x="823" y="1875"/>
                  </a:lnTo>
                  <a:lnTo>
                    <a:pt x="856" y="1887"/>
                  </a:lnTo>
                  <a:lnTo>
                    <a:pt x="890" y="1901"/>
                  </a:lnTo>
                  <a:lnTo>
                    <a:pt x="897" y="1901"/>
                  </a:lnTo>
                  <a:lnTo>
                    <a:pt x="950" y="1919"/>
                  </a:lnTo>
                  <a:lnTo>
                    <a:pt x="996" y="1931"/>
                  </a:lnTo>
                  <a:lnTo>
                    <a:pt x="1024" y="1919"/>
                  </a:lnTo>
                  <a:lnTo>
                    <a:pt x="1070" y="1937"/>
                  </a:lnTo>
                  <a:lnTo>
                    <a:pt x="1096" y="1956"/>
                  </a:lnTo>
                  <a:lnTo>
                    <a:pt x="1136" y="1950"/>
                  </a:lnTo>
                  <a:lnTo>
                    <a:pt x="1176" y="1962"/>
                  </a:lnTo>
                  <a:lnTo>
                    <a:pt x="1203" y="1980"/>
                  </a:lnTo>
                  <a:lnTo>
                    <a:pt x="1249" y="2005"/>
                  </a:lnTo>
                  <a:lnTo>
                    <a:pt x="1282" y="2030"/>
                  </a:lnTo>
                  <a:lnTo>
                    <a:pt x="1316" y="2048"/>
                  </a:lnTo>
                  <a:lnTo>
                    <a:pt x="1342" y="2011"/>
                  </a:lnTo>
                  <a:lnTo>
                    <a:pt x="1355" y="2011"/>
                  </a:lnTo>
                  <a:lnTo>
                    <a:pt x="1350" y="2009"/>
                  </a:lnTo>
                  <a:lnTo>
                    <a:pt x="1345" y="2006"/>
                  </a:lnTo>
                  <a:lnTo>
                    <a:pt x="1341" y="2001"/>
                  </a:lnTo>
                  <a:lnTo>
                    <a:pt x="1337" y="1998"/>
                  </a:lnTo>
                  <a:lnTo>
                    <a:pt x="1333" y="1994"/>
                  </a:lnTo>
                  <a:lnTo>
                    <a:pt x="1331" y="1989"/>
                  </a:lnTo>
                  <a:lnTo>
                    <a:pt x="1329" y="1985"/>
                  </a:lnTo>
                  <a:lnTo>
                    <a:pt x="1329" y="1980"/>
                  </a:lnTo>
                  <a:lnTo>
                    <a:pt x="1318" y="1972"/>
                  </a:lnTo>
                  <a:lnTo>
                    <a:pt x="1296" y="1952"/>
                  </a:lnTo>
                  <a:lnTo>
                    <a:pt x="1283" y="1941"/>
                  </a:lnTo>
                  <a:lnTo>
                    <a:pt x="1273" y="1931"/>
                  </a:lnTo>
                  <a:lnTo>
                    <a:pt x="1265" y="1923"/>
                  </a:lnTo>
                  <a:lnTo>
                    <a:pt x="1262" y="1919"/>
                  </a:lnTo>
                  <a:lnTo>
                    <a:pt x="1255" y="1887"/>
                  </a:lnTo>
                  <a:lnTo>
                    <a:pt x="1255" y="1869"/>
                  </a:lnTo>
                  <a:lnTo>
                    <a:pt x="1245" y="1869"/>
                  </a:lnTo>
                  <a:lnTo>
                    <a:pt x="1237" y="1866"/>
                  </a:lnTo>
                  <a:lnTo>
                    <a:pt x="1229" y="1862"/>
                  </a:lnTo>
                  <a:lnTo>
                    <a:pt x="1222" y="1857"/>
                  </a:lnTo>
                  <a:lnTo>
                    <a:pt x="1217" y="1851"/>
                  </a:lnTo>
                  <a:lnTo>
                    <a:pt x="1212" y="1844"/>
                  </a:lnTo>
                  <a:lnTo>
                    <a:pt x="1210" y="1835"/>
                  </a:lnTo>
                  <a:lnTo>
                    <a:pt x="1209" y="1826"/>
                  </a:lnTo>
                  <a:lnTo>
                    <a:pt x="1210" y="1821"/>
                  </a:lnTo>
                  <a:lnTo>
                    <a:pt x="1212" y="1814"/>
                  </a:lnTo>
                  <a:lnTo>
                    <a:pt x="1216" y="1807"/>
                  </a:lnTo>
                  <a:lnTo>
                    <a:pt x="1220" y="1799"/>
                  </a:lnTo>
                  <a:lnTo>
                    <a:pt x="1229" y="1786"/>
                  </a:lnTo>
                  <a:lnTo>
                    <a:pt x="1236" y="1777"/>
                  </a:lnTo>
                  <a:lnTo>
                    <a:pt x="1254" y="1767"/>
                  </a:lnTo>
                  <a:lnTo>
                    <a:pt x="1272" y="1758"/>
                  </a:lnTo>
                  <a:lnTo>
                    <a:pt x="1287" y="1749"/>
                  </a:lnTo>
                  <a:lnTo>
                    <a:pt x="1303" y="1740"/>
                  </a:lnTo>
                  <a:lnTo>
                    <a:pt x="1309" y="1728"/>
                  </a:lnTo>
                  <a:lnTo>
                    <a:pt x="1282" y="1721"/>
                  </a:lnTo>
                  <a:lnTo>
                    <a:pt x="1309" y="1703"/>
                  </a:lnTo>
                  <a:lnTo>
                    <a:pt x="1282" y="1679"/>
                  </a:lnTo>
                  <a:lnTo>
                    <a:pt x="1255" y="1654"/>
                  </a:lnTo>
                  <a:lnTo>
                    <a:pt x="1216" y="1654"/>
                  </a:lnTo>
                  <a:lnTo>
                    <a:pt x="1203" y="1629"/>
                  </a:lnTo>
                  <a:lnTo>
                    <a:pt x="1183" y="1617"/>
                  </a:lnTo>
                  <a:lnTo>
                    <a:pt x="1176" y="1586"/>
                  </a:lnTo>
                  <a:lnTo>
                    <a:pt x="1176" y="1549"/>
                  </a:lnTo>
                  <a:lnTo>
                    <a:pt x="1189" y="1524"/>
                  </a:lnTo>
                  <a:lnTo>
                    <a:pt x="1196" y="1499"/>
                  </a:lnTo>
                  <a:lnTo>
                    <a:pt x="1229" y="1518"/>
                  </a:lnTo>
                  <a:lnTo>
                    <a:pt x="1262" y="1530"/>
                  </a:lnTo>
                  <a:lnTo>
                    <a:pt x="1282" y="1524"/>
                  </a:lnTo>
                  <a:lnTo>
                    <a:pt x="1255" y="1493"/>
                  </a:lnTo>
                  <a:lnTo>
                    <a:pt x="1289" y="1475"/>
                  </a:lnTo>
                  <a:lnTo>
                    <a:pt x="1322" y="1444"/>
                  </a:lnTo>
                  <a:lnTo>
                    <a:pt x="1355" y="1438"/>
                  </a:lnTo>
                  <a:lnTo>
                    <a:pt x="1395" y="1438"/>
                  </a:lnTo>
                  <a:lnTo>
                    <a:pt x="1422" y="1426"/>
                  </a:lnTo>
                  <a:lnTo>
                    <a:pt x="1468" y="1438"/>
                  </a:lnTo>
                  <a:lnTo>
                    <a:pt x="1514" y="1457"/>
                  </a:lnTo>
                  <a:lnTo>
                    <a:pt x="1555" y="1493"/>
                  </a:lnTo>
                  <a:lnTo>
                    <a:pt x="1601" y="1487"/>
                  </a:lnTo>
                  <a:lnTo>
                    <a:pt x="1641" y="1469"/>
                  </a:lnTo>
                  <a:lnTo>
                    <a:pt x="1674" y="1469"/>
                  </a:lnTo>
                  <a:lnTo>
                    <a:pt x="1714" y="1463"/>
                  </a:lnTo>
                  <a:lnTo>
                    <a:pt x="1754" y="1481"/>
                  </a:lnTo>
                  <a:lnTo>
                    <a:pt x="1800" y="1493"/>
                  </a:lnTo>
                  <a:lnTo>
                    <a:pt x="1847" y="1487"/>
                  </a:lnTo>
                  <a:lnTo>
                    <a:pt x="1893" y="1469"/>
                  </a:lnTo>
                  <a:lnTo>
                    <a:pt x="1893" y="1444"/>
                  </a:lnTo>
                  <a:lnTo>
                    <a:pt x="1860" y="1438"/>
                  </a:lnTo>
                  <a:lnTo>
                    <a:pt x="1821" y="1426"/>
                  </a:lnTo>
                  <a:lnTo>
                    <a:pt x="1793" y="1414"/>
                  </a:lnTo>
                  <a:lnTo>
                    <a:pt x="1834" y="1401"/>
                  </a:lnTo>
                  <a:lnTo>
                    <a:pt x="1827" y="1364"/>
                  </a:lnTo>
                  <a:lnTo>
                    <a:pt x="1880" y="1358"/>
                  </a:lnTo>
                  <a:lnTo>
                    <a:pt x="1814" y="1309"/>
                  </a:lnTo>
                  <a:lnTo>
                    <a:pt x="1920" y="1291"/>
                  </a:lnTo>
                  <a:lnTo>
                    <a:pt x="2006" y="1284"/>
                  </a:lnTo>
                  <a:lnTo>
                    <a:pt x="2020" y="1259"/>
                  </a:lnTo>
                  <a:lnTo>
                    <a:pt x="2080" y="1253"/>
                  </a:lnTo>
                  <a:lnTo>
                    <a:pt x="2139" y="1241"/>
                  </a:lnTo>
                  <a:lnTo>
                    <a:pt x="2159" y="1216"/>
                  </a:lnTo>
                  <a:lnTo>
                    <a:pt x="2226" y="1229"/>
                  </a:lnTo>
                  <a:lnTo>
                    <a:pt x="2265" y="1222"/>
                  </a:lnTo>
                  <a:lnTo>
                    <a:pt x="2292" y="1241"/>
                  </a:lnTo>
                  <a:lnTo>
                    <a:pt x="2298" y="1291"/>
                  </a:lnTo>
                  <a:lnTo>
                    <a:pt x="2339" y="1291"/>
                  </a:lnTo>
                  <a:lnTo>
                    <a:pt x="2352" y="1277"/>
                  </a:lnTo>
                  <a:lnTo>
                    <a:pt x="2372" y="1291"/>
                  </a:lnTo>
                  <a:lnTo>
                    <a:pt x="2411" y="1297"/>
                  </a:lnTo>
                  <a:lnTo>
                    <a:pt x="2431" y="1297"/>
                  </a:lnTo>
                  <a:lnTo>
                    <a:pt x="2431" y="1333"/>
                  </a:lnTo>
                  <a:lnTo>
                    <a:pt x="2472" y="1327"/>
                  </a:lnTo>
                  <a:lnTo>
                    <a:pt x="2511" y="1309"/>
                  </a:lnTo>
                  <a:lnTo>
                    <a:pt x="2551" y="1277"/>
                  </a:lnTo>
                  <a:lnTo>
                    <a:pt x="2577" y="1265"/>
                  </a:lnTo>
                  <a:lnTo>
                    <a:pt x="2577" y="1297"/>
                  </a:lnTo>
                  <a:lnTo>
                    <a:pt x="2618" y="1315"/>
                  </a:lnTo>
                  <a:lnTo>
                    <a:pt x="2664" y="1333"/>
                  </a:lnTo>
                  <a:lnTo>
                    <a:pt x="2704" y="1376"/>
                  </a:lnTo>
                  <a:lnTo>
                    <a:pt x="2757" y="1420"/>
                  </a:lnTo>
                  <a:lnTo>
                    <a:pt x="2803" y="1457"/>
                  </a:lnTo>
                  <a:lnTo>
                    <a:pt x="2823" y="1487"/>
                  </a:lnTo>
                  <a:lnTo>
                    <a:pt x="2836" y="1457"/>
                  </a:lnTo>
                  <a:lnTo>
                    <a:pt x="2864" y="1451"/>
                  </a:lnTo>
                  <a:lnTo>
                    <a:pt x="2884" y="1475"/>
                  </a:lnTo>
                  <a:lnTo>
                    <a:pt x="2923" y="1487"/>
                  </a:lnTo>
                  <a:lnTo>
                    <a:pt x="2969" y="1481"/>
                  </a:lnTo>
                  <a:lnTo>
                    <a:pt x="2997" y="1469"/>
                  </a:lnTo>
                  <a:lnTo>
                    <a:pt x="3036" y="1499"/>
                  </a:lnTo>
                  <a:lnTo>
                    <a:pt x="3082" y="1524"/>
                  </a:lnTo>
                  <a:lnTo>
                    <a:pt x="3123" y="1549"/>
                  </a:lnTo>
                  <a:lnTo>
                    <a:pt x="3176" y="1555"/>
                  </a:lnTo>
                  <a:lnTo>
                    <a:pt x="3182" y="1562"/>
                  </a:lnTo>
                  <a:lnTo>
                    <a:pt x="3186" y="1560"/>
                  </a:lnTo>
                  <a:lnTo>
                    <a:pt x="3189" y="1557"/>
                  </a:lnTo>
                  <a:lnTo>
                    <a:pt x="3193" y="1556"/>
                  </a:lnTo>
                  <a:lnTo>
                    <a:pt x="3198" y="1555"/>
                  </a:lnTo>
                  <a:lnTo>
                    <a:pt x="3211" y="1555"/>
                  </a:lnTo>
                  <a:lnTo>
                    <a:pt x="3228" y="1555"/>
                  </a:lnTo>
                  <a:lnTo>
                    <a:pt x="3234" y="1554"/>
                  </a:lnTo>
                  <a:lnTo>
                    <a:pt x="3239" y="1552"/>
                  </a:lnTo>
                  <a:lnTo>
                    <a:pt x="3246" y="1549"/>
                  </a:lnTo>
                  <a:lnTo>
                    <a:pt x="3251" y="1546"/>
                  </a:lnTo>
                  <a:lnTo>
                    <a:pt x="3261" y="1539"/>
                  </a:lnTo>
                  <a:lnTo>
                    <a:pt x="3269" y="1537"/>
                  </a:lnTo>
                  <a:lnTo>
                    <a:pt x="3278" y="1536"/>
                  </a:lnTo>
                  <a:lnTo>
                    <a:pt x="3288" y="1534"/>
                  </a:lnTo>
                  <a:lnTo>
                    <a:pt x="3296" y="1531"/>
                  </a:lnTo>
                  <a:lnTo>
                    <a:pt x="3304" y="1527"/>
                  </a:lnTo>
                  <a:lnTo>
                    <a:pt x="3320" y="1517"/>
                  </a:lnTo>
                  <a:lnTo>
                    <a:pt x="3335" y="1506"/>
                  </a:lnTo>
                  <a:lnTo>
                    <a:pt x="3350" y="1494"/>
                  </a:lnTo>
                  <a:lnTo>
                    <a:pt x="3366" y="1485"/>
                  </a:lnTo>
                  <a:lnTo>
                    <a:pt x="3374" y="1481"/>
                  </a:lnTo>
                  <a:lnTo>
                    <a:pt x="3383" y="1478"/>
                  </a:lnTo>
                  <a:lnTo>
                    <a:pt x="3392" y="1476"/>
                  </a:lnTo>
                  <a:lnTo>
                    <a:pt x="3402" y="1475"/>
                  </a:lnTo>
                  <a:lnTo>
                    <a:pt x="3413" y="1476"/>
                  </a:lnTo>
                  <a:lnTo>
                    <a:pt x="3423" y="1477"/>
                  </a:lnTo>
                  <a:lnTo>
                    <a:pt x="3432" y="1479"/>
                  </a:lnTo>
                  <a:lnTo>
                    <a:pt x="3439" y="1481"/>
                  </a:lnTo>
                  <a:lnTo>
                    <a:pt x="3447" y="1483"/>
                  </a:lnTo>
                  <a:lnTo>
                    <a:pt x="3453" y="1485"/>
                  </a:lnTo>
                  <a:lnTo>
                    <a:pt x="3461" y="1487"/>
                  </a:lnTo>
                  <a:lnTo>
                    <a:pt x="3468" y="1487"/>
                  </a:lnTo>
                  <a:lnTo>
                    <a:pt x="3494" y="1475"/>
                  </a:lnTo>
                  <a:lnTo>
                    <a:pt x="3507" y="1475"/>
                  </a:lnTo>
                  <a:lnTo>
                    <a:pt x="3522" y="1475"/>
                  </a:lnTo>
                  <a:lnTo>
                    <a:pt x="3522" y="1483"/>
                  </a:lnTo>
                  <a:lnTo>
                    <a:pt x="3524" y="1490"/>
                  </a:lnTo>
                  <a:lnTo>
                    <a:pt x="3526" y="1496"/>
                  </a:lnTo>
                  <a:lnTo>
                    <a:pt x="3528" y="1501"/>
                  </a:lnTo>
                  <a:lnTo>
                    <a:pt x="3535" y="1510"/>
                  </a:lnTo>
                  <a:lnTo>
                    <a:pt x="3541" y="1518"/>
                  </a:lnTo>
                  <a:lnTo>
                    <a:pt x="3720" y="1518"/>
                  </a:lnTo>
                  <a:lnTo>
                    <a:pt x="3721" y="1510"/>
                  </a:lnTo>
                  <a:lnTo>
                    <a:pt x="3720" y="1501"/>
                  </a:lnTo>
                  <a:lnTo>
                    <a:pt x="3718" y="1494"/>
                  </a:lnTo>
                  <a:lnTo>
                    <a:pt x="3716" y="1488"/>
                  </a:lnTo>
                  <a:lnTo>
                    <a:pt x="3713" y="1482"/>
                  </a:lnTo>
                  <a:lnTo>
                    <a:pt x="3708" y="1477"/>
                  </a:lnTo>
                  <a:lnTo>
                    <a:pt x="3704" y="1472"/>
                  </a:lnTo>
                  <a:lnTo>
                    <a:pt x="3699" y="1467"/>
                  </a:lnTo>
                  <a:lnTo>
                    <a:pt x="3691" y="1459"/>
                  </a:lnTo>
                  <a:lnTo>
                    <a:pt x="3682" y="1449"/>
                  </a:lnTo>
                  <a:lnTo>
                    <a:pt x="3679" y="1443"/>
                  </a:lnTo>
                  <a:lnTo>
                    <a:pt x="3676" y="1438"/>
                  </a:lnTo>
                  <a:lnTo>
                    <a:pt x="3674" y="1432"/>
                  </a:lnTo>
                  <a:lnTo>
                    <a:pt x="3674" y="1426"/>
                  </a:lnTo>
                  <a:lnTo>
                    <a:pt x="3674" y="1418"/>
                  </a:lnTo>
                  <a:lnTo>
                    <a:pt x="3674" y="1411"/>
                  </a:lnTo>
                  <a:lnTo>
                    <a:pt x="3674" y="1404"/>
                  </a:lnTo>
                  <a:lnTo>
                    <a:pt x="3674" y="1395"/>
                  </a:lnTo>
                  <a:lnTo>
                    <a:pt x="3687" y="1388"/>
                  </a:lnTo>
                  <a:lnTo>
                    <a:pt x="3880" y="1426"/>
                  </a:lnTo>
                  <a:lnTo>
                    <a:pt x="3883" y="1437"/>
                  </a:lnTo>
                  <a:lnTo>
                    <a:pt x="3886" y="1446"/>
                  </a:lnTo>
                  <a:lnTo>
                    <a:pt x="3890" y="1456"/>
                  </a:lnTo>
                  <a:lnTo>
                    <a:pt x="3895" y="1464"/>
                  </a:lnTo>
                  <a:lnTo>
                    <a:pt x="3900" y="1472"/>
                  </a:lnTo>
                  <a:lnTo>
                    <a:pt x="3906" y="1478"/>
                  </a:lnTo>
                  <a:lnTo>
                    <a:pt x="3914" y="1484"/>
                  </a:lnTo>
                  <a:lnTo>
                    <a:pt x="3920" y="1489"/>
                  </a:lnTo>
                  <a:lnTo>
                    <a:pt x="3929" y="1493"/>
                  </a:lnTo>
                  <a:lnTo>
                    <a:pt x="3938" y="1496"/>
                  </a:lnTo>
                  <a:lnTo>
                    <a:pt x="3948" y="1499"/>
                  </a:lnTo>
                  <a:lnTo>
                    <a:pt x="3957" y="1502"/>
                  </a:lnTo>
                  <a:lnTo>
                    <a:pt x="3968" y="1504"/>
                  </a:lnTo>
                  <a:lnTo>
                    <a:pt x="3981" y="1505"/>
                  </a:lnTo>
                  <a:lnTo>
                    <a:pt x="3993" y="1506"/>
                  </a:lnTo>
                  <a:lnTo>
                    <a:pt x="4006" y="1506"/>
                  </a:lnTo>
                  <a:lnTo>
                    <a:pt x="4018" y="1506"/>
                  </a:lnTo>
                  <a:lnTo>
                    <a:pt x="4029" y="1502"/>
                  </a:lnTo>
                  <a:lnTo>
                    <a:pt x="4039" y="1500"/>
                  </a:lnTo>
                  <a:lnTo>
                    <a:pt x="4050" y="1496"/>
                  </a:lnTo>
                  <a:lnTo>
                    <a:pt x="4060" y="1493"/>
                  </a:lnTo>
                  <a:lnTo>
                    <a:pt x="4069" y="1490"/>
                  </a:lnTo>
                  <a:lnTo>
                    <a:pt x="4080" y="1488"/>
                  </a:lnTo>
                  <a:lnTo>
                    <a:pt x="4093" y="1487"/>
                  </a:lnTo>
                  <a:lnTo>
                    <a:pt x="4108" y="1488"/>
                  </a:lnTo>
                  <a:lnTo>
                    <a:pt x="4123" y="1490"/>
                  </a:lnTo>
                  <a:lnTo>
                    <a:pt x="4136" y="1492"/>
                  </a:lnTo>
                  <a:lnTo>
                    <a:pt x="4150" y="1496"/>
                  </a:lnTo>
                  <a:lnTo>
                    <a:pt x="4162" y="1500"/>
                  </a:lnTo>
                  <a:lnTo>
                    <a:pt x="4173" y="1506"/>
                  </a:lnTo>
                  <a:lnTo>
                    <a:pt x="4184" y="1511"/>
                  </a:lnTo>
                  <a:lnTo>
                    <a:pt x="4195" y="1517"/>
                  </a:lnTo>
                  <a:lnTo>
                    <a:pt x="4214" y="1528"/>
                  </a:lnTo>
                  <a:lnTo>
                    <a:pt x="4233" y="1539"/>
                  </a:lnTo>
                  <a:lnTo>
                    <a:pt x="4243" y="1544"/>
                  </a:lnTo>
                  <a:lnTo>
                    <a:pt x="4253" y="1548"/>
                  </a:lnTo>
                  <a:lnTo>
                    <a:pt x="4262" y="1552"/>
                  </a:lnTo>
                  <a:lnTo>
                    <a:pt x="4272" y="1555"/>
                  </a:lnTo>
                  <a:lnTo>
                    <a:pt x="4306" y="1555"/>
                  </a:lnTo>
                  <a:lnTo>
                    <a:pt x="4334" y="1555"/>
                  </a:lnTo>
                  <a:lnTo>
                    <a:pt x="4358" y="1555"/>
                  </a:lnTo>
                  <a:lnTo>
                    <a:pt x="4378" y="1555"/>
                  </a:lnTo>
                  <a:lnTo>
                    <a:pt x="4396" y="1555"/>
                  </a:lnTo>
                  <a:lnTo>
                    <a:pt x="4412" y="1555"/>
                  </a:lnTo>
                  <a:lnTo>
                    <a:pt x="4427" y="1555"/>
                  </a:lnTo>
                  <a:lnTo>
                    <a:pt x="4445" y="1555"/>
                  </a:lnTo>
                  <a:lnTo>
                    <a:pt x="4455" y="1554"/>
                  </a:lnTo>
                  <a:lnTo>
                    <a:pt x="4464" y="1553"/>
                  </a:lnTo>
                  <a:lnTo>
                    <a:pt x="4470" y="1550"/>
                  </a:lnTo>
                  <a:lnTo>
                    <a:pt x="4476" y="1547"/>
                  </a:lnTo>
                  <a:lnTo>
                    <a:pt x="4480" y="1544"/>
                  </a:lnTo>
                  <a:lnTo>
                    <a:pt x="4485" y="1539"/>
                  </a:lnTo>
                  <a:lnTo>
                    <a:pt x="4488" y="1535"/>
                  </a:lnTo>
                  <a:lnTo>
                    <a:pt x="4490" y="1530"/>
                  </a:lnTo>
                  <a:lnTo>
                    <a:pt x="4495" y="1522"/>
                  </a:lnTo>
                  <a:lnTo>
                    <a:pt x="4503" y="1514"/>
                  </a:lnTo>
                  <a:lnTo>
                    <a:pt x="4509" y="1511"/>
                  </a:lnTo>
                  <a:lnTo>
                    <a:pt x="4514" y="1508"/>
                  </a:lnTo>
                  <a:lnTo>
                    <a:pt x="4522" y="1507"/>
                  </a:lnTo>
                  <a:lnTo>
                    <a:pt x="4531" y="1506"/>
                  </a:lnTo>
                  <a:lnTo>
                    <a:pt x="4554" y="1507"/>
                  </a:lnTo>
                  <a:lnTo>
                    <a:pt x="4577" y="1509"/>
                  </a:lnTo>
                  <a:lnTo>
                    <a:pt x="4599" y="1512"/>
                  </a:lnTo>
                  <a:lnTo>
                    <a:pt x="4620" y="1515"/>
                  </a:lnTo>
                  <a:lnTo>
                    <a:pt x="4651" y="1522"/>
                  </a:lnTo>
                  <a:lnTo>
                    <a:pt x="4663" y="1524"/>
                  </a:lnTo>
                  <a:lnTo>
                    <a:pt x="4678" y="1524"/>
                  </a:lnTo>
                  <a:lnTo>
                    <a:pt x="4690" y="1524"/>
                  </a:lnTo>
                  <a:lnTo>
                    <a:pt x="4700" y="1524"/>
                  </a:lnTo>
                  <a:lnTo>
                    <a:pt x="4711" y="1524"/>
                  </a:lnTo>
                  <a:lnTo>
                    <a:pt x="4718" y="1524"/>
                  </a:lnTo>
                  <a:lnTo>
                    <a:pt x="4727" y="1521"/>
                  </a:lnTo>
                  <a:lnTo>
                    <a:pt x="4737" y="1518"/>
                  </a:lnTo>
                  <a:lnTo>
                    <a:pt x="4746" y="1513"/>
                  </a:lnTo>
                  <a:lnTo>
                    <a:pt x="4755" y="1508"/>
                  </a:lnTo>
                  <a:lnTo>
                    <a:pt x="4763" y="1501"/>
                  </a:lnTo>
                  <a:lnTo>
                    <a:pt x="4771" y="1494"/>
                  </a:lnTo>
                  <a:lnTo>
                    <a:pt x="4777" y="1487"/>
                  </a:lnTo>
                  <a:lnTo>
                    <a:pt x="4771" y="1484"/>
                  </a:lnTo>
                  <a:lnTo>
                    <a:pt x="4766" y="1481"/>
                  </a:lnTo>
                  <a:lnTo>
                    <a:pt x="4760" y="1476"/>
                  </a:lnTo>
                  <a:lnTo>
                    <a:pt x="4756" y="1471"/>
                  </a:lnTo>
                  <a:lnTo>
                    <a:pt x="4750" y="1465"/>
                  </a:lnTo>
                  <a:lnTo>
                    <a:pt x="4747" y="1458"/>
                  </a:lnTo>
                  <a:lnTo>
                    <a:pt x="4745" y="1452"/>
                  </a:lnTo>
                  <a:lnTo>
                    <a:pt x="4744" y="1444"/>
                  </a:lnTo>
                  <a:lnTo>
                    <a:pt x="4745" y="1435"/>
                  </a:lnTo>
                  <a:lnTo>
                    <a:pt x="4747" y="1428"/>
                  </a:lnTo>
                  <a:lnTo>
                    <a:pt x="4750" y="1422"/>
                  </a:lnTo>
                  <a:lnTo>
                    <a:pt x="4754" y="1417"/>
                  </a:lnTo>
                  <a:lnTo>
                    <a:pt x="4757" y="1411"/>
                  </a:lnTo>
                  <a:lnTo>
                    <a:pt x="4760" y="1405"/>
                  </a:lnTo>
                  <a:lnTo>
                    <a:pt x="4762" y="1398"/>
                  </a:lnTo>
                  <a:lnTo>
                    <a:pt x="4763" y="1388"/>
                  </a:lnTo>
                  <a:lnTo>
                    <a:pt x="4763" y="1382"/>
                  </a:lnTo>
                  <a:lnTo>
                    <a:pt x="4761" y="1377"/>
                  </a:lnTo>
                  <a:lnTo>
                    <a:pt x="4759" y="1372"/>
                  </a:lnTo>
                  <a:lnTo>
                    <a:pt x="4756" y="1369"/>
                  </a:lnTo>
                  <a:lnTo>
                    <a:pt x="4747" y="1363"/>
                  </a:lnTo>
                  <a:lnTo>
                    <a:pt x="4737" y="1359"/>
                  </a:lnTo>
                  <a:lnTo>
                    <a:pt x="4727" y="1355"/>
                  </a:lnTo>
                  <a:lnTo>
                    <a:pt x="4718" y="1350"/>
                  </a:lnTo>
                  <a:lnTo>
                    <a:pt x="4715" y="1347"/>
                  </a:lnTo>
                  <a:lnTo>
                    <a:pt x="4713" y="1343"/>
                  </a:lnTo>
                  <a:lnTo>
                    <a:pt x="4711" y="1339"/>
                  </a:lnTo>
                  <a:lnTo>
                    <a:pt x="4711" y="1333"/>
                  </a:lnTo>
                  <a:lnTo>
                    <a:pt x="4711" y="1324"/>
                  </a:lnTo>
                  <a:lnTo>
                    <a:pt x="4711" y="1315"/>
                  </a:lnTo>
                  <a:lnTo>
                    <a:pt x="4830" y="1297"/>
                  </a:lnTo>
                  <a:lnTo>
                    <a:pt x="4869" y="1307"/>
                  </a:lnTo>
                  <a:lnTo>
                    <a:pt x="4898" y="1315"/>
                  </a:lnTo>
                  <a:lnTo>
                    <a:pt x="4928" y="1322"/>
                  </a:lnTo>
                  <a:lnTo>
                    <a:pt x="4963" y="1333"/>
                  </a:lnTo>
                  <a:lnTo>
                    <a:pt x="4974" y="1338"/>
                  </a:lnTo>
                  <a:lnTo>
                    <a:pt x="4985" y="1343"/>
                  </a:lnTo>
                  <a:lnTo>
                    <a:pt x="4995" y="1349"/>
                  </a:lnTo>
                  <a:lnTo>
                    <a:pt x="5005" y="1356"/>
                  </a:lnTo>
                  <a:lnTo>
                    <a:pt x="5021" y="1371"/>
                  </a:lnTo>
                  <a:lnTo>
                    <a:pt x="5038" y="1386"/>
                  </a:lnTo>
                  <a:lnTo>
                    <a:pt x="5046" y="1395"/>
                  </a:lnTo>
                  <a:lnTo>
                    <a:pt x="5054" y="1402"/>
                  </a:lnTo>
                  <a:lnTo>
                    <a:pt x="5063" y="1408"/>
                  </a:lnTo>
                  <a:lnTo>
                    <a:pt x="5073" y="1414"/>
                  </a:lnTo>
                  <a:lnTo>
                    <a:pt x="5084" y="1419"/>
                  </a:lnTo>
                  <a:lnTo>
                    <a:pt x="5095" y="1423"/>
                  </a:lnTo>
                  <a:lnTo>
                    <a:pt x="5108" y="1425"/>
                  </a:lnTo>
                  <a:lnTo>
                    <a:pt x="5122" y="1426"/>
                  </a:lnTo>
                  <a:lnTo>
                    <a:pt x="5127" y="1438"/>
                  </a:lnTo>
                  <a:lnTo>
                    <a:pt x="5132" y="1449"/>
                  </a:lnTo>
                  <a:lnTo>
                    <a:pt x="5139" y="1459"/>
                  </a:lnTo>
                  <a:lnTo>
                    <a:pt x="5148" y="1468"/>
                  </a:lnTo>
                  <a:lnTo>
                    <a:pt x="5156" y="1476"/>
                  </a:lnTo>
                  <a:lnTo>
                    <a:pt x="5166" y="1484"/>
                  </a:lnTo>
                  <a:lnTo>
                    <a:pt x="5176" y="1490"/>
                  </a:lnTo>
                  <a:lnTo>
                    <a:pt x="5188" y="1496"/>
                  </a:lnTo>
                  <a:lnTo>
                    <a:pt x="5199" y="1502"/>
                  </a:lnTo>
                  <a:lnTo>
                    <a:pt x="5211" y="1508"/>
                  </a:lnTo>
                  <a:lnTo>
                    <a:pt x="5225" y="1512"/>
                  </a:lnTo>
                  <a:lnTo>
                    <a:pt x="5237" y="1516"/>
                  </a:lnTo>
                  <a:lnTo>
                    <a:pt x="5263" y="1524"/>
                  </a:lnTo>
                  <a:lnTo>
                    <a:pt x="5288" y="1530"/>
                  </a:lnTo>
                  <a:lnTo>
                    <a:pt x="5303" y="1536"/>
                  </a:lnTo>
                  <a:lnTo>
                    <a:pt x="5317" y="1542"/>
                  </a:lnTo>
                  <a:lnTo>
                    <a:pt x="5330" y="1550"/>
                  </a:lnTo>
                  <a:lnTo>
                    <a:pt x="5342" y="1558"/>
                  </a:lnTo>
                  <a:lnTo>
                    <a:pt x="5365" y="1577"/>
                  </a:lnTo>
                  <a:lnTo>
                    <a:pt x="5388" y="1595"/>
                  </a:lnTo>
                  <a:lnTo>
                    <a:pt x="5399" y="1604"/>
                  </a:lnTo>
                  <a:lnTo>
                    <a:pt x="5410" y="1612"/>
                  </a:lnTo>
                  <a:lnTo>
                    <a:pt x="5422" y="1621"/>
                  </a:lnTo>
                  <a:lnTo>
                    <a:pt x="5434" y="1628"/>
                  </a:lnTo>
                  <a:lnTo>
                    <a:pt x="5446" y="1633"/>
                  </a:lnTo>
                  <a:lnTo>
                    <a:pt x="5460" y="1638"/>
                  </a:lnTo>
                  <a:lnTo>
                    <a:pt x="5473" y="1640"/>
                  </a:lnTo>
                  <a:lnTo>
                    <a:pt x="5488" y="1641"/>
                  </a:lnTo>
                  <a:lnTo>
                    <a:pt x="5497" y="1641"/>
                  </a:lnTo>
                  <a:lnTo>
                    <a:pt x="5506" y="1640"/>
                  </a:lnTo>
                  <a:lnTo>
                    <a:pt x="5514" y="1638"/>
                  </a:lnTo>
                  <a:lnTo>
                    <a:pt x="5522" y="1635"/>
                  </a:lnTo>
                  <a:lnTo>
                    <a:pt x="5536" y="1628"/>
                  </a:lnTo>
                  <a:lnTo>
                    <a:pt x="5551" y="1620"/>
                  </a:lnTo>
                  <a:lnTo>
                    <a:pt x="5565" y="1611"/>
                  </a:lnTo>
                  <a:lnTo>
                    <a:pt x="5579" y="1605"/>
                  </a:lnTo>
                  <a:lnTo>
                    <a:pt x="5587" y="1602"/>
                  </a:lnTo>
                  <a:lnTo>
                    <a:pt x="5596" y="1600"/>
                  </a:lnTo>
                  <a:lnTo>
                    <a:pt x="5604" y="1599"/>
                  </a:lnTo>
                  <a:lnTo>
                    <a:pt x="5614" y="1598"/>
                  </a:lnTo>
                  <a:lnTo>
                    <a:pt x="5621" y="1599"/>
                  </a:lnTo>
                  <a:lnTo>
                    <a:pt x="5626" y="1601"/>
                  </a:lnTo>
                  <a:lnTo>
                    <a:pt x="5631" y="1604"/>
                  </a:lnTo>
                  <a:lnTo>
                    <a:pt x="5635" y="1607"/>
                  </a:lnTo>
                  <a:lnTo>
                    <a:pt x="5642" y="1613"/>
                  </a:lnTo>
                  <a:lnTo>
                    <a:pt x="5647" y="1617"/>
                  </a:lnTo>
                  <a:lnTo>
                    <a:pt x="5647" y="1629"/>
                  </a:lnTo>
                  <a:lnTo>
                    <a:pt x="5647" y="1638"/>
                  </a:lnTo>
                  <a:lnTo>
                    <a:pt x="5647" y="1645"/>
                  </a:lnTo>
                  <a:lnTo>
                    <a:pt x="5647" y="1654"/>
                  </a:lnTo>
                  <a:lnTo>
                    <a:pt x="5647" y="1662"/>
                  </a:lnTo>
                  <a:lnTo>
                    <a:pt x="5649" y="1672"/>
                  </a:lnTo>
                  <a:lnTo>
                    <a:pt x="5652" y="1679"/>
                  </a:lnTo>
                  <a:lnTo>
                    <a:pt x="5655" y="1686"/>
                  </a:lnTo>
                  <a:lnTo>
                    <a:pt x="5659" y="1693"/>
                  </a:lnTo>
                  <a:lnTo>
                    <a:pt x="5664" y="1699"/>
                  </a:lnTo>
                  <a:lnTo>
                    <a:pt x="5668" y="1704"/>
                  </a:lnTo>
                  <a:lnTo>
                    <a:pt x="5674" y="1709"/>
                  </a:lnTo>
                  <a:lnTo>
                    <a:pt x="5674" y="1790"/>
                  </a:lnTo>
                  <a:lnTo>
                    <a:pt x="5666" y="1791"/>
                  </a:lnTo>
                  <a:lnTo>
                    <a:pt x="5657" y="1792"/>
                  </a:lnTo>
                  <a:lnTo>
                    <a:pt x="5649" y="1792"/>
                  </a:lnTo>
                  <a:lnTo>
                    <a:pt x="5641" y="1792"/>
                  </a:lnTo>
                  <a:lnTo>
                    <a:pt x="5623" y="1790"/>
                  </a:lnTo>
                  <a:lnTo>
                    <a:pt x="5608" y="1790"/>
                  </a:lnTo>
                  <a:lnTo>
                    <a:pt x="5604" y="1790"/>
                  </a:lnTo>
                  <a:lnTo>
                    <a:pt x="5602" y="1792"/>
                  </a:lnTo>
                  <a:lnTo>
                    <a:pt x="5600" y="1794"/>
                  </a:lnTo>
                  <a:lnTo>
                    <a:pt x="5598" y="1796"/>
                  </a:lnTo>
                  <a:lnTo>
                    <a:pt x="5595" y="1802"/>
                  </a:lnTo>
                  <a:lnTo>
                    <a:pt x="5593" y="1808"/>
                  </a:lnTo>
                  <a:lnTo>
                    <a:pt x="5595" y="1818"/>
                  </a:lnTo>
                  <a:lnTo>
                    <a:pt x="5597" y="1827"/>
                  </a:lnTo>
                  <a:lnTo>
                    <a:pt x="5600" y="1835"/>
                  </a:lnTo>
                  <a:lnTo>
                    <a:pt x="5604" y="1844"/>
                  </a:lnTo>
                  <a:lnTo>
                    <a:pt x="5609" y="1852"/>
                  </a:lnTo>
                  <a:lnTo>
                    <a:pt x="5614" y="1859"/>
                  </a:lnTo>
                  <a:lnTo>
                    <a:pt x="5620" y="1865"/>
                  </a:lnTo>
                  <a:lnTo>
                    <a:pt x="5626" y="1871"/>
                  </a:lnTo>
                  <a:lnTo>
                    <a:pt x="5637" y="1881"/>
                  </a:lnTo>
                  <a:lnTo>
                    <a:pt x="5647" y="1890"/>
                  </a:lnTo>
                  <a:lnTo>
                    <a:pt x="5651" y="1896"/>
                  </a:lnTo>
                  <a:lnTo>
                    <a:pt x="5653" y="1899"/>
                  </a:lnTo>
                  <a:lnTo>
                    <a:pt x="5654" y="1903"/>
                  </a:lnTo>
                  <a:lnTo>
                    <a:pt x="5654" y="1907"/>
                  </a:lnTo>
                  <a:lnTo>
                    <a:pt x="5747" y="1919"/>
                  </a:lnTo>
                  <a:lnTo>
                    <a:pt x="5754" y="1918"/>
                  </a:lnTo>
                  <a:lnTo>
                    <a:pt x="5761" y="1917"/>
                  </a:lnTo>
                  <a:lnTo>
                    <a:pt x="5768" y="1915"/>
                  </a:lnTo>
                  <a:lnTo>
                    <a:pt x="5775" y="1912"/>
                  </a:lnTo>
                  <a:lnTo>
                    <a:pt x="5780" y="1908"/>
                  </a:lnTo>
                  <a:lnTo>
                    <a:pt x="5786" y="1904"/>
                  </a:lnTo>
                  <a:lnTo>
                    <a:pt x="5792" y="1899"/>
                  </a:lnTo>
                  <a:lnTo>
                    <a:pt x="5797" y="1892"/>
                  </a:lnTo>
                  <a:lnTo>
                    <a:pt x="5807" y="1880"/>
                  </a:lnTo>
                  <a:lnTo>
                    <a:pt x="5815" y="1865"/>
                  </a:lnTo>
                  <a:lnTo>
                    <a:pt x="5823" y="1850"/>
                  </a:lnTo>
                  <a:lnTo>
                    <a:pt x="5830" y="1832"/>
                  </a:lnTo>
                  <a:lnTo>
                    <a:pt x="5835" y="1815"/>
                  </a:lnTo>
                  <a:lnTo>
                    <a:pt x="5841" y="1797"/>
                  </a:lnTo>
                  <a:lnTo>
                    <a:pt x="5845" y="1779"/>
                  </a:lnTo>
                  <a:lnTo>
                    <a:pt x="5847" y="1763"/>
                  </a:lnTo>
                  <a:lnTo>
                    <a:pt x="5852" y="1733"/>
                  </a:lnTo>
                  <a:lnTo>
                    <a:pt x="5853" y="1709"/>
                  </a:lnTo>
                  <a:lnTo>
                    <a:pt x="5853" y="1694"/>
                  </a:lnTo>
                  <a:lnTo>
                    <a:pt x="5853" y="1677"/>
                  </a:lnTo>
                  <a:lnTo>
                    <a:pt x="5853" y="1657"/>
                  </a:lnTo>
                  <a:lnTo>
                    <a:pt x="5853" y="1635"/>
                  </a:lnTo>
                  <a:lnTo>
                    <a:pt x="5853" y="1623"/>
                  </a:lnTo>
                  <a:lnTo>
                    <a:pt x="5853" y="1612"/>
                  </a:lnTo>
                  <a:lnTo>
                    <a:pt x="5855" y="1607"/>
                  </a:lnTo>
                  <a:lnTo>
                    <a:pt x="5858" y="1604"/>
                  </a:lnTo>
                  <a:lnTo>
                    <a:pt x="5865" y="1601"/>
                  </a:lnTo>
                  <a:lnTo>
                    <a:pt x="5873" y="1598"/>
                  </a:lnTo>
                  <a:lnTo>
                    <a:pt x="5873" y="1568"/>
                  </a:lnTo>
                  <a:lnTo>
                    <a:pt x="5867" y="1564"/>
                  </a:lnTo>
                  <a:lnTo>
                    <a:pt x="5859" y="1558"/>
                  </a:lnTo>
                  <a:lnTo>
                    <a:pt x="5850" y="1551"/>
                  </a:lnTo>
                  <a:lnTo>
                    <a:pt x="5843" y="1543"/>
                  </a:lnTo>
                  <a:lnTo>
                    <a:pt x="5835" y="1534"/>
                  </a:lnTo>
                  <a:lnTo>
                    <a:pt x="5830" y="1525"/>
                  </a:lnTo>
                  <a:lnTo>
                    <a:pt x="5827" y="1520"/>
                  </a:lnTo>
                  <a:lnTo>
                    <a:pt x="5826" y="1516"/>
                  </a:lnTo>
                  <a:lnTo>
                    <a:pt x="5826" y="1511"/>
                  </a:lnTo>
                  <a:lnTo>
                    <a:pt x="5826" y="1506"/>
                  </a:lnTo>
                  <a:lnTo>
                    <a:pt x="5816" y="1498"/>
                  </a:lnTo>
                  <a:lnTo>
                    <a:pt x="5808" y="1490"/>
                  </a:lnTo>
                  <a:lnTo>
                    <a:pt x="5799" y="1481"/>
                  </a:lnTo>
                  <a:lnTo>
                    <a:pt x="5791" y="1472"/>
                  </a:lnTo>
                  <a:lnTo>
                    <a:pt x="5776" y="1451"/>
                  </a:lnTo>
                  <a:lnTo>
                    <a:pt x="5761" y="1428"/>
                  </a:lnTo>
                  <a:lnTo>
                    <a:pt x="5748" y="1404"/>
                  </a:lnTo>
                  <a:lnTo>
                    <a:pt x="5735" y="1378"/>
                  </a:lnTo>
                  <a:lnTo>
                    <a:pt x="5721" y="1353"/>
                  </a:lnTo>
                  <a:lnTo>
                    <a:pt x="5707" y="1327"/>
                  </a:lnTo>
                  <a:lnTo>
                    <a:pt x="5700" y="1316"/>
                  </a:lnTo>
                  <a:lnTo>
                    <a:pt x="5692" y="1307"/>
                  </a:lnTo>
                  <a:lnTo>
                    <a:pt x="5684" y="1299"/>
                  </a:lnTo>
                  <a:lnTo>
                    <a:pt x="5674" y="1291"/>
                  </a:lnTo>
                  <a:lnTo>
                    <a:pt x="5664" y="1285"/>
                  </a:lnTo>
                  <a:lnTo>
                    <a:pt x="5652" y="1279"/>
                  </a:lnTo>
                  <a:lnTo>
                    <a:pt x="5640" y="1274"/>
                  </a:lnTo>
                  <a:lnTo>
                    <a:pt x="5628" y="1270"/>
                  </a:lnTo>
                  <a:lnTo>
                    <a:pt x="5600" y="1263"/>
                  </a:lnTo>
                  <a:lnTo>
                    <a:pt x="5570" y="1256"/>
                  </a:lnTo>
                  <a:lnTo>
                    <a:pt x="5540" y="1249"/>
                  </a:lnTo>
                  <a:lnTo>
                    <a:pt x="5508" y="1241"/>
                  </a:lnTo>
                  <a:lnTo>
                    <a:pt x="5503" y="1252"/>
                  </a:lnTo>
                  <a:lnTo>
                    <a:pt x="5500" y="1265"/>
                  </a:lnTo>
                  <a:lnTo>
                    <a:pt x="5498" y="1272"/>
                  </a:lnTo>
                  <a:lnTo>
                    <a:pt x="5496" y="1279"/>
                  </a:lnTo>
                  <a:lnTo>
                    <a:pt x="5492" y="1285"/>
                  </a:lnTo>
                  <a:lnTo>
                    <a:pt x="5488" y="1291"/>
                  </a:lnTo>
                  <a:lnTo>
                    <a:pt x="5483" y="1284"/>
                  </a:lnTo>
                  <a:lnTo>
                    <a:pt x="5476" y="1278"/>
                  </a:lnTo>
                  <a:lnTo>
                    <a:pt x="5469" y="1275"/>
                  </a:lnTo>
                  <a:lnTo>
                    <a:pt x="5462" y="1272"/>
                  </a:lnTo>
                  <a:lnTo>
                    <a:pt x="5446" y="1267"/>
                  </a:lnTo>
                  <a:lnTo>
                    <a:pt x="5431" y="1264"/>
                  </a:lnTo>
                  <a:lnTo>
                    <a:pt x="5423" y="1262"/>
                  </a:lnTo>
                  <a:lnTo>
                    <a:pt x="5417" y="1260"/>
                  </a:lnTo>
                  <a:lnTo>
                    <a:pt x="5411" y="1257"/>
                  </a:lnTo>
                  <a:lnTo>
                    <a:pt x="5406" y="1254"/>
                  </a:lnTo>
                  <a:lnTo>
                    <a:pt x="5401" y="1249"/>
                  </a:lnTo>
                  <a:lnTo>
                    <a:pt x="5398" y="1244"/>
                  </a:lnTo>
                  <a:lnTo>
                    <a:pt x="5396" y="1237"/>
                  </a:lnTo>
                  <a:lnTo>
                    <a:pt x="5395" y="1229"/>
                  </a:lnTo>
                  <a:lnTo>
                    <a:pt x="5378" y="1226"/>
                  </a:lnTo>
                  <a:lnTo>
                    <a:pt x="5341" y="1218"/>
                  </a:lnTo>
                  <a:lnTo>
                    <a:pt x="5322" y="1214"/>
                  </a:lnTo>
                  <a:lnTo>
                    <a:pt x="5305" y="1210"/>
                  </a:lnTo>
                  <a:lnTo>
                    <a:pt x="5293" y="1207"/>
                  </a:lnTo>
                  <a:lnTo>
                    <a:pt x="5288" y="1204"/>
                  </a:lnTo>
                  <a:lnTo>
                    <a:pt x="5289" y="1197"/>
                  </a:lnTo>
                  <a:lnTo>
                    <a:pt x="5293" y="1191"/>
                  </a:lnTo>
                  <a:lnTo>
                    <a:pt x="5298" y="1185"/>
                  </a:lnTo>
                  <a:lnTo>
                    <a:pt x="5304" y="1180"/>
                  </a:lnTo>
                  <a:lnTo>
                    <a:pt x="5319" y="1167"/>
                  </a:lnTo>
                  <a:lnTo>
                    <a:pt x="5334" y="1154"/>
                  </a:lnTo>
                  <a:lnTo>
                    <a:pt x="5331" y="1147"/>
                  </a:lnTo>
                  <a:lnTo>
                    <a:pt x="5329" y="1140"/>
                  </a:lnTo>
                  <a:lnTo>
                    <a:pt x="5328" y="1132"/>
                  </a:lnTo>
                  <a:lnTo>
                    <a:pt x="5329" y="1125"/>
                  </a:lnTo>
                  <a:lnTo>
                    <a:pt x="5331" y="1117"/>
                  </a:lnTo>
                  <a:lnTo>
                    <a:pt x="5334" y="1108"/>
                  </a:lnTo>
                  <a:lnTo>
                    <a:pt x="5339" y="1100"/>
                  </a:lnTo>
                  <a:lnTo>
                    <a:pt x="5343" y="1092"/>
                  </a:lnTo>
                  <a:lnTo>
                    <a:pt x="5365" y="1064"/>
                  </a:lnTo>
                  <a:lnTo>
                    <a:pt x="5382" y="1043"/>
                  </a:lnTo>
                  <a:lnTo>
                    <a:pt x="5382" y="964"/>
                  </a:lnTo>
                  <a:lnTo>
                    <a:pt x="5388" y="962"/>
                  </a:lnTo>
                  <a:lnTo>
                    <a:pt x="5396" y="961"/>
                  </a:lnTo>
                  <a:lnTo>
                    <a:pt x="5402" y="961"/>
                  </a:lnTo>
                  <a:lnTo>
                    <a:pt x="5409" y="962"/>
                  </a:lnTo>
                  <a:lnTo>
                    <a:pt x="5423" y="963"/>
                  </a:lnTo>
                  <a:lnTo>
                    <a:pt x="5441" y="964"/>
                  </a:lnTo>
                  <a:lnTo>
                    <a:pt x="5465" y="964"/>
                  </a:lnTo>
                  <a:lnTo>
                    <a:pt x="5492" y="966"/>
                  </a:lnTo>
                  <a:lnTo>
                    <a:pt x="5521" y="968"/>
                  </a:lnTo>
                  <a:lnTo>
                    <a:pt x="5552" y="970"/>
                  </a:lnTo>
                  <a:lnTo>
                    <a:pt x="5583" y="972"/>
                  </a:lnTo>
                  <a:lnTo>
                    <a:pt x="5612" y="974"/>
                  </a:lnTo>
                  <a:lnTo>
                    <a:pt x="5641" y="975"/>
                  </a:lnTo>
                  <a:lnTo>
                    <a:pt x="5667" y="976"/>
                  </a:lnTo>
                  <a:lnTo>
                    <a:pt x="5671" y="975"/>
                  </a:lnTo>
                  <a:lnTo>
                    <a:pt x="5677" y="972"/>
                  </a:lnTo>
                  <a:lnTo>
                    <a:pt x="5682" y="968"/>
                  </a:lnTo>
                  <a:lnTo>
                    <a:pt x="5687" y="964"/>
                  </a:lnTo>
                  <a:lnTo>
                    <a:pt x="5674" y="945"/>
                  </a:lnTo>
                  <a:lnTo>
                    <a:pt x="5807" y="945"/>
                  </a:lnTo>
                  <a:lnTo>
                    <a:pt x="5809" y="949"/>
                  </a:lnTo>
                  <a:lnTo>
                    <a:pt x="5816" y="955"/>
                  </a:lnTo>
                  <a:lnTo>
                    <a:pt x="5825" y="962"/>
                  </a:lnTo>
                  <a:lnTo>
                    <a:pt x="5836" y="969"/>
                  </a:lnTo>
                  <a:lnTo>
                    <a:pt x="5857" y="982"/>
                  </a:lnTo>
                  <a:lnTo>
                    <a:pt x="5867" y="988"/>
                  </a:lnTo>
                  <a:lnTo>
                    <a:pt x="5871" y="988"/>
                  </a:lnTo>
                  <a:lnTo>
                    <a:pt x="5875" y="987"/>
                  </a:lnTo>
                  <a:lnTo>
                    <a:pt x="5878" y="985"/>
                  </a:lnTo>
                  <a:lnTo>
                    <a:pt x="5880" y="983"/>
                  </a:lnTo>
                  <a:lnTo>
                    <a:pt x="5884" y="979"/>
                  </a:lnTo>
                  <a:lnTo>
                    <a:pt x="5888" y="973"/>
                  </a:lnTo>
                  <a:lnTo>
                    <a:pt x="5892" y="967"/>
                  </a:lnTo>
                  <a:lnTo>
                    <a:pt x="5898" y="963"/>
                  </a:lnTo>
                  <a:lnTo>
                    <a:pt x="5902" y="961"/>
                  </a:lnTo>
                  <a:lnTo>
                    <a:pt x="5906" y="959"/>
                  </a:lnTo>
                  <a:lnTo>
                    <a:pt x="5913" y="958"/>
                  </a:lnTo>
                  <a:lnTo>
                    <a:pt x="5920" y="958"/>
                  </a:lnTo>
                  <a:lnTo>
                    <a:pt x="5911" y="954"/>
                  </a:lnTo>
                  <a:lnTo>
                    <a:pt x="5904" y="950"/>
                  </a:lnTo>
                  <a:lnTo>
                    <a:pt x="5900" y="945"/>
                  </a:lnTo>
                  <a:lnTo>
                    <a:pt x="5897" y="941"/>
                  </a:lnTo>
                  <a:lnTo>
                    <a:pt x="5894" y="935"/>
                  </a:lnTo>
                  <a:lnTo>
                    <a:pt x="5893" y="927"/>
                  </a:lnTo>
                  <a:lnTo>
                    <a:pt x="5893" y="916"/>
                  </a:lnTo>
                  <a:lnTo>
                    <a:pt x="5893" y="902"/>
                  </a:lnTo>
                  <a:lnTo>
                    <a:pt x="5893" y="886"/>
                  </a:lnTo>
                  <a:lnTo>
                    <a:pt x="5894" y="871"/>
                  </a:lnTo>
                  <a:lnTo>
                    <a:pt x="5897" y="858"/>
                  </a:lnTo>
                  <a:lnTo>
                    <a:pt x="5900" y="846"/>
                  </a:lnTo>
                  <a:lnTo>
                    <a:pt x="5902" y="841"/>
                  </a:lnTo>
                  <a:lnTo>
                    <a:pt x="5904" y="835"/>
                  </a:lnTo>
                  <a:lnTo>
                    <a:pt x="5906" y="831"/>
                  </a:lnTo>
                  <a:lnTo>
                    <a:pt x="5910" y="828"/>
                  </a:lnTo>
                  <a:lnTo>
                    <a:pt x="5913" y="825"/>
                  </a:lnTo>
                  <a:lnTo>
                    <a:pt x="5917" y="823"/>
                  </a:lnTo>
                  <a:lnTo>
                    <a:pt x="5922" y="822"/>
                  </a:lnTo>
                  <a:lnTo>
                    <a:pt x="5926" y="822"/>
                  </a:lnTo>
                  <a:lnTo>
                    <a:pt x="5945" y="822"/>
                  </a:lnTo>
                  <a:lnTo>
                    <a:pt x="5974" y="822"/>
                  </a:lnTo>
                  <a:lnTo>
                    <a:pt x="6006" y="822"/>
                  </a:lnTo>
                  <a:lnTo>
                    <a:pt x="6033" y="822"/>
                  </a:lnTo>
                  <a:lnTo>
                    <a:pt x="6037" y="828"/>
                  </a:lnTo>
                  <a:lnTo>
                    <a:pt x="6045" y="838"/>
                  </a:lnTo>
                  <a:lnTo>
                    <a:pt x="6055" y="849"/>
                  </a:lnTo>
                  <a:lnTo>
                    <a:pt x="6066" y="860"/>
                  </a:lnTo>
                  <a:lnTo>
                    <a:pt x="6077" y="871"/>
                  </a:lnTo>
                  <a:lnTo>
                    <a:pt x="6086" y="881"/>
                  </a:lnTo>
                  <a:lnTo>
                    <a:pt x="6094" y="887"/>
                  </a:lnTo>
                  <a:lnTo>
                    <a:pt x="6099" y="889"/>
                  </a:lnTo>
                  <a:lnTo>
                    <a:pt x="6102" y="881"/>
                  </a:lnTo>
                  <a:lnTo>
                    <a:pt x="6105" y="874"/>
                  </a:lnTo>
                  <a:lnTo>
                    <a:pt x="6108" y="867"/>
                  </a:lnTo>
                  <a:lnTo>
                    <a:pt x="6112" y="861"/>
                  </a:lnTo>
                  <a:lnTo>
                    <a:pt x="6116" y="855"/>
                  </a:lnTo>
                  <a:lnTo>
                    <a:pt x="6119" y="848"/>
                  </a:lnTo>
                  <a:lnTo>
                    <a:pt x="6123" y="839"/>
                  </a:lnTo>
                  <a:lnTo>
                    <a:pt x="6125" y="828"/>
                  </a:lnTo>
                  <a:lnTo>
                    <a:pt x="6128" y="830"/>
                  </a:lnTo>
                  <a:lnTo>
                    <a:pt x="6132" y="831"/>
                  </a:lnTo>
                  <a:lnTo>
                    <a:pt x="6135" y="832"/>
                  </a:lnTo>
                  <a:lnTo>
                    <a:pt x="6139" y="832"/>
                  </a:lnTo>
                  <a:lnTo>
                    <a:pt x="6144" y="832"/>
                  </a:lnTo>
                  <a:lnTo>
                    <a:pt x="6149" y="831"/>
                  </a:lnTo>
                  <a:lnTo>
                    <a:pt x="6153" y="830"/>
                  </a:lnTo>
                  <a:lnTo>
                    <a:pt x="6159" y="828"/>
                  </a:lnTo>
                  <a:lnTo>
                    <a:pt x="6148" y="815"/>
                  </a:lnTo>
                  <a:lnTo>
                    <a:pt x="6137" y="803"/>
                  </a:lnTo>
                  <a:lnTo>
                    <a:pt x="6133" y="796"/>
                  </a:lnTo>
                  <a:lnTo>
                    <a:pt x="6128" y="789"/>
                  </a:lnTo>
                  <a:lnTo>
                    <a:pt x="6126" y="782"/>
                  </a:lnTo>
                  <a:lnTo>
                    <a:pt x="6125" y="772"/>
                  </a:lnTo>
                  <a:lnTo>
                    <a:pt x="6126" y="767"/>
                  </a:lnTo>
                  <a:lnTo>
                    <a:pt x="6128" y="764"/>
                  </a:lnTo>
                  <a:lnTo>
                    <a:pt x="6132" y="761"/>
                  </a:lnTo>
                  <a:lnTo>
                    <a:pt x="6135" y="760"/>
                  </a:lnTo>
                  <a:lnTo>
                    <a:pt x="6140" y="759"/>
                  </a:lnTo>
                  <a:lnTo>
                    <a:pt x="6146" y="759"/>
                  </a:lnTo>
                  <a:lnTo>
                    <a:pt x="6152" y="760"/>
                  </a:lnTo>
                  <a:lnTo>
                    <a:pt x="6159" y="762"/>
                  </a:lnTo>
                  <a:lnTo>
                    <a:pt x="6188" y="771"/>
                  </a:lnTo>
                  <a:lnTo>
                    <a:pt x="6212" y="778"/>
                  </a:lnTo>
                  <a:lnTo>
                    <a:pt x="6202" y="779"/>
                  </a:lnTo>
                  <a:lnTo>
                    <a:pt x="6193" y="782"/>
                  </a:lnTo>
                  <a:lnTo>
                    <a:pt x="6184" y="784"/>
                  </a:lnTo>
                  <a:lnTo>
                    <a:pt x="6179" y="785"/>
                  </a:lnTo>
                  <a:lnTo>
                    <a:pt x="6180" y="792"/>
                  </a:lnTo>
                  <a:lnTo>
                    <a:pt x="6183" y="797"/>
                  </a:lnTo>
                  <a:lnTo>
                    <a:pt x="6186" y="802"/>
                  </a:lnTo>
                  <a:lnTo>
                    <a:pt x="6191" y="807"/>
                  </a:lnTo>
                  <a:lnTo>
                    <a:pt x="6201" y="815"/>
                  </a:lnTo>
                  <a:lnTo>
                    <a:pt x="6211" y="822"/>
                  </a:lnTo>
                  <a:lnTo>
                    <a:pt x="6222" y="829"/>
                  </a:lnTo>
                  <a:lnTo>
                    <a:pt x="6230" y="837"/>
                  </a:lnTo>
                  <a:lnTo>
                    <a:pt x="6234" y="842"/>
                  </a:lnTo>
                  <a:lnTo>
                    <a:pt x="6236" y="847"/>
                  </a:lnTo>
                  <a:lnTo>
                    <a:pt x="6238" y="853"/>
                  </a:lnTo>
                  <a:lnTo>
                    <a:pt x="6238" y="859"/>
                  </a:lnTo>
                  <a:lnTo>
                    <a:pt x="6237" y="867"/>
                  </a:lnTo>
                  <a:lnTo>
                    <a:pt x="6231" y="878"/>
                  </a:lnTo>
                  <a:lnTo>
                    <a:pt x="6224" y="893"/>
                  </a:lnTo>
                  <a:lnTo>
                    <a:pt x="6215" y="907"/>
                  </a:lnTo>
                  <a:lnTo>
                    <a:pt x="6206" y="922"/>
                  </a:lnTo>
                  <a:lnTo>
                    <a:pt x="6200" y="937"/>
                  </a:lnTo>
                  <a:lnTo>
                    <a:pt x="6196" y="944"/>
                  </a:lnTo>
                  <a:lnTo>
                    <a:pt x="6194" y="952"/>
                  </a:lnTo>
                  <a:lnTo>
                    <a:pt x="6192" y="958"/>
                  </a:lnTo>
                  <a:lnTo>
                    <a:pt x="6192" y="964"/>
                  </a:lnTo>
                  <a:lnTo>
                    <a:pt x="6193" y="970"/>
                  </a:lnTo>
                  <a:lnTo>
                    <a:pt x="6195" y="974"/>
                  </a:lnTo>
                  <a:lnTo>
                    <a:pt x="6198" y="977"/>
                  </a:lnTo>
                  <a:lnTo>
                    <a:pt x="6202" y="979"/>
                  </a:lnTo>
                  <a:lnTo>
                    <a:pt x="6205" y="981"/>
                  </a:lnTo>
                  <a:lnTo>
                    <a:pt x="6208" y="984"/>
                  </a:lnTo>
                  <a:lnTo>
                    <a:pt x="6211" y="988"/>
                  </a:lnTo>
                  <a:lnTo>
                    <a:pt x="6212" y="994"/>
                  </a:lnTo>
                  <a:lnTo>
                    <a:pt x="6212" y="1001"/>
                  </a:lnTo>
                  <a:lnTo>
                    <a:pt x="6211" y="1010"/>
                  </a:lnTo>
                  <a:lnTo>
                    <a:pt x="6208" y="1018"/>
                  </a:lnTo>
                  <a:lnTo>
                    <a:pt x="6204" y="1026"/>
                  </a:lnTo>
                  <a:lnTo>
                    <a:pt x="6202" y="1030"/>
                  </a:lnTo>
                  <a:lnTo>
                    <a:pt x="6200" y="1033"/>
                  </a:lnTo>
                  <a:lnTo>
                    <a:pt x="6196" y="1036"/>
                  </a:lnTo>
                  <a:lnTo>
                    <a:pt x="6192" y="1039"/>
                  </a:lnTo>
                  <a:lnTo>
                    <a:pt x="6188" y="1041"/>
                  </a:lnTo>
                  <a:lnTo>
                    <a:pt x="6183" y="1042"/>
                  </a:lnTo>
                  <a:lnTo>
                    <a:pt x="6178" y="1043"/>
                  </a:lnTo>
                  <a:lnTo>
                    <a:pt x="6172" y="1043"/>
                  </a:lnTo>
                  <a:lnTo>
                    <a:pt x="6173" y="1062"/>
                  </a:lnTo>
                  <a:lnTo>
                    <a:pt x="6175" y="1079"/>
                  </a:lnTo>
                  <a:lnTo>
                    <a:pt x="6181" y="1095"/>
                  </a:lnTo>
                  <a:lnTo>
                    <a:pt x="6186" y="1111"/>
                  </a:lnTo>
                  <a:lnTo>
                    <a:pt x="6194" y="1126"/>
                  </a:lnTo>
                  <a:lnTo>
                    <a:pt x="6204" y="1140"/>
                  </a:lnTo>
                  <a:lnTo>
                    <a:pt x="6214" y="1153"/>
                  </a:lnTo>
                  <a:lnTo>
                    <a:pt x="6226" y="1166"/>
                  </a:lnTo>
                  <a:lnTo>
                    <a:pt x="6238" y="1179"/>
                  </a:lnTo>
                  <a:lnTo>
                    <a:pt x="6252" y="1190"/>
                  </a:lnTo>
                  <a:lnTo>
                    <a:pt x="6267" y="1201"/>
                  </a:lnTo>
                  <a:lnTo>
                    <a:pt x="6281" y="1211"/>
                  </a:lnTo>
                  <a:lnTo>
                    <a:pt x="6296" y="1220"/>
                  </a:lnTo>
                  <a:lnTo>
                    <a:pt x="6313" y="1230"/>
                  </a:lnTo>
                  <a:lnTo>
                    <a:pt x="6328" y="1239"/>
                  </a:lnTo>
                  <a:lnTo>
                    <a:pt x="6345" y="1247"/>
                  </a:lnTo>
                  <a:lnTo>
                    <a:pt x="6352" y="1251"/>
                  </a:lnTo>
                  <a:lnTo>
                    <a:pt x="6360" y="1256"/>
                  </a:lnTo>
                  <a:lnTo>
                    <a:pt x="6365" y="1261"/>
                  </a:lnTo>
                  <a:lnTo>
                    <a:pt x="6371" y="1267"/>
                  </a:lnTo>
                  <a:lnTo>
                    <a:pt x="6379" y="1282"/>
                  </a:lnTo>
                  <a:lnTo>
                    <a:pt x="6387" y="1297"/>
                  </a:lnTo>
                  <a:lnTo>
                    <a:pt x="6392" y="1304"/>
                  </a:lnTo>
                  <a:lnTo>
                    <a:pt x="6396" y="1311"/>
                  </a:lnTo>
                  <a:lnTo>
                    <a:pt x="6402" y="1318"/>
                  </a:lnTo>
                  <a:lnTo>
                    <a:pt x="6407" y="1325"/>
                  </a:lnTo>
                  <a:lnTo>
                    <a:pt x="6415" y="1331"/>
                  </a:lnTo>
                  <a:lnTo>
                    <a:pt x="6422" y="1337"/>
                  </a:lnTo>
                  <a:lnTo>
                    <a:pt x="6432" y="1342"/>
                  </a:lnTo>
                  <a:lnTo>
                    <a:pt x="6444" y="1346"/>
                  </a:lnTo>
                  <a:lnTo>
                    <a:pt x="6452" y="1347"/>
                  </a:lnTo>
                  <a:lnTo>
                    <a:pt x="6464" y="1351"/>
                  </a:lnTo>
                  <a:lnTo>
                    <a:pt x="6471" y="1353"/>
                  </a:lnTo>
                  <a:lnTo>
                    <a:pt x="6476" y="1356"/>
                  </a:lnTo>
                  <a:lnTo>
                    <a:pt x="6481" y="1360"/>
                  </a:lnTo>
                  <a:lnTo>
                    <a:pt x="6484" y="1364"/>
                  </a:lnTo>
                  <a:lnTo>
                    <a:pt x="6491" y="1374"/>
                  </a:lnTo>
                  <a:lnTo>
                    <a:pt x="6497" y="1384"/>
                  </a:lnTo>
                  <a:lnTo>
                    <a:pt x="6506" y="1395"/>
                  </a:lnTo>
                  <a:lnTo>
                    <a:pt x="6515" y="1404"/>
                  </a:lnTo>
                  <a:lnTo>
                    <a:pt x="6525" y="1413"/>
                  </a:lnTo>
                  <a:lnTo>
                    <a:pt x="6533" y="1420"/>
                  </a:lnTo>
                  <a:lnTo>
                    <a:pt x="6538" y="1422"/>
                  </a:lnTo>
                  <a:lnTo>
                    <a:pt x="6542" y="1424"/>
                  </a:lnTo>
                  <a:lnTo>
                    <a:pt x="6547" y="1425"/>
                  </a:lnTo>
                  <a:lnTo>
                    <a:pt x="6551" y="1426"/>
                  </a:lnTo>
                  <a:lnTo>
                    <a:pt x="6554" y="1425"/>
                  </a:lnTo>
                  <a:lnTo>
                    <a:pt x="6558" y="1425"/>
                  </a:lnTo>
                  <a:lnTo>
                    <a:pt x="6561" y="1423"/>
                  </a:lnTo>
                  <a:lnTo>
                    <a:pt x="6564" y="1421"/>
                  </a:lnTo>
                  <a:lnTo>
                    <a:pt x="6570" y="1416"/>
                  </a:lnTo>
                  <a:lnTo>
                    <a:pt x="6575" y="1410"/>
                  </a:lnTo>
                  <a:lnTo>
                    <a:pt x="6578" y="1402"/>
                  </a:lnTo>
                  <a:lnTo>
                    <a:pt x="6582" y="1391"/>
                  </a:lnTo>
                  <a:lnTo>
                    <a:pt x="6583" y="1381"/>
                  </a:lnTo>
                  <a:lnTo>
                    <a:pt x="6584" y="1370"/>
                  </a:lnTo>
                  <a:lnTo>
                    <a:pt x="6583" y="1366"/>
                  </a:lnTo>
                  <a:lnTo>
                    <a:pt x="6582" y="1362"/>
                  </a:lnTo>
                  <a:lnTo>
                    <a:pt x="6579" y="1359"/>
                  </a:lnTo>
                  <a:lnTo>
                    <a:pt x="6576" y="1356"/>
                  </a:lnTo>
                  <a:lnTo>
                    <a:pt x="6570" y="1350"/>
                  </a:lnTo>
                  <a:lnTo>
                    <a:pt x="6561" y="1345"/>
                  </a:lnTo>
                  <a:lnTo>
                    <a:pt x="6552" y="1340"/>
                  </a:lnTo>
                  <a:lnTo>
                    <a:pt x="6544" y="1333"/>
                  </a:lnTo>
                  <a:lnTo>
                    <a:pt x="6542" y="1329"/>
                  </a:lnTo>
                  <a:lnTo>
                    <a:pt x="6539" y="1325"/>
                  </a:lnTo>
                  <a:lnTo>
                    <a:pt x="6538" y="1320"/>
                  </a:lnTo>
                  <a:lnTo>
                    <a:pt x="6538" y="1315"/>
                  </a:lnTo>
                  <a:lnTo>
                    <a:pt x="6539" y="1313"/>
                  </a:lnTo>
                  <a:lnTo>
                    <a:pt x="6542" y="1310"/>
                  </a:lnTo>
                  <a:lnTo>
                    <a:pt x="6547" y="1308"/>
                  </a:lnTo>
                  <a:lnTo>
                    <a:pt x="6552" y="1306"/>
                  </a:lnTo>
                  <a:lnTo>
                    <a:pt x="6565" y="1301"/>
                  </a:lnTo>
                  <a:lnTo>
                    <a:pt x="6577" y="1297"/>
                  </a:lnTo>
                  <a:lnTo>
                    <a:pt x="6569" y="1280"/>
                  </a:lnTo>
                  <a:lnTo>
                    <a:pt x="6560" y="1268"/>
                  </a:lnTo>
                  <a:lnTo>
                    <a:pt x="6550" y="1256"/>
                  </a:lnTo>
                  <a:lnTo>
                    <a:pt x="6538" y="1241"/>
                  </a:lnTo>
                  <a:lnTo>
                    <a:pt x="6540" y="1239"/>
                  </a:lnTo>
                  <a:lnTo>
                    <a:pt x="6544" y="1238"/>
                  </a:lnTo>
                  <a:lnTo>
                    <a:pt x="6550" y="1237"/>
                  </a:lnTo>
                  <a:lnTo>
                    <a:pt x="6556" y="1236"/>
                  </a:lnTo>
                  <a:lnTo>
                    <a:pt x="6572" y="1235"/>
                  </a:lnTo>
                  <a:lnTo>
                    <a:pt x="6590" y="1235"/>
                  </a:lnTo>
                  <a:lnTo>
                    <a:pt x="6583" y="1229"/>
                  </a:lnTo>
                  <a:lnTo>
                    <a:pt x="6572" y="1219"/>
                  </a:lnTo>
                  <a:lnTo>
                    <a:pt x="6566" y="1214"/>
                  </a:lnTo>
                  <a:lnTo>
                    <a:pt x="6562" y="1210"/>
                  </a:lnTo>
                  <a:lnTo>
                    <a:pt x="6559" y="1207"/>
                  </a:lnTo>
                  <a:lnTo>
                    <a:pt x="6558" y="1204"/>
                  </a:lnTo>
                  <a:lnTo>
                    <a:pt x="6550" y="1199"/>
                  </a:lnTo>
                  <a:lnTo>
                    <a:pt x="6544" y="1194"/>
                  </a:lnTo>
                  <a:lnTo>
                    <a:pt x="6540" y="1187"/>
                  </a:lnTo>
                  <a:lnTo>
                    <a:pt x="6537" y="1180"/>
                  </a:lnTo>
                  <a:lnTo>
                    <a:pt x="6533" y="1173"/>
                  </a:lnTo>
                  <a:lnTo>
                    <a:pt x="6532" y="1163"/>
                  </a:lnTo>
                  <a:lnTo>
                    <a:pt x="6531" y="1153"/>
                  </a:lnTo>
                  <a:lnTo>
                    <a:pt x="6531" y="1142"/>
                  </a:lnTo>
                  <a:lnTo>
                    <a:pt x="6536" y="1142"/>
                  </a:lnTo>
                  <a:lnTo>
                    <a:pt x="6540" y="1140"/>
                  </a:lnTo>
                  <a:lnTo>
                    <a:pt x="6545" y="1138"/>
                  </a:lnTo>
                  <a:lnTo>
                    <a:pt x="6549" y="1136"/>
                  </a:lnTo>
                  <a:lnTo>
                    <a:pt x="6552" y="1133"/>
                  </a:lnTo>
                  <a:lnTo>
                    <a:pt x="6555" y="1130"/>
                  </a:lnTo>
                  <a:lnTo>
                    <a:pt x="6556" y="1127"/>
                  </a:lnTo>
                  <a:lnTo>
                    <a:pt x="6558" y="1124"/>
                  </a:lnTo>
                  <a:lnTo>
                    <a:pt x="6539" y="1118"/>
                  </a:lnTo>
                  <a:lnTo>
                    <a:pt x="6522" y="1110"/>
                  </a:lnTo>
                  <a:lnTo>
                    <a:pt x="6508" y="1103"/>
                  </a:lnTo>
                  <a:lnTo>
                    <a:pt x="6496" y="1095"/>
                  </a:lnTo>
                  <a:lnTo>
                    <a:pt x="6476" y="1078"/>
                  </a:lnTo>
                  <a:lnTo>
                    <a:pt x="6460" y="1063"/>
                  </a:lnTo>
                  <a:lnTo>
                    <a:pt x="6452" y="1055"/>
                  </a:lnTo>
                  <a:lnTo>
                    <a:pt x="6444" y="1048"/>
                  </a:lnTo>
                  <a:lnTo>
                    <a:pt x="6437" y="1043"/>
                  </a:lnTo>
                  <a:lnTo>
                    <a:pt x="6427" y="1039"/>
                  </a:lnTo>
                  <a:lnTo>
                    <a:pt x="6417" y="1036"/>
                  </a:lnTo>
                  <a:lnTo>
                    <a:pt x="6406" y="1035"/>
                  </a:lnTo>
                  <a:lnTo>
                    <a:pt x="6393" y="1035"/>
                  </a:lnTo>
                  <a:lnTo>
                    <a:pt x="6377" y="1037"/>
                  </a:lnTo>
                  <a:lnTo>
                    <a:pt x="6375" y="1038"/>
                  </a:lnTo>
                  <a:lnTo>
                    <a:pt x="6373" y="1037"/>
                  </a:lnTo>
                  <a:lnTo>
                    <a:pt x="6372" y="1036"/>
                  </a:lnTo>
                  <a:lnTo>
                    <a:pt x="6370" y="1035"/>
                  </a:lnTo>
                  <a:lnTo>
                    <a:pt x="6368" y="1031"/>
                  </a:lnTo>
                  <a:lnTo>
                    <a:pt x="6365" y="1025"/>
                  </a:lnTo>
                  <a:lnTo>
                    <a:pt x="6363" y="1009"/>
                  </a:lnTo>
                  <a:lnTo>
                    <a:pt x="6360" y="990"/>
                  </a:lnTo>
                  <a:lnTo>
                    <a:pt x="6358" y="981"/>
                  </a:lnTo>
                  <a:lnTo>
                    <a:pt x="6354" y="972"/>
                  </a:lnTo>
                  <a:lnTo>
                    <a:pt x="6351" y="963"/>
                  </a:lnTo>
                  <a:lnTo>
                    <a:pt x="6346" y="956"/>
                  </a:lnTo>
                  <a:lnTo>
                    <a:pt x="6340" y="949"/>
                  </a:lnTo>
                  <a:lnTo>
                    <a:pt x="6332" y="943"/>
                  </a:lnTo>
                  <a:lnTo>
                    <a:pt x="6328" y="941"/>
                  </a:lnTo>
                  <a:lnTo>
                    <a:pt x="6323" y="940"/>
                  </a:lnTo>
                  <a:lnTo>
                    <a:pt x="6317" y="939"/>
                  </a:lnTo>
                  <a:lnTo>
                    <a:pt x="6312" y="939"/>
                  </a:lnTo>
                  <a:lnTo>
                    <a:pt x="6392" y="889"/>
                  </a:lnTo>
                  <a:lnTo>
                    <a:pt x="6396" y="890"/>
                  </a:lnTo>
                  <a:lnTo>
                    <a:pt x="6399" y="894"/>
                  </a:lnTo>
                  <a:lnTo>
                    <a:pt x="6403" y="898"/>
                  </a:lnTo>
                  <a:lnTo>
                    <a:pt x="6405" y="902"/>
                  </a:lnTo>
                  <a:lnTo>
                    <a:pt x="6408" y="907"/>
                  </a:lnTo>
                  <a:lnTo>
                    <a:pt x="6413" y="911"/>
                  </a:lnTo>
                  <a:lnTo>
                    <a:pt x="6415" y="912"/>
                  </a:lnTo>
                  <a:lnTo>
                    <a:pt x="6418" y="913"/>
                  </a:lnTo>
                  <a:lnTo>
                    <a:pt x="6421" y="914"/>
                  </a:lnTo>
                  <a:lnTo>
                    <a:pt x="6425" y="914"/>
                  </a:lnTo>
                  <a:lnTo>
                    <a:pt x="6435" y="913"/>
                  </a:lnTo>
                  <a:lnTo>
                    <a:pt x="6446" y="910"/>
                  </a:lnTo>
                  <a:lnTo>
                    <a:pt x="6458" y="906"/>
                  </a:lnTo>
                  <a:lnTo>
                    <a:pt x="6470" y="901"/>
                  </a:lnTo>
                  <a:lnTo>
                    <a:pt x="6495" y="888"/>
                  </a:lnTo>
                  <a:lnTo>
                    <a:pt x="6525" y="877"/>
                  </a:lnTo>
                  <a:lnTo>
                    <a:pt x="6544" y="877"/>
                  </a:lnTo>
                  <a:lnTo>
                    <a:pt x="6547" y="885"/>
                  </a:lnTo>
                  <a:lnTo>
                    <a:pt x="6551" y="893"/>
                  </a:lnTo>
                  <a:lnTo>
                    <a:pt x="6556" y="899"/>
                  </a:lnTo>
                  <a:lnTo>
                    <a:pt x="6562" y="905"/>
                  </a:lnTo>
                  <a:lnTo>
                    <a:pt x="6576" y="915"/>
                  </a:lnTo>
                  <a:lnTo>
                    <a:pt x="6590" y="927"/>
                  </a:lnTo>
                  <a:lnTo>
                    <a:pt x="6596" y="906"/>
                  </a:lnTo>
                  <a:lnTo>
                    <a:pt x="6601" y="884"/>
                  </a:lnTo>
                  <a:lnTo>
                    <a:pt x="6605" y="873"/>
                  </a:lnTo>
                  <a:lnTo>
                    <a:pt x="6609" y="863"/>
                  </a:lnTo>
                  <a:lnTo>
                    <a:pt x="6614" y="854"/>
                  </a:lnTo>
                  <a:lnTo>
                    <a:pt x="6619" y="845"/>
                  </a:lnTo>
                  <a:lnTo>
                    <a:pt x="6626" y="835"/>
                  </a:lnTo>
                  <a:lnTo>
                    <a:pt x="6633" y="827"/>
                  </a:lnTo>
                  <a:lnTo>
                    <a:pt x="6642" y="821"/>
                  </a:lnTo>
                  <a:lnTo>
                    <a:pt x="6651" y="815"/>
                  </a:lnTo>
                  <a:lnTo>
                    <a:pt x="6662" y="810"/>
                  </a:lnTo>
                  <a:lnTo>
                    <a:pt x="6674" y="806"/>
                  </a:lnTo>
                  <a:lnTo>
                    <a:pt x="6688" y="804"/>
                  </a:lnTo>
                  <a:lnTo>
                    <a:pt x="6704" y="803"/>
                  </a:lnTo>
                  <a:lnTo>
                    <a:pt x="6701" y="799"/>
                  </a:lnTo>
                  <a:lnTo>
                    <a:pt x="6700" y="794"/>
                  </a:lnTo>
                  <a:lnTo>
                    <a:pt x="6700" y="790"/>
                  </a:lnTo>
                  <a:lnTo>
                    <a:pt x="6701" y="785"/>
                  </a:lnTo>
                  <a:lnTo>
                    <a:pt x="6702" y="775"/>
                  </a:lnTo>
                  <a:lnTo>
                    <a:pt x="6704" y="766"/>
                  </a:lnTo>
                  <a:lnTo>
                    <a:pt x="6709" y="770"/>
                  </a:lnTo>
                  <a:lnTo>
                    <a:pt x="6715" y="773"/>
                  </a:lnTo>
                  <a:lnTo>
                    <a:pt x="6721" y="775"/>
                  </a:lnTo>
                  <a:lnTo>
                    <a:pt x="6729" y="777"/>
                  </a:lnTo>
                  <a:lnTo>
                    <a:pt x="6744" y="778"/>
                  </a:lnTo>
                  <a:lnTo>
                    <a:pt x="6763" y="778"/>
                  </a:lnTo>
                  <a:lnTo>
                    <a:pt x="6774" y="781"/>
                  </a:lnTo>
                  <a:lnTo>
                    <a:pt x="6787" y="784"/>
                  </a:lnTo>
                  <a:lnTo>
                    <a:pt x="6795" y="785"/>
                  </a:lnTo>
                  <a:lnTo>
                    <a:pt x="6801" y="784"/>
                  </a:lnTo>
                  <a:lnTo>
                    <a:pt x="6809" y="783"/>
                  </a:lnTo>
                  <a:lnTo>
                    <a:pt x="6817" y="778"/>
                  </a:lnTo>
                  <a:lnTo>
                    <a:pt x="6813" y="767"/>
                  </a:lnTo>
                  <a:lnTo>
                    <a:pt x="6813" y="762"/>
                  </a:lnTo>
                  <a:lnTo>
                    <a:pt x="6816" y="757"/>
                  </a:lnTo>
                  <a:lnTo>
                    <a:pt x="6817" y="742"/>
                  </a:lnTo>
                  <a:lnTo>
                    <a:pt x="6790" y="738"/>
                  </a:lnTo>
                  <a:lnTo>
                    <a:pt x="6766" y="733"/>
                  </a:lnTo>
                  <a:lnTo>
                    <a:pt x="6743" y="727"/>
                  </a:lnTo>
                  <a:lnTo>
                    <a:pt x="6722" y="720"/>
                  </a:lnTo>
                  <a:lnTo>
                    <a:pt x="6685" y="706"/>
                  </a:lnTo>
                  <a:lnTo>
                    <a:pt x="6650" y="692"/>
                  </a:lnTo>
                  <a:lnTo>
                    <a:pt x="6632" y="685"/>
                  </a:lnTo>
                  <a:lnTo>
                    <a:pt x="6616" y="678"/>
                  </a:lnTo>
                  <a:lnTo>
                    <a:pt x="6598" y="672"/>
                  </a:lnTo>
                  <a:lnTo>
                    <a:pt x="6579" y="666"/>
                  </a:lnTo>
                  <a:lnTo>
                    <a:pt x="6561" y="662"/>
                  </a:lnTo>
                  <a:lnTo>
                    <a:pt x="6541" y="658"/>
                  </a:lnTo>
                  <a:lnTo>
                    <a:pt x="6520" y="656"/>
                  </a:lnTo>
                  <a:lnTo>
                    <a:pt x="6497" y="655"/>
                  </a:lnTo>
                  <a:lnTo>
                    <a:pt x="6543" y="659"/>
                  </a:lnTo>
                  <a:lnTo>
                    <a:pt x="6582" y="663"/>
                  </a:lnTo>
                  <a:lnTo>
                    <a:pt x="6592" y="663"/>
                  </a:lnTo>
                  <a:lnTo>
                    <a:pt x="6600" y="663"/>
                  </a:lnTo>
                  <a:lnTo>
                    <a:pt x="6610" y="662"/>
                  </a:lnTo>
                  <a:lnTo>
                    <a:pt x="6619" y="660"/>
                  </a:lnTo>
                  <a:lnTo>
                    <a:pt x="6628" y="658"/>
                  </a:lnTo>
                  <a:lnTo>
                    <a:pt x="6638" y="654"/>
                  </a:lnTo>
                  <a:lnTo>
                    <a:pt x="6648" y="649"/>
                  </a:lnTo>
                  <a:lnTo>
                    <a:pt x="6657" y="643"/>
                  </a:lnTo>
                  <a:lnTo>
                    <a:pt x="6653" y="637"/>
                  </a:lnTo>
                  <a:lnTo>
                    <a:pt x="6649" y="632"/>
                  </a:lnTo>
                  <a:lnTo>
                    <a:pt x="6644" y="627"/>
                  </a:lnTo>
                  <a:lnTo>
                    <a:pt x="6639" y="624"/>
                  </a:lnTo>
                  <a:lnTo>
                    <a:pt x="6628" y="618"/>
                  </a:lnTo>
                  <a:lnTo>
                    <a:pt x="6616" y="612"/>
                  </a:lnTo>
                  <a:lnTo>
                    <a:pt x="6605" y="607"/>
                  </a:lnTo>
                  <a:lnTo>
                    <a:pt x="6593" y="601"/>
                  </a:lnTo>
                  <a:lnTo>
                    <a:pt x="6587" y="598"/>
                  </a:lnTo>
                  <a:lnTo>
                    <a:pt x="6581" y="593"/>
                  </a:lnTo>
                  <a:lnTo>
                    <a:pt x="6576" y="588"/>
                  </a:lnTo>
                  <a:lnTo>
                    <a:pt x="6571" y="582"/>
                  </a:lnTo>
                  <a:lnTo>
                    <a:pt x="6597" y="582"/>
                  </a:lnTo>
                  <a:lnTo>
                    <a:pt x="6600" y="587"/>
                  </a:lnTo>
                  <a:lnTo>
                    <a:pt x="6605" y="592"/>
                  </a:lnTo>
                  <a:lnTo>
                    <a:pt x="6610" y="599"/>
                  </a:lnTo>
                  <a:lnTo>
                    <a:pt x="6617" y="604"/>
                  </a:lnTo>
                  <a:lnTo>
                    <a:pt x="6626" y="610"/>
                  </a:lnTo>
                  <a:lnTo>
                    <a:pt x="6634" y="615"/>
                  </a:lnTo>
                  <a:lnTo>
                    <a:pt x="6640" y="617"/>
                  </a:lnTo>
                  <a:lnTo>
                    <a:pt x="6645" y="618"/>
                  </a:lnTo>
                  <a:lnTo>
                    <a:pt x="6651" y="619"/>
                  </a:lnTo>
                  <a:lnTo>
                    <a:pt x="6657" y="619"/>
                  </a:lnTo>
                  <a:lnTo>
                    <a:pt x="6665" y="618"/>
                  </a:lnTo>
                  <a:lnTo>
                    <a:pt x="6670" y="617"/>
                  </a:lnTo>
                  <a:lnTo>
                    <a:pt x="6673" y="615"/>
                  </a:lnTo>
                  <a:lnTo>
                    <a:pt x="6675" y="612"/>
                  </a:lnTo>
                  <a:lnTo>
                    <a:pt x="6678" y="610"/>
                  </a:lnTo>
                  <a:lnTo>
                    <a:pt x="6683" y="608"/>
                  </a:lnTo>
                  <a:lnTo>
                    <a:pt x="6691" y="606"/>
                  </a:lnTo>
                  <a:lnTo>
                    <a:pt x="6704" y="606"/>
                  </a:lnTo>
                  <a:lnTo>
                    <a:pt x="6718" y="606"/>
                  </a:lnTo>
                  <a:lnTo>
                    <a:pt x="6730" y="607"/>
                  </a:lnTo>
                  <a:lnTo>
                    <a:pt x="6742" y="609"/>
                  </a:lnTo>
                  <a:lnTo>
                    <a:pt x="6752" y="612"/>
                  </a:lnTo>
                  <a:lnTo>
                    <a:pt x="6762" y="616"/>
                  </a:lnTo>
                  <a:lnTo>
                    <a:pt x="6771" y="619"/>
                  </a:lnTo>
                  <a:lnTo>
                    <a:pt x="6778" y="623"/>
                  </a:lnTo>
                  <a:lnTo>
                    <a:pt x="6786" y="627"/>
                  </a:lnTo>
                  <a:lnTo>
                    <a:pt x="6799" y="636"/>
                  </a:lnTo>
                  <a:lnTo>
                    <a:pt x="6812" y="645"/>
                  </a:lnTo>
                  <a:lnTo>
                    <a:pt x="6827" y="654"/>
                  </a:lnTo>
                  <a:lnTo>
                    <a:pt x="6843" y="661"/>
                  </a:lnTo>
                  <a:lnTo>
                    <a:pt x="6943" y="661"/>
                  </a:lnTo>
                  <a:lnTo>
                    <a:pt x="6945" y="667"/>
                  </a:lnTo>
                  <a:lnTo>
                    <a:pt x="6950" y="673"/>
                  </a:lnTo>
                  <a:lnTo>
                    <a:pt x="6955" y="676"/>
                  </a:lnTo>
                  <a:lnTo>
                    <a:pt x="6961" y="678"/>
                  </a:lnTo>
                  <a:lnTo>
                    <a:pt x="6971" y="680"/>
                  </a:lnTo>
                  <a:lnTo>
                    <a:pt x="6982" y="680"/>
                  </a:lnTo>
                  <a:lnTo>
                    <a:pt x="6989" y="680"/>
                  </a:lnTo>
                  <a:lnTo>
                    <a:pt x="7006" y="680"/>
                  </a:lnTo>
                  <a:lnTo>
                    <a:pt x="7027" y="678"/>
                  </a:lnTo>
                  <a:lnTo>
                    <a:pt x="7049" y="674"/>
                  </a:lnTo>
                  <a:lnTo>
                    <a:pt x="7031" y="668"/>
                  </a:lnTo>
                  <a:lnTo>
                    <a:pt x="7011" y="659"/>
                  </a:lnTo>
                  <a:lnTo>
                    <a:pt x="7002" y="654"/>
                  </a:lnTo>
                  <a:lnTo>
                    <a:pt x="6996" y="647"/>
                  </a:lnTo>
                  <a:lnTo>
                    <a:pt x="6993" y="644"/>
                  </a:lnTo>
                  <a:lnTo>
                    <a:pt x="6991" y="640"/>
                  </a:lnTo>
                  <a:lnTo>
                    <a:pt x="6989" y="636"/>
                  </a:lnTo>
                  <a:lnTo>
                    <a:pt x="6989" y="631"/>
                  </a:lnTo>
                  <a:lnTo>
                    <a:pt x="6990" y="621"/>
                  </a:lnTo>
                  <a:lnTo>
                    <a:pt x="6991" y="614"/>
                  </a:lnTo>
                  <a:lnTo>
                    <a:pt x="6992" y="608"/>
                  </a:lnTo>
                  <a:lnTo>
                    <a:pt x="6992" y="602"/>
                  </a:lnTo>
                  <a:lnTo>
                    <a:pt x="6991" y="593"/>
                  </a:lnTo>
                  <a:lnTo>
                    <a:pt x="6989" y="582"/>
                  </a:lnTo>
                  <a:lnTo>
                    <a:pt x="6975" y="581"/>
                  </a:lnTo>
                  <a:lnTo>
                    <a:pt x="6961" y="579"/>
                  </a:lnTo>
                  <a:lnTo>
                    <a:pt x="6947" y="577"/>
                  </a:lnTo>
                  <a:lnTo>
                    <a:pt x="6934" y="573"/>
                  </a:lnTo>
                  <a:lnTo>
                    <a:pt x="6910" y="564"/>
                  </a:lnTo>
                  <a:lnTo>
                    <a:pt x="6886" y="553"/>
                  </a:lnTo>
                  <a:lnTo>
                    <a:pt x="6861" y="543"/>
                  </a:lnTo>
                  <a:lnTo>
                    <a:pt x="6835" y="535"/>
                  </a:lnTo>
                  <a:lnTo>
                    <a:pt x="6821" y="531"/>
                  </a:lnTo>
                  <a:lnTo>
                    <a:pt x="6807" y="529"/>
                  </a:lnTo>
                  <a:lnTo>
                    <a:pt x="6793" y="527"/>
                  </a:lnTo>
                  <a:lnTo>
                    <a:pt x="6776" y="526"/>
                  </a:lnTo>
                  <a:lnTo>
                    <a:pt x="6769" y="527"/>
                  </a:lnTo>
                  <a:lnTo>
                    <a:pt x="6761" y="531"/>
                  </a:lnTo>
                  <a:lnTo>
                    <a:pt x="6756" y="533"/>
                  </a:lnTo>
                  <a:lnTo>
                    <a:pt x="6753" y="536"/>
                  </a:lnTo>
                  <a:lnTo>
                    <a:pt x="6751" y="540"/>
                  </a:lnTo>
                  <a:lnTo>
                    <a:pt x="6750" y="544"/>
                  </a:lnTo>
                  <a:lnTo>
                    <a:pt x="6751" y="547"/>
                  </a:lnTo>
                  <a:lnTo>
                    <a:pt x="6752" y="548"/>
                  </a:lnTo>
                  <a:lnTo>
                    <a:pt x="6754" y="550"/>
                  </a:lnTo>
                  <a:lnTo>
                    <a:pt x="6757" y="552"/>
                  </a:lnTo>
                  <a:lnTo>
                    <a:pt x="6765" y="555"/>
                  </a:lnTo>
                  <a:lnTo>
                    <a:pt x="6775" y="559"/>
                  </a:lnTo>
                  <a:lnTo>
                    <a:pt x="6785" y="563"/>
                  </a:lnTo>
                  <a:lnTo>
                    <a:pt x="6795" y="567"/>
                  </a:lnTo>
                  <a:lnTo>
                    <a:pt x="6799" y="570"/>
                  </a:lnTo>
                  <a:lnTo>
                    <a:pt x="6803" y="574"/>
                  </a:lnTo>
                  <a:lnTo>
                    <a:pt x="6807" y="577"/>
                  </a:lnTo>
                  <a:lnTo>
                    <a:pt x="6810" y="582"/>
                  </a:lnTo>
                  <a:lnTo>
                    <a:pt x="6778" y="567"/>
                  </a:lnTo>
                  <a:lnTo>
                    <a:pt x="6751" y="552"/>
                  </a:lnTo>
                  <a:lnTo>
                    <a:pt x="6728" y="539"/>
                  </a:lnTo>
                  <a:lnTo>
                    <a:pt x="6706" y="528"/>
                  </a:lnTo>
                  <a:lnTo>
                    <a:pt x="6684" y="517"/>
                  </a:lnTo>
                  <a:lnTo>
                    <a:pt x="6660" y="506"/>
                  </a:lnTo>
                  <a:lnTo>
                    <a:pt x="6631" y="494"/>
                  </a:lnTo>
                  <a:lnTo>
                    <a:pt x="6597" y="483"/>
                  </a:lnTo>
                  <a:lnTo>
                    <a:pt x="6573" y="477"/>
                  </a:lnTo>
                  <a:lnTo>
                    <a:pt x="6548" y="471"/>
                  </a:lnTo>
                  <a:lnTo>
                    <a:pt x="6525" y="466"/>
                  </a:lnTo>
                  <a:lnTo>
                    <a:pt x="6500" y="462"/>
                  </a:lnTo>
                  <a:lnTo>
                    <a:pt x="6454" y="455"/>
                  </a:lnTo>
                  <a:lnTo>
                    <a:pt x="6408" y="450"/>
                  </a:lnTo>
                  <a:lnTo>
                    <a:pt x="6363" y="443"/>
                  </a:lnTo>
                  <a:lnTo>
                    <a:pt x="6318" y="436"/>
                  </a:lnTo>
                  <a:lnTo>
                    <a:pt x="6295" y="432"/>
                  </a:lnTo>
                  <a:lnTo>
                    <a:pt x="6272" y="427"/>
                  </a:lnTo>
                  <a:lnTo>
                    <a:pt x="6249" y="422"/>
                  </a:lnTo>
                  <a:lnTo>
                    <a:pt x="6225" y="415"/>
                  </a:lnTo>
                  <a:lnTo>
                    <a:pt x="6146" y="415"/>
                  </a:lnTo>
                  <a:lnTo>
                    <a:pt x="6133" y="407"/>
                  </a:lnTo>
                  <a:lnTo>
                    <a:pt x="6121" y="402"/>
                  </a:lnTo>
                  <a:lnTo>
                    <a:pt x="6114" y="400"/>
                  </a:lnTo>
                  <a:lnTo>
                    <a:pt x="6106" y="398"/>
                  </a:lnTo>
                  <a:lnTo>
                    <a:pt x="6096" y="397"/>
                  </a:lnTo>
                  <a:lnTo>
                    <a:pt x="6085" y="397"/>
                  </a:lnTo>
                  <a:lnTo>
                    <a:pt x="6071" y="398"/>
                  </a:lnTo>
                  <a:lnTo>
                    <a:pt x="6058" y="400"/>
                  </a:lnTo>
                  <a:lnTo>
                    <a:pt x="6045" y="403"/>
                  </a:lnTo>
                  <a:lnTo>
                    <a:pt x="6033" y="406"/>
                  </a:lnTo>
                  <a:lnTo>
                    <a:pt x="6020" y="410"/>
                  </a:lnTo>
                  <a:lnTo>
                    <a:pt x="6007" y="412"/>
                  </a:lnTo>
                  <a:lnTo>
                    <a:pt x="5993" y="415"/>
                  </a:lnTo>
                  <a:lnTo>
                    <a:pt x="5979" y="415"/>
                  </a:lnTo>
                  <a:lnTo>
                    <a:pt x="5971" y="415"/>
                  </a:lnTo>
                  <a:lnTo>
                    <a:pt x="5960" y="412"/>
                  </a:lnTo>
                  <a:lnTo>
                    <a:pt x="5945" y="409"/>
                  </a:lnTo>
                  <a:lnTo>
                    <a:pt x="5929" y="405"/>
                  </a:lnTo>
                  <a:lnTo>
                    <a:pt x="5913" y="400"/>
                  </a:lnTo>
                  <a:lnTo>
                    <a:pt x="5899" y="395"/>
                  </a:lnTo>
                  <a:lnTo>
                    <a:pt x="5887" y="389"/>
                  </a:lnTo>
                  <a:lnTo>
                    <a:pt x="5880" y="384"/>
                  </a:lnTo>
                  <a:lnTo>
                    <a:pt x="5833" y="384"/>
                  </a:lnTo>
                  <a:lnTo>
                    <a:pt x="5835" y="394"/>
                  </a:lnTo>
                  <a:lnTo>
                    <a:pt x="5838" y="402"/>
                  </a:lnTo>
                  <a:lnTo>
                    <a:pt x="5843" y="410"/>
                  </a:lnTo>
                  <a:lnTo>
                    <a:pt x="5847" y="417"/>
                  </a:lnTo>
                  <a:lnTo>
                    <a:pt x="5853" y="423"/>
                  </a:lnTo>
                  <a:lnTo>
                    <a:pt x="5859" y="429"/>
                  </a:lnTo>
                  <a:lnTo>
                    <a:pt x="5866" y="435"/>
                  </a:lnTo>
                  <a:lnTo>
                    <a:pt x="5872" y="439"/>
                  </a:lnTo>
                  <a:lnTo>
                    <a:pt x="5895" y="454"/>
                  </a:lnTo>
                  <a:lnTo>
                    <a:pt x="5906" y="459"/>
                  </a:lnTo>
                  <a:lnTo>
                    <a:pt x="5883" y="448"/>
                  </a:lnTo>
                  <a:lnTo>
                    <a:pt x="5860" y="435"/>
                  </a:lnTo>
                  <a:lnTo>
                    <a:pt x="5848" y="430"/>
                  </a:lnTo>
                  <a:lnTo>
                    <a:pt x="5834" y="425"/>
                  </a:lnTo>
                  <a:lnTo>
                    <a:pt x="5826" y="424"/>
                  </a:lnTo>
                  <a:lnTo>
                    <a:pt x="5819" y="422"/>
                  </a:lnTo>
                  <a:lnTo>
                    <a:pt x="5810" y="422"/>
                  </a:lnTo>
                  <a:lnTo>
                    <a:pt x="5800" y="421"/>
                  </a:lnTo>
                  <a:lnTo>
                    <a:pt x="5804" y="417"/>
                  </a:lnTo>
                  <a:lnTo>
                    <a:pt x="5807" y="412"/>
                  </a:lnTo>
                  <a:lnTo>
                    <a:pt x="5809" y="405"/>
                  </a:lnTo>
                  <a:lnTo>
                    <a:pt x="5813" y="397"/>
                  </a:lnTo>
                  <a:lnTo>
                    <a:pt x="5796" y="397"/>
                  </a:lnTo>
                  <a:lnTo>
                    <a:pt x="5781" y="396"/>
                  </a:lnTo>
                  <a:lnTo>
                    <a:pt x="5767" y="395"/>
                  </a:lnTo>
                  <a:lnTo>
                    <a:pt x="5754" y="390"/>
                  </a:lnTo>
                  <a:lnTo>
                    <a:pt x="5753" y="395"/>
                  </a:lnTo>
                  <a:lnTo>
                    <a:pt x="5752" y="399"/>
                  </a:lnTo>
                  <a:lnTo>
                    <a:pt x="5751" y="402"/>
                  </a:lnTo>
                  <a:lnTo>
                    <a:pt x="5748" y="405"/>
                  </a:lnTo>
                  <a:lnTo>
                    <a:pt x="5745" y="407"/>
                  </a:lnTo>
                  <a:lnTo>
                    <a:pt x="5742" y="409"/>
                  </a:lnTo>
                  <a:lnTo>
                    <a:pt x="5737" y="411"/>
                  </a:lnTo>
                  <a:lnTo>
                    <a:pt x="5733" y="412"/>
                  </a:lnTo>
                  <a:lnTo>
                    <a:pt x="5724" y="414"/>
                  </a:lnTo>
                  <a:lnTo>
                    <a:pt x="5714" y="415"/>
                  </a:lnTo>
                  <a:lnTo>
                    <a:pt x="5703" y="415"/>
                  </a:lnTo>
                  <a:lnTo>
                    <a:pt x="5693" y="415"/>
                  </a:lnTo>
                  <a:lnTo>
                    <a:pt x="5667" y="415"/>
                  </a:lnTo>
                  <a:lnTo>
                    <a:pt x="5643" y="413"/>
                  </a:lnTo>
                  <a:lnTo>
                    <a:pt x="5621" y="411"/>
                  </a:lnTo>
                  <a:lnTo>
                    <a:pt x="5599" y="409"/>
                  </a:lnTo>
                  <a:lnTo>
                    <a:pt x="5578" y="407"/>
                  </a:lnTo>
                  <a:lnTo>
                    <a:pt x="5557" y="408"/>
                  </a:lnTo>
                  <a:lnTo>
                    <a:pt x="5546" y="409"/>
                  </a:lnTo>
                  <a:lnTo>
                    <a:pt x="5536" y="410"/>
                  </a:lnTo>
                  <a:lnTo>
                    <a:pt x="5525" y="412"/>
                  </a:lnTo>
                  <a:lnTo>
                    <a:pt x="5514" y="415"/>
                  </a:lnTo>
                  <a:lnTo>
                    <a:pt x="5528" y="430"/>
                  </a:lnTo>
                  <a:lnTo>
                    <a:pt x="5539" y="439"/>
                  </a:lnTo>
                  <a:lnTo>
                    <a:pt x="5551" y="450"/>
                  </a:lnTo>
                  <a:lnTo>
                    <a:pt x="5567" y="465"/>
                  </a:lnTo>
                  <a:lnTo>
                    <a:pt x="5531" y="450"/>
                  </a:lnTo>
                  <a:lnTo>
                    <a:pt x="5497" y="437"/>
                  </a:lnTo>
                  <a:lnTo>
                    <a:pt x="5465" y="426"/>
                  </a:lnTo>
                  <a:lnTo>
                    <a:pt x="5433" y="414"/>
                  </a:lnTo>
                  <a:lnTo>
                    <a:pt x="5419" y="407"/>
                  </a:lnTo>
                  <a:lnTo>
                    <a:pt x="5404" y="400"/>
                  </a:lnTo>
                  <a:lnTo>
                    <a:pt x="5388" y="392"/>
                  </a:lnTo>
                  <a:lnTo>
                    <a:pt x="5374" y="383"/>
                  </a:lnTo>
                  <a:lnTo>
                    <a:pt x="5360" y="373"/>
                  </a:lnTo>
                  <a:lnTo>
                    <a:pt x="5344" y="362"/>
                  </a:lnTo>
                  <a:lnTo>
                    <a:pt x="5330" y="350"/>
                  </a:lnTo>
                  <a:lnTo>
                    <a:pt x="5315" y="336"/>
                  </a:lnTo>
                  <a:lnTo>
                    <a:pt x="5109" y="336"/>
                  </a:lnTo>
                  <a:lnTo>
                    <a:pt x="5104" y="337"/>
                  </a:lnTo>
                  <a:lnTo>
                    <a:pt x="5099" y="339"/>
                  </a:lnTo>
                  <a:lnTo>
                    <a:pt x="5094" y="343"/>
                  </a:lnTo>
                  <a:lnTo>
                    <a:pt x="5090" y="348"/>
                  </a:lnTo>
                  <a:lnTo>
                    <a:pt x="5009" y="354"/>
                  </a:lnTo>
                  <a:lnTo>
                    <a:pt x="5003" y="353"/>
                  </a:lnTo>
                  <a:lnTo>
                    <a:pt x="4996" y="353"/>
                  </a:lnTo>
                  <a:lnTo>
                    <a:pt x="4991" y="351"/>
                  </a:lnTo>
                  <a:lnTo>
                    <a:pt x="4986" y="349"/>
                  </a:lnTo>
                  <a:lnTo>
                    <a:pt x="4979" y="344"/>
                  </a:lnTo>
                  <a:lnTo>
                    <a:pt x="4972" y="339"/>
                  </a:lnTo>
                  <a:lnTo>
                    <a:pt x="4964" y="332"/>
                  </a:lnTo>
                  <a:lnTo>
                    <a:pt x="4956" y="327"/>
                  </a:lnTo>
                  <a:lnTo>
                    <a:pt x="4951" y="325"/>
                  </a:lnTo>
                  <a:lnTo>
                    <a:pt x="4945" y="324"/>
                  </a:lnTo>
                  <a:lnTo>
                    <a:pt x="4938" y="323"/>
                  </a:lnTo>
                  <a:lnTo>
                    <a:pt x="4929" y="323"/>
                  </a:lnTo>
                  <a:lnTo>
                    <a:pt x="4924" y="323"/>
                  </a:lnTo>
                  <a:lnTo>
                    <a:pt x="4918" y="324"/>
                  </a:lnTo>
                  <a:lnTo>
                    <a:pt x="4916" y="326"/>
                  </a:lnTo>
                  <a:lnTo>
                    <a:pt x="4913" y="329"/>
                  </a:lnTo>
                  <a:lnTo>
                    <a:pt x="4911" y="331"/>
                  </a:lnTo>
                  <a:lnTo>
                    <a:pt x="4907" y="333"/>
                  </a:lnTo>
                  <a:lnTo>
                    <a:pt x="4903" y="334"/>
                  </a:lnTo>
                  <a:lnTo>
                    <a:pt x="4896" y="336"/>
                  </a:lnTo>
                  <a:lnTo>
                    <a:pt x="4884" y="334"/>
                  </a:lnTo>
                  <a:lnTo>
                    <a:pt x="4873" y="332"/>
                  </a:lnTo>
                  <a:lnTo>
                    <a:pt x="4863" y="328"/>
                  </a:lnTo>
                  <a:lnTo>
                    <a:pt x="4853" y="324"/>
                  </a:lnTo>
                  <a:lnTo>
                    <a:pt x="4836" y="314"/>
                  </a:lnTo>
                  <a:lnTo>
                    <a:pt x="4816" y="304"/>
                  </a:lnTo>
                  <a:lnTo>
                    <a:pt x="4830" y="292"/>
                  </a:lnTo>
                  <a:lnTo>
                    <a:pt x="4826" y="290"/>
                  </a:lnTo>
                  <a:lnTo>
                    <a:pt x="4816" y="286"/>
                  </a:lnTo>
                  <a:lnTo>
                    <a:pt x="4808" y="284"/>
                  </a:lnTo>
                  <a:lnTo>
                    <a:pt x="4799" y="282"/>
                  </a:lnTo>
                  <a:lnTo>
                    <a:pt x="4789" y="281"/>
                  </a:lnTo>
                  <a:lnTo>
                    <a:pt x="4777" y="279"/>
                  </a:lnTo>
                  <a:lnTo>
                    <a:pt x="4766" y="281"/>
                  </a:lnTo>
                  <a:lnTo>
                    <a:pt x="4757" y="281"/>
                  </a:lnTo>
                  <a:lnTo>
                    <a:pt x="4748" y="283"/>
                  </a:lnTo>
                  <a:lnTo>
                    <a:pt x="4740" y="285"/>
                  </a:lnTo>
                  <a:lnTo>
                    <a:pt x="4728" y="290"/>
                  </a:lnTo>
                  <a:lnTo>
                    <a:pt x="4717" y="295"/>
                  </a:lnTo>
                  <a:lnTo>
                    <a:pt x="4710" y="301"/>
                  </a:lnTo>
                  <a:lnTo>
                    <a:pt x="4701" y="306"/>
                  </a:lnTo>
                  <a:lnTo>
                    <a:pt x="4698" y="308"/>
                  </a:lnTo>
                  <a:lnTo>
                    <a:pt x="4693" y="309"/>
                  </a:lnTo>
                  <a:lnTo>
                    <a:pt x="4689" y="310"/>
                  </a:lnTo>
                  <a:lnTo>
                    <a:pt x="4683" y="310"/>
                  </a:lnTo>
                  <a:lnTo>
                    <a:pt x="4670" y="310"/>
                  </a:lnTo>
                  <a:lnTo>
                    <a:pt x="4657" y="310"/>
                  </a:lnTo>
                  <a:lnTo>
                    <a:pt x="4657" y="279"/>
                  </a:lnTo>
                  <a:lnTo>
                    <a:pt x="4650" y="275"/>
                  </a:lnTo>
                  <a:lnTo>
                    <a:pt x="4644" y="272"/>
                  </a:lnTo>
                  <a:lnTo>
                    <a:pt x="4638" y="271"/>
                  </a:lnTo>
                  <a:lnTo>
                    <a:pt x="4633" y="270"/>
                  </a:lnTo>
                  <a:lnTo>
                    <a:pt x="4627" y="271"/>
                  </a:lnTo>
                  <a:lnTo>
                    <a:pt x="4621" y="272"/>
                  </a:lnTo>
                  <a:lnTo>
                    <a:pt x="4613" y="275"/>
                  </a:lnTo>
                  <a:lnTo>
                    <a:pt x="4604" y="279"/>
                  </a:lnTo>
                  <a:lnTo>
                    <a:pt x="4603" y="277"/>
                  </a:lnTo>
                  <a:lnTo>
                    <a:pt x="4601" y="275"/>
                  </a:lnTo>
                  <a:lnTo>
                    <a:pt x="4599" y="273"/>
                  </a:lnTo>
                  <a:lnTo>
                    <a:pt x="4597" y="272"/>
                  </a:lnTo>
                  <a:lnTo>
                    <a:pt x="4589" y="270"/>
                  </a:lnTo>
                  <a:lnTo>
                    <a:pt x="4579" y="268"/>
                  </a:lnTo>
                  <a:lnTo>
                    <a:pt x="4557" y="267"/>
                  </a:lnTo>
                  <a:lnTo>
                    <a:pt x="4532" y="267"/>
                  </a:lnTo>
                  <a:lnTo>
                    <a:pt x="4486" y="271"/>
                  </a:lnTo>
                  <a:lnTo>
                    <a:pt x="4465" y="273"/>
                  </a:lnTo>
                  <a:lnTo>
                    <a:pt x="4398" y="273"/>
                  </a:lnTo>
                  <a:lnTo>
                    <a:pt x="4399" y="276"/>
                  </a:lnTo>
                  <a:lnTo>
                    <a:pt x="4400" y="279"/>
                  </a:lnTo>
                  <a:lnTo>
                    <a:pt x="4402" y="283"/>
                  </a:lnTo>
                  <a:lnTo>
                    <a:pt x="4405" y="285"/>
                  </a:lnTo>
                  <a:lnTo>
                    <a:pt x="4409" y="288"/>
                  </a:lnTo>
                  <a:lnTo>
                    <a:pt x="4412" y="290"/>
                  </a:lnTo>
                  <a:lnTo>
                    <a:pt x="4415" y="292"/>
                  </a:lnTo>
                  <a:lnTo>
                    <a:pt x="4418" y="292"/>
                  </a:lnTo>
                  <a:lnTo>
                    <a:pt x="4420" y="299"/>
                  </a:lnTo>
                  <a:lnTo>
                    <a:pt x="4425" y="307"/>
                  </a:lnTo>
                  <a:lnTo>
                    <a:pt x="4432" y="316"/>
                  </a:lnTo>
                  <a:lnTo>
                    <a:pt x="4438" y="323"/>
                  </a:lnTo>
                  <a:lnTo>
                    <a:pt x="4429" y="323"/>
                  </a:lnTo>
                  <a:lnTo>
                    <a:pt x="4420" y="324"/>
                  </a:lnTo>
                  <a:lnTo>
                    <a:pt x="4412" y="326"/>
                  </a:lnTo>
                  <a:lnTo>
                    <a:pt x="4403" y="329"/>
                  </a:lnTo>
                  <a:lnTo>
                    <a:pt x="4394" y="331"/>
                  </a:lnTo>
                  <a:lnTo>
                    <a:pt x="4383" y="333"/>
                  </a:lnTo>
                  <a:lnTo>
                    <a:pt x="4373" y="334"/>
                  </a:lnTo>
                  <a:lnTo>
                    <a:pt x="4358" y="336"/>
                  </a:lnTo>
                  <a:lnTo>
                    <a:pt x="4337" y="334"/>
                  </a:lnTo>
                  <a:lnTo>
                    <a:pt x="4317" y="331"/>
                  </a:lnTo>
                  <a:lnTo>
                    <a:pt x="4295" y="327"/>
                  </a:lnTo>
                  <a:lnTo>
                    <a:pt x="4272" y="323"/>
                  </a:lnTo>
                  <a:lnTo>
                    <a:pt x="4250" y="318"/>
                  </a:lnTo>
                  <a:lnTo>
                    <a:pt x="4228" y="314"/>
                  </a:lnTo>
                  <a:lnTo>
                    <a:pt x="4206" y="311"/>
                  </a:lnTo>
                  <a:lnTo>
                    <a:pt x="4186" y="310"/>
                  </a:lnTo>
                  <a:lnTo>
                    <a:pt x="4176" y="310"/>
                  </a:lnTo>
                  <a:lnTo>
                    <a:pt x="4166" y="310"/>
                  </a:lnTo>
                  <a:lnTo>
                    <a:pt x="4166" y="348"/>
                  </a:lnTo>
                  <a:lnTo>
                    <a:pt x="4139" y="348"/>
                  </a:lnTo>
                  <a:lnTo>
                    <a:pt x="4131" y="345"/>
                  </a:lnTo>
                  <a:lnTo>
                    <a:pt x="4122" y="342"/>
                  </a:lnTo>
                  <a:lnTo>
                    <a:pt x="4113" y="340"/>
                  </a:lnTo>
                  <a:lnTo>
                    <a:pt x="4102" y="338"/>
                  </a:lnTo>
                  <a:lnTo>
                    <a:pt x="4082" y="333"/>
                  </a:lnTo>
                  <a:lnTo>
                    <a:pt x="4060" y="330"/>
                  </a:lnTo>
                  <a:lnTo>
                    <a:pt x="4039" y="326"/>
                  </a:lnTo>
                  <a:lnTo>
                    <a:pt x="4019" y="321"/>
                  </a:lnTo>
                  <a:lnTo>
                    <a:pt x="4009" y="318"/>
                  </a:lnTo>
                  <a:lnTo>
                    <a:pt x="4000" y="314"/>
                  </a:lnTo>
                  <a:lnTo>
                    <a:pt x="3993" y="310"/>
                  </a:lnTo>
                  <a:lnTo>
                    <a:pt x="3986" y="304"/>
                  </a:lnTo>
                  <a:lnTo>
                    <a:pt x="3946" y="304"/>
                  </a:lnTo>
                  <a:lnTo>
                    <a:pt x="3953" y="317"/>
                  </a:lnTo>
                  <a:lnTo>
                    <a:pt x="3960" y="329"/>
                  </a:lnTo>
                  <a:lnTo>
                    <a:pt x="3941" y="318"/>
                  </a:lnTo>
                  <a:lnTo>
                    <a:pt x="3920" y="305"/>
                  </a:lnTo>
                  <a:lnTo>
                    <a:pt x="3898" y="294"/>
                  </a:lnTo>
                  <a:lnTo>
                    <a:pt x="3880" y="286"/>
                  </a:lnTo>
                  <a:lnTo>
                    <a:pt x="3820" y="286"/>
                  </a:lnTo>
                  <a:lnTo>
                    <a:pt x="3820" y="287"/>
                  </a:lnTo>
                  <a:lnTo>
                    <a:pt x="3819" y="288"/>
                  </a:lnTo>
                  <a:lnTo>
                    <a:pt x="3818" y="288"/>
                  </a:lnTo>
                  <a:lnTo>
                    <a:pt x="3816" y="287"/>
                  </a:lnTo>
                  <a:lnTo>
                    <a:pt x="3809" y="286"/>
                  </a:lnTo>
                  <a:lnTo>
                    <a:pt x="3800" y="283"/>
                  </a:lnTo>
                  <a:lnTo>
                    <a:pt x="3777" y="274"/>
                  </a:lnTo>
                  <a:lnTo>
                    <a:pt x="3752" y="265"/>
                  </a:lnTo>
                  <a:lnTo>
                    <a:pt x="3727" y="256"/>
                  </a:lnTo>
                  <a:lnTo>
                    <a:pt x="3706" y="249"/>
                  </a:lnTo>
                  <a:lnTo>
                    <a:pt x="3698" y="247"/>
                  </a:lnTo>
                  <a:lnTo>
                    <a:pt x="3694" y="246"/>
                  </a:lnTo>
                  <a:lnTo>
                    <a:pt x="3693" y="246"/>
                  </a:lnTo>
                  <a:lnTo>
                    <a:pt x="3692" y="247"/>
                  </a:lnTo>
                  <a:lnTo>
                    <a:pt x="3693" y="248"/>
                  </a:lnTo>
                  <a:lnTo>
                    <a:pt x="3694" y="249"/>
                  </a:lnTo>
                  <a:lnTo>
                    <a:pt x="3677" y="249"/>
                  </a:lnTo>
                  <a:lnTo>
                    <a:pt x="3663" y="251"/>
                  </a:lnTo>
                  <a:lnTo>
                    <a:pt x="3650" y="253"/>
                  </a:lnTo>
                  <a:lnTo>
                    <a:pt x="3637" y="255"/>
                  </a:lnTo>
                  <a:lnTo>
                    <a:pt x="3624" y="257"/>
                  </a:lnTo>
                  <a:lnTo>
                    <a:pt x="3608" y="259"/>
                  </a:lnTo>
                  <a:lnTo>
                    <a:pt x="3593" y="261"/>
                  </a:lnTo>
                  <a:lnTo>
                    <a:pt x="3574" y="261"/>
                  </a:lnTo>
                  <a:lnTo>
                    <a:pt x="3559" y="261"/>
                  </a:lnTo>
                  <a:lnTo>
                    <a:pt x="3544" y="260"/>
                  </a:lnTo>
                  <a:lnTo>
                    <a:pt x="3528" y="258"/>
                  </a:lnTo>
                  <a:lnTo>
                    <a:pt x="3515" y="256"/>
                  </a:lnTo>
                  <a:lnTo>
                    <a:pt x="3488" y="252"/>
                  </a:lnTo>
                  <a:lnTo>
                    <a:pt x="3461" y="246"/>
                  </a:lnTo>
                  <a:lnTo>
                    <a:pt x="3435" y="240"/>
                  </a:lnTo>
                  <a:lnTo>
                    <a:pt x="3408" y="236"/>
                  </a:lnTo>
                  <a:lnTo>
                    <a:pt x="3394" y="234"/>
                  </a:lnTo>
                  <a:lnTo>
                    <a:pt x="3379" y="232"/>
                  </a:lnTo>
                  <a:lnTo>
                    <a:pt x="3365" y="231"/>
                  </a:lnTo>
                  <a:lnTo>
                    <a:pt x="3348" y="231"/>
                  </a:lnTo>
                  <a:lnTo>
                    <a:pt x="3334" y="227"/>
                  </a:lnTo>
                  <a:lnTo>
                    <a:pt x="3313" y="219"/>
                  </a:lnTo>
                  <a:lnTo>
                    <a:pt x="3304" y="216"/>
                  </a:lnTo>
                  <a:lnTo>
                    <a:pt x="3296" y="214"/>
                  </a:lnTo>
                  <a:lnTo>
                    <a:pt x="3293" y="214"/>
                  </a:lnTo>
                  <a:lnTo>
                    <a:pt x="3291" y="215"/>
                  </a:lnTo>
                  <a:lnTo>
                    <a:pt x="3289" y="216"/>
                  </a:lnTo>
                  <a:lnTo>
                    <a:pt x="3289" y="218"/>
                  </a:lnTo>
                  <a:lnTo>
                    <a:pt x="3289" y="221"/>
                  </a:lnTo>
                  <a:lnTo>
                    <a:pt x="3290" y="226"/>
                  </a:lnTo>
                  <a:lnTo>
                    <a:pt x="3292" y="229"/>
                  </a:lnTo>
                  <a:lnTo>
                    <a:pt x="3295" y="233"/>
                  </a:lnTo>
                  <a:lnTo>
                    <a:pt x="3302" y="240"/>
                  </a:lnTo>
                  <a:lnTo>
                    <a:pt x="3310" y="247"/>
                  </a:lnTo>
                  <a:lnTo>
                    <a:pt x="3320" y="252"/>
                  </a:lnTo>
                  <a:lnTo>
                    <a:pt x="3328" y="257"/>
                  </a:lnTo>
                  <a:lnTo>
                    <a:pt x="3336" y="260"/>
                  </a:lnTo>
                  <a:lnTo>
                    <a:pt x="3341" y="261"/>
                  </a:lnTo>
                  <a:lnTo>
                    <a:pt x="3332" y="260"/>
                  </a:lnTo>
                  <a:lnTo>
                    <a:pt x="3323" y="257"/>
                  </a:lnTo>
                  <a:lnTo>
                    <a:pt x="3314" y="255"/>
                  </a:lnTo>
                  <a:lnTo>
                    <a:pt x="3305" y="251"/>
                  </a:lnTo>
                  <a:lnTo>
                    <a:pt x="3290" y="244"/>
                  </a:lnTo>
                  <a:lnTo>
                    <a:pt x="3273" y="235"/>
                  </a:lnTo>
                  <a:lnTo>
                    <a:pt x="3257" y="225"/>
                  </a:lnTo>
                  <a:lnTo>
                    <a:pt x="3239" y="213"/>
                  </a:lnTo>
                  <a:lnTo>
                    <a:pt x="3219" y="203"/>
                  </a:lnTo>
                  <a:lnTo>
                    <a:pt x="3195" y="193"/>
                  </a:lnTo>
                  <a:lnTo>
                    <a:pt x="3198" y="192"/>
                  </a:lnTo>
                  <a:lnTo>
                    <a:pt x="3200" y="190"/>
                  </a:lnTo>
                  <a:lnTo>
                    <a:pt x="3201" y="186"/>
                  </a:lnTo>
                  <a:lnTo>
                    <a:pt x="3201" y="181"/>
                  </a:lnTo>
                  <a:lnTo>
                    <a:pt x="3202" y="173"/>
                  </a:lnTo>
                  <a:lnTo>
                    <a:pt x="3202" y="169"/>
                  </a:lnTo>
                  <a:lnTo>
                    <a:pt x="3169" y="169"/>
                  </a:lnTo>
                  <a:lnTo>
                    <a:pt x="3164" y="170"/>
                  </a:lnTo>
                  <a:lnTo>
                    <a:pt x="3159" y="173"/>
                  </a:lnTo>
                  <a:lnTo>
                    <a:pt x="3154" y="177"/>
                  </a:lnTo>
                  <a:lnTo>
                    <a:pt x="3149" y="181"/>
                  </a:lnTo>
                  <a:lnTo>
                    <a:pt x="3153" y="187"/>
                  </a:lnTo>
                  <a:lnTo>
                    <a:pt x="3156" y="193"/>
                  </a:lnTo>
                  <a:lnTo>
                    <a:pt x="3144" y="196"/>
                  </a:lnTo>
                  <a:lnTo>
                    <a:pt x="3133" y="199"/>
                  </a:lnTo>
                  <a:lnTo>
                    <a:pt x="3122" y="203"/>
                  </a:lnTo>
                  <a:lnTo>
                    <a:pt x="3112" y="206"/>
                  </a:lnTo>
                  <a:lnTo>
                    <a:pt x="3093" y="215"/>
                  </a:lnTo>
                  <a:lnTo>
                    <a:pt x="3076" y="225"/>
                  </a:lnTo>
                  <a:lnTo>
                    <a:pt x="3058" y="235"/>
                  </a:lnTo>
                  <a:lnTo>
                    <a:pt x="3040" y="245"/>
                  </a:lnTo>
                  <a:lnTo>
                    <a:pt x="3030" y="249"/>
                  </a:lnTo>
                  <a:lnTo>
                    <a:pt x="3020" y="253"/>
                  </a:lnTo>
                  <a:lnTo>
                    <a:pt x="3008" y="257"/>
                  </a:lnTo>
                  <a:lnTo>
                    <a:pt x="2997" y="261"/>
                  </a:lnTo>
                  <a:lnTo>
                    <a:pt x="2997" y="257"/>
                  </a:lnTo>
                  <a:lnTo>
                    <a:pt x="2998" y="252"/>
                  </a:lnTo>
                  <a:lnTo>
                    <a:pt x="2999" y="248"/>
                  </a:lnTo>
                  <a:lnTo>
                    <a:pt x="3002" y="243"/>
                  </a:lnTo>
                  <a:lnTo>
                    <a:pt x="3008" y="235"/>
                  </a:lnTo>
                  <a:lnTo>
                    <a:pt x="3016" y="226"/>
                  </a:lnTo>
                  <a:lnTo>
                    <a:pt x="3026" y="217"/>
                  </a:lnTo>
                  <a:lnTo>
                    <a:pt x="3038" y="209"/>
                  </a:lnTo>
                  <a:lnTo>
                    <a:pt x="3052" y="201"/>
                  </a:lnTo>
                  <a:lnTo>
                    <a:pt x="3065" y="193"/>
                  </a:lnTo>
                  <a:lnTo>
                    <a:pt x="3093" y="179"/>
                  </a:lnTo>
                  <a:lnTo>
                    <a:pt x="3122" y="165"/>
                  </a:lnTo>
                  <a:lnTo>
                    <a:pt x="3148" y="154"/>
                  </a:lnTo>
                  <a:lnTo>
                    <a:pt x="3169" y="144"/>
                  </a:lnTo>
                  <a:lnTo>
                    <a:pt x="3157" y="136"/>
                  </a:lnTo>
                  <a:lnTo>
                    <a:pt x="3144" y="129"/>
                  </a:lnTo>
                  <a:lnTo>
                    <a:pt x="3130" y="122"/>
                  </a:lnTo>
                  <a:lnTo>
                    <a:pt x="3114" y="115"/>
                  </a:lnTo>
                  <a:lnTo>
                    <a:pt x="3098" y="107"/>
                  </a:lnTo>
                  <a:lnTo>
                    <a:pt x="3080" y="102"/>
                  </a:lnTo>
                  <a:lnTo>
                    <a:pt x="3063" y="96"/>
                  </a:lnTo>
                  <a:lnTo>
                    <a:pt x="3044" y="91"/>
                  </a:lnTo>
                  <a:lnTo>
                    <a:pt x="3024" y="86"/>
                  </a:lnTo>
                  <a:lnTo>
                    <a:pt x="3004" y="82"/>
                  </a:lnTo>
                  <a:lnTo>
                    <a:pt x="2985" y="79"/>
                  </a:lnTo>
                  <a:lnTo>
                    <a:pt x="2965" y="76"/>
                  </a:lnTo>
                  <a:lnTo>
                    <a:pt x="2944" y="74"/>
                  </a:lnTo>
                  <a:lnTo>
                    <a:pt x="2923" y="72"/>
                  </a:lnTo>
                  <a:lnTo>
                    <a:pt x="2903" y="71"/>
                  </a:lnTo>
                  <a:lnTo>
                    <a:pt x="2884" y="70"/>
                  </a:lnTo>
                  <a:lnTo>
                    <a:pt x="2875" y="71"/>
                  </a:lnTo>
                  <a:lnTo>
                    <a:pt x="2867" y="72"/>
                  </a:lnTo>
                  <a:lnTo>
                    <a:pt x="2862" y="74"/>
                  </a:lnTo>
                  <a:lnTo>
                    <a:pt x="2856" y="76"/>
                  </a:lnTo>
                  <a:lnTo>
                    <a:pt x="2850" y="79"/>
                  </a:lnTo>
                  <a:lnTo>
                    <a:pt x="2843" y="81"/>
                  </a:lnTo>
                  <a:lnTo>
                    <a:pt x="2834" y="82"/>
                  </a:lnTo>
                  <a:lnTo>
                    <a:pt x="2823" y="83"/>
                  </a:lnTo>
                  <a:lnTo>
                    <a:pt x="2723" y="64"/>
                  </a:lnTo>
                  <a:lnTo>
                    <a:pt x="2724" y="58"/>
                  </a:lnTo>
                  <a:lnTo>
                    <a:pt x="2726" y="52"/>
                  </a:lnTo>
                  <a:lnTo>
                    <a:pt x="2729" y="47"/>
                  </a:lnTo>
                  <a:lnTo>
                    <a:pt x="2731" y="42"/>
                  </a:lnTo>
                  <a:lnTo>
                    <a:pt x="2738" y="33"/>
                  </a:lnTo>
                  <a:lnTo>
                    <a:pt x="2744" y="21"/>
                  </a:lnTo>
                  <a:lnTo>
                    <a:pt x="2743" y="19"/>
                  </a:lnTo>
                  <a:lnTo>
                    <a:pt x="2742" y="17"/>
                  </a:lnTo>
                  <a:lnTo>
                    <a:pt x="2739" y="15"/>
                  </a:lnTo>
                  <a:lnTo>
                    <a:pt x="2735" y="13"/>
                  </a:lnTo>
                  <a:lnTo>
                    <a:pt x="2727" y="10"/>
                  </a:lnTo>
                  <a:lnTo>
                    <a:pt x="2717" y="9"/>
                  </a:lnTo>
                  <a:lnTo>
                    <a:pt x="2712" y="5"/>
                  </a:lnTo>
                  <a:lnTo>
                    <a:pt x="2707" y="1"/>
                  </a:lnTo>
                  <a:lnTo>
                    <a:pt x="2701" y="0"/>
                  </a:lnTo>
                  <a:lnTo>
                    <a:pt x="2696" y="0"/>
                  </a:lnTo>
                  <a:lnTo>
                    <a:pt x="2691" y="3"/>
                  </a:lnTo>
                  <a:lnTo>
                    <a:pt x="2687" y="7"/>
                  </a:lnTo>
                  <a:lnTo>
                    <a:pt x="2685" y="13"/>
                  </a:lnTo>
                  <a:lnTo>
                    <a:pt x="2684" y="21"/>
                  </a:lnTo>
                  <a:lnTo>
                    <a:pt x="2667" y="24"/>
                  </a:lnTo>
                  <a:lnTo>
                    <a:pt x="2653" y="29"/>
                  </a:lnTo>
                  <a:lnTo>
                    <a:pt x="2641" y="34"/>
                  </a:lnTo>
                  <a:lnTo>
                    <a:pt x="2630" y="40"/>
                  </a:lnTo>
                  <a:lnTo>
                    <a:pt x="2610" y="53"/>
                  </a:lnTo>
                  <a:lnTo>
                    <a:pt x="2590" y="64"/>
                  </a:lnTo>
                  <a:lnTo>
                    <a:pt x="2618" y="83"/>
                  </a:lnTo>
                  <a:lnTo>
                    <a:pt x="2611" y="83"/>
                  </a:lnTo>
                  <a:lnTo>
                    <a:pt x="2597" y="83"/>
                  </a:lnTo>
                  <a:lnTo>
                    <a:pt x="2575" y="83"/>
                  </a:lnTo>
                  <a:lnTo>
                    <a:pt x="2551" y="83"/>
                  </a:lnTo>
                  <a:lnTo>
                    <a:pt x="2567" y="97"/>
                  </a:lnTo>
                  <a:lnTo>
                    <a:pt x="2587" y="118"/>
                  </a:lnTo>
                  <a:lnTo>
                    <a:pt x="2598" y="128"/>
                  </a:lnTo>
                  <a:lnTo>
                    <a:pt x="2610" y="136"/>
                  </a:lnTo>
                  <a:lnTo>
                    <a:pt x="2617" y="140"/>
                  </a:lnTo>
                  <a:lnTo>
                    <a:pt x="2623" y="142"/>
                  </a:lnTo>
                  <a:lnTo>
                    <a:pt x="2630" y="144"/>
                  </a:lnTo>
                  <a:lnTo>
                    <a:pt x="2638" y="144"/>
                  </a:lnTo>
                  <a:lnTo>
                    <a:pt x="2630" y="144"/>
                  </a:lnTo>
                  <a:lnTo>
                    <a:pt x="2623" y="142"/>
                  </a:lnTo>
                  <a:lnTo>
                    <a:pt x="2618" y="140"/>
                  </a:lnTo>
                  <a:lnTo>
                    <a:pt x="2611" y="137"/>
                  </a:lnTo>
                  <a:lnTo>
                    <a:pt x="2600" y="130"/>
                  </a:lnTo>
                  <a:lnTo>
                    <a:pt x="2590" y="121"/>
                  </a:lnTo>
                  <a:lnTo>
                    <a:pt x="2579" y="110"/>
                  </a:lnTo>
                  <a:lnTo>
                    <a:pt x="2567" y="100"/>
                  </a:lnTo>
                  <a:lnTo>
                    <a:pt x="2561" y="95"/>
                  </a:lnTo>
                  <a:lnTo>
                    <a:pt x="2554" y="90"/>
                  </a:lnTo>
                  <a:lnTo>
                    <a:pt x="2547" y="86"/>
                  </a:lnTo>
                  <a:lnTo>
                    <a:pt x="2538" y="83"/>
                  </a:lnTo>
                  <a:lnTo>
                    <a:pt x="2465" y="114"/>
                  </a:lnTo>
                  <a:lnTo>
                    <a:pt x="2462" y="110"/>
                  </a:lnTo>
                  <a:lnTo>
                    <a:pt x="2455" y="104"/>
                  </a:lnTo>
                  <a:lnTo>
                    <a:pt x="2451" y="100"/>
                  </a:lnTo>
                  <a:lnTo>
                    <a:pt x="2446" y="98"/>
                  </a:lnTo>
                  <a:lnTo>
                    <a:pt x="2439" y="95"/>
                  </a:lnTo>
                  <a:lnTo>
                    <a:pt x="2431" y="95"/>
                  </a:lnTo>
                  <a:lnTo>
                    <a:pt x="2410" y="95"/>
                  </a:lnTo>
                  <a:lnTo>
                    <a:pt x="2391" y="98"/>
                  </a:lnTo>
                  <a:lnTo>
                    <a:pt x="2372" y="101"/>
                  </a:lnTo>
                  <a:lnTo>
                    <a:pt x="2354" y="105"/>
                  </a:lnTo>
                  <a:lnTo>
                    <a:pt x="2319" y="117"/>
                  </a:lnTo>
                  <a:lnTo>
                    <a:pt x="2284" y="129"/>
                  </a:lnTo>
                  <a:lnTo>
                    <a:pt x="2250" y="141"/>
                  </a:lnTo>
                  <a:lnTo>
                    <a:pt x="2214" y="152"/>
                  </a:lnTo>
                  <a:lnTo>
                    <a:pt x="2195" y="156"/>
                  </a:lnTo>
                  <a:lnTo>
                    <a:pt x="2175" y="159"/>
                  </a:lnTo>
                  <a:lnTo>
                    <a:pt x="2155" y="161"/>
                  </a:lnTo>
                  <a:lnTo>
                    <a:pt x="2133" y="162"/>
                  </a:lnTo>
                  <a:lnTo>
                    <a:pt x="2134" y="167"/>
                  </a:lnTo>
                  <a:lnTo>
                    <a:pt x="2137" y="173"/>
                  </a:lnTo>
                  <a:lnTo>
                    <a:pt x="2142" y="178"/>
                  </a:lnTo>
                  <a:lnTo>
                    <a:pt x="2149" y="183"/>
                  </a:lnTo>
                  <a:lnTo>
                    <a:pt x="2157" y="187"/>
                  </a:lnTo>
                  <a:lnTo>
                    <a:pt x="2167" y="190"/>
                  </a:lnTo>
                  <a:lnTo>
                    <a:pt x="2175" y="193"/>
                  </a:lnTo>
                  <a:lnTo>
                    <a:pt x="2185" y="193"/>
                  </a:lnTo>
                  <a:lnTo>
                    <a:pt x="2186" y="198"/>
                  </a:lnTo>
                  <a:lnTo>
                    <a:pt x="2187" y="203"/>
                  </a:lnTo>
                  <a:lnTo>
                    <a:pt x="2190" y="208"/>
                  </a:lnTo>
                  <a:lnTo>
                    <a:pt x="2192" y="213"/>
                  </a:lnTo>
                  <a:lnTo>
                    <a:pt x="2198" y="225"/>
                  </a:lnTo>
                  <a:lnTo>
                    <a:pt x="2207" y="235"/>
                  </a:lnTo>
                  <a:lnTo>
                    <a:pt x="2216" y="244"/>
                  </a:lnTo>
                  <a:lnTo>
                    <a:pt x="2225" y="251"/>
                  </a:lnTo>
                  <a:lnTo>
                    <a:pt x="2233" y="257"/>
                  </a:lnTo>
                  <a:lnTo>
                    <a:pt x="2239" y="261"/>
                  </a:lnTo>
                  <a:lnTo>
                    <a:pt x="2233" y="261"/>
                  </a:lnTo>
                  <a:lnTo>
                    <a:pt x="2227" y="260"/>
                  </a:lnTo>
                  <a:lnTo>
                    <a:pt x="2223" y="259"/>
                  </a:lnTo>
                  <a:lnTo>
                    <a:pt x="2217" y="257"/>
                  </a:lnTo>
                  <a:lnTo>
                    <a:pt x="2214" y="254"/>
                  </a:lnTo>
                  <a:lnTo>
                    <a:pt x="2209" y="251"/>
                  </a:lnTo>
                  <a:lnTo>
                    <a:pt x="2206" y="248"/>
                  </a:lnTo>
                  <a:lnTo>
                    <a:pt x="2203" y="244"/>
                  </a:lnTo>
                  <a:lnTo>
                    <a:pt x="2198" y="236"/>
                  </a:lnTo>
                  <a:lnTo>
                    <a:pt x="2195" y="225"/>
                  </a:lnTo>
                  <a:lnTo>
                    <a:pt x="2193" y="213"/>
                  </a:lnTo>
                  <a:lnTo>
                    <a:pt x="2192" y="200"/>
                  </a:lnTo>
                  <a:lnTo>
                    <a:pt x="2190" y="201"/>
                  </a:lnTo>
                  <a:lnTo>
                    <a:pt x="2186" y="202"/>
                  </a:lnTo>
                  <a:lnTo>
                    <a:pt x="2182" y="202"/>
                  </a:lnTo>
                  <a:lnTo>
                    <a:pt x="2179" y="202"/>
                  </a:lnTo>
                  <a:lnTo>
                    <a:pt x="2169" y="200"/>
                  </a:lnTo>
                  <a:lnTo>
                    <a:pt x="2159" y="200"/>
                  </a:lnTo>
                  <a:lnTo>
                    <a:pt x="2150" y="200"/>
                  </a:lnTo>
                  <a:lnTo>
                    <a:pt x="2141" y="202"/>
                  </a:lnTo>
                  <a:lnTo>
                    <a:pt x="2134" y="205"/>
                  </a:lnTo>
                  <a:lnTo>
                    <a:pt x="2126" y="209"/>
                  </a:lnTo>
                  <a:lnTo>
                    <a:pt x="2118" y="212"/>
                  </a:lnTo>
                  <a:lnTo>
                    <a:pt x="2111" y="215"/>
                  </a:lnTo>
                  <a:lnTo>
                    <a:pt x="2102" y="217"/>
                  </a:lnTo>
                  <a:lnTo>
                    <a:pt x="2093" y="218"/>
                  </a:lnTo>
                  <a:lnTo>
                    <a:pt x="2083" y="217"/>
                  </a:lnTo>
                  <a:lnTo>
                    <a:pt x="2073" y="214"/>
                  </a:lnTo>
                  <a:lnTo>
                    <a:pt x="2066" y="210"/>
                  </a:lnTo>
                  <a:lnTo>
                    <a:pt x="2059" y="206"/>
                  </a:lnTo>
                  <a:lnTo>
                    <a:pt x="2020" y="218"/>
                  </a:lnTo>
                  <a:lnTo>
                    <a:pt x="2013" y="218"/>
                  </a:lnTo>
                  <a:lnTo>
                    <a:pt x="2000" y="219"/>
                  </a:lnTo>
                  <a:lnTo>
                    <a:pt x="1992" y="221"/>
                  </a:lnTo>
                  <a:lnTo>
                    <a:pt x="1985" y="223"/>
                  </a:lnTo>
                  <a:lnTo>
                    <a:pt x="1983" y="225"/>
                  </a:lnTo>
                  <a:lnTo>
                    <a:pt x="1981" y="227"/>
                  </a:lnTo>
                  <a:lnTo>
                    <a:pt x="1980" y="229"/>
                  </a:lnTo>
                  <a:lnTo>
                    <a:pt x="1980" y="231"/>
                  </a:lnTo>
                  <a:lnTo>
                    <a:pt x="1980" y="234"/>
                  </a:lnTo>
                  <a:lnTo>
                    <a:pt x="1982" y="238"/>
                  </a:lnTo>
                  <a:lnTo>
                    <a:pt x="1984" y="242"/>
                  </a:lnTo>
                  <a:lnTo>
                    <a:pt x="1988" y="245"/>
                  </a:lnTo>
                  <a:lnTo>
                    <a:pt x="1996" y="253"/>
                  </a:lnTo>
                  <a:lnTo>
                    <a:pt x="2009" y="261"/>
                  </a:lnTo>
                  <a:lnTo>
                    <a:pt x="2023" y="270"/>
                  </a:lnTo>
                  <a:lnTo>
                    <a:pt x="2038" y="278"/>
                  </a:lnTo>
                  <a:lnTo>
                    <a:pt x="2056" y="287"/>
                  </a:lnTo>
                  <a:lnTo>
                    <a:pt x="2074" y="295"/>
                  </a:lnTo>
                  <a:lnTo>
                    <a:pt x="2112" y="311"/>
                  </a:lnTo>
                  <a:lnTo>
                    <a:pt x="2148" y="324"/>
                  </a:lnTo>
                  <a:lnTo>
                    <a:pt x="2178" y="334"/>
                  </a:lnTo>
                  <a:lnTo>
                    <a:pt x="2198" y="342"/>
                  </a:lnTo>
                  <a:lnTo>
                    <a:pt x="2200" y="352"/>
                  </a:lnTo>
                  <a:lnTo>
                    <a:pt x="2202" y="361"/>
                  </a:lnTo>
                  <a:lnTo>
                    <a:pt x="2204" y="369"/>
                  </a:lnTo>
                  <a:lnTo>
                    <a:pt x="2207" y="376"/>
                  </a:lnTo>
                  <a:lnTo>
                    <a:pt x="2216" y="389"/>
                  </a:lnTo>
                  <a:lnTo>
                    <a:pt x="2226" y="403"/>
                  </a:lnTo>
                  <a:lnTo>
                    <a:pt x="2214" y="405"/>
                  </a:lnTo>
                  <a:lnTo>
                    <a:pt x="2203" y="404"/>
                  </a:lnTo>
                  <a:lnTo>
                    <a:pt x="2193" y="402"/>
                  </a:lnTo>
                  <a:lnTo>
                    <a:pt x="2184" y="399"/>
                  </a:lnTo>
                  <a:lnTo>
                    <a:pt x="2177" y="394"/>
                  </a:lnTo>
                  <a:lnTo>
                    <a:pt x="2169" y="387"/>
                  </a:lnTo>
                  <a:lnTo>
                    <a:pt x="2161" y="381"/>
                  </a:lnTo>
                  <a:lnTo>
                    <a:pt x="2155" y="374"/>
                  </a:lnTo>
                  <a:lnTo>
                    <a:pt x="2142" y="360"/>
                  </a:lnTo>
                  <a:lnTo>
                    <a:pt x="2129" y="345"/>
                  </a:lnTo>
                  <a:lnTo>
                    <a:pt x="2123" y="339"/>
                  </a:lnTo>
                  <a:lnTo>
                    <a:pt x="2115" y="332"/>
                  </a:lnTo>
                  <a:lnTo>
                    <a:pt x="2107" y="327"/>
                  </a:lnTo>
                  <a:lnTo>
                    <a:pt x="2100" y="323"/>
                  </a:lnTo>
                  <a:lnTo>
                    <a:pt x="2065" y="315"/>
                  </a:lnTo>
                  <a:lnTo>
                    <a:pt x="2020" y="305"/>
                  </a:lnTo>
                  <a:lnTo>
                    <a:pt x="2009" y="302"/>
                  </a:lnTo>
                  <a:lnTo>
                    <a:pt x="1999" y="298"/>
                  </a:lnTo>
                  <a:lnTo>
                    <a:pt x="1989" y="293"/>
                  </a:lnTo>
                  <a:lnTo>
                    <a:pt x="1980" y="288"/>
                  </a:lnTo>
                  <a:lnTo>
                    <a:pt x="1972" y="281"/>
                  </a:lnTo>
                  <a:lnTo>
                    <a:pt x="1967" y="273"/>
                  </a:lnTo>
                  <a:lnTo>
                    <a:pt x="1964" y="269"/>
                  </a:lnTo>
                  <a:lnTo>
                    <a:pt x="1962" y="265"/>
                  </a:lnTo>
                  <a:lnTo>
                    <a:pt x="1960" y="260"/>
                  </a:lnTo>
                  <a:lnTo>
                    <a:pt x="1960" y="255"/>
                  </a:lnTo>
                  <a:lnTo>
                    <a:pt x="1947" y="255"/>
                  </a:lnTo>
                  <a:lnTo>
                    <a:pt x="1940" y="255"/>
                  </a:lnTo>
                  <a:lnTo>
                    <a:pt x="1933" y="256"/>
                  </a:lnTo>
                  <a:lnTo>
                    <a:pt x="1927" y="258"/>
                  </a:lnTo>
                  <a:lnTo>
                    <a:pt x="1922" y="261"/>
                  </a:lnTo>
                  <a:lnTo>
                    <a:pt x="1916" y="264"/>
                  </a:lnTo>
                  <a:lnTo>
                    <a:pt x="1910" y="267"/>
                  </a:lnTo>
                  <a:lnTo>
                    <a:pt x="1903" y="270"/>
                  </a:lnTo>
                  <a:lnTo>
                    <a:pt x="1895" y="272"/>
                  </a:lnTo>
                  <a:lnTo>
                    <a:pt x="1887" y="273"/>
                  </a:lnTo>
                  <a:lnTo>
                    <a:pt x="1882" y="287"/>
                  </a:lnTo>
                  <a:lnTo>
                    <a:pt x="1879" y="297"/>
                  </a:lnTo>
                  <a:lnTo>
                    <a:pt x="1877" y="301"/>
                  </a:lnTo>
                  <a:lnTo>
                    <a:pt x="1875" y="305"/>
                  </a:lnTo>
                  <a:lnTo>
                    <a:pt x="1871" y="308"/>
                  </a:lnTo>
                  <a:lnTo>
                    <a:pt x="1867" y="310"/>
                  </a:lnTo>
                  <a:lnTo>
                    <a:pt x="1871" y="316"/>
                  </a:lnTo>
                  <a:lnTo>
                    <a:pt x="1876" y="320"/>
                  </a:lnTo>
                  <a:lnTo>
                    <a:pt x="1882" y="325"/>
                  </a:lnTo>
                  <a:lnTo>
                    <a:pt x="1889" y="328"/>
                  </a:lnTo>
                  <a:lnTo>
                    <a:pt x="1903" y="334"/>
                  </a:lnTo>
                  <a:lnTo>
                    <a:pt x="1921" y="340"/>
                  </a:lnTo>
                  <a:lnTo>
                    <a:pt x="1959" y="349"/>
                  </a:lnTo>
                  <a:lnTo>
                    <a:pt x="2000" y="360"/>
                  </a:lnTo>
                  <a:lnTo>
                    <a:pt x="1954" y="360"/>
                  </a:lnTo>
                  <a:lnTo>
                    <a:pt x="1929" y="354"/>
                  </a:lnTo>
                  <a:lnTo>
                    <a:pt x="1906" y="349"/>
                  </a:lnTo>
                  <a:lnTo>
                    <a:pt x="1886" y="344"/>
                  </a:lnTo>
                  <a:lnTo>
                    <a:pt x="1866" y="338"/>
                  </a:lnTo>
                  <a:lnTo>
                    <a:pt x="1857" y="333"/>
                  </a:lnTo>
                  <a:lnTo>
                    <a:pt x="1849" y="328"/>
                  </a:lnTo>
                  <a:lnTo>
                    <a:pt x="1842" y="322"/>
                  </a:lnTo>
                  <a:lnTo>
                    <a:pt x="1835" y="315"/>
                  </a:lnTo>
                  <a:lnTo>
                    <a:pt x="1828" y="307"/>
                  </a:lnTo>
                  <a:lnTo>
                    <a:pt x="1823" y="298"/>
                  </a:lnTo>
                  <a:lnTo>
                    <a:pt x="1817" y="287"/>
                  </a:lnTo>
                  <a:lnTo>
                    <a:pt x="1814" y="273"/>
                  </a:lnTo>
                  <a:lnTo>
                    <a:pt x="1787" y="273"/>
                  </a:lnTo>
                  <a:lnTo>
                    <a:pt x="1787" y="282"/>
                  </a:lnTo>
                  <a:lnTo>
                    <a:pt x="1786" y="288"/>
                  </a:lnTo>
                  <a:lnTo>
                    <a:pt x="1785" y="293"/>
                  </a:lnTo>
                  <a:lnTo>
                    <a:pt x="1782" y="298"/>
                  </a:lnTo>
                  <a:lnTo>
                    <a:pt x="1776" y="306"/>
                  </a:lnTo>
                  <a:lnTo>
                    <a:pt x="1767" y="316"/>
                  </a:lnTo>
                  <a:lnTo>
                    <a:pt x="1771" y="323"/>
                  </a:lnTo>
                  <a:lnTo>
                    <a:pt x="1775" y="328"/>
                  </a:lnTo>
                  <a:lnTo>
                    <a:pt x="1779" y="332"/>
                  </a:lnTo>
                  <a:lnTo>
                    <a:pt x="1785" y="336"/>
                  </a:lnTo>
                  <a:lnTo>
                    <a:pt x="1793" y="342"/>
                  </a:lnTo>
                  <a:lnTo>
                    <a:pt x="1803" y="346"/>
                  </a:lnTo>
                  <a:lnTo>
                    <a:pt x="1813" y="351"/>
                  </a:lnTo>
                  <a:lnTo>
                    <a:pt x="1823" y="358"/>
                  </a:lnTo>
                  <a:lnTo>
                    <a:pt x="1827" y="363"/>
                  </a:lnTo>
                  <a:lnTo>
                    <a:pt x="1832" y="369"/>
                  </a:lnTo>
                  <a:lnTo>
                    <a:pt x="1836" y="376"/>
                  </a:lnTo>
                  <a:lnTo>
                    <a:pt x="1841" y="384"/>
                  </a:lnTo>
                  <a:lnTo>
                    <a:pt x="1842" y="389"/>
                  </a:lnTo>
                  <a:lnTo>
                    <a:pt x="1843" y="396"/>
                  </a:lnTo>
                  <a:lnTo>
                    <a:pt x="1844" y="402"/>
                  </a:lnTo>
                  <a:lnTo>
                    <a:pt x="1844" y="409"/>
                  </a:lnTo>
                  <a:lnTo>
                    <a:pt x="1844" y="415"/>
                  </a:lnTo>
                  <a:lnTo>
                    <a:pt x="1844" y="420"/>
                  </a:lnTo>
                  <a:lnTo>
                    <a:pt x="1845" y="424"/>
                  </a:lnTo>
                  <a:lnTo>
                    <a:pt x="1847" y="427"/>
                  </a:lnTo>
                  <a:lnTo>
                    <a:pt x="1859" y="436"/>
                  </a:lnTo>
                  <a:lnTo>
                    <a:pt x="1868" y="444"/>
                  </a:lnTo>
                  <a:lnTo>
                    <a:pt x="1872" y="448"/>
                  </a:lnTo>
                  <a:lnTo>
                    <a:pt x="1878" y="451"/>
                  </a:lnTo>
                  <a:lnTo>
                    <a:pt x="1884" y="452"/>
                  </a:lnTo>
                  <a:lnTo>
                    <a:pt x="1893" y="453"/>
                  </a:lnTo>
                  <a:lnTo>
                    <a:pt x="1902" y="452"/>
                  </a:lnTo>
                  <a:lnTo>
                    <a:pt x="1910" y="450"/>
                  </a:lnTo>
                  <a:lnTo>
                    <a:pt x="1917" y="446"/>
                  </a:lnTo>
                  <a:lnTo>
                    <a:pt x="1923" y="443"/>
                  </a:lnTo>
                  <a:lnTo>
                    <a:pt x="1929" y="439"/>
                  </a:lnTo>
                  <a:lnTo>
                    <a:pt x="1936" y="436"/>
                  </a:lnTo>
                  <a:lnTo>
                    <a:pt x="1944" y="434"/>
                  </a:lnTo>
                  <a:lnTo>
                    <a:pt x="1954" y="433"/>
                  </a:lnTo>
                  <a:lnTo>
                    <a:pt x="1961" y="434"/>
                  </a:lnTo>
                  <a:lnTo>
                    <a:pt x="1970" y="435"/>
                  </a:lnTo>
                  <a:lnTo>
                    <a:pt x="1978" y="437"/>
                  </a:lnTo>
                  <a:lnTo>
                    <a:pt x="1985" y="439"/>
                  </a:lnTo>
                  <a:lnTo>
                    <a:pt x="1999" y="445"/>
                  </a:lnTo>
                  <a:lnTo>
                    <a:pt x="2013" y="453"/>
                  </a:lnTo>
                  <a:lnTo>
                    <a:pt x="2027" y="459"/>
                  </a:lnTo>
                  <a:lnTo>
                    <a:pt x="2041" y="465"/>
                  </a:lnTo>
                  <a:lnTo>
                    <a:pt x="2048" y="467"/>
                  </a:lnTo>
                  <a:lnTo>
                    <a:pt x="2056" y="469"/>
                  </a:lnTo>
                  <a:lnTo>
                    <a:pt x="2065" y="470"/>
                  </a:lnTo>
                  <a:lnTo>
                    <a:pt x="2073" y="471"/>
                  </a:lnTo>
                  <a:lnTo>
                    <a:pt x="2076" y="482"/>
                  </a:lnTo>
                  <a:lnTo>
                    <a:pt x="2078" y="492"/>
                  </a:lnTo>
                  <a:lnTo>
                    <a:pt x="2082" y="503"/>
                  </a:lnTo>
                  <a:lnTo>
                    <a:pt x="2086" y="511"/>
                  </a:lnTo>
                  <a:lnTo>
                    <a:pt x="2090" y="515"/>
                  </a:lnTo>
                  <a:lnTo>
                    <a:pt x="2093" y="518"/>
                  </a:lnTo>
                  <a:lnTo>
                    <a:pt x="2097" y="522"/>
                  </a:lnTo>
                  <a:lnTo>
                    <a:pt x="2102" y="525"/>
                  </a:lnTo>
                  <a:lnTo>
                    <a:pt x="2106" y="527"/>
                  </a:lnTo>
                  <a:lnTo>
                    <a:pt x="2113" y="529"/>
                  </a:lnTo>
                  <a:lnTo>
                    <a:pt x="2118" y="531"/>
                  </a:lnTo>
                  <a:lnTo>
                    <a:pt x="2126" y="532"/>
                  </a:lnTo>
                  <a:lnTo>
                    <a:pt x="2111" y="532"/>
                  </a:lnTo>
                  <a:lnTo>
                    <a:pt x="2100" y="532"/>
                  </a:lnTo>
                  <a:lnTo>
                    <a:pt x="2093" y="532"/>
                  </a:lnTo>
                  <a:lnTo>
                    <a:pt x="2086" y="531"/>
                  </a:lnTo>
                  <a:lnTo>
                    <a:pt x="2081" y="530"/>
                  </a:lnTo>
                  <a:lnTo>
                    <a:pt x="2076" y="529"/>
                  </a:lnTo>
                  <a:lnTo>
                    <a:pt x="2067" y="524"/>
                  </a:lnTo>
                  <a:lnTo>
                    <a:pt x="2059" y="519"/>
                  </a:lnTo>
                  <a:lnTo>
                    <a:pt x="2052" y="513"/>
                  </a:lnTo>
                  <a:lnTo>
                    <a:pt x="2046" y="506"/>
                  </a:lnTo>
                  <a:lnTo>
                    <a:pt x="2040" y="497"/>
                  </a:lnTo>
                  <a:lnTo>
                    <a:pt x="2035" y="489"/>
                  </a:lnTo>
                  <a:lnTo>
                    <a:pt x="2030" y="481"/>
                  </a:lnTo>
                  <a:lnTo>
                    <a:pt x="2024" y="473"/>
                  </a:lnTo>
                  <a:lnTo>
                    <a:pt x="2017" y="466"/>
                  </a:lnTo>
                  <a:lnTo>
                    <a:pt x="2011" y="460"/>
                  </a:lnTo>
                  <a:lnTo>
                    <a:pt x="2002" y="454"/>
                  </a:lnTo>
                  <a:lnTo>
                    <a:pt x="1992" y="450"/>
                  </a:lnTo>
                  <a:lnTo>
                    <a:pt x="1980" y="448"/>
                  </a:lnTo>
                  <a:lnTo>
                    <a:pt x="1967" y="446"/>
                  </a:lnTo>
                  <a:lnTo>
                    <a:pt x="1959" y="446"/>
                  </a:lnTo>
                  <a:lnTo>
                    <a:pt x="1953" y="449"/>
                  </a:lnTo>
                  <a:lnTo>
                    <a:pt x="1946" y="451"/>
                  </a:lnTo>
                  <a:lnTo>
                    <a:pt x="1939" y="453"/>
                  </a:lnTo>
                  <a:lnTo>
                    <a:pt x="1927" y="459"/>
                  </a:lnTo>
                  <a:lnTo>
                    <a:pt x="1913" y="465"/>
                  </a:lnTo>
                  <a:lnTo>
                    <a:pt x="1918" y="477"/>
                  </a:lnTo>
                  <a:lnTo>
                    <a:pt x="1932" y="499"/>
                  </a:lnTo>
                  <a:lnTo>
                    <a:pt x="1939" y="512"/>
                  </a:lnTo>
                  <a:lnTo>
                    <a:pt x="1947" y="523"/>
                  </a:lnTo>
                  <a:lnTo>
                    <a:pt x="1954" y="532"/>
                  </a:lnTo>
                  <a:lnTo>
                    <a:pt x="1960" y="538"/>
                  </a:lnTo>
                  <a:lnTo>
                    <a:pt x="1945" y="554"/>
                  </a:lnTo>
                  <a:lnTo>
                    <a:pt x="1929" y="573"/>
                  </a:lnTo>
                  <a:lnTo>
                    <a:pt x="1924" y="578"/>
                  </a:lnTo>
                  <a:lnTo>
                    <a:pt x="1918" y="581"/>
                  </a:lnTo>
                  <a:lnTo>
                    <a:pt x="1913" y="585"/>
                  </a:lnTo>
                  <a:lnTo>
                    <a:pt x="1906" y="588"/>
                  </a:lnTo>
                  <a:lnTo>
                    <a:pt x="1900" y="590"/>
                  </a:lnTo>
                  <a:lnTo>
                    <a:pt x="1892" y="592"/>
                  </a:lnTo>
                  <a:lnTo>
                    <a:pt x="1883" y="593"/>
                  </a:lnTo>
                  <a:lnTo>
                    <a:pt x="1873" y="594"/>
                  </a:lnTo>
                  <a:lnTo>
                    <a:pt x="1855" y="595"/>
                  </a:lnTo>
                  <a:lnTo>
                    <a:pt x="1838" y="597"/>
                  </a:lnTo>
                  <a:lnTo>
                    <a:pt x="1823" y="600"/>
                  </a:lnTo>
                  <a:lnTo>
                    <a:pt x="1810" y="603"/>
                  </a:lnTo>
                  <a:lnTo>
                    <a:pt x="1797" y="604"/>
                  </a:lnTo>
                  <a:lnTo>
                    <a:pt x="1785" y="604"/>
                  </a:lnTo>
                  <a:lnTo>
                    <a:pt x="1779" y="603"/>
                  </a:lnTo>
                  <a:lnTo>
                    <a:pt x="1772" y="601"/>
                  </a:lnTo>
                  <a:lnTo>
                    <a:pt x="1767" y="598"/>
                  </a:lnTo>
                  <a:lnTo>
                    <a:pt x="1760" y="594"/>
                  </a:lnTo>
                  <a:lnTo>
                    <a:pt x="1778" y="593"/>
                  </a:lnTo>
                  <a:lnTo>
                    <a:pt x="1793" y="591"/>
                  </a:lnTo>
                  <a:lnTo>
                    <a:pt x="1806" y="589"/>
                  </a:lnTo>
                  <a:lnTo>
                    <a:pt x="1821" y="588"/>
                  </a:lnTo>
                  <a:lnTo>
                    <a:pt x="1826" y="587"/>
                  </a:lnTo>
                  <a:lnTo>
                    <a:pt x="1832" y="586"/>
                  </a:lnTo>
                  <a:lnTo>
                    <a:pt x="1837" y="585"/>
                  </a:lnTo>
                  <a:lnTo>
                    <a:pt x="1843" y="583"/>
                  </a:lnTo>
                  <a:lnTo>
                    <a:pt x="1847" y="580"/>
                  </a:lnTo>
                  <a:lnTo>
                    <a:pt x="1852" y="577"/>
                  </a:lnTo>
                  <a:lnTo>
                    <a:pt x="1856" y="573"/>
                  </a:lnTo>
                  <a:lnTo>
                    <a:pt x="1859" y="569"/>
                  </a:lnTo>
                  <a:lnTo>
                    <a:pt x="1866" y="560"/>
                  </a:lnTo>
                  <a:lnTo>
                    <a:pt x="1870" y="548"/>
                  </a:lnTo>
                  <a:lnTo>
                    <a:pt x="1872" y="538"/>
                  </a:lnTo>
                  <a:lnTo>
                    <a:pt x="1873" y="526"/>
                  </a:lnTo>
                  <a:lnTo>
                    <a:pt x="1873" y="520"/>
                  </a:lnTo>
                  <a:lnTo>
                    <a:pt x="1873" y="512"/>
                  </a:lnTo>
                  <a:lnTo>
                    <a:pt x="1873" y="499"/>
                  </a:lnTo>
                  <a:lnTo>
                    <a:pt x="1873" y="483"/>
                  </a:lnTo>
                  <a:lnTo>
                    <a:pt x="1860" y="480"/>
                  </a:lnTo>
                  <a:lnTo>
                    <a:pt x="1849" y="476"/>
                  </a:lnTo>
                  <a:lnTo>
                    <a:pt x="1839" y="470"/>
                  </a:lnTo>
                  <a:lnTo>
                    <a:pt x="1832" y="464"/>
                  </a:lnTo>
                  <a:lnTo>
                    <a:pt x="1824" y="457"/>
                  </a:lnTo>
                  <a:lnTo>
                    <a:pt x="1817" y="449"/>
                  </a:lnTo>
                  <a:lnTo>
                    <a:pt x="1812" y="440"/>
                  </a:lnTo>
                  <a:lnTo>
                    <a:pt x="1806" y="431"/>
                  </a:lnTo>
                  <a:lnTo>
                    <a:pt x="1796" y="413"/>
                  </a:lnTo>
                  <a:lnTo>
                    <a:pt x="1785" y="396"/>
                  </a:lnTo>
                  <a:lnTo>
                    <a:pt x="1778" y="387"/>
                  </a:lnTo>
                  <a:lnTo>
                    <a:pt x="1771" y="379"/>
                  </a:lnTo>
                  <a:lnTo>
                    <a:pt x="1764" y="372"/>
                  </a:lnTo>
                  <a:lnTo>
                    <a:pt x="1754" y="366"/>
                  </a:lnTo>
                  <a:lnTo>
                    <a:pt x="1708" y="348"/>
                  </a:lnTo>
                  <a:lnTo>
                    <a:pt x="1705" y="342"/>
                  </a:lnTo>
                  <a:lnTo>
                    <a:pt x="1707" y="333"/>
                  </a:lnTo>
                  <a:lnTo>
                    <a:pt x="1708" y="324"/>
                  </a:lnTo>
                  <a:lnTo>
                    <a:pt x="1709" y="313"/>
                  </a:lnTo>
                  <a:lnTo>
                    <a:pt x="1710" y="303"/>
                  </a:lnTo>
                  <a:lnTo>
                    <a:pt x="1709" y="294"/>
                  </a:lnTo>
                  <a:lnTo>
                    <a:pt x="1708" y="290"/>
                  </a:lnTo>
                  <a:lnTo>
                    <a:pt x="1707" y="286"/>
                  </a:lnTo>
                  <a:lnTo>
                    <a:pt x="1704" y="283"/>
                  </a:lnTo>
                  <a:lnTo>
                    <a:pt x="1701" y="279"/>
                  </a:lnTo>
                  <a:lnTo>
                    <a:pt x="1698" y="276"/>
                  </a:lnTo>
                  <a:lnTo>
                    <a:pt x="1693" y="273"/>
                  </a:lnTo>
                  <a:lnTo>
                    <a:pt x="1689" y="271"/>
                  </a:lnTo>
                  <a:lnTo>
                    <a:pt x="1682" y="269"/>
                  </a:lnTo>
                  <a:lnTo>
                    <a:pt x="1669" y="266"/>
                  </a:lnTo>
                  <a:lnTo>
                    <a:pt x="1654" y="263"/>
                  </a:lnTo>
                  <a:lnTo>
                    <a:pt x="1618" y="261"/>
                  </a:lnTo>
                  <a:lnTo>
                    <a:pt x="1581" y="261"/>
                  </a:lnTo>
                  <a:lnTo>
                    <a:pt x="1596" y="257"/>
                  </a:lnTo>
                  <a:lnTo>
                    <a:pt x="1609" y="253"/>
                  </a:lnTo>
                  <a:lnTo>
                    <a:pt x="1613" y="249"/>
                  </a:lnTo>
                  <a:lnTo>
                    <a:pt x="1618" y="245"/>
                  </a:lnTo>
                  <a:lnTo>
                    <a:pt x="1620" y="239"/>
                  </a:lnTo>
                  <a:lnTo>
                    <a:pt x="1621" y="231"/>
                  </a:lnTo>
                  <a:lnTo>
                    <a:pt x="1608" y="231"/>
                  </a:lnTo>
                  <a:lnTo>
                    <a:pt x="1596" y="231"/>
                  </a:lnTo>
                  <a:lnTo>
                    <a:pt x="1581" y="231"/>
                  </a:lnTo>
                  <a:lnTo>
                    <a:pt x="1562" y="231"/>
                  </a:lnTo>
                  <a:lnTo>
                    <a:pt x="1559" y="246"/>
                  </a:lnTo>
                  <a:lnTo>
                    <a:pt x="1555" y="263"/>
                  </a:lnTo>
                  <a:lnTo>
                    <a:pt x="1550" y="279"/>
                  </a:lnTo>
                  <a:lnTo>
                    <a:pt x="1548" y="292"/>
                  </a:lnTo>
                  <a:lnTo>
                    <a:pt x="1548" y="294"/>
                  </a:lnTo>
                  <a:lnTo>
                    <a:pt x="1550" y="295"/>
                  </a:lnTo>
                  <a:lnTo>
                    <a:pt x="1552" y="295"/>
                  </a:lnTo>
                  <a:lnTo>
                    <a:pt x="1555" y="295"/>
                  </a:lnTo>
                  <a:lnTo>
                    <a:pt x="1559" y="293"/>
                  </a:lnTo>
                  <a:lnTo>
                    <a:pt x="1562" y="292"/>
                  </a:lnTo>
                  <a:lnTo>
                    <a:pt x="1562" y="323"/>
                  </a:lnTo>
                  <a:lnTo>
                    <a:pt x="1552" y="327"/>
                  </a:lnTo>
                  <a:lnTo>
                    <a:pt x="1543" y="331"/>
                  </a:lnTo>
                  <a:lnTo>
                    <a:pt x="1537" y="332"/>
                  </a:lnTo>
                  <a:lnTo>
                    <a:pt x="1531" y="334"/>
                  </a:lnTo>
                  <a:lnTo>
                    <a:pt x="1524" y="334"/>
                  </a:lnTo>
                  <a:lnTo>
                    <a:pt x="1514" y="336"/>
                  </a:lnTo>
                  <a:lnTo>
                    <a:pt x="1514" y="345"/>
                  </a:lnTo>
                  <a:lnTo>
                    <a:pt x="1514" y="354"/>
                  </a:lnTo>
                  <a:lnTo>
                    <a:pt x="1532" y="375"/>
                  </a:lnTo>
                  <a:lnTo>
                    <a:pt x="1555" y="404"/>
                  </a:lnTo>
                  <a:lnTo>
                    <a:pt x="1562" y="411"/>
                  </a:lnTo>
                  <a:lnTo>
                    <a:pt x="1569" y="418"/>
                  </a:lnTo>
                  <a:lnTo>
                    <a:pt x="1577" y="424"/>
                  </a:lnTo>
                  <a:lnTo>
                    <a:pt x="1585" y="429"/>
                  </a:lnTo>
                  <a:lnTo>
                    <a:pt x="1593" y="433"/>
                  </a:lnTo>
                  <a:lnTo>
                    <a:pt x="1602" y="437"/>
                  </a:lnTo>
                  <a:lnTo>
                    <a:pt x="1611" y="439"/>
                  </a:lnTo>
                  <a:lnTo>
                    <a:pt x="1621" y="439"/>
                  </a:lnTo>
                  <a:lnTo>
                    <a:pt x="1622" y="445"/>
                  </a:lnTo>
                  <a:lnTo>
                    <a:pt x="1623" y="451"/>
                  </a:lnTo>
                  <a:lnTo>
                    <a:pt x="1625" y="455"/>
                  </a:lnTo>
                  <a:lnTo>
                    <a:pt x="1629" y="458"/>
                  </a:lnTo>
                  <a:lnTo>
                    <a:pt x="1636" y="465"/>
                  </a:lnTo>
                  <a:lnTo>
                    <a:pt x="1645" y="471"/>
                  </a:lnTo>
                  <a:lnTo>
                    <a:pt x="1654" y="477"/>
                  </a:lnTo>
                  <a:lnTo>
                    <a:pt x="1663" y="483"/>
                  </a:lnTo>
                  <a:lnTo>
                    <a:pt x="1667" y="487"/>
                  </a:lnTo>
                  <a:lnTo>
                    <a:pt x="1670" y="491"/>
                  </a:lnTo>
                  <a:lnTo>
                    <a:pt x="1673" y="496"/>
                  </a:lnTo>
                  <a:lnTo>
                    <a:pt x="1674" y="501"/>
                  </a:lnTo>
                  <a:lnTo>
                    <a:pt x="1667" y="501"/>
                  </a:lnTo>
                  <a:lnTo>
                    <a:pt x="1654" y="501"/>
                  </a:lnTo>
                  <a:lnTo>
                    <a:pt x="1645" y="499"/>
                  </a:lnTo>
                  <a:lnTo>
                    <a:pt x="1625" y="494"/>
                  </a:lnTo>
                  <a:lnTo>
                    <a:pt x="1599" y="487"/>
                  </a:lnTo>
                  <a:lnTo>
                    <a:pt x="1568" y="478"/>
                  </a:lnTo>
                  <a:lnTo>
                    <a:pt x="1539" y="468"/>
                  </a:lnTo>
                  <a:lnTo>
                    <a:pt x="1513" y="458"/>
                  </a:lnTo>
                  <a:lnTo>
                    <a:pt x="1502" y="453"/>
                  </a:lnTo>
                  <a:lnTo>
                    <a:pt x="1495" y="448"/>
                  </a:lnTo>
                  <a:lnTo>
                    <a:pt x="1492" y="445"/>
                  </a:lnTo>
                  <a:lnTo>
                    <a:pt x="1490" y="443"/>
                  </a:lnTo>
                  <a:lnTo>
                    <a:pt x="1488" y="441"/>
                  </a:lnTo>
                  <a:lnTo>
                    <a:pt x="1488" y="439"/>
                  </a:lnTo>
                  <a:lnTo>
                    <a:pt x="1467" y="439"/>
                  </a:lnTo>
                  <a:lnTo>
                    <a:pt x="1432" y="436"/>
                  </a:lnTo>
                  <a:lnTo>
                    <a:pt x="1389" y="432"/>
                  </a:lnTo>
                  <a:lnTo>
                    <a:pt x="1343" y="425"/>
                  </a:lnTo>
                  <a:lnTo>
                    <a:pt x="1320" y="421"/>
                  </a:lnTo>
                  <a:lnTo>
                    <a:pt x="1298" y="417"/>
                  </a:lnTo>
                  <a:lnTo>
                    <a:pt x="1277" y="412"/>
                  </a:lnTo>
                  <a:lnTo>
                    <a:pt x="1260" y="406"/>
                  </a:lnTo>
                  <a:lnTo>
                    <a:pt x="1251" y="403"/>
                  </a:lnTo>
                  <a:lnTo>
                    <a:pt x="1244" y="400"/>
                  </a:lnTo>
                  <a:lnTo>
                    <a:pt x="1238" y="397"/>
                  </a:lnTo>
                  <a:lnTo>
                    <a:pt x="1232" y="394"/>
                  </a:lnTo>
                  <a:lnTo>
                    <a:pt x="1228" y="389"/>
                  </a:lnTo>
                  <a:lnTo>
                    <a:pt x="1225" y="386"/>
                  </a:lnTo>
                  <a:lnTo>
                    <a:pt x="1223" y="382"/>
                  </a:lnTo>
                  <a:lnTo>
                    <a:pt x="1222" y="378"/>
                  </a:lnTo>
                  <a:lnTo>
                    <a:pt x="1210" y="381"/>
                  </a:lnTo>
                  <a:lnTo>
                    <a:pt x="1203" y="384"/>
                  </a:lnTo>
                  <a:lnTo>
                    <a:pt x="1203" y="389"/>
                  </a:lnTo>
                  <a:lnTo>
                    <a:pt x="1204" y="395"/>
                  </a:lnTo>
                  <a:lnTo>
                    <a:pt x="1205" y="399"/>
                  </a:lnTo>
                  <a:lnTo>
                    <a:pt x="1207" y="403"/>
                  </a:lnTo>
                  <a:lnTo>
                    <a:pt x="1211" y="410"/>
                  </a:lnTo>
                  <a:lnTo>
                    <a:pt x="1218" y="416"/>
                  </a:lnTo>
                  <a:lnTo>
                    <a:pt x="1225" y="421"/>
                  </a:lnTo>
                  <a:lnTo>
                    <a:pt x="1233" y="425"/>
                  </a:lnTo>
                  <a:lnTo>
                    <a:pt x="1243" y="429"/>
                  </a:lnTo>
                  <a:lnTo>
                    <a:pt x="1253" y="433"/>
                  </a:lnTo>
                  <a:lnTo>
                    <a:pt x="1274" y="442"/>
                  </a:lnTo>
                  <a:lnTo>
                    <a:pt x="1295" y="452"/>
                  </a:lnTo>
                  <a:lnTo>
                    <a:pt x="1305" y="458"/>
                  </a:lnTo>
                  <a:lnTo>
                    <a:pt x="1313" y="465"/>
                  </a:lnTo>
                  <a:lnTo>
                    <a:pt x="1322" y="473"/>
                  </a:lnTo>
                  <a:lnTo>
                    <a:pt x="1329" y="483"/>
                  </a:lnTo>
                  <a:lnTo>
                    <a:pt x="1319" y="483"/>
                  </a:lnTo>
                  <a:lnTo>
                    <a:pt x="1309" y="483"/>
                  </a:lnTo>
                  <a:lnTo>
                    <a:pt x="1297" y="481"/>
                  </a:lnTo>
                  <a:lnTo>
                    <a:pt x="1281" y="477"/>
                  </a:lnTo>
                  <a:lnTo>
                    <a:pt x="1272" y="475"/>
                  </a:lnTo>
                  <a:lnTo>
                    <a:pt x="1262" y="473"/>
                  </a:lnTo>
                  <a:lnTo>
                    <a:pt x="1252" y="471"/>
                  </a:lnTo>
                  <a:lnTo>
                    <a:pt x="1242" y="471"/>
                  </a:lnTo>
                  <a:lnTo>
                    <a:pt x="1232" y="471"/>
                  </a:lnTo>
                  <a:lnTo>
                    <a:pt x="1221" y="473"/>
                  </a:lnTo>
                  <a:lnTo>
                    <a:pt x="1210" y="475"/>
                  </a:lnTo>
                  <a:lnTo>
                    <a:pt x="1198" y="477"/>
                  </a:lnTo>
                  <a:lnTo>
                    <a:pt x="1174" y="484"/>
                  </a:lnTo>
                  <a:lnTo>
                    <a:pt x="1149" y="492"/>
                  </a:lnTo>
                  <a:lnTo>
                    <a:pt x="1122" y="500"/>
                  </a:lnTo>
                  <a:lnTo>
                    <a:pt x="1097" y="508"/>
                  </a:lnTo>
                  <a:lnTo>
                    <a:pt x="1085" y="510"/>
                  </a:lnTo>
                  <a:lnTo>
                    <a:pt x="1073" y="512"/>
                  </a:lnTo>
                  <a:lnTo>
                    <a:pt x="1061" y="514"/>
                  </a:lnTo>
                  <a:lnTo>
                    <a:pt x="1050" y="514"/>
                  </a:lnTo>
                  <a:lnTo>
                    <a:pt x="1046" y="513"/>
                  </a:lnTo>
                  <a:lnTo>
                    <a:pt x="1042" y="511"/>
                  </a:lnTo>
                  <a:lnTo>
                    <a:pt x="1040" y="507"/>
                  </a:lnTo>
                  <a:lnTo>
                    <a:pt x="1040" y="503"/>
                  </a:lnTo>
                  <a:lnTo>
                    <a:pt x="1040" y="496"/>
                  </a:lnTo>
                  <a:lnTo>
                    <a:pt x="1042" y="490"/>
                  </a:lnTo>
                  <a:lnTo>
                    <a:pt x="1046" y="484"/>
                  </a:lnTo>
                  <a:lnTo>
                    <a:pt x="1050" y="477"/>
                  </a:lnTo>
                  <a:lnTo>
                    <a:pt x="1040" y="473"/>
                  </a:lnTo>
                  <a:lnTo>
                    <a:pt x="1030" y="472"/>
                  </a:lnTo>
                  <a:lnTo>
                    <a:pt x="1019" y="471"/>
                  </a:lnTo>
                  <a:lnTo>
                    <a:pt x="1009" y="471"/>
                  </a:lnTo>
                  <a:lnTo>
                    <a:pt x="1007" y="475"/>
                  </a:lnTo>
                  <a:lnTo>
                    <a:pt x="1004" y="477"/>
                  </a:lnTo>
                  <a:lnTo>
                    <a:pt x="999" y="479"/>
                  </a:lnTo>
                  <a:lnTo>
                    <a:pt x="994" y="480"/>
                  </a:lnTo>
                  <a:lnTo>
                    <a:pt x="984" y="480"/>
                  </a:lnTo>
                  <a:lnTo>
                    <a:pt x="972" y="479"/>
                  </a:lnTo>
                  <a:lnTo>
                    <a:pt x="961" y="477"/>
                  </a:lnTo>
                  <a:lnTo>
                    <a:pt x="949" y="477"/>
                  </a:lnTo>
                  <a:lnTo>
                    <a:pt x="943" y="477"/>
                  </a:lnTo>
                  <a:lnTo>
                    <a:pt x="939" y="478"/>
                  </a:lnTo>
                  <a:lnTo>
                    <a:pt x="934" y="480"/>
                  </a:lnTo>
                  <a:lnTo>
                    <a:pt x="930" y="483"/>
                  </a:lnTo>
                  <a:lnTo>
                    <a:pt x="924" y="489"/>
                  </a:lnTo>
                  <a:lnTo>
                    <a:pt x="916" y="495"/>
                  </a:lnTo>
                  <a:lnTo>
                    <a:pt x="908" y="500"/>
                  </a:lnTo>
                  <a:lnTo>
                    <a:pt x="900" y="505"/>
                  </a:lnTo>
                  <a:lnTo>
                    <a:pt x="882" y="513"/>
                  </a:lnTo>
                  <a:lnTo>
                    <a:pt x="864" y="522"/>
                  </a:lnTo>
                  <a:lnTo>
                    <a:pt x="857" y="526"/>
                  </a:lnTo>
                  <a:lnTo>
                    <a:pt x="849" y="532"/>
                  </a:lnTo>
                  <a:lnTo>
                    <a:pt x="841" y="538"/>
                  </a:lnTo>
                  <a:lnTo>
                    <a:pt x="836" y="545"/>
                  </a:lnTo>
                  <a:lnTo>
                    <a:pt x="830" y="553"/>
                  </a:lnTo>
                  <a:lnTo>
                    <a:pt x="827" y="564"/>
                  </a:lnTo>
                  <a:lnTo>
                    <a:pt x="825" y="575"/>
                  </a:lnTo>
                  <a:lnTo>
                    <a:pt x="824" y="588"/>
                  </a:lnTo>
                  <a:lnTo>
                    <a:pt x="810" y="584"/>
                  </a:lnTo>
                  <a:lnTo>
                    <a:pt x="797" y="581"/>
                  </a:lnTo>
                  <a:lnTo>
                    <a:pt x="791" y="581"/>
                  </a:lnTo>
                  <a:lnTo>
                    <a:pt x="784" y="582"/>
                  </a:lnTo>
                  <a:lnTo>
                    <a:pt x="778" y="584"/>
                  </a:lnTo>
                  <a:lnTo>
                    <a:pt x="771" y="588"/>
                  </a:lnTo>
                  <a:lnTo>
                    <a:pt x="758" y="582"/>
                  </a:lnTo>
                  <a:lnTo>
                    <a:pt x="740" y="575"/>
                  </a:lnTo>
                  <a:lnTo>
                    <a:pt x="732" y="571"/>
                  </a:lnTo>
                  <a:lnTo>
                    <a:pt x="724" y="566"/>
                  </a:lnTo>
                  <a:lnTo>
                    <a:pt x="716" y="562"/>
                  </a:lnTo>
                  <a:lnTo>
                    <a:pt x="711" y="556"/>
                  </a:lnTo>
                  <a:lnTo>
                    <a:pt x="711" y="526"/>
                  </a:lnTo>
                  <a:lnTo>
                    <a:pt x="721" y="526"/>
                  </a:lnTo>
                  <a:lnTo>
                    <a:pt x="730" y="526"/>
                  </a:lnTo>
                  <a:lnTo>
                    <a:pt x="738" y="526"/>
                  </a:lnTo>
                  <a:lnTo>
                    <a:pt x="744" y="526"/>
                  </a:lnTo>
                  <a:lnTo>
                    <a:pt x="740" y="516"/>
                  </a:lnTo>
                  <a:lnTo>
                    <a:pt x="736" y="507"/>
                  </a:lnTo>
                  <a:lnTo>
                    <a:pt x="730" y="499"/>
                  </a:lnTo>
                  <a:lnTo>
                    <a:pt x="723" y="493"/>
                  </a:lnTo>
                  <a:lnTo>
                    <a:pt x="714" y="488"/>
                  </a:lnTo>
                  <a:lnTo>
                    <a:pt x="704" y="485"/>
                  </a:lnTo>
                  <a:lnTo>
                    <a:pt x="692" y="483"/>
                  </a:lnTo>
                  <a:lnTo>
                    <a:pt x="678" y="483"/>
                  </a:lnTo>
                  <a:lnTo>
                    <a:pt x="668" y="483"/>
                  </a:lnTo>
                  <a:lnTo>
                    <a:pt x="656" y="483"/>
                  </a:lnTo>
                  <a:lnTo>
                    <a:pt x="643" y="483"/>
                  </a:lnTo>
                  <a:lnTo>
                    <a:pt x="624" y="483"/>
                  </a:lnTo>
                  <a:lnTo>
                    <a:pt x="627" y="487"/>
                  </a:lnTo>
                  <a:lnTo>
                    <a:pt x="632" y="491"/>
                  </a:lnTo>
                  <a:lnTo>
                    <a:pt x="636" y="495"/>
                  </a:lnTo>
                  <a:lnTo>
                    <a:pt x="640" y="498"/>
                  </a:lnTo>
                  <a:lnTo>
                    <a:pt x="645" y="501"/>
                  </a:lnTo>
                  <a:lnTo>
                    <a:pt x="648" y="506"/>
                  </a:lnTo>
                  <a:lnTo>
                    <a:pt x="650" y="510"/>
                  </a:lnTo>
                  <a:lnTo>
                    <a:pt x="651" y="514"/>
                  </a:lnTo>
                  <a:lnTo>
                    <a:pt x="650" y="519"/>
                  </a:lnTo>
                  <a:lnTo>
                    <a:pt x="649" y="523"/>
                  </a:lnTo>
                  <a:lnTo>
                    <a:pt x="648" y="525"/>
                  </a:lnTo>
                  <a:lnTo>
                    <a:pt x="646" y="528"/>
                  </a:lnTo>
                  <a:lnTo>
                    <a:pt x="643" y="530"/>
                  </a:lnTo>
                  <a:lnTo>
                    <a:pt x="638" y="532"/>
                  </a:lnTo>
                  <a:lnTo>
                    <a:pt x="647" y="541"/>
                  </a:lnTo>
                  <a:lnTo>
                    <a:pt x="656" y="550"/>
                  </a:lnTo>
                  <a:lnTo>
                    <a:pt x="661" y="554"/>
                  </a:lnTo>
                  <a:lnTo>
                    <a:pt x="668" y="557"/>
                  </a:lnTo>
                  <a:lnTo>
                    <a:pt x="676" y="561"/>
                  </a:lnTo>
                  <a:lnTo>
                    <a:pt x="684" y="564"/>
                  </a:lnTo>
                  <a:lnTo>
                    <a:pt x="684" y="619"/>
                  </a:lnTo>
                  <a:lnTo>
                    <a:pt x="677" y="619"/>
                  </a:lnTo>
                  <a:lnTo>
                    <a:pt x="665" y="619"/>
                  </a:lnTo>
                  <a:lnTo>
                    <a:pt x="659" y="610"/>
                  </a:lnTo>
                  <a:lnTo>
                    <a:pt x="654" y="604"/>
                  </a:lnTo>
                  <a:lnTo>
                    <a:pt x="647" y="599"/>
                  </a:lnTo>
                  <a:lnTo>
                    <a:pt x="639" y="595"/>
                  </a:lnTo>
                  <a:lnTo>
                    <a:pt x="623" y="589"/>
                  </a:lnTo>
                  <a:lnTo>
                    <a:pt x="604" y="582"/>
                  </a:lnTo>
                  <a:lnTo>
                    <a:pt x="602" y="585"/>
                  </a:lnTo>
                  <a:lnTo>
                    <a:pt x="599" y="589"/>
                  </a:lnTo>
                  <a:lnTo>
                    <a:pt x="594" y="593"/>
                  </a:lnTo>
                  <a:lnTo>
                    <a:pt x="588" y="597"/>
                  </a:lnTo>
                  <a:lnTo>
                    <a:pt x="575" y="606"/>
                  </a:lnTo>
                  <a:lnTo>
                    <a:pt x="559" y="615"/>
                  </a:lnTo>
                  <a:lnTo>
                    <a:pt x="544" y="624"/>
                  </a:lnTo>
                  <a:lnTo>
                    <a:pt x="531" y="631"/>
                  </a:lnTo>
                  <a:lnTo>
                    <a:pt x="525" y="635"/>
                  </a:lnTo>
                  <a:lnTo>
                    <a:pt x="522" y="638"/>
                  </a:lnTo>
                  <a:lnTo>
                    <a:pt x="519" y="641"/>
                  </a:lnTo>
                  <a:lnTo>
                    <a:pt x="519" y="643"/>
                  </a:lnTo>
                  <a:lnTo>
                    <a:pt x="519" y="647"/>
                  </a:lnTo>
                  <a:lnTo>
                    <a:pt x="520" y="651"/>
                  </a:lnTo>
                  <a:lnTo>
                    <a:pt x="521" y="655"/>
                  </a:lnTo>
                  <a:lnTo>
                    <a:pt x="523" y="658"/>
                  </a:lnTo>
                  <a:lnTo>
                    <a:pt x="528" y="663"/>
                  </a:lnTo>
                  <a:lnTo>
                    <a:pt x="536" y="667"/>
                  </a:lnTo>
                  <a:lnTo>
                    <a:pt x="543" y="673"/>
                  </a:lnTo>
                  <a:lnTo>
                    <a:pt x="549" y="678"/>
                  </a:lnTo>
                  <a:lnTo>
                    <a:pt x="551" y="681"/>
                  </a:lnTo>
                  <a:lnTo>
                    <a:pt x="555" y="685"/>
                  </a:lnTo>
                  <a:lnTo>
                    <a:pt x="557" y="688"/>
                  </a:lnTo>
                  <a:lnTo>
                    <a:pt x="558" y="693"/>
                  </a:lnTo>
                  <a:lnTo>
                    <a:pt x="471" y="693"/>
                  </a:lnTo>
                  <a:lnTo>
                    <a:pt x="467" y="705"/>
                  </a:lnTo>
                  <a:lnTo>
                    <a:pt x="464" y="721"/>
                  </a:lnTo>
                  <a:lnTo>
                    <a:pt x="460" y="730"/>
                  </a:lnTo>
                  <a:lnTo>
                    <a:pt x="457" y="736"/>
                  </a:lnTo>
                  <a:lnTo>
                    <a:pt x="454" y="739"/>
                  </a:lnTo>
                  <a:lnTo>
                    <a:pt x="452" y="740"/>
                  </a:lnTo>
                  <a:lnTo>
                    <a:pt x="448" y="742"/>
                  </a:lnTo>
                  <a:lnTo>
                    <a:pt x="445" y="742"/>
                  </a:lnTo>
                  <a:lnTo>
                    <a:pt x="433" y="742"/>
                  </a:lnTo>
                  <a:lnTo>
                    <a:pt x="420" y="741"/>
                  </a:lnTo>
                  <a:lnTo>
                    <a:pt x="407" y="739"/>
                  </a:lnTo>
                  <a:lnTo>
                    <a:pt x="393" y="736"/>
                  </a:lnTo>
                  <a:lnTo>
                    <a:pt x="380" y="733"/>
                  </a:lnTo>
                  <a:lnTo>
                    <a:pt x="367" y="729"/>
                  </a:lnTo>
                  <a:lnTo>
                    <a:pt x="355" y="723"/>
                  </a:lnTo>
                  <a:lnTo>
                    <a:pt x="344" y="718"/>
                  </a:lnTo>
                  <a:lnTo>
                    <a:pt x="333" y="711"/>
                  </a:lnTo>
                  <a:lnTo>
                    <a:pt x="323" y="704"/>
                  </a:lnTo>
                  <a:lnTo>
                    <a:pt x="314" y="696"/>
                  </a:lnTo>
                  <a:lnTo>
                    <a:pt x="307" y="687"/>
                  </a:lnTo>
                  <a:lnTo>
                    <a:pt x="301" y="678"/>
                  </a:lnTo>
                  <a:lnTo>
                    <a:pt x="296" y="666"/>
                  </a:lnTo>
                  <a:lnTo>
                    <a:pt x="293" y="655"/>
                  </a:lnTo>
                  <a:lnTo>
                    <a:pt x="292" y="643"/>
                  </a:lnTo>
                  <a:lnTo>
                    <a:pt x="289" y="636"/>
                  </a:lnTo>
                  <a:lnTo>
                    <a:pt x="286" y="625"/>
                  </a:lnTo>
                  <a:lnTo>
                    <a:pt x="273" y="622"/>
                  </a:lnTo>
                  <a:lnTo>
                    <a:pt x="254" y="616"/>
                  </a:lnTo>
                  <a:lnTo>
                    <a:pt x="232" y="609"/>
                  </a:lnTo>
                  <a:lnTo>
                    <a:pt x="209" y="601"/>
                  </a:lnTo>
                  <a:lnTo>
                    <a:pt x="188" y="592"/>
                  </a:lnTo>
                  <a:lnTo>
                    <a:pt x="169" y="582"/>
                  </a:lnTo>
                  <a:lnTo>
                    <a:pt x="163" y="578"/>
                  </a:lnTo>
                  <a:lnTo>
                    <a:pt x="157" y="573"/>
                  </a:lnTo>
                  <a:lnTo>
                    <a:pt x="154" y="568"/>
                  </a:lnTo>
                  <a:lnTo>
                    <a:pt x="153" y="564"/>
                  </a:lnTo>
                  <a:lnTo>
                    <a:pt x="162" y="567"/>
                  </a:lnTo>
                  <a:lnTo>
                    <a:pt x="183" y="574"/>
                  </a:lnTo>
                  <a:lnTo>
                    <a:pt x="211" y="582"/>
                  </a:lnTo>
                  <a:lnTo>
                    <a:pt x="244" y="590"/>
                  </a:lnTo>
                  <a:lnTo>
                    <a:pt x="277" y="598"/>
                  </a:lnTo>
                  <a:lnTo>
                    <a:pt x="308" y="605"/>
                  </a:lnTo>
                  <a:lnTo>
                    <a:pt x="332" y="610"/>
                  </a:lnTo>
                  <a:lnTo>
                    <a:pt x="345" y="612"/>
                  </a:lnTo>
                  <a:lnTo>
                    <a:pt x="368" y="612"/>
                  </a:lnTo>
                  <a:lnTo>
                    <a:pt x="390" y="612"/>
                  </a:lnTo>
                  <a:lnTo>
                    <a:pt x="414" y="612"/>
                  </a:lnTo>
                  <a:lnTo>
                    <a:pt x="445" y="612"/>
                  </a:lnTo>
                  <a:lnTo>
                    <a:pt x="454" y="612"/>
                  </a:lnTo>
                  <a:lnTo>
                    <a:pt x="461" y="611"/>
                  </a:lnTo>
                  <a:lnTo>
                    <a:pt x="469" y="609"/>
                  </a:lnTo>
                  <a:lnTo>
                    <a:pt x="477" y="607"/>
                  </a:lnTo>
                  <a:lnTo>
                    <a:pt x="490" y="601"/>
                  </a:lnTo>
                  <a:lnTo>
                    <a:pt x="502" y="594"/>
                  </a:lnTo>
                  <a:lnTo>
                    <a:pt x="514" y="585"/>
                  </a:lnTo>
                  <a:lnTo>
                    <a:pt x="524" y="576"/>
                  </a:lnTo>
                  <a:lnTo>
                    <a:pt x="535" y="567"/>
                  </a:lnTo>
                  <a:lnTo>
                    <a:pt x="545" y="556"/>
                  </a:lnTo>
                  <a:lnTo>
                    <a:pt x="536" y="547"/>
                  </a:lnTo>
                  <a:lnTo>
                    <a:pt x="527" y="536"/>
                  </a:lnTo>
                  <a:lnTo>
                    <a:pt x="523" y="531"/>
                  </a:lnTo>
                  <a:lnTo>
                    <a:pt x="517" y="527"/>
                  </a:lnTo>
                  <a:lnTo>
                    <a:pt x="512" y="523"/>
                  </a:lnTo>
                  <a:lnTo>
                    <a:pt x="505" y="520"/>
                  </a:lnTo>
                  <a:lnTo>
                    <a:pt x="500" y="518"/>
                  </a:lnTo>
                  <a:lnTo>
                    <a:pt x="484" y="511"/>
                  </a:lnTo>
                  <a:lnTo>
                    <a:pt x="459" y="499"/>
                  </a:lnTo>
                  <a:lnTo>
                    <a:pt x="424" y="487"/>
                  </a:lnTo>
                  <a:lnTo>
                    <a:pt x="403" y="481"/>
                  </a:lnTo>
                  <a:lnTo>
                    <a:pt x="379" y="475"/>
                  </a:lnTo>
                  <a:lnTo>
                    <a:pt x="352" y="469"/>
                  </a:lnTo>
                  <a:lnTo>
                    <a:pt x="323" y="463"/>
                  </a:lnTo>
                  <a:lnTo>
                    <a:pt x="291" y="458"/>
                  </a:lnTo>
                  <a:lnTo>
                    <a:pt x="256" y="453"/>
                  </a:lnTo>
                  <a:lnTo>
                    <a:pt x="219" y="449"/>
                  </a:lnTo>
                  <a:lnTo>
                    <a:pt x="179" y="446"/>
                  </a:lnTo>
                  <a:lnTo>
                    <a:pt x="172" y="446"/>
                  </a:lnTo>
                  <a:lnTo>
                    <a:pt x="165" y="445"/>
                  </a:lnTo>
                  <a:lnTo>
                    <a:pt x="158" y="444"/>
                  </a:lnTo>
                  <a:lnTo>
                    <a:pt x="152" y="442"/>
                  </a:lnTo>
                  <a:lnTo>
                    <a:pt x="150" y="440"/>
                  </a:lnTo>
                  <a:lnTo>
                    <a:pt x="146" y="438"/>
                  </a:lnTo>
                  <a:lnTo>
                    <a:pt x="144" y="436"/>
                  </a:lnTo>
                  <a:lnTo>
                    <a:pt x="143" y="433"/>
                  </a:lnTo>
                  <a:lnTo>
                    <a:pt x="141" y="425"/>
                  </a:lnTo>
                  <a:lnTo>
                    <a:pt x="140" y="415"/>
                  </a:lnTo>
                  <a:lnTo>
                    <a:pt x="120" y="420"/>
                  </a:lnTo>
                  <a:lnTo>
                    <a:pt x="99" y="425"/>
                  </a:lnTo>
                  <a:lnTo>
                    <a:pt x="77" y="431"/>
                  </a:lnTo>
                  <a:lnTo>
                    <a:pt x="53" y="439"/>
                  </a:lnTo>
                  <a:lnTo>
                    <a:pt x="50" y="441"/>
                  </a:lnTo>
                  <a:lnTo>
                    <a:pt x="43" y="445"/>
                  </a:lnTo>
                  <a:lnTo>
                    <a:pt x="40" y="446"/>
                  </a:lnTo>
                  <a:lnTo>
                    <a:pt x="37" y="448"/>
                  </a:lnTo>
                  <a:lnTo>
                    <a:pt x="34" y="448"/>
                  </a:lnTo>
                  <a:lnTo>
                    <a:pt x="33" y="446"/>
                  </a:lnTo>
                  <a:lnTo>
                    <a:pt x="0" y="483"/>
                  </a:lnTo>
                  <a:lnTo>
                    <a:pt x="4" y="488"/>
                  </a:lnTo>
                  <a:lnTo>
                    <a:pt x="8" y="493"/>
                  </a:lnTo>
                  <a:lnTo>
                    <a:pt x="13" y="498"/>
                  </a:lnTo>
                  <a:lnTo>
                    <a:pt x="18" y="503"/>
                  </a:lnTo>
                  <a:lnTo>
                    <a:pt x="29" y="509"/>
                  </a:lnTo>
                  <a:lnTo>
                    <a:pt x="40" y="515"/>
                  </a:lnTo>
                  <a:lnTo>
                    <a:pt x="62" y="524"/>
                  </a:lnTo>
                  <a:lnTo>
                    <a:pt x="79" y="532"/>
                  </a:lnTo>
                  <a:lnTo>
                    <a:pt x="77" y="540"/>
                  </a:lnTo>
                  <a:lnTo>
                    <a:pt x="74" y="547"/>
                  </a:lnTo>
                  <a:lnTo>
                    <a:pt x="71" y="552"/>
                  </a:lnTo>
                  <a:lnTo>
                    <a:pt x="67" y="556"/>
                  </a:lnTo>
                  <a:lnTo>
                    <a:pt x="64" y="562"/>
                  </a:lnTo>
                  <a:lnTo>
                    <a:pt x="62" y="567"/>
                  </a:lnTo>
                  <a:lnTo>
                    <a:pt x="61" y="574"/>
                  </a:lnTo>
                  <a:lnTo>
                    <a:pt x="60" y="582"/>
                  </a:lnTo>
                  <a:lnTo>
                    <a:pt x="61" y="589"/>
                  </a:lnTo>
                  <a:lnTo>
                    <a:pt x="65" y="597"/>
                  </a:lnTo>
                  <a:lnTo>
                    <a:pt x="71" y="605"/>
                  </a:lnTo>
                  <a:lnTo>
                    <a:pt x="77" y="614"/>
                  </a:lnTo>
                  <a:lnTo>
                    <a:pt x="84" y="621"/>
                  </a:lnTo>
                  <a:lnTo>
                    <a:pt x="90" y="626"/>
                  </a:lnTo>
                  <a:lnTo>
                    <a:pt x="96" y="630"/>
                  </a:lnTo>
                  <a:lnTo>
                    <a:pt x="99" y="631"/>
                  </a:lnTo>
                  <a:lnTo>
                    <a:pt x="100" y="647"/>
                  </a:lnTo>
                  <a:lnTo>
                    <a:pt x="102" y="662"/>
                  </a:lnTo>
                  <a:lnTo>
                    <a:pt x="106" y="677"/>
                  </a:lnTo>
                  <a:lnTo>
                    <a:pt x="111" y="689"/>
                  </a:lnTo>
                  <a:lnTo>
                    <a:pt x="117" y="700"/>
                  </a:lnTo>
                  <a:lnTo>
                    <a:pt x="123" y="710"/>
                  </a:lnTo>
                  <a:lnTo>
                    <a:pt x="131" y="719"/>
                  </a:lnTo>
                  <a:lnTo>
                    <a:pt x="140" y="728"/>
                  </a:lnTo>
                  <a:lnTo>
                    <a:pt x="149" y="736"/>
                  </a:lnTo>
                  <a:lnTo>
                    <a:pt x="158" y="743"/>
                  </a:lnTo>
                  <a:lnTo>
                    <a:pt x="168" y="750"/>
                  </a:lnTo>
                  <a:lnTo>
                    <a:pt x="178" y="756"/>
                  </a:lnTo>
                  <a:lnTo>
                    <a:pt x="199" y="767"/>
                  </a:lnTo>
                  <a:lnTo>
                    <a:pt x="219" y="778"/>
                  </a:lnTo>
                  <a:lnTo>
                    <a:pt x="184" y="815"/>
                  </a:lnTo>
                  <a:lnTo>
                    <a:pt x="146" y="856"/>
                  </a:lnTo>
                  <a:lnTo>
                    <a:pt x="128" y="875"/>
                  </a:lnTo>
                  <a:lnTo>
                    <a:pt x="109" y="892"/>
                  </a:lnTo>
                  <a:lnTo>
                    <a:pt x="100" y="899"/>
                  </a:lnTo>
                  <a:lnTo>
                    <a:pt x="90" y="905"/>
                  </a:lnTo>
                  <a:lnTo>
                    <a:pt x="82" y="910"/>
                  </a:lnTo>
                  <a:lnTo>
                    <a:pt x="73" y="914"/>
                  </a:lnTo>
                  <a:lnTo>
                    <a:pt x="74" y="917"/>
                  </a:lnTo>
                  <a:lnTo>
                    <a:pt x="75" y="920"/>
                  </a:lnTo>
                  <a:lnTo>
                    <a:pt x="77" y="923"/>
                  </a:lnTo>
                  <a:lnTo>
                    <a:pt x="80" y="926"/>
                  </a:lnTo>
                  <a:lnTo>
                    <a:pt x="88" y="934"/>
                  </a:lnTo>
                  <a:lnTo>
                    <a:pt x="96" y="942"/>
                  </a:lnTo>
                  <a:lnTo>
                    <a:pt x="105" y="951"/>
                  </a:lnTo>
                  <a:lnTo>
                    <a:pt x="112" y="958"/>
                  </a:lnTo>
                  <a:lnTo>
                    <a:pt x="118" y="965"/>
                  </a:lnTo>
                  <a:lnTo>
                    <a:pt x="120" y="970"/>
                  </a:lnTo>
                  <a:lnTo>
                    <a:pt x="116" y="976"/>
                  </a:lnTo>
                  <a:lnTo>
                    <a:pt x="112" y="981"/>
                  </a:lnTo>
                  <a:lnTo>
                    <a:pt x="110" y="987"/>
                  </a:lnTo>
                  <a:lnTo>
                    <a:pt x="109" y="993"/>
                  </a:lnTo>
                  <a:lnTo>
                    <a:pt x="109" y="1005"/>
                  </a:lnTo>
                  <a:lnTo>
                    <a:pt x="111" y="1017"/>
                  </a:lnTo>
                  <a:lnTo>
                    <a:pt x="113" y="1029"/>
                  </a:lnTo>
                  <a:lnTo>
                    <a:pt x="116" y="1042"/>
                  </a:lnTo>
                  <a:lnTo>
                    <a:pt x="117" y="1048"/>
                  </a:lnTo>
                  <a:lnTo>
                    <a:pt x="116" y="1054"/>
                  </a:lnTo>
                  <a:lnTo>
                    <a:pt x="114" y="1062"/>
                  </a:lnTo>
                  <a:lnTo>
                    <a:pt x="113" y="1069"/>
                  </a:lnTo>
                  <a:lnTo>
                    <a:pt x="120" y="1090"/>
                  </a:lnTo>
                  <a:lnTo>
                    <a:pt x="130" y="1115"/>
                  </a:lnTo>
                  <a:lnTo>
                    <a:pt x="142" y="1139"/>
                  </a:lnTo>
                  <a:lnTo>
                    <a:pt x="153" y="1160"/>
                  </a:lnTo>
                  <a:lnTo>
                    <a:pt x="192" y="1180"/>
                  </a:lnTo>
                  <a:lnTo>
                    <a:pt x="232" y="1180"/>
                  </a:lnTo>
                  <a:lnTo>
                    <a:pt x="240" y="1204"/>
                  </a:lnTo>
                  <a:lnTo>
                    <a:pt x="279" y="1192"/>
                  </a:lnTo>
                  <a:lnTo>
                    <a:pt x="312" y="1204"/>
                  </a:lnTo>
                  <a:lnTo>
                    <a:pt x="319" y="1253"/>
                  </a:lnTo>
                  <a:lnTo>
                    <a:pt x="365" y="1291"/>
                  </a:lnTo>
                  <a:lnTo>
                    <a:pt x="399" y="1309"/>
                  </a:lnTo>
                  <a:lnTo>
                    <a:pt x="425" y="1327"/>
                  </a:lnTo>
                  <a:lnTo>
                    <a:pt x="399" y="1346"/>
                  </a:lnTo>
                  <a:lnTo>
                    <a:pt x="352" y="1333"/>
                  </a:lnTo>
                  <a:lnTo>
                    <a:pt x="358" y="1358"/>
                  </a:lnTo>
                  <a:lnTo>
                    <a:pt x="373" y="1370"/>
                  </a:lnTo>
                  <a:lnTo>
                    <a:pt x="373" y="1401"/>
                  </a:lnTo>
                  <a:lnTo>
                    <a:pt x="365" y="1401"/>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8" name="Freeform 27"/>
            <p:cNvSpPr>
              <a:spLocks/>
            </p:cNvSpPr>
            <p:nvPr/>
          </p:nvSpPr>
          <p:spPr bwMode="auto">
            <a:xfrm>
              <a:off x="5235534" y="2673640"/>
              <a:ext cx="280987" cy="247650"/>
            </a:xfrm>
            <a:custGeom>
              <a:avLst/>
              <a:gdLst>
                <a:gd name="T0" fmla="*/ 2147483646 w 647"/>
                <a:gd name="T1" fmla="*/ 2147483646 h 470"/>
                <a:gd name="T2" fmla="*/ 2147483646 w 647"/>
                <a:gd name="T3" fmla="*/ 2147483646 h 470"/>
                <a:gd name="T4" fmla="*/ 2147483646 w 647"/>
                <a:gd name="T5" fmla="*/ 2147483646 h 470"/>
                <a:gd name="T6" fmla="*/ 2147483646 w 647"/>
                <a:gd name="T7" fmla="*/ 2147483646 h 470"/>
                <a:gd name="T8" fmla="*/ 2147483646 w 647"/>
                <a:gd name="T9" fmla="*/ 2147483646 h 470"/>
                <a:gd name="T10" fmla="*/ 2147483646 w 647"/>
                <a:gd name="T11" fmla="*/ 2147483646 h 470"/>
                <a:gd name="T12" fmla="*/ 2147483646 w 647"/>
                <a:gd name="T13" fmla="*/ 2147483646 h 470"/>
                <a:gd name="T14" fmla="*/ 2147483646 w 647"/>
                <a:gd name="T15" fmla="*/ 2147483646 h 470"/>
                <a:gd name="T16" fmla="*/ 2147483646 w 647"/>
                <a:gd name="T17" fmla="*/ 2147483646 h 470"/>
                <a:gd name="T18" fmla="*/ 2147483646 w 647"/>
                <a:gd name="T19" fmla="*/ 2147483646 h 470"/>
                <a:gd name="T20" fmla="*/ 2147483646 w 647"/>
                <a:gd name="T21" fmla="*/ 2147483646 h 470"/>
                <a:gd name="T22" fmla="*/ 2147483646 w 647"/>
                <a:gd name="T23" fmla="*/ 2147483646 h 470"/>
                <a:gd name="T24" fmla="*/ 2147483646 w 647"/>
                <a:gd name="T25" fmla="*/ 2147483646 h 470"/>
                <a:gd name="T26" fmla="*/ 2147483646 w 647"/>
                <a:gd name="T27" fmla="*/ 2147483646 h 470"/>
                <a:gd name="T28" fmla="*/ 2147483646 w 647"/>
                <a:gd name="T29" fmla="*/ 2147483646 h 470"/>
                <a:gd name="T30" fmla="*/ 2147483646 w 647"/>
                <a:gd name="T31" fmla="*/ 2147483646 h 470"/>
                <a:gd name="T32" fmla="*/ 2147483646 w 647"/>
                <a:gd name="T33" fmla="*/ 2147483646 h 470"/>
                <a:gd name="T34" fmla="*/ 2147483646 w 647"/>
                <a:gd name="T35" fmla="*/ 2147483646 h 470"/>
                <a:gd name="T36" fmla="*/ 2147483646 w 647"/>
                <a:gd name="T37" fmla="*/ 2147483646 h 470"/>
                <a:gd name="T38" fmla="*/ 2147483646 w 647"/>
                <a:gd name="T39" fmla="*/ 2147483646 h 470"/>
                <a:gd name="T40" fmla="*/ 2147483646 w 647"/>
                <a:gd name="T41" fmla="*/ 2147483646 h 470"/>
                <a:gd name="T42" fmla="*/ 2147483646 w 647"/>
                <a:gd name="T43" fmla="*/ 2147483646 h 470"/>
                <a:gd name="T44" fmla="*/ 2147483646 w 647"/>
                <a:gd name="T45" fmla="*/ 2147483646 h 470"/>
                <a:gd name="T46" fmla="*/ 2147483646 w 647"/>
                <a:gd name="T47" fmla="*/ 2147483646 h 470"/>
                <a:gd name="T48" fmla="*/ 2147483646 w 647"/>
                <a:gd name="T49" fmla="*/ 2147483646 h 470"/>
                <a:gd name="T50" fmla="*/ 2147483646 w 647"/>
                <a:gd name="T51" fmla="*/ 2147483646 h 470"/>
                <a:gd name="T52" fmla="*/ 2147483646 w 647"/>
                <a:gd name="T53" fmla="*/ 2147483646 h 470"/>
                <a:gd name="T54" fmla="*/ 2147483646 w 647"/>
                <a:gd name="T55" fmla="*/ 2147483646 h 470"/>
                <a:gd name="T56" fmla="*/ 2147483646 w 647"/>
                <a:gd name="T57" fmla="*/ 2147483646 h 470"/>
                <a:gd name="T58" fmla="*/ 2147483646 w 647"/>
                <a:gd name="T59" fmla="*/ 2147483646 h 470"/>
                <a:gd name="T60" fmla="*/ 2147483646 w 647"/>
                <a:gd name="T61" fmla="*/ 2147483646 h 470"/>
                <a:gd name="T62" fmla="*/ 2147483646 w 647"/>
                <a:gd name="T63" fmla="*/ 2147483646 h 470"/>
                <a:gd name="T64" fmla="*/ 2147483646 w 647"/>
                <a:gd name="T65" fmla="*/ 2147483646 h 470"/>
                <a:gd name="T66" fmla="*/ 2147483646 w 647"/>
                <a:gd name="T67" fmla="*/ 2147483646 h 470"/>
                <a:gd name="T68" fmla="*/ 2147483646 w 647"/>
                <a:gd name="T69" fmla="*/ 2147483646 h 470"/>
                <a:gd name="T70" fmla="*/ 2147483646 w 647"/>
                <a:gd name="T71" fmla="*/ 2147483646 h 470"/>
                <a:gd name="T72" fmla="*/ 2147483646 w 647"/>
                <a:gd name="T73" fmla="*/ 2147483646 h 470"/>
                <a:gd name="T74" fmla="*/ 2147483646 w 647"/>
                <a:gd name="T75" fmla="*/ 2147483646 h 470"/>
                <a:gd name="T76" fmla="*/ 2147483646 w 647"/>
                <a:gd name="T77" fmla="*/ 2147483646 h 470"/>
                <a:gd name="T78" fmla="*/ 2147483646 w 647"/>
                <a:gd name="T79" fmla="*/ 2147483646 h 470"/>
                <a:gd name="T80" fmla="*/ 2147483646 w 647"/>
                <a:gd name="T81" fmla="*/ 2147483646 h 470"/>
                <a:gd name="T82" fmla="*/ 2147483646 w 647"/>
                <a:gd name="T83" fmla="*/ 2147483646 h 470"/>
                <a:gd name="T84" fmla="*/ 2147483646 w 647"/>
                <a:gd name="T85" fmla="*/ 2147483646 h 470"/>
                <a:gd name="T86" fmla="*/ 2147483646 w 647"/>
                <a:gd name="T87" fmla="*/ 2147483646 h 470"/>
                <a:gd name="T88" fmla="*/ 2147483646 w 647"/>
                <a:gd name="T89" fmla="*/ 2147483646 h 470"/>
                <a:gd name="T90" fmla="*/ 2147483646 w 647"/>
                <a:gd name="T91" fmla="*/ 2147483646 h 470"/>
                <a:gd name="T92" fmla="*/ 0 w 647"/>
                <a:gd name="T93" fmla="*/ 2147483646 h 470"/>
                <a:gd name="T94" fmla="*/ 2147483646 w 647"/>
                <a:gd name="T95" fmla="*/ 2147483646 h 470"/>
                <a:gd name="T96" fmla="*/ 2147483646 w 647"/>
                <a:gd name="T97" fmla="*/ 2147483646 h 470"/>
                <a:gd name="T98" fmla="*/ 2147483646 w 647"/>
                <a:gd name="T99" fmla="*/ 2147483646 h 470"/>
                <a:gd name="T100" fmla="*/ 2147483646 w 647"/>
                <a:gd name="T101" fmla="*/ 0 h 470"/>
                <a:gd name="T102" fmla="*/ 2147483646 w 647"/>
                <a:gd name="T103" fmla="*/ 2147483646 h 470"/>
                <a:gd name="T104" fmla="*/ 2147483646 w 647"/>
                <a:gd name="T105" fmla="*/ 2147483646 h 470"/>
                <a:gd name="T106" fmla="*/ 2147483646 w 647"/>
                <a:gd name="T107" fmla="*/ 2147483646 h 470"/>
                <a:gd name="T108" fmla="*/ 2147483646 w 647"/>
                <a:gd name="T109" fmla="*/ 2147483646 h 470"/>
                <a:gd name="T110" fmla="*/ 2147483646 w 647"/>
                <a:gd name="T111" fmla="*/ 2147483646 h 470"/>
                <a:gd name="T112" fmla="*/ 2147483646 w 647"/>
                <a:gd name="T113" fmla="*/ 2147483646 h 47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647" h="470">
                  <a:moveTo>
                    <a:pt x="399" y="14"/>
                  </a:moveTo>
                  <a:lnTo>
                    <a:pt x="402" y="20"/>
                  </a:lnTo>
                  <a:lnTo>
                    <a:pt x="406" y="27"/>
                  </a:lnTo>
                  <a:lnTo>
                    <a:pt x="413" y="33"/>
                  </a:lnTo>
                  <a:lnTo>
                    <a:pt x="421" y="39"/>
                  </a:lnTo>
                  <a:lnTo>
                    <a:pt x="428" y="45"/>
                  </a:lnTo>
                  <a:lnTo>
                    <a:pt x="438" y="51"/>
                  </a:lnTo>
                  <a:lnTo>
                    <a:pt x="448" y="56"/>
                  </a:lnTo>
                  <a:lnTo>
                    <a:pt x="458" y="60"/>
                  </a:lnTo>
                  <a:lnTo>
                    <a:pt x="480" y="70"/>
                  </a:lnTo>
                  <a:lnTo>
                    <a:pt x="501" y="76"/>
                  </a:lnTo>
                  <a:lnTo>
                    <a:pt x="512" y="78"/>
                  </a:lnTo>
                  <a:lnTo>
                    <a:pt x="521" y="80"/>
                  </a:lnTo>
                  <a:lnTo>
                    <a:pt x="530" y="81"/>
                  </a:lnTo>
                  <a:lnTo>
                    <a:pt x="538" y="81"/>
                  </a:lnTo>
                  <a:lnTo>
                    <a:pt x="548" y="88"/>
                  </a:lnTo>
                  <a:lnTo>
                    <a:pt x="561" y="99"/>
                  </a:lnTo>
                  <a:lnTo>
                    <a:pt x="562" y="99"/>
                  </a:lnTo>
                  <a:lnTo>
                    <a:pt x="564" y="99"/>
                  </a:lnTo>
                  <a:lnTo>
                    <a:pt x="566" y="98"/>
                  </a:lnTo>
                  <a:lnTo>
                    <a:pt x="567" y="97"/>
                  </a:lnTo>
                  <a:lnTo>
                    <a:pt x="570" y="93"/>
                  </a:lnTo>
                  <a:lnTo>
                    <a:pt x="572" y="89"/>
                  </a:lnTo>
                  <a:lnTo>
                    <a:pt x="575" y="85"/>
                  </a:lnTo>
                  <a:lnTo>
                    <a:pt x="578" y="81"/>
                  </a:lnTo>
                  <a:lnTo>
                    <a:pt x="580" y="79"/>
                  </a:lnTo>
                  <a:lnTo>
                    <a:pt x="583" y="78"/>
                  </a:lnTo>
                  <a:lnTo>
                    <a:pt x="590" y="80"/>
                  </a:lnTo>
                  <a:lnTo>
                    <a:pt x="596" y="80"/>
                  </a:lnTo>
                  <a:lnTo>
                    <a:pt x="603" y="80"/>
                  </a:lnTo>
                  <a:lnTo>
                    <a:pt x="609" y="80"/>
                  </a:lnTo>
                  <a:lnTo>
                    <a:pt x="617" y="79"/>
                  </a:lnTo>
                  <a:lnTo>
                    <a:pt x="624" y="79"/>
                  </a:lnTo>
                  <a:lnTo>
                    <a:pt x="631" y="80"/>
                  </a:lnTo>
                  <a:lnTo>
                    <a:pt x="638" y="81"/>
                  </a:lnTo>
                  <a:lnTo>
                    <a:pt x="640" y="84"/>
                  </a:lnTo>
                  <a:lnTo>
                    <a:pt x="642" y="89"/>
                  </a:lnTo>
                  <a:lnTo>
                    <a:pt x="645" y="95"/>
                  </a:lnTo>
                  <a:lnTo>
                    <a:pt x="646" y="103"/>
                  </a:lnTo>
                  <a:lnTo>
                    <a:pt x="647" y="111"/>
                  </a:lnTo>
                  <a:lnTo>
                    <a:pt x="647" y="118"/>
                  </a:lnTo>
                  <a:lnTo>
                    <a:pt x="646" y="123"/>
                  </a:lnTo>
                  <a:lnTo>
                    <a:pt x="645" y="124"/>
                  </a:lnTo>
                  <a:lnTo>
                    <a:pt x="631" y="127"/>
                  </a:lnTo>
                  <a:lnTo>
                    <a:pt x="618" y="131"/>
                  </a:lnTo>
                  <a:lnTo>
                    <a:pt x="607" y="135"/>
                  </a:lnTo>
                  <a:lnTo>
                    <a:pt x="596" y="140"/>
                  </a:lnTo>
                  <a:lnTo>
                    <a:pt x="586" y="146"/>
                  </a:lnTo>
                  <a:lnTo>
                    <a:pt x="577" y="152"/>
                  </a:lnTo>
                  <a:lnTo>
                    <a:pt x="569" y="158"/>
                  </a:lnTo>
                  <a:lnTo>
                    <a:pt x="560" y="165"/>
                  </a:lnTo>
                  <a:lnTo>
                    <a:pt x="533" y="191"/>
                  </a:lnTo>
                  <a:lnTo>
                    <a:pt x="512" y="210"/>
                  </a:lnTo>
                  <a:lnTo>
                    <a:pt x="504" y="214"/>
                  </a:lnTo>
                  <a:lnTo>
                    <a:pt x="499" y="218"/>
                  </a:lnTo>
                  <a:lnTo>
                    <a:pt x="493" y="222"/>
                  </a:lnTo>
                  <a:lnTo>
                    <a:pt x="489" y="227"/>
                  </a:lnTo>
                  <a:lnTo>
                    <a:pt x="481" y="236"/>
                  </a:lnTo>
                  <a:lnTo>
                    <a:pt x="477" y="245"/>
                  </a:lnTo>
                  <a:lnTo>
                    <a:pt x="474" y="254"/>
                  </a:lnTo>
                  <a:lnTo>
                    <a:pt x="473" y="263"/>
                  </a:lnTo>
                  <a:lnTo>
                    <a:pt x="472" y="272"/>
                  </a:lnTo>
                  <a:lnTo>
                    <a:pt x="473" y="282"/>
                  </a:lnTo>
                  <a:lnTo>
                    <a:pt x="473" y="292"/>
                  </a:lnTo>
                  <a:lnTo>
                    <a:pt x="474" y="301"/>
                  </a:lnTo>
                  <a:lnTo>
                    <a:pt x="473" y="311"/>
                  </a:lnTo>
                  <a:lnTo>
                    <a:pt x="472" y="320"/>
                  </a:lnTo>
                  <a:lnTo>
                    <a:pt x="469" y="330"/>
                  </a:lnTo>
                  <a:lnTo>
                    <a:pt x="463" y="340"/>
                  </a:lnTo>
                  <a:lnTo>
                    <a:pt x="460" y="345"/>
                  </a:lnTo>
                  <a:lnTo>
                    <a:pt x="456" y="349"/>
                  </a:lnTo>
                  <a:lnTo>
                    <a:pt x="450" y="354"/>
                  </a:lnTo>
                  <a:lnTo>
                    <a:pt x="445" y="358"/>
                  </a:lnTo>
                  <a:lnTo>
                    <a:pt x="426" y="372"/>
                  </a:lnTo>
                  <a:lnTo>
                    <a:pt x="411" y="384"/>
                  </a:lnTo>
                  <a:lnTo>
                    <a:pt x="399" y="394"/>
                  </a:lnTo>
                  <a:lnTo>
                    <a:pt x="390" y="404"/>
                  </a:lnTo>
                  <a:lnTo>
                    <a:pt x="383" y="411"/>
                  </a:lnTo>
                  <a:lnTo>
                    <a:pt x="379" y="417"/>
                  </a:lnTo>
                  <a:lnTo>
                    <a:pt x="376" y="422"/>
                  </a:lnTo>
                  <a:lnTo>
                    <a:pt x="374" y="425"/>
                  </a:lnTo>
                  <a:lnTo>
                    <a:pt x="373" y="430"/>
                  </a:lnTo>
                  <a:lnTo>
                    <a:pt x="373" y="432"/>
                  </a:lnTo>
                  <a:lnTo>
                    <a:pt x="369" y="432"/>
                  </a:lnTo>
                  <a:lnTo>
                    <a:pt x="358" y="432"/>
                  </a:lnTo>
                  <a:lnTo>
                    <a:pt x="333" y="430"/>
                  </a:lnTo>
                  <a:lnTo>
                    <a:pt x="310" y="429"/>
                  </a:lnTo>
                  <a:lnTo>
                    <a:pt x="290" y="429"/>
                  </a:lnTo>
                  <a:lnTo>
                    <a:pt x="272" y="431"/>
                  </a:lnTo>
                  <a:lnTo>
                    <a:pt x="257" y="434"/>
                  </a:lnTo>
                  <a:lnTo>
                    <a:pt x="245" y="437"/>
                  </a:lnTo>
                  <a:lnTo>
                    <a:pt x="234" y="441"/>
                  </a:lnTo>
                  <a:lnTo>
                    <a:pt x="224" y="446"/>
                  </a:lnTo>
                  <a:lnTo>
                    <a:pt x="209" y="456"/>
                  </a:lnTo>
                  <a:lnTo>
                    <a:pt x="198" y="464"/>
                  </a:lnTo>
                  <a:lnTo>
                    <a:pt x="193" y="467"/>
                  </a:lnTo>
                  <a:lnTo>
                    <a:pt x="189" y="469"/>
                  </a:lnTo>
                  <a:lnTo>
                    <a:pt x="183" y="470"/>
                  </a:lnTo>
                  <a:lnTo>
                    <a:pt x="179" y="469"/>
                  </a:lnTo>
                  <a:lnTo>
                    <a:pt x="176" y="468"/>
                  </a:lnTo>
                  <a:lnTo>
                    <a:pt x="172" y="465"/>
                  </a:lnTo>
                  <a:lnTo>
                    <a:pt x="169" y="461"/>
                  </a:lnTo>
                  <a:lnTo>
                    <a:pt x="166" y="456"/>
                  </a:lnTo>
                  <a:lnTo>
                    <a:pt x="159" y="444"/>
                  </a:lnTo>
                  <a:lnTo>
                    <a:pt x="153" y="432"/>
                  </a:lnTo>
                  <a:lnTo>
                    <a:pt x="148" y="426"/>
                  </a:lnTo>
                  <a:lnTo>
                    <a:pt x="144" y="420"/>
                  </a:lnTo>
                  <a:lnTo>
                    <a:pt x="140" y="414"/>
                  </a:lnTo>
                  <a:lnTo>
                    <a:pt x="134" y="409"/>
                  </a:lnTo>
                  <a:lnTo>
                    <a:pt x="129" y="404"/>
                  </a:lnTo>
                  <a:lnTo>
                    <a:pt x="122" y="400"/>
                  </a:lnTo>
                  <a:lnTo>
                    <a:pt x="114" y="397"/>
                  </a:lnTo>
                  <a:lnTo>
                    <a:pt x="107" y="396"/>
                  </a:lnTo>
                  <a:lnTo>
                    <a:pt x="114" y="379"/>
                  </a:lnTo>
                  <a:lnTo>
                    <a:pt x="121" y="365"/>
                  </a:lnTo>
                  <a:lnTo>
                    <a:pt x="124" y="351"/>
                  </a:lnTo>
                  <a:lnTo>
                    <a:pt x="126" y="336"/>
                  </a:lnTo>
                  <a:lnTo>
                    <a:pt x="126" y="309"/>
                  </a:lnTo>
                  <a:lnTo>
                    <a:pt x="126" y="278"/>
                  </a:lnTo>
                  <a:lnTo>
                    <a:pt x="127" y="267"/>
                  </a:lnTo>
                  <a:lnTo>
                    <a:pt x="132" y="250"/>
                  </a:lnTo>
                  <a:lnTo>
                    <a:pt x="138" y="229"/>
                  </a:lnTo>
                  <a:lnTo>
                    <a:pt x="147" y="206"/>
                  </a:lnTo>
                  <a:lnTo>
                    <a:pt x="155" y="184"/>
                  </a:lnTo>
                  <a:lnTo>
                    <a:pt x="163" y="163"/>
                  </a:lnTo>
                  <a:lnTo>
                    <a:pt x="168" y="149"/>
                  </a:lnTo>
                  <a:lnTo>
                    <a:pt x="172" y="143"/>
                  </a:lnTo>
                  <a:lnTo>
                    <a:pt x="172" y="137"/>
                  </a:lnTo>
                  <a:lnTo>
                    <a:pt x="172" y="131"/>
                  </a:lnTo>
                  <a:lnTo>
                    <a:pt x="153" y="130"/>
                  </a:lnTo>
                  <a:lnTo>
                    <a:pt x="135" y="127"/>
                  </a:lnTo>
                  <a:lnTo>
                    <a:pt x="116" y="123"/>
                  </a:lnTo>
                  <a:lnTo>
                    <a:pt x="99" y="118"/>
                  </a:lnTo>
                  <a:lnTo>
                    <a:pt x="80" y="113"/>
                  </a:lnTo>
                  <a:lnTo>
                    <a:pt x="62" y="109"/>
                  </a:lnTo>
                  <a:lnTo>
                    <a:pt x="42" y="106"/>
                  </a:lnTo>
                  <a:lnTo>
                    <a:pt x="20" y="105"/>
                  </a:lnTo>
                  <a:lnTo>
                    <a:pt x="17" y="93"/>
                  </a:lnTo>
                  <a:lnTo>
                    <a:pt x="10" y="72"/>
                  </a:lnTo>
                  <a:lnTo>
                    <a:pt x="3" y="50"/>
                  </a:lnTo>
                  <a:lnTo>
                    <a:pt x="0" y="38"/>
                  </a:lnTo>
                  <a:lnTo>
                    <a:pt x="8" y="37"/>
                  </a:lnTo>
                  <a:lnTo>
                    <a:pt x="15" y="36"/>
                  </a:lnTo>
                  <a:lnTo>
                    <a:pt x="23" y="34"/>
                  </a:lnTo>
                  <a:lnTo>
                    <a:pt x="29" y="32"/>
                  </a:lnTo>
                  <a:lnTo>
                    <a:pt x="41" y="26"/>
                  </a:lnTo>
                  <a:lnTo>
                    <a:pt x="51" y="20"/>
                  </a:lnTo>
                  <a:lnTo>
                    <a:pt x="59" y="13"/>
                  </a:lnTo>
                  <a:lnTo>
                    <a:pt x="68" y="7"/>
                  </a:lnTo>
                  <a:lnTo>
                    <a:pt x="73" y="4"/>
                  </a:lnTo>
                  <a:lnTo>
                    <a:pt x="77" y="2"/>
                  </a:lnTo>
                  <a:lnTo>
                    <a:pt x="81" y="1"/>
                  </a:lnTo>
                  <a:lnTo>
                    <a:pt x="86" y="0"/>
                  </a:lnTo>
                  <a:lnTo>
                    <a:pt x="102" y="1"/>
                  </a:lnTo>
                  <a:lnTo>
                    <a:pt x="118" y="3"/>
                  </a:lnTo>
                  <a:lnTo>
                    <a:pt x="132" y="7"/>
                  </a:lnTo>
                  <a:lnTo>
                    <a:pt x="145" y="11"/>
                  </a:lnTo>
                  <a:lnTo>
                    <a:pt x="158" y="14"/>
                  </a:lnTo>
                  <a:lnTo>
                    <a:pt x="171" y="17"/>
                  </a:lnTo>
                  <a:lnTo>
                    <a:pt x="185" y="19"/>
                  </a:lnTo>
                  <a:lnTo>
                    <a:pt x="199" y="20"/>
                  </a:lnTo>
                  <a:lnTo>
                    <a:pt x="209" y="20"/>
                  </a:lnTo>
                  <a:lnTo>
                    <a:pt x="217" y="22"/>
                  </a:lnTo>
                  <a:lnTo>
                    <a:pt x="226" y="25"/>
                  </a:lnTo>
                  <a:lnTo>
                    <a:pt x="235" y="29"/>
                  </a:lnTo>
                  <a:lnTo>
                    <a:pt x="243" y="32"/>
                  </a:lnTo>
                  <a:lnTo>
                    <a:pt x="250" y="35"/>
                  </a:lnTo>
                  <a:lnTo>
                    <a:pt x="258" y="37"/>
                  </a:lnTo>
                  <a:lnTo>
                    <a:pt x="266" y="38"/>
                  </a:lnTo>
                  <a:lnTo>
                    <a:pt x="372" y="38"/>
                  </a:lnTo>
                  <a:lnTo>
                    <a:pt x="385" y="26"/>
                  </a:lnTo>
                  <a:lnTo>
                    <a:pt x="399" y="14"/>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9" name="Freeform 28"/>
            <p:cNvSpPr>
              <a:spLocks/>
            </p:cNvSpPr>
            <p:nvPr/>
          </p:nvSpPr>
          <p:spPr bwMode="auto">
            <a:xfrm>
              <a:off x="7867608" y="3411828"/>
              <a:ext cx="207962" cy="455613"/>
            </a:xfrm>
            <a:custGeom>
              <a:avLst/>
              <a:gdLst>
                <a:gd name="T0" fmla="*/ 2147483646 w 479"/>
                <a:gd name="T1" fmla="*/ 2147483646 h 868"/>
                <a:gd name="T2" fmla="*/ 2147483646 w 479"/>
                <a:gd name="T3" fmla="*/ 2147483646 h 868"/>
                <a:gd name="T4" fmla="*/ 2147483646 w 479"/>
                <a:gd name="T5" fmla="*/ 2147483646 h 868"/>
                <a:gd name="T6" fmla="*/ 2147483646 w 479"/>
                <a:gd name="T7" fmla="*/ 2147483646 h 868"/>
                <a:gd name="T8" fmla="*/ 2147483646 w 479"/>
                <a:gd name="T9" fmla="*/ 2147483646 h 868"/>
                <a:gd name="T10" fmla="*/ 2147483646 w 479"/>
                <a:gd name="T11" fmla="*/ 2147483646 h 868"/>
                <a:gd name="T12" fmla="*/ 2147483646 w 479"/>
                <a:gd name="T13" fmla="*/ 2147483646 h 868"/>
                <a:gd name="T14" fmla="*/ 2147483646 w 479"/>
                <a:gd name="T15" fmla="*/ 2147483646 h 868"/>
                <a:gd name="T16" fmla="*/ 2147483646 w 479"/>
                <a:gd name="T17" fmla="*/ 2147483646 h 868"/>
                <a:gd name="T18" fmla="*/ 2147483646 w 479"/>
                <a:gd name="T19" fmla="*/ 2147483646 h 868"/>
                <a:gd name="T20" fmla="*/ 2147483646 w 479"/>
                <a:gd name="T21" fmla="*/ 2147483646 h 868"/>
                <a:gd name="T22" fmla="*/ 2147483646 w 479"/>
                <a:gd name="T23" fmla="*/ 2147483646 h 868"/>
                <a:gd name="T24" fmla="*/ 2147483646 w 479"/>
                <a:gd name="T25" fmla="*/ 2147483646 h 868"/>
                <a:gd name="T26" fmla="*/ 2147483646 w 479"/>
                <a:gd name="T27" fmla="*/ 2147483646 h 868"/>
                <a:gd name="T28" fmla="*/ 2147483646 w 479"/>
                <a:gd name="T29" fmla="*/ 2147483646 h 868"/>
                <a:gd name="T30" fmla="*/ 2147483646 w 479"/>
                <a:gd name="T31" fmla="*/ 2147483646 h 868"/>
                <a:gd name="T32" fmla="*/ 2147483646 w 479"/>
                <a:gd name="T33" fmla="*/ 2147483646 h 868"/>
                <a:gd name="T34" fmla="*/ 2147483646 w 479"/>
                <a:gd name="T35" fmla="*/ 2147483646 h 868"/>
                <a:gd name="T36" fmla="*/ 2147483646 w 479"/>
                <a:gd name="T37" fmla="*/ 2147483646 h 868"/>
                <a:gd name="T38" fmla="*/ 2147483646 w 479"/>
                <a:gd name="T39" fmla="*/ 2147483646 h 868"/>
                <a:gd name="T40" fmla="*/ 2147483646 w 479"/>
                <a:gd name="T41" fmla="*/ 2147483646 h 868"/>
                <a:gd name="T42" fmla="*/ 2147483646 w 479"/>
                <a:gd name="T43" fmla="*/ 2147483646 h 868"/>
                <a:gd name="T44" fmla="*/ 2147483646 w 479"/>
                <a:gd name="T45" fmla="*/ 2147483646 h 868"/>
                <a:gd name="T46" fmla="*/ 2147483646 w 479"/>
                <a:gd name="T47" fmla="*/ 2147483646 h 868"/>
                <a:gd name="T48" fmla="*/ 2147483646 w 479"/>
                <a:gd name="T49" fmla="*/ 2147483646 h 868"/>
                <a:gd name="T50" fmla="*/ 2147483646 w 479"/>
                <a:gd name="T51" fmla="*/ 2147483646 h 868"/>
                <a:gd name="T52" fmla="*/ 2147483646 w 479"/>
                <a:gd name="T53" fmla="*/ 2147483646 h 868"/>
                <a:gd name="T54" fmla="*/ 2147483646 w 479"/>
                <a:gd name="T55" fmla="*/ 2147483646 h 868"/>
                <a:gd name="T56" fmla="*/ 2147483646 w 479"/>
                <a:gd name="T57" fmla="*/ 2147483646 h 868"/>
                <a:gd name="T58" fmla="*/ 2147483646 w 479"/>
                <a:gd name="T59" fmla="*/ 2147483646 h 868"/>
                <a:gd name="T60" fmla="*/ 2147483646 w 479"/>
                <a:gd name="T61" fmla="*/ 2147483646 h 868"/>
                <a:gd name="T62" fmla="*/ 2147483646 w 479"/>
                <a:gd name="T63" fmla="*/ 2147483646 h 868"/>
                <a:gd name="T64" fmla="*/ 2147483646 w 479"/>
                <a:gd name="T65" fmla="*/ 2147483646 h 868"/>
                <a:gd name="T66" fmla="*/ 2147483646 w 479"/>
                <a:gd name="T67" fmla="*/ 2147483646 h 868"/>
                <a:gd name="T68" fmla="*/ 2147483646 w 479"/>
                <a:gd name="T69" fmla="*/ 2147483646 h 868"/>
                <a:gd name="T70" fmla="*/ 2147483646 w 479"/>
                <a:gd name="T71" fmla="*/ 2147483646 h 868"/>
                <a:gd name="T72" fmla="*/ 2147483646 w 479"/>
                <a:gd name="T73" fmla="*/ 2147483646 h 868"/>
                <a:gd name="T74" fmla="*/ 2147483646 w 479"/>
                <a:gd name="T75" fmla="*/ 2147483646 h 868"/>
                <a:gd name="T76" fmla="*/ 2147483646 w 479"/>
                <a:gd name="T77" fmla="*/ 2147483646 h 868"/>
                <a:gd name="T78" fmla="*/ 2147483646 w 479"/>
                <a:gd name="T79" fmla="*/ 2147483646 h 868"/>
                <a:gd name="T80" fmla="*/ 2147483646 w 479"/>
                <a:gd name="T81" fmla="*/ 2147483646 h 868"/>
                <a:gd name="T82" fmla="*/ 2147483646 w 479"/>
                <a:gd name="T83" fmla="*/ 0 h 868"/>
                <a:gd name="T84" fmla="*/ 2147483646 w 479"/>
                <a:gd name="T85" fmla="*/ 2147483646 h 868"/>
                <a:gd name="T86" fmla="*/ 2147483646 w 479"/>
                <a:gd name="T87" fmla="*/ 2147483646 h 868"/>
                <a:gd name="T88" fmla="*/ 2147483646 w 479"/>
                <a:gd name="T89" fmla="*/ 2147483646 h 868"/>
                <a:gd name="T90" fmla="*/ 2147483646 w 479"/>
                <a:gd name="T91" fmla="*/ 2147483646 h 868"/>
                <a:gd name="T92" fmla="*/ 2147483646 w 479"/>
                <a:gd name="T93" fmla="*/ 2147483646 h 868"/>
                <a:gd name="T94" fmla="*/ 2147483646 w 479"/>
                <a:gd name="T95" fmla="*/ 2147483646 h 868"/>
                <a:gd name="T96" fmla="*/ 2147483646 w 479"/>
                <a:gd name="T97" fmla="*/ 2147483646 h 868"/>
                <a:gd name="T98" fmla="*/ 2147483646 w 479"/>
                <a:gd name="T99" fmla="*/ 2147483646 h 868"/>
                <a:gd name="T100" fmla="*/ 2147483646 w 479"/>
                <a:gd name="T101" fmla="*/ 2147483646 h 868"/>
                <a:gd name="T102" fmla="*/ 2147483646 w 479"/>
                <a:gd name="T103" fmla="*/ 2147483646 h 868"/>
                <a:gd name="T104" fmla="*/ 2147483646 w 479"/>
                <a:gd name="T105" fmla="*/ 2147483646 h 868"/>
                <a:gd name="T106" fmla="*/ 2147483646 w 479"/>
                <a:gd name="T107" fmla="*/ 2147483646 h 868"/>
                <a:gd name="T108" fmla="*/ 2147483646 w 479"/>
                <a:gd name="T109" fmla="*/ 2147483646 h 868"/>
                <a:gd name="T110" fmla="*/ 2147483646 w 479"/>
                <a:gd name="T111" fmla="*/ 2147483646 h 86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79" h="868">
                  <a:moveTo>
                    <a:pt x="445" y="357"/>
                  </a:moveTo>
                  <a:lnTo>
                    <a:pt x="425" y="357"/>
                  </a:lnTo>
                  <a:lnTo>
                    <a:pt x="408" y="357"/>
                  </a:lnTo>
                  <a:lnTo>
                    <a:pt x="391" y="357"/>
                  </a:lnTo>
                  <a:lnTo>
                    <a:pt x="379" y="357"/>
                  </a:lnTo>
                  <a:lnTo>
                    <a:pt x="370" y="358"/>
                  </a:lnTo>
                  <a:lnTo>
                    <a:pt x="360" y="359"/>
                  </a:lnTo>
                  <a:lnTo>
                    <a:pt x="349" y="362"/>
                  </a:lnTo>
                  <a:lnTo>
                    <a:pt x="338" y="367"/>
                  </a:lnTo>
                  <a:lnTo>
                    <a:pt x="333" y="370"/>
                  </a:lnTo>
                  <a:lnTo>
                    <a:pt x="329" y="374"/>
                  </a:lnTo>
                  <a:lnTo>
                    <a:pt x="324" y="377"/>
                  </a:lnTo>
                  <a:lnTo>
                    <a:pt x="320" y="381"/>
                  </a:lnTo>
                  <a:lnTo>
                    <a:pt x="316" y="385"/>
                  </a:lnTo>
                  <a:lnTo>
                    <a:pt x="314" y="390"/>
                  </a:lnTo>
                  <a:lnTo>
                    <a:pt x="313" y="395"/>
                  </a:lnTo>
                  <a:lnTo>
                    <a:pt x="312" y="400"/>
                  </a:lnTo>
                  <a:lnTo>
                    <a:pt x="313" y="410"/>
                  </a:lnTo>
                  <a:lnTo>
                    <a:pt x="314" y="419"/>
                  </a:lnTo>
                  <a:lnTo>
                    <a:pt x="316" y="428"/>
                  </a:lnTo>
                  <a:lnTo>
                    <a:pt x="320" y="436"/>
                  </a:lnTo>
                  <a:lnTo>
                    <a:pt x="327" y="451"/>
                  </a:lnTo>
                  <a:lnTo>
                    <a:pt x="336" y="464"/>
                  </a:lnTo>
                  <a:lnTo>
                    <a:pt x="344" y="477"/>
                  </a:lnTo>
                  <a:lnTo>
                    <a:pt x="352" y="492"/>
                  </a:lnTo>
                  <a:lnTo>
                    <a:pt x="355" y="499"/>
                  </a:lnTo>
                  <a:lnTo>
                    <a:pt x="357" y="507"/>
                  </a:lnTo>
                  <a:lnTo>
                    <a:pt x="358" y="515"/>
                  </a:lnTo>
                  <a:lnTo>
                    <a:pt x="359" y="523"/>
                  </a:lnTo>
                  <a:lnTo>
                    <a:pt x="359" y="530"/>
                  </a:lnTo>
                  <a:lnTo>
                    <a:pt x="359" y="539"/>
                  </a:lnTo>
                  <a:lnTo>
                    <a:pt x="360" y="544"/>
                  </a:lnTo>
                  <a:lnTo>
                    <a:pt x="361" y="548"/>
                  </a:lnTo>
                  <a:lnTo>
                    <a:pt x="364" y="552"/>
                  </a:lnTo>
                  <a:lnTo>
                    <a:pt x="366" y="555"/>
                  </a:lnTo>
                  <a:lnTo>
                    <a:pt x="354" y="552"/>
                  </a:lnTo>
                  <a:lnTo>
                    <a:pt x="344" y="547"/>
                  </a:lnTo>
                  <a:lnTo>
                    <a:pt x="336" y="541"/>
                  </a:lnTo>
                  <a:lnTo>
                    <a:pt x="329" y="533"/>
                  </a:lnTo>
                  <a:lnTo>
                    <a:pt x="323" y="526"/>
                  </a:lnTo>
                  <a:lnTo>
                    <a:pt x="319" y="517"/>
                  </a:lnTo>
                  <a:lnTo>
                    <a:pt x="315" y="508"/>
                  </a:lnTo>
                  <a:lnTo>
                    <a:pt x="312" y="499"/>
                  </a:lnTo>
                  <a:lnTo>
                    <a:pt x="311" y="495"/>
                  </a:lnTo>
                  <a:lnTo>
                    <a:pt x="309" y="492"/>
                  </a:lnTo>
                  <a:lnTo>
                    <a:pt x="307" y="489"/>
                  </a:lnTo>
                  <a:lnTo>
                    <a:pt x="303" y="486"/>
                  </a:lnTo>
                  <a:lnTo>
                    <a:pt x="297" y="479"/>
                  </a:lnTo>
                  <a:lnTo>
                    <a:pt x="288" y="475"/>
                  </a:lnTo>
                  <a:lnTo>
                    <a:pt x="269" y="467"/>
                  </a:lnTo>
                  <a:lnTo>
                    <a:pt x="247" y="459"/>
                  </a:lnTo>
                  <a:lnTo>
                    <a:pt x="237" y="455"/>
                  </a:lnTo>
                  <a:lnTo>
                    <a:pt x="228" y="450"/>
                  </a:lnTo>
                  <a:lnTo>
                    <a:pt x="218" y="445"/>
                  </a:lnTo>
                  <a:lnTo>
                    <a:pt x="210" y="439"/>
                  </a:lnTo>
                  <a:lnTo>
                    <a:pt x="202" y="431"/>
                  </a:lnTo>
                  <a:lnTo>
                    <a:pt x="198" y="422"/>
                  </a:lnTo>
                  <a:lnTo>
                    <a:pt x="196" y="417"/>
                  </a:lnTo>
                  <a:lnTo>
                    <a:pt x="195" y="412"/>
                  </a:lnTo>
                  <a:lnTo>
                    <a:pt x="193" y="406"/>
                  </a:lnTo>
                  <a:lnTo>
                    <a:pt x="192" y="400"/>
                  </a:lnTo>
                  <a:lnTo>
                    <a:pt x="153" y="394"/>
                  </a:lnTo>
                  <a:lnTo>
                    <a:pt x="153" y="450"/>
                  </a:lnTo>
                  <a:lnTo>
                    <a:pt x="154" y="463"/>
                  </a:lnTo>
                  <a:lnTo>
                    <a:pt x="156" y="477"/>
                  </a:lnTo>
                  <a:lnTo>
                    <a:pt x="158" y="492"/>
                  </a:lnTo>
                  <a:lnTo>
                    <a:pt x="159" y="505"/>
                  </a:lnTo>
                  <a:lnTo>
                    <a:pt x="159" y="512"/>
                  </a:lnTo>
                  <a:lnTo>
                    <a:pt x="158" y="518"/>
                  </a:lnTo>
                  <a:lnTo>
                    <a:pt x="156" y="524"/>
                  </a:lnTo>
                  <a:lnTo>
                    <a:pt x="154" y="529"/>
                  </a:lnTo>
                  <a:lnTo>
                    <a:pt x="150" y="539"/>
                  </a:lnTo>
                  <a:lnTo>
                    <a:pt x="143" y="551"/>
                  </a:lnTo>
                  <a:lnTo>
                    <a:pt x="136" y="562"/>
                  </a:lnTo>
                  <a:lnTo>
                    <a:pt x="132" y="575"/>
                  </a:lnTo>
                  <a:lnTo>
                    <a:pt x="130" y="583"/>
                  </a:lnTo>
                  <a:lnTo>
                    <a:pt x="128" y="591"/>
                  </a:lnTo>
                  <a:lnTo>
                    <a:pt x="127" y="600"/>
                  </a:lnTo>
                  <a:lnTo>
                    <a:pt x="127" y="610"/>
                  </a:lnTo>
                  <a:lnTo>
                    <a:pt x="128" y="621"/>
                  </a:lnTo>
                  <a:lnTo>
                    <a:pt x="130" y="630"/>
                  </a:lnTo>
                  <a:lnTo>
                    <a:pt x="134" y="637"/>
                  </a:lnTo>
                  <a:lnTo>
                    <a:pt x="140" y="643"/>
                  </a:lnTo>
                  <a:lnTo>
                    <a:pt x="146" y="647"/>
                  </a:lnTo>
                  <a:lnTo>
                    <a:pt x="154" y="650"/>
                  </a:lnTo>
                  <a:lnTo>
                    <a:pt x="163" y="653"/>
                  </a:lnTo>
                  <a:lnTo>
                    <a:pt x="173" y="653"/>
                  </a:lnTo>
                  <a:lnTo>
                    <a:pt x="173" y="667"/>
                  </a:lnTo>
                  <a:lnTo>
                    <a:pt x="174" y="679"/>
                  </a:lnTo>
                  <a:lnTo>
                    <a:pt x="175" y="685"/>
                  </a:lnTo>
                  <a:lnTo>
                    <a:pt x="176" y="689"/>
                  </a:lnTo>
                  <a:lnTo>
                    <a:pt x="177" y="693"/>
                  </a:lnTo>
                  <a:lnTo>
                    <a:pt x="179" y="696"/>
                  </a:lnTo>
                  <a:lnTo>
                    <a:pt x="179" y="721"/>
                  </a:lnTo>
                  <a:lnTo>
                    <a:pt x="185" y="730"/>
                  </a:lnTo>
                  <a:lnTo>
                    <a:pt x="191" y="740"/>
                  </a:lnTo>
                  <a:lnTo>
                    <a:pt x="199" y="750"/>
                  </a:lnTo>
                  <a:lnTo>
                    <a:pt x="208" y="760"/>
                  </a:lnTo>
                  <a:lnTo>
                    <a:pt x="217" y="771"/>
                  </a:lnTo>
                  <a:lnTo>
                    <a:pt x="226" y="780"/>
                  </a:lnTo>
                  <a:lnTo>
                    <a:pt x="236" y="790"/>
                  </a:lnTo>
                  <a:lnTo>
                    <a:pt x="247" y="799"/>
                  </a:lnTo>
                  <a:lnTo>
                    <a:pt x="258" y="808"/>
                  </a:lnTo>
                  <a:lnTo>
                    <a:pt x="269" y="816"/>
                  </a:lnTo>
                  <a:lnTo>
                    <a:pt x="281" y="825"/>
                  </a:lnTo>
                  <a:lnTo>
                    <a:pt x="292" y="832"/>
                  </a:lnTo>
                  <a:lnTo>
                    <a:pt x="304" y="838"/>
                  </a:lnTo>
                  <a:lnTo>
                    <a:pt x="316" y="843"/>
                  </a:lnTo>
                  <a:lnTo>
                    <a:pt x="327" y="847"/>
                  </a:lnTo>
                  <a:lnTo>
                    <a:pt x="340" y="850"/>
                  </a:lnTo>
                  <a:lnTo>
                    <a:pt x="333" y="854"/>
                  </a:lnTo>
                  <a:lnTo>
                    <a:pt x="327" y="858"/>
                  </a:lnTo>
                  <a:lnTo>
                    <a:pt x="320" y="861"/>
                  </a:lnTo>
                  <a:lnTo>
                    <a:pt x="312" y="864"/>
                  </a:lnTo>
                  <a:lnTo>
                    <a:pt x="298" y="867"/>
                  </a:lnTo>
                  <a:lnTo>
                    <a:pt x="286" y="868"/>
                  </a:lnTo>
                  <a:lnTo>
                    <a:pt x="281" y="868"/>
                  </a:lnTo>
                  <a:lnTo>
                    <a:pt x="277" y="867"/>
                  </a:lnTo>
                  <a:lnTo>
                    <a:pt x="273" y="866"/>
                  </a:lnTo>
                  <a:lnTo>
                    <a:pt x="269" y="864"/>
                  </a:lnTo>
                  <a:lnTo>
                    <a:pt x="262" y="859"/>
                  </a:lnTo>
                  <a:lnTo>
                    <a:pt x="254" y="853"/>
                  </a:lnTo>
                  <a:lnTo>
                    <a:pt x="245" y="848"/>
                  </a:lnTo>
                  <a:lnTo>
                    <a:pt x="234" y="843"/>
                  </a:lnTo>
                  <a:lnTo>
                    <a:pt x="229" y="841"/>
                  </a:lnTo>
                  <a:lnTo>
                    <a:pt x="222" y="839"/>
                  </a:lnTo>
                  <a:lnTo>
                    <a:pt x="214" y="838"/>
                  </a:lnTo>
                  <a:lnTo>
                    <a:pt x="207" y="838"/>
                  </a:lnTo>
                  <a:lnTo>
                    <a:pt x="203" y="830"/>
                  </a:lnTo>
                  <a:lnTo>
                    <a:pt x="200" y="823"/>
                  </a:lnTo>
                  <a:lnTo>
                    <a:pt x="196" y="815"/>
                  </a:lnTo>
                  <a:lnTo>
                    <a:pt x="191" y="809"/>
                  </a:lnTo>
                  <a:lnTo>
                    <a:pt x="180" y="797"/>
                  </a:lnTo>
                  <a:lnTo>
                    <a:pt x="168" y="785"/>
                  </a:lnTo>
                  <a:lnTo>
                    <a:pt x="137" y="759"/>
                  </a:lnTo>
                  <a:lnTo>
                    <a:pt x="100" y="727"/>
                  </a:lnTo>
                  <a:lnTo>
                    <a:pt x="95" y="728"/>
                  </a:lnTo>
                  <a:lnTo>
                    <a:pt x="89" y="729"/>
                  </a:lnTo>
                  <a:lnTo>
                    <a:pt x="86" y="730"/>
                  </a:lnTo>
                  <a:lnTo>
                    <a:pt x="83" y="730"/>
                  </a:lnTo>
                  <a:lnTo>
                    <a:pt x="78" y="729"/>
                  </a:lnTo>
                  <a:lnTo>
                    <a:pt x="74" y="727"/>
                  </a:lnTo>
                  <a:lnTo>
                    <a:pt x="74" y="714"/>
                  </a:lnTo>
                  <a:lnTo>
                    <a:pt x="74" y="700"/>
                  </a:lnTo>
                  <a:lnTo>
                    <a:pt x="74" y="688"/>
                  </a:lnTo>
                  <a:lnTo>
                    <a:pt x="74" y="678"/>
                  </a:lnTo>
                  <a:lnTo>
                    <a:pt x="74" y="671"/>
                  </a:lnTo>
                  <a:lnTo>
                    <a:pt x="75" y="665"/>
                  </a:lnTo>
                  <a:lnTo>
                    <a:pt x="77" y="659"/>
                  </a:lnTo>
                  <a:lnTo>
                    <a:pt x="80" y="653"/>
                  </a:lnTo>
                  <a:lnTo>
                    <a:pt x="83" y="645"/>
                  </a:lnTo>
                  <a:lnTo>
                    <a:pt x="85" y="638"/>
                  </a:lnTo>
                  <a:lnTo>
                    <a:pt x="86" y="631"/>
                  </a:lnTo>
                  <a:lnTo>
                    <a:pt x="87" y="622"/>
                  </a:lnTo>
                  <a:lnTo>
                    <a:pt x="88" y="617"/>
                  </a:lnTo>
                  <a:lnTo>
                    <a:pt x="92" y="604"/>
                  </a:lnTo>
                  <a:lnTo>
                    <a:pt x="99" y="583"/>
                  </a:lnTo>
                  <a:lnTo>
                    <a:pt x="107" y="558"/>
                  </a:lnTo>
                  <a:lnTo>
                    <a:pt x="113" y="528"/>
                  </a:lnTo>
                  <a:lnTo>
                    <a:pt x="120" y="498"/>
                  </a:lnTo>
                  <a:lnTo>
                    <a:pt x="123" y="481"/>
                  </a:lnTo>
                  <a:lnTo>
                    <a:pt x="124" y="466"/>
                  </a:lnTo>
                  <a:lnTo>
                    <a:pt x="127" y="452"/>
                  </a:lnTo>
                  <a:lnTo>
                    <a:pt x="127" y="438"/>
                  </a:lnTo>
                  <a:lnTo>
                    <a:pt x="108" y="404"/>
                  </a:lnTo>
                  <a:lnTo>
                    <a:pt x="86" y="369"/>
                  </a:lnTo>
                  <a:lnTo>
                    <a:pt x="76" y="352"/>
                  </a:lnTo>
                  <a:lnTo>
                    <a:pt x="67" y="335"/>
                  </a:lnTo>
                  <a:lnTo>
                    <a:pt x="64" y="327"/>
                  </a:lnTo>
                  <a:lnTo>
                    <a:pt x="62" y="319"/>
                  </a:lnTo>
                  <a:lnTo>
                    <a:pt x="61" y="310"/>
                  </a:lnTo>
                  <a:lnTo>
                    <a:pt x="60" y="302"/>
                  </a:lnTo>
                  <a:lnTo>
                    <a:pt x="61" y="295"/>
                  </a:lnTo>
                  <a:lnTo>
                    <a:pt x="62" y="290"/>
                  </a:lnTo>
                  <a:lnTo>
                    <a:pt x="64" y="285"/>
                  </a:lnTo>
                  <a:lnTo>
                    <a:pt x="66" y="281"/>
                  </a:lnTo>
                  <a:lnTo>
                    <a:pt x="69" y="277"/>
                  </a:lnTo>
                  <a:lnTo>
                    <a:pt x="72" y="274"/>
                  </a:lnTo>
                  <a:lnTo>
                    <a:pt x="73" y="270"/>
                  </a:lnTo>
                  <a:lnTo>
                    <a:pt x="74" y="265"/>
                  </a:lnTo>
                  <a:lnTo>
                    <a:pt x="73" y="249"/>
                  </a:lnTo>
                  <a:lnTo>
                    <a:pt x="71" y="236"/>
                  </a:lnTo>
                  <a:lnTo>
                    <a:pt x="66" y="224"/>
                  </a:lnTo>
                  <a:lnTo>
                    <a:pt x="62" y="213"/>
                  </a:lnTo>
                  <a:lnTo>
                    <a:pt x="56" y="202"/>
                  </a:lnTo>
                  <a:lnTo>
                    <a:pt x="50" y="193"/>
                  </a:lnTo>
                  <a:lnTo>
                    <a:pt x="43" y="184"/>
                  </a:lnTo>
                  <a:lnTo>
                    <a:pt x="36" y="176"/>
                  </a:lnTo>
                  <a:lnTo>
                    <a:pt x="30" y="167"/>
                  </a:lnTo>
                  <a:lnTo>
                    <a:pt x="23" y="158"/>
                  </a:lnTo>
                  <a:lnTo>
                    <a:pt x="17" y="148"/>
                  </a:lnTo>
                  <a:lnTo>
                    <a:pt x="11" y="138"/>
                  </a:lnTo>
                  <a:lnTo>
                    <a:pt x="7" y="127"/>
                  </a:lnTo>
                  <a:lnTo>
                    <a:pt x="4" y="115"/>
                  </a:lnTo>
                  <a:lnTo>
                    <a:pt x="1" y="102"/>
                  </a:lnTo>
                  <a:lnTo>
                    <a:pt x="0" y="86"/>
                  </a:lnTo>
                  <a:lnTo>
                    <a:pt x="1" y="73"/>
                  </a:lnTo>
                  <a:lnTo>
                    <a:pt x="4" y="62"/>
                  </a:lnTo>
                  <a:lnTo>
                    <a:pt x="7" y="52"/>
                  </a:lnTo>
                  <a:lnTo>
                    <a:pt x="11" y="44"/>
                  </a:lnTo>
                  <a:lnTo>
                    <a:pt x="17" y="35"/>
                  </a:lnTo>
                  <a:lnTo>
                    <a:pt x="24" y="29"/>
                  </a:lnTo>
                  <a:lnTo>
                    <a:pt x="32" y="24"/>
                  </a:lnTo>
                  <a:lnTo>
                    <a:pt x="40" y="20"/>
                  </a:lnTo>
                  <a:lnTo>
                    <a:pt x="49" y="16"/>
                  </a:lnTo>
                  <a:lnTo>
                    <a:pt x="58" y="13"/>
                  </a:lnTo>
                  <a:lnTo>
                    <a:pt x="68" y="11"/>
                  </a:lnTo>
                  <a:lnTo>
                    <a:pt x="78" y="8"/>
                  </a:lnTo>
                  <a:lnTo>
                    <a:pt x="99" y="4"/>
                  </a:lnTo>
                  <a:lnTo>
                    <a:pt x="120" y="0"/>
                  </a:lnTo>
                  <a:lnTo>
                    <a:pt x="129" y="5"/>
                  </a:lnTo>
                  <a:lnTo>
                    <a:pt x="136" y="11"/>
                  </a:lnTo>
                  <a:lnTo>
                    <a:pt x="143" y="17"/>
                  </a:lnTo>
                  <a:lnTo>
                    <a:pt x="150" y="23"/>
                  </a:lnTo>
                  <a:lnTo>
                    <a:pt x="156" y="28"/>
                  </a:lnTo>
                  <a:lnTo>
                    <a:pt x="163" y="32"/>
                  </a:lnTo>
                  <a:lnTo>
                    <a:pt x="166" y="34"/>
                  </a:lnTo>
                  <a:lnTo>
                    <a:pt x="170" y="35"/>
                  </a:lnTo>
                  <a:lnTo>
                    <a:pt x="175" y="36"/>
                  </a:lnTo>
                  <a:lnTo>
                    <a:pt x="179" y="36"/>
                  </a:lnTo>
                  <a:lnTo>
                    <a:pt x="184" y="55"/>
                  </a:lnTo>
                  <a:lnTo>
                    <a:pt x="188" y="75"/>
                  </a:lnTo>
                  <a:lnTo>
                    <a:pt x="190" y="97"/>
                  </a:lnTo>
                  <a:lnTo>
                    <a:pt x="193" y="118"/>
                  </a:lnTo>
                  <a:lnTo>
                    <a:pt x="197" y="136"/>
                  </a:lnTo>
                  <a:lnTo>
                    <a:pt x="201" y="153"/>
                  </a:lnTo>
                  <a:lnTo>
                    <a:pt x="203" y="158"/>
                  </a:lnTo>
                  <a:lnTo>
                    <a:pt x="207" y="163"/>
                  </a:lnTo>
                  <a:lnTo>
                    <a:pt x="209" y="166"/>
                  </a:lnTo>
                  <a:lnTo>
                    <a:pt x="213" y="166"/>
                  </a:lnTo>
                  <a:lnTo>
                    <a:pt x="217" y="166"/>
                  </a:lnTo>
                  <a:lnTo>
                    <a:pt x="220" y="165"/>
                  </a:lnTo>
                  <a:lnTo>
                    <a:pt x="223" y="163"/>
                  </a:lnTo>
                  <a:lnTo>
                    <a:pt x="225" y="161"/>
                  </a:lnTo>
                  <a:lnTo>
                    <a:pt x="231" y="155"/>
                  </a:lnTo>
                  <a:lnTo>
                    <a:pt x="234" y="147"/>
                  </a:lnTo>
                  <a:lnTo>
                    <a:pt x="241" y="132"/>
                  </a:lnTo>
                  <a:lnTo>
                    <a:pt x="246" y="123"/>
                  </a:lnTo>
                  <a:lnTo>
                    <a:pt x="253" y="124"/>
                  </a:lnTo>
                  <a:lnTo>
                    <a:pt x="258" y="126"/>
                  </a:lnTo>
                  <a:lnTo>
                    <a:pt x="264" y="129"/>
                  </a:lnTo>
                  <a:lnTo>
                    <a:pt x="268" y="132"/>
                  </a:lnTo>
                  <a:lnTo>
                    <a:pt x="273" y="136"/>
                  </a:lnTo>
                  <a:lnTo>
                    <a:pt x="277" y="138"/>
                  </a:lnTo>
                  <a:lnTo>
                    <a:pt x="281" y="141"/>
                  </a:lnTo>
                  <a:lnTo>
                    <a:pt x="286" y="141"/>
                  </a:lnTo>
                  <a:lnTo>
                    <a:pt x="289" y="141"/>
                  </a:lnTo>
                  <a:lnTo>
                    <a:pt x="292" y="140"/>
                  </a:lnTo>
                  <a:lnTo>
                    <a:pt x="296" y="138"/>
                  </a:lnTo>
                  <a:lnTo>
                    <a:pt x="298" y="136"/>
                  </a:lnTo>
                  <a:lnTo>
                    <a:pt x="302" y="130"/>
                  </a:lnTo>
                  <a:lnTo>
                    <a:pt x="305" y="123"/>
                  </a:lnTo>
                  <a:lnTo>
                    <a:pt x="310" y="116"/>
                  </a:lnTo>
                  <a:lnTo>
                    <a:pt x="314" y="111"/>
                  </a:lnTo>
                  <a:lnTo>
                    <a:pt x="316" y="108"/>
                  </a:lnTo>
                  <a:lnTo>
                    <a:pt x="319" y="107"/>
                  </a:lnTo>
                  <a:lnTo>
                    <a:pt x="322" y="105"/>
                  </a:lnTo>
                  <a:lnTo>
                    <a:pt x="325" y="105"/>
                  </a:lnTo>
                  <a:lnTo>
                    <a:pt x="337" y="106"/>
                  </a:lnTo>
                  <a:lnTo>
                    <a:pt x="346" y="108"/>
                  </a:lnTo>
                  <a:lnTo>
                    <a:pt x="354" y="111"/>
                  </a:lnTo>
                  <a:lnTo>
                    <a:pt x="359" y="116"/>
                  </a:lnTo>
                  <a:lnTo>
                    <a:pt x="367" y="125"/>
                  </a:lnTo>
                  <a:lnTo>
                    <a:pt x="372" y="135"/>
                  </a:lnTo>
                  <a:lnTo>
                    <a:pt x="387" y="157"/>
                  </a:lnTo>
                  <a:lnTo>
                    <a:pt x="403" y="178"/>
                  </a:lnTo>
                  <a:lnTo>
                    <a:pt x="421" y="200"/>
                  </a:lnTo>
                  <a:lnTo>
                    <a:pt x="438" y="223"/>
                  </a:lnTo>
                  <a:lnTo>
                    <a:pt x="446" y="235"/>
                  </a:lnTo>
                  <a:lnTo>
                    <a:pt x="454" y="246"/>
                  </a:lnTo>
                  <a:lnTo>
                    <a:pt x="460" y="258"/>
                  </a:lnTo>
                  <a:lnTo>
                    <a:pt x="467" y="271"/>
                  </a:lnTo>
                  <a:lnTo>
                    <a:pt x="471" y="283"/>
                  </a:lnTo>
                  <a:lnTo>
                    <a:pt x="476" y="295"/>
                  </a:lnTo>
                  <a:lnTo>
                    <a:pt x="478" y="307"/>
                  </a:lnTo>
                  <a:lnTo>
                    <a:pt x="479" y="321"/>
                  </a:lnTo>
                  <a:lnTo>
                    <a:pt x="478" y="325"/>
                  </a:lnTo>
                  <a:lnTo>
                    <a:pt x="476" y="330"/>
                  </a:lnTo>
                  <a:lnTo>
                    <a:pt x="472" y="334"/>
                  </a:lnTo>
                  <a:lnTo>
                    <a:pt x="468" y="338"/>
                  </a:lnTo>
                  <a:lnTo>
                    <a:pt x="459" y="345"/>
                  </a:lnTo>
                  <a:lnTo>
                    <a:pt x="452" y="351"/>
                  </a:lnTo>
                  <a:lnTo>
                    <a:pt x="445" y="357"/>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0" name="Freeform 29"/>
            <p:cNvSpPr>
              <a:spLocks/>
            </p:cNvSpPr>
            <p:nvPr/>
          </p:nvSpPr>
          <p:spPr bwMode="auto">
            <a:xfrm>
              <a:off x="3976646" y="5799427"/>
              <a:ext cx="23813" cy="57150"/>
            </a:xfrm>
            <a:custGeom>
              <a:avLst/>
              <a:gdLst>
                <a:gd name="T0" fmla="*/ 0 w 53"/>
                <a:gd name="T1" fmla="*/ 2147483646 h 19"/>
                <a:gd name="T2" fmla="*/ 2147483646 w 53"/>
                <a:gd name="T3" fmla="*/ 2147483646 h 19"/>
                <a:gd name="T4" fmla="*/ 2147483646 w 53"/>
                <a:gd name="T5" fmla="*/ 2147483646 h 19"/>
                <a:gd name="T6" fmla="*/ 2147483646 w 53"/>
                <a:gd name="T7" fmla="*/ 2147483646 h 19"/>
                <a:gd name="T8" fmla="*/ 2147483646 w 53"/>
                <a:gd name="T9" fmla="*/ 2147483646 h 19"/>
                <a:gd name="T10" fmla="*/ 2147483646 w 53"/>
                <a:gd name="T11" fmla="*/ 2147483646 h 19"/>
                <a:gd name="T12" fmla="*/ 2147483646 w 53"/>
                <a:gd name="T13" fmla="*/ 2147483646 h 19"/>
                <a:gd name="T14" fmla="*/ 2147483646 w 53"/>
                <a:gd name="T15" fmla="*/ 2147483646 h 19"/>
                <a:gd name="T16" fmla="*/ 2147483646 w 53"/>
                <a:gd name="T17" fmla="*/ 2147483646 h 19"/>
                <a:gd name="T18" fmla="*/ 2147483646 w 53"/>
                <a:gd name="T19" fmla="*/ 2147483646 h 19"/>
                <a:gd name="T20" fmla="*/ 2147483646 w 53"/>
                <a:gd name="T21" fmla="*/ 2147483646 h 19"/>
                <a:gd name="T22" fmla="*/ 2147483646 w 53"/>
                <a:gd name="T23" fmla="*/ 2147483646 h 19"/>
                <a:gd name="T24" fmla="*/ 2147483646 w 53"/>
                <a:gd name="T25" fmla="*/ 0 h 19"/>
                <a:gd name="T26" fmla="*/ 2147483646 w 53"/>
                <a:gd name="T27" fmla="*/ 0 h 19"/>
                <a:gd name="T28" fmla="*/ 2147483646 w 53"/>
                <a:gd name="T29" fmla="*/ 2147483646 h 19"/>
                <a:gd name="T30" fmla="*/ 2147483646 w 53"/>
                <a:gd name="T31" fmla="*/ 2147483646 h 19"/>
                <a:gd name="T32" fmla="*/ 0 w 53"/>
                <a:gd name="T33" fmla="*/ 2147483646 h 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3" h="19">
                  <a:moveTo>
                    <a:pt x="0" y="8"/>
                  </a:moveTo>
                  <a:lnTo>
                    <a:pt x="7" y="13"/>
                  </a:lnTo>
                  <a:lnTo>
                    <a:pt x="14" y="17"/>
                  </a:lnTo>
                  <a:lnTo>
                    <a:pt x="22" y="19"/>
                  </a:lnTo>
                  <a:lnTo>
                    <a:pt x="29" y="19"/>
                  </a:lnTo>
                  <a:lnTo>
                    <a:pt x="35" y="18"/>
                  </a:lnTo>
                  <a:lnTo>
                    <a:pt x="42" y="15"/>
                  </a:lnTo>
                  <a:lnTo>
                    <a:pt x="47" y="12"/>
                  </a:lnTo>
                  <a:lnTo>
                    <a:pt x="53" y="8"/>
                  </a:lnTo>
                  <a:lnTo>
                    <a:pt x="47" y="5"/>
                  </a:lnTo>
                  <a:lnTo>
                    <a:pt x="42" y="2"/>
                  </a:lnTo>
                  <a:lnTo>
                    <a:pt x="35" y="1"/>
                  </a:lnTo>
                  <a:lnTo>
                    <a:pt x="29" y="0"/>
                  </a:lnTo>
                  <a:lnTo>
                    <a:pt x="22" y="0"/>
                  </a:lnTo>
                  <a:lnTo>
                    <a:pt x="14" y="1"/>
                  </a:lnTo>
                  <a:lnTo>
                    <a:pt x="7" y="3"/>
                  </a:lnTo>
                  <a:lnTo>
                    <a:pt x="0" y="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1" name="Line 26" descr="Horizontal dunkel"/>
            <p:cNvSpPr>
              <a:spLocks noChangeShapeType="1"/>
            </p:cNvSpPr>
            <p:nvPr/>
          </p:nvSpPr>
          <p:spPr bwMode="auto">
            <a:xfrm>
              <a:off x="2438359" y="2721266"/>
              <a:ext cx="3175" cy="9525"/>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2" name="Freeform 31"/>
            <p:cNvSpPr>
              <a:spLocks/>
            </p:cNvSpPr>
            <p:nvPr/>
          </p:nvSpPr>
          <p:spPr bwMode="auto">
            <a:xfrm>
              <a:off x="2441534" y="2718090"/>
              <a:ext cx="3175" cy="55562"/>
            </a:xfrm>
            <a:custGeom>
              <a:avLst/>
              <a:gdLst>
                <a:gd name="T0" fmla="*/ 0 w 6"/>
                <a:gd name="T1" fmla="*/ 2147483646 h 24"/>
                <a:gd name="T2" fmla="*/ 0 w 6"/>
                <a:gd name="T3" fmla="*/ 2147483646 h 24"/>
                <a:gd name="T4" fmla="*/ 2147483646 w 6"/>
                <a:gd name="T5" fmla="*/ 2147483646 h 24"/>
                <a:gd name="T6" fmla="*/ 2147483646 w 6"/>
                <a:gd name="T7" fmla="*/ 2147483646 h 24"/>
                <a:gd name="T8" fmla="*/ 2147483646 w 6"/>
                <a:gd name="T9" fmla="*/ 0 h 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24">
                  <a:moveTo>
                    <a:pt x="0" y="24"/>
                  </a:moveTo>
                  <a:lnTo>
                    <a:pt x="0" y="19"/>
                  </a:lnTo>
                  <a:lnTo>
                    <a:pt x="1" y="14"/>
                  </a:lnTo>
                  <a:lnTo>
                    <a:pt x="3" y="8"/>
                  </a:lnTo>
                  <a:lnTo>
                    <a:pt x="6"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3" name="Freeform 32"/>
            <p:cNvSpPr>
              <a:spLocks/>
            </p:cNvSpPr>
            <p:nvPr/>
          </p:nvSpPr>
          <p:spPr bwMode="auto">
            <a:xfrm>
              <a:off x="2417721" y="2772065"/>
              <a:ext cx="23813" cy="57150"/>
            </a:xfrm>
            <a:custGeom>
              <a:avLst/>
              <a:gdLst>
                <a:gd name="T0" fmla="*/ 0 w 47"/>
                <a:gd name="T1" fmla="*/ 2147483646 h 67"/>
                <a:gd name="T2" fmla="*/ 0 w 47"/>
                <a:gd name="T3" fmla="*/ 2147483646 h 67"/>
                <a:gd name="T4" fmla="*/ 2147483646 w 47"/>
                <a:gd name="T5" fmla="*/ 2147483646 h 67"/>
                <a:gd name="T6" fmla="*/ 2147483646 w 47"/>
                <a:gd name="T7" fmla="*/ 2147483646 h 67"/>
                <a:gd name="T8" fmla="*/ 2147483646 w 47"/>
                <a:gd name="T9" fmla="*/ 2147483646 h 67"/>
                <a:gd name="T10" fmla="*/ 2147483646 w 47"/>
                <a:gd name="T11" fmla="*/ 2147483646 h 67"/>
                <a:gd name="T12" fmla="*/ 2147483646 w 47"/>
                <a:gd name="T13" fmla="*/ 2147483646 h 67"/>
                <a:gd name="T14" fmla="*/ 2147483646 w 47"/>
                <a:gd name="T15" fmla="*/ 2147483646 h 67"/>
                <a:gd name="T16" fmla="*/ 2147483646 w 47"/>
                <a:gd name="T17" fmla="*/ 0 h 67"/>
                <a:gd name="T18" fmla="*/ 2147483646 w 47"/>
                <a:gd name="T19" fmla="*/ 2147483646 h 67"/>
                <a:gd name="T20" fmla="*/ 2147483646 w 47"/>
                <a:gd name="T21" fmla="*/ 2147483646 h 67"/>
                <a:gd name="T22" fmla="*/ 2147483646 w 47"/>
                <a:gd name="T23" fmla="*/ 2147483646 h 67"/>
                <a:gd name="T24" fmla="*/ 2147483646 w 47"/>
                <a:gd name="T25" fmla="*/ 2147483646 h 67"/>
                <a:gd name="T26" fmla="*/ 2147483646 w 47"/>
                <a:gd name="T27" fmla="*/ 2147483646 h 67"/>
                <a:gd name="T28" fmla="*/ 2147483646 w 47"/>
                <a:gd name="T29" fmla="*/ 2147483646 h 67"/>
                <a:gd name="T30" fmla="*/ 0 w 47"/>
                <a:gd name="T31" fmla="*/ 2147483646 h 67"/>
                <a:gd name="T32" fmla="*/ 0 w 47"/>
                <a:gd name="T33" fmla="*/ 2147483646 h 6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7" h="67">
                  <a:moveTo>
                    <a:pt x="0" y="24"/>
                  </a:moveTo>
                  <a:lnTo>
                    <a:pt x="0" y="30"/>
                  </a:lnTo>
                  <a:lnTo>
                    <a:pt x="2" y="36"/>
                  </a:lnTo>
                  <a:lnTo>
                    <a:pt x="3" y="42"/>
                  </a:lnTo>
                  <a:lnTo>
                    <a:pt x="5" y="47"/>
                  </a:lnTo>
                  <a:lnTo>
                    <a:pt x="9" y="58"/>
                  </a:lnTo>
                  <a:lnTo>
                    <a:pt x="14" y="67"/>
                  </a:lnTo>
                  <a:lnTo>
                    <a:pt x="47" y="67"/>
                  </a:lnTo>
                  <a:lnTo>
                    <a:pt x="47" y="0"/>
                  </a:lnTo>
                  <a:lnTo>
                    <a:pt x="36" y="2"/>
                  </a:lnTo>
                  <a:lnTo>
                    <a:pt x="26" y="4"/>
                  </a:lnTo>
                  <a:lnTo>
                    <a:pt x="18" y="7"/>
                  </a:lnTo>
                  <a:lnTo>
                    <a:pt x="11" y="9"/>
                  </a:lnTo>
                  <a:lnTo>
                    <a:pt x="6" y="12"/>
                  </a:lnTo>
                  <a:lnTo>
                    <a:pt x="3" y="16"/>
                  </a:lnTo>
                  <a:lnTo>
                    <a:pt x="0" y="20"/>
                  </a:lnTo>
                  <a:lnTo>
                    <a:pt x="0" y="24"/>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4" name="Freeform 33"/>
            <p:cNvSpPr>
              <a:spLocks/>
            </p:cNvSpPr>
            <p:nvPr/>
          </p:nvSpPr>
          <p:spPr bwMode="auto">
            <a:xfrm>
              <a:off x="3743283" y="2767302"/>
              <a:ext cx="49212" cy="57150"/>
            </a:xfrm>
            <a:custGeom>
              <a:avLst/>
              <a:gdLst>
                <a:gd name="T0" fmla="*/ 0 w 112"/>
                <a:gd name="T1" fmla="*/ 2147483646 h 36"/>
                <a:gd name="T2" fmla="*/ 2147483646 w 112"/>
                <a:gd name="T3" fmla="*/ 2147483646 h 36"/>
                <a:gd name="T4" fmla="*/ 2147483646 w 112"/>
                <a:gd name="T5" fmla="*/ 2147483646 h 36"/>
                <a:gd name="T6" fmla="*/ 2147483646 w 112"/>
                <a:gd name="T7" fmla="*/ 2147483646 h 36"/>
                <a:gd name="T8" fmla="*/ 2147483646 w 112"/>
                <a:gd name="T9" fmla="*/ 2147483646 h 36"/>
                <a:gd name="T10" fmla="*/ 2147483646 w 112"/>
                <a:gd name="T11" fmla="*/ 2147483646 h 36"/>
                <a:gd name="T12" fmla="*/ 2147483646 w 112"/>
                <a:gd name="T13" fmla="*/ 2147483646 h 36"/>
                <a:gd name="T14" fmla="*/ 2147483646 w 112"/>
                <a:gd name="T15" fmla="*/ 2147483646 h 36"/>
                <a:gd name="T16" fmla="*/ 2147483646 w 112"/>
                <a:gd name="T17" fmla="*/ 2147483646 h 36"/>
                <a:gd name="T18" fmla="*/ 2147483646 w 112"/>
                <a:gd name="T19" fmla="*/ 2147483646 h 36"/>
                <a:gd name="T20" fmla="*/ 2147483646 w 112"/>
                <a:gd name="T21" fmla="*/ 2147483646 h 36"/>
                <a:gd name="T22" fmla="*/ 2147483646 w 112"/>
                <a:gd name="T23" fmla="*/ 0 h 36"/>
                <a:gd name="T24" fmla="*/ 2147483646 w 112"/>
                <a:gd name="T25" fmla="*/ 0 h 36"/>
                <a:gd name="T26" fmla="*/ 2147483646 w 112"/>
                <a:gd name="T27" fmla="*/ 2147483646 h 36"/>
                <a:gd name="T28" fmla="*/ 2147483646 w 112"/>
                <a:gd name="T29" fmla="*/ 2147483646 h 36"/>
                <a:gd name="T30" fmla="*/ 2147483646 w 112"/>
                <a:gd name="T31" fmla="*/ 2147483646 h 36"/>
                <a:gd name="T32" fmla="*/ 2147483646 w 112"/>
                <a:gd name="T33" fmla="*/ 2147483646 h 36"/>
                <a:gd name="T34" fmla="*/ 2147483646 w 112"/>
                <a:gd name="T35" fmla="*/ 2147483646 h 36"/>
                <a:gd name="T36" fmla="*/ 2147483646 w 112"/>
                <a:gd name="T37" fmla="*/ 2147483646 h 36"/>
                <a:gd name="T38" fmla="*/ 2147483646 w 112"/>
                <a:gd name="T39" fmla="*/ 2147483646 h 36"/>
                <a:gd name="T40" fmla="*/ 2147483646 w 112"/>
                <a:gd name="T41" fmla="*/ 2147483646 h 36"/>
                <a:gd name="T42" fmla="*/ 2147483646 w 112"/>
                <a:gd name="T43" fmla="*/ 2147483646 h 36"/>
                <a:gd name="T44" fmla="*/ 2147483646 w 112"/>
                <a:gd name="T45" fmla="*/ 2147483646 h 36"/>
                <a:gd name="T46" fmla="*/ 0 w 112"/>
                <a:gd name="T47" fmla="*/ 2147483646 h 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12" h="36">
                  <a:moveTo>
                    <a:pt x="0" y="36"/>
                  </a:moveTo>
                  <a:lnTo>
                    <a:pt x="59" y="36"/>
                  </a:lnTo>
                  <a:lnTo>
                    <a:pt x="67" y="30"/>
                  </a:lnTo>
                  <a:lnTo>
                    <a:pt x="75" y="26"/>
                  </a:lnTo>
                  <a:lnTo>
                    <a:pt x="84" y="23"/>
                  </a:lnTo>
                  <a:lnTo>
                    <a:pt x="91" y="20"/>
                  </a:lnTo>
                  <a:lnTo>
                    <a:pt x="98" y="17"/>
                  </a:lnTo>
                  <a:lnTo>
                    <a:pt x="104" y="13"/>
                  </a:lnTo>
                  <a:lnTo>
                    <a:pt x="107" y="11"/>
                  </a:lnTo>
                  <a:lnTo>
                    <a:pt x="109" y="8"/>
                  </a:lnTo>
                  <a:lnTo>
                    <a:pt x="111" y="4"/>
                  </a:lnTo>
                  <a:lnTo>
                    <a:pt x="112" y="0"/>
                  </a:lnTo>
                  <a:lnTo>
                    <a:pt x="100" y="0"/>
                  </a:lnTo>
                  <a:lnTo>
                    <a:pt x="85" y="1"/>
                  </a:lnTo>
                  <a:lnTo>
                    <a:pt x="67" y="3"/>
                  </a:lnTo>
                  <a:lnTo>
                    <a:pt x="48" y="7"/>
                  </a:lnTo>
                  <a:lnTo>
                    <a:pt x="40" y="9"/>
                  </a:lnTo>
                  <a:lnTo>
                    <a:pt x="31" y="11"/>
                  </a:lnTo>
                  <a:lnTo>
                    <a:pt x="23" y="14"/>
                  </a:lnTo>
                  <a:lnTo>
                    <a:pt x="17" y="18"/>
                  </a:lnTo>
                  <a:lnTo>
                    <a:pt x="10" y="22"/>
                  </a:lnTo>
                  <a:lnTo>
                    <a:pt x="6" y="26"/>
                  </a:lnTo>
                  <a:lnTo>
                    <a:pt x="1" y="31"/>
                  </a:lnTo>
                  <a:lnTo>
                    <a:pt x="0" y="3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5" name="Freeform 34"/>
            <p:cNvSpPr>
              <a:spLocks/>
            </p:cNvSpPr>
            <p:nvPr/>
          </p:nvSpPr>
          <p:spPr bwMode="auto">
            <a:xfrm>
              <a:off x="6481721" y="2324391"/>
              <a:ext cx="874713" cy="452437"/>
            </a:xfrm>
            <a:custGeom>
              <a:avLst/>
              <a:gdLst>
                <a:gd name="T0" fmla="*/ 2147483646 w 2006"/>
                <a:gd name="T1" fmla="*/ 2147483646 h 863"/>
                <a:gd name="T2" fmla="*/ 2147483646 w 2006"/>
                <a:gd name="T3" fmla="*/ 2147483646 h 863"/>
                <a:gd name="T4" fmla="*/ 2147483646 w 2006"/>
                <a:gd name="T5" fmla="*/ 2147483646 h 863"/>
                <a:gd name="T6" fmla="*/ 2147483646 w 2006"/>
                <a:gd name="T7" fmla="*/ 2147483646 h 863"/>
                <a:gd name="T8" fmla="*/ 2147483646 w 2006"/>
                <a:gd name="T9" fmla="*/ 2147483646 h 863"/>
                <a:gd name="T10" fmla="*/ 2147483646 w 2006"/>
                <a:gd name="T11" fmla="*/ 2147483646 h 863"/>
                <a:gd name="T12" fmla="*/ 2147483646 w 2006"/>
                <a:gd name="T13" fmla="*/ 2147483646 h 863"/>
                <a:gd name="T14" fmla="*/ 2147483646 w 2006"/>
                <a:gd name="T15" fmla="*/ 2147483646 h 863"/>
                <a:gd name="T16" fmla="*/ 2147483646 w 2006"/>
                <a:gd name="T17" fmla="*/ 2147483646 h 863"/>
                <a:gd name="T18" fmla="*/ 2147483646 w 2006"/>
                <a:gd name="T19" fmla="*/ 2147483646 h 863"/>
                <a:gd name="T20" fmla="*/ 2147483646 w 2006"/>
                <a:gd name="T21" fmla="*/ 2147483646 h 863"/>
                <a:gd name="T22" fmla="*/ 2147483646 w 2006"/>
                <a:gd name="T23" fmla="*/ 2147483646 h 863"/>
                <a:gd name="T24" fmla="*/ 2147483646 w 2006"/>
                <a:gd name="T25" fmla="*/ 2147483646 h 863"/>
                <a:gd name="T26" fmla="*/ 2147483646 w 2006"/>
                <a:gd name="T27" fmla="*/ 2147483646 h 863"/>
                <a:gd name="T28" fmla="*/ 2147483646 w 2006"/>
                <a:gd name="T29" fmla="*/ 2147483646 h 863"/>
                <a:gd name="T30" fmla="*/ 2147483646 w 2006"/>
                <a:gd name="T31" fmla="*/ 2147483646 h 863"/>
                <a:gd name="T32" fmla="*/ 2147483646 w 2006"/>
                <a:gd name="T33" fmla="*/ 2147483646 h 863"/>
                <a:gd name="T34" fmla="*/ 2147483646 w 2006"/>
                <a:gd name="T35" fmla="*/ 2147483646 h 863"/>
                <a:gd name="T36" fmla="*/ 2147483646 w 2006"/>
                <a:gd name="T37" fmla="*/ 2147483646 h 863"/>
                <a:gd name="T38" fmla="*/ 2147483646 w 2006"/>
                <a:gd name="T39" fmla="*/ 2147483646 h 863"/>
                <a:gd name="T40" fmla="*/ 2147483646 w 2006"/>
                <a:gd name="T41" fmla="*/ 2147483646 h 863"/>
                <a:gd name="T42" fmla="*/ 2147483646 w 2006"/>
                <a:gd name="T43" fmla="*/ 2147483646 h 863"/>
                <a:gd name="T44" fmla="*/ 2147483646 w 2006"/>
                <a:gd name="T45" fmla="*/ 2147483646 h 863"/>
                <a:gd name="T46" fmla="*/ 2147483646 w 2006"/>
                <a:gd name="T47" fmla="*/ 2147483646 h 863"/>
                <a:gd name="T48" fmla="*/ 2147483646 w 2006"/>
                <a:gd name="T49" fmla="*/ 2147483646 h 863"/>
                <a:gd name="T50" fmla="*/ 2147483646 w 2006"/>
                <a:gd name="T51" fmla="*/ 2147483646 h 863"/>
                <a:gd name="T52" fmla="*/ 2147483646 w 2006"/>
                <a:gd name="T53" fmla="*/ 2147483646 h 863"/>
                <a:gd name="T54" fmla="*/ 2147483646 w 2006"/>
                <a:gd name="T55" fmla="*/ 2147483646 h 863"/>
                <a:gd name="T56" fmla="*/ 2147483646 w 2006"/>
                <a:gd name="T57" fmla="*/ 2147483646 h 863"/>
                <a:gd name="T58" fmla="*/ 2147483646 w 2006"/>
                <a:gd name="T59" fmla="*/ 2147483646 h 863"/>
                <a:gd name="T60" fmla="*/ 2147483646 w 2006"/>
                <a:gd name="T61" fmla="*/ 2147483646 h 863"/>
                <a:gd name="T62" fmla="*/ 2147483646 w 2006"/>
                <a:gd name="T63" fmla="*/ 2147483646 h 863"/>
                <a:gd name="T64" fmla="*/ 2147483646 w 2006"/>
                <a:gd name="T65" fmla="*/ 2147483646 h 863"/>
                <a:gd name="T66" fmla="*/ 2147483646 w 2006"/>
                <a:gd name="T67" fmla="*/ 2147483646 h 863"/>
                <a:gd name="T68" fmla="*/ 2147483646 w 2006"/>
                <a:gd name="T69" fmla="*/ 2147483646 h 863"/>
                <a:gd name="T70" fmla="*/ 2147483646 w 2006"/>
                <a:gd name="T71" fmla="*/ 2147483646 h 863"/>
                <a:gd name="T72" fmla="*/ 2147483646 w 2006"/>
                <a:gd name="T73" fmla="*/ 2147483646 h 863"/>
                <a:gd name="T74" fmla="*/ 2147483646 w 2006"/>
                <a:gd name="T75" fmla="*/ 2147483646 h 863"/>
                <a:gd name="T76" fmla="*/ 2147483646 w 2006"/>
                <a:gd name="T77" fmla="*/ 2147483646 h 863"/>
                <a:gd name="T78" fmla="*/ 2147483646 w 2006"/>
                <a:gd name="T79" fmla="*/ 2147483646 h 863"/>
                <a:gd name="T80" fmla="*/ 2147483646 w 2006"/>
                <a:gd name="T81" fmla="*/ 2147483646 h 863"/>
                <a:gd name="T82" fmla="*/ 2147483646 w 2006"/>
                <a:gd name="T83" fmla="*/ 2147483646 h 863"/>
                <a:gd name="T84" fmla="*/ 2147483646 w 2006"/>
                <a:gd name="T85" fmla="*/ 2147483646 h 863"/>
                <a:gd name="T86" fmla="*/ 2147483646 w 2006"/>
                <a:gd name="T87" fmla="*/ 2147483646 h 863"/>
                <a:gd name="T88" fmla="*/ 2147483646 w 2006"/>
                <a:gd name="T89" fmla="*/ 2147483646 h 863"/>
                <a:gd name="T90" fmla="*/ 2147483646 w 2006"/>
                <a:gd name="T91" fmla="*/ 2147483646 h 863"/>
                <a:gd name="T92" fmla="*/ 2147483646 w 2006"/>
                <a:gd name="T93" fmla="*/ 2147483646 h 863"/>
                <a:gd name="T94" fmla="*/ 2147483646 w 2006"/>
                <a:gd name="T95" fmla="*/ 2147483646 h 863"/>
                <a:gd name="T96" fmla="*/ 2147483646 w 2006"/>
                <a:gd name="T97" fmla="*/ 2147483646 h 863"/>
                <a:gd name="T98" fmla="*/ 2147483646 w 2006"/>
                <a:gd name="T99" fmla="*/ 2147483646 h 863"/>
                <a:gd name="T100" fmla="*/ 2147483646 w 2006"/>
                <a:gd name="T101" fmla="*/ 2147483646 h 863"/>
                <a:gd name="T102" fmla="*/ 2147483646 w 2006"/>
                <a:gd name="T103" fmla="*/ 2147483646 h 863"/>
                <a:gd name="T104" fmla="*/ 2147483646 w 2006"/>
                <a:gd name="T105" fmla="*/ 2147483646 h 863"/>
                <a:gd name="T106" fmla="*/ 2147483646 w 2006"/>
                <a:gd name="T107" fmla="*/ 2147483646 h 863"/>
                <a:gd name="T108" fmla="*/ 2147483646 w 2006"/>
                <a:gd name="T109" fmla="*/ 2147483646 h 863"/>
                <a:gd name="T110" fmla="*/ 2147483646 w 2006"/>
                <a:gd name="T111" fmla="*/ 2147483646 h 863"/>
                <a:gd name="T112" fmla="*/ 2147483646 w 2006"/>
                <a:gd name="T113" fmla="*/ 2147483646 h 863"/>
                <a:gd name="T114" fmla="*/ 2147483646 w 2006"/>
                <a:gd name="T115" fmla="*/ 2147483646 h 86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006" h="863">
                  <a:moveTo>
                    <a:pt x="571" y="826"/>
                  </a:moveTo>
                  <a:lnTo>
                    <a:pt x="538" y="826"/>
                  </a:lnTo>
                  <a:lnTo>
                    <a:pt x="512" y="789"/>
                  </a:lnTo>
                  <a:lnTo>
                    <a:pt x="438" y="764"/>
                  </a:lnTo>
                  <a:lnTo>
                    <a:pt x="433" y="765"/>
                  </a:lnTo>
                  <a:lnTo>
                    <a:pt x="427" y="766"/>
                  </a:lnTo>
                  <a:lnTo>
                    <a:pt x="424" y="767"/>
                  </a:lnTo>
                  <a:lnTo>
                    <a:pt x="421" y="767"/>
                  </a:lnTo>
                  <a:lnTo>
                    <a:pt x="416" y="766"/>
                  </a:lnTo>
                  <a:lnTo>
                    <a:pt x="412" y="764"/>
                  </a:lnTo>
                  <a:lnTo>
                    <a:pt x="405" y="772"/>
                  </a:lnTo>
                  <a:lnTo>
                    <a:pt x="397" y="778"/>
                  </a:lnTo>
                  <a:lnTo>
                    <a:pt x="393" y="782"/>
                  </a:lnTo>
                  <a:lnTo>
                    <a:pt x="391" y="786"/>
                  </a:lnTo>
                  <a:lnTo>
                    <a:pt x="390" y="794"/>
                  </a:lnTo>
                  <a:lnTo>
                    <a:pt x="392" y="802"/>
                  </a:lnTo>
                  <a:lnTo>
                    <a:pt x="386" y="800"/>
                  </a:lnTo>
                  <a:lnTo>
                    <a:pt x="381" y="798"/>
                  </a:lnTo>
                  <a:lnTo>
                    <a:pt x="378" y="795"/>
                  </a:lnTo>
                  <a:lnTo>
                    <a:pt x="375" y="792"/>
                  </a:lnTo>
                  <a:lnTo>
                    <a:pt x="372" y="787"/>
                  </a:lnTo>
                  <a:lnTo>
                    <a:pt x="371" y="783"/>
                  </a:lnTo>
                  <a:lnTo>
                    <a:pt x="370" y="778"/>
                  </a:lnTo>
                  <a:lnTo>
                    <a:pt x="369" y="773"/>
                  </a:lnTo>
                  <a:lnTo>
                    <a:pt x="370" y="751"/>
                  </a:lnTo>
                  <a:lnTo>
                    <a:pt x="372" y="727"/>
                  </a:lnTo>
                  <a:lnTo>
                    <a:pt x="352" y="727"/>
                  </a:lnTo>
                  <a:lnTo>
                    <a:pt x="332" y="726"/>
                  </a:lnTo>
                  <a:lnTo>
                    <a:pt x="327" y="725"/>
                  </a:lnTo>
                  <a:lnTo>
                    <a:pt x="324" y="724"/>
                  </a:lnTo>
                  <a:lnTo>
                    <a:pt x="321" y="722"/>
                  </a:lnTo>
                  <a:lnTo>
                    <a:pt x="318" y="719"/>
                  </a:lnTo>
                  <a:lnTo>
                    <a:pt x="315" y="716"/>
                  </a:lnTo>
                  <a:lnTo>
                    <a:pt x="313" y="712"/>
                  </a:lnTo>
                  <a:lnTo>
                    <a:pt x="312" y="708"/>
                  </a:lnTo>
                  <a:lnTo>
                    <a:pt x="312" y="703"/>
                  </a:lnTo>
                  <a:lnTo>
                    <a:pt x="305" y="702"/>
                  </a:lnTo>
                  <a:lnTo>
                    <a:pt x="299" y="700"/>
                  </a:lnTo>
                  <a:lnTo>
                    <a:pt x="293" y="697"/>
                  </a:lnTo>
                  <a:lnTo>
                    <a:pt x="288" y="692"/>
                  </a:lnTo>
                  <a:lnTo>
                    <a:pt x="280" y="682"/>
                  </a:lnTo>
                  <a:lnTo>
                    <a:pt x="273" y="668"/>
                  </a:lnTo>
                  <a:lnTo>
                    <a:pt x="265" y="656"/>
                  </a:lnTo>
                  <a:lnTo>
                    <a:pt x="256" y="646"/>
                  </a:lnTo>
                  <a:lnTo>
                    <a:pt x="251" y="641"/>
                  </a:lnTo>
                  <a:lnTo>
                    <a:pt x="245" y="638"/>
                  </a:lnTo>
                  <a:lnTo>
                    <a:pt x="240" y="636"/>
                  </a:lnTo>
                  <a:lnTo>
                    <a:pt x="232" y="635"/>
                  </a:lnTo>
                  <a:lnTo>
                    <a:pt x="232" y="623"/>
                  </a:lnTo>
                  <a:lnTo>
                    <a:pt x="232" y="610"/>
                  </a:lnTo>
                  <a:lnTo>
                    <a:pt x="239" y="608"/>
                  </a:lnTo>
                  <a:lnTo>
                    <a:pt x="245" y="604"/>
                  </a:lnTo>
                  <a:lnTo>
                    <a:pt x="251" y="600"/>
                  </a:lnTo>
                  <a:lnTo>
                    <a:pt x="253" y="598"/>
                  </a:lnTo>
                  <a:lnTo>
                    <a:pt x="253" y="594"/>
                  </a:lnTo>
                  <a:lnTo>
                    <a:pt x="254" y="591"/>
                  </a:lnTo>
                  <a:lnTo>
                    <a:pt x="256" y="588"/>
                  </a:lnTo>
                  <a:lnTo>
                    <a:pt x="259" y="585"/>
                  </a:lnTo>
                  <a:lnTo>
                    <a:pt x="268" y="578"/>
                  </a:lnTo>
                  <a:lnTo>
                    <a:pt x="279" y="573"/>
                  </a:lnTo>
                  <a:lnTo>
                    <a:pt x="292" y="568"/>
                  </a:lnTo>
                  <a:lnTo>
                    <a:pt x="309" y="564"/>
                  </a:lnTo>
                  <a:lnTo>
                    <a:pt x="326" y="561"/>
                  </a:lnTo>
                  <a:lnTo>
                    <a:pt x="345" y="561"/>
                  </a:lnTo>
                  <a:lnTo>
                    <a:pt x="338" y="544"/>
                  </a:lnTo>
                  <a:lnTo>
                    <a:pt x="330" y="529"/>
                  </a:lnTo>
                  <a:lnTo>
                    <a:pt x="325" y="520"/>
                  </a:lnTo>
                  <a:lnTo>
                    <a:pt x="322" y="511"/>
                  </a:lnTo>
                  <a:lnTo>
                    <a:pt x="320" y="499"/>
                  </a:lnTo>
                  <a:lnTo>
                    <a:pt x="319" y="487"/>
                  </a:lnTo>
                  <a:lnTo>
                    <a:pt x="307" y="486"/>
                  </a:lnTo>
                  <a:lnTo>
                    <a:pt x="293" y="484"/>
                  </a:lnTo>
                  <a:lnTo>
                    <a:pt x="281" y="481"/>
                  </a:lnTo>
                  <a:lnTo>
                    <a:pt x="269" y="478"/>
                  </a:lnTo>
                  <a:lnTo>
                    <a:pt x="258" y="475"/>
                  </a:lnTo>
                  <a:lnTo>
                    <a:pt x="247" y="472"/>
                  </a:lnTo>
                  <a:lnTo>
                    <a:pt x="236" y="470"/>
                  </a:lnTo>
                  <a:lnTo>
                    <a:pt x="225" y="469"/>
                  </a:lnTo>
                  <a:lnTo>
                    <a:pt x="218" y="469"/>
                  </a:lnTo>
                  <a:lnTo>
                    <a:pt x="209" y="470"/>
                  </a:lnTo>
                  <a:lnTo>
                    <a:pt x="201" y="472"/>
                  </a:lnTo>
                  <a:lnTo>
                    <a:pt x="195" y="474"/>
                  </a:lnTo>
                  <a:lnTo>
                    <a:pt x="180" y="480"/>
                  </a:lnTo>
                  <a:lnTo>
                    <a:pt x="168" y="487"/>
                  </a:lnTo>
                  <a:lnTo>
                    <a:pt x="157" y="495"/>
                  </a:lnTo>
                  <a:lnTo>
                    <a:pt x="146" y="505"/>
                  </a:lnTo>
                  <a:lnTo>
                    <a:pt x="136" y="515"/>
                  </a:lnTo>
                  <a:lnTo>
                    <a:pt x="127" y="524"/>
                  </a:lnTo>
                  <a:lnTo>
                    <a:pt x="133" y="512"/>
                  </a:lnTo>
                  <a:lnTo>
                    <a:pt x="106" y="505"/>
                  </a:lnTo>
                  <a:lnTo>
                    <a:pt x="133" y="487"/>
                  </a:lnTo>
                  <a:lnTo>
                    <a:pt x="106" y="463"/>
                  </a:lnTo>
                  <a:lnTo>
                    <a:pt x="79" y="438"/>
                  </a:lnTo>
                  <a:lnTo>
                    <a:pt x="40" y="438"/>
                  </a:lnTo>
                  <a:lnTo>
                    <a:pt x="27" y="413"/>
                  </a:lnTo>
                  <a:lnTo>
                    <a:pt x="7" y="401"/>
                  </a:lnTo>
                  <a:lnTo>
                    <a:pt x="0" y="370"/>
                  </a:lnTo>
                  <a:lnTo>
                    <a:pt x="0" y="333"/>
                  </a:lnTo>
                  <a:lnTo>
                    <a:pt x="13" y="308"/>
                  </a:lnTo>
                  <a:lnTo>
                    <a:pt x="20" y="283"/>
                  </a:lnTo>
                  <a:lnTo>
                    <a:pt x="53" y="302"/>
                  </a:lnTo>
                  <a:lnTo>
                    <a:pt x="86" y="314"/>
                  </a:lnTo>
                  <a:lnTo>
                    <a:pt x="106" y="308"/>
                  </a:lnTo>
                  <a:lnTo>
                    <a:pt x="79" y="277"/>
                  </a:lnTo>
                  <a:lnTo>
                    <a:pt x="113" y="259"/>
                  </a:lnTo>
                  <a:lnTo>
                    <a:pt x="146" y="228"/>
                  </a:lnTo>
                  <a:lnTo>
                    <a:pt x="179" y="222"/>
                  </a:lnTo>
                  <a:lnTo>
                    <a:pt x="219" y="222"/>
                  </a:lnTo>
                  <a:lnTo>
                    <a:pt x="246" y="210"/>
                  </a:lnTo>
                  <a:lnTo>
                    <a:pt x="292" y="222"/>
                  </a:lnTo>
                  <a:lnTo>
                    <a:pt x="338" y="241"/>
                  </a:lnTo>
                  <a:lnTo>
                    <a:pt x="379" y="277"/>
                  </a:lnTo>
                  <a:lnTo>
                    <a:pt x="425" y="271"/>
                  </a:lnTo>
                  <a:lnTo>
                    <a:pt x="465" y="253"/>
                  </a:lnTo>
                  <a:lnTo>
                    <a:pt x="498" y="253"/>
                  </a:lnTo>
                  <a:lnTo>
                    <a:pt x="538" y="247"/>
                  </a:lnTo>
                  <a:lnTo>
                    <a:pt x="578" y="265"/>
                  </a:lnTo>
                  <a:lnTo>
                    <a:pt x="624" y="277"/>
                  </a:lnTo>
                  <a:lnTo>
                    <a:pt x="671" y="271"/>
                  </a:lnTo>
                  <a:lnTo>
                    <a:pt x="717" y="253"/>
                  </a:lnTo>
                  <a:lnTo>
                    <a:pt x="717" y="228"/>
                  </a:lnTo>
                  <a:lnTo>
                    <a:pt x="684" y="222"/>
                  </a:lnTo>
                  <a:lnTo>
                    <a:pt x="645" y="210"/>
                  </a:lnTo>
                  <a:lnTo>
                    <a:pt x="617" y="198"/>
                  </a:lnTo>
                  <a:lnTo>
                    <a:pt x="658" y="185"/>
                  </a:lnTo>
                  <a:lnTo>
                    <a:pt x="651" y="148"/>
                  </a:lnTo>
                  <a:lnTo>
                    <a:pt x="704" y="142"/>
                  </a:lnTo>
                  <a:lnTo>
                    <a:pt x="638" y="93"/>
                  </a:lnTo>
                  <a:lnTo>
                    <a:pt x="744" y="75"/>
                  </a:lnTo>
                  <a:lnTo>
                    <a:pt x="830" y="68"/>
                  </a:lnTo>
                  <a:lnTo>
                    <a:pt x="844" y="43"/>
                  </a:lnTo>
                  <a:lnTo>
                    <a:pt x="904" y="37"/>
                  </a:lnTo>
                  <a:lnTo>
                    <a:pt x="963" y="25"/>
                  </a:lnTo>
                  <a:lnTo>
                    <a:pt x="983" y="0"/>
                  </a:lnTo>
                  <a:lnTo>
                    <a:pt x="1050" y="13"/>
                  </a:lnTo>
                  <a:lnTo>
                    <a:pt x="1089" y="6"/>
                  </a:lnTo>
                  <a:lnTo>
                    <a:pt x="1116" y="25"/>
                  </a:lnTo>
                  <a:lnTo>
                    <a:pt x="1122" y="75"/>
                  </a:lnTo>
                  <a:lnTo>
                    <a:pt x="1163" y="75"/>
                  </a:lnTo>
                  <a:lnTo>
                    <a:pt x="1176" y="61"/>
                  </a:lnTo>
                  <a:lnTo>
                    <a:pt x="1196" y="75"/>
                  </a:lnTo>
                  <a:lnTo>
                    <a:pt x="1235" y="81"/>
                  </a:lnTo>
                  <a:lnTo>
                    <a:pt x="1255" y="81"/>
                  </a:lnTo>
                  <a:lnTo>
                    <a:pt x="1255" y="117"/>
                  </a:lnTo>
                  <a:lnTo>
                    <a:pt x="1296" y="111"/>
                  </a:lnTo>
                  <a:lnTo>
                    <a:pt x="1335" y="93"/>
                  </a:lnTo>
                  <a:lnTo>
                    <a:pt x="1375" y="61"/>
                  </a:lnTo>
                  <a:lnTo>
                    <a:pt x="1401" y="49"/>
                  </a:lnTo>
                  <a:lnTo>
                    <a:pt x="1401" y="81"/>
                  </a:lnTo>
                  <a:lnTo>
                    <a:pt x="1442" y="99"/>
                  </a:lnTo>
                  <a:lnTo>
                    <a:pt x="1488" y="117"/>
                  </a:lnTo>
                  <a:lnTo>
                    <a:pt x="1528" y="160"/>
                  </a:lnTo>
                  <a:lnTo>
                    <a:pt x="1581" y="204"/>
                  </a:lnTo>
                  <a:lnTo>
                    <a:pt x="1627" y="241"/>
                  </a:lnTo>
                  <a:lnTo>
                    <a:pt x="1647" y="271"/>
                  </a:lnTo>
                  <a:lnTo>
                    <a:pt x="1660" y="241"/>
                  </a:lnTo>
                  <a:lnTo>
                    <a:pt x="1688" y="235"/>
                  </a:lnTo>
                  <a:lnTo>
                    <a:pt x="1708" y="259"/>
                  </a:lnTo>
                  <a:lnTo>
                    <a:pt x="1747" y="271"/>
                  </a:lnTo>
                  <a:lnTo>
                    <a:pt x="1793" y="265"/>
                  </a:lnTo>
                  <a:lnTo>
                    <a:pt x="1821" y="253"/>
                  </a:lnTo>
                  <a:lnTo>
                    <a:pt x="1860" y="283"/>
                  </a:lnTo>
                  <a:lnTo>
                    <a:pt x="1906" y="308"/>
                  </a:lnTo>
                  <a:lnTo>
                    <a:pt x="1947" y="333"/>
                  </a:lnTo>
                  <a:lnTo>
                    <a:pt x="2000" y="339"/>
                  </a:lnTo>
                  <a:lnTo>
                    <a:pt x="2006" y="346"/>
                  </a:lnTo>
                  <a:lnTo>
                    <a:pt x="2005" y="358"/>
                  </a:lnTo>
                  <a:lnTo>
                    <a:pt x="2004" y="373"/>
                  </a:lnTo>
                  <a:lnTo>
                    <a:pt x="2004" y="377"/>
                  </a:lnTo>
                  <a:lnTo>
                    <a:pt x="2002" y="381"/>
                  </a:lnTo>
                  <a:lnTo>
                    <a:pt x="2000" y="385"/>
                  </a:lnTo>
                  <a:lnTo>
                    <a:pt x="1996" y="388"/>
                  </a:lnTo>
                  <a:lnTo>
                    <a:pt x="1993" y="392"/>
                  </a:lnTo>
                  <a:lnTo>
                    <a:pt x="1988" y="395"/>
                  </a:lnTo>
                  <a:lnTo>
                    <a:pt x="1981" y="399"/>
                  </a:lnTo>
                  <a:lnTo>
                    <a:pt x="1973" y="401"/>
                  </a:lnTo>
                  <a:lnTo>
                    <a:pt x="1969" y="401"/>
                  </a:lnTo>
                  <a:lnTo>
                    <a:pt x="1965" y="402"/>
                  </a:lnTo>
                  <a:lnTo>
                    <a:pt x="1962" y="403"/>
                  </a:lnTo>
                  <a:lnTo>
                    <a:pt x="1960" y="404"/>
                  </a:lnTo>
                  <a:lnTo>
                    <a:pt x="1959" y="406"/>
                  </a:lnTo>
                  <a:lnTo>
                    <a:pt x="1958" y="408"/>
                  </a:lnTo>
                  <a:lnTo>
                    <a:pt x="1958" y="410"/>
                  </a:lnTo>
                  <a:lnTo>
                    <a:pt x="1958" y="413"/>
                  </a:lnTo>
                  <a:lnTo>
                    <a:pt x="1963" y="425"/>
                  </a:lnTo>
                  <a:lnTo>
                    <a:pt x="1972" y="438"/>
                  </a:lnTo>
                  <a:lnTo>
                    <a:pt x="1977" y="445"/>
                  </a:lnTo>
                  <a:lnTo>
                    <a:pt x="1981" y="452"/>
                  </a:lnTo>
                  <a:lnTo>
                    <a:pt x="1983" y="460"/>
                  </a:lnTo>
                  <a:lnTo>
                    <a:pt x="1985" y="466"/>
                  </a:lnTo>
                  <a:lnTo>
                    <a:pt x="1985" y="469"/>
                  </a:lnTo>
                  <a:lnTo>
                    <a:pt x="1984" y="471"/>
                  </a:lnTo>
                  <a:lnTo>
                    <a:pt x="1983" y="474"/>
                  </a:lnTo>
                  <a:lnTo>
                    <a:pt x="1982" y="476"/>
                  </a:lnTo>
                  <a:lnTo>
                    <a:pt x="1979" y="478"/>
                  </a:lnTo>
                  <a:lnTo>
                    <a:pt x="1976" y="479"/>
                  </a:lnTo>
                  <a:lnTo>
                    <a:pt x="1971" y="480"/>
                  </a:lnTo>
                  <a:lnTo>
                    <a:pt x="1967" y="481"/>
                  </a:lnTo>
                  <a:lnTo>
                    <a:pt x="1954" y="481"/>
                  </a:lnTo>
                  <a:lnTo>
                    <a:pt x="1939" y="481"/>
                  </a:lnTo>
                  <a:lnTo>
                    <a:pt x="1932" y="481"/>
                  </a:lnTo>
                  <a:lnTo>
                    <a:pt x="1923" y="480"/>
                  </a:lnTo>
                  <a:lnTo>
                    <a:pt x="1913" y="478"/>
                  </a:lnTo>
                  <a:lnTo>
                    <a:pt x="1903" y="476"/>
                  </a:lnTo>
                  <a:lnTo>
                    <a:pt x="1893" y="474"/>
                  </a:lnTo>
                  <a:lnTo>
                    <a:pt x="1883" y="471"/>
                  </a:lnTo>
                  <a:lnTo>
                    <a:pt x="1875" y="467"/>
                  </a:lnTo>
                  <a:lnTo>
                    <a:pt x="1867" y="463"/>
                  </a:lnTo>
                  <a:lnTo>
                    <a:pt x="1865" y="468"/>
                  </a:lnTo>
                  <a:lnTo>
                    <a:pt x="1864" y="474"/>
                  </a:lnTo>
                  <a:lnTo>
                    <a:pt x="1865" y="482"/>
                  </a:lnTo>
                  <a:lnTo>
                    <a:pt x="1865" y="490"/>
                  </a:lnTo>
                  <a:lnTo>
                    <a:pt x="1869" y="508"/>
                  </a:lnTo>
                  <a:lnTo>
                    <a:pt x="1873" y="529"/>
                  </a:lnTo>
                  <a:lnTo>
                    <a:pt x="1878" y="548"/>
                  </a:lnTo>
                  <a:lnTo>
                    <a:pt x="1882" y="564"/>
                  </a:lnTo>
                  <a:lnTo>
                    <a:pt x="1882" y="572"/>
                  </a:lnTo>
                  <a:lnTo>
                    <a:pt x="1882" y="578"/>
                  </a:lnTo>
                  <a:lnTo>
                    <a:pt x="1882" y="583"/>
                  </a:lnTo>
                  <a:lnTo>
                    <a:pt x="1880" y="586"/>
                  </a:lnTo>
                  <a:lnTo>
                    <a:pt x="1854" y="584"/>
                  </a:lnTo>
                  <a:lnTo>
                    <a:pt x="1816" y="584"/>
                  </a:lnTo>
                  <a:lnTo>
                    <a:pt x="1806" y="585"/>
                  </a:lnTo>
                  <a:lnTo>
                    <a:pt x="1798" y="586"/>
                  </a:lnTo>
                  <a:lnTo>
                    <a:pt x="1789" y="588"/>
                  </a:lnTo>
                  <a:lnTo>
                    <a:pt x="1782" y="591"/>
                  </a:lnTo>
                  <a:lnTo>
                    <a:pt x="1776" y="594"/>
                  </a:lnTo>
                  <a:lnTo>
                    <a:pt x="1771" y="598"/>
                  </a:lnTo>
                  <a:lnTo>
                    <a:pt x="1769" y="601"/>
                  </a:lnTo>
                  <a:lnTo>
                    <a:pt x="1768" y="604"/>
                  </a:lnTo>
                  <a:lnTo>
                    <a:pt x="1767" y="607"/>
                  </a:lnTo>
                  <a:lnTo>
                    <a:pt x="1767" y="610"/>
                  </a:lnTo>
                  <a:lnTo>
                    <a:pt x="1778" y="612"/>
                  </a:lnTo>
                  <a:lnTo>
                    <a:pt x="1788" y="615"/>
                  </a:lnTo>
                  <a:lnTo>
                    <a:pt x="1795" y="619"/>
                  </a:lnTo>
                  <a:lnTo>
                    <a:pt x="1801" y="625"/>
                  </a:lnTo>
                  <a:lnTo>
                    <a:pt x="1805" y="631"/>
                  </a:lnTo>
                  <a:lnTo>
                    <a:pt x="1809" y="637"/>
                  </a:lnTo>
                  <a:lnTo>
                    <a:pt x="1812" y="644"/>
                  </a:lnTo>
                  <a:lnTo>
                    <a:pt x="1814" y="650"/>
                  </a:lnTo>
                  <a:lnTo>
                    <a:pt x="1817" y="664"/>
                  </a:lnTo>
                  <a:lnTo>
                    <a:pt x="1822" y="676"/>
                  </a:lnTo>
                  <a:lnTo>
                    <a:pt x="1824" y="682"/>
                  </a:lnTo>
                  <a:lnTo>
                    <a:pt x="1828" y="686"/>
                  </a:lnTo>
                  <a:lnTo>
                    <a:pt x="1834" y="689"/>
                  </a:lnTo>
                  <a:lnTo>
                    <a:pt x="1840" y="691"/>
                  </a:lnTo>
                  <a:lnTo>
                    <a:pt x="1838" y="695"/>
                  </a:lnTo>
                  <a:lnTo>
                    <a:pt x="1837" y="699"/>
                  </a:lnTo>
                  <a:lnTo>
                    <a:pt x="1837" y="702"/>
                  </a:lnTo>
                  <a:lnTo>
                    <a:pt x="1837" y="706"/>
                  </a:lnTo>
                  <a:lnTo>
                    <a:pt x="1839" y="713"/>
                  </a:lnTo>
                  <a:lnTo>
                    <a:pt x="1840" y="721"/>
                  </a:lnTo>
                  <a:lnTo>
                    <a:pt x="1840" y="735"/>
                  </a:lnTo>
                  <a:lnTo>
                    <a:pt x="1838" y="748"/>
                  </a:lnTo>
                  <a:lnTo>
                    <a:pt x="1837" y="754"/>
                  </a:lnTo>
                  <a:lnTo>
                    <a:pt x="1835" y="760"/>
                  </a:lnTo>
                  <a:lnTo>
                    <a:pt x="1832" y="765"/>
                  </a:lnTo>
                  <a:lnTo>
                    <a:pt x="1827" y="770"/>
                  </a:lnTo>
                  <a:lnTo>
                    <a:pt x="1814" y="764"/>
                  </a:lnTo>
                  <a:lnTo>
                    <a:pt x="1741" y="740"/>
                  </a:lnTo>
                  <a:lnTo>
                    <a:pt x="1674" y="740"/>
                  </a:lnTo>
                  <a:lnTo>
                    <a:pt x="1614" y="734"/>
                  </a:lnTo>
                  <a:lnTo>
                    <a:pt x="1534" y="727"/>
                  </a:lnTo>
                  <a:lnTo>
                    <a:pt x="1488" y="715"/>
                  </a:lnTo>
                  <a:lnTo>
                    <a:pt x="1475" y="764"/>
                  </a:lnTo>
                  <a:lnTo>
                    <a:pt x="1414" y="740"/>
                  </a:lnTo>
                  <a:lnTo>
                    <a:pt x="1368" y="734"/>
                  </a:lnTo>
                  <a:lnTo>
                    <a:pt x="1342" y="758"/>
                  </a:lnTo>
                  <a:lnTo>
                    <a:pt x="1342" y="770"/>
                  </a:lnTo>
                  <a:lnTo>
                    <a:pt x="1316" y="795"/>
                  </a:lnTo>
                  <a:lnTo>
                    <a:pt x="1282" y="808"/>
                  </a:lnTo>
                  <a:lnTo>
                    <a:pt x="1255" y="838"/>
                  </a:lnTo>
                  <a:lnTo>
                    <a:pt x="1235" y="863"/>
                  </a:lnTo>
                  <a:lnTo>
                    <a:pt x="1196" y="832"/>
                  </a:lnTo>
                  <a:lnTo>
                    <a:pt x="1142" y="838"/>
                  </a:lnTo>
                  <a:lnTo>
                    <a:pt x="1122" y="808"/>
                  </a:lnTo>
                  <a:lnTo>
                    <a:pt x="1083" y="746"/>
                  </a:lnTo>
                  <a:lnTo>
                    <a:pt x="1050" y="715"/>
                  </a:lnTo>
                  <a:lnTo>
                    <a:pt x="1003" y="685"/>
                  </a:lnTo>
                  <a:lnTo>
                    <a:pt x="963" y="697"/>
                  </a:lnTo>
                  <a:lnTo>
                    <a:pt x="917" y="691"/>
                  </a:lnTo>
                  <a:lnTo>
                    <a:pt x="857" y="697"/>
                  </a:lnTo>
                  <a:lnTo>
                    <a:pt x="730" y="616"/>
                  </a:lnTo>
                  <a:lnTo>
                    <a:pt x="682" y="595"/>
                  </a:lnTo>
                  <a:lnTo>
                    <a:pt x="684" y="586"/>
                  </a:lnTo>
                  <a:lnTo>
                    <a:pt x="638" y="548"/>
                  </a:lnTo>
                  <a:lnTo>
                    <a:pt x="610" y="580"/>
                  </a:lnTo>
                  <a:lnTo>
                    <a:pt x="525" y="604"/>
                  </a:lnTo>
                  <a:lnTo>
                    <a:pt x="565" y="826"/>
                  </a:lnTo>
                  <a:lnTo>
                    <a:pt x="584" y="832"/>
                  </a:lnTo>
                  <a:lnTo>
                    <a:pt x="571" y="82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6" name="Freeform 35"/>
            <p:cNvSpPr>
              <a:spLocks/>
            </p:cNvSpPr>
            <p:nvPr/>
          </p:nvSpPr>
          <p:spPr bwMode="auto">
            <a:xfrm>
              <a:off x="6711909" y="2627602"/>
              <a:ext cx="409575" cy="249238"/>
            </a:xfrm>
            <a:custGeom>
              <a:avLst/>
              <a:gdLst>
                <a:gd name="T0" fmla="*/ 2147483646 w 950"/>
                <a:gd name="T1" fmla="*/ 2147483646 h 468"/>
                <a:gd name="T2" fmla="*/ 2147483646 w 950"/>
                <a:gd name="T3" fmla="*/ 2147483646 h 468"/>
                <a:gd name="T4" fmla="*/ 2147483646 w 950"/>
                <a:gd name="T5" fmla="*/ 2147483646 h 468"/>
                <a:gd name="T6" fmla="*/ 2147483646 w 950"/>
                <a:gd name="T7" fmla="*/ 2147483646 h 468"/>
                <a:gd name="T8" fmla="*/ 2147483646 w 950"/>
                <a:gd name="T9" fmla="*/ 2147483646 h 468"/>
                <a:gd name="T10" fmla="*/ 2147483646 w 950"/>
                <a:gd name="T11" fmla="*/ 2147483646 h 468"/>
                <a:gd name="T12" fmla="*/ 2147483646 w 950"/>
                <a:gd name="T13" fmla="*/ 2147483646 h 468"/>
                <a:gd name="T14" fmla="*/ 2147483646 w 950"/>
                <a:gd name="T15" fmla="*/ 2147483646 h 468"/>
                <a:gd name="T16" fmla="*/ 2147483646 w 950"/>
                <a:gd name="T17" fmla="*/ 2147483646 h 468"/>
                <a:gd name="T18" fmla="*/ 2147483646 w 950"/>
                <a:gd name="T19" fmla="*/ 2147483646 h 468"/>
                <a:gd name="T20" fmla="*/ 0 w 950"/>
                <a:gd name="T21" fmla="*/ 2147483646 h 468"/>
                <a:gd name="T22" fmla="*/ 2147483646 w 950"/>
                <a:gd name="T23" fmla="*/ 2147483646 h 468"/>
                <a:gd name="T24" fmla="*/ 2147483646 w 950"/>
                <a:gd name="T25" fmla="*/ 2147483646 h 468"/>
                <a:gd name="T26" fmla="*/ 2147483646 w 950"/>
                <a:gd name="T27" fmla="*/ 2147483646 h 468"/>
                <a:gd name="T28" fmla="*/ 2147483646 w 950"/>
                <a:gd name="T29" fmla="*/ 2147483646 h 468"/>
                <a:gd name="T30" fmla="*/ 2147483646 w 950"/>
                <a:gd name="T31" fmla="*/ 2147483646 h 468"/>
                <a:gd name="T32" fmla="*/ 2147483646 w 950"/>
                <a:gd name="T33" fmla="*/ 2147483646 h 468"/>
                <a:gd name="T34" fmla="*/ 2147483646 w 950"/>
                <a:gd name="T35" fmla="*/ 2147483646 h 468"/>
                <a:gd name="T36" fmla="*/ 2147483646 w 950"/>
                <a:gd name="T37" fmla="*/ 2147483646 h 468"/>
                <a:gd name="T38" fmla="*/ 2147483646 w 950"/>
                <a:gd name="T39" fmla="*/ 2147483646 h 468"/>
                <a:gd name="T40" fmla="*/ 2147483646 w 950"/>
                <a:gd name="T41" fmla="*/ 2147483646 h 468"/>
                <a:gd name="T42" fmla="*/ 2147483646 w 950"/>
                <a:gd name="T43" fmla="*/ 2147483646 h 468"/>
                <a:gd name="T44" fmla="*/ 2147483646 w 950"/>
                <a:gd name="T45" fmla="*/ 2147483646 h 468"/>
                <a:gd name="T46" fmla="*/ 2147483646 w 950"/>
                <a:gd name="T47" fmla="*/ 2147483646 h 468"/>
                <a:gd name="T48" fmla="*/ 2147483646 w 950"/>
                <a:gd name="T49" fmla="*/ 2147483646 h 468"/>
                <a:gd name="T50" fmla="*/ 2147483646 w 950"/>
                <a:gd name="T51" fmla="*/ 2147483646 h 468"/>
                <a:gd name="T52" fmla="*/ 2147483646 w 950"/>
                <a:gd name="T53" fmla="*/ 2147483646 h 468"/>
                <a:gd name="T54" fmla="*/ 2147483646 w 950"/>
                <a:gd name="T55" fmla="*/ 2147483646 h 468"/>
                <a:gd name="T56" fmla="*/ 2147483646 w 950"/>
                <a:gd name="T57" fmla="*/ 2147483646 h 468"/>
                <a:gd name="T58" fmla="*/ 2147483646 w 950"/>
                <a:gd name="T59" fmla="*/ 2147483646 h 468"/>
                <a:gd name="T60" fmla="*/ 2147483646 w 950"/>
                <a:gd name="T61" fmla="*/ 2147483646 h 468"/>
                <a:gd name="T62" fmla="*/ 2147483646 w 950"/>
                <a:gd name="T63" fmla="*/ 2147483646 h 468"/>
                <a:gd name="T64" fmla="*/ 2147483646 w 950"/>
                <a:gd name="T65" fmla="*/ 2147483646 h 468"/>
                <a:gd name="T66" fmla="*/ 2147483646 w 950"/>
                <a:gd name="T67" fmla="*/ 2147483646 h 468"/>
                <a:gd name="T68" fmla="*/ 2147483646 w 950"/>
                <a:gd name="T69" fmla="*/ 2147483646 h 468"/>
                <a:gd name="T70" fmla="*/ 2147483646 w 950"/>
                <a:gd name="T71" fmla="*/ 2147483646 h 46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950" h="468">
                  <a:moveTo>
                    <a:pt x="664" y="455"/>
                  </a:moveTo>
                  <a:lnTo>
                    <a:pt x="638" y="443"/>
                  </a:lnTo>
                  <a:lnTo>
                    <a:pt x="604" y="431"/>
                  </a:lnTo>
                  <a:lnTo>
                    <a:pt x="558" y="418"/>
                  </a:lnTo>
                  <a:lnTo>
                    <a:pt x="512" y="388"/>
                  </a:lnTo>
                  <a:lnTo>
                    <a:pt x="471" y="376"/>
                  </a:lnTo>
                  <a:lnTo>
                    <a:pt x="425" y="345"/>
                  </a:lnTo>
                  <a:lnTo>
                    <a:pt x="392" y="307"/>
                  </a:lnTo>
                  <a:lnTo>
                    <a:pt x="345" y="258"/>
                  </a:lnTo>
                  <a:lnTo>
                    <a:pt x="305" y="258"/>
                  </a:lnTo>
                  <a:lnTo>
                    <a:pt x="266" y="246"/>
                  </a:lnTo>
                  <a:lnTo>
                    <a:pt x="253" y="209"/>
                  </a:lnTo>
                  <a:lnTo>
                    <a:pt x="219" y="190"/>
                  </a:lnTo>
                  <a:lnTo>
                    <a:pt x="186" y="172"/>
                  </a:lnTo>
                  <a:lnTo>
                    <a:pt x="153" y="166"/>
                  </a:lnTo>
                  <a:lnTo>
                    <a:pt x="133" y="190"/>
                  </a:lnTo>
                  <a:lnTo>
                    <a:pt x="92" y="209"/>
                  </a:lnTo>
                  <a:lnTo>
                    <a:pt x="99" y="240"/>
                  </a:lnTo>
                  <a:lnTo>
                    <a:pt x="59" y="252"/>
                  </a:lnTo>
                  <a:lnTo>
                    <a:pt x="40" y="246"/>
                  </a:lnTo>
                  <a:lnTo>
                    <a:pt x="46" y="240"/>
                  </a:lnTo>
                  <a:lnTo>
                    <a:pt x="0" y="24"/>
                  </a:lnTo>
                  <a:lnTo>
                    <a:pt x="85" y="0"/>
                  </a:lnTo>
                  <a:lnTo>
                    <a:pt x="79" y="6"/>
                  </a:lnTo>
                  <a:lnTo>
                    <a:pt x="86" y="55"/>
                  </a:lnTo>
                  <a:lnTo>
                    <a:pt x="133" y="55"/>
                  </a:lnTo>
                  <a:lnTo>
                    <a:pt x="153" y="30"/>
                  </a:lnTo>
                  <a:lnTo>
                    <a:pt x="157" y="15"/>
                  </a:lnTo>
                  <a:lnTo>
                    <a:pt x="205" y="36"/>
                  </a:lnTo>
                  <a:lnTo>
                    <a:pt x="332" y="117"/>
                  </a:lnTo>
                  <a:lnTo>
                    <a:pt x="392" y="111"/>
                  </a:lnTo>
                  <a:lnTo>
                    <a:pt x="438" y="117"/>
                  </a:lnTo>
                  <a:lnTo>
                    <a:pt x="478" y="105"/>
                  </a:lnTo>
                  <a:lnTo>
                    <a:pt x="525" y="135"/>
                  </a:lnTo>
                  <a:lnTo>
                    <a:pt x="558" y="166"/>
                  </a:lnTo>
                  <a:lnTo>
                    <a:pt x="597" y="228"/>
                  </a:lnTo>
                  <a:lnTo>
                    <a:pt x="617" y="258"/>
                  </a:lnTo>
                  <a:lnTo>
                    <a:pt x="671" y="252"/>
                  </a:lnTo>
                  <a:lnTo>
                    <a:pt x="710" y="283"/>
                  </a:lnTo>
                  <a:lnTo>
                    <a:pt x="730" y="258"/>
                  </a:lnTo>
                  <a:lnTo>
                    <a:pt x="757" y="228"/>
                  </a:lnTo>
                  <a:lnTo>
                    <a:pt x="791" y="215"/>
                  </a:lnTo>
                  <a:lnTo>
                    <a:pt x="817" y="190"/>
                  </a:lnTo>
                  <a:lnTo>
                    <a:pt x="843" y="196"/>
                  </a:lnTo>
                  <a:lnTo>
                    <a:pt x="810" y="228"/>
                  </a:lnTo>
                  <a:lnTo>
                    <a:pt x="824" y="252"/>
                  </a:lnTo>
                  <a:lnTo>
                    <a:pt x="850" y="258"/>
                  </a:lnTo>
                  <a:lnTo>
                    <a:pt x="870" y="240"/>
                  </a:lnTo>
                  <a:lnTo>
                    <a:pt x="910" y="258"/>
                  </a:lnTo>
                  <a:lnTo>
                    <a:pt x="950" y="283"/>
                  </a:lnTo>
                  <a:lnTo>
                    <a:pt x="917" y="313"/>
                  </a:lnTo>
                  <a:lnTo>
                    <a:pt x="883" y="320"/>
                  </a:lnTo>
                  <a:lnTo>
                    <a:pt x="837" y="313"/>
                  </a:lnTo>
                  <a:lnTo>
                    <a:pt x="824" y="283"/>
                  </a:lnTo>
                  <a:lnTo>
                    <a:pt x="804" y="271"/>
                  </a:lnTo>
                  <a:lnTo>
                    <a:pt x="764" y="277"/>
                  </a:lnTo>
                  <a:lnTo>
                    <a:pt x="757" y="301"/>
                  </a:lnTo>
                  <a:lnTo>
                    <a:pt x="737" y="320"/>
                  </a:lnTo>
                  <a:lnTo>
                    <a:pt x="724" y="351"/>
                  </a:lnTo>
                  <a:lnTo>
                    <a:pt x="684" y="357"/>
                  </a:lnTo>
                  <a:lnTo>
                    <a:pt x="671" y="369"/>
                  </a:lnTo>
                  <a:lnTo>
                    <a:pt x="710" y="388"/>
                  </a:lnTo>
                  <a:lnTo>
                    <a:pt x="730" y="406"/>
                  </a:lnTo>
                  <a:lnTo>
                    <a:pt x="743" y="437"/>
                  </a:lnTo>
                  <a:lnTo>
                    <a:pt x="730" y="468"/>
                  </a:lnTo>
                  <a:lnTo>
                    <a:pt x="717" y="468"/>
                  </a:lnTo>
                  <a:lnTo>
                    <a:pt x="712" y="467"/>
                  </a:lnTo>
                  <a:lnTo>
                    <a:pt x="703" y="465"/>
                  </a:lnTo>
                  <a:lnTo>
                    <a:pt x="694" y="462"/>
                  </a:lnTo>
                  <a:lnTo>
                    <a:pt x="684" y="461"/>
                  </a:lnTo>
                  <a:lnTo>
                    <a:pt x="669" y="461"/>
                  </a:lnTo>
                  <a:lnTo>
                    <a:pt x="658" y="461"/>
                  </a:lnTo>
                  <a:lnTo>
                    <a:pt x="664" y="455"/>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7" name="Freeform 36"/>
            <p:cNvSpPr>
              <a:spLocks/>
            </p:cNvSpPr>
            <p:nvPr/>
          </p:nvSpPr>
          <p:spPr bwMode="auto">
            <a:xfrm>
              <a:off x="5519696" y="3630903"/>
              <a:ext cx="296863" cy="288925"/>
            </a:xfrm>
            <a:custGeom>
              <a:avLst/>
              <a:gdLst>
                <a:gd name="T0" fmla="*/ 2147483646 w 671"/>
                <a:gd name="T1" fmla="*/ 2147483646 h 549"/>
                <a:gd name="T2" fmla="*/ 2147483646 w 671"/>
                <a:gd name="T3" fmla="*/ 2147483646 h 549"/>
                <a:gd name="T4" fmla="*/ 2147483646 w 671"/>
                <a:gd name="T5" fmla="*/ 2147483646 h 549"/>
                <a:gd name="T6" fmla="*/ 2147483646 w 671"/>
                <a:gd name="T7" fmla="*/ 2147483646 h 549"/>
                <a:gd name="T8" fmla="*/ 2147483646 w 671"/>
                <a:gd name="T9" fmla="*/ 2147483646 h 549"/>
                <a:gd name="T10" fmla="*/ 2147483646 w 671"/>
                <a:gd name="T11" fmla="*/ 2147483646 h 549"/>
                <a:gd name="T12" fmla="*/ 2147483646 w 671"/>
                <a:gd name="T13" fmla="*/ 2147483646 h 549"/>
                <a:gd name="T14" fmla="*/ 2147483646 w 671"/>
                <a:gd name="T15" fmla="*/ 2147483646 h 549"/>
                <a:gd name="T16" fmla="*/ 2147483646 w 671"/>
                <a:gd name="T17" fmla="*/ 2147483646 h 549"/>
                <a:gd name="T18" fmla="*/ 2147483646 w 671"/>
                <a:gd name="T19" fmla="*/ 2147483646 h 549"/>
                <a:gd name="T20" fmla="*/ 2147483646 w 671"/>
                <a:gd name="T21" fmla="*/ 2147483646 h 549"/>
                <a:gd name="T22" fmla="*/ 2147483646 w 671"/>
                <a:gd name="T23" fmla="*/ 2147483646 h 549"/>
                <a:gd name="T24" fmla="*/ 2147483646 w 671"/>
                <a:gd name="T25" fmla="*/ 0 h 549"/>
                <a:gd name="T26" fmla="*/ 2147483646 w 671"/>
                <a:gd name="T27" fmla="*/ 2147483646 h 549"/>
                <a:gd name="T28" fmla="*/ 2147483646 w 671"/>
                <a:gd name="T29" fmla="*/ 2147483646 h 549"/>
                <a:gd name="T30" fmla="*/ 2147483646 w 671"/>
                <a:gd name="T31" fmla="*/ 2147483646 h 549"/>
                <a:gd name="T32" fmla="*/ 2147483646 w 671"/>
                <a:gd name="T33" fmla="*/ 2147483646 h 549"/>
                <a:gd name="T34" fmla="*/ 2147483646 w 671"/>
                <a:gd name="T35" fmla="*/ 2147483646 h 549"/>
                <a:gd name="T36" fmla="*/ 2147483646 w 671"/>
                <a:gd name="T37" fmla="*/ 2147483646 h 549"/>
                <a:gd name="T38" fmla="*/ 2147483646 w 671"/>
                <a:gd name="T39" fmla="*/ 2147483646 h 549"/>
                <a:gd name="T40" fmla="*/ 2147483646 w 671"/>
                <a:gd name="T41" fmla="*/ 2147483646 h 549"/>
                <a:gd name="T42" fmla="*/ 2147483646 w 671"/>
                <a:gd name="T43" fmla="*/ 2147483646 h 549"/>
                <a:gd name="T44" fmla="*/ 2147483646 w 671"/>
                <a:gd name="T45" fmla="*/ 2147483646 h 549"/>
                <a:gd name="T46" fmla="*/ 2147483646 w 671"/>
                <a:gd name="T47" fmla="*/ 2147483646 h 549"/>
                <a:gd name="T48" fmla="*/ 2147483646 w 671"/>
                <a:gd name="T49" fmla="*/ 2147483646 h 549"/>
                <a:gd name="T50" fmla="*/ 2147483646 w 671"/>
                <a:gd name="T51" fmla="*/ 2147483646 h 549"/>
                <a:gd name="T52" fmla="*/ 2147483646 w 671"/>
                <a:gd name="T53" fmla="*/ 2147483646 h 549"/>
                <a:gd name="T54" fmla="*/ 2147483646 w 671"/>
                <a:gd name="T55" fmla="*/ 2147483646 h 549"/>
                <a:gd name="T56" fmla="*/ 2147483646 w 671"/>
                <a:gd name="T57" fmla="*/ 2147483646 h 549"/>
                <a:gd name="T58" fmla="*/ 2147483646 w 671"/>
                <a:gd name="T59" fmla="*/ 2147483646 h 549"/>
                <a:gd name="T60" fmla="*/ 2147483646 w 671"/>
                <a:gd name="T61" fmla="*/ 2147483646 h 549"/>
                <a:gd name="T62" fmla="*/ 2147483646 w 671"/>
                <a:gd name="T63" fmla="*/ 2147483646 h 549"/>
                <a:gd name="T64" fmla="*/ 2147483646 w 671"/>
                <a:gd name="T65" fmla="*/ 2147483646 h 549"/>
                <a:gd name="T66" fmla="*/ 2147483646 w 671"/>
                <a:gd name="T67" fmla="*/ 2147483646 h 549"/>
                <a:gd name="T68" fmla="*/ 2147483646 w 671"/>
                <a:gd name="T69" fmla="*/ 2147483646 h 549"/>
                <a:gd name="T70" fmla="*/ 2147483646 w 671"/>
                <a:gd name="T71" fmla="*/ 2147483646 h 549"/>
                <a:gd name="T72" fmla="*/ 2147483646 w 671"/>
                <a:gd name="T73" fmla="*/ 2147483646 h 549"/>
                <a:gd name="T74" fmla="*/ 2147483646 w 671"/>
                <a:gd name="T75" fmla="*/ 2147483646 h 549"/>
                <a:gd name="T76" fmla="*/ 2147483646 w 671"/>
                <a:gd name="T77" fmla="*/ 2147483646 h 549"/>
                <a:gd name="T78" fmla="*/ 2147483646 w 671"/>
                <a:gd name="T79" fmla="*/ 2147483646 h 549"/>
                <a:gd name="T80" fmla="*/ 2147483646 w 671"/>
                <a:gd name="T81" fmla="*/ 2147483646 h 549"/>
                <a:gd name="T82" fmla="*/ 2147483646 w 671"/>
                <a:gd name="T83" fmla="*/ 2147483646 h 549"/>
                <a:gd name="T84" fmla="*/ 2147483646 w 671"/>
                <a:gd name="T85" fmla="*/ 2147483646 h 549"/>
                <a:gd name="T86" fmla="*/ 2147483646 w 671"/>
                <a:gd name="T87" fmla="*/ 2147483646 h 549"/>
                <a:gd name="T88" fmla="*/ 2147483646 w 671"/>
                <a:gd name="T89" fmla="*/ 2147483646 h 549"/>
                <a:gd name="T90" fmla="*/ 2147483646 w 671"/>
                <a:gd name="T91" fmla="*/ 2147483646 h 549"/>
                <a:gd name="T92" fmla="*/ 2147483646 w 671"/>
                <a:gd name="T93" fmla="*/ 2147483646 h 549"/>
                <a:gd name="T94" fmla="*/ 2147483646 w 671"/>
                <a:gd name="T95" fmla="*/ 2147483646 h 549"/>
                <a:gd name="T96" fmla="*/ 2147483646 w 671"/>
                <a:gd name="T97" fmla="*/ 2147483646 h 549"/>
                <a:gd name="T98" fmla="*/ 2147483646 w 671"/>
                <a:gd name="T99" fmla="*/ 2147483646 h 549"/>
                <a:gd name="T100" fmla="*/ 2147483646 w 671"/>
                <a:gd name="T101" fmla="*/ 2147483646 h 549"/>
                <a:gd name="T102" fmla="*/ 2147483646 w 671"/>
                <a:gd name="T103" fmla="*/ 2147483646 h 549"/>
                <a:gd name="T104" fmla="*/ 2147483646 w 671"/>
                <a:gd name="T105" fmla="*/ 2147483646 h 549"/>
                <a:gd name="T106" fmla="*/ 2147483646 w 671"/>
                <a:gd name="T107" fmla="*/ 2147483646 h 549"/>
                <a:gd name="T108" fmla="*/ 2147483646 w 671"/>
                <a:gd name="T109" fmla="*/ 2147483646 h 549"/>
                <a:gd name="T110" fmla="*/ 2147483646 w 671"/>
                <a:gd name="T111" fmla="*/ 2147483646 h 549"/>
                <a:gd name="T112" fmla="*/ 2147483646 w 671"/>
                <a:gd name="T113" fmla="*/ 2147483646 h 549"/>
                <a:gd name="T114" fmla="*/ 2147483646 w 671"/>
                <a:gd name="T115" fmla="*/ 2147483646 h 549"/>
                <a:gd name="T116" fmla="*/ 2147483646 w 671"/>
                <a:gd name="T117" fmla="*/ 2147483646 h 549"/>
                <a:gd name="T118" fmla="*/ 2147483646 w 671"/>
                <a:gd name="T119" fmla="*/ 2147483646 h 549"/>
                <a:gd name="T120" fmla="*/ 2147483646 w 671"/>
                <a:gd name="T121" fmla="*/ 2147483646 h 549"/>
                <a:gd name="T122" fmla="*/ 0 w 671"/>
                <a:gd name="T123" fmla="*/ 2147483646 h 54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71" h="549">
                  <a:moveTo>
                    <a:pt x="0" y="438"/>
                  </a:moveTo>
                  <a:lnTo>
                    <a:pt x="4" y="405"/>
                  </a:lnTo>
                  <a:lnTo>
                    <a:pt x="6" y="383"/>
                  </a:lnTo>
                  <a:lnTo>
                    <a:pt x="7" y="360"/>
                  </a:lnTo>
                  <a:lnTo>
                    <a:pt x="7" y="327"/>
                  </a:lnTo>
                  <a:lnTo>
                    <a:pt x="8" y="316"/>
                  </a:lnTo>
                  <a:lnTo>
                    <a:pt x="9" y="306"/>
                  </a:lnTo>
                  <a:lnTo>
                    <a:pt x="12" y="296"/>
                  </a:lnTo>
                  <a:lnTo>
                    <a:pt x="17" y="287"/>
                  </a:lnTo>
                  <a:lnTo>
                    <a:pt x="28" y="270"/>
                  </a:lnTo>
                  <a:lnTo>
                    <a:pt x="40" y="254"/>
                  </a:lnTo>
                  <a:lnTo>
                    <a:pt x="52" y="238"/>
                  </a:lnTo>
                  <a:lnTo>
                    <a:pt x="63" y="222"/>
                  </a:lnTo>
                  <a:lnTo>
                    <a:pt x="67" y="214"/>
                  </a:lnTo>
                  <a:lnTo>
                    <a:pt x="71" y="205"/>
                  </a:lnTo>
                  <a:lnTo>
                    <a:pt x="73" y="196"/>
                  </a:lnTo>
                  <a:lnTo>
                    <a:pt x="73" y="185"/>
                  </a:lnTo>
                  <a:lnTo>
                    <a:pt x="73" y="167"/>
                  </a:lnTo>
                  <a:lnTo>
                    <a:pt x="73" y="156"/>
                  </a:lnTo>
                  <a:lnTo>
                    <a:pt x="73" y="148"/>
                  </a:lnTo>
                  <a:lnTo>
                    <a:pt x="73" y="137"/>
                  </a:lnTo>
                  <a:lnTo>
                    <a:pt x="63" y="126"/>
                  </a:lnTo>
                  <a:lnTo>
                    <a:pt x="53" y="117"/>
                  </a:lnTo>
                  <a:lnTo>
                    <a:pt x="54" y="108"/>
                  </a:lnTo>
                  <a:lnTo>
                    <a:pt x="55" y="99"/>
                  </a:lnTo>
                  <a:lnTo>
                    <a:pt x="57" y="89"/>
                  </a:lnTo>
                  <a:lnTo>
                    <a:pt x="61" y="79"/>
                  </a:lnTo>
                  <a:lnTo>
                    <a:pt x="65" y="68"/>
                  </a:lnTo>
                  <a:lnTo>
                    <a:pt x="71" y="59"/>
                  </a:lnTo>
                  <a:lnTo>
                    <a:pt x="76" y="50"/>
                  </a:lnTo>
                  <a:lnTo>
                    <a:pt x="83" y="41"/>
                  </a:lnTo>
                  <a:lnTo>
                    <a:pt x="89" y="33"/>
                  </a:lnTo>
                  <a:lnTo>
                    <a:pt x="96" y="25"/>
                  </a:lnTo>
                  <a:lnTo>
                    <a:pt x="104" y="17"/>
                  </a:lnTo>
                  <a:lnTo>
                    <a:pt x="112" y="12"/>
                  </a:lnTo>
                  <a:lnTo>
                    <a:pt x="120" y="7"/>
                  </a:lnTo>
                  <a:lnTo>
                    <a:pt x="129" y="3"/>
                  </a:lnTo>
                  <a:lnTo>
                    <a:pt x="138" y="1"/>
                  </a:lnTo>
                  <a:lnTo>
                    <a:pt x="146" y="0"/>
                  </a:lnTo>
                  <a:lnTo>
                    <a:pt x="156" y="1"/>
                  </a:lnTo>
                  <a:lnTo>
                    <a:pt x="164" y="3"/>
                  </a:lnTo>
                  <a:lnTo>
                    <a:pt x="173" y="5"/>
                  </a:lnTo>
                  <a:lnTo>
                    <a:pt x="179" y="8"/>
                  </a:lnTo>
                  <a:lnTo>
                    <a:pt x="194" y="16"/>
                  </a:lnTo>
                  <a:lnTo>
                    <a:pt x="206" y="26"/>
                  </a:lnTo>
                  <a:lnTo>
                    <a:pt x="217" y="35"/>
                  </a:lnTo>
                  <a:lnTo>
                    <a:pt x="230" y="42"/>
                  </a:lnTo>
                  <a:lnTo>
                    <a:pt x="236" y="45"/>
                  </a:lnTo>
                  <a:lnTo>
                    <a:pt x="243" y="48"/>
                  </a:lnTo>
                  <a:lnTo>
                    <a:pt x="251" y="49"/>
                  </a:lnTo>
                  <a:lnTo>
                    <a:pt x="259" y="50"/>
                  </a:lnTo>
                  <a:lnTo>
                    <a:pt x="264" y="49"/>
                  </a:lnTo>
                  <a:lnTo>
                    <a:pt x="268" y="47"/>
                  </a:lnTo>
                  <a:lnTo>
                    <a:pt x="272" y="44"/>
                  </a:lnTo>
                  <a:lnTo>
                    <a:pt x="276" y="41"/>
                  </a:lnTo>
                  <a:lnTo>
                    <a:pt x="279" y="37"/>
                  </a:lnTo>
                  <a:lnTo>
                    <a:pt x="284" y="35"/>
                  </a:lnTo>
                  <a:lnTo>
                    <a:pt x="288" y="32"/>
                  </a:lnTo>
                  <a:lnTo>
                    <a:pt x="292" y="32"/>
                  </a:lnTo>
                  <a:lnTo>
                    <a:pt x="300" y="32"/>
                  </a:lnTo>
                  <a:lnTo>
                    <a:pt x="308" y="34"/>
                  </a:lnTo>
                  <a:lnTo>
                    <a:pt x="313" y="36"/>
                  </a:lnTo>
                  <a:lnTo>
                    <a:pt x="318" y="39"/>
                  </a:lnTo>
                  <a:lnTo>
                    <a:pt x="325" y="47"/>
                  </a:lnTo>
                  <a:lnTo>
                    <a:pt x="332" y="56"/>
                  </a:lnTo>
                  <a:lnTo>
                    <a:pt x="337" y="65"/>
                  </a:lnTo>
                  <a:lnTo>
                    <a:pt x="344" y="73"/>
                  </a:lnTo>
                  <a:lnTo>
                    <a:pt x="348" y="76"/>
                  </a:lnTo>
                  <a:lnTo>
                    <a:pt x="353" y="79"/>
                  </a:lnTo>
                  <a:lnTo>
                    <a:pt x="358" y="81"/>
                  </a:lnTo>
                  <a:lnTo>
                    <a:pt x="366" y="81"/>
                  </a:lnTo>
                  <a:lnTo>
                    <a:pt x="370" y="81"/>
                  </a:lnTo>
                  <a:lnTo>
                    <a:pt x="375" y="80"/>
                  </a:lnTo>
                  <a:lnTo>
                    <a:pt x="378" y="77"/>
                  </a:lnTo>
                  <a:lnTo>
                    <a:pt x="381" y="75"/>
                  </a:lnTo>
                  <a:lnTo>
                    <a:pt x="387" y="70"/>
                  </a:lnTo>
                  <a:lnTo>
                    <a:pt x="392" y="63"/>
                  </a:lnTo>
                  <a:lnTo>
                    <a:pt x="397" y="56"/>
                  </a:lnTo>
                  <a:lnTo>
                    <a:pt x="403" y="49"/>
                  </a:lnTo>
                  <a:lnTo>
                    <a:pt x="410" y="43"/>
                  </a:lnTo>
                  <a:lnTo>
                    <a:pt x="419" y="38"/>
                  </a:lnTo>
                  <a:lnTo>
                    <a:pt x="433" y="30"/>
                  </a:lnTo>
                  <a:lnTo>
                    <a:pt x="446" y="25"/>
                  </a:lnTo>
                  <a:lnTo>
                    <a:pt x="458" y="22"/>
                  </a:lnTo>
                  <a:lnTo>
                    <a:pt x="468" y="21"/>
                  </a:lnTo>
                  <a:lnTo>
                    <a:pt x="478" y="22"/>
                  </a:lnTo>
                  <a:lnTo>
                    <a:pt x="487" y="25"/>
                  </a:lnTo>
                  <a:lnTo>
                    <a:pt x="496" y="28"/>
                  </a:lnTo>
                  <a:lnTo>
                    <a:pt x="503" y="31"/>
                  </a:lnTo>
                  <a:lnTo>
                    <a:pt x="511" y="35"/>
                  </a:lnTo>
                  <a:lnTo>
                    <a:pt x="520" y="38"/>
                  </a:lnTo>
                  <a:lnTo>
                    <a:pt x="528" y="41"/>
                  </a:lnTo>
                  <a:lnTo>
                    <a:pt x="537" y="43"/>
                  </a:lnTo>
                  <a:lnTo>
                    <a:pt x="547" y="43"/>
                  </a:lnTo>
                  <a:lnTo>
                    <a:pt x="559" y="42"/>
                  </a:lnTo>
                  <a:lnTo>
                    <a:pt x="571" y="39"/>
                  </a:lnTo>
                  <a:lnTo>
                    <a:pt x="586" y="33"/>
                  </a:lnTo>
                  <a:lnTo>
                    <a:pt x="632" y="74"/>
                  </a:lnTo>
                  <a:lnTo>
                    <a:pt x="646" y="67"/>
                  </a:lnTo>
                  <a:lnTo>
                    <a:pt x="651" y="81"/>
                  </a:lnTo>
                  <a:lnTo>
                    <a:pt x="658" y="93"/>
                  </a:lnTo>
                  <a:lnTo>
                    <a:pt x="665" y="105"/>
                  </a:lnTo>
                  <a:lnTo>
                    <a:pt x="671" y="117"/>
                  </a:lnTo>
                  <a:lnTo>
                    <a:pt x="646" y="152"/>
                  </a:lnTo>
                  <a:lnTo>
                    <a:pt x="623" y="183"/>
                  </a:lnTo>
                  <a:lnTo>
                    <a:pt x="612" y="199"/>
                  </a:lnTo>
                  <a:lnTo>
                    <a:pt x="602" y="216"/>
                  </a:lnTo>
                  <a:lnTo>
                    <a:pt x="593" y="233"/>
                  </a:lnTo>
                  <a:lnTo>
                    <a:pt x="584" y="254"/>
                  </a:lnTo>
                  <a:lnTo>
                    <a:pt x="578" y="273"/>
                  </a:lnTo>
                  <a:lnTo>
                    <a:pt x="570" y="291"/>
                  </a:lnTo>
                  <a:lnTo>
                    <a:pt x="564" y="309"/>
                  </a:lnTo>
                  <a:lnTo>
                    <a:pt x="557" y="326"/>
                  </a:lnTo>
                  <a:lnTo>
                    <a:pt x="550" y="343"/>
                  </a:lnTo>
                  <a:lnTo>
                    <a:pt x="543" y="363"/>
                  </a:lnTo>
                  <a:lnTo>
                    <a:pt x="534" y="383"/>
                  </a:lnTo>
                  <a:lnTo>
                    <a:pt x="525" y="407"/>
                  </a:lnTo>
                  <a:lnTo>
                    <a:pt x="524" y="410"/>
                  </a:lnTo>
                  <a:lnTo>
                    <a:pt x="521" y="416"/>
                  </a:lnTo>
                  <a:lnTo>
                    <a:pt x="516" y="422"/>
                  </a:lnTo>
                  <a:lnTo>
                    <a:pt x="511" y="428"/>
                  </a:lnTo>
                  <a:lnTo>
                    <a:pt x="505" y="434"/>
                  </a:lnTo>
                  <a:lnTo>
                    <a:pt x="500" y="439"/>
                  </a:lnTo>
                  <a:lnTo>
                    <a:pt x="496" y="443"/>
                  </a:lnTo>
                  <a:lnTo>
                    <a:pt x="492" y="444"/>
                  </a:lnTo>
                  <a:lnTo>
                    <a:pt x="482" y="443"/>
                  </a:lnTo>
                  <a:lnTo>
                    <a:pt x="474" y="440"/>
                  </a:lnTo>
                  <a:lnTo>
                    <a:pt x="466" y="436"/>
                  </a:lnTo>
                  <a:lnTo>
                    <a:pt x="459" y="432"/>
                  </a:lnTo>
                  <a:lnTo>
                    <a:pt x="453" y="428"/>
                  </a:lnTo>
                  <a:lnTo>
                    <a:pt x="446" y="424"/>
                  </a:lnTo>
                  <a:lnTo>
                    <a:pt x="440" y="421"/>
                  </a:lnTo>
                  <a:lnTo>
                    <a:pt x="432" y="420"/>
                  </a:lnTo>
                  <a:lnTo>
                    <a:pt x="419" y="421"/>
                  </a:lnTo>
                  <a:lnTo>
                    <a:pt x="408" y="424"/>
                  </a:lnTo>
                  <a:lnTo>
                    <a:pt x="398" y="428"/>
                  </a:lnTo>
                  <a:lnTo>
                    <a:pt x="389" y="434"/>
                  </a:lnTo>
                  <a:lnTo>
                    <a:pt x="381" y="441"/>
                  </a:lnTo>
                  <a:lnTo>
                    <a:pt x="375" y="449"/>
                  </a:lnTo>
                  <a:lnTo>
                    <a:pt x="369" y="458"/>
                  </a:lnTo>
                  <a:lnTo>
                    <a:pt x="364" y="469"/>
                  </a:lnTo>
                  <a:lnTo>
                    <a:pt x="355" y="489"/>
                  </a:lnTo>
                  <a:lnTo>
                    <a:pt x="346" y="510"/>
                  </a:lnTo>
                  <a:lnTo>
                    <a:pt x="342" y="521"/>
                  </a:lnTo>
                  <a:lnTo>
                    <a:pt x="336" y="531"/>
                  </a:lnTo>
                  <a:lnTo>
                    <a:pt x="332" y="541"/>
                  </a:lnTo>
                  <a:lnTo>
                    <a:pt x="325" y="549"/>
                  </a:lnTo>
                  <a:lnTo>
                    <a:pt x="233" y="543"/>
                  </a:lnTo>
                  <a:lnTo>
                    <a:pt x="231" y="545"/>
                  </a:lnTo>
                  <a:lnTo>
                    <a:pt x="229" y="546"/>
                  </a:lnTo>
                  <a:lnTo>
                    <a:pt x="227" y="547"/>
                  </a:lnTo>
                  <a:lnTo>
                    <a:pt x="223" y="548"/>
                  </a:lnTo>
                  <a:lnTo>
                    <a:pt x="217" y="548"/>
                  </a:lnTo>
                  <a:lnTo>
                    <a:pt x="209" y="547"/>
                  </a:lnTo>
                  <a:lnTo>
                    <a:pt x="193" y="545"/>
                  </a:lnTo>
                  <a:lnTo>
                    <a:pt x="179" y="543"/>
                  </a:lnTo>
                  <a:lnTo>
                    <a:pt x="173" y="543"/>
                  </a:lnTo>
                  <a:lnTo>
                    <a:pt x="167" y="542"/>
                  </a:lnTo>
                  <a:lnTo>
                    <a:pt x="161" y="540"/>
                  </a:lnTo>
                  <a:lnTo>
                    <a:pt x="155" y="537"/>
                  </a:lnTo>
                  <a:lnTo>
                    <a:pt x="150" y="534"/>
                  </a:lnTo>
                  <a:lnTo>
                    <a:pt x="144" y="531"/>
                  </a:lnTo>
                  <a:lnTo>
                    <a:pt x="139" y="527"/>
                  </a:lnTo>
                  <a:lnTo>
                    <a:pt x="134" y="521"/>
                  </a:lnTo>
                  <a:lnTo>
                    <a:pt x="129" y="515"/>
                  </a:lnTo>
                  <a:lnTo>
                    <a:pt x="126" y="509"/>
                  </a:lnTo>
                  <a:lnTo>
                    <a:pt x="122" y="503"/>
                  </a:lnTo>
                  <a:lnTo>
                    <a:pt x="119" y="496"/>
                  </a:lnTo>
                  <a:lnTo>
                    <a:pt x="117" y="489"/>
                  </a:lnTo>
                  <a:lnTo>
                    <a:pt x="115" y="481"/>
                  </a:lnTo>
                  <a:lnTo>
                    <a:pt x="113" y="472"/>
                  </a:lnTo>
                  <a:lnTo>
                    <a:pt x="113" y="462"/>
                  </a:lnTo>
                  <a:lnTo>
                    <a:pt x="106" y="462"/>
                  </a:lnTo>
                  <a:lnTo>
                    <a:pt x="100" y="460"/>
                  </a:lnTo>
                  <a:lnTo>
                    <a:pt x="95" y="457"/>
                  </a:lnTo>
                  <a:lnTo>
                    <a:pt x="90" y="454"/>
                  </a:lnTo>
                  <a:lnTo>
                    <a:pt x="83" y="447"/>
                  </a:lnTo>
                  <a:lnTo>
                    <a:pt x="74" y="439"/>
                  </a:lnTo>
                  <a:lnTo>
                    <a:pt x="70" y="435"/>
                  </a:lnTo>
                  <a:lnTo>
                    <a:pt x="63" y="432"/>
                  </a:lnTo>
                  <a:lnTo>
                    <a:pt x="56" y="430"/>
                  </a:lnTo>
                  <a:lnTo>
                    <a:pt x="49" y="429"/>
                  </a:lnTo>
                  <a:lnTo>
                    <a:pt x="39" y="429"/>
                  </a:lnTo>
                  <a:lnTo>
                    <a:pt x="28" y="430"/>
                  </a:lnTo>
                  <a:lnTo>
                    <a:pt x="15" y="433"/>
                  </a:lnTo>
                  <a:lnTo>
                    <a:pt x="0" y="43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8" name="Freeform 37"/>
            <p:cNvSpPr>
              <a:spLocks/>
            </p:cNvSpPr>
            <p:nvPr/>
          </p:nvSpPr>
          <p:spPr bwMode="auto">
            <a:xfrm>
              <a:off x="6362658" y="3495965"/>
              <a:ext cx="152400" cy="169862"/>
            </a:xfrm>
            <a:custGeom>
              <a:avLst/>
              <a:gdLst>
                <a:gd name="T0" fmla="*/ 2147483646 w 358"/>
                <a:gd name="T1" fmla="*/ 2147483646 h 327"/>
                <a:gd name="T2" fmla="*/ 2147483646 w 358"/>
                <a:gd name="T3" fmla="*/ 2147483646 h 327"/>
                <a:gd name="T4" fmla="*/ 2147483646 w 358"/>
                <a:gd name="T5" fmla="*/ 2147483646 h 327"/>
                <a:gd name="T6" fmla="*/ 2147483646 w 358"/>
                <a:gd name="T7" fmla="*/ 2147483646 h 327"/>
                <a:gd name="T8" fmla="*/ 2147483646 w 358"/>
                <a:gd name="T9" fmla="*/ 2147483646 h 327"/>
                <a:gd name="T10" fmla="*/ 2147483646 w 358"/>
                <a:gd name="T11" fmla="*/ 2147483646 h 327"/>
                <a:gd name="T12" fmla="*/ 2147483646 w 358"/>
                <a:gd name="T13" fmla="*/ 2147483646 h 327"/>
                <a:gd name="T14" fmla="*/ 2147483646 w 358"/>
                <a:gd name="T15" fmla="*/ 2147483646 h 327"/>
                <a:gd name="T16" fmla="*/ 2147483646 w 358"/>
                <a:gd name="T17" fmla="*/ 2147483646 h 327"/>
                <a:gd name="T18" fmla="*/ 2147483646 w 358"/>
                <a:gd name="T19" fmla="*/ 2147483646 h 327"/>
                <a:gd name="T20" fmla="*/ 2147483646 w 358"/>
                <a:gd name="T21" fmla="*/ 2147483646 h 327"/>
                <a:gd name="T22" fmla="*/ 2147483646 w 358"/>
                <a:gd name="T23" fmla="*/ 2147483646 h 327"/>
                <a:gd name="T24" fmla="*/ 2147483646 w 358"/>
                <a:gd name="T25" fmla="*/ 2147483646 h 327"/>
                <a:gd name="T26" fmla="*/ 2147483646 w 358"/>
                <a:gd name="T27" fmla="*/ 2147483646 h 327"/>
                <a:gd name="T28" fmla="*/ 2147483646 w 358"/>
                <a:gd name="T29" fmla="*/ 2147483646 h 327"/>
                <a:gd name="T30" fmla="*/ 2147483646 w 358"/>
                <a:gd name="T31" fmla="*/ 2147483646 h 327"/>
                <a:gd name="T32" fmla="*/ 2147483646 w 358"/>
                <a:gd name="T33" fmla="*/ 2147483646 h 327"/>
                <a:gd name="T34" fmla="*/ 2147483646 w 358"/>
                <a:gd name="T35" fmla="*/ 2147483646 h 327"/>
                <a:gd name="T36" fmla="*/ 2147483646 w 358"/>
                <a:gd name="T37" fmla="*/ 2147483646 h 327"/>
                <a:gd name="T38" fmla="*/ 2147483646 w 358"/>
                <a:gd name="T39" fmla="*/ 2147483646 h 327"/>
                <a:gd name="T40" fmla="*/ 2147483646 w 358"/>
                <a:gd name="T41" fmla="*/ 2147483646 h 327"/>
                <a:gd name="T42" fmla="*/ 2147483646 w 358"/>
                <a:gd name="T43" fmla="*/ 2147483646 h 327"/>
                <a:gd name="T44" fmla="*/ 2147483646 w 358"/>
                <a:gd name="T45" fmla="*/ 2147483646 h 327"/>
                <a:gd name="T46" fmla="*/ 2147483646 w 358"/>
                <a:gd name="T47" fmla="*/ 2147483646 h 327"/>
                <a:gd name="T48" fmla="*/ 2147483646 w 358"/>
                <a:gd name="T49" fmla="*/ 2147483646 h 327"/>
                <a:gd name="T50" fmla="*/ 2147483646 w 358"/>
                <a:gd name="T51" fmla="*/ 2147483646 h 327"/>
                <a:gd name="T52" fmla="*/ 2147483646 w 358"/>
                <a:gd name="T53" fmla="*/ 0 h 327"/>
                <a:gd name="T54" fmla="*/ 2147483646 w 358"/>
                <a:gd name="T55" fmla="*/ 2147483646 h 327"/>
                <a:gd name="T56" fmla="*/ 2147483646 w 358"/>
                <a:gd name="T57" fmla="*/ 2147483646 h 327"/>
                <a:gd name="T58" fmla="*/ 2147483646 w 358"/>
                <a:gd name="T59" fmla="*/ 2147483646 h 327"/>
                <a:gd name="T60" fmla="*/ 2147483646 w 358"/>
                <a:gd name="T61" fmla="*/ 2147483646 h 327"/>
                <a:gd name="T62" fmla="*/ 2147483646 w 358"/>
                <a:gd name="T63" fmla="*/ 2147483646 h 327"/>
                <a:gd name="T64" fmla="*/ 2147483646 w 358"/>
                <a:gd name="T65" fmla="*/ 2147483646 h 327"/>
                <a:gd name="T66" fmla="*/ 2147483646 w 358"/>
                <a:gd name="T67" fmla="*/ 2147483646 h 327"/>
                <a:gd name="T68" fmla="*/ 2147483646 w 358"/>
                <a:gd name="T69" fmla="*/ 2147483646 h 327"/>
                <a:gd name="T70" fmla="*/ 2147483646 w 358"/>
                <a:gd name="T71" fmla="*/ 2147483646 h 327"/>
                <a:gd name="T72" fmla="*/ 2147483646 w 358"/>
                <a:gd name="T73" fmla="*/ 2147483646 h 327"/>
                <a:gd name="T74" fmla="*/ 2147483646 w 358"/>
                <a:gd name="T75" fmla="*/ 2147483646 h 327"/>
                <a:gd name="T76" fmla="*/ 0 w 358"/>
                <a:gd name="T77" fmla="*/ 2147483646 h 327"/>
                <a:gd name="T78" fmla="*/ 0 w 358"/>
                <a:gd name="T79" fmla="*/ 2147483646 h 327"/>
                <a:gd name="T80" fmla="*/ 2147483646 w 358"/>
                <a:gd name="T81" fmla="*/ 2147483646 h 327"/>
                <a:gd name="T82" fmla="*/ 2147483646 w 358"/>
                <a:gd name="T83" fmla="*/ 2147483646 h 327"/>
                <a:gd name="T84" fmla="*/ 2147483646 w 358"/>
                <a:gd name="T85" fmla="*/ 2147483646 h 327"/>
                <a:gd name="T86" fmla="*/ 2147483646 w 358"/>
                <a:gd name="T87" fmla="*/ 2147483646 h 327"/>
                <a:gd name="T88" fmla="*/ 2147483646 w 358"/>
                <a:gd name="T89" fmla="*/ 2147483646 h 327"/>
                <a:gd name="T90" fmla="*/ 2147483646 w 358"/>
                <a:gd name="T91" fmla="*/ 2147483646 h 327"/>
                <a:gd name="T92" fmla="*/ 2147483646 w 358"/>
                <a:gd name="T93" fmla="*/ 2147483646 h 327"/>
                <a:gd name="T94" fmla="*/ 2147483646 w 358"/>
                <a:gd name="T95" fmla="*/ 2147483646 h 327"/>
                <a:gd name="T96" fmla="*/ 2147483646 w 358"/>
                <a:gd name="T97" fmla="*/ 2147483646 h 327"/>
                <a:gd name="T98" fmla="*/ 2147483646 w 358"/>
                <a:gd name="T99" fmla="*/ 2147483646 h 327"/>
                <a:gd name="T100" fmla="*/ 2147483646 w 358"/>
                <a:gd name="T101" fmla="*/ 2147483646 h 327"/>
                <a:gd name="T102" fmla="*/ 2147483646 w 358"/>
                <a:gd name="T103" fmla="*/ 2147483646 h 327"/>
                <a:gd name="T104" fmla="*/ 2147483646 w 358"/>
                <a:gd name="T105" fmla="*/ 2147483646 h 327"/>
                <a:gd name="T106" fmla="*/ 2147483646 w 358"/>
                <a:gd name="T107" fmla="*/ 2147483646 h 327"/>
                <a:gd name="T108" fmla="*/ 2147483646 w 358"/>
                <a:gd name="T109" fmla="*/ 2147483646 h 327"/>
                <a:gd name="T110" fmla="*/ 2147483646 w 358"/>
                <a:gd name="T111" fmla="*/ 2147483646 h 327"/>
                <a:gd name="T112" fmla="*/ 2147483646 w 358"/>
                <a:gd name="T113" fmla="*/ 2147483646 h 327"/>
                <a:gd name="T114" fmla="*/ 2147483646 w 358"/>
                <a:gd name="T115" fmla="*/ 2147483646 h 327"/>
                <a:gd name="T116" fmla="*/ 2147483646 w 358"/>
                <a:gd name="T117" fmla="*/ 2147483646 h 327"/>
                <a:gd name="T118" fmla="*/ 2147483646 w 358"/>
                <a:gd name="T119" fmla="*/ 2147483646 h 327"/>
                <a:gd name="T120" fmla="*/ 2147483646 w 358"/>
                <a:gd name="T121" fmla="*/ 2147483646 h 32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58" h="327">
                  <a:moveTo>
                    <a:pt x="325" y="327"/>
                  </a:moveTo>
                  <a:lnTo>
                    <a:pt x="326" y="324"/>
                  </a:lnTo>
                  <a:lnTo>
                    <a:pt x="329" y="322"/>
                  </a:lnTo>
                  <a:lnTo>
                    <a:pt x="331" y="321"/>
                  </a:lnTo>
                  <a:lnTo>
                    <a:pt x="332" y="321"/>
                  </a:lnTo>
                  <a:lnTo>
                    <a:pt x="337" y="318"/>
                  </a:lnTo>
                  <a:lnTo>
                    <a:pt x="342" y="317"/>
                  </a:lnTo>
                  <a:lnTo>
                    <a:pt x="346" y="318"/>
                  </a:lnTo>
                  <a:lnTo>
                    <a:pt x="351" y="319"/>
                  </a:lnTo>
                  <a:lnTo>
                    <a:pt x="356" y="324"/>
                  </a:lnTo>
                  <a:lnTo>
                    <a:pt x="358" y="327"/>
                  </a:lnTo>
                  <a:lnTo>
                    <a:pt x="319" y="285"/>
                  </a:lnTo>
                  <a:lnTo>
                    <a:pt x="302" y="265"/>
                  </a:lnTo>
                  <a:lnTo>
                    <a:pt x="278" y="235"/>
                  </a:lnTo>
                  <a:lnTo>
                    <a:pt x="265" y="219"/>
                  </a:lnTo>
                  <a:lnTo>
                    <a:pt x="253" y="204"/>
                  </a:lnTo>
                  <a:lnTo>
                    <a:pt x="241" y="193"/>
                  </a:lnTo>
                  <a:lnTo>
                    <a:pt x="232" y="186"/>
                  </a:lnTo>
                  <a:lnTo>
                    <a:pt x="225" y="182"/>
                  </a:lnTo>
                  <a:lnTo>
                    <a:pt x="219" y="181"/>
                  </a:lnTo>
                  <a:lnTo>
                    <a:pt x="213" y="180"/>
                  </a:lnTo>
                  <a:lnTo>
                    <a:pt x="208" y="180"/>
                  </a:lnTo>
                  <a:lnTo>
                    <a:pt x="205" y="180"/>
                  </a:lnTo>
                  <a:lnTo>
                    <a:pt x="201" y="179"/>
                  </a:lnTo>
                  <a:lnTo>
                    <a:pt x="200" y="177"/>
                  </a:lnTo>
                  <a:lnTo>
                    <a:pt x="199" y="174"/>
                  </a:lnTo>
                  <a:lnTo>
                    <a:pt x="199" y="172"/>
                  </a:lnTo>
                  <a:lnTo>
                    <a:pt x="198" y="170"/>
                  </a:lnTo>
                  <a:lnTo>
                    <a:pt x="197" y="169"/>
                  </a:lnTo>
                  <a:lnTo>
                    <a:pt x="195" y="169"/>
                  </a:lnTo>
                  <a:lnTo>
                    <a:pt x="190" y="170"/>
                  </a:lnTo>
                  <a:lnTo>
                    <a:pt x="184" y="172"/>
                  </a:lnTo>
                  <a:lnTo>
                    <a:pt x="178" y="173"/>
                  </a:lnTo>
                  <a:lnTo>
                    <a:pt x="171" y="172"/>
                  </a:lnTo>
                  <a:lnTo>
                    <a:pt x="168" y="170"/>
                  </a:lnTo>
                  <a:lnTo>
                    <a:pt x="165" y="168"/>
                  </a:lnTo>
                  <a:lnTo>
                    <a:pt x="162" y="165"/>
                  </a:lnTo>
                  <a:lnTo>
                    <a:pt x="160" y="161"/>
                  </a:lnTo>
                  <a:lnTo>
                    <a:pt x="156" y="152"/>
                  </a:lnTo>
                  <a:lnTo>
                    <a:pt x="152" y="144"/>
                  </a:lnTo>
                  <a:lnTo>
                    <a:pt x="147" y="138"/>
                  </a:lnTo>
                  <a:lnTo>
                    <a:pt x="143" y="131"/>
                  </a:lnTo>
                  <a:lnTo>
                    <a:pt x="138" y="125"/>
                  </a:lnTo>
                  <a:lnTo>
                    <a:pt x="133" y="119"/>
                  </a:lnTo>
                  <a:lnTo>
                    <a:pt x="129" y="112"/>
                  </a:lnTo>
                  <a:lnTo>
                    <a:pt x="127" y="105"/>
                  </a:lnTo>
                  <a:lnTo>
                    <a:pt x="123" y="96"/>
                  </a:lnTo>
                  <a:lnTo>
                    <a:pt x="122" y="84"/>
                  </a:lnTo>
                  <a:lnTo>
                    <a:pt x="121" y="69"/>
                  </a:lnTo>
                  <a:lnTo>
                    <a:pt x="119" y="53"/>
                  </a:lnTo>
                  <a:lnTo>
                    <a:pt x="118" y="37"/>
                  </a:lnTo>
                  <a:lnTo>
                    <a:pt x="117" y="23"/>
                  </a:lnTo>
                  <a:lnTo>
                    <a:pt x="115" y="10"/>
                  </a:lnTo>
                  <a:lnTo>
                    <a:pt x="112" y="0"/>
                  </a:lnTo>
                  <a:lnTo>
                    <a:pt x="93" y="0"/>
                  </a:lnTo>
                  <a:lnTo>
                    <a:pt x="73" y="26"/>
                  </a:lnTo>
                  <a:lnTo>
                    <a:pt x="70" y="28"/>
                  </a:lnTo>
                  <a:lnTo>
                    <a:pt x="61" y="33"/>
                  </a:lnTo>
                  <a:lnTo>
                    <a:pt x="48" y="41"/>
                  </a:lnTo>
                  <a:lnTo>
                    <a:pt x="33" y="50"/>
                  </a:lnTo>
                  <a:lnTo>
                    <a:pt x="27" y="55"/>
                  </a:lnTo>
                  <a:lnTo>
                    <a:pt x="21" y="61"/>
                  </a:lnTo>
                  <a:lnTo>
                    <a:pt x="18" y="66"/>
                  </a:lnTo>
                  <a:lnTo>
                    <a:pt x="17" y="72"/>
                  </a:lnTo>
                  <a:lnTo>
                    <a:pt x="16" y="78"/>
                  </a:lnTo>
                  <a:lnTo>
                    <a:pt x="16" y="83"/>
                  </a:lnTo>
                  <a:lnTo>
                    <a:pt x="18" y="88"/>
                  </a:lnTo>
                  <a:lnTo>
                    <a:pt x="20" y="93"/>
                  </a:lnTo>
                  <a:lnTo>
                    <a:pt x="21" y="96"/>
                  </a:lnTo>
                  <a:lnTo>
                    <a:pt x="22" y="100"/>
                  </a:lnTo>
                  <a:lnTo>
                    <a:pt x="22" y="104"/>
                  </a:lnTo>
                  <a:lnTo>
                    <a:pt x="20" y="110"/>
                  </a:lnTo>
                  <a:lnTo>
                    <a:pt x="18" y="117"/>
                  </a:lnTo>
                  <a:lnTo>
                    <a:pt x="15" y="123"/>
                  </a:lnTo>
                  <a:lnTo>
                    <a:pt x="11" y="130"/>
                  </a:lnTo>
                  <a:lnTo>
                    <a:pt x="7" y="136"/>
                  </a:lnTo>
                  <a:lnTo>
                    <a:pt x="3" y="146"/>
                  </a:lnTo>
                  <a:lnTo>
                    <a:pt x="0" y="155"/>
                  </a:lnTo>
                  <a:lnTo>
                    <a:pt x="0" y="164"/>
                  </a:lnTo>
                  <a:lnTo>
                    <a:pt x="0" y="174"/>
                  </a:lnTo>
                  <a:lnTo>
                    <a:pt x="1" y="176"/>
                  </a:lnTo>
                  <a:lnTo>
                    <a:pt x="5" y="182"/>
                  </a:lnTo>
                  <a:lnTo>
                    <a:pt x="8" y="185"/>
                  </a:lnTo>
                  <a:lnTo>
                    <a:pt x="11" y="187"/>
                  </a:lnTo>
                  <a:lnTo>
                    <a:pt x="15" y="187"/>
                  </a:lnTo>
                  <a:lnTo>
                    <a:pt x="20" y="186"/>
                  </a:lnTo>
                  <a:lnTo>
                    <a:pt x="31" y="177"/>
                  </a:lnTo>
                  <a:lnTo>
                    <a:pt x="44" y="168"/>
                  </a:lnTo>
                  <a:lnTo>
                    <a:pt x="55" y="163"/>
                  </a:lnTo>
                  <a:lnTo>
                    <a:pt x="60" y="161"/>
                  </a:lnTo>
                  <a:lnTo>
                    <a:pt x="73" y="149"/>
                  </a:lnTo>
                  <a:lnTo>
                    <a:pt x="76" y="150"/>
                  </a:lnTo>
                  <a:lnTo>
                    <a:pt x="84" y="155"/>
                  </a:lnTo>
                  <a:lnTo>
                    <a:pt x="93" y="159"/>
                  </a:lnTo>
                  <a:lnTo>
                    <a:pt x="99" y="161"/>
                  </a:lnTo>
                  <a:lnTo>
                    <a:pt x="110" y="164"/>
                  </a:lnTo>
                  <a:lnTo>
                    <a:pt x="126" y="170"/>
                  </a:lnTo>
                  <a:lnTo>
                    <a:pt x="142" y="180"/>
                  </a:lnTo>
                  <a:lnTo>
                    <a:pt x="153" y="186"/>
                  </a:lnTo>
                  <a:lnTo>
                    <a:pt x="163" y="190"/>
                  </a:lnTo>
                  <a:lnTo>
                    <a:pt x="179" y="199"/>
                  </a:lnTo>
                  <a:lnTo>
                    <a:pt x="196" y="209"/>
                  </a:lnTo>
                  <a:lnTo>
                    <a:pt x="206" y="216"/>
                  </a:lnTo>
                  <a:lnTo>
                    <a:pt x="219" y="225"/>
                  </a:lnTo>
                  <a:lnTo>
                    <a:pt x="232" y="235"/>
                  </a:lnTo>
                  <a:lnTo>
                    <a:pt x="245" y="244"/>
                  </a:lnTo>
                  <a:lnTo>
                    <a:pt x="252" y="247"/>
                  </a:lnTo>
                  <a:lnTo>
                    <a:pt x="256" y="254"/>
                  </a:lnTo>
                  <a:lnTo>
                    <a:pt x="266" y="265"/>
                  </a:lnTo>
                  <a:lnTo>
                    <a:pt x="267" y="270"/>
                  </a:lnTo>
                  <a:lnTo>
                    <a:pt x="268" y="274"/>
                  </a:lnTo>
                  <a:lnTo>
                    <a:pt x="269" y="279"/>
                  </a:lnTo>
                  <a:lnTo>
                    <a:pt x="269" y="283"/>
                  </a:lnTo>
                  <a:lnTo>
                    <a:pt x="269" y="286"/>
                  </a:lnTo>
                  <a:lnTo>
                    <a:pt x="269" y="289"/>
                  </a:lnTo>
                  <a:lnTo>
                    <a:pt x="270" y="290"/>
                  </a:lnTo>
                  <a:lnTo>
                    <a:pt x="273" y="291"/>
                  </a:lnTo>
                  <a:lnTo>
                    <a:pt x="276" y="292"/>
                  </a:lnTo>
                  <a:lnTo>
                    <a:pt x="284" y="296"/>
                  </a:lnTo>
                  <a:lnTo>
                    <a:pt x="292" y="302"/>
                  </a:lnTo>
                  <a:lnTo>
                    <a:pt x="301" y="309"/>
                  </a:lnTo>
                  <a:lnTo>
                    <a:pt x="318" y="321"/>
                  </a:lnTo>
                  <a:lnTo>
                    <a:pt x="325" y="327"/>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9" name="Freeform 38"/>
            <p:cNvSpPr>
              <a:spLocks/>
            </p:cNvSpPr>
            <p:nvPr/>
          </p:nvSpPr>
          <p:spPr bwMode="auto">
            <a:xfrm>
              <a:off x="5824496" y="2500602"/>
              <a:ext cx="125413" cy="57150"/>
            </a:xfrm>
            <a:custGeom>
              <a:avLst/>
              <a:gdLst>
                <a:gd name="T0" fmla="*/ 2147483646 w 292"/>
                <a:gd name="T1" fmla="*/ 0 h 99"/>
                <a:gd name="T2" fmla="*/ 2147483646 w 292"/>
                <a:gd name="T3" fmla="*/ 0 h 99"/>
                <a:gd name="T4" fmla="*/ 2147483646 w 292"/>
                <a:gd name="T5" fmla="*/ 2147483646 h 99"/>
                <a:gd name="T6" fmla="*/ 2147483646 w 292"/>
                <a:gd name="T7" fmla="*/ 2147483646 h 99"/>
                <a:gd name="T8" fmla="*/ 2147483646 w 292"/>
                <a:gd name="T9" fmla="*/ 2147483646 h 99"/>
                <a:gd name="T10" fmla="*/ 2147483646 w 292"/>
                <a:gd name="T11" fmla="*/ 2147483646 h 99"/>
                <a:gd name="T12" fmla="*/ 2147483646 w 292"/>
                <a:gd name="T13" fmla="*/ 2147483646 h 99"/>
                <a:gd name="T14" fmla="*/ 2147483646 w 292"/>
                <a:gd name="T15" fmla="*/ 2147483646 h 99"/>
                <a:gd name="T16" fmla="*/ 2147483646 w 292"/>
                <a:gd name="T17" fmla="*/ 2147483646 h 99"/>
                <a:gd name="T18" fmla="*/ 2147483646 w 292"/>
                <a:gd name="T19" fmla="*/ 2147483646 h 99"/>
                <a:gd name="T20" fmla="*/ 2147483646 w 292"/>
                <a:gd name="T21" fmla="*/ 2147483646 h 99"/>
                <a:gd name="T22" fmla="*/ 2147483646 w 292"/>
                <a:gd name="T23" fmla="*/ 2147483646 h 99"/>
                <a:gd name="T24" fmla="*/ 2147483646 w 292"/>
                <a:gd name="T25" fmla="*/ 2147483646 h 99"/>
                <a:gd name="T26" fmla="*/ 2147483646 w 292"/>
                <a:gd name="T27" fmla="*/ 2147483646 h 99"/>
                <a:gd name="T28" fmla="*/ 2147483646 w 292"/>
                <a:gd name="T29" fmla="*/ 2147483646 h 99"/>
                <a:gd name="T30" fmla="*/ 2147483646 w 292"/>
                <a:gd name="T31" fmla="*/ 2147483646 h 99"/>
                <a:gd name="T32" fmla="*/ 2147483646 w 292"/>
                <a:gd name="T33" fmla="*/ 2147483646 h 99"/>
                <a:gd name="T34" fmla="*/ 2147483646 w 292"/>
                <a:gd name="T35" fmla="*/ 2147483646 h 99"/>
                <a:gd name="T36" fmla="*/ 0 w 292"/>
                <a:gd name="T37" fmla="*/ 2147483646 h 99"/>
                <a:gd name="T38" fmla="*/ 2147483646 w 292"/>
                <a:gd name="T39" fmla="*/ 2147483646 h 99"/>
                <a:gd name="T40" fmla="*/ 2147483646 w 292"/>
                <a:gd name="T41" fmla="*/ 2147483646 h 99"/>
                <a:gd name="T42" fmla="*/ 2147483646 w 292"/>
                <a:gd name="T43" fmla="*/ 2147483646 h 99"/>
                <a:gd name="T44" fmla="*/ 2147483646 w 292"/>
                <a:gd name="T45" fmla="*/ 2147483646 h 99"/>
                <a:gd name="T46" fmla="*/ 2147483646 w 292"/>
                <a:gd name="T47" fmla="*/ 2147483646 h 99"/>
                <a:gd name="T48" fmla="*/ 2147483646 w 292"/>
                <a:gd name="T49" fmla="*/ 2147483646 h 99"/>
                <a:gd name="T50" fmla="*/ 2147483646 w 292"/>
                <a:gd name="T51" fmla="*/ 2147483646 h 99"/>
                <a:gd name="T52" fmla="*/ 2147483646 w 292"/>
                <a:gd name="T53" fmla="*/ 2147483646 h 99"/>
                <a:gd name="T54" fmla="*/ 2147483646 w 292"/>
                <a:gd name="T55" fmla="*/ 2147483646 h 99"/>
                <a:gd name="T56" fmla="*/ 2147483646 w 292"/>
                <a:gd name="T57" fmla="*/ 2147483646 h 99"/>
                <a:gd name="T58" fmla="*/ 2147483646 w 292"/>
                <a:gd name="T59" fmla="*/ 2147483646 h 99"/>
                <a:gd name="T60" fmla="*/ 2147483646 w 292"/>
                <a:gd name="T61" fmla="*/ 2147483646 h 99"/>
                <a:gd name="T62" fmla="*/ 2147483646 w 292"/>
                <a:gd name="T63" fmla="*/ 2147483646 h 9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92" h="99">
                  <a:moveTo>
                    <a:pt x="113" y="0"/>
                  </a:moveTo>
                  <a:lnTo>
                    <a:pt x="126" y="0"/>
                  </a:lnTo>
                  <a:lnTo>
                    <a:pt x="138" y="0"/>
                  </a:lnTo>
                  <a:lnTo>
                    <a:pt x="153" y="0"/>
                  </a:lnTo>
                  <a:lnTo>
                    <a:pt x="172" y="0"/>
                  </a:lnTo>
                  <a:lnTo>
                    <a:pt x="198" y="1"/>
                  </a:lnTo>
                  <a:lnTo>
                    <a:pt x="224" y="3"/>
                  </a:lnTo>
                  <a:lnTo>
                    <a:pt x="250" y="6"/>
                  </a:lnTo>
                  <a:lnTo>
                    <a:pt x="279" y="7"/>
                  </a:lnTo>
                  <a:lnTo>
                    <a:pt x="292" y="7"/>
                  </a:lnTo>
                  <a:lnTo>
                    <a:pt x="292" y="14"/>
                  </a:lnTo>
                  <a:lnTo>
                    <a:pt x="290" y="20"/>
                  </a:lnTo>
                  <a:lnTo>
                    <a:pt x="288" y="27"/>
                  </a:lnTo>
                  <a:lnTo>
                    <a:pt x="285" y="33"/>
                  </a:lnTo>
                  <a:lnTo>
                    <a:pt x="281" y="45"/>
                  </a:lnTo>
                  <a:lnTo>
                    <a:pt x="279" y="55"/>
                  </a:lnTo>
                  <a:lnTo>
                    <a:pt x="153" y="62"/>
                  </a:lnTo>
                  <a:lnTo>
                    <a:pt x="135" y="70"/>
                  </a:lnTo>
                  <a:lnTo>
                    <a:pt x="111" y="83"/>
                  </a:lnTo>
                  <a:lnTo>
                    <a:pt x="99" y="89"/>
                  </a:lnTo>
                  <a:lnTo>
                    <a:pt x="86" y="94"/>
                  </a:lnTo>
                  <a:lnTo>
                    <a:pt x="79" y="96"/>
                  </a:lnTo>
                  <a:lnTo>
                    <a:pt x="72" y="97"/>
                  </a:lnTo>
                  <a:lnTo>
                    <a:pt x="66" y="98"/>
                  </a:lnTo>
                  <a:lnTo>
                    <a:pt x="60" y="99"/>
                  </a:lnTo>
                  <a:lnTo>
                    <a:pt x="55" y="98"/>
                  </a:lnTo>
                  <a:lnTo>
                    <a:pt x="51" y="97"/>
                  </a:lnTo>
                  <a:lnTo>
                    <a:pt x="45" y="94"/>
                  </a:lnTo>
                  <a:lnTo>
                    <a:pt x="41" y="92"/>
                  </a:lnTo>
                  <a:lnTo>
                    <a:pt x="33" y="86"/>
                  </a:lnTo>
                  <a:lnTo>
                    <a:pt x="26" y="80"/>
                  </a:lnTo>
                  <a:lnTo>
                    <a:pt x="20" y="77"/>
                  </a:lnTo>
                  <a:lnTo>
                    <a:pt x="11" y="72"/>
                  </a:lnTo>
                  <a:lnTo>
                    <a:pt x="7" y="69"/>
                  </a:lnTo>
                  <a:lnTo>
                    <a:pt x="3" y="64"/>
                  </a:lnTo>
                  <a:lnTo>
                    <a:pt x="1" y="57"/>
                  </a:lnTo>
                  <a:lnTo>
                    <a:pt x="0" y="49"/>
                  </a:lnTo>
                  <a:lnTo>
                    <a:pt x="0" y="42"/>
                  </a:lnTo>
                  <a:lnTo>
                    <a:pt x="0" y="28"/>
                  </a:lnTo>
                  <a:lnTo>
                    <a:pt x="1" y="25"/>
                  </a:lnTo>
                  <a:lnTo>
                    <a:pt x="2" y="22"/>
                  </a:lnTo>
                  <a:lnTo>
                    <a:pt x="3" y="20"/>
                  </a:lnTo>
                  <a:lnTo>
                    <a:pt x="5" y="18"/>
                  </a:lnTo>
                  <a:lnTo>
                    <a:pt x="9" y="18"/>
                  </a:lnTo>
                  <a:lnTo>
                    <a:pt x="11" y="19"/>
                  </a:lnTo>
                  <a:lnTo>
                    <a:pt x="15" y="21"/>
                  </a:lnTo>
                  <a:lnTo>
                    <a:pt x="20" y="25"/>
                  </a:lnTo>
                  <a:lnTo>
                    <a:pt x="25" y="28"/>
                  </a:lnTo>
                  <a:lnTo>
                    <a:pt x="30" y="30"/>
                  </a:lnTo>
                  <a:lnTo>
                    <a:pt x="35" y="32"/>
                  </a:lnTo>
                  <a:lnTo>
                    <a:pt x="40" y="33"/>
                  </a:lnTo>
                  <a:lnTo>
                    <a:pt x="45" y="34"/>
                  </a:lnTo>
                  <a:lnTo>
                    <a:pt x="49" y="34"/>
                  </a:lnTo>
                  <a:lnTo>
                    <a:pt x="54" y="33"/>
                  </a:lnTo>
                  <a:lnTo>
                    <a:pt x="58" y="32"/>
                  </a:lnTo>
                  <a:lnTo>
                    <a:pt x="67" y="29"/>
                  </a:lnTo>
                  <a:lnTo>
                    <a:pt x="75" y="25"/>
                  </a:lnTo>
                  <a:lnTo>
                    <a:pt x="81" y="19"/>
                  </a:lnTo>
                  <a:lnTo>
                    <a:pt x="87" y="13"/>
                  </a:lnTo>
                  <a:lnTo>
                    <a:pt x="88" y="11"/>
                  </a:lnTo>
                  <a:lnTo>
                    <a:pt x="91" y="8"/>
                  </a:lnTo>
                  <a:lnTo>
                    <a:pt x="94" y="6"/>
                  </a:lnTo>
                  <a:lnTo>
                    <a:pt x="100" y="3"/>
                  </a:lnTo>
                  <a:lnTo>
                    <a:pt x="109" y="1"/>
                  </a:lnTo>
                  <a:lnTo>
                    <a:pt x="113"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0" name="Freeform 39"/>
            <p:cNvSpPr>
              <a:spLocks/>
            </p:cNvSpPr>
            <p:nvPr/>
          </p:nvSpPr>
          <p:spPr bwMode="auto">
            <a:xfrm>
              <a:off x="6688095" y="3221327"/>
              <a:ext cx="19050" cy="57150"/>
            </a:xfrm>
            <a:custGeom>
              <a:avLst/>
              <a:gdLst>
                <a:gd name="T0" fmla="*/ 2147483646 w 43"/>
                <a:gd name="T1" fmla="*/ 2147483646 h 93"/>
                <a:gd name="T2" fmla="*/ 2147483646 w 43"/>
                <a:gd name="T3" fmla="*/ 2147483646 h 93"/>
                <a:gd name="T4" fmla="*/ 2147483646 w 43"/>
                <a:gd name="T5" fmla="*/ 2147483646 h 93"/>
                <a:gd name="T6" fmla="*/ 2147483646 w 43"/>
                <a:gd name="T7" fmla="*/ 2147483646 h 93"/>
                <a:gd name="T8" fmla="*/ 2147483646 w 43"/>
                <a:gd name="T9" fmla="*/ 2147483646 h 93"/>
                <a:gd name="T10" fmla="*/ 2147483646 w 43"/>
                <a:gd name="T11" fmla="*/ 2147483646 h 93"/>
                <a:gd name="T12" fmla="*/ 2147483646 w 43"/>
                <a:gd name="T13" fmla="*/ 2147483646 h 93"/>
                <a:gd name="T14" fmla="*/ 2147483646 w 43"/>
                <a:gd name="T15" fmla="*/ 2147483646 h 93"/>
                <a:gd name="T16" fmla="*/ 2147483646 w 43"/>
                <a:gd name="T17" fmla="*/ 2147483646 h 93"/>
                <a:gd name="T18" fmla="*/ 2147483646 w 43"/>
                <a:gd name="T19" fmla="*/ 2147483646 h 93"/>
                <a:gd name="T20" fmla="*/ 2147483646 w 43"/>
                <a:gd name="T21" fmla="*/ 2147483646 h 93"/>
                <a:gd name="T22" fmla="*/ 2147483646 w 43"/>
                <a:gd name="T23" fmla="*/ 2147483646 h 93"/>
                <a:gd name="T24" fmla="*/ 2147483646 w 43"/>
                <a:gd name="T25" fmla="*/ 2147483646 h 93"/>
                <a:gd name="T26" fmla="*/ 2147483646 w 43"/>
                <a:gd name="T27" fmla="*/ 2147483646 h 93"/>
                <a:gd name="T28" fmla="*/ 0 w 43"/>
                <a:gd name="T29" fmla="*/ 2147483646 h 93"/>
                <a:gd name="T30" fmla="*/ 2147483646 w 43"/>
                <a:gd name="T31" fmla="*/ 2147483646 h 93"/>
                <a:gd name="T32" fmla="*/ 2147483646 w 43"/>
                <a:gd name="T33" fmla="*/ 2147483646 h 93"/>
                <a:gd name="T34" fmla="*/ 2147483646 w 43"/>
                <a:gd name="T35" fmla="*/ 2147483646 h 93"/>
                <a:gd name="T36" fmla="*/ 2147483646 w 43"/>
                <a:gd name="T37" fmla="*/ 2147483646 h 93"/>
                <a:gd name="T38" fmla="*/ 2147483646 w 43"/>
                <a:gd name="T39" fmla="*/ 2147483646 h 93"/>
                <a:gd name="T40" fmla="*/ 2147483646 w 43"/>
                <a:gd name="T41" fmla="*/ 2147483646 h 93"/>
                <a:gd name="T42" fmla="*/ 2147483646 w 43"/>
                <a:gd name="T43" fmla="*/ 2147483646 h 93"/>
                <a:gd name="T44" fmla="*/ 2147483646 w 43"/>
                <a:gd name="T45" fmla="*/ 2147483646 h 93"/>
                <a:gd name="T46" fmla="*/ 2147483646 w 43"/>
                <a:gd name="T47" fmla="*/ 2147483646 h 93"/>
                <a:gd name="T48" fmla="*/ 2147483646 w 43"/>
                <a:gd name="T49" fmla="*/ 2147483646 h 93"/>
                <a:gd name="T50" fmla="*/ 2147483646 w 43"/>
                <a:gd name="T51" fmla="*/ 2147483646 h 93"/>
                <a:gd name="T52" fmla="*/ 2147483646 w 43"/>
                <a:gd name="T53" fmla="*/ 2147483646 h 93"/>
                <a:gd name="T54" fmla="*/ 2147483646 w 43"/>
                <a:gd name="T55" fmla="*/ 0 h 93"/>
                <a:gd name="T56" fmla="*/ 2147483646 w 43"/>
                <a:gd name="T57" fmla="*/ 0 h 93"/>
                <a:gd name="T58" fmla="*/ 2147483646 w 43"/>
                <a:gd name="T59" fmla="*/ 2147483646 h 93"/>
                <a:gd name="T60" fmla="*/ 2147483646 w 43"/>
                <a:gd name="T61" fmla="*/ 2147483646 h 93"/>
                <a:gd name="T62" fmla="*/ 2147483646 w 43"/>
                <a:gd name="T63" fmla="*/ 2147483646 h 93"/>
                <a:gd name="T64" fmla="*/ 2147483646 w 43"/>
                <a:gd name="T65" fmla="*/ 2147483646 h 93"/>
                <a:gd name="T66" fmla="*/ 2147483646 w 43"/>
                <a:gd name="T67" fmla="*/ 2147483646 h 93"/>
                <a:gd name="T68" fmla="*/ 2147483646 w 43"/>
                <a:gd name="T69" fmla="*/ 2147483646 h 93"/>
                <a:gd name="T70" fmla="*/ 2147483646 w 43"/>
                <a:gd name="T71" fmla="*/ 2147483646 h 93"/>
                <a:gd name="T72" fmla="*/ 2147483646 w 43"/>
                <a:gd name="T73" fmla="*/ 2147483646 h 93"/>
                <a:gd name="T74" fmla="*/ 2147483646 w 43"/>
                <a:gd name="T75" fmla="*/ 2147483646 h 93"/>
                <a:gd name="T76" fmla="*/ 2147483646 w 43"/>
                <a:gd name="T77" fmla="*/ 2147483646 h 93"/>
                <a:gd name="T78" fmla="*/ 2147483646 w 43"/>
                <a:gd name="T79" fmla="*/ 2147483646 h 93"/>
                <a:gd name="T80" fmla="*/ 2147483646 w 43"/>
                <a:gd name="T81" fmla="*/ 2147483646 h 93"/>
                <a:gd name="T82" fmla="*/ 2147483646 w 43"/>
                <a:gd name="T83" fmla="*/ 2147483646 h 93"/>
                <a:gd name="T84" fmla="*/ 2147483646 w 43"/>
                <a:gd name="T85" fmla="*/ 2147483646 h 93"/>
                <a:gd name="T86" fmla="*/ 2147483646 w 43"/>
                <a:gd name="T87" fmla="*/ 2147483646 h 93"/>
                <a:gd name="T88" fmla="*/ 2147483646 w 43"/>
                <a:gd name="T89" fmla="*/ 2147483646 h 93"/>
                <a:gd name="T90" fmla="*/ 2147483646 w 43"/>
                <a:gd name="T91" fmla="*/ 2147483646 h 93"/>
                <a:gd name="T92" fmla="*/ 2147483646 w 43"/>
                <a:gd name="T93" fmla="*/ 2147483646 h 93"/>
                <a:gd name="T94" fmla="*/ 2147483646 w 43"/>
                <a:gd name="T95" fmla="*/ 2147483646 h 93"/>
                <a:gd name="T96" fmla="*/ 2147483646 w 43"/>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43" h="93">
                  <a:moveTo>
                    <a:pt x="39" y="93"/>
                  </a:moveTo>
                  <a:lnTo>
                    <a:pt x="31" y="91"/>
                  </a:lnTo>
                  <a:lnTo>
                    <a:pt x="26" y="89"/>
                  </a:lnTo>
                  <a:lnTo>
                    <a:pt x="21" y="87"/>
                  </a:lnTo>
                  <a:lnTo>
                    <a:pt x="18" y="84"/>
                  </a:lnTo>
                  <a:lnTo>
                    <a:pt x="15" y="79"/>
                  </a:lnTo>
                  <a:lnTo>
                    <a:pt x="14" y="73"/>
                  </a:lnTo>
                  <a:lnTo>
                    <a:pt x="13" y="65"/>
                  </a:lnTo>
                  <a:lnTo>
                    <a:pt x="11" y="55"/>
                  </a:lnTo>
                  <a:lnTo>
                    <a:pt x="11" y="48"/>
                  </a:lnTo>
                  <a:lnTo>
                    <a:pt x="9" y="42"/>
                  </a:lnTo>
                  <a:lnTo>
                    <a:pt x="6" y="38"/>
                  </a:lnTo>
                  <a:lnTo>
                    <a:pt x="4" y="36"/>
                  </a:lnTo>
                  <a:lnTo>
                    <a:pt x="2" y="34"/>
                  </a:lnTo>
                  <a:lnTo>
                    <a:pt x="0" y="32"/>
                  </a:lnTo>
                  <a:lnTo>
                    <a:pt x="2" y="29"/>
                  </a:lnTo>
                  <a:lnTo>
                    <a:pt x="5" y="24"/>
                  </a:lnTo>
                  <a:lnTo>
                    <a:pt x="6" y="28"/>
                  </a:lnTo>
                  <a:lnTo>
                    <a:pt x="7" y="29"/>
                  </a:lnTo>
                  <a:lnTo>
                    <a:pt x="8" y="30"/>
                  </a:lnTo>
                  <a:lnTo>
                    <a:pt x="9" y="29"/>
                  </a:lnTo>
                  <a:lnTo>
                    <a:pt x="11" y="25"/>
                  </a:lnTo>
                  <a:lnTo>
                    <a:pt x="14" y="19"/>
                  </a:lnTo>
                  <a:lnTo>
                    <a:pt x="16" y="12"/>
                  </a:lnTo>
                  <a:lnTo>
                    <a:pt x="20" y="6"/>
                  </a:lnTo>
                  <a:lnTo>
                    <a:pt x="22" y="4"/>
                  </a:lnTo>
                  <a:lnTo>
                    <a:pt x="25" y="2"/>
                  </a:lnTo>
                  <a:lnTo>
                    <a:pt x="28" y="0"/>
                  </a:lnTo>
                  <a:lnTo>
                    <a:pt x="32" y="0"/>
                  </a:lnTo>
                  <a:lnTo>
                    <a:pt x="33" y="10"/>
                  </a:lnTo>
                  <a:lnTo>
                    <a:pt x="33" y="16"/>
                  </a:lnTo>
                  <a:lnTo>
                    <a:pt x="33" y="20"/>
                  </a:lnTo>
                  <a:lnTo>
                    <a:pt x="32" y="23"/>
                  </a:lnTo>
                  <a:lnTo>
                    <a:pt x="32" y="27"/>
                  </a:lnTo>
                  <a:lnTo>
                    <a:pt x="32" y="31"/>
                  </a:lnTo>
                  <a:lnTo>
                    <a:pt x="35" y="36"/>
                  </a:lnTo>
                  <a:lnTo>
                    <a:pt x="39" y="43"/>
                  </a:lnTo>
                  <a:lnTo>
                    <a:pt x="38" y="44"/>
                  </a:lnTo>
                  <a:lnTo>
                    <a:pt x="37" y="45"/>
                  </a:lnTo>
                  <a:lnTo>
                    <a:pt x="37" y="48"/>
                  </a:lnTo>
                  <a:lnTo>
                    <a:pt x="38" y="51"/>
                  </a:lnTo>
                  <a:lnTo>
                    <a:pt x="39" y="59"/>
                  </a:lnTo>
                  <a:lnTo>
                    <a:pt x="41" y="68"/>
                  </a:lnTo>
                  <a:lnTo>
                    <a:pt x="42" y="76"/>
                  </a:lnTo>
                  <a:lnTo>
                    <a:pt x="43" y="85"/>
                  </a:lnTo>
                  <a:lnTo>
                    <a:pt x="43" y="88"/>
                  </a:lnTo>
                  <a:lnTo>
                    <a:pt x="42" y="91"/>
                  </a:lnTo>
                  <a:lnTo>
                    <a:pt x="40" y="92"/>
                  </a:lnTo>
                  <a:lnTo>
                    <a:pt x="39" y="93"/>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1" name="Freeform 40"/>
            <p:cNvSpPr>
              <a:spLocks/>
            </p:cNvSpPr>
            <p:nvPr/>
          </p:nvSpPr>
          <p:spPr bwMode="auto">
            <a:xfrm>
              <a:off x="6807159" y="3226090"/>
              <a:ext cx="14287" cy="57150"/>
            </a:xfrm>
            <a:custGeom>
              <a:avLst/>
              <a:gdLst>
                <a:gd name="T0" fmla="*/ 2147483646 w 40"/>
                <a:gd name="T1" fmla="*/ 2147483646 h 56"/>
                <a:gd name="T2" fmla="*/ 2147483646 w 40"/>
                <a:gd name="T3" fmla="*/ 2147483646 h 56"/>
                <a:gd name="T4" fmla="*/ 2147483646 w 40"/>
                <a:gd name="T5" fmla="*/ 2147483646 h 56"/>
                <a:gd name="T6" fmla="*/ 2147483646 w 40"/>
                <a:gd name="T7" fmla="*/ 2147483646 h 56"/>
                <a:gd name="T8" fmla="*/ 2147483646 w 40"/>
                <a:gd name="T9" fmla="*/ 2147483646 h 56"/>
                <a:gd name="T10" fmla="*/ 2147483646 w 40"/>
                <a:gd name="T11" fmla="*/ 2147483646 h 56"/>
                <a:gd name="T12" fmla="*/ 0 w 40"/>
                <a:gd name="T13" fmla="*/ 2147483646 h 56"/>
                <a:gd name="T14" fmla="*/ 2147483646 w 40"/>
                <a:gd name="T15" fmla="*/ 2147483646 h 56"/>
                <a:gd name="T16" fmla="*/ 2147483646 w 40"/>
                <a:gd name="T17" fmla="*/ 0 h 56"/>
                <a:gd name="T18" fmla="*/ 2147483646 w 40"/>
                <a:gd name="T19" fmla="*/ 2147483646 h 56"/>
                <a:gd name="T20" fmla="*/ 2147483646 w 40"/>
                <a:gd name="T21" fmla="*/ 2147483646 h 56"/>
                <a:gd name="T22" fmla="*/ 2147483646 w 40"/>
                <a:gd name="T23" fmla="*/ 2147483646 h 56"/>
                <a:gd name="T24" fmla="*/ 2147483646 w 40"/>
                <a:gd name="T25" fmla="*/ 2147483646 h 56"/>
                <a:gd name="T26" fmla="*/ 2147483646 w 40"/>
                <a:gd name="T27" fmla="*/ 2147483646 h 56"/>
                <a:gd name="T28" fmla="*/ 2147483646 w 40"/>
                <a:gd name="T29" fmla="*/ 2147483646 h 56"/>
                <a:gd name="T30" fmla="*/ 2147483646 w 40"/>
                <a:gd name="T31" fmla="*/ 2147483646 h 56"/>
                <a:gd name="T32" fmla="*/ 2147483646 w 40"/>
                <a:gd name="T33" fmla="*/ 2147483646 h 56"/>
                <a:gd name="T34" fmla="*/ 2147483646 w 40"/>
                <a:gd name="T35" fmla="*/ 2147483646 h 56"/>
                <a:gd name="T36" fmla="*/ 2147483646 w 40"/>
                <a:gd name="T37" fmla="*/ 2147483646 h 5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0" h="56">
                  <a:moveTo>
                    <a:pt x="40" y="56"/>
                  </a:moveTo>
                  <a:lnTo>
                    <a:pt x="37" y="46"/>
                  </a:lnTo>
                  <a:lnTo>
                    <a:pt x="33" y="38"/>
                  </a:lnTo>
                  <a:lnTo>
                    <a:pt x="28" y="32"/>
                  </a:lnTo>
                  <a:lnTo>
                    <a:pt x="23" y="28"/>
                  </a:lnTo>
                  <a:lnTo>
                    <a:pt x="11" y="21"/>
                  </a:lnTo>
                  <a:lnTo>
                    <a:pt x="0" y="12"/>
                  </a:lnTo>
                  <a:lnTo>
                    <a:pt x="13" y="4"/>
                  </a:lnTo>
                  <a:lnTo>
                    <a:pt x="20" y="0"/>
                  </a:lnTo>
                  <a:lnTo>
                    <a:pt x="28" y="12"/>
                  </a:lnTo>
                  <a:lnTo>
                    <a:pt x="35" y="22"/>
                  </a:lnTo>
                  <a:lnTo>
                    <a:pt x="37" y="25"/>
                  </a:lnTo>
                  <a:lnTo>
                    <a:pt x="39" y="29"/>
                  </a:lnTo>
                  <a:lnTo>
                    <a:pt x="39" y="33"/>
                  </a:lnTo>
                  <a:lnTo>
                    <a:pt x="40" y="37"/>
                  </a:lnTo>
                  <a:lnTo>
                    <a:pt x="40" y="44"/>
                  </a:lnTo>
                  <a:lnTo>
                    <a:pt x="40" y="46"/>
                  </a:lnTo>
                  <a:lnTo>
                    <a:pt x="40" y="49"/>
                  </a:lnTo>
                  <a:lnTo>
                    <a:pt x="40" y="5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2" name="Freeform 41"/>
            <p:cNvSpPr>
              <a:spLocks/>
            </p:cNvSpPr>
            <p:nvPr/>
          </p:nvSpPr>
          <p:spPr bwMode="auto">
            <a:xfrm>
              <a:off x="8294645" y="3886490"/>
              <a:ext cx="44450" cy="57150"/>
            </a:xfrm>
            <a:custGeom>
              <a:avLst/>
              <a:gdLst>
                <a:gd name="T0" fmla="*/ 0 w 106"/>
                <a:gd name="T1" fmla="*/ 2147483646 h 71"/>
                <a:gd name="T2" fmla="*/ 2147483646 w 106"/>
                <a:gd name="T3" fmla="*/ 2147483646 h 71"/>
                <a:gd name="T4" fmla="*/ 2147483646 w 106"/>
                <a:gd name="T5" fmla="*/ 2147483646 h 71"/>
                <a:gd name="T6" fmla="*/ 2147483646 w 106"/>
                <a:gd name="T7" fmla="*/ 2147483646 h 71"/>
                <a:gd name="T8" fmla="*/ 2147483646 w 106"/>
                <a:gd name="T9" fmla="*/ 2147483646 h 71"/>
                <a:gd name="T10" fmla="*/ 2147483646 w 106"/>
                <a:gd name="T11" fmla="*/ 2147483646 h 71"/>
                <a:gd name="T12" fmla="*/ 2147483646 w 106"/>
                <a:gd name="T13" fmla="*/ 2147483646 h 71"/>
                <a:gd name="T14" fmla="*/ 2147483646 w 106"/>
                <a:gd name="T15" fmla="*/ 2147483646 h 71"/>
                <a:gd name="T16" fmla="*/ 2147483646 w 106"/>
                <a:gd name="T17" fmla="*/ 0 h 71"/>
                <a:gd name="T18" fmla="*/ 2147483646 w 106"/>
                <a:gd name="T19" fmla="*/ 2147483646 h 71"/>
                <a:gd name="T20" fmla="*/ 2147483646 w 106"/>
                <a:gd name="T21" fmla="*/ 2147483646 h 71"/>
                <a:gd name="T22" fmla="*/ 2147483646 w 106"/>
                <a:gd name="T23" fmla="*/ 2147483646 h 71"/>
                <a:gd name="T24" fmla="*/ 2147483646 w 106"/>
                <a:gd name="T25" fmla="*/ 2147483646 h 71"/>
                <a:gd name="T26" fmla="*/ 2147483646 w 106"/>
                <a:gd name="T27" fmla="*/ 2147483646 h 71"/>
                <a:gd name="T28" fmla="*/ 2147483646 w 106"/>
                <a:gd name="T29" fmla="*/ 2147483646 h 71"/>
                <a:gd name="T30" fmla="*/ 2147483646 w 106"/>
                <a:gd name="T31" fmla="*/ 2147483646 h 71"/>
                <a:gd name="T32" fmla="*/ 2147483646 w 106"/>
                <a:gd name="T33" fmla="*/ 2147483646 h 71"/>
                <a:gd name="T34" fmla="*/ 2147483646 w 106"/>
                <a:gd name="T35" fmla="*/ 2147483646 h 71"/>
                <a:gd name="T36" fmla="*/ 2147483646 w 106"/>
                <a:gd name="T37" fmla="*/ 2147483646 h 71"/>
                <a:gd name="T38" fmla="*/ 2147483646 w 106"/>
                <a:gd name="T39" fmla="*/ 2147483646 h 71"/>
                <a:gd name="T40" fmla="*/ 2147483646 w 106"/>
                <a:gd name="T41" fmla="*/ 2147483646 h 71"/>
                <a:gd name="T42" fmla="*/ 2147483646 w 106"/>
                <a:gd name="T43" fmla="*/ 2147483646 h 71"/>
                <a:gd name="T44" fmla="*/ 2147483646 w 106"/>
                <a:gd name="T45" fmla="*/ 2147483646 h 71"/>
                <a:gd name="T46" fmla="*/ 2147483646 w 106"/>
                <a:gd name="T47" fmla="*/ 2147483646 h 71"/>
                <a:gd name="T48" fmla="*/ 2147483646 w 106"/>
                <a:gd name="T49" fmla="*/ 2147483646 h 71"/>
                <a:gd name="T50" fmla="*/ 2147483646 w 106"/>
                <a:gd name="T51" fmla="*/ 2147483646 h 71"/>
                <a:gd name="T52" fmla="*/ 2147483646 w 106"/>
                <a:gd name="T53" fmla="*/ 2147483646 h 71"/>
                <a:gd name="T54" fmla="*/ 2147483646 w 106"/>
                <a:gd name="T55" fmla="*/ 2147483646 h 71"/>
                <a:gd name="T56" fmla="*/ 2147483646 w 106"/>
                <a:gd name="T57" fmla="*/ 2147483646 h 71"/>
                <a:gd name="T58" fmla="*/ 2147483646 w 106"/>
                <a:gd name="T59" fmla="*/ 2147483646 h 71"/>
                <a:gd name="T60" fmla="*/ 2147483646 w 106"/>
                <a:gd name="T61" fmla="*/ 2147483646 h 71"/>
                <a:gd name="T62" fmla="*/ 2147483646 w 106"/>
                <a:gd name="T63" fmla="*/ 2147483646 h 71"/>
                <a:gd name="T64" fmla="*/ 2147483646 w 106"/>
                <a:gd name="T65" fmla="*/ 2147483646 h 71"/>
                <a:gd name="T66" fmla="*/ 2147483646 w 106"/>
                <a:gd name="T67" fmla="*/ 2147483646 h 71"/>
                <a:gd name="T68" fmla="*/ 2147483646 w 106"/>
                <a:gd name="T69" fmla="*/ 2147483646 h 71"/>
                <a:gd name="T70" fmla="*/ 2147483646 w 106"/>
                <a:gd name="T71" fmla="*/ 2147483646 h 71"/>
                <a:gd name="T72" fmla="*/ 2147483646 w 106"/>
                <a:gd name="T73" fmla="*/ 2147483646 h 71"/>
                <a:gd name="T74" fmla="*/ 2147483646 w 106"/>
                <a:gd name="T75" fmla="*/ 2147483646 h 71"/>
                <a:gd name="T76" fmla="*/ 2147483646 w 106"/>
                <a:gd name="T77" fmla="*/ 2147483646 h 71"/>
                <a:gd name="T78" fmla="*/ 2147483646 w 106"/>
                <a:gd name="T79" fmla="*/ 2147483646 h 71"/>
                <a:gd name="T80" fmla="*/ 2147483646 w 106"/>
                <a:gd name="T81" fmla="*/ 2147483646 h 71"/>
                <a:gd name="T82" fmla="*/ 2147483646 w 106"/>
                <a:gd name="T83" fmla="*/ 2147483646 h 71"/>
                <a:gd name="T84" fmla="*/ 2147483646 w 106"/>
                <a:gd name="T85" fmla="*/ 2147483646 h 71"/>
                <a:gd name="T86" fmla="*/ 2147483646 w 106"/>
                <a:gd name="T87" fmla="*/ 2147483646 h 71"/>
                <a:gd name="T88" fmla="*/ 2147483646 w 106"/>
                <a:gd name="T89" fmla="*/ 2147483646 h 71"/>
                <a:gd name="T90" fmla="*/ 0 w 106"/>
                <a:gd name="T91" fmla="*/ 2147483646 h 7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06" h="71">
                  <a:moveTo>
                    <a:pt x="0" y="7"/>
                  </a:moveTo>
                  <a:lnTo>
                    <a:pt x="12" y="10"/>
                  </a:lnTo>
                  <a:lnTo>
                    <a:pt x="24" y="12"/>
                  </a:lnTo>
                  <a:lnTo>
                    <a:pt x="35" y="13"/>
                  </a:lnTo>
                  <a:lnTo>
                    <a:pt x="45" y="13"/>
                  </a:lnTo>
                  <a:lnTo>
                    <a:pt x="54" y="11"/>
                  </a:lnTo>
                  <a:lnTo>
                    <a:pt x="61" y="8"/>
                  </a:lnTo>
                  <a:lnTo>
                    <a:pt x="68" y="5"/>
                  </a:lnTo>
                  <a:lnTo>
                    <a:pt x="74" y="0"/>
                  </a:lnTo>
                  <a:lnTo>
                    <a:pt x="84" y="16"/>
                  </a:lnTo>
                  <a:lnTo>
                    <a:pt x="94" y="30"/>
                  </a:lnTo>
                  <a:lnTo>
                    <a:pt x="101" y="44"/>
                  </a:lnTo>
                  <a:lnTo>
                    <a:pt x="105" y="55"/>
                  </a:lnTo>
                  <a:lnTo>
                    <a:pt x="106" y="60"/>
                  </a:lnTo>
                  <a:lnTo>
                    <a:pt x="106" y="63"/>
                  </a:lnTo>
                  <a:lnTo>
                    <a:pt x="105" y="67"/>
                  </a:lnTo>
                  <a:lnTo>
                    <a:pt x="103" y="69"/>
                  </a:lnTo>
                  <a:lnTo>
                    <a:pt x="101" y="70"/>
                  </a:lnTo>
                  <a:lnTo>
                    <a:pt x="98" y="70"/>
                  </a:lnTo>
                  <a:lnTo>
                    <a:pt x="92" y="70"/>
                  </a:lnTo>
                  <a:lnTo>
                    <a:pt x="87" y="68"/>
                  </a:lnTo>
                  <a:lnTo>
                    <a:pt x="74" y="70"/>
                  </a:lnTo>
                  <a:lnTo>
                    <a:pt x="63" y="71"/>
                  </a:lnTo>
                  <a:lnTo>
                    <a:pt x="53" y="69"/>
                  </a:lnTo>
                  <a:lnTo>
                    <a:pt x="45" y="66"/>
                  </a:lnTo>
                  <a:lnTo>
                    <a:pt x="37" y="62"/>
                  </a:lnTo>
                  <a:lnTo>
                    <a:pt x="32" y="57"/>
                  </a:lnTo>
                  <a:lnTo>
                    <a:pt x="27" y="51"/>
                  </a:lnTo>
                  <a:lnTo>
                    <a:pt x="24" y="45"/>
                  </a:lnTo>
                  <a:lnTo>
                    <a:pt x="21" y="38"/>
                  </a:lnTo>
                  <a:lnTo>
                    <a:pt x="20" y="30"/>
                  </a:lnTo>
                  <a:lnTo>
                    <a:pt x="19" y="24"/>
                  </a:lnTo>
                  <a:lnTo>
                    <a:pt x="18" y="19"/>
                  </a:lnTo>
                  <a:lnTo>
                    <a:pt x="18" y="14"/>
                  </a:lnTo>
                  <a:lnTo>
                    <a:pt x="19" y="10"/>
                  </a:lnTo>
                  <a:lnTo>
                    <a:pt x="20" y="7"/>
                  </a:lnTo>
                  <a:lnTo>
                    <a:pt x="21" y="7"/>
                  </a:lnTo>
                  <a:lnTo>
                    <a:pt x="20" y="10"/>
                  </a:lnTo>
                  <a:lnTo>
                    <a:pt x="19" y="16"/>
                  </a:lnTo>
                  <a:lnTo>
                    <a:pt x="19" y="17"/>
                  </a:lnTo>
                  <a:lnTo>
                    <a:pt x="20" y="17"/>
                  </a:lnTo>
                  <a:lnTo>
                    <a:pt x="21" y="17"/>
                  </a:lnTo>
                  <a:lnTo>
                    <a:pt x="23" y="13"/>
                  </a:lnTo>
                  <a:lnTo>
                    <a:pt x="27" y="7"/>
                  </a:lnTo>
                  <a:lnTo>
                    <a:pt x="0" y="7"/>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nvGrpSpPr>
            <p:cNvPr id="43" name="Group 42"/>
            <p:cNvGrpSpPr>
              <a:grpSpLocks/>
            </p:cNvGrpSpPr>
            <p:nvPr/>
          </p:nvGrpSpPr>
          <p:grpSpPr bwMode="auto">
            <a:xfrm>
              <a:off x="4146509" y="5694653"/>
              <a:ext cx="65087" cy="55563"/>
              <a:chOff x="1654" y="3671"/>
              <a:chExt cx="49" cy="17"/>
            </a:xfrm>
          </p:grpSpPr>
          <p:sp>
            <p:nvSpPr>
              <p:cNvPr id="591" name="Freeform 590"/>
              <p:cNvSpPr>
                <a:spLocks/>
              </p:cNvSpPr>
              <p:nvPr/>
            </p:nvSpPr>
            <p:spPr bwMode="auto">
              <a:xfrm>
                <a:off x="1654" y="3672"/>
                <a:ext cx="20" cy="14"/>
              </a:xfrm>
              <a:custGeom>
                <a:avLst/>
                <a:gdLst>
                  <a:gd name="T0" fmla="*/ 0 w 59"/>
                  <a:gd name="T1" fmla="*/ 0 h 43"/>
                  <a:gd name="T2" fmla="*/ 0 w 59"/>
                  <a:gd name="T3" fmla="*/ 0 h 43"/>
                  <a:gd name="T4" fmla="*/ 0 w 59"/>
                  <a:gd name="T5" fmla="*/ 0 h 43"/>
                  <a:gd name="T6" fmla="*/ 0 w 59"/>
                  <a:gd name="T7" fmla="*/ 0 h 43"/>
                  <a:gd name="T8" fmla="*/ 0 w 59"/>
                  <a:gd name="T9" fmla="*/ 0 h 43"/>
                  <a:gd name="T10" fmla="*/ 0 w 59"/>
                  <a:gd name="T11" fmla="*/ 0 h 43"/>
                  <a:gd name="T12" fmla="*/ 0 w 59"/>
                  <a:gd name="T13" fmla="*/ 0 h 43"/>
                  <a:gd name="T14" fmla="*/ 0 w 59"/>
                  <a:gd name="T15" fmla="*/ 0 h 43"/>
                  <a:gd name="T16" fmla="*/ 0 w 59"/>
                  <a:gd name="T17" fmla="*/ 0 h 43"/>
                  <a:gd name="T18" fmla="*/ 0 w 59"/>
                  <a:gd name="T19" fmla="*/ 0 h 43"/>
                  <a:gd name="T20" fmla="*/ 0 w 59"/>
                  <a:gd name="T21" fmla="*/ 0 h 43"/>
                  <a:gd name="T22" fmla="*/ 0 w 59"/>
                  <a:gd name="T23" fmla="*/ 0 h 43"/>
                  <a:gd name="T24" fmla="*/ 0 w 59"/>
                  <a:gd name="T25" fmla="*/ 0 h 43"/>
                  <a:gd name="T26" fmla="*/ 0 w 59"/>
                  <a:gd name="T27" fmla="*/ 0 h 43"/>
                  <a:gd name="T28" fmla="*/ 0 w 59"/>
                  <a:gd name="T29" fmla="*/ 0 h 43"/>
                  <a:gd name="T30" fmla="*/ 0 w 59"/>
                  <a:gd name="T31" fmla="*/ 0 h 43"/>
                  <a:gd name="T32" fmla="*/ 0 w 59"/>
                  <a:gd name="T33" fmla="*/ 0 h 43"/>
                  <a:gd name="T34" fmla="*/ 0 w 59"/>
                  <a:gd name="T35" fmla="*/ 0 h 43"/>
                  <a:gd name="T36" fmla="*/ 0 w 59"/>
                  <a:gd name="T37" fmla="*/ 0 h 43"/>
                  <a:gd name="T38" fmla="*/ 0 w 59"/>
                  <a:gd name="T39" fmla="*/ 0 h 4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59" h="43">
                    <a:moveTo>
                      <a:pt x="26" y="43"/>
                    </a:moveTo>
                    <a:lnTo>
                      <a:pt x="59" y="18"/>
                    </a:lnTo>
                    <a:lnTo>
                      <a:pt x="55" y="14"/>
                    </a:lnTo>
                    <a:lnTo>
                      <a:pt x="51" y="9"/>
                    </a:lnTo>
                    <a:lnTo>
                      <a:pt x="47" y="5"/>
                    </a:lnTo>
                    <a:lnTo>
                      <a:pt x="46" y="0"/>
                    </a:lnTo>
                    <a:lnTo>
                      <a:pt x="41" y="1"/>
                    </a:lnTo>
                    <a:lnTo>
                      <a:pt x="34" y="4"/>
                    </a:lnTo>
                    <a:lnTo>
                      <a:pt x="31" y="6"/>
                    </a:lnTo>
                    <a:lnTo>
                      <a:pt x="29" y="8"/>
                    </a:lnTo>
                    <a:lnTo>
                      <a:pt x="26" y="10"/>
                    </a:lnTo>
                    <a:lnTo>
                      <a:pt x="26" y="12"/>
                    </a:lnTo>
                    <a:lnTo>
                      <a:pt x="20" y="13"/>
                    </a:lnTo>
                    <a:lnTo>
                      <a:pt x="13" y="16"/>
                    </a:lnTo>
                    <a:lnTo>
                      <a:pt x="6" y="20"/>
                    </a:lnTo>
                    <a:lnTo>
                      <a:pt x="0" y="24"/>
                    </a:lnTo>
                    <a:lnTo>
                      <a:pt x="5" y="29"/>
                    </a:lnTo>
                    <a:lnTo>
                      <a:pt x="10" y="34"/>
                    </a:lnTo>
                    <a:lnTo>
                      <a:pt x="18" y="39"/>
                    </a:lnTo>
                    <a:lnTo>
                      <a:pt x="26" y="43"/>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92" name="Freeform 591"/>
              <p:cNvSpPr>
                <a:spLocks/>
              </p:cNvSpPr>
              <p:nvPr/>
            </p:nvSpPr>
            <p:spPr bwMode="auto">
              <a:xfrm>
                <a:off x="1681" y="3671"/>
                <a:ext cx="22" cy="17"/>
              </a:xfrm>
              <a:custGeom>
                <a:avLst/>
                <a:gdLst>
                  <a:gd name="T0" fmla="*/ 0 w 67"/>
                  <a:gd name="T1" fmla="*/ 0 h 51"/>
                  <a:gd name="T2" fmla="*/ 0 w 67"/>
                  <a:gd name="T3" fmla="*/ 0 h 51"/>
                  <a:gd name="T4" fmla="*/ 0 w 67"/>
                  <a:gd name="T5" fmla="*/ 0 h 51"/>
                  <a:gd name="T6" fmla="*/ 0 w 67"/>
                  <a:gd name="T7" fmla="*/ 0 h 51"/>
                  <a:gd name="T8" fmla="*/ 0 w 67"/>
                  <a:gd name="T9" fmla="*/ 0 h 51"/>
                  <a:gd name="T10" fmla="*/ 0 w 67"/>
                  <a:gd name="T11" fmla="*/ 0 h 51"/>
                  <a:gd name="T12" fmla="*/ 0 w 67"/>
                  <a:gd name="T13" fmla="*/ 0 h 51"/>
                  <a:gd name="T14" fmla="*/ 0 w 67"/>
                  <a:gd name="T15" fmla="*/ 0 h 51"/>
                  <a:gd name="T16" fmla="*/ 0 w 67"/>
                  <a:gd name="T17" fmla="*/ 0 h 51"/>
                  <a:gd name="T18" fmla="*/ 0 w 67"/>
                  <a:gd name="T19" fmla="*/ 0 h 51"/>
                  <a:gd name="T20" fmla="*/ 0 w 67"/>
                  <a:gd name="T21" fmla="*/ 0 h 51"/>
                  <a:gd name="T22" fmla="*/ 0 w 67"/>
                  <a:gd name="T23" fmla="*/ 0 h 51"/>
                  <a:gd name="T24" fmla="*/ 0 w 67"/>
                  <a:gd name="T25" fmla="*/ 0 h 51"/>
                  <a:gd name="T26" fmla="*/ 0 w 67"/>
                  <a:gd name="T27" fmla="*/ 0 h 51"/>
                  <a:gd name="T28" fmla="*/ 0 w 67"/>
                  <a:gd name="T29" fmla="*/ 0 h 51"/>
                  <a:gd name="T30" fmla="*/ 0 w 67"/>
                  <a:gd name="T31" fmla="*/ 0 h 51"/>
                  <a:gd name="T32" fmla="*/ 0 w 67"/>
                  <a:gd name="T33" fmla="*/ 0 h 51"/>
                  <a:gd name="T34" fmla="*/ 0 w 67"/>
                  <a:gd name="T35" fmla="*/ 0 h 51"/>
                  <a:gd name="T36" fmla="*/ 0 w 67"/>
                  <a:gd name="T37" fmla="*/ 0 h 51"/>
                  <a:gd name="T38" fmla="*/ 0 w 67"/>
                  <a:gd name="T39" fmla="*/ 0 h 51"/>
                  <a:gd name="T40" fmla="*/ 0 w 67"/>
                  <a:gd name="T41" fmla="*/ 0 h 51"/>
                  <a:gd name="T42" fmla="*/ 0 w 67"/>
                  <a:gd name="T43" fmla="*/ 0 h 5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7" h="51">
                    <a:moveTo>
                      <a:pt x="0" y="2"/>
                    </a:moveTo>
                    <a:lnTo>
                      <a:pt x="24" y="1"/>
                    </a:lnTo>
                    <a:lnTo>
                      <a:pt x="39" y="0"/>
                    </a:lnTo>
                    <a:lnTo>
                      <a:pt x="45" y="1"/>
                    </a:lnTo>
                    <a:lnTo>
                      <a:pt x="51" y="2"/>
                    </a:lnTo>
                    <a:lnTo>
                      <a:pt x="58" y="4"/>
                    </a:lnTo>
                    <a:lnTo>
                      <a:pt x="67" y="8"/>
                    </a:lnTo>
                    <a:lnTo>
                      <a:pt x="55" y="13"/>
                    </a:lnTo>
                    <a:lnTo>
                      <a:pt x="46" y="19"/>
                    </a:lnTo>
                    <a:lnTo>
                      <a:pt x="42" y="22"/>
                    </a:lnTo>
                    <a:lnTo>
                      <a:pt x="36" y="24"/>
                    </a:lnTo>
                    <a:lnTo>
                      <a:pt x="29" y="26"/>
                    </a:lnTo>
                    <a:lnTo>
                      <a:pt x="20" y="26"/>
                    </a:lnTo>
                    <a:lnTo>
                      <a:pt x="24" y="26"/>
                    </a:lnTo>
                    <a:lnTo>
                      <a:pt x="34" y="26"/>
                    </a:lnTo>
                    <a:lnTo>
                      <a:pt x="29" y="34"/>
                    </a:lnTo>
                    <a:lnTo>
                      <a:pt x="25" y="40"/>
                    </a:lnTo>
                    <a:lnTo>
                      <a:pt x="22" y="44"/>
                    </a:lnTo>
                    <a:lnTo>
                      <a:pt x="20" y="46"/>
                    </a:lnTo>
                    <a:lnTo>
                      <a:pt x="12" y="48"/>
                    </a:lnTo>
                    <a:lnTo>
                      <a:pt x="0" y="51"/>
                    </a:lnTo>
                    <a:lnTo>
                      <a:pt x="0" y="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sp>
          <p:nvSpPr>
            <p:cNvPr id="44" name="Freeform 43"/>
            <p:cNvSpPr>
              <a:spLocks/>
            </p:cNvSpPr>
            <p:nvPr/>
          </p:nvSpPr>
          <p:spPr bwMode="auto">
            <a:xfrm>
              <a:off x="3794083" y="3489616"/>
              <a:ext cx="31750" cy="58737"/>
            </a:xfrm>
            <a:custGeom>
              <a:avLst/>
              <a:gdLst>
                <a:gd name="T0" fmla="*/ 0 w 80"/>
                <a:gd name="T1" fmla="*/ 2147483646 h 34"/>
                <a:gd name="T2" fmla="*/ 2147483646 w 80"/>
                <a:gd name="T3" fmla="*/ 2147483646 h 34"/>
                <a:gd name="T4" fmla="*/ 2147483646 w 80"/>
                <a:gd name="T5" fmla="*/ 2147483646 h 34"/>
                <a:gd name="T6" fmla="*/ 2147483646 w 80"/>
                <a:gd name="T7" fmla="*/ 2147483646 h 34"/>
                <a:gd name="T8" fmla="*/ 2147483646 w 80"/>
                <a:gd name="T9" fmla="*/ 2147483646 h 34"/>
                <a:gd name="T10" fmla="*/ 2147483646 w 80"/>
                <a:gd name="T11" fmla="*/ 2147483646 h 34"/>
                <a:gd name="T12" fmla="*/ 2147483646 w 80"/>
                <a:gd name="T13" fmla="*/ 2147483646 h 34"/>
                <a:gd name="T14" fmla="*/ 2147483646 w 80"/>
                <a:gd name="T15" fmla="*/ 2147483646 h 34"/>
                <a:gd name="T16" fmla="*/ 2147483646 w 80"/>
                <a:gd name="T17" fmla="*/ 2147483646 h 34"/>
                <a:gd name="T18" fmla="*/ 2147483646 w 80"/>
                <a:gd name="T19" fmla="*/ 2147483646 h 34"/>
                <a:gd name="T20" fmla="*/ 2147483646 w 80"/>
                <a:gd name="T21" fmla="*/ 2147483646 h 34"/>
                <a:gd name="T22" fmla="*/ 2147483646 w 80"/>
                <a:gd name="T23" fmla="*/ 2147483646 h 34"/>
                <a:gd name="T24" fmla="*/ 2147483646 w 80"/>
                <a:gd name="T25" fmla="*/ 2147483646 h 34"/>
                <a:gd name="T26" fmla="*/ 2147483646 w 80"/>
                <a:gd name="T27" fmla="*/ 2147483646 h 34"/>
                <a:gd name="T28" fmla="*/ 2147483646 w 80"/>
                <a:gd name="T29" fmla="*/ 2147483646 h 34"/>
                <a:gd name="T30" fmla="*/ 2147483646 w 80"/>
                <a:gd name="T31" fmla="*/ 2147483646 h 34"/>
                <a:gd name="T32" fmla="*/ 2147483646 w 80"/>
                <a:gd name="T33" fmla="*/ 2147483646 h 34"/>
                <a:gd name="T34" fmla="*/ 2147483646 w 80"/>
                <a:gd name="T35" fmla="*/ 2147483646 h 34"/>
                <a:gd name="T36" fmla="*/ 2147483646 w 80"/>
                <a:gd name="T37" fmla="*/ 2147483646 h 34"/>
                <a:gd name="T38" fmla="*/ 2147483646 w 80"/>
                <a:gd name="T39" fmla="*/ 0 h 34"/>
                <a:gd name="T40" fmla="*/ 2147483646 w 80"/>
                <a:gd name="T41" fmla="*/ 0 h 34"/>
                <a:gd name="T42" fmla="*/ 2147483646 w 80"/>
                <a:gd name="T43" fmla="*/ 2147483646 h 34"/>
                <a:gd name="T44" fmla="*/ 2147483646 w 80"/>
                <a:gd name="T45" fmla="*/ 2147483646 h 34"/>
                <a:gd name="T46" fmla="*/ 2147483646 w 80"/>
                <a:gd name="T47" fmla="*/ 2147483646 h 34"/>
                <a:gd name="T48" fmla="*/ 2147483646 w 80"/>
                <a:gd name="T49" fmla="*/ 2147483646 h 34"/>
                <a:gd name="T50" fmla="*/ 2147483646 w 80"/>
                <a:gd name="T51" fmla="*/ 2147483646 h 34"/>
                <a:gd name="T52" fmla="*/ 2147483646 w 80"/>
                <a:gd name="T53" fmla="*/ 2147483646 h 34"/>
                <a:gd name="T54" fmla="*/ 2147483646 w 80"/>
                <a:gd name="T55" fmla="*/ 2147483646 h 34"/>
                <a:gd name="T56" fmla="*/ 2147483646 w 80"/>
                <a:gd name="T57" fmla="*/ 2147483646 h 34"/>
                <a:gd name="T58" fmla="*/ 2147483646 w 80"/>
                <a:gd name="T59" fmla="*/ 2147483646 h 34"/>
                <a:gd name="T60" fmla="*/ 0 w 80"/>
                <a:gd name="T61" fmla="*/ 2147483646 h 3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80" h="34">
                  <a:moveTo>
                    <a:pt x="0" y="15"/>
                  </a:moveTo>
                  <a:lnTo>
                    <a:pt x="1" y="19"/>
                  </a:lnTo>
                  <a:lnTo>
                    <a:pt x="2" y="21"/>
                  </a:lnTo>
                  <a:lnTo>
                    <a:pt x="4" y="24"/>
                  </a:lnTo>
                  <a:lnTo>
                    <a:pt x="7" y="26"/>
                  </a:lnTo>
                  <a:lnTo>
                    <a:pt x="13" y="29"/>
                  </a:lnTo>
                  <a:lnTo>
                    <a:pt x="22" y="31"/>
                  </a:lnTo>
                  <a:lnTo>
                    <a:pt x="40" y="33"/>
                  </a:lnTo>
                  <a:lnTo>
                    <a:pt x="54" y="34"/>
                  </a:lnTo>
                  <a:lnTo>
                    <a:pt x="58" y="33"/>
                  </a:lnTo>
                  <a:lnTo>
                    <a:pt x="62" y="32"/>
                  </a:lnTo>
                  <a:lnTo>
                    <a:pt x="65" y="29"/>
                  </a:lnTo>
                  <a:lnTo>
                    <a:pt x="67" y="27"/>
                  </a:lnTo>
                  <a:lnTo>
                    <a:pt x="73" y="21"/>
                  </a:lnTo>
                  <a:lnTo>
                    <a:pt x="80" y="15"/>
                  </a:lnTo>
                  <a:lnTo>
                    <a:pt x="75" y="10"/>
                  </a:lnTo>
                  <a:lnTo>
                    <a:pt x="70" y="7"/>
                  </a:lnTo>
                  <a:lnTo>
                    <a:pt x="65" y="4"/>
                  </a:lnTo>
                  <a:lnTo>
                    <a:pt x="60" y="2"/>
                  </a:lnTo>
                  <a:lnTo>
                    <a:pt x="55" y="0"/>
                  </a:lnTo>
                  <a:lnTo>
                    <a:pt x="51" y="0"/>
                  </a:lnTo>
                  <a:lnTo>
                    <a:pt x="45" y="1"/>
                  </a:lnTo>
                  <a:lnTo>
                    <a:pt x="41" y="2"/>
                  </a:lnTo>
                  <a:lnTo>
                    <a:pt x="34" y="2"/>
                  </a:lnTo>
                  <a:lnTo>
                    <a:pt x="21" y="2"/>
                  </a:lnTo>
                  <a:lnTo>
                    <a:pt x="13" y="3"/>
                  </a:lnTo>
                  <a:lnTo>
                    <a:pt x="7" y="5"/>
                  </a:lnTo>
                  <a:lnTo>
                    <a:pt x="4" y="7"/>
                  </a:lnTo>
                  <a:lnTo>
                    <a:pt x="2" y="9"/>
                  </a:lnTo>
                  <a:lnTo>
                    <a:pt x="1" y="11"/>
                  </a:lnTo>
                  <a:lnTo>
                    <a:pt x="0" y="15"/>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5" name="Freeform 44"/>
            <p:cNvSpPr>
              <a:spLocks/>
            </p:cNvSpPr>
            <p:nvPr/>
          </p:nvSpPr>
          <p:spPr bwMode="auto">
            <a:xfrm>
              <a:off x="3849645" y="3495966"/>
              <a:ext cx="1588" cy="58737"/>
            </a:xfrm>
            <a:custGeom>
              <a:avLst/>
              <a:gdLst>
                <a:gd name="T0" fmla="*/ 0 w 7"/>
                <a:gd name="T1" fmla="*/ 0 h 13"/>
                <a:gd name="T2" fmla="*/ 2147483646 w 7"/>
                <a:gd name="T3" fmla="*/ 2147483646 h 13"/>
                <a:gd name="T4" fmla="*/ 2147483646 w 7"/>
                <a:gd name="T5" fmla="*/ 2147483646 h 13"/>
                <a:gd name="T6" fmla="*/ 0 60000 65536"/>
                <a:gd name="T7" fmla="*/ 0 60000 65536"/>
                <a:gd name="T8" fmla="*/ 0 60000 65536"/>
              </a:gdLst>
              <a:ahLst/>
              <a:cxnLst>
                <a:cxn ang="T6">
                  <a:pos x="T0" y="T1"/>
                </a:cxn>
                <a:cxn ang="T7">
                  <a:pos x="T2" y="T3"/>
                </a:cxn>
                <a:cxn ang="T8">
                  <a:pos x="T4" y="T5"/>
                </a:cxn>
              </a:cxnLst>
              <a:rect l="0" t="0" r="r" b="b"/>
              <a:pathLst>
                <a:path w="7" h="13">
                  <a:moveTo>
                    <a:pt x="0" y="0"/>
                  </a:moveTo>
                  <a:lnTo>
                    <a:pt x="7" y="13"/>
                  </a:lnTo>
                  <a:lnTo>
                    <a:pt x="7" y="7"/>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6" name="Freeform 45"/>
            <p:cNvSpPr>
              <a:spLocks/>
            </p:cNvSpPr>
            <p:nvPr/>
          </p:nvSpPr>
          <p:spPr bwMode="auto">
            <a:xfrm>
              <a:off x="3862345" y="3497552"/>
              <a:ext cx="6350" cy="58738"/>
            </a:xfrm>
            <a:custGeom>
              <a:avLst/>
              <a:gdLst>
                <a:gd name="T0" fmla="*/ 0 w 20"/>
                <a:gd name="T1" fmla="*/ 0 h 6"/>
                <a:gd name="T2" fmla="*/ 2147483646 w 20"/>
                <a:gd name="T3" fmla="*/ 2147483646 h 6"/>
                <a:gd name="T4" fmla="*/ 2147483646 w 20"/>
                <a:gd name="T5" fmla="*/ 2147483646 h 6"/>
                <a:gd name="T6" fmla="*/ 0 w 20"/>
                <a:gd name="T7" fmla="*/ 0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6">
                  <a:moveTo>
                    <a:pt x="0" y="0"/>
                  </a:moveTo>
                  <a:lnTo>
                    <a:pt x="7" y="3"/>
                  </a:lnTo>
                  <a:lnTo>
                    <a:pt x="20" y="6"/>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7" name="Freeform 46"/>
            <p:cNvSpPr>
              <a:spLocks/>
            </p:cNvSpPr>
            <p:nvPr/>
          </p:nvSpPr>
          <p:spPr bwMode="auto">
            <a:xfrm>
              <a:off x="3876634" y="3488027"/>
              <a:ext cx="7937" cy="57150"/>
            </a:xfrm>
            <a:custGeom>
              <a:avLst/>
              <a:gdLst>
                <a:gd name="T0" fmla="*/ 0 w 14"/>
                <a:gd name="T1" fmla="*/ 2147483646 h 12"/>
                <a:gd name="T2" fmla="*/ 2147483646 w 14"/>
                <a:gd name="T3" fmla="*/ 0 h 12"/>
                <a:gd name="T4" fmla="*/ 0 w 14"/>
                <a:gd name="T5" fmla="*/ 2147483646 h 12"/>
                <a:gd name="T6" fmla="*/ 0 60000 65536"/>
                <a:gd name="T7" fmla="*/ 0 60000 65536"/>
                <a:gd name="T8" fmla="*/ 0 60000 65536"/>
              </a:gdLst>
              <a:ahLst/>
              <a:cxnLst>
                <a:cxn ang="T6">
                  <a:pos x="T0" y="T1"/>
                </a:cxn>
                <a:cxn ang="T7">
                  <a:pos x="T2" y="T3"/>
                </a:cxn>
                <a:cxn ang="T8">
                  <a:pos x="T4" y="T5"/>
                </a:cxn>
              </a:cxnLst>
              <a:rect l="0" t="0" r="r" b="b"/>
              <a:pathLst>
                <a:path w="14" h="12">
                  <a:moveTo>
                    <a:pt x="0" y="12"/>
                  </a:moveTo>
                  <a:lnTo>
                    <a:pt x="14" y="0"/>
                  </a:lnTo>
                  <a:lnTo>
                    <a:pt x="0" y="1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8" name="Freeform 47"/>
            <p:cNvSpPr>
              <a:spLocks/>
            </p:cNvSpPr>
            <p:nvPr/>
          </p:nvSpPr>
          <p:spPr bwMode="auto">
            <a:xfrm>
              <a:off x="3855996" y="3480091"/>
              <a:ext cx="11113" cy="58737"/>
            </a:xfrm>
            <a:custGeom>
              <a:avLst/>
              <a:gdLst>
                <a:gd name="T0" fmla="*/ 0 w 27"/>
                <a:gd name="T1" fmla="*/ 0 h 7"/>
                <a:gd name="T2" fmla="*/ 0 w 27"/>
                <a:gd name="T3" fmla="*/ 2147483646 h 7"/>
                <a:gd name="T4" fmla="*/ 2147483646 w 27"/>
                <a:gd name="T5" fmla="*/ 2147483646 h 7"/>
                <a:gd name="T6" fmla="*/ 2147483646 w 27"/>
                <a:gd name="T7" fmla="*/ 2147483646 h 7"/>
                <a:gd name="T8" fmla="*/ 2147483646 w 27"/>
                <a:gd name="T9" fmla="*/ 2147483646 h 7"/>
                <a:gd name="T10" fmla="*/ 2147483646 w 27"/>
                <a:gd name="T11" fmla="*/ 2147483646 h 7"/>
                <a:gd name="T12" fmla="*/ 2147483646 w 27"/>
                <a:gd name="T13" fmla="*/ 2147483646 h 7"/>
                <a:gd name="T14" fmla="*/ 2147483646 w 27"/>
                <a:gd name="T15" fmla="*/ 2147483646 h 7"/>
                <a:gd name="T16" fmla="*/ 2147483646 w 27"/>
                <a:gd name="T17" fmla="*/ 0 h 7"/>
                <a:gd name="T18" fmla="*/ 0 w 27"/>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 h="7">
                  <a:moveTo>
                    <a:pt x="0" y="0"/>
                  </a:moveTo>
                  <a:lnTo>
                    <a:pt x="0" y="4"/>
                  </a:lnTo>
                  <a:lnTo>
                    <a:pt x="2" y="6"/>
                  </a:lnTo>
                  <a:lnTo>
                    <a:pt x="7" y="7"/>
                  </a:lnTo>
                  <a:lnTo>
                    <a:pt x="10" y="7"/>
                  </a:lnTo>
                  <a:lnTo>
                    <a:pt x="15" y="6"/>
                  </a:lnTo>
                  <a:lnTo>
                    <a:pt x="19" y="4"/>
                  </a:lnTo>
                  <a:lnTo>
                    <a:pt x="23" y="2"/>
                  </a:lnTo>
                  <a:lnTo>
                    <a:pt x="27" y="0"/>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9" name="Freeform 48"/>
            <p:cNvSpPr>
              <a:spLocks/>
            </p:cNvSpPr>
            <p:nvPr/>
          </p:nvSpPr>
          <p:spPr bwMode="auto">
            <a:xfrm>
              <a:off x="3905209" y="3508666"/>
              <a:ext cx="14287" cy="60325"/>
            </a:xfrm>
            <a:custGeom>
              <a:avLst/>
              <a:gdLst>
                <a:gd name="T0" fmla="*/ 0 w 27"/>
                <a:gd name="T1" fmla="*/ 0 h 6"/>
                <a:gd name="T2" fmla="*/ 2147483646 w 27"/>
                <a:gd name="T3" fmla="*/ 2147483646 h 6"/>
                <a:gd name="T4" fmla="*/ 2147483646 w 27"/>
                <a:gd name="T5" fmla="*/ 2147483646 h 6"/>
                <a:gd name="T6" fmla="*/ 0 60000 65536"/>
                <a:gd name="T7" fmla="*/ 0 60000 65536"/>
                <a:gd name="T8" fmla="*/ 0 60000 65536"/>
              </a:gdLst>
              <a:ahLst/>
              <a:cxnLst>
                <a:cxn ang="T6">
                  <a:pos x="T0" y="T1"/>
                </a:cxn>
                <a:cxn ang="T7">
                  <a:pos x="T2" y="T3"/>
                </a:cxn>
                <a:cxn ang="T8">
                  <a:pos x="T4" y="T5"/>
                </a:cxn>
              </a:cxnLst>
              <a:rect l="0" t="0" r="r" b="b"/>
              <a:pathLst>
                <a:path w="27" h="6">
                  <a:moveTo>
                    <a:pt x="0" y="0"/>
                  </a:moveTo>
                  <a:lnTo>
                    <a:pt x="11" y="3"/>
                  </a:lnTo>
                  <a:lnTo>
                    <a:pt x="27" y="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0" name="Line 47"/>
            <p:cNvSpPr>
              <a:spLocks noChangeShapeType="1"/>
            </p:cNvSpPr>
            <p:nvPr/>
          </p:nvSpPr>
          <p:spPr bwMode="auto">
            <a:xfrm flipH="1" flipV="1">
              <a:off x="3913145" y="3505491"/>
              <a:ext cx="6350" cy="9525"/>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1" name="Line 48"/>
            <p:cNvSpPr>
              <a:spLocks noChangeShapeType="1"/>
            </p:cNvSpPr>
            <p:nvPr/>
          </p:nvSpPr>
          <p:spPr bwMode="auto">
            <a:xfrm flipH="1">
              <a:off x="3913145" y="3530890"/>
              <a:ext cx="6350" cy="11112"/>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2" name="Freeform 51"/>
            <p:cNvSpPr>
              <a:spLocks/>
            </p:cNvSpPr>
            <p:nvPr/>
          </p:nvSpPr>
          <p:spPr bwMode="auto">
            <a:xfrm>
              <a:off x="3913146" y="3526127"/>
              <a:ext cx="11113" cy="58738"/>
            </a:xfrm>
            <a:custGeom>
              <a:avLst/>
              <a:gdLst>
                <a:gd name="T0" fmla="*/ 0 w 20"/>
                <a:gd name="T1" fmla="*/ 2147483646 h 24"/>
                <a:gd name="T2" fmla="*/ 2147483646 w 20"/>
                <a:gd name="T3" fmla="*/ 2147483646 h 24"/>
                <a:gd name="T4" fmla="*/ 2147483646 w 20"/>
                <a:gd name="T5" fmla="*/ 2147483646 h 24"/>
                <a:gd name="T6" fmla="*/ 2147483646 w 20"/>
                <a:gd name="T7" fmla="*/ 2147483646 h 24"/>
                <a:gd name="T8" fmla="*/ 2147483646 w 20"/>
                <a:gd name="T9" fmla="*/ 2147483646 h 24"/>
                <a:gd name="T10" fmla="*/ 2147483646 w 20"/>
                <a:gd name="T11" fmla="*/ 2147483646 h 24"/>
                <a:gd name="T12" fmla="*/ 2147483646 w 20"/>
                <a:gd name="T13" fmla="*/ 2147483646 h 24"/>
                <a:gd name="T14" fmla="*/ 2147483646 w 20"/>
                <a:gd name="T15" fmla="*/ 2147483646 h 24"/>
                <a:gd name="T16" fmla="*/ 2147483646 w 20"/>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24">
                  <a:moveTo>
                    <a:pt x="0" y="24"/>
                  </a:moveTo>
                  <a:lnTo>
                    <a:pt x="2" y="24"/>
                  </a:lnTo>
                  <a:lnTo>
                    <a:pt x="6" y="22"/>
                  </a:lnTo>
                  <a:lnTo>
                    <a:pt x="9" y="20"/>
                  </a:lnTo>
                  <a:lnTo>
                    <a:pt x="12" y="16"/>
                  </a:lnTo>
                  <a:lnTo>
                    <a:pt x="15" y="13"/>
                  </a:lnTo>
                  <a:lnTo>
                    <a:pt x="18" y="9"/>
                  </a:lnTo>
                  <a:lnTo>
                    <a:pt x="19" y="4"/>
                  </a:lnTo>
                  <a:lnTo>
                    <a:pt x="2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3" name="Freeform 52"/>
            <p:cNvSpPr>
              <a:spLocks/>
            </p:cNvSpPr>
            <p:nvPr/>
          </p:nvSpPr>
          <p:spPr bwMode="auto">
            <a:xfrm>
              <a:off x="3919496" y="3554703"/>
              <a:ext cx="17463" cy="55563"/>
            </a:xfrm>
            <a:custGeom>
              <a:avLst/>
              <a:gdLst>
                <a:gd name="T0" fmla="*/ 2147483646 w 33"/>
                <a:gd name="T1" fmla="*/ 2147483646 h 25"/>
                <a:gd name="T2" fmla="*/ 0 w 33"/>
                <a:gd name="T3" fmla="*/ 2147483646 h 25"/>
                <a:gd name="T4" fmla="*/ 2147483646 w 33"/>
                <a:gd name="T5" fmla="*/ 2147483646 h 25"/>
                <a:gd name="T6" fmla="*/ 2147483646 w 33"/>
                <a:gd name="T7" fmla="*/ 2147483646 h 25"/>
                <a:gd name="T8" fmla="*/ 2147483646 w 33"/>
                <a:gd name="T9" fmla="*/ 2147483646 h 25"/>
                <a:gd name="T10" fmla="*/ 2147483646 w 33"/>
                <a:gd name="T11" fmla="*/ 2147483646 h 25"/>
                <a:gd name="T12" fmla="*/ 2147483646 w 33"/>
                <a:gd name="T13" fmla="*/ 0 h 25"/>
                <a:gd name="T14" fmla="*/ 2147483646 w 33"/>
                <a:gd name="T15" fmla="*/ 0 h 25"/>
                <a:gd name="T16" fmla="*/ 2147483646 w 33"/>
                <a:gd name="T17" fmla="*/ 2147483646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3" h="25">
                  <a:moveTo>
                    <a:pt x="13" y="7"/>
                  </a:moveTo>
                  <a:lnTo>
                    <a:pt x="0" y="19"/>
                  </a:lnTo>
                  <a:lnTo>
                    <a:pt x="10" y="20"/>
                  </a:lnTo>
                  <a:lnTo>
                    <a:pt x="19" y="22"/>
                  </a:lnTo>
                  <a:lnTo>
                    <a:pt x="27" y="25"/>
                  </a:lnTo>
                  <a:lnTo>
                    <a:pt x="33" y="25"/>
                  </a:lnTo>
                  <a:lnTo>
                    <a:pt x="33" y="0"/>
                  </a:lnTo>
                  <a:lnTo>
                    <a:pt x="27" y="0"/>
                  </a:lnTo>
                  <a:lnTo>
                    <a:pt x="13" y="7"/>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4" name="Freeform 53"/>
            <p:cNvSpPr>
              <a:spLocks/>
            </p:cNvSpPr>
            <p:nvPr/>
          </p:nvSpPr>
          <p:spPr bwMode="auto">
            <a:xfrm>
              <a:off x="3925846" y="3602327"/>
              <a:ext cx="15875" cy="57150"/>
            </a:xfrm>
            <a:custGeom>
              <a:avLst/>
              <a:gdLst>
                <a:gd name="T0" fmla="*/ 0 w 40"/>
                <a:gd name="T1" fmla="*/ 0 h 18"/>
                <a:gd name="T2" fmla="*/ 2147483646 w 40"/>
                <a:gd name="T3" fmla="*/ 2147483646 h 18"/>
                <a:gd name="T4" fmla="*/ 2147483646 w 40"/>
                <a:gd name="T5" fmla="*/ 2147483646 h 18"/>
                <a:gd name="T6" fmla="*/ 2147483646 w 40"/>
                <a:gd name="T7" fmla="*/ 2147483646 h 18"/>
                <a:gd name="T8" fmla="*/ 2147483646 w 40"/>
                <a:gd name="T9" fmla="*/ 2147483646 h 18"/>
                <a:gd name="T10" fmla="*/ 2147483646 w 40"/>
                <a:gd name="T11" fmla="*/ 2147483646 h 18"/>
                <a:gd name="T12" fmla="*/ 2147483646 w 40"/>
                <a:gd name="T13" fmla="*/ 2147483646 h 18"/>
                <a:gd name="T14" fmla="*/ 2147483646 w 40"/>
                <a:gd name="T15" fmla="*/ 0 h 18"/>
                <a:gd name="T16" fmla="*/ 2147483646 w 40"/>
                <a:gd name="T17" fmla="*/ 0 h 18"/>
                <a:gd name="T18" fmla="*/ 2147483646 w 40"/>
                <a:gd name="T19" fmla="*/ 0 h 18"/>
                <a:gd name="T20" fmla="*/ 2147483646 w 40"/>
                <a:gd name="T21" fmla="*/ 0 h 18"/>
                <a:gd name="T22" fmla="*/ 0 w 40"/>
                <a:gd name="T23" fmla="*/ 0 h 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0" h="18">
                  <a:moveTo>
                    <a:pt x="0" y="0"/>
                  </a:moveTo>
                  <a:lnTo>
                    <a:pt x="3" y="6"/>
                  </a:lnTo>
                  <a:lnTo>
                    <a:pt x="6" y="11"/>
                  </a:lnTo>
                  <a:lnTo>
                    <a:pt x="10" y="14"/>
                  </a:lnTo>
                  <a:lnTo>
                    <a:pt x="15" y="16"/>
                  </a:lnTo>
                  <a:lnTo>
                    <a:pt x="27" y="18"/>
                  </a:lnTo>
                  <a:lnTo>
                    <a:pt x="40" y="18"/>
                  </a:lnTo>
                  <a:lnTo>
                    <a:pt x="40" y="0"/>
                  </a:lnTo>
                  <a:lnTo>
                    <a:pt x="30" y="0"/>
                  </a:lnTo>
                  <a:lnTo>
                    <a:pt x="20" y="0"/>
                  </a:lnTo>
                  <a:lnTo>
                    <a:pt x="10" y="0"/>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5" name="Freeform 54"/>
            <p:cNvSpPr>
              <a:spLocks/>
            </p:cNvSpPr>
            <p:nvPr/>
          </p:nvSpPr>
          <p:spPr bwMode="auto">
            <a:xfrm>
              <a:off x="3935371" y="3627727"/>
              <a:ext cx="3175" cy="57150"/>
            </a:xfrm>
            <a:custGeom>
              <a:avLst/>
              <a:gdLst>
                <a:gd name="T0" fmla="*/ 2147483646 w 11"/>
                <a:gd name="T1" fmla="*/ 2147483646 h 32"/>
                <a:gd name="T2" fmla="*/ 2147483646 w 11"/>
                <a:gd name="T3" fmla="*/ 2147483646 h 32"/>
                <a:gd name="T4" fmla="*/ 2147483646 w 11"/>
                <a:gd name="T5" fmla="*/ 2147483646 h 32"/>
                <a:gd name="T6" fmla="*/ 2147483646 w 11"/>
                <a:gd name="T7" fmla="*/ 2147483646 h 32"/>
                <a:gd name="T8" fmla="*/ 2147483646 w 11"/>
                <a:gd name="T9" fmla="*/ 2147483646 h 32"/>
                <a:gd name="T10" fmla="*/ 2147483646 w 11"/>
                <a:gd name="T11" fmla="*/ 2147483646 h 32"/>
                <a:gd name="T12" fmla="*/ 2147483646 w 11"/>
                <a:gd name="T13" fmla="*/ 0 h 32"/>
                <a:gd name="T14" fmla="*/ 2147483646 w 11"/>
                <a:gd name="T15" fmla="*/ 2147483646 h 32"/>
                <a:gd name="T16" fmla="*/ 2147483646 w 11"/>
                <a:gd name="T17" fmla="*/ 2147483646 h 32"/>
                <a:gd name="T18" fmla="*/ 2147483646 w 11"/>
                <a:gd name="T19" fmla="*/ 2147483646 h 32"/>
                <a:gd name="T20" fmla="*/ 0 w 11"/>
                <a:gd name="T21" fmla="*/ 2147483646 h 32"/>
                <a:gd name="T22" fmla="*/ 0 w 11"/>
                <a:gd name="T23" fmla="*/ 2147483646 h 32"/>
                <a:gd name="T24" fmla="*/ 2147483646 w 11"/>
                <a:gd name="T25" fmla="*/ 2147483646 h 32"/>
                <a:gd name="T26" fmla="*/ 2147483646 w 11"/>
                <a:gd name="T27" fmla="*/ 2147483646 h 32"/>
                <a:gd name="T28" fmla="*/ 2147483646 w 11"/>
                <a:gd name="T29" fmla="*/ 2147483646 h 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 h="32">
                  <a:moveTo>
                    <a:pt x="4" y="32"/>
                  </a:moveTo>
                  <a:lnTo>
                    <a:pt x="6" y="28"/>
                  </a:lnTo>
                  <a:lnTo>
                    <a:pt x="8" y="25"/>
                  </a:lnTo>
                  <a:lnTo>
                    <a:pt x="9" y="22"/>
                  </a:lnTo>
                  <a:lnTo>
                    <a:pt x="10" y="18"/>
                  </a:lnTo>
                  <a:lnTo>
                    <a:pt x="11" y="9"/>
                  </a:lnTo>
                  <a:lnTo>
                    <a:pt x="11" y="0"/>
                  </a:lnTo>
                  <a:lnTo>
                    <a:pt x="6" y="3"/>
                  </a:lnTo>
                  <a:lnTo>
                    <a:pt x="3" y="7"/>
                  </a:lnTo>
                  <a:lnTo>
                    <a:pt x="1" y="11"/>
                  </a:lnTo>
                  <a:lnTo>
                    <a:pt x="0" y="16"/>
                  </a:lnTo>
                  <a:lnTo>
                    <a:pt x="0" y="20"/>
                  </a:lnTo>
                  <a:lnTo>
                    <a:pt x="1" y="24"/>
                  </a:lnTo>
                  <a:lnTo>
                    <a:pt x="2" y="28"/>
                  </a:lnTo>
                  <a:lnTo>
                    <a:pt x="4" y="3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6" name="Freeform 55"/>
            <p:cNvSpPr>
              <a:spLocks/>
            </p:cNvSpPr>
            <p:nvPr/>
          </p:nvSpPr>
          <p:spPr bwMode="auto">
            <a:xfrm>
              <a:off x="3957595" y="3657890"/>
              <a:ext cx="1588" cy="55562"/>
            </a:xfrm>
            <a:custGeom>
              <a:avLst/>
              <a:gdLst>
                <a:gd name="T0" fmla="*/ 0 w 14"/>
                <a:gd name="T1" fmla="*/ 0 h 24"/>
                <a:gd name="T2" fmla="*/ 0 w 14"/>
                <a:gd name="T3" fmla="*/ 2147483646 h 24"/>
                <a:gd name="T4" fmla="*/ 2147483646 w 14"/>
                <a:gd name="T5" fmla="*/ 2147483646 h 24"/>
                <a:gd name="T6" fmla="*/ 0 w 14"/>
                <a:gd name="T7" fmla="*/ 0 h 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 h="24">
                  <a:moveTo>
                    <a:pt x="0" y="0"/>
                  </a:moveTo>
                  <a:lnTo>
                    <a:pt x="0" y="24"/>
                  </a:lnTo>
                  <a:lnTo>
                    <a:pt x="14" y="12"/>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7" name="Freeform 56"/>
            <p:cNvSpPr>
              <a:spLocks/>
            </p:cNvSpPr>
            <p:nvPr/>
          </p:nvSpPr>
          <p:spPr bwMode="auto">
            <a:xfrm>
              <a:off x="3919496" y="3670591"/>
              <a:ext cx="15875" cy="58737"/>
            </a:xfrm>
            <a:custGeom>
              <a:avLst/>
              <a:gdLst>
                <a:gd name="T0" fmla="*/ 0 w 27"/>
                <a:gd name="T1" fmla="*/ 2147483646 h 18"/>
                <a:gd name="T2" fmla="*/ 2147483646 w 27"/>
                <a:gd name="T3" fmla="*/ 2147483646 h 18"/>
                <a:gd name="T4" fmla="*/ 2147483646 w 27"/>
                <a:gd name="T5" fmla="*/ 2147483646 h 18"/>
                <a:gd name="T6" fmla="*/ 2147483646 w 27"/>
                <a:gd name="T7" fmla="*/ 2147483646 h 18"/>
                <a:gd name="T8" fmla="*/ 2147483646 w 27"/>
                <a:gd name="T9" fmla="*/ 0 h 18"/>
                <a:gd name="T10" fmla="*/ 2147483646 w 27"/>
                <a:gd name="T11" fmla="*/ 0 h 18"/>
                <a:gd name="T12" fmla="*/ 2147483646 w 27"/>
                <a:gd name="T13" fmla="*/ 2147483646 h 18"/>
                <a:gd name="T14" fmla="*/ 2147483646 w 27"/>
                <a:gd name="T15" fmla="*/ 2147483646 h 18"/>
                <a:gd name="T16" fmla="*/ 2147483646 w 27"/>
                <a:gd name="T17" fmla="*/ 2147483646 h 18"/>
                <a:gd name="T18" fmla="*/ 2147483646 w 27"/>
                <a:gd name="T19" fmla="*/ 2147483646 h 18"/>
                <a:gd name="T20" fmla="*/ 0 w 27"/>
                <a:gd name="T21" fmla="*/ 2147483646 h 1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7" h="18">
                  <a:moveTo>
                    <a:pt x="0" y="12"/>
                  </a:moveTo>
                  <a:lnTo>
                    <a:pt x="7" y="15"/>
                  </a:lnTo>
                  <a:lnTo>
                    <a:pt x="13" y="18"/>
                  </a:lnTo>
                  <a:lnTo>
                    <a:pt x="22" y="7"/>
                  </a:lnTo>
                  <a:lnTo>
                    <a:pt x="27" y="0"/>
                  </a:lnTo>
                  <a:lnTo>
                    <a:pt x="22" y="0"/>
                  </a:lnTo>
                  <a:lnTo>
                    <a:pt x="18" y="1"/>
                  </a:lnTo>
                  <a:lnTo>
                    <a:pt x="13" y="2"/>
                  </a:lnTo>
                  <a:lnTo>
                    <a:pt x="10" y="4"/>
                  </a:lnTo>
                  <a:lnTo>
                    <a:pt x="5" y="8"/>
                  </a:lnTo>
                  <a:lnTo>
                    <a:pt x="0" y="1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8" name="Freeform 57"/>
            <p:cNvSpPr>
              <a:spLocks/>
            </p:cNvSpPr>
            <p:nvPr/>
          </p:nvSpPr>
          <p:spPr bwMode="auto">
            <a:xfrm>
              <a:off x="3905208" y="3735677"/>
              <a:ext cx="23812" cy="57150"/>
            </a:xfrm>
            <a:custGeom>
              <a:avLst/>
              <a:gdLst>
                <a:gd name="T0" fmla="*/ 0 w 47"/>
                <a:gd name="T1" fmla="*/ 2147483646 h 49"/>
                <a:gd name="T2" fmla="*/ 2147483646 w 47"/>
                <a:gd name="T3" fmla="*/ 2147483646 h 49"/>
                <a:gd name="T4" fmla="*/ 2147483646 w 47"/>
                <a:gd name="T5" fmla="*/ 2147483646 h 49"/>
                <a:gd name="T6" fmla="*/ 2147483646 w 47"/>
                <a:gd name="T7" fmla="*/ 2147483646 h 49"/>
                <a:gd name="T8" fmla="*/ 2147483646 w 47"/>
                <a:gd name="T9" fmla="*/ 2147483646 h 49"/>
                <a:gd name="T10" fmla="*/ 2147483646 w 47"/>
                <a:gd name="T11" fmla="*/ 2147483646 h 49"/>
                <a:gd name="T12" fmla="*/ 2147483646 w 47"/>
                <a:gd name="T13" fmla="*/ 2147483646 h 49"/>
                <a:gd name="T14" fmla="*/ 2147483646 w 47"/>
                <a:gd name="T15" fmla="*/ 2147483646 h 49"/>
                <a:gd name="T16" fmla="*/ 2147483646 w 47"/>
                <a:gd name="T17" fmla="*/ 2147483646 h 49"/>
                <a:gd name="T18" fmla="*/ 2147483646 w 47"/>
                <a:gd name="T19" fmla="*/ 2147483646 h 49"/>
                <a:gd name="T20" fmla="*/ 2147483646 w 47"/>
                <a:gd name="T21" fmla="*/ 2147483646 h 49"/>
                <a:gd name="T22" fmla="*/ 2147483646 w 47"/>
                <a:gd name="T23" fmla="*/ 2147483646 h 49"/>
                <a:gd name="T24" fmla="*/ 2147483646 w 47"/>
                <a:gd name="T25" fmla="*/ 2147483646 h 49"/>
                <a:gd name="T26" fmla="*/ 2147483646 w 47"/>
                <a:gd name="T27" fmla="*/ 2147483646 h 49"/>
                <a:gd name="T28" fmla="*/ 2147483646 w 47"/>
                <a:gd name="T29" fmla="*/ 2147483646 h 49"/>
                <a:gd name="T30" fmla="*/ 2147483646 w 47"/>
                <a:gd name="T31" fmla="*/ 2147483646 h 49"/>
                <a:gd name="T32" fmla="*/ 2147483646 w 47"/>
                <a:gd name="T33" fmla="*/ 0 h 49"/>
                <a:gd name="T34" fmla="*/ 2147483646 w 47"/>
                <a:gd name="T35" fmla="*/ 0 h 49"/>
                <a:gd name="T36" fmla="*/ 2147483646 w 47"/>
                <a:gd name="T37" fmla="*/ 2147483646 h 49"/>
                <a:gd name="T38" fmla="*/ 2147483646 w 47"/>
                <a:gd name="T39" fmla="*/ 2147483646 h 49"/>
                <a:gd name="T40" fmla="*/ 2147483646 w 47"/>
                <a:gd name="T41" fmla="*/ 2147483646 h 49"/>
                <a:gd name="T42" fmla="*/ 2147483646 w 47"/>
                <a:gd name="T43" fmla="*/ 2147483646 h 49"/>
                <a:gd name="T44" fmla="*/ 2147483646 w 47"/>
                <a:gd name="T45" fmla="*/ 2147483646 h 49"/>
                <a:gd name="T46" fmla="*/ 0 w 47"/>
                <a:gd name="T47" fmla="*/ 2147483646 h 4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7" h="49">
                  <a:moveTo>
                    <a:pt x="0" y="36"/>
                  </a:moveTo>
                  <a:lnTo>
                    <a:pt x="1" y="39"/>
                  </a:lnTo>
                  <a:lnTo>
                    <a:pt x="2" y="41"/>
                  </a:lnTo>
                  <a:lnTo>
                    <a:pt x="4" y="43"/>
                  </a:lnTo>
                  <a:lnTo>
                    <a:pt x="6" y="45"/>
                  </a:lnTo>
                  <a:lnTo>
                    <a:pt x="12" y="48"/>
                  </a:lnTo>
                  <a:lnTo>
                    <a:pt x="14" y="49"/>
                  </a:lnTo>
                  <a:lnTo>
                    <a:pt x="18" y="49"/>
                  </a:lnTo>
                  <a:lnTo>
                    <a:pt x="24" y="46"/>
                  </a:lnTo>
                  <a:lnTo>
                    <a:pt x="29" y="42"/>
                  </a:lnTo>
                  <a:lnTo>
                    <a:pt x="35" y="39"/>
                  </a:lnTo>
                  <a:lnTo>
                    <a:pt x="39" y="35"/>
                  </a:lnTo>
                  <a:lnTo>
                    <a:pt x="44" y="31"/>
                  </a:lnTo>
                  <a:lnTo>
                    <a:pt x="46" y="27"/>
                  </a:lnTo>
                  <a:lnTo>
                    <a:pt x="47" y="24"/>
                  </a:lnTo>
                  <a:lnTo>
                    <a:pt x="47" y="12"/>
                  </a:lnTo>
                  <a:lnTo>
                    <a:pt x="47" y="0"/>
                  </a:lnTo>
                  <a:lnTo>
                    <a:pt x="27" y="0"/>
                  </a:lnTo>
                  <a:lnTo>
                    <a:pt x="17" y="8"/>
                  </a:lnTo>
                  <a:lnTo>
                    <a:pt x="9" y="16"/>
                  </a:lnTo>
                  <a:lnTo>
                    <a:pt x="5" y="20"/>
                  </a:lnTo>
                  <a:lnTo>
                    <a:pt x="2" y="25"/>
                  </a:lnTo>
                  <a:lnTo>
                    <a:pt x="1" y="30"/>
                  </a:lnTo>
                  <a:lnTo>
                    <a:pt x="0" y="3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9" name="Freeform 58"/>
            <p:cNvSpPr>
              <a:spLocks/>
            </p:cNvSpPr>
            <p:nvPr/>
          </p:nvSpPr>
          <p:spPr bwMode="auto">
            <a:xfrm>
              <a:off x="3924258" y="3711865"/>
              <a:ext cx="12700" cy="57150"/>
            </a:xfrm>
            <a:custGeom>
              <a:avLst/>
              <a:gdLst>
                <a:gd name="T0" fmla="*/ 0 w 26"/>
                <a:gd name="T1" fmla="*/ 0 h 9"/>
                <a:gd name="T2" fmla="*/ 0 w 26"/>
                <a:gd name="T3" fmla="*/ 2147483646 h 9"/>
                <a:gd name="T4" fmla="*/ 2147483646 w 26"/>
                <a:gd name="T5" fmla="*/ 2147483646 h 9"/>
                <a:gd name="T6" fmla="*/ 2147483646 w 26"/>
                <a:gd name="T7" fmla="*/ 2147483646 h 9"/>
                <a:gd name="T8" fmla="*/ 2147483646 w 26"/>
                <a:gd name="T9" fmla="*/ 2147483646 h 9"/>
                <a:gd name="T10" fmla="*/ 2147483646 w 26"/>
                <a:gd name="T11" fmla="*/ 2147483646 h 9"/>
                <a:gd name="T12" fmla="*/ 2147483646 w 26"/>
                <a:gd name="T13" fmla="*/ 2147483646 h 9"/>
                <a:gd name="T14" fmla="*/ 2147483646 w 26"/>
                <a:gd name="T15" fmla="*/ 2147483646 h 9"/>
                <a:gd name="T16" fmla="*/ 2147483646 w 26"/>
                <a:gd name="T17" fmla="*/ 0 h 9"/>
                <a:gd name="T18" fmla="*/ 0 w 26"/>
                <a:gd name="T19" fmla="*/ 0 h 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6" h="9">
                  <a:moveTo>
                    <a:pt x="0" y="0"/>
                  </a:moveTo>
                  <a:lnTo>
                    <a:pt x="0" y="4"/>
                  </a:lnTo>
                  <a:lnTo>
                    <a:pt x="3" y="7"/>
                  </a:lnTo>
                  <a:lnTo>
                    <a:pt x="6" y="8"/>
                  </a:lnTo>
                  <a:lnTo>
                    <a:pt x="11" y="9"/>
                  </a:lnTo>
                  <a:lnTo>
                    <a:pt x="15" y="8"/>
                  </a:lnTo>
                  <a:lnTo>
                    <a:pt x="20" y="7"/>
                  </a:lnTo>
                  <a:lnTo>
                    <a:pt x="23" y="4"/>
                  </a:lnTo>
                  <a:lnTo>
                    <a:pt x="26" y="0"/>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60" name="Freeform 59"/>
            <p:cNvSpPr>
              <a:spLocks/>
            </p:cNvSpPr>
            <p:nvPr/>
          </p:nvSpPr>
          <p:spPr bwMode="auto">
            <a:xfrm>
              <a:off x="3406734" y="3383252"/>
              <a:ext cx="15875" cy="57150"/>
            </a:xfrm>
            <a:custGeom>
              <a:avLst/>
              <a:gdLst>
                <a:gd name="T0" fmla="*/ 0 w 39"/>
                <a:gd name="T1" fmla="*/ 0 h 18"/>
                <a:gd name="T2" fmla="*/ 0 w 39"/>
                <a:gd name="T3" fmla="*/ 2147483646 h 18"/>
                <a:gd name="T4" fmla="*/ 2147483646 w 39"/>
                <a:gd name="T5" fmla="*/ 2147483646 h 18"/>
                <a:gd name="T6" fmla="*/ 2147483646 w 39"/>
                <a:gd name="T7" fmla="*/ 2147483646 h 18"/>
                <a:gd name="T8" fmla="*/ 2147483646 w 39"/>
                <a:gd name="T9" fmla="*/ 2147483646 h 18"/>
                <a:gd name="T10" fmla="*/ 2147483646 w 39"/>
                <a:gd name="T11" fmla="*/ 2147483646 h 18"/>
                <a:gd name="T12" fmla="*/ 2147483646 w 39"/>
                <a:gd name="T13" fmla="*/ 2147483646 h 18"/>
                <a:gd name="T14" fmla="*/ 2147483646 w 39"/>
                <a:gd name="T15" fmla="*/ 2147483646 h 18"/>
                <a:gd name="T16" fmla="*/ 2147483646 w 39"/>
                <a:gd name="T17" fmla="*/ 2147483646 h 18"/>
                <a:gd name="T18" fmla="*/ 2147483646 w 39"/>
                <a:gd name="T19" fmla="*/ 2147483646 h 18"/>
                <a:gd name="T20" fmla="*/ 2147483646 w 39"/>
                <a:gd name="T21" fmla="*/ 2147483646 h 18"/>
                <a:gd name="T22" fmla="*/ 2147483646 w 39"/>
                <a:gd name="T23" fmla="*/ 2147483646 h 18"/>
                <a:gd name="T24" fmla="*/ 2147483646 w 39"/>
                <a:gd name="T25" fmla="*/ 0 h 18"/>
                <a:gd name="T26" fmla="*/ 0 w 39"/>
                <a:gd name="T27" fmla="*/ 0 h 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9" h="18">
                  <a:moveTo>
                    <a:pt x="0" y="0"/>
                  </a:moveTo>
                  <a:lnTo>
                    <a:pt x="0" y="18"/>
                  </a:lnTo>
                  <a:lnTo>
                    <a:pt x="6" y="18"/>
                  </a:lnTo>
                  <a:lnTo>
                    <a:pt x="13" y="18"/>
                  </a:lnTo>
                  <a:lnTo>
                    <a:pt x="23" y="17"/>
                  </a:lnTo>
                  <a:lnTo>
                    <a:pt x="30" y="14"/>
                  </a:lnTo>
                  <a:lnTo>
                    <a:pt x="34" y="12"/>
                  </a:lnTo>
                  <a:lnTo>
                    <a:pt x="37" y="10"/>
                  </a:lnTo>
                  <a:lnTo>
                    <a:pt x="38" y="8"/>
                  </a:lnTo>
                  <a:lnTo>
                    <a:pt x="39" y="6"/>
                  </a:lnTo>
                  <a:lnTo>
                    <a:pt x="29" y="5"/>
                  </a:lnTo>
                  <a:lnTo>
                    <a:pt x="19" y="3"/>
                  </a:lnTo>
                  <a:lnTo>
                    <a:pt x="10" y="0"/>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nvGrpSpPr>
            <p:cNvPr id="61" name="Group 60"/>
            <p:cNvGrpSpPr>
              <a:grpSpLocks/>
            </p:cNvGrpSpPr>
            <p:nvPr/>
          </p:nvGrpSpPr>
          <p:grpSpPr bwMode="auto">
            <a:xfrm>
              <a:off x="3532132" y="3216583"/>
              <a:ext cx="131762" cy="195263"/>
              <a:chOff x="1199" y="2121"/>
              <a:chExt cx="97" cy="123"/>
            </a:xfrm>
          </p:grpSpPr>
          <p:sp>
            <p:nvSpPr>
              <p:cNvPr id="581" name="Freeform 580"/>
              <p:cNvSpPr>
                <a:spLocks/>
              </p:cNvSpPr>
              <p:nvPr/>
            </p:nvSpPr>
            <p:spPr bwMode="auto">
              <a:xfrm>
                <a:off x="1274" y="2236"/>
                <a:ext cx="16" cy="8"/>
              </a:xfrm>
              <a:custGeom>
                <a:avLst/>
                <a:gdLst>
                  <a:gd name="T0" fmla="*/ 0 w 52"/>
                  <a:gd name="T1" fmla="*/ 0 h 25"/>
                  <a:gd name="T2" fmla="*/ 0 w 52"/>
                  <a:gd name="T3" fmla="*/ 0 h 25"/>
                  <a:gd name="T4" fmla="*/ 0 w 52"/>
                  <a:gd name="T5" fmla="*/ 0 h 25"/>
                  <a:gd name="T6" fmla="*/ 0 w 52"/>
                  <a:gd name="T7" fmla="*/ 0 h 25"/>
                  <a:gd name="T8" fmla="*/ 0 w 52"/>
                  <a:gd name="T9" fmla="*/ 0 h 25"/>
                  <a:gd name="T10" fmla="*/ 0 w 52"/>
                  <a:gd name="T11" fmla="*/ 0 h 25"/>
                  <a:gd name="T12" fmla="*/ 0 w 52"/>
                  <a:gd name="T13" fmla="*/ 0 h 25"/>
                  <a:gd name="T14" fmla="*/ 0 w 52"/>
                  <a:gd name="T15" fmla="*/ 0 h 25"/>
                  <a:gd name="T16" fmla="*/ 0 w 52"/>
                  <a:gd name="T17" fmla="*/ 0 h 25"/>
                  <a:gd name="T18" fmla="*/ 0 w 52"/>
                  <a:gd name="T19" fmla="*/ 0 h 25"/>
                  <a:gd name="T20" fmla="*/ 0 w 52"/>
                  <a:gd name="T21" fmla="*/ 0 h 25"/>
                  <a:gd name="T22" fmla="*/ 0 w 52"/>
                  <a:gd name="T23" fmla="*/ 0 h 25"/>
                  <a:gd name="T24" fmla="*/ 0 w 52"/>
                  <a:gd name="T25" fmla="*/ 0 h 25"/>
                  <a:gd name="T26" fmla="*/ 0 w 52"/>
                  <a:gd name="T27" fmla="*/ 0 h 25"/>
                  <a:gd name="T28" fmla="*/ 0 w 52"/>
                  <a:gd name="T29" fmla="*/ 0 h 25"/>
                  <a:gd name="T30" fmla="*/ 0 w 52"/>
                  <a:gd name="T31" fmla="*/ 0 h 25"/>
                  <a:gd name="T32" fmla="*/ 0 w 52"/>
                  <a:gd name="T33" fmla="*/ 0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2" h="25">
                    <a:moveTo>
                      <a:pt x="0" y="25"/>
                    </a:moveTo>
                    <a:lnTo>
                      <a:pt x="7" y="25"/>
                    </a:lnTo>
                    <a:lnTo>
                      <a:pt x="15" y="24"/>
                    </a:lnTo>
                    <a:lnTo>
                      <a:pt x="23" y="22"/>
                    </a:lnTo>
                    <a:lnTo>
                      <a:pt x="30" y="19"/>
                    </a:lnTo>
                    <a:lnTo>
                      <a:pt x="38" y="15"/>
                    </a:lnTo>
                    <a:lnTo>
                      <a:pt x="43" y="11"/>
                    </a:lnTo>
                    <a:lnTo>
                      <a:pt x="49" y="6"/>
                    </a:lnTo>
                    <a:lnTo>
                      <a:pt x="52" y="0"/>
                    </a:lnTo>
                    <a:lnTo>
                      <a:pt x="40" y="0"/>
                    </a:lnTo>
                    <a:lnTo>
                      <a:pt x="31" y="0"/>
                    </a:lnTo>
                    <a:lnTo>
                      <a:pt x="23" y="1"/>
                    </a:lnTo>
                    <a:lnTo>
                      <a:pt x="16" y="3"/>
                    </a:lnTo>
                    <a:lnTo>
                      <a:pt x="11" y="6"/>
                    </a:lnTo>
                    <a:lnTo>
                      <a:pt x="5" y="10"/>
                    </a:lnTo>
                    <a:lnTo>
                      <a:pt x="2" y="16"/>
                    </a:lnTo>
                    <a:lnTo>
                      <a:pt x="0" y="25"/>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82" name="Freeform 581"/>
              <p:cNvSpPr>
                <a:spLocks/>
              </p:cNvSpPr>
              <p:nvPr/>
            </p:nvSpPr>
            <p:spPr bwMode="auto">
              <a:xfrm>
                <a:off x="1199" y="2131"/>
                <a:ext cx="11" cy="4"/>
              </a:xfrm>
              <a:custGeom>
                <a:avLst/>
                <a:gdLst>
                  <a:gd name="T0" fmla="*/ 0 w 33"/>
                  <a:gd name="T1" fmla="*/ 0 h 13"/>
                  <a:gd name="T2" fmla="*/ 0 w 33"/>
                  <a:gd name="T3" fmla="*/ 0 h 13"/>
                  <a:gd name="T4" fmla="*/ 0 w 33"/>
                  <a:gd name="T5" fmla="*/ 0 h 13"/>
                  <a:gd name="T6" fmla="*/ 0 w 33"/>
                  <a:gd name="T7" fmla="*/ 0 h 13"/>
                  <a:gd name="T8" fmla="*/ 0 w 33"/>
                  <a:gd name="T9" fmla="*/ 0 h 13"/>
                  <a:gd name="T10" fmla="*/ 0 w 33"/>
                  <a:gd name="T11" fmla="*/ 0 h 13"/>
                  <a:gd name="T12" fmla="*/ 0 w 33"/>
                  <a:gd name="T13" fmla="*/ 0 h 13"/>
                  <a:gd name="T14" fmla="*/ 0 w 33"/>
                  <a:gd name="T15" fmla="*/ 0 h 13"/>
                  <a:gd name="T16" fmla="*/ 0 w 33"/>
                  <a:gd name="T17" fmla="*/ 0 h 13"/>
                  <a:gd name="T18" fmla="*/ 0 w 33"/>
                  <a:gd name="T19" fmla="*/ 0 h 13"/>
                  <a:gd name="T20" fmla="*/ 0 w 33"/>
                  <a:gd name="T21" fmla="*/ 0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3" h="13">
                    <a:moveTo>
                      <a:pt x="0" y="0"/>
                    </a:moveTo>
                    <a:lnTo>
                      <a:pt x="0" y="6"/>
                    </a:lnTo>
                    <a:lnTo>
                      <a:pt x="0" y="13"/>
                    </a:lnTo>
                    <a:lnTo>
                      <a:pt x="9" y="13"/>
                    </a:lnTo>
                    <a:lnTo>
                      <a:pt x="16" y="13"/>
                    </a:lnTo>
                    <a:lnTo>
                      <a:pt x="24" y="11"/>
                    </a:lnTo>
                    <a:lnTo>
                      <a:pt x="33" y="6"/>
                    </a:lnTo>
                    <a:lnTo>
                      <a:pt x="24" y="3"/>
                    </a:lnTo>
                    <a:lnTo>
                      <a:pt x="16" y="1"/>
                    </a:lnTo>
                    <a:lnTo>
                      <a:pt x="9" y="0"/>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83" name="Freeform 582"/>
              <p:cNvSpPr>
                <a:spLocks/>
              </p:cNvSpPr>
              <p:nvPr/>
            </p:nvSpPr>
            <p:spPr bwMode="auto">
              <a:xfrm>
                <a:off x="1210" y="2121"/>
                <a:ext cx="20" cy="28"/>
              </a:xfrm>
              <a:custGeom>
                <a:avLst/>
                <a:gdLst>
                  <a:gd name="T0" fmla="*/ 0 w 67"/>
                  <a:gd name="T1" fmla="*/ 0 h 86"/>
                  <a:gd name="T2" fmla="*/ 0 w 67"/>
                  <a:gd name="T3" fmla="*/ 0 h 86"/>
                  <a:gd name="T4" fmla="*/ 0 w 67"/>
                  <a:gd name="T5" fmla="*/ 0 h 86"/>
                  <a:gd name="T6" fmla="*/ 0 w 67"/>
                  <a:gd name="T7" fmla="*/ 0 h 86"/>
                  <a:gd name="T8" fmla="*/ 0 w 67"/>
                  <a:gd name="T9" fmla="*/ 0 h 86"/>
                  <a:gd name="T10" fmla="*/ 0 w 67"/>
                  <a:gd name="T11" fmla="*/ 0 h 86"/>
                  <a:gd name="T12" fmla="*/ 0 w 67"/>
                  <a:gd name="T13" fmla="*/ 0 h 86"/>
                  <a:gd name="T14" fmla="*/ 0 w 67"/>
                  <a:gd name="T15" fmla="*/ 0 h 86"/>
                  <a:gd name="T16" fmla="*/ 0 w 67"/>
                  <a:gd name="T17" fmla="*/ 0 h 86"/>
                  <a:gd name="T18" fmla="*/ 0 w 67"/>
                  <a:gd name="T19" fmla="*/ 0 h 86"/>
                  <a:gd name="T20" fmla="*/ 0 w 67"/>
                  <a:gd name="T21" fmla="*/ 0 h 86"/>
                  <a:gd name="T22" fmla="*/ 0 w 67"/>
                  <a:gd name="T23" fmla="*/ 0 h 86"/>
                  <a:gd name="T24" fmla="*/ 0 w 67"/>
                  <a:gd name="T25" fmla="*/ 0 h 86"/>
                  <a:gd name="T26" fmla="*/ 0 w 67"/>
                  <a:gd name="T27" fmla="*/ 0 h 86"/>
                  <a:gd name="T28" fmla="*/ 0 w 67"/>
                  <a:gd name="T29" fmla="*/ 0 h 86"/>
                  <a:gd name="T30" fmla="*/ 0 w 67"/>
                  <a:gd name="T31" fmla="*/ 0 h 86"/>
                  <a:gd name="T32" fmla="*/ 0 w 67"/>
                  <a:gd name="T33" fmla="*/ 0 h 86"/>
                  <a:gd name="T34" fmla="*/ 0 w 67"/>
                  <a:gd name="T35" fmla="*/ 0 h 86"/>
                  <a:gd name="T36" fmla="*/ 0 w 67"/>
                  <a:gd name="T37" fmla="*/ 0 h 86"/>
                  <a:gd name="T38" fmla="*/ 0 w 67"/>
                  <a:gd name="T39" fmla="*/ 0 h 86"/>
                  <a:gd name="T40" fmla="*/ 0 w 67"/>
                  <a:gd name="T41" fmla="*/ 0 h 86"/>
                  <a:gd name="T42" fmla="*/ 0 w 67"/>
                  <a:gd name="T43" fmla="*/ 0 h 86"/>
                  <a:gd name="T44" fmla="*/ 0 w 67"/>
                  <a:gd name="T45" fmla="*/ 0 h 86"/>
                  <a:gd name="T46" fmla="*/ 0 w 67"/>
                  <a:gd name="T47" fmla="*/ 0 h 86"/>
                  <a:gd name="T48" fmla="*/ 0 w 67"/>
                  <a:gd name="T49" fmla="*/ 0 h 86"/>
                  <a:gd name="T50" fmla="*/ 0 w 67"/>
                  <a:gd name="T51" fmla="*/ 0 h 86"/>
                  <a:gd name="T52" fmla="*/ 0 w 67"/>
                  <a:gd name="T53" fmla="*/ 0 h 86"/>
                  <a:gd name="T54" fmla="*/ 0 w 67"/>
                  <a:gd name="T55" fmla="*/ 0 h 86"/>
                  <a:gd name="T56" fmla="*/ 0 w 67"/>
                  <a:gd name="T57" fmla="*/ 0 h 8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67" h="86">
                    <a:moveTo>
                      <a:pt x="26" y="18"/>
                    </a:moveTo>
                    <a:lnTo>
                      <a:pt x="0" y="0"/>
                    </a:lnTo>
                    <a:lnTo>
                      <a:pt x="26" y="0"/>
                    </a:lnTo>
                    <a:lnTo>
                      <a:pt x="29" y="4"/>
                    </a:lnTo>
                    <a:lnTo>
                      <a:pt x="33" y="8"/>
                    </a:lnTo>
                    <a:lnTo>
                      <a:pt x="36" y="11"/>
                    </a:lnTo>
                    <a:lnTo>
                      <a:pt x="39" y="14"/>
                    </a:lnTo>
                    <a:lnTo>
                      <a:pt x="47" y="17"/>
                    </a:lnTo>
                    <a:lnTo>
                      <a:pt x="54" y="18"/>
                    </a:lnTo>
                    <a:lnTo>
                      <a:pt x="58" y="30"/>
                    </a:lnTo>
                    <a:lnTo>
                      <a:pt x="62" y="40"/>
                    </a:lnTo>
                    <a:lnTo>
                      <a:pt x="63" y="45"/>
                    </a:lnTo>
                    <a:lnTo>
                      <a:pt x="66" y="50"/>
                    </a:lnTo>
                    <a:lnTo>
                      <a:pt x="66" y="55"/>
                    </a:lnTo>
                    <a:lnTo>
                      <a:pt x="67" y="61"/>
                    </a:lnTo>
                    <a:lnTo>
                      <a:pt x="63" y="74"/>
                    </a:lnTo>
                    <a:lnTo>
                      <a:pt x="60" y="86"/>
                    </a:lnTo>
                    <a:lnTo>
                      <a:pt x="55" y="69"/>
                    </a:lnTo>
                    <a:lnTo>
                      <a:pt x="51" y="54"/>
                    </a:lnTo>
                    <a:lnTo>
                      <a:pt x="50" y="47"/>
                    </a:lnTo>
                    <a:lnTo>
                      <a:pt x="50" y="41"/>
                    </a:lnTo>
                    <a:lnTo>
                      <a:pt x="51" y="35"/>
                    </a:lnTo>
                    <a:lnTo>
                      <a:pt x="54" y="30"/>
                    </a:lnTo>
                    <a:lnTo>
                      <a:pt x="44" y="30"/>
                    </a:lnTo>
                    <a:lnTo>
                      <a:pt x="35" y="29"/>
                    </a:lnTo>
                    <a:lnTo>
                      <a:pt x="32" y="27"/>
                    </a:lnTo>
                    <a:lnTo>
                      <a:pt x="28" y="25"/>
                    </a:lnTo>
                    <a:lnTo>
                      <a:pt x="27" y="22"/>
                    </a:lnTo>
                    <a:lnTo>
                      <a:pt x="26" y="1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84" name="Freeform 583"/>
              <p:cNvSpPr>
                <a:spLocks/>
              </p:cNvSpPr>
              <p:nvPr/>
            </p:nvSpPr>
            <p:spPr bwMode="auto">
              <a:xfrm>
                <a:off x="1201" y="2159"/>
                <a:ext cx="16" cy="28"/>
              </a:xfrm>
              <a:custGeom>
                <a:avLst/>
                <a:gdLst>
                  <a:gd name="T0" fmla="*/ 0 w 49"/>
                  <a:gd name="T1" fmla="*/ 0 h 86"/>
                  <a:gd name="T2" fmla="*/ 0 w 49"/>
                  <a:gd name="T3" fmla="*/ 0 h 86"/>
                  <a:gd name="T4" fmla="*/ 0 w 49"/>
                  <a:gd name="T5" fmla="*/ 0 h 86"/>
                  <a:gd name="T6" fmla="*/ 0 w 49"/>
                  <a:gd name="T7" fmla="*/ 0 h 86"/>
                  <a:gd name="T8" fmla="*/ 0 w 49"/>
                  <a:gd name="T9" fmla="*/ 0 h 86"/>
                  <a:gd name="T10" fmla="*/ 0 w 49"/>
                  <a:gd name="T11" fmla="*/ 0 h 86"/>
                  <a:gd name="T12" fmla="*/ 0 w 49"/>
                  <a:gd name="T13" fmla="*/ 0 h 86"/>
                  <a:gd name="T14" fmla="*/ 0 w 49"/>
                  <a:gd name="T15" fmla="*/ 0 h 86"/>
                  <a:gd name="T16" fmla="*/ 0 w 49"/>
                  <a:gd name="T17" fmla="*/ 0 h 86"/>
                  <a:gd name="T18" fmla="*/ 0 w 49"/>
                  <a:gd name="T19" fmla="*/ 0 h 86"/>
                  <a:gd name="T20" fmla="*/ 0 w 49"/>
                  <a:gd name="T21" fmla="*/ 0 h 86"/>
                  <a:gd name="T22" fmla="*/ 0 w 49"/>
                  <a:gd name="T23" fmla="*/ 0 h 86"/>
                  <a:gd name="T24" fmla="*/ 0 w 49"/>
                  <a:gd name="T25" fmla="*/ 0 h 86"/>
                  <a:gd name="T26" fmla="*/ 0 w 49"/>
                  <a:gd name="T27" fmla="*/ 0 h 86"/>
                  <a:gd name="T28" fmla="*/ 0 w 49"/>
                  <a:gd name="T29" fmla="*/ 0 h 86"/>
                  <a:gd name="T30" fmla="*/ 0 w 49"/>
                  <a:gd name="T31" fmla="*/ 0 h 86"/>
                  <a:gd name="T32" fmla="*/ 0 w 49"/>
                  <a:gd name="T33" fmla="*/ 0 h 86"/>
                  <a:gd name="T34" fmla="*/ 0 w 49"/>
                  <a:gd name="T35" fmla="*/ 0 h 86"/>
                  <a:gd name="T36" fmla="*/ 0 w 49"/>
                  <a:gd name="T37" fmla="*/ 0 h 86"/>
                  <a:gd name="T38" fmla="*/ 0 w 49"/>
                  <a:gd name="T39" fmla="*/ 0 h 86"/>
                  <a:gd name="T40" fmla="*/ 0 w 49"/>
                  <a:gd name="T41" fmla="*/ 0 h 86"/>
                  <a:gd name="T42" fmla="*/ 0 w 49"/>
                  <a:gd name="T43" fmla="*/ 0 h 86"/>
                  <a:gd name="T44" fmla="*/ 0 w 49"/>
                  <a:gd name="T45" fmla="*/ 0 h 86"/>
                  <a:gd name="T46" fmla="*/ 0 w 49"/>
                  <a:gd name="T47" fmla="*/ 0 h 86"/>
                  <a:gd name="T48" fmla="*/ 0 w 49"/>
                  <a:gd name="T49" fmla="*/ 0 h 86"/>
                  <a:gd name="T50" fmla="*/ 0 w 49"/>
                  <a:gd name="T51" fmla="*/ 0 h 86"/>
                  <a:gd name="T52" fmla="*/ 0 w 49"/>
                  <a:gd name="T53" fmla="*/ 0 h 8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9" h="86">
                    <a:moveTo>
                      <a:pt x="27" y="12"/>
                    </a:moveTo>
                    <a:lnTo>
                      <a:pt x="20" y="6"/>
                    </a:lnTo>
                    <a:lnTo>
                      <a:pt x="14" y="0"/>
                    </a:lnTo>
                    <a:lnTo>
                      <a:pt x="9" y="5"/>
                    </a:lnTo>
                    <a:lnTo>
                      <a:pt x="5" y="13"/>
                    </a:lnTo>
                    <a:lnTo>
                      <a:pt x="1" y="21"/>
                    </a:lnTo>
                    <a:lnTo>
                      <a:pt x="0" y="30"/>
                    </a:lnTo>
                    <a:lnTo>
                      <a:pt x="0" y="36"/>
                    </a:lnTo>
                    <a:lnTo>
                      <a:pt x="3" y="43"/>
                    </a:lnTo>
                    <a:lnTo>
                      <a:pt x="5" y="50"/>
                    </a:lnTo>
                    <a:lnTo>
                      <a:pt x="8" y="58"/>
                    </a:lnTo>
                    <a:lnTo>
                      <a:pt x="12" y="66"/>
                    </a:lnTo>
                    <a:lnTo>
                      <a:pt x="17" y="74"/>
                    </a:lnTo>
                    <a:lnTo>
                      <a:pt x="22" y="80"/>
                    </a:lnTo>
                    <a:lnTo>
                      <a:pt x="27" y="86"/>
                    </a:lnTo>
                    <a:lnTo>
                      <a:pt x="31" y="79"/>
                    </a:lnTo>
                    <a:lnTo>
                      <a:pt x="37" y="69"/>
                    </a:lnTo>
                    <a:lnTo>
                      <a:pt x="42" y="57"/>
                    </a:lnTo>
                    <a:lnTo>
                      <a:pt x="46" y="45"/>
                    </a:lnTo>
                    <a:lnTo>
                      <a:pt x="49" y="39"/>
                    </a:lnTo>
                    <a:lnTo>
                      <a:pt x="49" y="33"/>
                    </a:lnTo>
                    <a:lnTo>
                      <a:pt x="49" y="26"/>
                    </a:lnTo>
                    <a:lnTo>
                      <a:pt x="48" y="22"/>
                    </a:lnTo>
                    <a:lnTo>
                      <a:pt x="44" y="18"/>
                    </a:lnTo>
                    <a:lnTo>
                      <a:pt x="40" y="15"/>
                    </a:lnTo>
                    <a:lnTo>
                      <a:pt x="34" y="13"/>
                    </a:lnTo>
                    <a:lnTo>
                      <a:pt x="27" y="1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85" name="Freeform 584"/>
              <p:cNvSpPr>
                <a:spLocks/>
              </p:cNvSpPr>
              <p:nvPr/>
            </p:nvSpPr>
            <p:spPr bwMode="auto">
              <a:xfrm>
                <a:off x="1226" y="2161"/>
                <a:ext cx="2" cy="4"/>
              </a:xfrm>
              <a:custGeom>
                <a:avLst/>
                <a:gdLst>
                  <a:gd name="T0" fmla="*/ 0 w 6"/>
                  <a:gd name="T1" fmla="*/ 0 h 12"/>
                  <a:gd name="T2" fmla="*/ 0 w 6"/>
                  <a:gd name="T3" fmla="*/ 0 h 12"/>
                  <a:gd name="T4" fmla="*/ 0 w 6"/>
                  <a:gd name="T5" fmla="*/ 0 h 12"/>
                  <a:gd name="T6" fmla="*/ 0 w 6"/>
                  <a:gd name="T7" fmla="*/ 0 h 12"/>
                  <a:gd name="T8" fmla="*/ 0 w 6"/>
                  <a:gd name="T9" fmla="*/ 0 h 12"/>
                  <a:gd name="T10" fmla="*/ 0 w 6"/>
                  <a:gd name="T11" fmla="*/ 0 h 12"/>
                  <a:gd name="T12" fmla="*/ 0 w 6"/>
                  <a:gd name="T13" fmla="*/ 0 h 12"/>
                  <a:gd name="T14" fmla="*/ 0 w 6"/>
                  <a:gd name="T15" fmla="*/ 0 h 1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 h="12">
                    <a:moveTo>
                      <a:pt x="0" y="12"/>
                    </a:moveTo>
                    <a:lnTo>
                      <a:pt x="6" y="0"/>
                    </a:lnTo>
                    <a:lnTo>
                      <a:pt x="4" y="0"/>
                    </a:lnTo>
                    <a:lnTo>
                      <a:pt x="2" y="2"/>
                    </a:lnTo>
                    <a:lnTo>
                      <a:pt x="1" y="4"/>
                    </a:lnTo>
                    <a:lnTo>
                      <a:pt x="0" y="6"/>
                    </a:lnTo>
                    <a:lnTo>
                      <a:pt x="0" y="10"/>
                    </a:lnTo>
                    <a:lnTo>
                      <a:pt x="0" y="1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86" name="Freeform 585"/>
              <p:cNvSpPr>
                <a:spLocks/>
              </p:cNvSpPr>
              <p:nvPr/>
            </p:nvSpPr>
            <p:spPr bwMode="auto">
              <a:xfrm>
                <a:off x="1230" y="2154"/>
                <a:ext cx="13" cy="15"/>
              </a:xfrm>
              <a:custGeom>
                <a:avLst/>
                <a:gdLst>
                  <a:gd name="T0" fmla="*/ 0 w 39"/>
                  <a:gd name="T1" fmla="*/ 0 h 48"/>
                  <a:gd name="T2" fmla="*/ 0 w 39"/>
                  <a:gd name="T3" fmla="*/ 0 h 48"/>
                  <a:gd name="T4" fmla="*/ 0 w 39"/>
                  <a:gd name="T5" fmla="*/ 0 h 48"/>
                  <a:gd name="T6" fmla="*/ 0 w 39"/>
                  <a:gd name="T7" fmla="*/ 0 h 48"/>
                  <a:gd name="T8" fmla="*/ 0 w 39"/>
                  <a:gd name="T9" fmla="*/ 0 h 48"/>
                  <a:gd name="T10" fmla="*/ 0 w 39"/>
                  <a:gd name="T11" fmla="*/ 0 h 48"/>
                  <a:gd name="T12" fmla="*/ 0 w 39"/>
                  <a:gd name="T13" fmla="*/ 0 h 48"/>
                  <a:gd name="T14" fmla="*/ 0 w 39"/>
                  <a:gd name="T15" fmla="*/ 0 h 48"/>
                  <a:gd name="T16" fmla="*/ 0 w 39"/>
                  <a:gd name="T17" fmla="*/ 0 h 48"/>
                  <a:gd name="T18" fmla="*/ 0 w 39"/>
                  <a:gd name="T19" fmla="*/ 0 h 48"/>
                  <a:gd name="T20" fmla="*/ 0 w 39"/>
                  <a:gd name="T21" fmla="*/ 0 h 48"/>
                  <a:gd name="T22" fmla="*/ 0 w 39"/>
                  <a:gd name="T23" fmla="*/ 0 h 48"/>
                  <a:gd name="T24" fmla="*/ 0 w 39"/>
                  <a:gd name="T25" fmla="*/ 0 h 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9" h="48">
                    <a:moveTo>
                      <a:pt x="0" y="0"/>
                    </a:moveTo>
                    <a:lnTo>
                      <a:pt x="11" y="9"/>
                    </a:lnTo>
                    <a:lnTo>
                      <a:pt x="22" y="17"/>
                    </a:lnTo>
                    <a:lnTo>
                      <a:pt x="32" y="24"/>
                    </a:lnTo>
                    <a:lnTo>
                      <a:pt x="39" y="30"/>
                    </a:lnTo>
                    <a:lnTo>
                      <a:pt x="36" y="39"/>
                    </a:lnTo>
                    <a:lnTo>
                      <a:pt x="33" y="48"/>
                    </a:lnTo>
                    <a:lnTo>
                      <a:pt x="18" y="36"/>
                    </a:lnTo>
                    <a:lnTo>
                      <a:pt x="8" y="26"/>
                    </a:lnTo>
                    <a:lnTo>
                      <a:pt x="4" y="21"/>
                    </a:lnTo>
                    <a:lnTo>
                      <a:pt x="2" y="15"/>
                    </a:lnTo>
                    <a:lnTo>
                      <a:pt x="0" y="8"/>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87" name="Freeform 586"/>
              <p:cNvSpPr>
                <a:spLocks/>
              </p:cNvSpPr>
              <p:nvPr/>
            </p:nvSpPr>
            <p:spPr bwMode="auto">
              <a:xfrm>
                <a:off x="1247" y="2167"/>
                <a:ext cx="6" cy="14"/>
              </a:xfrm>
              <a:custGeom>
                <a:avLst/>
                <a:gdLst>
                  <a:gd name="T0" fmla="*/ 0 w 16"/>
                  <a:gd name="T1" fmla="*/ 0 h 43"/>
                  <a:gd name="T2" fmla="*/ 0 w 16"/>
                  <a:gd name="T3" fmla="*/ 0 h 43"/>
                  <a:gd name="T4" fmla="*/ 0 w 16"/>
                  <a:gd name="T5" fmla="*/ 0 h 43"/>
                  <a:gd name="T6" fmla="*/ 0 w 16"/>
                  <a:gd name="T7" fmla="*/ 0 h 43"/>
                  <a:gd name="T8" fmla="*/ 0 w 16"/>
                  <a:gd name="T9" fmla="*/ 0 h 43"/>
                  <a:gd name="T10" fmla="*/ 0 w 16"/>
                  <a:gd name="T11" fmla="*/ 0 h 43"/>
                  <a:gd name="T12" fmla="*/ 0 w 16"/>
                  <a:gd name="T13" fmla="*/ 0 h 43"/>
                  <a:gd name="T14" fmla="*/ 0 w 16"/>
                  <a:gd name="T15" fmla="*/ 0 h 43"/>
                  <a:gd name="T16" fmla="*/ 0 w 16"/>
                  <a:gd name="T17" fmla="*/ 0 h 43"/>
                  <a:gd name="T18" fmla="*/ 0 w 16"/>
                  <a:gd name="T19" fmla="*/ 0 h 43"/>
                  <a:gd name="T20" fmla="*/ 0 w 16"/>
                  <a:gd name="T21" fmla="*/ 0 h 43"/>
                  <a:gd name="T22" fmla="*/ 0 w 16"/>
                  <a:gd name="T23" fmla="*/ 0 h 43"/>
                  <a:gd name="T24" fmla="*/ 0 w 16"/>
                  <a:gd name="T25" fmla="*/ 0 h 4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6" h="43">
                    <a:moveTo>
                      <a:pt x="7" y="0"/>
                    </a:moveTo>
                    <a:lnTo>
                      <a:pt x="11" y="9"/>
                    </a:lnTo>
                    <a:lnTo>
                      <a:pt x="15" y="16"/>
                    </a:lnTo>
                    <a:lnTo>
                      <a:pt x="16" y="22"/>
                    </a:lnTo>
                    <a:lnTo>
                      <a:pt x="16" y="27"/>
                    </a:lnTo>
                    <a:lnTo>
                      <a:pt x="15" y="31"/>
                    </a:lnTo>
                    <a:lnTo>
                      <a:pt x="11" y="35"/>
                    </a:lnTo>
                    <a:lnTo>
                      <a:pt x="7" y="39"/>
                    </a:lnTo>
                    <a:lnTo>
                      <a:pt x="0" y="43"/>
                    </a:lnTo>
                    <a:lnTo>
                      <a:pt x="2" y="28"/>
                    </a:lnTo>
                    <a:lnTo>
                      <a:pt x="4" y="18"/>
                    </a:lnTo>
                    <a:lnTo>
                      <a:pt x="6" y="9"/>
                    </a:lnTo>
                    <a:lnTo>
                      <a:pt x="7"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88" name="Freeform 587"/>
              <p:cNvSpPr>
                <a:spLocks/>
              </p:cNvSpPr>
              <p:nvPr/>
            </p:nvSpPr>
            <p:spPr bwMode="auto">
              <a:xfrm>
                <a:off x="1248" y="2190"/>
                <a:ext cx="8" cy="12"/>
              </a:xfrm>
              <a:custGeom>
                <a:avLst/>
                <a:gdLst>
                  <a:gd name="T0" fmla="*/ 0 w 24"/>
                  <a:gd name="T1" fmla="*/ 0 h 37"/>
                  <a:gd name="T2" fmla="*/ 0 w 24"/>
                  <a:gd name="T3" fmla="*/ 0 h 37"/>
                  <a:gd name="T4" fmla="*/ 0 w 24"/>
                  <a:gd name="T5" fmla="*/ 0 h 37"/>
                  <a:gd name="T6" fmla="*/ 0 w 24"/>
                  <a:gd name="T7" fmla="*/ 0 h 37"/>
                  <a:gd name="T8" fmla="*/ 0 w 24"/>
                  <a:gd name="T9" fmla="*/ 0 h 37"/>
                  <a:gd name="T10" fmla="*/ 0 w 24"/>
                  <a:gd name="T11" fmla="*/ 0 h 37"/>
                  <a:gd name="T12" fmla="*/ 0 w 24"/>
                  <a:gd name="T13" fmla="*/ 0 h 37"/>
                  <a:gd name="T14" fmla="*/ 0 w 24"/>
                  <a:gd name="T15" fmla="*/ 0 h 37"/>
                  <a:gd name="T16" fmla="*/ 0 w 24"/>
                  <a:gd name="T17" fmla="*/ 0 h 37"/>
                  <a:gd name="T18" fmla="*/ 0 w 24"/>
                  <a:gd name="T19" fmla="*/ 0 h 37"/>
                  <a:gd name="T20" fmla="*/ 0 w 24"/>
                  <a:gd name="T21" fmla="*/ 0 h 37"/>
                  <a:gd name="T22" fmla="*/ 0 w 24"/>
                  <a:gd name="T23" fmla="*/ 0 h 37"/>
                  <a:gd name="T24" fmla="*/ 0 w 24"/>
                  <a:gd name="T25" fmla="*/ 0 h 37"/>
                  <a:gd name="T26" fmla="*/ 0 w 24"/>
                  <a:gd name="T27" fmla="*/ 0 h 37"/>
                  <a:gd name="T28" fmla="*/ 0 w 24"/>
                  <a:gd name="T29" fmla="*/ 0 h 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4" h="37">
                    <a:moveTo>
                      <a:pt x="24" y="36"/>
                    </a:moveTo>
                    <a:lnTo>
                      <a:pt x="19" y="27"/>
                    </a:lnTo>
                    <a:lnTo>
                      <a:pt x="15" y="18"/>
                    </a:lnTo>
                    <a:lnTo>
                      <a:pt x="12" y="9"/>
                    </a:lnTo>
                    <a:lnTo>
                      <a:pt x="11" y="0"/>
                    </a:lnTo>
                    <a:lnTo>
                      <a:pt x="6" y="10"/>
                    </a:lnTo>
                    <a:lnTo>
                      <a:pt x="3" y="19"/>
                    </a:lnTo>
                    <a:lnTo>
                      <a:pt x="1" y="26"/>
                    </a:lnTo>
                    <a:lnTo>
                      <a:pt x="0" y="31"/>
                    </a:lnTo>
                    <a:lnTo>
                      <a:pt x="1" y="33"/>
                    </a:lnTo>
                    <a:lnTo>
                      <a:pt x="2" y="35"/>
                    </a:lnTo>
                    <a:lnTo>
                      <a:pt x="4" y="36"/>
                    </a:lnTo>
                    <a:lnTo>
                      <a:pt x="6" y="37"/>
                    </a:lnTo>
                    <a:lnTo>
                      <a:pt x="14" y="37"/>
                    </a:lnTo>
                    <a:lnTo>
                      <a:pt x="24" y="3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89" name="Freeform 588"/>
              <p:cNvSpPr>
                <a:spLocks/>
              </p:cNvSpPr>
              <p:nvPr/>
            </p:nvSpPr>
            <p:spPr bwMode="auto">
              <a:xfrm>
                <a:off x="1265" y="2204"/>
                <a:ext cx="11" cy="17"/>
              </a:xfrm>
              <a:custGeom>
                <a:avLst/>
                <a:gdLst>
                  <a:gd name="T0" fmla="*/ 0 w 34"/>
                  <a:gd name="T1" fmla="*/ 0 h 55"/>
                  <a:gd name="T2" fmla="*/ 0 w 34"/>
                  <a:gd name="T3" fmla="*/ 0 h 55"/>
                  <a:gd name="T4" fmla="*/ 0 w 34"/>
                  <a:gd name="T5" fmla="*/ 0 h 55"/>
                  <a:gd name="T6" fmla="*/ 0 w 34"/>
                  <a:gd name="T7" fmla="*/ 0 h 55"/>
                  <a:gd name="T8" fmla="*/ 0 w 34"/>
                  <a:gd name="T9" fmla="*/ 0 h 55"/>
                  <a:gd name="T10" fmla="*/ 0 w 34"/>
                  <a:gd name="T11" fmla="*/ 0 h 55"/>
                  <a:gd name="T12" fmla="*/ 0 w 34"/>
                  <a:gd name="T13" fmla="*/ 0 h 55"/>
                  <a:gd name="T14" fmla="*/ 0 w 34"/>
                  <a:gd name="T15" fmla="*/ 0 h 55"/>
                  <a:gd name="T16" fmla="*/ 0 w 34"/>
                  <a:gd name="T17" fmla="*/ 0 h 55"/>
                  <a:gd name="T18" fmla="*/ 0 w 34"/>
                  <a:gd name="T19" fmla="*/ 0 h 55"/>
                  <a:gd name="T20" fmla="*/ 0 w 34"/>
                  <a:gd name="T21" fmla="*/ 0 h 55"/>
                  <a:gd name="T22" fmla="*/ 0 w 34"/>
                  <a:gd name="T23" fmla="*/ 0 h 55"/>
                  <a:gd name="T24" fmla="*/ 0 w 34"/>
                  <a:gd name="T25" fmla="*/ 0 h 55"/>
                  <a:gd name="T26" fmla="*/ 0 w 34"/>
                  <a:gd name="T27" fmla="*/ 0 h 55"/>
                  <a:gd name="T28" fmla="*/ 0 w 34"/>
                  <a:gd name="T29" fmla="*/ 0 h 55"/>
                  <a:gd name="T30" fmla="*/ 0 w 34"/>
                  <a:gd name="T31" fmla="*/ 0 h 55"/>
                  <a:gd name="T32" fmla="*/ 0 w 34"/>
                  <a:gd name="T33" fmla="*/ 0 h 5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4" h="55">
                    <a:moveTo>
                      <a:pt x="34" y="0"/>
                    </a:moveTo>
                    <a:lnTo>
                      <a:pt x="34" y="13"/>
                    </a:lnTo>
                    <a:lnTo>
                      <a:pt x="34" y="25"/>
                    </a:lnTo>
                    <a:lnTo>
                      <a:pt x="33" y="32"/>
                    </a:lnTo>
                    <a:lnTo>
                      <a:pt x="31" y="38"/>
                    </a:lnTo>
                    <a:lnTo>
                      <a:pt x="29" y="43"/>
                    </a:lnTo>
                    <a:lnTo>
                      <a:pt x="24" y="47"/>
                    </a:lnTo>
                    <a:lnTo>
                      <a:pt x="20" y="51"/>
                    </a:lnTo>
                    <a:lnTo>
                      <a:pt x="14" y="53"/>
                    </a:lnTo>
                    <a:lnTo>
                      <a:pt x="8" y="55"/>
                    </a:lnTo>
                    <a:lnTo>
                      <a:pt x="0" y="55"/>
                    </a:lnTo>
                    <a:lnTo>
                      <a:pt x="9" y="36"/>
                    </a:lnTo>
                    <a:lnTo>
                      <a:pt x="14" y="21"/>
                    </a:lnTo>
                    <a:lnTo>
                      <a:pt x="18" y="16"/>
                    </a:lnTo>
                    <a:lnTo>
                      <a:pt x="22" y="10"/>
                    </a:lnTo>
                    <a:lnTo>
                      <a:pt x="28" y="5"/>
                    </a:lnTo>
                    <a:lnTo>
                      <a:pt x="34"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90" name="Freeform 589"/>
              <p:cNvSpPr>
                <a:spLocks/>
              </p:cNvSpPr>
              <p:nvPr/>
            </p:nvSpPr>
            <p:spPr bwMode="auto">
              <a:xfrm>
                <a:off x="1285" y="2215"/>
                <a:ext cx="11" cy="4"/>
              </a:xfrm>
              <a:custGeom>
                <a:avLst/>
                <a:gdLst>
                  <a:gd name="T0" fmla="*/ 0 w 33"/>
                  <a:gd name="T1" fmla="*/ 0 h 12"/>
                  <a:gd name="T2" fmla="*/ 0 w 33"/>
                  <a:gd name="T3" fmla="*/ 0 h 12"/>
                  <a:gd name="T4" fmla="*/ 0 w 33"/>
                  <a:gd name="T5" fmla="*/ 0 h 12"/>
                  <a:gd name="T6" fmla="*/ 0 w 33"/>
                  <a:gd name="T7" fmla="*/ 0 h 12"/>
                  <a:gd name="T8" fmla="*/ 0 w 33"/>
                  <a:gd name="T9" fmla="*/ 0 h 12"/>
                  <a:gd name="T10" fmla="*/ 0 w 33"/>
                  <a:gd name="T11" fmla="*/ 0 h 12"/>
                  <a:gd name="T12" fmla="*/ 0 w 33"/>
                  <a:gd name="T13" fmla="*/ 0 h 12"/>
                  <a:gd name="T14" fmla="*/ 0 w 33"/>
                  <a:gd name="T15" fmla="*/ 0 h 12"/>
                  <a:gd name="T16" fmla="*/ 0 w 33"/>
                  <a:gd name="T17" fmla="*/ 0 h 12"/>
                  <a:gd name="T18" fmla="*/ 0 w 33"/>
                  <a:gd name="T19" fmla="*/ 0 h 12"/>
                  <a:gd name="T20" fmla="*/ 0 w 33"/>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3" h="12">
                    <a:moveTo>
                      <a:pt x="0" y="0"/>
                    </a:moveTo>
                    <a:lnTo>
                      <a:pt x="2" y="4"/>
                    </a:lnTo>
                    <a:lnTo>
                      <a:pt x="6" y="7"/>
                    </a:lnTo>
                    <a:lnTo>
                      <a:pt x="10" y="9"/>
                    </a:lnTo>
                    <a:lnTo>
                      <a:pt x="14" y="11"/>
                    </a:lnTo>
                    <a:lnTo>
                      <a:pt x="23" y="12"/>
                    </a:lnTo>
                    <a:lnTo>
                      <a:pt x="33" y="12"/>
                    </a:lnTo>
                    <a:lnTo>
                      <a:pt x="28" y="8"/>
                    </a:lnTo>
                    <a:lnTo>
                      <a:pt x="19" y="4"/>
                    </a:lnTo>
                    <a:lnTo>
                      <a:pt x="10" y="1"/>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sp>
          <p:nvSpPr>
            <p:cNvPr id="62" name="Freeform 61"/>
            <p:cNvSpPr>
              <a:spLocks/>
            </p:cNvSpPr>
            <p:nvPr/>
          </p:nvSpPr>
          <p:spPr bwMode="auto">
            <a:xfrm>
              <a:off x="9345570" y="4643727"/>
              <a:ext cx="12700" cy="57150"/>
            </a:xfrm>
            <a:custGeom>
              <a:avLst/>
              <a:gdLst>
                <a:gd name="T0" fmla="*/ 0 w 33"/>
                <a:gd name="T1" fmla="*/ 2147483646 h 62"/>
                <a:gd name="T2" fmla="*/ 0 w 33"/>
                <a:gd name="T3" fmla="*/ 2147483646 h 62"/>
                <a:gd name="T4" fmla="*/ 0 w 33"/>
                <a:gd name="T5" fmla="*/ 2147483646 h 62"/>
                <a:gd name="T6" fmla="*/ 0 w 33"/>
                <a:gd name="T7" fmla="*/ 2147483646 h 62"/>
                <a:gd name="T8" fmla="*/ 0 w 33"/>
                <a:gd name="T9" fmla="*/ 2147483646 h 62"/>
                <a:gd name="T10" fmla="*/ 0 w 33"/>
                <a:gd name="T11" fmla="*/ 2147483646 h 62"/>
                <a:gd name="T12" fmla="*/ 2147483646 w 33"/>
                <a:gd name="T13" fmla="*/ 2147483646 h 62"/>
                <a:gd name="T14" fmla="*/ 2147483646 w 33"/>
                <a:gd name="T15" fmla="*/ 2147483646 h 62"/>
                <a:gd name="T16" fmla="*/ 2147483646 w 33"/>
                <a:gd name="T17" fmla="*/ 2147483646 h 62"/>
                <a:gd name="T18" fmla="*/ 2147483646 w 33"/>
                <a:gd name="T19" fmla="*/ 2147483646 h 62"/>
                <a:gd name="T20" fmla="*/ 2147483646 w 33"/>
                <a:gd name="T21" fmla="*/ 0 h 62"/>
                <a:gd name="T22" fmla="*/ 2147483646 w 33"/>
                <a:gd name="T23" fmla="*/ 2147483646 h 62"/>
                <a:gd name="T24" fmla="*/ 2147483646 w 33"/>
                <a:gd name="T25" fmla="*/ 2147483646 h 6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3" h="62">
                  <a:moveTo>
                    <a:pt x="0" y="62"/>
                  </a:moveTo>
                  <a:lnTo>
                    <a:pt x="0" y="53"/>
                  </a:lnTo>
                  <a:lnTo>
                    <a:pt x="0" y="45"/>
                  </a:lnTo>
                  <a:lnTo>
                    <a:pt x="0" y="37"/>
                  </a:lnTo>
                  <a:lnTo>
                    <a:pt x="0" y="31"/>
                  </a:lnTo>
                  <a:lnTo>
                    <a:pt x="0" y="26"/>
                  </a:lnTo>
                  <a:lnTo>
                    <a:pt x="2" y="22"/>
                  </a:lnTo>
                  <a:lnTo>
                    <a:pt x="4" y="17"/>
                  </a:lnTo>
                  <a:lnTo>
                    <a:pt x="8" y="13"/>
                  </a:lnTo>
                  <a:lnTo>
                    <a:pt x="14" y="6"/>
                  </a:lnTo>
                  <a:lnTo>
                    <a:pt x="20" y="0"/>
                  </a:lnTo>
                  <a:lnTo>
                    <a:pt x="26" y="6"/>
                  </a:lnTo>
                  <a:lnTo>
                    <a:pt x="33" y="13"/>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63" name="Freeform 62"/>
            <p:cNvSpPr>
              <a:spLocks/>
            </p:cNvSpPr>
            <p:nvPr/>
          </p:nvSpPr>
          <p:spPr bwMode="auto">
            <a:xfrm>
              <a:off x="9355096" y="4734216"/>
              <a:ext cx="9525" cy="58737"/>
            </a:xfrm>
            <a:custGeom>
              <a:avLst/>
              <a:gdLst>
                <a:gd name="T0" fmla="*/ 0 w 26"/>
                <a:gd name="T1" fmla="*/ 2147483646 h 18"/>
                <a:gd name="T2" fmla="*/ 0 w 26"/>
                <a:gd name="T3" fmla="*/ 0 h 18"/>
                <a:gd name="T4" fmla="*/ 2147483646 w 26"/>
                <a:gd name="T5" fmla="*/ 0 h 18"/>
                <a:gd name="T6" fmla="*/ 2147483646 w 26"/>
                <a:gd name="T7" fmla="*/ 2147483646 h 18"/>
                <a:gd name="T8" fmla="*/ 2147483646 w 26"/>
                <a:gd name="T9" fmla="*/ 2147483646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18">
                  <a:moveTo>
                    <a:pt x="0" y="18"/>
                  </a:moveTo>
                  <a:lnTo>
                    <a:pt x="0" y="0"/>
                  </a:lnTo>
                  <a:lnTo>
                    <a:pt x="26" y="0"/>
                  </a:lnTo>
                  <a:lnTo>
                    <a:pt x="6" y="12"/>
                  </a:lnTo>
                  <a:lnTo>
                    <a:pt x="6" y="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64" name="Freeform 63"/>
            <p:cNvSpPr>
              <a:spLocks/>
            </p:cNvSpPr>
            <p:nvPr/>
          </p:nvSpPr>
          <p:spPr bwMode="auto">
            <a:xfrm>
              <a:off x="9469395" y="4643728"/>
              <a:ext cx="77788" cy="130175"/>
            </a:xfrm>
            <a:custGeom>
              <a:avLst/>
              <a:gdLst>
                <a:gd name="T0" fmla="*/ 2147483646 w 180"/>
                <a:gd name="T1" fmla="*/ 2147483646 h 240"/>
                <a:gd name="T2" fmla="*/ 2147483646 w 180"/>
                <a:gd name="T3" fmla="*/ 2147483646 h 240"/>
                <a:gd name="T4" fmla="*/ 2147483646 w 180"/>
                <a:gd name="T5" fmla="*/ 2147483646 h 240"/>
                <a:gd name="T6" fmla="*/ 2147483646 w 180"/>
                <a:gd name="T7" fmla="*/ 2147483646 h 240"/>
                <a:gd name="T8" fmla="*/ 2147483646 w 180"/>
                <a:gd name="T9" fmla="*/ 2147483646 h 240"/>
                <a:gd name="T10" fmla="*/ 2147483646 w 180"/>
                <a:gd name="T11" fmla="*/ 2147483646 h 240"/>
                <a:gd name="T12" fmla="*/ 2147483646 w 180"/>
                <a:gd name="T13" fmla="*/ 2147483646 h 240"/>
                <a:gd name="T14" fmla="*/ 2147483646 w 180"/>
                <a:gd name="T15" fmla="*/ 2147483646 h 240"/>
                <a:gd name="T16" fmla="*/ 2147483646 w 180"/>
                <a:gd name="T17" fmla="*/ 2147483646 h 240"/>
                <a:gd name="T18" fmla="*/ 2147483646 w 180"/>
                <a:gd name="T19" fmla="*/ 2147483646 h 240"/>
                <a:gd name="T20" fmla="*/ 2147483646 w 180"/>
                <a:gd name="T21" fmla="*/ 2147483646 h 240"/>
                <a:gd name="T22" fmla="*/ 2147483646 w 180"/>
                <a:gd name="T23" fmla="*/ 2147483646 h 240"/>
                <a:gd name="T24" fmla="*/ 2147483646 w 180"/>
                <a:gd name="T25" fmla="*/ 2147483646 h 240"/>
                <a:gd name="T26" fmla="*/ 2147483646 w 180"/>
                <a:gd name="T27" fmla="*/ 2147483646 h 240"/>
                <a:gd name="T28" fmla="*/ 2147483646 w 180"/>
                <a:gd name="T29" fmla="*/ 2147483646 h 240"/>
                <a:gd name="T30" fmla="*/ 2147483646 w 180"/>
                <a:gd name="T31" fmla="*/ 2147483646 h 240"/>
                <a:gd name="T32" fmla="*/ 2147483646 w 180"/>
                <a:gd name="T33" fmla="*/ 2147483646 h 240"/>
                <a:gd name="T34" fmla="*/ 2147483646 w 180"/>
                <a:gd name="T35" fmla="*/ 2147483646 h 240"/>
                <a:gd name="T36" fmla="*/ 2147483646 w 180"/>
                <a:gd name="T37" fmla="*/ 2147483646 h 240"/>
                <a:gd name="T38" fmla="*/ 2147483646 w 180"/>
                <a:gd name="T39" fmla="*/ 2147483646 h 240"/>
                <a:gd name="T40" fmla="*/ 2147483646 w 180"/>
                <a:gd name="T41" fmla="*/ 2147483646 h 240"/>
                <a:gd name="T42" fmla="*/ 2147483646 w 180"/>
                <a:gd name="T43" fmla="*/ 2147483646 h 240"/>
                <a:gd name="T44" fmla="*/ 2147483646 w 180"/>
                <a:gd name="T45" fmla="*/ 2147483646 h 240"/>
                <a:gd name="T46" fmla="*/ 2147483646 w 180"/>
                <a:gd name="T47" fmla="*/ 2147483646 h 240"/>
                <a:gd name="T48" fmla="*/ 2147483646 w 180"/>
                <a:gd name="T49" fmla="*/ 2147483646 h 240"/>
                <a:gd name="T50" fmla="*/ 2147483646 w 180"/>
                <a:gd name="T51" fmla="*/ 2147483646 h 240"/>
                <a:gd name="T52" fmla="*/ 2147483646 w 180"/>
                <a:gd name="T53" fmla="*/ 2147483646 h 240"/>
                <a:gd name="T54" fmla="*/ 2147483646 w 180"/>
                <a:gd name="T55" fmla="*/ 2147483646 h 240"/>
                <a:gd name="T56" fmla="*/ 0 w 180"/>
                <a:gd name="T57" fmla="*/ 2147483646 h 240"/>
                <a:gd name="T58" fmla="*/ 0 w 180"/>
                <a:gd name="T59" fmla="*/ 2147483646 h 240"/>
                <a:gd name="T60" fmla="*/ 0 w 180"/>
                <a:gd name="T61" fmla="*/ 2147483646 h 240"/>
                <a:gd name="T62" fmla="*/ 0 w 180"/>
                <a:gd name="T63" fmla="*/ 2147483646 h 240"/>
                <a:gd name="T64" fmla="*/ 0 w 180"/>
                <a:gd name="T65" fmla="*/ 0 h 240"/>
                <a:gd name="T66" fmla="*/ 2147483646 w 180"/>
                <a:gd name="T67" fmla="*/ 2147483646 h 240"/>
                <a:gd name="T68" fmla="*/ 2147483646 w 180"/>
                <a:gd name="T69" fmla="*/ 2147483646 h 240"/>
                <a:gd name="T70" fmla="*/ 2147483646 w 180"/>
                <a:gd name="T71" fmla="*/ 2147483646 h 240"/>
                <a:gd name="T72" fmla="*/ 2147483646 w 180"/>
                <a:gd name="T73" fmla="*/ 2147483646 h 240"/>
                <a:gd name="T74" fmla="*/ 2147483646 w 180"/>
                <a:gd name="T75" fmla="*/ 2147483646 h 240"/>
                <a:gd name="T76" fmla="*/ 2147483646 w 180"/>
                <a:gd name="T77" fmla="*/ 2147483646 h 240"/>
                <a:gd name="T78" fmla="*/ 2147483646 w 180"/>
                <a:gd name="T79" fmla="*/ 2147483646 h 240"/>
                <a:gd name="T80" fmla="*/ 2147483646 w 180"/>
                <a:gd name="T81" fmla="*/ 2147483646 h 240"/>
                <a:gd name="T82" fmla="*/ 2147483646 w 180"/>
                <a:gd name="T83" fmla="*/ 2147483646 h 240"/>
                <a:gd name="T84" fmla="*/ 2147483646 w 180"/>
                <a:gd name="T85" fmla="*/ 2147483646 h 240"/>
                <a:gd name="T86" fmla="*/ 2147483646 w 180"/>
                <a:gd name="T87" fmla="*/ 2147483646 h 240"/>
                <a:gd name="T88" fmla="*/ 2147483646 w 180"/>
                <a:gd name="T89" fmla="*/ 2147483646 h 240"/>
                <a:gd name="T90" fmla="*/ 2147483646 w 180"/>
                <a:gd name="T91" fmla="*/ 2147483646 h 240"/>
                <a:gd name="T92" fmla="*/ 2147483646 w 180"/>
                <a:gd name="T93" fmla="*/ 2147483646 h 240"/>
                <a:gd name="T94" fmla="*/ 2147483646 w 180"/>
                <a:gd name="T95" fmla="*/ 2147483646 h 240"/>
                <a:gd name="T96" fmla="*/ 2147483646 w 180"/>
                <a:gd name="T97" fmla="*/ 2147483646 h 240"/>
                <a:gd name="T98" fmla="*/ 2147483646 w 180"/>
                <a:gd name="T99" fmla="*/ 2147483646 h 240"/>
                <a:gd name="T100" fmla="*/ 2147483646 w 180"/>
                <a:gd name="T101" fmla="*/ 2147483646 h 240"/>
                <a:gd name="T102" fmla="*/ 2147483646 w 180"/>
                <a:gd name="T103" fmla="*/ 2147483646 h 240"/>
                <a:gd name="T104" fmla="*/ 2147483646 w 180"/>
                <a:gd name="T105" fmla="*/ 2147483646 h 24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80" h="240">
                  <a:moveTo>
                    <a:pt x="180" y="222"/>
                  </a:moveTo>
                  <a:lnTo>
                    <a:pt x="175" y="223"/>
                  </a:lnTo>
                  <a:lnTo>
                    <a:pt x="171" y="223"/>
                  </a:lnTo>
                  <a:lnTo>
                    <a:pt x="167" y="225"/>
                  </a:lnTo>
                  <a:lnTo>
                    <a:pt x="164" y="227"/>
                  </a:lnTo>
                  <a:lnTo>
                    <a:pt x="158" y="232"/>
                  </a:lnTo>
                  <a:lnTo>
                    <a:pt x="153" y="240"/>
                  </a:lnTo>
                  <a:lnTo>
                    <a:pt x="140" y="232"/>
                  </a:lnTo>
                  <a:lnTo>
                    <a:pt x="131" y="223"/>
                  </a:lnTo>
                  <a:lnTo>
                    <a:pt x="123" y="214"/>
                  </a:lnTo>
                  <a:lnTo>
                    <a:pt x="118" y="206"/>
                  </a:lnTo>
                  <a:lnTo>
                    <a:pt x="112" y="195"/>
                  </a:lnTo>
                  <a:lnTo>
                    <a:pt x="106" y="185"/>
                  </a:lnTo>
                  <a:lnTo>
                    <a:pt x="98" y="174"/>
                  </a:lnTo>
                  <a:lnTo>
                    <a:pt x="87" y="161"/>
                  </a:lnTo>
                  <a:lnTo>
                    <a:pt x="82" y="153"/>
                  </a:lnTo>
                  <a:lnTo>
                    <a:pt x="75" y="146"/>
                  </a:lnTo>
                  <a:lnTo>
                    <a:pt x="70" y="139"/>
                  </a:lnTo>
                  <a:lnTo>
                    <a:pt x="62" y="133"/>
                  </a:lnTo>
                  <a:lnTo>
                    <a:pt x="48" y="121"/>
                  </a:lnTo>
                  <a:lnTo>
                    <a:pt x="33" y="110"/>
                  </a:lnTo>
                  <a:lnTo>
                    <a:pt x="27" y="104"/>
                  </a:lnTo>
                  <a:lnTo>
                    <a:pt x="21" y="98"/>
                  </a:lnTo>
                  <a:lnTo>
                    <a:pt x="15" y="92"/>
                  </a:lnTo>
                  <a:lnTo>
                    <a:pt x="10" y="84"/>
                  </a:lnTo>
                  <a:lnTo>
                    <a:pt x="6" y="77"/>
                  </a:lnTo>
                  <a:lnTo>
                    <a:pt x="4" y="68"/>
                  </a:lnTo>
                  <a:lnTo>
                    <a:pt x="1" y="60"/>
                  </a:lnTo>
                  <a:lnTo>
                    <a:pt x="0" y="50"/>
                  </a:lnTo>
                  <a:lnTo>
                    <a:pt x="0" y="35"/>
                  </a:lnTo>
                  <a:lnTo>
                    <a:pt x="0" y="25"/>
                  </a:lnTo>
                  <a:lnTo>
                    <a:pt x="0" y="15"/>
                  </a:lnTo>
                  <a:lnTo>
                    <a:pt x="0" y="0"/>
                  </a:lnTo>
                  <a:lnTo>
                    <a:pt x="10" y="8"/>
                  </a:lnTo>
                  <a:lnTo>
                    <a:pt x="19" y="17"/>
                  </a:lnTo>
                  <a:lnTo>
                    <a:pt x="27" y="27"/>
                  </a:lnTo>
                  <a:lnTo>
                    <a:pt x="34" y="38"/>
                  </a:lnTo>
                  <a:lnTo>
                    <a:pt x="41" y="48"/>
                  </a:lnTo>
                  <a:lnTo>
                    <a:pt x="46" y="58"/>
                  </a:lnTo>
                  <a:lnTo>
                    <a:pt x="51" y="66"/>
                  </a:lnTo>
                  <a:lnTo>
                    <a:pt x="54" y="74"/>
                  </a:lnTo>
                  <a:lnTo>
                    <a:pt x="60" y="86"/>
                  </a:lnTo>
                  <a:lnTo>
                    <a:pt x="66" y="98"/>
                  </a:lnTo>
                  <a:lnTo>
                    <a:pt x="74" y="107"/>
                  </a:lnTo>
                  <a:lnTo>
                    <a:pt x="82" y="116"/>
                  </a:lnTo>
                  <a:lnTo>
                    <a:pt x="100" y="133"/>
                  </a:lnTo>
                  <a:lnTo>
                    <a:pt x="119" y="149"/>
                  </a:lnTo>
                  <a:lnTo>
                    <a:pt x="139" y="164"/>
                  </a:lnTo>
                  <a:lnTo>
                    <a:pt x="155" y="180"/>
                  </a:lnTo>
                  <a:lnTo>
                    <a:pt x="163" y="189"/>
                  </a:lnTo>
                  <a:lnTo>
                    <a:pt x="169" y="199"/>
                  </a:lnTo>
                  <a:lnTo>
                    <a:pt x="175" y="210"/>
                  </a:lnTo>
                  <a:lnTo>
                    <a:pt x="180" y="22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65" name="Freeform 64"/>
            <p:cNvSpPr>
              <a:spLocks/>
            </p:cNvSpPr>
            <p:nvPr/>
          </p:nvSpPr>
          <p:spPr bwMode="auto">
            <a:xfrm>
              <a:off x="9469395" y="4616740"/>
              <a:ext cx="14288" cy="57150"/>
            </a:xfrm>
            <a:custGeom>
              <a:avLst/>
              <a:gdLst>
                <a:gd name="T0" fmla="*/ 0 w 27"/>
                <a:gd name="T1" fmla="*/ 0 h 30"/>
                <a:gd name="T2" fmla="*/ 2147483646 w 27"/>
                <a:gd name="T3" fmla="*/ 2147483646 h 30"/>
                <a:gd name="T4" fmla="*/ 2147483646 w 27"/>
                <a:gd name="T5" fmla="*/ 2147483646 h 30"/>
                <a:gd name="T6" fmla="*/ 2147483646 w 27"/>
                <a:gd name="T7" fmla="*/ 2147483646 h 30"/>
                <a:gd name="T8" fmla="*/ 2147483646 w 27"/>
                <a:gd name="T9" fmla="*/ 2147483646 h 30"/>
                <a:gd name="T10" fmla="*/ 2147483646 w 27"/>
                <a:gd name="T11" fmla="*/ 2147483646 h 30"/>
                <a:gd name="T12" fmla="*/ 0 w 27"/>
                <a:gd name="T13" fmla="*/ 2147483646 h 30"/>
                <a:gd name="T14" fmla="*/ 2147483646 w 27"/>
                <a:gd name="T15" fmla="*/ 2147483646 h 30"/>
                <a:gd name="T16" fmla="*/ 2147483646 w 27"/>
                <a:gd name="T17" fmla="*/ 2147483646 h 30"/>
                <a:gd name="T18" fmla="*/ 2147483646 w 27"/>
                <a:gd name="T19" fmla="*/ 2147483646 h 30"/>
                <a:gd name="T20" fmla="*/ 2147483646 w 27"/>
                <a:gd name="T21" fmla="*/ 2147483646 h 30"/>
                <a:gd name="T22" fmla="*/ 2147483646 w 27"/>
                <a:gd name="T23" fmla="*/ 2147483646 h 30"/>
                <a:gd name="T24" fmla="*/ 2147483646 w 27"/>
                <a:gd name="T25" fmla="*/ 2147483646 h 30"/>
                <a:gd name="T26" fmla="*/ 2147483646 w 27"/>
                <a:gd name="T27" fmla="*/ 2147483646 h 30"/>
                <a:gd name="T28" fmla="*/ 0 w 27"/>
                <a:gd name="T29" fmla="*/ 0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7" h="30">
                  <a:moveTo>
                    <a:pt x="0" y="0"/>
                  </a:moveTo>
                  <a:lnTo>
                    <a:pt x="1" y="5"/>
                  </a:lnTo>
                  <a:lnTo>
                    <a:pt x="3" y="11"/>
                  </a:lnTo>
                  <a:lnTo>
                    <a:pt x="4" y="14"/>
                  </a:lnTo>
                  <a:lnTo>
                    <a:pt x="4" y="19"/>
                  </a:lnTo>
                  <a:lnTo>
                    <a:pt x="3" y="24"/>
                  </a:lnTo>
                  <a:lnTo>
                    <a:pt x="0" y="30"/>
                  </a:lnTo>
                  <a:lnTo>
                    <a:pt x="17" y="27"/>
                  </a:lnTo>
                  <a:lnTo>
                    <a:pt x="27" y="24"/>
                  </a:lnTo>
                  <a:lnTo>
                    <a:pt x="23" y="20"/>
                  </a:lnTo>
                  <a:lnTo>
                    <a:pt x="17" y="12"/>
                  </a:lnTo>
                  <a:lnTo>
                    <a:pt x="11" y="8"/>
                  </a:lnTo>
                  <a:lnTo>
                    <a:pt x="7" y="4"/>
                  </a:lnTo>
                  <a:lnTo>
                    <a:pt x="4" y="1"/>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nvGrpSpPr>
            <p:cNvPr id="66" name="Group 65"/>
            <p:cNvGrpSpPr>
              <a:grpSpLocks/>
            </p:cNvGrpSpPr>
            <p:nvPr/>
          </p:nvGrpSpPr>
          <p:grpSpPr bwMode="auto">
            <a:xfrm>
              <a:off x="9159929" y="5137585"/>
              <a:ext cx="458793" cy="404823"/>
              <a:chOff x="5372" y="3323"/>
              <a:chExt cx="341" cy="253"/>
            </a:xfrm>
          </p:grpSpPr>
          <p:sp>
            <p:nvSpPr>
              <p:cNvPr id="578" name="Freeform 577"/>
              <p:cNvSpPr>
                <a:spLocks/>
              </p:cNvSpPr>
              <p:nvPr/>
            </p:nvSpPr>
            <p:spPr bwMode="auto">
              <a:xfrm>
                <a:off x="5372" y="3565"/>
                <a:ext cx="16" cy="11"/>
              </a:xfrm>
              <a:custGeom>
                <a:avLst/>
                <a:gdLst>
                  <a:gd name="T0" fmla="*/ 0 w 53"/>
                  <a:gd name="T1" fmla="*/ 0 h 33"/>
                  <a:gd name="T2" fmla="*/ 0 w 53"/>
                  <a:gd name="T3" fmla="*/ 0 h 33"/>
                  <a:gd name="T4" fmla="*/ 0 w 53"/>
                  <a:gd name="T5" fmla="*/ 0 h 33"/>
                  <a:gd name="T6" fmla="*/ 0 w 53"/>
                  <a:gd name="T7" fmla="*/ 0 h 33"/>
                  <a:gd name="T8" fmla="*/ 0 w 53"/>
                  <a:gd name="T9" fmla="*/ 0 h 33"/>
                  <a:gd name="T10" fmla="*/ 0 w 53"/>
                  <a:gd name="T11" fmla="*/ 0 h 33"/>
                  <a:gd name="T12" fmla="*/ 0 w 53"/>
                  <a:gd name="T13" fmla="*/ 0 h 33"/>
                  <a:gd name="T14" fmla="*/ 0 w 53"/>
                  <a:gd name="T15" fmla="*/ 0 h 33"/>
                  <a:gd name="T16" fmla="*/ 0 w 53"/>
                  <a:gd name="T17" fmla="*/ 0 h 33"/>
                  <a:gd name="T18" fmla="*/ 0 w 53"/>
                  <a:gd name="T19" fmla="*/ 0 h 33"/>
                  <a:gd name="T20" fmla="*/ 0 w 53"/>
                  <a:gd name="T21" fmla="*/ 0 h 33"/>
                  <a:gd name="T22" fmla="*/ 0 w 53"/>
                  <a:gd name="T23" fmla="*/ 0 h 33"/>
                  <a:gd name="T24" fmla="*/ 0 w 53"/>
                  <a:gd name="T25" fmla="*/ 0 h 33"/>
                  <a:gd name="T26" fmla="*/ 0 w 53"/>
                  <a:gd name="T27" fmla="*/ 0 h 33"/>
                  <a:gd name="T28" fmla="*/ 0 w 53"/>
                  <a:gd name="T29" fmla="*/ 0 h 33"/>
                  <a:gd name="T30" fmla="*/ 0 w 53"/>
                  <a:gd name="T31" fmla="*/ 0 h 3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3" h="33">
                    <a:moveTo>
                      <a:pt x="0" y="31"/>
                    </a:moveTo>
                    <a:lnTo>
                      <a:pt x="4" y="26"/>
                    </a:lnTo>
                    <a:lnTo>
                      <a:pt x="8" y="21"/>
                    </a:lnTo>
                    <a:lnTo>
                      <a:pt x="15" y="16"/>
                    </a:lnTo>
                    <a:lnTo>
                      <a:pt x="21" y="11"/>
                    </a:lnTo>
                    <a:lnTo>
                      <a:pt x="29" y="7"/>
                    </a:lnTo>
                    <a:lnTo>
                      <a:pt x="38" y="3"/>
                    </a:lnTo>
                    <a:lnTo>
                      <a:pt x="45" y="1"/>
                    </a:lnTo>
                    <a:lnTo>
                      <a:pt x="53" y="0"/>
                    </a:lnTo>
                    <a:lnTo>
                      <a:pt x="53" y="18"/>
                    </a:lnTo>
                    <a:lnTo>
                      <a:pt x="38" y="24"/>
                    </a:lnTo>
                    <a:lnTo>
                      <a:pt x="27" y="30"/>
                    </a:lnTo>
                    <a:lnTo>
                      <a:pt x="21" y="32"/>
                    </a:lnTo>
                    <a:lnTo>
                      <a:pt x="16" y="33"/>
                    </a:lnTo>
                    <a:lnTo>
                      <a:pt x="9" y="33"/>
                    </a:lnTo>
                    <a:lnTo>
                      <a:pt x="0" y="31"/>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79" name="Freeform 578"/>
              <p:cNvSpPr>
                <a:spLocks/>
              </p:cNvSpPr>
              <p:nvPr/>
            </p:nvSpPr>
            <p:spPr bwMode="auto">
              <a:xfrm>
                <a:off x="5379" y="3446"/>
                <a:ext cx="202" cy="117"/>
              </a:xfrm>
              <a:custGeom>
                <a:avLst/>
                <a:gdLst>
                  <a:gd name="T0" fmla="*/ 0 w 631"/>
                  <a:gd name="T1" fmla="*/ 1 h 358"/>
                  <a:gd name="T2" fmla="*/ 0 w 631"/>
                  <a:gd name="T3" fmla="*/ 1 h 358"/>
                  <a:gd name="T4" fmla="*/ 0 w 631"/>
                  <a:gd name="T5" fmla="*/ 1 h 358"/>
                  <a:gd name="T6" fmla="*/ 0 w 631"/>
                  <a:gd name="T7" fmla="*/ 1 h 358"/>
                  <a:gd name="T8" fmla="*/ 0 w 631"/>
                  <a:gd name="T9" fmla="*/ 1 h 358"/>
                  <a:gd name="T10" fmla="*/ 0 w 631"/>
                  <a:gd name="T11" fmla="*/ 1 h 358"/>
                  <a:gd name="T12" fmla="*/ 0 w 631"/>
                  <a:gd name="T13" fmla="*/ 1 h 358"/>
                  <a:gd name="T14" fmla="*/ 1 w 631"/>
                  <a:gd name="T15" fmla="*/ 1 h 358"/>
                  <a:gd name="T16" fmla="*/ 1 w 631"/>
                  <a:gd name="T17" fmla="*/ 1 h 358"/>
                  <a:gd name="T18" fmla="*/ 1 w 631"/>
                  <a:gd name="T19" fmla="*/ 1 h 358"/>
                  <a:gd name="T20" fmla="*/ 1 w 631"/>
                  <a:gd name="T21" fmla="*/ 1 h 358"/>
                  <a:gd name="T22" fmla="*/ 1 w 631"/>
                  <a:gd name="T23" fmla="*/ 1 h 358"/>
                  <a:gd name="T24" fmla="*/ 1 w 631"/>
                  <a:gd name="T25" fmla="*/ 1 h 358"/>
                  <a:gd name="T26" fmla="*/ 1 w 631"/>
                  <a:gd name="T27" fmla="*/ 1 h 358"/>
                  <a:gd name="T28" fmla="*/ 1 w 631"/>
                  <a:gd name="T29" fmla="*/ 1 h 358"/>
                  <a:gd name="T30" fmla="*/ 1 w 631"/>
                  <a:gd name="T31" fmla="*/ 0 h 358"/>
                  <a:gd name="T32" fmla="*/ 2 w 631"/>
                  <a:gd name="T33" fmla="*/ 0 h 358"/>
                  <a:gd name="T34" fmla="*/ 2 w 631"/>
                  <a:gd name="T35" fmla="*/ 0 h 358"/>
                  <a:gd name="T36" fmla="*/ 2 w 631"/>
                  <a:gd name="T37" fmla="*/ 0 h 358"/>
                  <a:gd name="T38" fmla="*/ 2 w 631"/>
                  <a:gd name="T39" fmla="*/ 0 h 358"/>
                  <a:gd name="T40" fmla="*/ 2 w 631"/>
                  <a:gd name="T41" fmla="*/ 0 h 358"/>
                  <a:gd name="T42" fmla="*/ 2 w 631"/>
                  <a:gd name="T43" fmla="*/ 0 h 358"/>
                  <a:gd name="T44" fmla="*/ 2 w 631"/>
                  <a:gd name="T45" fmla="*/ 0 h 358"/>
                  <a:gd name="T46" fmla="*/ 2 w 631"/>
                  <a:gd name="T47" fmla="*/ 0 h 358"/>
                  <a:gd name="T48" fmla="*/ 2 w 631"/>
                  <a:gd name="T49" fmla="*/ 0 h 358"/>
                  <a:gd name="T50" fmla="*/ 2 w 631"/>
                  <a:gd name="T51" fmla="*/ 0 h 358"/>
                  <a:gd name="T52" fmla="*/ 2 w 631"/>
                  <a:gd name="T53" fmla="*/ 0 h 358"/>
                  <a:gd name="T54" fmla="*/ 2 w 631"/>
                  <a:gd name="T55" fmla="*/ 1 h 358"/>
                  <a:gd name="T56" fmla="*/ 2 w 631"/>
                  <a:gd name="T57" fmla="*/ 1 h 358"/>
                  <a:gd name="T58" fmla="*/ 1 w 631"/>
                  <a:gd name="T59" fmla="*/ 1 h 358"/>
                  <a:gd name="T60" fmla="*/ 1 w 631"/>
                  <a:gd name="T61" fmla="*/ 1 h 358"/>
                  <a:gd name="T62" fmla="*/ 1 w 631"/>
                  <a:gd name="T63" fmla="*/ 1 h 358"/>
                  <a:gd name="T64" fmla="*/ 1 w 631"/>
                  <a:gd name="T65" fmla="*/ 1 h 358"/>
                  <a:gd name="T66" fmla="*/ 1 w 631"/>
                  <a:gd name="T67" fmla="*/ 1 h 358"/>
                  <a:gd name="T68" fmla="*/ 1 w 631"/>
                  <a:gd name="T69" fmla="*/ 1 h 358"/>
                  <a:gd name="T70" fmla="*/ 1 w 631"/>
                  <a:gd name="T71" fmla="*/ 1 h 358"/>
                  <a:gd name="T72" fmla="*/ 1 w 631"/>
                  <a:gd name="T73" fmla="*/ 1 h 358"/>
                  <a:gd name="T74" fmla="*/ 1 w 631"/>
                  <a:gd name="T75" fmla="*/ 1 h 358"/>
                  <a:gd name="T76" fmla="*/ 1 w 631"/>
                  <a:gd name="T77" fmla="*/ 1 h 358"/>
                  <a:gd name="T78" fmla="*/ 1 w 631"/>
                  <a:gd name="T79" fmla="*/ 1 h 358"/>
                  <a:gd name="T80" fmla="*/ 0 w 631"/>
                  <a:gd name="T81" fmla="*/ 1 h 358"/>
                  <a:gd name="T82" fmla="*/ 0 w 631"/>
                  <a:gd name="T83" fmla="*/ 1 h 358"/>
                  <a:gd name="T84" fmla="*/ 0 w 631"/>
                  <a:gd name="T85" fmla="*/ 1 h 358"/>
                  <a:gd name="T86" fmla="*/ 0 w 631"/>
                  <a:gd name="T87" fmla="*/ 1 h 35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31" h="358">
                    <a:moveTo>
                      <a:pt x="0" y="327"/>
                    </a:moveTo>
                    <a:lnTo>
                      <a:pt x="7" y="297"/>
                    </a:lnTo>
                    <a:lnTo>
                      <a:pt x="24" y="296"/>
                    </a:lnTo>
                    <a:lnTo>
                      <a:pt x="39" y="293"/>
                    </a:lnTo>
                    <a:lnTo>
                      <a:pt x="44" y="292"/>
                    </a:lnTo>
                    <a:lnTo>
                      <a:pt x="50" y="290"/>
                    </a:lnTo>
                    <a:lnTo>
                      <a:pt x="54" y="287"/>
                    </a:lnTo>
                    <a:lnTo>
                      <a:pt x="58" y="285"/>
                    </a:lnTo>
                    <a:lnTo>
                      <a:pt x="65" y="277"/>
                    </a:lnTo>
                    <a:lnTo>
                      <a:pt x="70" y="270"/>
                    </a:lnTo>
                    <a:lnTo>
                      <a:pt x="75" y="262"/>
                    </a:lnTo>
                    <a:lnTo>
                      <a:pt x="79" y="253"/>
                    </a:lnTo>
                    <a:lnTo>
                      <a:pt x="87" y="255"/>
                    </a:lnTo>
                    <a:lnTo>
                      <a:pt x="93" y="256"/>
                    </a:lnTo>
                    <a:lnTo>
                      <a:pt x="100" y="256"/>
                    </a:lnTo>
                    <a:lnTo>
                      <a:pt x="106" y="256"/>
                    </a:lnTo>
                    <a:lnTo>
                      <a:pt x="116" y="254"/>
                    </a:lnTo>
                    <a:lnTo>
                      <a:pt x="126" y="253"/>
                    </a:lnTo>
                    <a:lnTo>
                      <a:pt x="131" y="252"/>
                    </a:lnTo>
                    <a:lnTo>
                      <a:pt x="136" y="250"/>
                    </a:lnTo>
                    <a:lnTo>
                      <a:pt x="141" y="247"/>
                    </a:lnTo>
                    <a:lnTo>
                      <a:pt x="145" y="244"/>
                    </a:lnTo>
                    <a:lnTo>
                      <a:pt x="153" y="237"/>
                    </a:lnTo>
                    <a:lnTo>
                      <a:pt x="162" y="229"/>
                    </a:lnTo>
                    <a:lnTo>
                      <a:pt x="168" y="220"/>
                    </a:lnTo>
                    <a:lnTo>
                      <a:pt x="175" y="213"/>
                    </a:lnTo>
                    <a:lnTo>
                      <a:pt x="180" y="208"/>
                    </a:lnTo>
                    <a:lnTo>
                      <a:pt x="186" y="204"/>
                    </a:lnTo>
                    <a:lnTo>
                      <a:pt x="199" y="198"/>
                    </a:lnTo>
                    <a:lnTo>
                      <a:pt x="211" y="192"/>
                    </a:lnTo>
                    <a:lnTo>
                      <a:pt x="223" y="187"/>
                    </a:lnTo>
                    <a:lnTo>
                      <a:pt x="235" y="182"/>
                    </a:lnTo>
                    <a:lnTo>
                      <a:pt x="260" y="175"/>
                    </a:lnTo>
                    <a:lnTo>
                      <a:pt x="283" y="167"/>
                    </a:lnTo>
                    <a:lnTo>
                      <a:pt x="308" y="160"/>
                    </a:lnTo>
                    <a:lnTo>
                      <a:pt x="329" y="152"/>
                    </a:lnTo>
                    <a:lnTo>
                      <a:pt x="340" y="147"/>
                    </a:lnTo>
                    <a:lnTo>
                      <a:pt x="351" y="142"/>
                    </a:lnTo>
                    <a:lnTo>
                      <a:pt x="361" y="137"/>
                    </a:lnTo>
                    <a:lnTo>
                      <a:pt x="372" y="130"/>
                    </a:lnTo>
                    <a:lnTo>
                      <a:pt x="382" y="130"/>
                    </a:lnTo>
                    <a:lnTo>
                      <a:pt x="392" y="130"/>
                    </a:lnTo>
                    <a:lnTo>
                      <a:pt x="396" y="130"/>
                    </a:lnTo>
                    <a:lnTo>
                      <a:pt x="401" y="129"/>
                    </a:lnTo>
                    <a:lnTo>
                      <a:pt x="406" y="127"/>
                    </a:lnTo>
                    <a:lnTo>
                      <a:pt x="413" y="124"/>
                    </a:lnTo>
                    <a:lnTo>
                      <a:pt x="426" y="117"/>
                    </a:lnTo>
                    <a:lnTo>
                      <a:pt x="440" y="107"/>
                    </a:lnTo>
                    <a:lnTo>
                      <a:pt x="454" y="97"/>
                    </a:lnTo>
                    <a:lnTo>
                      <a:pt x="465" y="86"/>
                    </a:lnTo>
                    <a:lnTo>
                      <a:pt x="469" y="80"/>
                    </a:lnTo>
                    <a:lnTo>
                      <a:pt x="473" y="74"/>
                    </a:lnTo>
                    <a:lnTo>
                      <a:pt x="477" y="69"/>
                    </a:lnTo>
                    <a:lnTo>
                      <a:pt x="478" y="63"/>
                    </a:lnTo>
                    <a:lnTo>
                      <a:pt x="488" y="62"/>
                    </a:lnTo>
                    <a:lnTo>
                      <a:pt x="496" y="61"/>
                    </a:lnTo>
                    <a:lnTo>
                      <a:pt x="504" y="58"/>
                    </a:lnTo>
                    <a:lnTo>
                      <a:pt x="512" y="54"/>
                    </a:lnTo>
                    <a:lnTo>
                      <a:pt x="525" y="46"/>
                    </a:lnTo>
                    <a:lnTo>
                      <a:pt x="537" y="36"/>
                    </a:lnTo>
                    <a:lnTo>
                      <a:pt x="549" y="26"/>
                    </a:lnTo>
                    <a:lnTo>
                      <a:pt x="561" y="16"/>
                    </a:lnTo>
                    <a:lnTo>
                      <a:pt x="568" y="11"/>
                    </a:lnTo>
                    <a:lnTo>
                      <a:pt x="575" y="7"/>
                    </a:lnTo>
                    <a:lnTo>
                      <a:pt x="583" y="4"/>
                    </a:lnTo>
                    <a:lnTo>
                      <a:pt x="591" y="0"/>
                    </a:lnTo>
                    <a:lnTo>
                      <a:pt x="594" y="10"/>
                    </a:lnTo>
                    <a:lnTo>
                      <a:pt x="597" y="16"/>
                    </a:lnTo>
                    <a:lnTo>
                      <a:pt x="602" y="22"/>
                    </a:lnTo>
                    <a:lnTo>
                      <a:pt x="606" y="25"/>
                    </a:lnTo>
                    <a:lnTo>
                      <a:pt x="612" y="28"/>
                    </a:lnTo>
                    <a:lnTo>
                      <a:pt x="617" y="30"/>
                    </a:lnTo>
                    <a:lnTo>
                      <a:pt x="624" y="31"/>
                    </a:lnTo>
                    <a:lnTo>
                      <a:pt x="631" y="31"/>
                    </a:lnTo>
                    <a:lnTo>
                      <a:pt x="625" y="46"/>
                    </a:lnTo>
                    <a:lnTo>
                      <a:pt x="618" y="61"/>
                    </a:lnTo>
                    <a:lnTo>
                      <a:pt x="611" y="75"/>
                    </a:lnTo>
                    <a:lnTo>
                      <a:pt x="601" y="88"/>
                    </a:lnTo>
                    <a:lnTo>
                      <a:pt x="591" y="101"/>
                    </a:lnTo>
                    <a:lnTo>
                      <a:pt x="580" y="114"/>
                    </a:lnTo>
                    <a:lnTo>
                      <a:pt x="568" y="125"/>
                    </a:lnTo>
                    <a:lnTo>
                      <a:pt x="556" y="136"/>
                    </a:lnTo>
                    <a:lnTo>
                      <a:pt x="543" y="145"/>
                    </a:lnTo>
                    <a:lnTo>
                      <a:pt x="529" y="154"/>
                    </a:lnTo>
                    <a:lnTo>
                      <a:pt x="515" y="161"/>
                    </a:lnTo>
                    <a:lnTo>
                      <a:pt x="501" y="167"/>
                    </a:lnTo>
                    <a:lnTo>
                      <a:pt x="487" y="173"/>
                    </a:lnTo>
                    <a:lnTo>
                      <a:pt x="473" y="177"/>
                    </a:lnTo>
                    <a:lnTo>
                      <a:pt x="459" y="179"/>
                    </a:lnTo>
                    <a:lnTo>
                      <a:pt x="445" y="180"/>
                    </a:lnTo>
                    <a:lnTo>
                      <a:pt x="443" y="189"/>
                    </a:lnTo>
                    <a:lnTo>
                      <a:pt x="439" y="195"/>
                    </a:lnTo>
                    <a:lnTo>
                      <a:pt x="438" y="197"/>
                    </a:lnTo>
                    <a:lnTo>
                      <a:pt x="436" y="199"/>
                    </a:lnTo>
                    <a:lnTo>
                      <a:pt x="435" y="200"/>
                    </a:lnTo>
                    <a:lnTo>
                      <a:pt x="433" y="200"/>
                    </a:lnTo>
                    <a:lnTo>
                      <a:pt x="422" y="199"/>
                    </a:lnTo>
                    <a:lnTo>
                      <a:pt x="405" y="198"/>
                    </a:lnTo>
                    <a:lnTo>
                      <a:pt x="395" y="199"/>
                    </a:lnTo>
                    <a:lnTo>
                      <a:pt x="385" y="202"/>
                    </a:lnTo>
                    <a:lnTo>
                      <a:pt x="376" y="206"/>
                    </a:lnTo>
                    <a:lnTo>
                      <a:pt x="367" y="210"/>
                    </a:lnTo>
                    <a:lnTo>
                      <a:pt x="358" y="213"/>
                    </a:lnTo>
                    <a:lnTo>
                      <a:pt x="351" y="213"/>
                    </a:lnTo>
                    <a:lnTo>
                      <a:pt x="347" y="212"/>
                    </a:lnTo>
                    <a:lnTo>
                      <a:pt x="344" y="211"/>
                    </a:lnTo>
                    <a:lnTo>
                      <a:pt x="342" y="208"/>
                    </a:lnTo>
                    <a:lnTo>
                      <a:pt x="338" y="204"/>
                    </a:lnTo>
                    <a:lnTo>
                      <a:pt x="333" y="216"/>
                    </a:lnTo>
                    <a:lnTo>
                      <a:pt x="324" y="229"/>
                    </a:lnTo>
                    <a:lnTo>
                      <a:pt x="313" y="241"/>
                    </a:lnTo>
                    <a:lnTo>
                      <a:pt x="301" y="254"/>
                    </a:lnTo>
                    <a:lnTo>
                      <a:pt x="288" y="267"/>
                    </a:lnTo>
                    <a:lnTo>
                      <a:pt x="272" y="280"/>
                    </a:lnTo>
                    <a:lnTo>
                      <a:pt x="256" y="293"/>
                    </a:lnTo>
                    <a:lnTo>
                      <a:pt x="238" y="304"/>
                    </a:lnTo>
                    <a:lnTo>
                      <a:pt x="220" y="315"/>
                    </a:lnTo>
                    <a:lnTo>
                      <a:pt x="202" y="325"/>
                    </a:lnTo>
                    <a:lnTo>
                      <a:pt x="182" y="334"/>
                    </a:lnTo>
                    <a:lnTo>
                      <a:pt x="164" y="343"/>
                    </a:lnTo>
                    <a:lnTo>
                      <a:pt x="145" y="349"/>
                    </a:lnTo>
                    <a:lnTo>
                      <a:pt x="127" y="354"/>
                    </a:lnTo>
                    <a:lnTo>
                      <a:pt x="110" y="357"/>
                    </a:lnTo>
                    <a:lnTo>
                      <a:pt x="93" y="358"/>
                    </a:lnTo>
                    <a:lnTo>
                      <a:pt x="80" y="358"/>
                    </a:lnTo>
                    <a:lnTo>
                      <a:pt x="71" y="356"/>
                    </a:lnTo>
                    <a:lnTo>
                      <a:pt x="65" y="354"/>
                    </a:lnTo>
                    <a:lnTo>
                      <a:pt x="60" y="351"/>
                    </a:lnTo>
                    <a:lnTo>
                      <a:pt x="56" y="348"/>
                    </a:lnTo>
                    <a:lnTo>
                      <a:pt x="51" y="345"/>
                    </a:lnTo>
                    <a:lnTo>
                      <a:pt x="44" y="343"/>
                    </a:lnTo>
                    <a:lnTo>
                      <a:pt x="33" y="340"/>
                    </a:lnTo>
                    <a:lnTo>
                      <a:pt x="0" y="327"/>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80" name="Freeform 579"/>
              <p:cNvSpPr>
                <a:spLocks/>
              </p:cNvSpPr>
              <p:nvPr/>
            </p:nvSpPr>
            <p:spPr bwMode="auto">
              <a:xfrm>
                <a:off x="5597" y="3323"/>
                <a:ext cx="116" cy="141"/>
              </a:xfrm>
              <a:custGeom>
                <a:avLst/>
                <a:gdLst>
                  <a:gd name="T0" fmla="*/ 0 w 359"/>
                  <a:gd name="T1" fmla="*/ 1 h 431"/>
                  <a:gd name="T2" fmla="*/ 0 w 359"/>
                  <a:gd name="T3" fmla="*/ 1 h 431"/>
                  <a:gd name="T4" fmla="*/ 1 w 359"/>
                  <a:gd name="T5" fmla="*/ 1 h 431"/>
                  <a:gd name="T6" fmla="*/ 1 w 359"/>
                  <a:gd name="T7" fmla="*/ 1 h 431"/>
                  <a:gd name="T8" fmla="*/ 1 w 359"/>
                  <a:gd name="T9" fmla="*/ 1 h 431"/>
                  <a:gd name="T10" fmla="*/ 1 w 359"/>
                  <a:gd name="T11" fmla="*/ 1 h 431"/>
                  <a:gd name="T12" fmla="*/ 1 w 359"/>
                  <a:gd name="T13" fmla="*/ 0 h 431"/>
                  <a:gd name="T14" fmla="*/ 1 w 359"/>
                  <a:gd name="T15" fmla="*/ 0 h 431"/>
                  <a:gd name="T16" fmla="*/ 1 w 359"/>
                  <a:gd name="T17" fmla="*/ 0 h 431"/>
                  <a:gd name="T18" fmla="*/ 1 w 359"/>
                  <a:gd name="T19" fmla="*/ 0 h 431"/>
                  <a:gd name="T20" fmla="*/ 1 w 359"/>
                  <a:gd name="T21" fmla="*/ 0 h 431"/>
                  <a:gd name="T22" fmla="*/ 1 w 359"/>
                  <a:gd name="T23" fmla="*/ 0 h 431"/>
                  <a:gd name="T24" fmla="*/ 1 w 359"/>
                  <a:gd name="T25" fmla="*/ 0 h 431"/>
                  <a:gd name="T26" fmla="*/ 1 w 359"/>
                  <a:gd name="T27" fmla="*/ 0 h 431"/>
                  <a:gd name="T28" fmla="*/ 1 w 359"/>
                  <a:gd name="T29" fmla="*/ 0 h 431"/>
                  <a:gd name="T30" fmla="*/ 1 w 359"/>
                  <a:gd name="T31" fmla="*/ 0 h 431"/>
                  <a:gd name="T32" fmla="*/ 1 w 359"/>
                  <a:gd name="T33" fmla="*/ 0 h 431"/>
                  <a:gd name="T34" fmla="*/ 1 w 359"/>
                  <a:gd name="T35" fmla="*/ 1 h 431"/>
                  <a:gd name="T36" fmla="*/ 1 w 359"/>
                  <a:gd name="T37" fmla="*/ 1 h 431"/>
                  <a:gd name="T38" fmla="*/ 1 w 359"/>
                  <a:gd name="T39" fmla="*/ 1 h 431"/>
                  <a:gd name="T40" fmla="*/ 1 w 359"/>
                  <a:gd name="T41" fmla="*/ 1 h 431"/>
                  <a:gd name="T42" fmla="*/ 1 w 359"/>
                  <a:gd name="T43" fmla="*/ 1 h 431"/>
                  <a:gd name="T44" fmla="*/ 1 w 359"/>
                  <a:gd name="T45" fmla="*/ 1 h 431"/>
                  <a:gd name="T46" fmla="*/ 1 w 359"/>
                  <a:gd name="T47" fmla="*/ 1 h 431"/>
                  <a:gd name="T48" fmla="*/ 1 w 359"/>
                  <a:gd name="T49" fmla="*/ 1 h 431"/>
                  <a:gd name="T50" fmla="*/ 1 w 359"/>
                  <a:gd name="T51" fmla="*/ 1 h 431"/>
                  <a:gd name="T52" fmla="*/ 1 w 359"/>
                  <a:gd name="T53" fmla="*/ 1 h 431"/>
                  <a:gd name="T54" fmla="*/ 1 w 359"/>
                  <a:gd name="T55" fmla="*/ 1 h 431"/>
                  <a:gd name="T56" fmla="*/ 1 w 359"/>
                  <a:gd name="T57" fmla="*/ 1 h 431"/>
                  <a:gd name="T58" fmla="*/ 1 w 359"/>
                  <a:gd name="T59" fmla="*/ 1 h 431"/>
                  <a:gd name="T60" fmla="*/ 1 w 359"/>
                  <a:gd name="T61" fmla="*/ 1 h 431"/>
                  <a:gd name="T62" fmla="*/ 1 w 359"/>
                  <a:gd name="T63" fmla="*/ 1 h 431"/>
                  <a:gd name="T64" fmla="*/ 1 w 359"/>
                  <a:gd name="T65" fmla="*/ 1 h 431"/>
                  <a:gd name="T66" fmla="*/ 1 w 359"/>
                  <a:gd name="T67" fmla="*/ 1 h 431"/>
                  <a:gd name="T68" fmla="*/ 1 w 359"/>
                  <a:gd name="T69" fmla="*/ 1 h 431"/>
                  <a:gd name="T70" fmla="*/ 1 w 359"/>
                  <a:gd name="T71" fmla="*/ 1 h 431"/>
                  <a:gd name="T72" fmla="*/ 1 w 359"/>
                  <a:gd name="T73" fmla="*/ 1 h 431"/>
                  <a:gd name="T74" fmla="*/ 1 w 359"/>
                  <a:gd name="T75" fmla="*/ 1 h 431"/>
                  <a:gd name="T76" fmla="*/ 0 w 359"/>
                  <a:gd name="T77" fmla="*/ 2 h 431"/>
                  <a:gd name="T78" fmla="*/ 0 w 359"/>
                  <a:gd name="T79" fmla="*/ 2 h 431"/>
                  <a:gd name="T80" fmla="*/ 0 w 359"/>
                  <a:gd name="T81" fmla="*/ 2 h 431"/>
                  <a:gd name="T82" fmla="*/ 0 w 359"/>
                  <a:gd name="T83" fmla="*/ 2 h 431"/>
                  <a:gd name="T84" fmla="*/ 0 w 359"/>
                  <a:gd name="T85" fmla="*/ 2 h 431"/>
                  <a:gd name="T86" fmla="*/ 0 w 359"/>
                  <a:gd name="T87" fmla="*/ 2 h 431"/>
                  <a:gd name="T88" fmla="*/ 0 w 359"/>
                  <a:gd name="T89" fmla="*/ 2 h 431"/>
                  <a:gd name="T90" fmla="*/ 0 w 359"/>
                  <a:gd name="T91" fmla="*/ 1 h 431"/>
                  <a:gd name="T92" fmla="*/ 0 w 359"/>
                  <a:gd name="T93" fmla="*/ 1 h 431"/>
                  <a:gd name="T94" fmla="*/ 0 w 359"/>
                  <a:gd name="T95" fmla="*/ 1 h 431"/>
                  <a:gd name="T96" fmla="*/ 0 w 359"/>
                  <a:gd name="T97" fmla="*/ 1 h 431"/>
                  <a:gd name="T98" fmla="*/ 0 w 359"/>
                  <a:gd name="T99" fmla="*/ 1 h 431"/>
                  <a:gd name="T100" fmla="*/ 0 w 359"/>
                  <a:gd name="T101" fmla="*/ 1 h 43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59" h="431">
                    <a:moveTo>
                      <a:pt x="39" y="296"/>
                    </a:moveTo>
                    <a:lnTo>
                      <a:pt x="50" y="292"/>
                    </a:lnTo>
                    <a:lnTo>
                      <a:pt x="60" y="288"/>
                    </a:lnTo>
                    <a:lnTo>
                      <a:pt x="70" y="284"/>
                    </a:lnTo>
                    <a:lnTo>
                      <a:pt x="79" y="279"/>
                    </a:lnTo>
                    <a:lnTo>
                      <a:pt x="95" y="269"/>
                    </a:lnTo>
                    <a:lnTo>
                      <a:pt x="110" y="257"/>
                    </a:lnTo>
                    <a:lnTo>
                      <a:pt x="138" y="233"/>
                    </a:lnTo>
                    <a:lnTo>
                      <a:pt x="165" y="209"/>
                    </a:lnTo>
                    <a:lnTo>
                      <a:pt x="166" y="198"/>
                    </a:lnTo>
                    <a:lnTo>
                      <a:pt x="170" y="175"/>
                    </a:lnTo>
                    <a:lnTo>
                      <a:pt x="172" y="168"/>
                    </a:lnTo>
                    <a:lnTo>
                      <a:pt x="174" y="162"/>
                    </a:lnTo>
                    <a:lnTo>
                      <a:pt x="176" y="156"/>
                    </a:lnTo>
                    <a:lnTo>
                      <a:pt x="180" y="149"/>
                    </a:lnTo>
                    <a:lnTo>
                      <a:pt x="183" y="144"/>
                    </a:lnTo>
                    <a:lnTo>
                      <a:pt x="188" y="140"/>
                    </a:lnTo>
                    <a:lnTo>
                      <a:pt x="193" y="137"/>
                    </a:lnTo>
                    <a:lnTo>
                      <a:pt x="199" y="135"/>
                    </a:lnTo>
                    <a:lnTo>
                      <a:pt x="194" y="131"/>
                    </a:lnTo>
                    <a:lnTo>
                      <a:pt x="190" y="126"/>
                    </a:lnTo>
                    <a:lnTo>
                      <a:pt x="186" y="119"/>
                    </a:lnTo>
                    <a:lnTo>
                      <a:pt x="184" y="112"/>
                    </a:lnTo>
                    <a:lnTo>
                      <a:pt x="179" y="94"/>
                    </a:lnTo>
                    <a:lnTo>
                      <a:pt x="175" y="75"/>
                    </a:lnTo>
                    <a:lnTo>
                      <a:pt x="174" y="54"/>
                    </a:lnTo>
                    <a:lnTo>
                      <a:pt x="173" y="34"/>
                    </a:lnTo>
                    <a:lnTo>
                      <a:pt x="172" y="16"/>
                    </a:lnTo>
                    <a:lnTo>
                      <a:pt x="172" y="0"/>
                    </a:lnTo>
                    <a:lnTo>
                      <a:pt x="182" y="0"/>
                    </a:lnTo>
                    <a:lnTo>
                      <a:pt x="192" y="0"/>
                    </a:lnTo>
                    <a:lnTo>
                      <a:pt x="193" y="6"/>
                    </a:lnTo>
                    <a:lnTo>
                      <a:pt x="194" y="11"/>
                    </a:lnTo>
                    <a:lnTo>
                      <a:pt x="196" y="16"/>
                    </a:lnTo>
                    <a:lnTo>
                      <a:pt x="199" y="20"/>
                    </a:lnTo>
                    <a:lnTo>
                      <a:pt x="207" y="29"/>
                    </a:lnTo>
                    <a:lnTo>
                      <a:pt x="216" y="37"/>
                    </a:lnTo>
                    <a:lnTo>
                      <a:pt x="224" y="47"/>
                    </a:lnTo>
                    <a:lnTo>
                      <a:pt x="231" y="56"/>
                    </a:lnTo>
                    <a:lnTo>
                      <a:pt x="235" y="62"/>
                    </a:lnTo>
                    <a:lnTo>
                      <a:pt x="237" y="67"/>
                    </a:lnTo>
                    <a:lnTo>
                      <a:pt x="238" y="73"/>
                    </a:lnTo>
                    <a:lnTo>
                      <a:pt x="239" y="80"/>
                    </a:lnTo>
                    <a:lnTo>
                      <a:pt x="238" y="84"/>
                    </a:lnTo>
                    <a:lnTo>
                      <a:pt x="237" y="88"/>
                    </a:lnTo>
                    <a:lnTo>
                      <a:pt x="235" y="92"/>
                    </a:lnTo>
                    <a:lnTo>
                      <a:pt x="232" y="95"/>
                    </a:lnTo>
                    <a:lnTo>
                      <a:pt x="226" y="102"/>
                    </a:lnTo>
                    <a:lnTo>
                      <a:pt x="219" y="108"/>
                    </a:lnTo>
                    <a:lnTo>
                      <a:pt x="211" y="114"/>
                    </a:lnTo>
                    <a:lnTo>
                      <a:pt x="205" y="120"/>
                    </a:lnTo>
                    <a:lnTo>
                      <a:pt x="203" y="123"/>
                    </a:lnTo>
                    <a:lnTo>
                      <a:pt x="200" y="127"/>
                    </a:lnTo>
                    <a:lnTo>
                      <a:pt x="199" y="131"/>
                    </a:lnTo>
                    <a:lnTo>
                      <a:pt x="199" y="135"/>
                    </a:lnTo>
                    <a:lnTo>
                      <a:pt x="199" y="143"/>
                    </a:lnTo>
                    <a:lnTo>
                      <a:pt x="199" y="149"/>
                    </a:lnTo>
                    <a:lnTo>
                      <a:pt x="200" y="155"/>
                    </a:lnTo>
                    <a:lnTo>
                      <a:pt x="203" y="157"/>
                    </a:lnTo>
                    <a:lnTo>
                      <a:pt x="205" y="159"/>
                    </a:lnTo>
                    <a:lnTo>
                      <a:pt x="210" y="160"/>
                    </a:lnTo>
                    <a:lnTo>
                      <a:pt x="217" y="160"/>
                    </a:lnTo>
                    <a:lnTo>
                      <a:pt x="226" y="160"/>
                    </a:lnTo>
                    <a:lnTo>
                      <a:pt x="229" y="160"/>
                    </a:lnTo>
                    <a:lnTo>
                      <a:pt x="232" y="158"/>
                    </a:lnTo>
                    <a:lnTo>
                      <a:pt x="233" y="153"/>
                    </a:lnTo>
                    <a:lnTo>
                      <a:pt x="233" y="150"/>
                    </a:lnTo>
                    <a:lnTo>
                      <a:pt x="233" y="142"/>
                    </a:lnTo>
                    <a:lnTo>
                      <a:pt x="232" y="135"/>
                    </a:lnTo>
                    <a:lnTo>
                      <a:pt x="244" y="163"/>
                    </a:lnTo>
                    <a:lnTo>
                      <a:pt x="255" y="188"/>
                    </a:lnTo>
                    <a:lnTo>
                      <a:pt x="259" y="193"/>
                    </a:lnTo>
                    <a:lnTo>
                      <a:pt x="262" y="198"/>
                    </a:lnTo>
                    <a:lnTo>
                      <a:pt x="266" y="203"/>
                    </a:lnTo>
                    <a:lnTo>
                      <a:pt x="271" y="208"/>
                    </a:lnTo>
                    <a:lnTo>
                      <a:pt x="276" y="213"/>
                    </a:lnTo>
                    <a:lnTo>
                      <a:pt x="283" y="216"/>
                    </a:lnTo>
                    <a:lnTo>
                      <a:pt x="291" y="219"/>
                    </a:lnTo>
                    <a:lnTo>
                      <a:pt x="298" y="222"/>
                    </a:lnTo>
                    <a:lnTo>
                      <a:pt x="299" y="220"/>
                    </a:lnTo>
                    <a:lnTo>
                      <a:pt x="300" y="217"/>
                    </a:lnTo>
                    <a:lnTo>
                      <a:pt x="303" y="215"/>
                    </a:lnTo>
                    <a:lnTo>
                      <a:pt x="305" y="212"/>
                    </a:lnTo>
                    <a:lnTo>
                      <a:pt x="312" y="206"/>
                    </a:lnTo>
                    <a:lnTo>
                      <a:pt x="321" y="201"/>
                    </a:lnTo>
                    <a:lnTo>
                      <a:pt x="331" y="197"/>
                    </a:lnTo>
                    <a:lnTo>
                      <a:pt x="341" y="194"/>
                    </a:lnTo>
                    <a:lnTo>
                      <a:pt x="350" y="192"/>
                    </a:lnTo>
                    <a:lnTo>
                      <a:pt x="359" y="191"/>
                    </a:lnTo>
                    <a:lnTo>
                      <a:pt x="355" y="206"/>
                    </a:lnTo>
                    <a:lnTo>
                      <a:pt x="352" y="219"/>
                    </a:lnTo>
                    <a:lnTo>
                      <a:pt x="348" y="231"/>
                    </a:lnTo>
                    <a:lnTo>
                      <a:pt x="342" y="240"/>
                    </a:lnTo>
                    <a:lnTo>
                      <a:pt x="336" y="248"/>
                    </a:lnTo>
                    <a:lnTo>
                      <a:pt x="329" y="255"/>
                    </a:lnTo>
                    <a:lnTo>
                      <a:pt x="321" y="261"/>
                    </a:lnTo>
                    <a:lnTo>
                      <a:pt x="314" y="267"/>
                    </a:lnTo>
                    <a:lnTo>
                      <a:pt x="305" y="271"/>
                    </a:lnTo>
                    <a:lnTo>
                      <a:pt x="295" y="275"/>
                    </a:lnTo>
                    <a:lnTo>
                      <a:pt x="284" y="278"/>
                    </a:lnTo>
                    <a:lnTo>
                      <a:pt x="272" y="281"/>
                    </a:lnTo>
                    <a:lnTo>
                      <a:pt x="247" y="288"/>
                    </a:lnTo>
                    <a:lnTo>
                      <a:pt x="219" y="296"/>
                    </a:lnTo>
                    <a:lnTo>
                      <a:pt x="213" y="297"/>
                    </a:lnTo>
                    <a:lnTo>
                      <a:pt x="208" y="299"/>
                    </a:lnTo>
                    <a:lnTo>
                      <a:pt x="204" y="301"/>
                    </a:lnTo>
                    <a:lnTo>
                      <a:pt x="199" y="303"/>
                    </a:lnTo>
                    <a:lnTo>
                      <a:pt x="193" y="308"/>
                    </a:lnTo>
                    <a:lnTo>
                      <a:pt x="188" y="314"/>
                    </a:lnTo>
                    <a:lnTo>
                      <a:pt x="183" y="328"/>
                    </a:lnTo>
                    <a:lnTo>
                      <a:pt x="179" y="339"/>
                    </a:lnTo>
                    <a:lnTo>
                      <a:pt x="175" y="344"/>
                    </a:lnTo>
                    <a:lnTo>
                      <a:pt x="170" y="350"/>
                    </a:lnTo>
                    <a:lnTo>
                      <a:pt x="163" y="356"/>
                    </a:lnTo>
                    <a:lnTo>
                      <a:pt x="154" y="363"/>
                    </a:lnTo>
                    <a:lnTo>
                      <a:pt x="134" y="379"/>
                    </a:lnTo>
                    <a:lnTo>
                      <a:pt x="109" y="394"/>
                    </a:lnTo>
                    <a:lnTo>
                      <a:pt x="84" y="408"/>
                    </a:lnTo>
                    <a:lnTo>
                      <a:pt x="59" y="420"/>
                    </a:lnTo>
                    <a:lnTo>
                      <a:pt x="48" y="424"/>
                    </a:lnTo>
                    <a:lnTo>
                      <a:pt x="37" y="428"/>
                    </a:lnTo>
                    <a:lnTo>
                      <a:pt x="28" y="430"/>
                    </a:lnTo>
                    <a:lnTo>
                      <a:pt x="19" y="431"/>
                    </a:lnTo>
                    <a:lnTo>
                      <a:pt x="15" y="430"/>
                    </a:lnTo>
                    <a:lnTo>
                      <a:pt x="11" y="429"/>
                    </a:lnTo>
                    <a:lnTo>
                      <a:pt x="7" y="426"/>
                    </a:lnTo>
                    <a:lnTo>
                      <a:pt x="5" y="423"/>
                    </a:lnTo>
                    <a:lnTo>
                      <a:pt x="3" y="420"/>
                    </a:lnTo>
                    <a:lnTo>
                      <a:pt x="1" y="415"/>
                    </a:lnTo>
                    <a:lnTo>
                      <a:pt x="0" y="411"/>
                    </a:lnTo>
                    <a:lnTo>
                      <a:pt x="0" y="406"/>
                    </a:lnTo>
                    <a:lnTo>
                      <a:pt x="1" y="402"/>
                    </a:lnTo>
                    <a:lnTo>
                      <a:pt x="2" y="398"/>
                    </a:lnTo>
                    <a:lnTo>
                      <a:pt x="5" y="395"/>
                    </a:lnTo>
                    <a:lnTo>
                      <a:pt x="9" y="391"/>
                    </a:lnTo>
                    <a:lnTo>
                      <a:pt x="19" y="386"/>
                    </a:lnTo>
                    <a:lnTo>
                      <a:pt x="31" y="382"/>
                    </a:lnTo>
                    <a:lnTo>
                      <a:pt x="56" y="374"/>
                    </a:lnTo>
                    <a:lnTo>
                      <a:pt x="73" y="369"/>
                    </a:lnTo>
                    <a:lnTo>
                      <a:pt x="73" y="360"/>
                    </a:lnTo>
                    <a:lnTo>
                      <a:pt x="73" y="351"/>
                    </a:lnTo>
                    <a:lnTo>
                      <a:pt x="72" y="345"/>
                    </a:lnTo>
                    <a:lnTo>
                      <a:pt x="72" y="339"/>
                    </a:lnTo>
                    <a:lnTo>
                      <a:pt x="71" y="335"/>
                    </a:lnTo>
                    <a:lnTo>
                      <a:pt x="69" y="331"/>
                    </a:lnTo>
                    <a:lnTo>
                      <a:pt x="67" y="328"/>
                    </a:lnTo>
                    <a:lnTo>
                      <a:pt x="64" y="326"/>
                    </a:lnTo>
                    <a:lnTo>
                      <a:pt x="62" y="324"/>
                    </a:lnTo>
                    <a:lnTo>
                      <a:pt x="59" y="322"/>
                    </a:lnTo>
                    <a:lnTo>
                      <a:pt x="51" y="320"/>
                    </a:lnTo>
                    <a:lnTo>
                      <a:pt x="41" y="319"/>
                    </a:lnTo>
                    <a:lnTo>
                      <a:pt x="31" y="320"/>
                    </a:lnTo>
                    <a:lnTo>
                      <a:pt x="19" y="320"/>
                    </a:lnTo>
                    <a:lnTo>
                      <a:pt x="39" y="296"/>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sp>
          <p:nvSpPr>
            <p:cNvPr id="67" name="Freeform 66"/>
            <p:cNvSpPr>
              <a:spLocks/>
            </p:cNvSpPr>
            <p:nvPr/>
          </p:nvSpPr>
          <p:spPr bwMode="auto">
            <a:xfrm>
              <a:off x="8802646" y="3794415"/>
              <a:ext cx="9525" cy="57150"/>
            </a:xfrm>
            <a:custGeom>
              <a:avLst/>
              <a:gdLst>
                <a:gd name="T0" fmla="*/ 0 w 21"/>
                <a:gd name="T1" fmla="*/ 2147483646 h 62"/>
                <a:gd name="T2" fmla="*/ 2147483646 w 21"/>
                <a:gd name="T3" fmla="*/ 2147483646 h 62"/>
                <a:gd name="T4" fmla="*/ 2147483646 w 21"/>
                <a:gd name="T5" fmla="*/ 2147483646 h 62"/>
                <a:gd name="T6" fmla="*/ 2147483646 w 21"/>
                <a:gd name="T7" fmla="*/ 2147483646 h 62"/>
                <a:gd name="T8" fmla="*/ 2147483646 w 21"/>
                <a:gd name="T9" fmla="*/ 2147483646 h 62"/>
                <a:gd name="T10" fmla="*/ 2147483646 w 21"/>
                <a:gd name="T11" fmla="*/ 2147483646 h 62"/>
                <a:gd name="T12" fmla="*/ 2147483646 w 21"/>
                <a:gd name="T13" fmla="*/ 0 h 62"/>
                <a:gd name="T14" fmla="*/ 2147483646 w 21"/>
                <a:gd name="T15" fmla="*/ 2147483646 h 62"/>
                <a:gd name="T16" fmla="*/ 2147483646 w 21"/>
                <a:gd name="T17" fmla="*/ 2147483646 h 62"/>
                <a:gd name="T18" fmla="*/ 2147483646 w 21"/>
                <a:gd name="T19" fmla="*/ 2147483646 h 62"/>
                <a:gd name="T20" fmla="*/ 2147483646 w 21"/>
                <a:gd name="T21" fmla="*/ 2147483646 h 62"/>
                <a:gd name="T22" fmla="*/ 2147483646 w 21"/>
                <a:gd name="T23" fmla="*/ 2147483646 h 62"/>
                <a:gd name="T24" fmla="*/ 0 w 21"/>
                <a:gd name="T25" fmla="*/ 2147483646 h 62"/>
                <a:gd name="T26" fmla="*/ 0 w 21"/>
                <a:gd name="T27" fmla="*/ 2147483646 h 6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1" h="62">
                  <a:moveTo>
                    <a:pt x="0" y="43"/>
                  </a:moveTo>
                  <a:lnTo>
                    <a:pt x="1" y="29"/>
                  </a:lnTo>
                  <a:lnTo>
                    <a:pt x="3" y="17"/>
                  </a:lnTo>
                  <a:lnTo>
                    <a:pt x="4" y="11"/>
                  </a:lnTo>
                  <a:lnTo>
                    <a:pt x="6" y="7"/>
                  </a:lnTo>
                  <a:lnTo>
                    <a:pt x="9" y="3"/>
                  </a:lnTo>
                  <a:lnTo>
                    <a:pt x="15" y="0"/>
                  </a:lnTo>
                  <a:lnTo>
                    <a:pt x="15" y="15"/>
                  </a:lnTo>
                  <a:lnTo>
                    <a:pt x="18" y="31"/>
                  </a:lnTo>
                  <a:lnTo>
                    <a:pt x="20" y="44"/>
                  </a:lnTo>
                  <a:lnTo>
                    <a:pt x="21" y="49"/>
                  </a:lnTo>
                  <a:lnTo>
                    <a:pt x="10" y="55"/>
                  </a:lnTo>
                  <a:lnTo>
                    <a:pt x="0" y="62"/>
                  </a:lnTo>
                  <a:lnTo>
                    <a:pt x="0" y="43"/>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68" name="Freeform 67"/>
            <p:cNvSpPr>
              <a:spLocks/>
            </p:cNvSpPr>
            <p:nvPr/>
          </p:nvSpPr>
          <p:spPr bwMode="auto">
            <a:xfrm>
              <a:off x="9529720" y="4696115"/>
              <a:ext cx="14288" cy="57150"/>
            </a:xfrm>
            <a:custGeom>
              <a:avLst/>
              <a:gdLst>
                <a:gd name="T0" fmla="*/ 0 w 33"/>
                <a:gd name="T1" fmla="*/ 0 h 24"/>
                <a:gd name="T2" fmla="*/ 2147483646 w 33"/>
                <a:gd name="T3" fmla="*/ 2147483646 h 24"/>
                <a:gd name="T4" fmla="*/ 2147483646 w 33"/>
                <a:gd name="T5" fmla="*/ 2147483646 h 24"/>
                <a:gd name="T6" fmla="*/ 2147483646 w 33"/>
                <a:gd name="T7" fmla="*/ 2147483646 h 24"/>
                <a:gd name="T8" fmla="*/ 2147483646 w 33"/>
                <a:gd name="T9" fmla="*/ 2147483646 h 24"/>
                <a:gd name="T10" fmla="*/ 2147483646 w 33"/>
                <a:gd name="T11" fmla="*/ 2147483646 h 24"/>
                <a:gd name="T12" fmla="*/ 2147483646 w 33"/>
                <a:gd name="T13" fmla="*/ 2147483646 h 24"/>
                <a:gd name="T14" fmla="*/ 2147483646 w 33"/>
                <a:gd name="T15" fmla="*/ 0 h 24"/>
                <a:gd name="T16" fmla="*/ 2147483646 w 33"/>
                <a:gd name="T17" fmla="*/ 0 h 24"/>
                <a:gd name="T18" fmla="*/ 2147483646 w 33"/>
                <a:gd name="T19" fmla="*/ 0 h 24"/>
                <a:gd name="T20" fmla="*/ 2147483646 w 33"/>
                <a:gd name="T21" fmla="*/ 0 h 24"/>
                <a:gd name="T22" fmla="*/ 0 w 33"/>
                <a:gd name="T23" fmla="*/ 0 h 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3" h="24">
                  <a:moveTo>
                    <a:pt x="0" y="0"/>
                  </a:moveTo>
                  <a:lnTo>
                    <a:pt x="5" y="5"/>
                  </a:lnTo>
                  <a:lnTo>
                    <a:pt x="10" y="10"/>
                  </a:lnTo>
                  <a:lnTo>
                    <a:pt x="11" y="13"/>
                  </a:lnTo>
                  <a:lnTo>
                    <a:pt x="12" y="16"/>
                  </a:lnTo>
                  <a:lnTo>
                    <a:pt x="13" y="20"/>
                  </a:lnTo>
                  <a:lnTo>
                    <a:pt x="13" y="24"/>
                  </a:lnTo>
                  <a:lnTo>
                    <a:pt x="33" y="0"/>
                  </a:lnTo>
                  <a:lnTo>
                    <a:pt x="24" y="0"/>
                  </a:lnTo>
                  <a:lnTo>
                    <a:pt x="16" y="0"/>
                  </a:lnTo>
                  <a:lnTo>
                    <a:pt x="9" y="0"/>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69" name="Freeform 68"/>
            <p:cNvSpPr>
              <a:spLocks/>
            </p:cNvSpPr>
            <p:nvPr/>
          </p:nvSpPr>
          <p:spPr bwMode="auto">
            <a:xfrm>
              <a:off x="9551946" y="4705641"/>
              <a:ext cx="17463" cy="58737"/>
            </a:xfrm>
            <a:custGeom>
              <a:avLst/>
              <a:gdLst>
                <a:gd name="T0" fmla="*/ 2147483646 w 33"/>
                <a:gd name="T1" fmla="*/ 2147483646 h 25"/>
                <a:gd name="T2" fmla="*/ 2147483646 w 33"/>
                <a:gd name="T3" fmla="*/ 2147483646 h 25"/>
                <a:gd name="T4" fmla="*/ 2147483646 w 33"/>
                <a:gd name="T5" fmla="*/ 2147483646 h 25"/>
                <a:gd name="T6" fmla="*/ 2147483646 w 33"/>
                <a:gd name="T7" fmla="*/ 0 h 25"/>
                <a:gd name="T8" fmla="*/ 2147483646 w 33"/>
                <a:gd name="T9" fmla="*/ 0 h 25"/>
                <a:gd name="T10" fmla="*/ 2147483646 w 33"/>
                <a:gd name="T11" fmla="*/ 0 h 25"/>
                <a:gd name="T12" fmla="*/ 2147483646 w 33"/>
                <a:gd name="T13" fmla="*/ 0 h 25"/>
                <a:gd name="T14" fmla="*/ 0 w 33"/>
                <a:gd name="T15" fmla="*/ 0 h 25"/>
                <a:gd name="T16" fmla="*/ 2147483646 w 33"/>
                <a:gd name="T17" fmla="*/ 2147483646 h 2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3" h="25">
                  <a:moveTo>
                    <a:pt x="26" y="25"/>
                  </a:moveTo>
                  <a:lnTo>
                    <a:pt x="29" y="22"/>
                  </a:lnTo>
                  <a:lnTo>
                    <a:pt x="33" y="18"/>
                  </a:lnTo>
                  <a:lnTo>
                    <a:pt x="33" y="0"/>
                  </a:lnTo>
                  <a:lnTo>
                    <a:pt x="25" y="0"/>
                  </a:lnTo>
                  <a:lnTo>
                    <a:pt x="16" y="0"/>
                  </a:lnTo>
                  <a:lnTo>
                    <a:pt x="6" y="0"/>
                  </a:lnTo>
                  <a:lnTo>
                    <a:pt x="0" y="0"/>
                  </a:lnTo>
                  <a:lnTo>
                    <a:pt x="26" y="25"/>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70" name="Freeform 69"/>
            <p:cNvSpPr>
              <a:spLocks/>
            </p:cNvSpPr>
            <p:nvPr/>
          </p:nvSpPr>
          <p:spPr bwMode="auto">
            <a:xfrm>
              <a:off x="8866145" y="3783303"/>
              <a:ext cx="1588" cy="55563"/>
            </a:xfrm>
            <a:custGeom>
              <a:avLst/>
              <a:gdLst>
                <a:gd name="T0" fmla="*/ 0 w 7"/>
                <a:gd name="T1" fmla="*/ 0 h 55563"/>
                <a:gd name="T2" fmla="*/ 2147483646 w 7"/>
                <a:gd name="T3" fmla="*/ 0 h 55563"/>
                <a:gd name="T4" fmla="*/ 0 w 7"/>
                <a:gd name="T5" fmla="*/ 0 h 55563"/>
                <a:gd name="T6" fmla="*/ 0 60000 65536"/>
                <a:gd name="T7" fmla="*/ 0 60000 65536"/>
                <a:gd name="T8" fmla="*/ 0 60000 65536"/>
              </a:gdLst>
              <a:ahLst/>
              <a:cxnLst>
                <a:cxn ang="T6">
                  <a:pos x="T0" y="T1"/>
                </a:cxn>
                <a:cxn ang="T7">
                  <a:pos x="T2" y="T3"/>
                </a:cxn>
                <a:cxn ang="T8">
                  <a:pos x="T4" y="T5"/>
                </a:cxn>
              </a:cxnLst>
              <a:rect l="0" t="0" r="r" b="b"/>
              <a:pathLst>
                <a:path w="7" h="55563">
                  <a:moveTo>
                    <a:pt x="0" y="0"/>
                  </a:moveTo>
                  <a:lnTo>
                    <a:pt x="7" y="0"/>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71" name="Freeform 70"/>
            <p:cNvSpPr>
              <a:spLocks/>
            </p:cNvSpPr>
            <p:nvPr/>
          </p:nvSpPr>
          <p:spPr bwMode="auto">
            <a:xfrm>
              <a:off x="8924883" y="3727740"/>
              <a:ext cx="6350" cy="57150"/>
            </a:xfrm>
            <a:custGeom>
              <a:avLst/>
              <a:gdLst>
                <a:gd name="T0" fmla="*/ 2147483646 w 16"/>
                <a:gd name="T1" fmla="*/ 0 h 25"/>
                <a:gd name="T2" fmla="*/ 2147483646 w 16"/>
                <a:gd name="T3" fmla="*/ 2147483646 h 25"/>
                <a:gd name="T4" fmla="*/ 2147483646 w 16"/>
                <a:gd name="T5" fmla="*/ 2147483646 h 25"/>
                <a:gd name="T6" fmla="*/ 2147483646 w 16"/>
                <a:gd name="T7" fmla="*/ 2147483646 h 25"/>
                <a:gd name="T8" fmla="*/ 2147483646 w 16"/>
                <a:gd name="T9" fmla="*/ 2147483646 h 25"/>
                <a:gd name="T10" fmla="*/ 2147483646 w 16"/>
                <a:gd name="T11" fmla="*/ 2147483646 h 25"/>
                <a:gd name="T12" fmla="*/ 2147483646 w 16"/>
                <a:gd name="T13" fmla="*/ 2147483646 h 25"/>
                <a:gd name="T14" fmla="*/ 2147483646 w 16"/>
                <a:gd name="T15" fmla="*/ 2147483646 h 25"/>
                <a:gd name="T16" fmla="*/ 0 w 16"/>
                <a:gd name="T17" fmla="*/ 2147483646 h 25"/>
                <a:gd name="T18" fmla="*/ 2147483646 w 16"/>
                <a:gd name="T19" fmla="*/ 2147483646 h 25"/>
                <a:gd name="T20" fmla="*/ 2147483646 w 16"/>
                <a:gd name="T21" fmla="*/ 2147483646 h 25"/>
                <a:gd name="T22" fmla="*/ 2147483646 w 16"/>
                <a:gd name="T23" fmla="*/ 2147483646 h 25"/>
                <a:gd name="T24" fmla="*/ 2147483646 w 16"/>
                <a:gd name="T25" fmla="*/ 2147483646 h 25"/>
                <a:gd name="T26" fmla="*/ 2147483646 w 16"/>
                <a:gd name="T27" fmla="*/ 2147483646 h 25"/>
                <a:gd name="T28" fmla="*/ 2147483646 w 16"/>
                <a:gd name="T29" fmla="*/ 0 h 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6" h="25">
                  <a:moveTo>
                    <a:pt x="16" y="0"/>
                  </a:moveTo>
                  <a:lnTo>
                    <a:pt x="16" y="6"/>
                  </a:lnTo>
                  <a:lnTo>
                    <a:pt x="14" y="13"/>
                  </a:lnTo>
                  <a:lnTo>
                    <a:pt x="13" y="16"/>
                  </a:lnTo>
                  <a:lnTo>
                    <a:pt x="11" y="20"/>
                  </a:lnTo>
                  <a:lnTo>
                    <a:pt x="7" y="23"/>
                  </a:lnTo>
                  <a:lnTo>
                    <a:pt x="3" y="25"/>
                  </a:lnTo>
                  <a:lnTo>
                    <a:pt x="1" y="24"/>
                  </a:lnTo>
                  <a:lnTo>
                    <a:pt x="0" y="21"/>
                  </a:lnTo>
                  <a:lnTo>
                    <a:pt x="1" y="18"/>
                  </a:lnTo>
                  <a:lnTo>
                    <a:pt x="2" y="13"/>
                  </a:lnTo>
                  <a:lnTo>
                    <a:pt x="4" y="9"/>
                  </a:lnTo>
                  <a:lnTo>
                    <a:pt x="7" y="4"/>
                  </a:lnTo>
                  <a:lnTo>
                    <a:pt x="11" y="1"/>
                  </a:lnTo>
                  <a:lnTo>
                    <a:pt x="16"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72" name="Freeform 71"/>
            <p:cNvSpPr>
              <a:spLocks/>
            </p:cNvSpPr>
            <p:nvPr/>
          </p:nvSpPr>
          <p:spPr bwMode="auto">
            <a:xfrm>
              <a:off x="9037596" y="3616615"/>
              <a:ext cx="4763" cy="57150"/>
            </a:xfrm>
            <a:custGeom>
              <a:avLst/>
              <a:gdLst>
                <a:gd name="T0" fmla="*/ 0 w 14"/>
                <a:gd name="T1" fmla="*/ 0 h 18"/>
                <a:gd name="T2" fmla="*/ 2147483646 w 14"/>
                <a:gd name="T3" fmla="*/ 2147483646 h 18"/>
                <a:gd name="T4" fmla="*/ 2147483646 w 14"/>
                <a:gd name="T5" fmla="*/ 2147483646 h 18"/>
                <a:gd name="T6" fmla="*/ 2147483646 w 14"/>
                <a:gd name="T7" fmla="*/ 2147483646 h 18"/>
                <a:gd name="T8" fmla="*/ 2147483646 w 14"/>
                <a:gd name="T9" fmla="*/ 2147483646 h 18"/>
                <a:gd name="T10" fmla="*/ 2147483646 w 14"/>
                <a:gd name="T11" fmla="*/ 2147483646 h 18"/>
                <a:gd name="T12" fmla="*/ 2147483646 w 14"/>
                <a:gd name="T13" fmla="*/ 2147483646 h 18"/>
                <a:gd name="T14" fmla="*/ 0 w 14"/>
                <a:gd name="T15" fmla="*/ 0 h 1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4" h="18">
                  <a:moveTo>
                    <a:pt x="0" y="0"/>
                  </a:moveTo>
                  <a:lnTo>
                    <a:pt x="3" y="1"/>
                  </a:lnTo>
                  <a:lnTo>
                    <a:pt x="5" y="2"/>
                  </a:lnTo>
                  <a:lnTo>
                    <a:pt x="7" y="4"/>
                  </a:lnTo>
                  <a:lnTo>
                    <a:pt x="9" y="7"/>
                  </a:lnTo>
                  <a:lnTo>
                    <a:pt x="13" y="13"/>
                  </a:lnTo>
                  <a:lnTo>
                    <a:pt x="14" y="18"/>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73" name="Freeform 72"/>
            <p:cNvSpPr>
              <a:spLocks/>
            </p:cNvSpPr>
            <p:nvPr/>
          </p:nvSpPr>
          <p:spPr bwMode="auto">
            <a:xfrm>
              <a:off x="9189995" y="4315116"/>
              <a:ext cx="26988" cy="58737"/>
            </a:xfrm>
            <a:custGeom>
              <a:avLst/>
              <a:gdLst>
                <a:gd name="T0" fmla="*/ 0 w 67"/>
                <a:gd name="T1" fmla="*/ 0 h 74"/>
                <a:gd name="T2" fmla="*/ 2147483646 w 67"/>
                <a:gd name="T3" fmla="*/ 2147483646 h 74"/>
                <a:gd name="T4" fmla="*/ 2147483646 w 67"/>
                <a:gd name="T5" fmla="*/ 2147483646 h 74"/>
                <a:gd name="T6" fmla="*/ 2147483646 w 67"/>
                <a:gd name="T7" fmla="*/ 2147483646 h 74"/>
                <a:gd name="T8" fmla="*/ 2147483646 w 67"/>
                <a:gd name="T9" fmla="*/ 2147483646 h 74"/>
                <a:gd name="T10" fmla="*/ 2147483646 w 67"/>
                <a:gd name="T11" fmla="*/ 2147483646 h 74"/>
                <a:gd name="T12" fmla="*/ 2147483646 w 67"/>
                <a:gd name="T13" fmla="*/ 2147483646 h 74"/>
                <a:gd name="T14" fmla="*/ 2147483646 w 67"/>
                <a:gd name="T15" fmla="*/ 2147483646 h 74"/>
                <a:gd name="T16" fmla="*/ 2147483646 w 67"/>
                <a:gd name="T17" fmla="*/ 2147483646 h 74"/>
                <a:gd name="T18" fmla="*/ 2147483646 w 67"/>
                <a:gd name="T19" fmla="*/ 2147483646 h 74"/>
                <a:gd name="T20" fmla="*/ 2147483646 w 67"/>
                <a:gd name="T21" fmla="*/ 2147483646 h 74"/>
                <a:gd name="T22" fmla="*/ 2147483646 w 67"/>
                <a:gd name="T23" fmla="*/ 2147483646 h 74"/>
                <a:gd name="T24" fmla="*/ 2147483646 w 67"/>
                <a:gd name="T25" fmla="*/ 2147483646 h 74"/>
                <a:gd name="T26" fmla="*/ 2147483646 w 67"/>
                <a:gd name="T27" fmla="*/ 2147483646 h 74"/>
                <a:gd name="T28" fmla="*/ 2147483646 w 67"/>
                <a:gd name="T29" fmla="*/ 2147483646 h 74"/>
                <a:gd name="T30" fmla="*/ 2147483646 w 67"/>
                <a:gd name="T31" fmla="*/ 2147483646 h 74"/>
                <a:gd name="T32" fmla="*/ 2147483646 w 67"/>
                <a:gd name="T33" fmla="*/ 2147483646 h 74"/>
                <a:gd name="T34" fmla="*/ 2147483646 w 67"/>
                <a:gd name="T35" fmla="*/ 2147483646 h 74"/>
                <a:gd name="T36" fmla="*/ 2147483646 w 67"/>
                <a:gd name="T37" fmla="*/ 0 h 74"/>
                <a:gd name="T38" fmla="*/ 2147483646 w 67"/>
                <a:gd name="T39" fmla="*/ 0 h 74"/>
                <a:gd name="T40" fmla="*/ 2147483646 w 67"/>
                <a:gd name="T41" fmla="*/ 0 h 74"/>
                <a:gd name="T42" fmla="*/ 2147483646 w 67"/>
                <a:gd name="T43" fmla="*/ 0 h 74"/>
                <a:gd name="T44" fmla="*/ 0 w 67"/>
                <a:gd name="T45" fmla="*/ 0 h 7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67" h="74">
                  <a:moveTo>
                    <a:pt x="0" y="0"/>
                  </a:moveTo>
                  <a:lnTo>
                    <a:pt x="1" y="17"/>
                  </a:lnTo>
                  <a:lnTo>
                    <a:pt x="3" y="30"/>
                  </a:lnTo>
                  <a:lnTo>
                    <a:pt x="7" y="41"/>
                  </a:lnTo>
                  <a:lnTo>
                    <a:pt x="12" y="50"/>
                  </a:lnTo>
                  <a:lnTo>
                    <a:pt x="17" y="58"/>
                  </a:lnTo>
                  <a:lnTo>
                    <a:pt x="23" y="64"/>
                  </a:lnTo>
                  <a:lnTo>
                    <a:pt x="28" y="69"/>
                  </a:lnTo>
                  <a:lnTo>
                    <a:pt x="33" y="74"/>
                  </a:lnTo>
                  <a:lnTo>
                    <a:pt x="44" y="65"/>
                  </a:lnTo>
                  <a:lnTo>
                    <a:pt x="55" y="55"/>
                  </a:lnTo>
                  <a:lnTo>
                    <a:pt x="59" y="49"/>
                  </a:lnTo>
                  <a:lnTo>
                    <a:pt x="63" y="43"/>
                  </a:lnTo>
                  <a:lnTo>
                    <a:pt x="66" y="37"/>
                  </a:lnTo>
                  <a:lnTo>
                    <a:pt x="67" y="30"/>
                  </a:lnTo>
                  <a:lnTo>
                    <a:pt x="67" y="25"/>
                  </a:lnTo>
                  <a:lnTo>
                    <a:pt x="67" y="18"/>
                  </a:lnTo>
                  <a:lnTo>
                    <a:pt x="67" y="9"/>
                  </a:lnTo>
                  <a:lnTo>
                    <a:pt x="67" y="0"/>
                  </a:lnTo>
                  <a:lnTo>
                    <a:pt x="48" y="0"/>
                  </a:lnTo>
                  <a:lnTo>
                    <a:pt x="33" y="0"/>
                  </a:lnTo>
                  <a:lnTo>
                    <a:pt x="17" y="0"/>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74" name="Freeform 73"/>
            <p:cNvSpPr>
              <a:spLocks/>
            </p:cNvSpPr>
            <p:nvPr/>
          </p:nvSpPr>
          <p:spPr bwMode="auto">
            <a:xfrm>
              <a:off x="9253495" y="4329402"/>
              <a:ext cx="12700" cy="57150"/>
            </a:xfrm>
            <a:custGeom>
              <a:avLst/>
              <a:gdLst>
                <a:gd name="T0" fmla="*/ 0 w 34"/>
                <a:gd name="T1" fmla="*/ 0 h 38"/>
                <a:gd name="T2" fmla="*/ 2147483646 w 34"/>
                <a:gd name="T3" fmla="*/ 2147483646 h 38"/>
                <a:gd name="T4" fmla="*/ 2147483646 w 34"/>
                <a:gd name="T5" fmla="*/ 2147483646 h 38"/>
                <a:gd name="T6" fmla="*/ 2147483646 w 34"/>
                <a:gd name="T7" fmla="*/ 2147483646 h 38"/>
                <a:gd name="T8" fmla="*/ 2147483646 w 34"/>
                <a:gd name="T9" fmla="*/ 2147483646 h 38"/>
                <a:gd name="T10" fmla="*/ 2147483646 w 34"/>
                <a:gd name="T11" fmla="*/ 2147483646 h 38"/>
                <a:gd name="T12" fmla="*/ 2147483646 w 34"/>
                <a:gd name="T13" fmla="*/ 2147483646 h 38"/>
                <a:gd name="T14" fmla="*/ 2147483646 w 34"/>
                <a:gd name="T15" fmla="*/ 2147483646 h 38"/>
                <a:gd name="T16" fmla="*/ 2147483646 w 34"/>
                <a:gd name="T17" fmla="*/ 2147483646 h 38"/>
                <a:gd name="T18" fmla="*/ 2147483646 w 34"/>
                <a:gd name="T19" fmla="*/ 2147483646 h 38"/>
                <a:gd name="T20" fmla="*/ 2147483646 w 34"/>
                <a:gd name="T21" fmla="*/ 2147483646 h 38"/>
                <a:gd name="T22" fmla="*/ 2147483646 w 34"/>
                <a:gd name="T23" fmla="*/ 2147483646 h 38"/>
                <a:gd name="T24" fmla="*/ 2147483646 w 34"/>
                <a:gd name="T25" fmla="*/ 2147483646 h 38"/>
                <a:gd name="T26" fmla="*/ 2147483646 w 34"/>
                <a:gd name="T27" fmla="*/ 2147483646 h 38"/>
                <a:gd name="T28" fmla="*/ 2147483646 w 34"/>
                <a:gd name="T29" fmla="*/ 2147483646 h 38"/>
                <a:gd name="T30" fmla="*/ 2147483646 w 34"/>
                <a:gd name="T31" fmla="*/ 2147483646 h 38"/>
                <a:gd name="T32" fmla="*/ 2147483646 w 34"/>
                <a:gd name="T33" fmla="*/ 2147483646 h 38"/>
                <a:gd name="T34" fmla="*/ 2147483646 w 34"/>
                <a:gd name="T35" fmla="*/ 2147483646 h 38"/>
                <a:gd name="T36" fmla="*/ 2147483646 w 34"/>
                <a:gd name="T37" fmla="*/ 2147483646 h 38"/>
                <a:gd name="T38" fmla="*/ 2147483646 w 34"/>
                <a:gd name="T39" fmla="*/ 2147483646 h 38"/>
                <a:gd name="T40" fmla="*/ 2147483646 w 34"/>
                <a:gd name="T41" fmla="*/ 0 h 38"/>
                <a:gd name="T42" fmla="*/ 2147483646 w 34"/>
                <a:gd name="T43" fmla="*/ 0 h 38"/>
                <a:gd name="T44" fmla="*/ 0 w 34"/>
                <a:gd name="T45" fmla="*/ 0 h 3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4" h="38">
                  <a:moveTo>
                    <a:pt x="0" y="0"/>
                  </a:moveTo>
                  <a:lnTo>
                    <a:pt x="2" y="3"/>
                  </a:lnTo>
                  <a:lnTo>
                    <a:pt x="4" y="7"/>
                  </a:lnTo>
                  <a:lnTo>
                    <a:pt x="5" y="11"/>
                  </a:lnTo>
                  <a:lnTo>
                    <a:pt x="6" y="16"/>
                  </a:lnTo>
                  <a:lnTo>
                    <a:pt x="10" y="28"/>
                  </a:lnTo>
                  <a:lnTo>
                    <a:pt x="13" y="38"/>
                  </a:lnTo>
                  <a:lnTo>
                    <a:pt x="16" y="37"/>
                  </a:lnTo>
                  <a:lnTo>
                    <a:pt x="20" y="36"/>
                  </a:lnTo>
                  <a:lnTo>
                    <a:pt x="23" y="34"/>
                  </a:lnTo>
                  <a:lnTo>
                    <a:pt x="26" y="31"/>
                  </a:lnTo>
                  <a:lnTo>
                    <a:pt x="28" y="28"/>
                  </a:lnTo>
                  <a:lnTo>
                    <a:pt x="32" y="24"/>
                  </a:lnTo>
                  <a:lnTo>
                    <a:pt x="33" y="21"/>
                  </a:lnTo>
                  <a:lnTo>
                    <a:pt x="34" y="19"/>
                  </a:lnTo>
                  <a:lnTo>
                    <a:pt x="31" y="18"/>
                  </a:lnTo>
                  <a:lnTo>
                    <a:pt x="28" y="17"/>
                  </a:lnTo>
                  <a:lnTo>
                    <a:pt x="26" y="14"/>
                  </a:lnTo>
                  <a:lnTo>
                    <a:pt x="24" y="12"/>
                  </a:lnTo>
                  <a:lnTo>
                    <a:pt x="19" y="6"/>
                  </a:lnTo>
                  <a:lnTo>
                    <a:pt x="13" y="0"/>
                  </a:lnTo>
                  <a:lnTo>
                    <a:pt x="6" y="0"/>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75" name="Freeform 74"/>
            <p:cNvSpPr>
              <a:spLocks/>
            </p:cNvSpPr>
            <p:nvPr/>
          </p:nvSpPr>
          <p:spPr bwMode="auto">
            <a:xfrm>
              <a:off x="9110620" y="4105565"/>
              <a:ext cx="25400" cy="55562"/>
            </a:xfrm>
            <a:custGeom>
              <a:avLst/>
              <a:gdLst>
                <a:gd name="T0" fmla="*/ 2147483646 w 53"/>
                <a:gd name="T1" fmla="*/ 2147483646 h 23"/>
                <a:gd name="T2" fmla="*/ 2147483646 w 53"/>
                <a:gd name="T3" fmla="*/ 2147483646 h 23"/>
                <a:gd name="T4" fmla="*/ 2147483646 w 53"/>
                <a:gd name="T5" fmla="*/ 2147483646 h 23"/>
                <a:gd name="T6" fmla="*/ 2147483646 w 53"/>
                <a:gd name="T7" fmla="*/ 2147483646 h 23"/>
                <a:gd name="T8" fmla="*/ 2147483646 w 53"/>
                <a:gd name="T9" fmla="*/ 0 h 23"/>
                <a:gd name="T10" fmla="*/ 2147483646 w 53"/>
                <a:gd name="T11" fmla="*/ 0 h 23"/>
                <a:gd name="T12" fmla="*/ 2147483646 w 53"/>
                <a:gd name="T13" fmla="*/ 2147483646 h 23"/>
                <a:gd name="T14" fmla="*/ 2147483646 w 53"/>
                <a:gd name="T15" fmla="*/ 2147483646 h 23"/>
                <a:gd name="T16" fmla="*/ 2147483646 w 53"/>
                <a:gd name="T17" fmla="*/ 2147483646 h 23"/>
                <a:gd name="T18" fmla="*/ 0 w 53"/>
                <a:gd name="T19" fmla="*/ 2147483646 h 23"/>
                <a:gd name="T20" fmla="*/ 2147483646 w 53"/>
                <a:gd name="T21" fmla="*/ 2147483646 h 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3" h="23">
                  <a:moveTo>
                    <a:pt x="53" y="23"/>
                  </a:moveTo>
                  <a:lnTo>
                    <a:pt x="53" y="4"/>
                  </a:lnTo>
                  <a:lnTo>
                    <a:pt x="49" y="2"/>
                  </a:lnTo>
                  <a:lnTo>
                    <a:pt x="45" y="1"/>
                  </a:lnTo>
                  <a:lnTo>
                    <a:pt x="42" y="0"/>
                  </a:lnTo>
                  <a:lnTo>
                    <a:pt x="38" y="0"/>
                  </a:lnTo>
                  <a:lnTo>
                    <a:pt x="31" y="1"/>
                  </a:lnTo>
                  <a:lnTo>
                    <a:pt x="24" y="4"/>
                  </a:lnTo>
                  <a:lnTo>
                    <a:pt x="11" y="13"/>
                  </a:lnTo>
                  <a:lnTo>
                    <a:pt x="0" y="23"/>
                  </a:lnTo>
                  <a:lnTo>
                    <a:pt x="53" y="23"/>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76" name="Freeform 75"/>
            <p:cNvSpPr>
              <a:spLocks/>
            </p:cNvSpPr>
            <p:nvPr/>
          </p:nvSpPr>
          <p:spPr bwMode="auto">
            <a:xfrm>
              <a:off x="9053471" y="4080165"/>
              <a:ext cx="11113" cy="57150"/>
            </a:xfrm>
            <a:custGeom>
              <a:avLst/>
              <a:gdLst>
                <a:gd name="T0" fmla="*/ 0 w 26"/>
                <a:gd name="T1" fmla="*/ 0 h 12"/>
                <a:gd name="T2" fmla="*/ 2147483646 w 26"/>
                <a:gd name="T3" fmla="*/ 2147483646 h 12"/>
                <a:gd name="T4" fmla="*/ 2147483646 w 26"/>
                <a:gd name="T5" fmla="*/ 2147483646 h 12"/>
                <a:gd name="T6" fmla="*/ 2147483646 w 26"/>
                <a:gd name="T7" fmla="*/ 2147483646 h 12"/>
                <a:gd name="T8" fmla="*/ 2147483646 w 26"/>
                <a:gd name="T9" fmla="*/ 2147483646 h 12"/>
                <a:gd name="T10" fmla="*/ 2147483646 w 26"/>
                <a:gd name="T11" fmla="*/ 2147483646 h 12"/>
                <a:gd name="T12" fmla="*/ 2147483646 w 26"/>
                <a:gd name="T13" fmla="*/ 2147483646 h 12"/>
                <a:gd name="T14" fmla="*/ 2147483646 w 26"/>
                <a:gd name="T15" fmla="*/ 2147483646 h 12"/>
                <a:gd name="T16" fmla="*/ 2147483646 w 26"/>
                <a:gd name="T17" fmla="*/ 2147483646 h 12"/>
                <a:gd name="T18" fmla="*/ 2147483646 w 26"/>
                <a:gd name="T19" fmla="*/ 2147483646 h 12"/>
                <a:gd name="T20" fmla="*/ 0 w 26"/>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6" h="12">
                  <a:moveTo>
                    <a:pt x="0" y="0"/>
                  </a:moveTo>
                  <a:lnTo>
                    <a:pt x="4" y="4"/>
                  </a:lnTo>
                  <a:lnTo>
                    <a:pt x="11" y="8"/>
                  </a:lnTo>
                  <a:lnTo>
                    <a:pt x="14" y="9"/>
                  </a:lnTo>
                  <a:lnTo>
                    <a:pt x="18" y="11"/>
                  </a:lnTo>
                  <a:lnTo>
                    <a:pt x="22" y="11"/>
                  </a:lnTo>
                  <a:lnTo>
                    <a:pt x="26" y="12"/>
                  </a:lnTo>
                  <a:lnTo>
                    <a:pt x="21" y="7"/>
                  </a:lnTo>
                  <a:lnTo>
                    <a:pt x="13" y="3"/>
                  </a:lnTo>
                  <a:lnTo>
                    <a:pt x="5" y="1"/>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77" name="Freeform 76"/>
            <p:cNvSpPr>
              <a:spLocks/>
            </p:cNvSpPr>
            <p:nvPr/>
          </p:nvSpPr>
          <p:spPr bwMode="auto">
            <a:xfrm>
              <a:off x="9253495" y="4411952"/>
              <a:ext cx="31750" cy="57150"/>
            </a:xfrm>
            <a:custGeom>
              <a:avLst/>
              <a:gdLst>
                <a:gd name="T0" fmla="*/ 0 w 73"/>
                <a:gd name="T1" fmla="*/ 0 h 57150"/>
                <a:gd name="T2" fmla="*/ 2147483646 w 73"/>
                <a:gd name="T3" fmla="*/ 0 h 57150"/>
                <a:gd name="T4" fmla="*/ 2147483646 w 73"/>
                <a:gd name="T5" fmla="*/ 0 h 57150"/>
                <a:gd name="T6" fmla="*/ 2147483646 w 73"/>
                <a:gd name="T7" fmla="*/ 0 h 57150"/>
                <a:gd name="T8" fmla="*/ 2147483646 w 73"/>
                <a:gd name="T9" fmla="*/ 0 h 571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3" h="57150">
                  <a:moveTo>
                    <a:pt x="0" y="0"/>
                  </a:moveTo>
                  <a:lnTo>
                    <a:pt x="20" y="0"/>
                  </a:lnTo>
                  <a:lnTo>
                    <a:pt x="37" y="0"/>
                  </a:lnTo>
                  <a:lnTo>
                    <a:pt x="55" y="0"/>
                  </a:lnTo>
                  <a:lnTo>
                    <a:pt x="73"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78" name="Freeform 77"/>
            <p:cNvSpPr>
              <a:spLocks/>
            </p:cNvSpPr>
            <p:nvPr/>
          </p:nvSpPr>
          <p:spPr bwMode="auto">
            <a:xfrm>
              <a:off x="9209046" y="4400840"/>
              <a:ext cx="22225" cy="57150"/>
            </a:xfrm>
            <a:custGeom>
              <a:avLst/>
              <a:gdLst>
                <a:gd name="T0" fmla="*/ 0 w 53"/>
                <a:gd name="T1" fmla="*/ 0 h 3"/>
                <a:gd name="T2" fmla="*/ 2147483646 w 53"/>
                <a:gd name="T3" fmla="*/ 0 h 3"/>
                <a:gd name="T4" fmla="*/ 2147483646 w 53"/>
                <a:gd name="T5" fmla="*/ 2147483646 h 3"/>
                <a:gd name="T6" fmla="*/ 2147483646 w 53"/>
                <a:gd name="T7" fmla="*/ 2147483646 h 3"/>
                <a:gd name="T8" fmla="*/ 2147483646 w 53"/>
                <a:gd name="T9" fmla="*/ 2147483646 h 3"/>
                <a:gd name="T10" fmla="*/ 2147483646 w 53"/>
                <a:gd name="T11" fmla="*/ 2147483646 h 3"/>
                <a:gd name="T12" fmla="*/ 2147483646 w 53"/>
                <a:gd name="T13" fmla="*/ 0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 h="3">
                  <a:moveTo>
                    <a:pt x="0" y="0"/>
                  </a:moveTo>
                  <a:lnTo>
                    <a:pt x="14" y="0"/>
                  </a:lnTo>
                  <a:lnTo>
                    <a:pt x="27" y="3"/>
                  </a:lnTo>
                  <a:lnTo>
                    <a:pt x="32" y="3"/>
                  </a:lnTo>
                  <a:lnTo>
                    <a:pt x="39" y="3"/>
                  </a:lnTo>
                  <a:lnTo>
                    <a:pt x="45" y="1"/>
                  </a:lnTo>
                  <a:lnTo>
                    <a:pt x="53"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79" name="Line 89"/>
            <p:cNvSpPr>
              <a:spLocks noChangeShapeType="1"/>
            </p:cNvSpPr>
            <p:nvPr/>
          </p:nvSpPr>
          <p:spPr bwMode="auto">
            <a:xfrm>
              <a:off x="9242384" y="4386552"/>
              <a:ext cx="20637" cy="6350"/>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80" name="Freeform 79"/>
            <p:cNvSpPr>
              <a:spLocks/>
            </p:cNvSpPr>
            <p:nvPr/>
          </p:nvSpPr>
          <p:spPr bwMode="auto">
            <a:xfrm>
              <a:off x="9263020" y="4392902"/>
              <a:ext cx="1588" cy="57150"/>
            </a:xfrm>
            <a:custGeom>
              <a:avLst/>
              <a:gdLst>
                <a:gd name="T0" fmla="*/ 0 w 1588"/>
                <a:gd name="T1" fmla="*/ 0 h 13"/>
                <a:gd name="T2" fmla="*/ 0 w 1588"/>
                <a:gd name="T3" fmla="*/ 2147483646 h 13"/>
                <a:gd name="T4" fmla="*/ 0 w 1588"/>
                <a:gd name="T5" fmla="*/ 2147483646 h 13"/>
                <a:gd name="T6" fmla="*/ 0 60000 65536"/>
                <a:gd name="T7" fmla="*/ 0 60000 65536"/>
                <a:gd name="T8" fmla="*/ 0 60000 65536"/>
              </a:gdLst>
              <a:ahLst/>
              <a:cxnLst>
                <a:cxn ang="T6">
                  <a:pos x="T0" y="T1"/>
                </a:cxn>
                <a:cxn ang="T7">
                  <a:pos x="T2" y="T3"/>
                </a:cxn>
                <a:cxn ang="T8">
                  <a:pos x="T4" y="T5"/>
                </a:cxn>
              </a:cxnLst>
              <a:rect l="0" t="0" r="r" b="b"/>
              <a:pathLst>
                <a:path w="1588" h="13">
                  <a:moveTo>
                    <a:pt x="0" y="0"/>
                  </a:moveTo>
                  <a:lnTo>
                    <a:pt x="0" y="6"/>
                  </a:lnTo>
                  <a:lnTo>
                    <a:pt x="0" y="13"/>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81" name="Freeform 80"/>
            <p:cNvSpPr>
              <a:spLocks/>
            </p:cNvSpPr>
            <p:nvPr/>
          </p:nvSpPr>
          <p:spPr bwMode="auto">
            <a:xfrm>
              <a:off x="9216984" y="4386552"/>
              <a:ext cx="14287" cy="58738"/>
            </a:xfrm>
            <a:custGeom>
              <a:avLst/>
              <a:gdLst>
                <a:gd name="T0" fmla="*/ 0 w 26"/>
                <a:gd name="T1" fmla="*/ 0 h 58738"/>
                <a:gd name="T2" fmla="*/ 2147483646 w 26"/>
                <a:gd name="T3" fmla="*/ 0 h 58738"/>
                <a:gd name="T4" fmla="*/ 2147483646 w 26"/>
                <a:gd name="T5" fmla="*/ 0 h 58738"/>
                <a:gd name="T6" fmla="*/ 0 60000 65536"/>
                <a:gd name="T7" fmla="*/ 0 60000 65536"/>
                <a:gd name="T8" fmla="*/ 0 60000 65536"/>
              </a:gdLst>
              <a:ahLst/>
              <a:cxnLst>
                <a:cxn ang="T6">
                  <a:pos x="T0" y="T1"/>
                </a:cxn>
                <a:cxn ang="T7">
                  <a:pos x="T2" y="T3"/>
                </a:cxn>
                <a:cxn ang="T8">
                  <a:pos x="T4" y="T5"/>
                </a:cxn>
              </a:cxnLst>
              <a:rect l="0" t="0" r="r" b="b"/>
              <a:pathLst>
                <a:path w="26" h="58738">
                  <a:moveTo>
                    <a:pt x="0" y="0"/>
                  </a:moveTo>
                  <a:lnTo>
                    <a:pt x="15" y="0"/>
                  </a:lnTo>
                  <a:lnTo>
                    <a:pt x="26"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82" name="Freeform 81"/>
            <p:cNvSpPr>
              <a:spLocks/>
            </p:cNvSpPr>
            <p:nvPr/>
          </p:nvSpPr>
          <p:spPr bwMode="auto">
            <a:xfrm>
              <a:off x="9210633" y="4367503"/>
              <a:ext cx="6350" cy="60325"/>
            </a:xfrm>
            <a:custGeom>
              <a:avLst/>
              <a:gdLst>
                <a:gd name="T0" fmla="*/ 2147483646 w 20"/>
                <a:gd name="T1" fmla="*/ 0 h 25"/>
                <a:gd name="T2" fmla="*/ 0 w 20"/>
                <a:gd name="T3" fmla="*/ 2147483646 h 25"/>
                <a:gd name="T4" fmla="*/ 2147483646 w 20"/>
                <a:gd name="T5" fmla="*/ 2147483646 h 25"/>
                <a:gd name="T6" fmla="*/ 2147483646 w 20"/>
                <a:gd name="T7" fmla="*/ 2147483646 h 25"/>
                <a:gd name="T8" fmla="*/ 2147483646 w 20"/>
                <a:gd name="T9" fmla="*/ 2147483646 h 25"/>
                <a:gd name="T10" fmla="*/ 2147483646 w 20"/>
                <a:gd name="T11" fmla="*/ 2147483646 h 25"/>
                <a:gd name="T12" fmla="*/ 2147483646 w 20"/>
                <a:gd name="T13" fmla="*/ 0 h 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 h="25">
                  <a:moveTo>
                    <a:pt x="20" y="0"/>
                  </a:moveTo>
                  <a:lnTo>
                    <a:pt x="0" y="13"/>
                  </a:lnTo>
                  <a:lnTo>
                    <a:pt x="4" y="18"/>
                  </a:lnTo>
                  <a:lnTo>
                    <a:pt x="10" y="21"/>
                  </a:lnTo>
                  <a:lnTo>
                    <a:pt x="14" y="24"/>
                  </a:lnTo>
                  <a:lnTo>
                    <a:pt x="20" y="25"/>
                  </a:lnTo>
                  <a:lnTo>
                    <a:pt x="2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83" name="Freeform 82"/>
            <p:cNvSpPr>
              <a:spLocks/>
            </p:cNvSpPr>
            <p:nvPr/>
          </p:nvSpPr>
          <p:spPr bwMode="auto">
            <a:xfrm>
              <a:off x="9291595" y="4094452"/>
              <a:ext cx="1588" cy="57150"/>
            </a:xfrm>
            <a:custGeom>
              <a:avLst/>
              <a:gdLst>
                <a:gd name="T0" fmla="*/ 0 w 6"/>
                <a:gd name="T1" fmla="*/ 2147483646 h 24"/>
                <a:gd name="T2" fmla="*/ 0 w 6"/>
                <a:gd name="T3" fmla="*/ 0 h 24"/>
                <a:gd name="T4" fmla="*/ 2147483646 w 6"/>
                <a:gd name="T5" fmla="*/ 2147483646 h 24"/>
                <a:gd name="T6" fmla="*/ 0 w 6"/>
                <a:gd name="T7" fmla="*/ 2147483646 h 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24">
                  <a:moveTo>
                    <a:pt x="0" y="24"/>
                  </a:moveTo>
                  <a:lnTo>
                    <a:pt x="0" y="0"/>
                  </a:lnTo>
                  <a:lnTo>
                    <a:pt x="6" y="12"/>
                  </a:lnTo>
                  <a:lnTo>
                    <a:pt x="0" y="24"/>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nvGrpSpPr>
            <p:cNvPr id="84" name="Group 83"/>
            <p:cNvGrpSpPr>
              <a:grpSpLocks/>
            </p:cNvGrpSpPr>
            <p:nvPr/>
          </p:nvGrpSpPr>
          <p:grpSpPr bwMode="auto">
            <a:xfrm>
              <a:off x="9166535" y="3765909"/>
              <a:ext cx="163520" cy="114302"/>
              <a:chOff x="5379" y="2466"/>
              <a:chExt cx="122" cy="71"/>
            </a:xfrm>
          </p:grpSpPr>
          <p:sp>
            <p:nvSpPr>
              <p:cNvPr id="569" name="Freeform 568"/>
              <p:cNvSpPr>
                <a:spLocks/>
              </p:cNvSpPr>
              <p:nvPr/>
            </p:nvSpPr>
            <p:spPr bwMode="auto">
              <a:xfrm>
                <a:off x="5428" y="2492"/>
                <a:ext cx="6" cy="9"/>
              </a:xfrm>
              <a:custGeom>
                <a:avLst/>
                <a:gdLst>
                  <a:gd name="T0" fmla="*/ 0 w 19"/>
                  <a:gd name="T1" fmla="*/ 0 h 25"/>
                  <a:gd name="T2" fmla="*/ 0 w 19"/>
                  <a:gd name="T3" fmla="*/ 0 h 25"/>
                  <a:gd name="T4" fmla="*/ 0 w 19"/>
                  <a:gd name="T5" fmla="*/ 0 h 25"/>
                  <a:gd name="T6" fmla="*/ 0 w 19"/>
                  <a:gd name="T7" fmla="*/ 0 h 25"/>
                  <a:gd name="T8" fmla="*/ 0 w 19"/>
                  <a:gd name="T9" fmla="*/ 0 h 25"/>
                  <a:gd name="T10" fmla="*/ 0 w 19"/>
                  <a:gd name="T11" fmla="*/ 0 h 25"/>
                  <a:gd name="T12" fmla="*/ 0 w 19"/>
                  <a:gd name="T13" fmla="*/ 0 h 25"/>
                  <a:gd name="T14" fmla="*/ 0 w 19"/>
                  <a:gd name="T15" fmla="*/ 0 h 25"/>
                  <a:gd name="T16" fmla="*/ 0 w 19"/>
                  <a:gd name="T17" fmla="*/ 0 h 25"/>
                  <a:gd name="T18" fmla="*/ 0 w 19"/>
                  <a:gd name="T19" fmla="*/ 0 h 25"/>
                  <a:gd name="T20" fmla="*/ 0 w 19"/>
                  <a:gd name="T21" fmla="*/ 0 h 25"/>
                  <a:gd name="T22" fmla="*/ 0 w 19"/>
                  <a:gd name="T23" fmla="*/ 0 h 25"/>
                  <a:gd name="T24" fmla="*/ 0 w 19"/>
                  <a:gd name="T25" fmla="*/ 0 h 25"/>
                  <a:gd name="T26" fmla="*/ 0 w 19"/>
                  <a:gd name="T27" fmla="*/ 0 h 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9" h="25">
                    <a:moveTo>
                      <a:pt x="19" y="25"/>
                    </a:moveTo>
                    <a:lnTo>
                      <a:pt x="18" y="20"/>
                    </a:lnTo>
                    <a:lnTo>
                      <a:pt x="17" y="12"/>
                    </a:lnTo>
                    <a:lnTo>
                      <a:pt x="16" y="9"/>
                    </a:lnTo>
                    <a:lnTo>
                      <a:pt x="17" y="6"/>
                    </a:lnTo>
                    <a:lnTo>
                      <a:pt x="17" y="3"/>
                    </a:lnTo>
                    <a:lnTo>
                      <a:pt x="19" y="0"/>
                    </a:lnTo>
                    <a:lnTo>
                      <a:pt x="0" y="0"/>
                    </a:lnTo>
                    <a:lnTo>
                      <a:pt x="1" y="7"/>
                    </a:lnTo>
                    <a:lnTo>
                      <a:pt x="5" y="15"/>
                    </a:lnTo>
                    <a:lnTo>
                      <a:pt x="7" y="19"/>
                    </a:lnTo>
                    <a:lnTo>
                      <a:pt x="11" y="23"/>
                    </a:lnTo>
                    <a:lnTo>
                      <a:pt x="15" y="25"/>
                    </a:lnTo>
                    <a:lnTo>
                      <a:pt x="19" y="25"/>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70" name="Freeform 569"/>
              <p:cNvSpPr>
                <a:spLocks/>
              </p:cNvSpPr>
              <p:nvPr/>
            </p:nvSpPr>
            <p:spPr bwMode="auto">
              <a:xfrm>
                <a:off x="5379" y="2505"/>
                <a:ext cx="7" cy="6"/>
              </a:xfrm>
              <a:custGeom>
                <a:avLst/>
                <a:gdLst>
                  <a:gd name="T0" fmla="*/ 0 w 26"/>
                  <a:gd name="T1" fmla="*/ 0 h 18"/>
                  <a:gd name="T2" fmla="*/ 0 w 26"/>
                  <a:gd name="T3" fmla="*/ 0 h 18"/>
                  <a:gd name="T4" fmla="*/ 0 w 26"/>
                  <a:gd name="T5" fmla="*/ 0 h 18"/>
                  <a:gd name="T6" fmla="*/ 0 w 26"/>
                  <a:gd name="T7" fmla="*/ 0 h 18"/>
                  <a:gd name="T8" fmla="*/ 0 w 26"/>
                  <a:gd name="T9" fmla="*/ 0 h 18"/>
                  <a:gd name="T10" fmla="*/ 0 w 26"/>
                  <a:gd name="T11" fmla="*/ 0 h 18"/>
                  <a:gd name="T12" fmla="*/ 0 w 26"/>
                  <a:gd name="T13" fmla="*/ 0 h 18"/>
                  <a:gd name="T14" fmla="*/ 0 w 26"/>
                  <a:gd name="T15" fmla="*/ 0 h 1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6" h="18">
                    <a:moveTo>
                      <a:pt x="26" y="18"/>
                    </a:moveTo>
                    <a:lnTo>
                      <a:pt x="7" y="18"/>
                    </a:lnTo>
                    <a:lnTo>
                      <a:pt x="3" y="9"/>
                    </a:lnTo>
                    <a:lnTo>
                      <a:pt x="0" y="0"/>
                    </a:lnTo>
                    <a:lnTo>
                      <a:pt x="6" y="2"/>
                    </a:lnTo>
                    <a:lnTo>
                      <a:pt x="13" y="6"/>
                    </a:lnTo>
                    <a:lnTo>
                      <a:pt x="20" y="12"/>
                    </a:lnTo>
                    <a:lnTo>
                      <a:pt x="26" y="1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71" name="Freeform 570"/>
              <p:cNvSpPr>
                <a:spLocks/>
              </p:cNvSpPr>
              <p:nvPr/>
            </p:nvSpPr>
            <p:spPr bwMode="auto">
              <a:xfrm>
                <a:off x="5392" y="2466"/>
                <a:ext cx="5" cy="6"/>
              </a:xfrm>
              <a:custGeom>
                <a:avLst/>
                <a:gdLst>
                  <a:gd name="T0" fmla="*/ 0 w 13"/>
                  <a:gd name="T1" fmla="*/ 0 h 18"/>
                  <a:gd name="T2" fmla="*/ 0 w 13"/>
                  <a:gd name="T3" fmla="*/ 0 h 18"/>
                  <a:gd name="T4" fmla="*/ 0 w 13"/>
                  <a:gd name="T5" fmla="*/ 0 h 18"/>
                  <a:gd name="T6" fmla="*/ 0 60000 65536"/>
                  <a:gd name="T7" fmla="*/ 0 60000 65536"/>
                  <a:gd name="T8" fmla="*/ 0 60000 65536"/>
                </a:gdLst>
                <a:ahLst/>
                <a:cxnLst>
                  <a:cxn ang="T6">
                    <a:pos x="T0" y="T1"/>
                  </a:cxn>
                  <a:cxn ang="T7">
                    <a:pos x="T2" y="T3"/>
                  </a:cxn>
                  <a:cxn ang="T8">
                    <a:pos x="T4" y="T5"/>
                  </a:cxn>
                </a:cxnLst>
                <a:rect l="0" t="0" r="r" b="b"/>
                <a:pathLst>
                  <a:path w="13" h="18">
                    <a:moveTo>
                      <a:pt x="0" y="18"/>
                    </a:moveTo>
                    <a:lnTo>
                      <a:pt x="13" y="0"/>
                    </a:lnTo>
                    <a:lnTo>
                      <a:pt x="0" y="1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72" name="Freeform 571"/>
              <p:cNvSpPr>
                <a:spLocks/>
              </p:cNvSpPr>
              <p:nvPr/>
            </p:nvSpPr>
            <p:spPr bwMode="auto">
              <a:xfrm>
                <a:off x="5426" y="2468"/>
                <a:ext cx="8" cy="8"/>
              </a:xfrm>
              <a:custGeom>
                <a:avLst/>
                <a:gdLst>
                  <a:gd name="T0" fmla="*/ 0 w 26"/>
                  <a:gd name="T1" fmla="*/ 0 h 24"/>
                  <a:gd name="T2" fmla="*/ 0 w 26"/>
                  <a:gd name="T3" fmla="*/ 0 h 24"/>
                  <a:gd name="T4" fmla="*/ 0 w 26"/>
                  <a:gd name="T5" fmla="*/ 0 h 24"/>
                  <a:gd name="T6" fmla="*/ 0 w 26"/>
                  <a:gd name="T7" fmla="*/ 0 h 24"/>
                  <a:gd name="T8" fmla="*/ 0 w 26"/>
                  <a:gd name="T9" fmla="*/ 0 h 24"/>
                  <a:gd name="T10" fmla="*/ 0 w 26"/>
                  <a:gd name="T11" fmla="*/ 0 h 24"/>
                  <a:gd name="T12" fmla="*/ 0 w 26"/>
                  <a:gd name="T13" fmla="*/ 0 h 24"/>
                  <a:gd name="T14" fmla="*/ 0 w 26"/>
                  <a:gd name="T15" fmla="*/ 0 h 24"/>
                  <a:gd name="T16" fmla="*/ 0 w 26"/>
                  <a:gd name="T17" fmla="*/ 0 h 24"/>
                  <a:gd name="T18" fmla="*/ 0 w 26"/>
                  <a:gd name="T19" fmla="*/ 0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6" h="24">
                    <a:moveTo>
                      <a:pt x="0" y="24"/>
                    </a:moveTo>
                    <a:lnTo>
                      <a:pt x="3" y="23"/>
                    </a:lnTo>
                    <a:lnTo>
                      <a:pt x="7" y="22"/>
                    </a:lnTo>
                    <a:lnTo>
                      <a:pt x="11" y="19"/>
                    </a:lnTo>
                    <a:lnTo>
                      <a:pt x="16" y="16"/>
                    </a:lnTo>
                    <a:lnTo>
                      <a:pt x="20" y="13"/>
                    </a:lnTo>
                    <a:lnTo>
                      <a:pt x="23" y="9"/>
                    </a:lnTo>
                    <a:lnTo>
                      <a:pt x="25" y="4"/>
                    </a:lnTo>
                    <a:lnTo>
                      <a:pt x="26" y="0"/>
                    </a:lnTo>
                    <a:lnTo>
                      <a:pt x="0" y="24"/>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73" name="Freeform 572"/>
              <p:cNvSpPr>
                <a:spLocks/>
              </p:cNvSpPr>
              <p:nvPr/>
            </p:nvSpPr>
            <p:spPr bwMode="auto">
              <a:xfrm>
                <a:off x="5490" y="2490"/>
                <a:ext cx="11" cy="2"/>
              </a:xfrm>
              <a:custGeom>
                <a:avLst/>
                <a:gdLst>
                  <a:gd name="T0" fmla="*/ 0 w 34"/>
                  <a:gd name="T1" fmla="*/ 0 h 6"/>
                  <a:gd name="T2" fmla="*/ 0 w 34"/>
                  <a:gd name="T3" fmla="*/ 0 h 6"/>
                  <a:gd name="T4" fmla="*/ 0 w 34"/>
                  <a:gd name="T5" fmla="*/ 0 h 6"/>
                  <a:gd name="T6" fmla="*/ 0 w 34"/>
                  <a:gd name="T7" fmla="*/ 0 h 6"/>
                  <a:gd name="T8" fmla="*/ 0 w 34"/>
                  <a:gd name="T9" fmla="*/ 0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4" h="6">
                    <a:moveTo>
                      <a:pt x="0" y="6"/>
                    </a:moveTo>
                    <a:lnTo>
                      <a:pt x="10" y="6"/>
                    </a:lnTo>
                    <a:lnTo>
                      <a:pt x="17" y="5"/>
                    </a:lnTo>
                    <a:lnTo>
                      <a:pt x="25" y="4"/>
                    </a:lnTo>
                    <a:lnTo>
                      <a:pt x="34"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74" name="Line 100"/>
              <p:cNvSpPr>
                <a:spLocks noChangeShapeType="1"/>
              </p:cNvSpPr>
              <p:nvPr/>
            </p:nvSpPr>
            <p:spPr bwMode="auto">
              <a:xfrm flipH="1">
                <a:off x="5495" y="2490"/>
                <a:ext cx="6" cy="1"/>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75" name="Freeform 574"/>
              <p:cNvSpPr>
                <a:spLocks/>
              </p:cNvSpPr>
              <p:nvPr/>
            </p:nvSpPr>
            <p:spPr bwMode="auto">
              <a:xfrm>
                <a:off x="5464" y="2530"/>
                <a:ext cx="1" cy="7"/>
              </a:xfrm>
              <a:custGeom>
                <a:avLst/>
                <a:gdLst>
                  <a:gd name="T0" fmla="*/ 0 w 1"/>
                  <a:gd name="T1" fmla="*/ 0 h 19"/>
                  <a:gd name="T2" fmla="*/ 0 w 1"/>
                  <a:gd name="T3" fmla="*/ 0 h 19"/>
                  <a:gd name="T4" fmla="*/ 0 w 1"/>
                  <a:gd name="T5" fmla="*/ 0 h 19"/>
                  <a:gd name="T6" fmla="*/ 0 60000 65536"/>
                  <a:gd name="T7" fmla="*/ 0 60000 65536"/>
                  <a:gd name="T8" fmla="*/ 0 60000 65536"/>
                </a:gdLst>
                <a:ahLst/>
                <a:cxnLst>
                  <a:cxn ang="T6">
                    <a:pos x="T0" y="T1"/>
                  </a:cxn>
                  <a:cxn ang="T7">
                    <a:pos x="T2" y="T3"/>
                  </a:cxn>
                  <a:cxn ang="T8">
                    <a:pos x="T4" y="T5"/>
                  </a:cxn>
                </a:cxnLst>
                <a:rect l="0" t="0" r="r" b="b"/>
                <a:pathLst>
                  <a:path w="1" h="19">
                    <a:moveTo>
                      <a:pt x="0" y="19"/>
                    </a:moveTo>
                    <a:lnTo>
                      <a:pt x="0" y="9"/>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76" name="Line 102"/>
              <p:cNvSpPr>
                <a:spLocks noChangeShapeType="1"/>
              </p:cNvSpPr>
              <p:nvPr/>
            </p:nvSpPr>
            <p:spPr bwMode="auto">
              <a:xfrm>
                <a:off x="5464" y="2530"/>
                <a:ext cx="6" cy="1"/>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77" name="Freeform 576"/>
              <p:cNvSpPr>
                <a:spLocks/>
              </p:cNvSpPr>
              <p:nvPr/>
            </p:nvSpPr>
            <p:spPr bwMode="auto">
              <a:xfrm>
                <a:off x="5466" y="2530"/>
                <a:ext cx="4" cy="2"/>
              </a:xfrm>
              <a:custGeom>
                <a:avLst/>
                <a:gdLst>
                  <a:gd name="T0" fmla="*/ 0 w 14"/>
                  <a:gd name="T1" fmla="*/ 0 h 6"/>
                  <a:gd name="T2" fmla="*/ 0 w 14"/>
                  <a:gd name="T3" fmla="*/ 0 h 6"/>
                  <a:gd name="T4" fmla="*/ 0 w 14"/>
                  <a:gd name="T5" fmla="*/ 0 h 6"/>
                  <a:gd name="T6" fmla="*/ 0 60000 65536"/>
                  <a:gd name="T7" fmla="*/ 0 60000 65536"/>
                  <a:gd name="T8" fmla="*/ 0 60000 65536"/>
                </a:gdLst>
                <a:ahLst/>
                <a:cxnLst>
                  <a:cxn ang="T6">
                    <a:pos x="T0" y="T1"/>
                  </a:cxn>
                  <a:cxn ang="T7">
                    <a:pos x="T2" y="T3"/>
                  </a:cxn>
                  <a:cxn ang="T8">
                    <a:pos x="T4" y="T5"/>
                  </a:cxn>
                </a:cxnLst>
                <a:rect l="0" t="0" r="r" b="b"/>
                <a:pathLst>
                  <a:path w="14" h="6">
                    <a:moveTo>
                      <a:pt x="14" y="0"/>
                    </a:moveTo>
                    <a:lnTo>
                      <a:pt x="7" y="3"/>
                    </a:lnTo>
                    <a:lnTo>
                      <a:pt x="0" y="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sp>
          <p:nvSpPr>
            <p:cNvPr id="85" name="Freeform 84"/>
            <p:cNvSpPr>
              <a:spLocks/>
            </p:cNvSpPr>
            <p:nvPr/>
          </p:nvSpPr>
          <p:spPr bwMode="auto">
            <a:xfrm>
              <a:off x="7750133" y="3627727"/>
              <a:ext cx="6350" cy="57150"/>
            </a:xfrm>
            <a:custGeom>
              <a:avLst/>
              <a:gdLst>
                <a:gd name="T0" fmla="*/ 2147483646 w 26"/>
                <a:gd name="T1" fmla="*/ 2147483646 h 111"/>
                <a:gd name="T2" fmla="*/ 2147483646 w 26"/>
                <a:gd name="T3" fmla="*/ 2147483646 h 111"/>
                <a:gd name="T4" fmla="*/ 2147483646 w 26"/>
                <a:gd name="T5" fmla="*/ 2147483646 h 111"/>
                <a:gd name="T6" fmla="*/ 2147483646 w 26"/>
                <a:gd name="T7" fmla="*/ 2147483646 h 111"/>
                <a:gd name="T8" fmla="*/ 2147483646 w 26"/>
                <a:gd name="T9" fmla="*/ 2147483646 h 111"/>
                <a:gd name="T10" fmla="*/ 0 w 26"/>
                <a:gd name="T11" fmla="*/ 2147483646 h 111"/>
                <a:gd name="T12" fmla="*/ 0 w 26"/>
                <a:gd name="T13" fmla="*/ 2147483646 h 111"/>
                <a:gd name="T14" fmla="*/ 0 w 26"/>
                <a:gd name="T15" fmla="*/ 2147483646 h 111"/>
                <a:gd name="T16" fmla="*/ 2147483646 w 26"/>
                <a:gd name="T17" fmla="*/ 2147483646 h 111"/>
                <a:gd name="T18" fmla="*/ 2147483646 w 26"/>
                <a:gd name="T19" fmla="*/ 2147483646 h 111"/>
                <a:gd name="T20" fmla="*/ 2147483646 w 26"/>
                <a:gd name="T21" fmla="*/ 2147483646 h 111"/>
                <a:gd name="T22" fmla="*/ 2147483646 w 26"/>
                <a:gd name="T23" fmla="*/ 2147483646 h 111"/>
                <a:gd name="T24" fmla="*/ 2147483646 w 26"/>
                <a:gd name="T25" fmla="*/ 2147483646 h 111"/>
                <a:gd name="T26" fmla="*/ 2147483646 w 26"/>
                <a:gd name="T27" fmla="*/ 2147483646 h 111"/>
                <a:gd name="T28" fmla="*/ 2147483646 w 26"/>
                <a:gd name="T29" fmla="*/ 0 h 111"/>
                <a:gd name="T30" fmla="*/ 2147483646 w 26"/>
                <a:gd name="T31" fmla="*/ 2147483646 h 111"/>
                <a:gd name="T32" fmla="*/ 2147483646 w 26"/>
                <a:gd name="T33" fmla="*/ 2147483646 h 111"/>
                <a:gd name="T34" fmla="*/ 2147483646 w 26"/>
                <a:gd name="T35" fmla="*/ 2147483646 h 111"/>
                <a:gd name="T36" fmla="*/ 2147483646 w 26"/>
                <a:gd name="T37" fmla="*/ 2147483646 h 111"/>
                <a:gd name="T38" fmla="*/ 2147483646 w 26"/>
                <a:gd name="T39" fmla="*/ 2147483646 h 111"/>
                <a:gd name="T40" fmla="*/ 2147483646 w 26"/>
                <a:gd name="T41" fmla="*/ 2147483646 h 111"/>
                <a:gd name="T42" fmla="*/ 2147483646 w 26"/>
                <a:gd name="T43" fmla="*/ 2147483646 h 111"/>
                <a:gd name="T44" fmla="*/ 2147483646 w 26"/>
                <a:gd name="T45" fmla="*/ 2147483646 h 111"/>
                <a:gd name="T46" fmla="*/ 2147483646 w 26"/>
                <a:gd name="T47" fmla="*/ 2147483646 h 11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6" h="111">
                  <a:moveTo>
                    <a:pt x="13" y="111"/>
                  </a:moveTo>
                  <a:lnTo>
                    <a:pt x="9" y="103"/>
                  </a:lnTo>
                  <a:lnTo>
                    <a:pt x="4" y="95"/>
                  </a:lnTo>
                  <a:lnTo>
                    <a:pt x="2" y="91"/>
                  </a:lnTo>
                  <a:lnTo>
                    <a:pt x="1" y="87"/>
                  </a:lnTo>
                  <a:lnTo>
                    <a:pt x="0" y="80"/>
                  </a:lnTo>
                  <a:lnTo>
                    <a:pt x="0" y="74"/>
                  </a:lnTo>
                  <a:lnTo>
                    <a:pt x="0" y="61"/>
                  </a:lnTo>
                  <a:lnTo>
                    <a:pt x="1" y="51"/>
                  </a:lnTo>
                  <a:lnTo>
                    <a:pt x="3" y="41"/>
                  </a:lnTo>
                  <a:lnTo>
                    <a:pt x="5" y="33"/>
                  </a:lnTo>
                  <a:lnTo>
                    <a:pt x="9" y="24"/>
                  </a:lnTo>
                  <a:lnTo>
                    <a:pt x="14" y="17"/>
                  </a:lnTo>
                  <a:lnTo>
                    <a:pt x="20" y="9"/>
                  </a:lnTo>
                  <a:lnTo>
                    <a:pt x="26" y="0"/>
                  </a:lnTo>
                  <a:lnTo>
                    <a:pt x="26" y="6"/>
                  </a:lnTo>
                  <a:lnTo>
                    <a:pt x="26" y="13"/>
                  </a:lnTo>
                  <a:lnTo>
                    <a:pt x="26" y="22"/>
                  </a:lnTo>
                  <a:lnTo>
                    <a:pt x="26" y="32"/>
                  </a:lnTo>
                  <a:lnTo>
                    <a:pt x="25" y="44"/>
                  </a:lnTo>
                  <a:lnTo>
                    <a:pt x="22" y="56"/>
                  </a:lnTo>
                  <a:lnTo>
                    <a:pt x="18" y="67"/>
                  </a:lnTo>
                  <a:lnTo>
                    <a:pt x="13" y="80"/>
                  </a:lnTo>
                  <a:lnTo>
                    <a:pt x="13" y="111"/>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86" name="Freeform 85"/>
            <p:cNvSpPr>
              <a:spLocks/>
            </p:cNvSpPr>
            <p:nvPr/>
          </p:nvSpPr>
          <p:spPr bwMode="auto">
            <a:xfrm>
              <a:off x="4649746" y="5767677"/>
              <a:ext cx="53975" cy="58738"/>
            </a:xfrm>
            <a:custGeom>
              <a:avLst/>
              <a:gdLst>
                <a:gd name="T0" fmla="*/ 0 w 126"/>
                <a:gd name="T1" fmla="*/ 2147483646 h 62"/>
                <a:gd name="T2" fmla="*/ 2147483646 w 126"/>
                <a:gd name="T3" fmla="*/ 2147483646 h 62"/>
                <a:gd name="T4" fmla="*/ 2147483646 w 126"/>
                <a:gd name="T5" fmla="*/ 2147483646 h 62"/>
                <a:gd name="T6" fmla="*/ 2147483646 w 126"/>
                <a:gd name="T7" fmla="*/ 2147483646 h 62"/>
                <a:gd name="T8" fmla="*/ 2147483646 w 126"/>
                <a:gd name="T9" fmla="*/ 2147483646 h 62"/>
                <a:gd name="T10" fmla="*/ 2147483646 w 126"/>
                <a:gd name="T11" fmla="*/ 2147483646 h 62"/>
                <a:gd name="T12" fmla="*/ 2147483646 w 126"/>
                <a:gd name="T13" fmla="*/ 2147483646 h 62"/>
                <a:gd name="T14" fmla="*/ 2147483646 w 126"/>
                <a:gd name="T15" fmla="*/ 2147483646 h 62"/>
                <a:gd name="T16" fmla="*/ 2147483646 w 126"/>
                <a:gd name="T17" fmla="*/ 2147483646 h 62"/>
                <a:gd name="T18" fmla="*/ 2147483646 w 126"/>
                <a:gd name="T19" fmla="*/ 2147483646 h 62"/>
                <a:gd name="T20" fmla="*/ 2147483646 w 126"/>
                <a:gd name="T21" fmla="*/ 2147483646 h 62"/>
                <a:gd name="T22" fmla="*/ 2147483646 w 126"/>
                <a:gd name="T23" fmla="*/ 2147483646 h 62"/>
                <a:gd name="T24" fmla="*/ 2147483646 w 126"/>
                <a:gd name="T25" fmla="*/ 2147483646 h 62"/>
                <a:gd name="T26" fmla="*/ 2147483646 w 126"/>
                <a:gd name="T27" fmla="*/ 2147483646 h 62"/>
                <a:gd name="T28" fmla="*/ 2147483646 w 126"/>
                <a:gd name="T29" fmla="*/ 2147483646 h 62"/>
                <a:gd name="T30" fmla="*/ 2147483646 w 126"/>
                <a:gd name="T31" fmla="*/ 2147483646 h 62"/>
                <a:gd name="T32" fmla="*/ 2147483646 w 126"/>
                <a:gd name="T33" fmla="*/ 2147483646 h 62"/>
                <a:gd name="T34" fmla="*/ 2147483646 w 126"/>
                <a:gd name="T35" fmla="*/ 2147483646 h 62"/>
                <a:gd name="T36" fmla="*/ 2147483646 w 126"/>
                <a:gd name="T37" fmla="*/ 2147483646 h 62"/>
                <a:gd name="T38" fmla="*/ 2147483646 w 126"/>
                <a:gd name="T39" fmla="*/ 2147483646 h 62"/>
                <a:gd name="T40" fmla="*/ 2147483646 w 126"/>
                <a:gd name="T41" fmla="*/ 2147483646 h 62"/>
                <a:gd name="T42" fmla="*/ 2147483646 w 126"/>
                <a:gd name="T43" fmla="*/ 2147483646 h 62"/>
                <a:gd name="T44" fmla="*/ 2147483646 w 126"/>
                <a:gd name="T45" fmla="*/ 2147483646 h 62"/>
                <a:gd name="T46" fmla="*/ 2147483646 w 126"/>
                <a:gd name="T47" fmla="*/ 2147483646 h 62"/>
                <a:gd name="T48" fmla="*/ 2147483646 w 126"/>
                <a:gd name="T49" fmla="*/ 0 h 62"/>
                <a:gd name="T50" fmla="*/ 0 w 126"/>
                <a:gd name="T51" fmla="*/ 0 h 62"/>
                <a:gd name="T52" fmla="*/ 0 w 126"/>
                <a:gd name="T53" fmla="*/ 2147483646 h 62"/>
                <a:gd name="T54" fmla="*/ 0 w 126"/>
                <a:gd name="T55" fmla="*/ 2147483646 h 6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26" h="62">
                  <a:moveTo>
                    <a:pt x="0" y="19"/>
                  </a:moveTo>
                  <a:lnTo>
                    <a:pt x="11" y="20"/>
                  </a:lnTo>
                  <a:lnTo>
                    <a:pt x="21" y="21"/>
                  </a:lnTo>
                  <a:lnTo>
                    <a:pt x="29" y="23"/>
                  </a:lnTo>
                  <a:lnTo>
                    <a:pt x="36" y="26"/>
                  </a:lnTo>
                  <a:lnTo>
                    <a:pt x="50" y="33"/>
                  </a:lnTo>
                  <a:lnTo>
                    <a:pt x="61" y="40"/>
                  </a:lnTo>
                  <a:lnTo>
                    <a:pt x="70" y="48"/>
                  </a:lnTo>
                  <a:lnTo>
                    <a:pt x="79" y="55"/>
                  </a:lnTo>
                  <a:lnTo>
                    <a:pt x="84" y="58"/>
                  </a:lnTo>
                  <a:lnTo>
                    <a:pt x="89" y="60"/>
                  </a:lnTo>
                  <a:lnTo>
                    <a:pt x="95" y="61"/>
                  </a:lnTo>
                  <a:lnTo>
                    <a:pt x="100" y="62"/>
                  </a:lnTo>
                  <a:lnTo>
                    <a:pt x="105" y="61"/>
                  </a:lnTo>
                  <a:lnTo>
                    <a:pt x="109" y="60"/>
                  </a:lnTo>
                  <a:lnTo>
                    <a:pt x="113" y="58"/>
                  </a:lnTo>
                  <a:lnTo>
                    <a:pt x="117" y="56"/>
                  </a:lnTo>
                  <a:lnTo>
                    <a:pt x="122" y="51"/>
                  </a:lnTo>
                  <a:lnTo>
                    <a:pt x="126" y="49"/>
                  </a:lnTo>
                  <a:lnTo>
                    <a:pt x="110" y="33"/>
                  </a:lnTo>
                  <a:lnTo>
                    <a:pt x="96" y="21"/>
                  </a:lnTo>
                  <a:lnTo>
                    <a:pt x="89" y="15"/>
                  </a:lnTo>
                  <a:lnTo>
                    <a:pt x="81" y="9"/>
                  </a:lnTo>
                  <a:lnTo>
                    <a:pt x="72" y="5"/>
                  </a:lnTo>
                  <a:lnTo>
                    <a:pt x="61" y="0"/>
                  </a:lnTo>
                  <a:lnTo>
                    <a:pt x="0" y="0"/>
                  </a:lnTo>
                  <a:lnTo>
                    <a:pt x="0" y="9"/>
                  </a:lnTo>
                  <a:lnTo>
                    <a:pt x="0" y="19"/>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87" name="Freeform 86"/>
            <p:cNvSpPr>
              <a:spLocks/>
            </p:cNvSpPr>
            <p:nvPr/>
          </p:nvSpPr>
          <p:spPr bwMode="auto">
            <a:xfrm>
              <a:off x="6951621" y="5605753"/>
              <a:ext cx="30163" cy="55563"/>
            </a:xfrm>
            <a:custGeom>
              <a:avLst/>
              <a:gdLst>
                <a:gd name="T0" fmla="*/ 0 w 66"/>
                <a:gd name="T1" fmla="*/ 0 h 44"/>
                <a:gd name="T2" fmla="*/ 2147483646 w 66"/>
                <a:gd name="T3" fmla="*/ 2147483646 h 44"/>
                <a:gd name="T4" fmla="*/ 2147483646 w 66"/>
                <a:gd name="T5" fmla="*/ 2147483646 h 44"/>
                <a:gd name="T6" fmla="*/ 2147483646 w 66"/>
                <a:gd name="T7" fmla="*/ 2147483646 h 44"/>
                <a:gd name="T8" fmla="*/ 2147483646 w 66"/>
                <a:gd name="T9" fmla="*/ 2147483646 h 44"/>
                <a:gd name="T10" fmla="*/ 2147483646 w 66"/>
                <a:gd name="T11" fmla="*/ 2147483646 h 44"/>
                <a:gd name="T12" fmla="*/ 2147483646 w 66"/>
                <a:gd name="T13" fmla="*/ 2147483646 h 44"/>
                <a:gd name="T14" fmla="*/ 2147483646 w 66"/>
                <a:gd name="T15" fmla="*/ 2147483646 h 44"/>
                <a:gd name="T16" fmla="*/ 2147483646 w 66"/>
                <a:gd name="T17" fmla="*/ 2147483646 h 44"/>
                <a:gd name="T18" fmla="*/ 2147483646 w 66"/>
                <a:gd name="T19" fmla="*/ 2147483646 h 44"/>
                <a:gd name="T20" fmla="*/ 2147483646 w 66"/>
                <a:gd name="T21" fmla="*/ 2147483646 h 44"/>
                <a:gd name="T22" fmla="*/ 2147483646 w 66"/>
                <a:gd name="T23" fmla="*/ 2147483646 h 44"/>
                <a:gd name="T24" fmla="*/ 2147483646 w 66"/>
                <a:gd name="T25" fmla="*/ 2147483646 h 44"/>
                <a:gd name="T26" fmla="*/ 2147483646 w 66"/>
                <a:gd name="T27" fmla="*/ 2147483646 h 44"/>
                <a:gd name="T28" fmla="*/ 2147483646 w 66"/>
                <a:gd name="T29" fmla="*/ 2147483646 h 44"/>
                <a:gd name="T30" fmla="*/ 2147483646 w 66"/>
                <a:gd name="T31" fmla="*/ 2147483646 h 44"/>
                <a:gd name="T32" fmla="*/ 2147483646 w 66"/>
                <a:gd name="T33" fmla="*/ 2147483646 h 44"/>
                <a:gd name="T34" fmla="*/ 2147483646 w 66"/>
                <a:gd name="T35" fmla="*/ 2147483646 h 44"/>
                <a:gd name="T36" fmla="*/ 0 w 66"/>
                <a:gd name="T37" fmla="*/ 2147483646 h 44"/>
                <a:gd name="T38" fmla="*/ 0 w 66"/>
                <a:gd name="T39" fmla="*/ 2147483646 h 44"/>
                <a:gd name="T40" fmla="*/ 0 w 66"/>
                <a:gd name="T41" fmla="*/ 2147483646 h 44"/>
                <a:gd name="T42" fmla="*/ 0 w 66"/>
                <a:gd name="T43" fmla="*/ 2147483646 h 44"/>
                <a:gd name="T44" fmla="*/ 0 w 66"/>
                <a:gd name="T45" fmla="*/ 0 h 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66" h="44">
                  <a:moveTo>
                    <a:pt x="0" y="0"/>
                  </a:moveTo>
                  <a:lnTo>
                    <a:pt x="13" y="1"/>
                  </a:lnTo>
                  <a:lnTo>
                    <a:pt x="23" y="2"/>
                  </a:lnTo>
                  <a:lnTo>
                    <a:pt x="32" y="4"/>
                  </a:lnTo>
                  <a:lnTo>
                    <a:pt x="38" y="7"/>
                  </a:lnTo>
                  <a:lnTo>
                    <a:pt x="44" y="9"/>
                  </a:lnTo>
                  <a:lnTo>
                    <a:pt x="50" y="11"/>
                  </a:lnTo>
                  <a:lnTo>
                    <a:pt x="57" y="12"/>
                  </a:lnTo>
                  <a:lnTo>
                    <a:pt x="66" y="13"/>
                  </a:lnTo>
                  <a:lnTo>
                    <a:pt x="65" y="17"/>
                  </a:lnTo>
                  <a:lnTo>
                    <a:pt x="62" y="21"/>
                  </a:lnTo>
                  <a:lnTo>
                    <a:pt x="60" y="25"/>
                  </a:lnTo>
                  <a:lnTo>
                    <a:pt x="57" y="28"/>
                  </a:lnTo>
                  <a:lnTo>
                    <a:pt x="49" y="34"/>
                  </a:lnTo>
                  <a:lnTo>
                    <a:pt x="40" y="39"/>
                  </a:lnTo>
                  <a:lnTo>
                    <a:pt x="31" y="42"/>
                  </a:lnTo>
                  <a:lnTo>
                    <a:pt x="21" y="44"/>
                  </a:lnTo>
                  <a:lnTo>
                    <a:pt x="10" y="44"/>
                  </a:lnTo>
                  <a:lnTo>
                    <a:pt x="0" y="43"/>
                  </a:lnTo>
                  <a:lnTo>
                    <a:pt x="0" y="31"/>
                  </a:lnTo>
                  <a:lnTo>
                    <a:pt x="0" y="22"/>
                  </a:lnTo>
                  <a:lnTo>
                    <a:pt x="0" y="12"/>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88" name="Freeform 87"/>
            <p:cNvSpPr>
              <a:spLocks/>
            </p:cNvSpPr>
            <p:nvPr/>
          </p:nvSpPr>
          <p:spPr bwMode="auto">
            <a:xfrm>
              <a:off x="9105859" y="2376777"/>
              <a:ext cx="20637" cy="57150"/>
            </a:xfrm>
            <a:custGeom>
              <a:avLst/>
              <a:gdLst>
                <a:gd name="T0" fmla="*/ 2147483646 w 46"/>
                <a:gd name="T1" fmla="*/ 0 h 16"/>
                <a:gd name="T2" fmla="*/ 2147483646 w 46"/>
                <a:gd name="T3" fmla="*/ 2147483646 h 16"/>
                <a:gd name="T4" fmla="*/ 2147483646 w 46"/>
                <a:gd name="T5" fmla="*/ 2147483646 h 16"/>
                <a:gd name="T6" fmla="*/ 2147483646 w 46"/>
                <a:gd name="T7" fmla="*/ 2147483646 h 16"/>
                <a:gd name="T8" fmla="*/ 2147483646 w 46"/>
                <a:gd name="T9" fmla="*/ 2147483646 h 16"/>
                <a:gd name="T10" fmla="*/ 2147483646 w 46"/>
                <a:gd name="T11" fmla="*/ 2147483646 h 16"/>
                <a:gd name="T12" fmla="*/ 2147483646 w 46"/>
                <a:gd name="T13" fmla="*/ 2147483646 h 16"/>
                <a:gd name="T14" fmla="*/ 2147483646 w 46"/>
                <a:gd name="T15" fmla="*/ 2147483646 h 16"/>
                <a:gd name="T16" fmla="*/ 2147483646 w 46"/>
                <a:gd name="T17" fmla="*/ 2147483646 h 16"/>
                <a:gd name="T18" fmla="*/ 2147483646 w 46"/>
                <a:gd name="T19" fmla="*/ 2147483646 h 16"/>
                <a:gd name="T20" fmla="*/ 0 w 46"/>
                <a:gd name="T21" fmla="*/ 0 h 16"/>
                <a:gd name="T22" fmla="*/ 2147483646 w 46"/>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6">
                  <a:moveTo>
                    <a:pt x="46" y="0"/>
                  </a:moveTo>
                  <a:lnTo>
                    <a:pt x="40" y="7"/>
                  </a:lnTo>
                  <a:lnTo>
                    <a:pt x="35" y="13"/>
                  </a:lnTo>
                  <a:lnTo>
                    <a:pt x="31" y="14"/>
                  </a:lnTo>
                  <a:lnTo>
                    <a:pt x="29" y="15"/>
                  </a:lnTo>
                  <a:lnTo>
                    <a:pt x="26" y="16"/>
                  </a:lnTo>
                  <a:lnTo>
                    <a:pt x="23" y="16"/>
                  </a:lnTo>
                  <a:lnTo>
                    <a:pt x="16" y="14"/>
                  </a:lnTo>
                  <a:lnTo>
                    <a:pt x="11" y="11"/>
                  </a:lnTo>
                  <a:lnTo>
                    <a:pt x="5" y="6"/>
                  </a:lnTo>
                  <a:lnTo>
                    <a:pt x="0" y="0"/>
                  </a:lnTo>
                  <a:lnTo>
                    <a:pt x="46"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89" name="Freeform 88"/>
            <p:cNvSpPr>
              <a:spLocks/>
            </p:cNvSpPr>
            <p:nvPr/>
          </p:nvSpPr>
          <p:spPr bwMode="auto">
            <a:xfrm>
              <a:off x="9282071" y="2410115"/>
              <a:ext cx="15875" cy="57150"/>
            </a:xfrm>
            <a:custGeom>
              <a:avLst/>
              <a:gdLst>
                <a:gd name="T0" fmla="*/ 2147483646 w 39"/>
                <a:gd name="T1" fmla="*/ 2147483646 h 26"/>
                <a:gd name="T2" fmla="*/ 2147483646 w 39"/>
                <a:gd name="T3" fmla="*/ 2147483646 h 26"/>
                <a:gd name="T4" fmla="*/ 2147483646 w 39"/>
                <a:gd name="T5" fmla="*/ 2147483646 h 26"/>
                <a:gd name="T6" fmla="*/ 2147483646 w 39"/>
                <a:gd name="T7" fmla="*/ 2147483646 h 26"/>
                <a:gd name="T8" fmla="*/ 2147483646 w 39"/>
                <a:gd name="T9" fmla="*/ 2147483646 h 26"/>
                <a:gd name="T10" fmla="*/ 2147483646 w 39"/>
                <a:gd name="T11" fmla="*/ 2147483646 h 26"/>
                <a:gd name="T12" fmla="*/ 2147483646 w 39"/>
                <a:gd name="T13" fmla="*/ 2147483646 h 26"/>
                <a:gd name="T14" fmla="*/ 2147483646 w 39"/>
                <a:gd name="T15" fmla="*/ 2147483646 h 26"/>
                <a:gd name="T16" fmla="*/ 2147483646 w 39"/>
                <a:gd name="T17" fmla="*/ 2147483646 h 26"/>
                <a:gd name="T18" fmla="*/ 2147483646 w 39"/>
                <a:gd name="T19" fmla="*/ 2147483646 h 26"/>
                <a:gd name="T20" fmla="*/ 0 w 39"/>
                <a:gd name="T21" fmla="*/ 0 h 26"/>
                <a:gd name="T22" fmla="*/ 2147483646 w 39"/>
                <a:gd name="T23" fmla="*/ 2147483646 h 26"/>
                <a:gd name="T24" fmla="*/ 2147483646 w 39"/>
                <a:gd name="T25" fmla="*/ 2147483646 h 26"/>
                <a:gd name="T26" fmla="*/ 2147483646 w 39"/>
                <a:gd name="T27" fmla="*/ 2147483646 h 26"/>
                <a:gd name="T28" fmla="*/ 2147483646 w 39"/>
                <a:gd name="T29" fmla="*/ 2147483646 h 2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9" h="26">
                  <a:moveTo>
                    <a:pt x="39" y="25"/>
                  </a:moveTo>
                  <a:lnTo>
                    <a:pt x="36" y="26"/>
                  </a:lnTo>
                  <a:lnTo>
                    <a:pt x="32" y="26"/>
                  </a:lnTo>
                  <a:lnTo>
                    <a:pt x="28" y="26"/>
                  </a:lnTo>
                  <a:lnTo>
                    <a:pt x="25" y="25"/>
                  </a:lnTo>
                  <a:lnTo>
                    <a:pt x="18" y="22"/>
                  </a:lnTo>
                  <a:lnTo>
                    <a:pt x="12" y="18"/>
                  </a:lnTo>
                  <a:lnTo>
                    <a:pt x="7" y="13"/>
                  </a:lnTo>
                  <a:lnTo>
                    <a:pt x="3" y="7"/>
                  </a:lnTo>
                  <a:lnTo>
                    <a:pt x="1" y="3"/>
                  </a:lnTo>
                  <a:lnTo>
                    <a:pt x="0" y="0"/>
                  </a:lnTo>
                  <a:lnTo>
                    <a:pt x="11" y="6"/>
                  </a:lnTo>
                  <a:lnTo>
                    <a:pt x="22" y="13"/>
                  </a:lnTo>
                  <a:lnTo>
                    <a:pt x="33" y="20"/>
                  </a:lnTo>
                  <a:lnTo>
                    <a:pt x="39" y="25"/>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90" name="Freeform 89"/>
            <p:cNvSpPr>
              <a:spLocks/>
            </p:cNvSpPr>
            <p:nvPr/>
          </p:nvSpPr>
          <p:spPr bwMode="auto">
            <a:xfrm>
              <a:off x="8731208" y="2640302"/>
              <a:ext cx="4762" cy="58738"/>
            </a:xfrm>
            <a:custGeom>
              <a:avLst/>
              <a:gdLst>
                <a:gd name="T0" fmla="*/ 2147483646 w 11"/>
                <a:gd name="T1" fmla="*/ 0 h 25"/>
                <a:gd name="T2" fmla="*/ 2147483646 w 11"/>
                <a:gd name="T3" fmla="*/ 2147483646 h 25"/>
                <a:gd name="T4" fmla="*/ 2147483646 w 11"/>
                <a:gd name="T5" fmla="*/ 2147483646 h 25"/>
                <a:gd name="T6" fmla="*/ 2147483646 w 11"/>
                <a:gd name="T7" fmla="*/ 2147483646 h 25"/>
                <a:gd name="T8" fmla="*/ 2147483646 w 11"/>
                <a:gd name="T9" fmla="*/ 2147483646 h 25"/>
                <a:gd name="T10" fmla="*/ 2147483646 w 11"/>
                <a:gd name="T11" fmla="*/ 2147483646 h 25"/>
                <a:gd name="T12" fmla="*/ 2147483646 w 11"/>
                <a:gd name="T13" fmla="*/ 2147483646 h 25"/>
                <a:gd name="T14" fmla="*/ 0 w 11"/>
                <a:gd name="T15" fmla="*/ 2147483646 h 25"/>
                <a:gd name="T16" fmla="*/ 0 w 11"/>
                <a:gd name="T17" fmla="*/ 2147483646 h 25"/>
                <a:gd name="T18" fmla="*/ 2147483646 w 11"/>
                <a:gd name="T19" fmla="*/ 2147483646 h 25"/>
                <a:gd name="T20" fmla="*/ 2147483646 w 11"/>
                <a:gd name="T21" fmla="*/ 2147483646 h 25"/>
                <a:gd name="T22" fmla="*/ 2147483646 w 11"/>
                <a:gd name="T23" fmla="*/ 2147483646 h 25"/>
                <a:gd name="T24" fmla="*/ 2147483646 w 11"/>
                <a:gd name="T25" fmla="*/ 0 h 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1" h="25">
                  <a:moveTo>
                    <a:pt x="11" y="0"/>
                  </a:moveTo>
                  <a:lnTo>
                    <a:pt x="11" y="5"/>
                  </a:lnTo>
                  <a:lnTo>
                    <a:pt x="10" y="12"/>
                  </a:lnTo>
                  <a:lnTo>
                    <a:pt x="9" y="20"/>
                  </a:lnTo>
                  <a:lnTo>
                    <a:pt x="4" y="25"/>
                  </a:lnTo>
                  <a:lnTo>
                    <a:pt x="2" y="23"/>
                  </a:lnTo>
                  <a:lnTo>
                    <a:pt x="1" y="20"/>
                  </a:lnTo>
                  <a:lnTo>
                    <a:pt x="0" y="15"/>
                  </a:lnTo>
                  <a:lnTo>
                    <a:pt x="0" y="12"/>
                  </a:lnTo>
                  <a:lnTo>
                    <a:pt x="1" y="9"/>
                  </a:lnTo>
                  <a:lnTo>
                    <a:pt x="3" y="5"/>
                  </a:lnTo>
                  <a:lnTo>
                    <a:pt x="6" y="2"/>
                  </a:lnTo>
                  <a:lnTo>
                    <a:pt x="11"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91" name="Freeform 90"/>
            <p:cNvSpPr>
              <a:spLocks/>
            </p:cNvSpPr>
            <p:nvPr/>
          </p:nvSpPr>
          <p:spPr bwMode="auto">
            <a:xfrm>
              <a:off x="8545470" y="3202277"/>
              <a:ext cx="14288" cy="58738"/>
            </a:xfrm>
            <a:custGeom>
              <a:avLst/>
              <a:gdLst>
                <a:gd name="T0" fmla="*/ 2147483646 w 20"/>
                <a:gd name="T1" fmla="*/ 0 h 31"/>
                <a:gd name="T2" fmla="*/ 2147483646 w 20"/>
                <a:gd name="T3" fmla="*/ 2147483646 h 31"/>
                <a:gd name="T4" fmla="*/ 2147483646 w 20"/>
                <a:gd name="T5" fmla="*/ 2147483646 h 31"/>
                <a:gd name="T6" fmla="*/ 2147483646 w 20"/>
                <a:gd name="T7" fmla="*/ 2147483646 h 31"/>
                <a:gd name="T8" fmla="*/ 0 w 20"/>
                <a:gd name="T9" fmla="*/ 2147483646 h 31"/>
                <a:gd name="T10" fmla="*/ 0 w 20"/>
                <a:gd name="T11" fmla="*/ 2147483646 h 31"/>
                <a:gd name="T12" fmla="*/ 2147483646 w 20"/>
                <a:gd name="T13" fmla="*/ 2147483646 h 31"/>
                <a:gd name="T14" fmla="*/ 2147483646 w 20"/>
                <a:gd name="T15" fmla="*/ 2147483646 h 31"/>
                <a:gd name="T16" fmla="*/ 2147483646 w 20"/>
                <a:gd name="T17" fmla="*/ 2147483646 h 31"/>
                <a:gd name="T18" fmla="*/ 2147483646 w 20"/>
                <a:gd name="T19" fmla="*/ 2147483646 h 31"/>
                <a:gd name="T20" fmla="*/ 2147483646 w 20"/>
                <a:gd name="T21" fmla="*/ 2147483646 h 31"/>
                <a:gd name="T22" fmla="*/ 2147483646 w 20"/>
                <a:gd name="T23" fmla="*/ 0 h 31"/>
                <a:gd name="T24" fmla="*/ 2147483646 w 20"/>
                <a:gd name="T25" fmla="*/ 0 h 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 h="31">
                  <a:moveTo>
                    <a:pt x="20" y="0"/>
                  </a:moveTo>
                  <a:lnTo>
                    <a:pt x="16" y="12"/>
                  </a:lnTo>
                  <a:lnTo>
                    <a:pt x="10" y="20"/>
                  </a:lnTo>
                  <a:lnTo>
                    <a:pt x="5" y="26"/>
                  </a:lnTo>
                  <a:lnTo>
                    <a:pt x="0" y="31"/>
                  </a:lnTo>
                  <a:lnTo>
                    <a:pt x="0" y="25"/>
                  </a:lnTo>
                  <a:lnTo>
                    <a:pt x="1" y="19"/>
                  </a:lnTo>
                  <a:lnTo>
                    <a:pt x="2" y="13"/>
                  </a:lnTo>
                  <a:lnTo>
                    <a:pt x="5" y="9"/>
                  </a:lnTo>
                  <a:lnTo>
                    <a:pt x="8" y="6"/>
                  </a:lnTo>
                  <a:lnTo>
                    <a:pt x="11" y="3"/>
                  </a:lnTo>
                  <a:lnTo>
                    <a:pt x="16" y="0"/>
                  </a:lnTo>
                  <a:lnTo>
                    <a:pt x="2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92" name="Freeform 91"/>
            <p:cNvSpPr>
              <a:spLocks/>
            </p:cNvSpPr>
            <p:nvPr/>
          </p:nvSpPr>
          <p:spPr bwMode="auto">
            <a:xfrm>
              <a:off x="8562934" y="3137190"/>
              <a:ext cx="15875" cy="57150"/>
            </a:xfrm>
            <a:custGeom>
              <a:avLst/>
              <a:gdLst>
                <a:gd name="T0" fmla="*/ 2147483646 w 26"/>
                <a:gd name="T1" fmla="*/ 2147483646 h 37"/>
                <a:gd name="T2" fmla="*/ 0 w 26"/>
                <a:gd name="T3" fmla="*/ 2147483646 h 37"/>
                <a:gd name="T4" fmla="*/ 2147483646 w 26"/>
                <a:gd name="T5" fmla="*/ 2147483646 h 37"/>
                <a:gd name="T6" fmla="*/ 2147483646 w 26"/>
                <a:gd name="T7" fmla="*/ 2147483646 h 37"/>
                <a:gd name="T8" fmla="*/ 2147483646 w 26"/>
                <a:gd name="T9" fmla="*/ 2147483646 h 37"/>
                <a:gd name="T10" fmla="*/ 2147483646 w 26"/>
                <a:gd name="T11" fmla="*/ 0 h 37"/>
                <a:gd name="T12" fmla="*/ 2147483646 w 26"/>
                <a:gd name="T13" fmla="*/ 2147483646 h 37"/>
                <a:gd name="T14" fmla="*/ 2147483646 w 26"/>
                <a:gd name="T15" fmla="*/ 2147483646 h 37"/>
                <a:gd name="T16" fmla="*/ 2147483646 w 26"/>
                <a:gd name="T17" fmla="*/ 2147483646 h 37"/>
                <a:gd name="T18" fmla="*/ 2147483646 w 26"/>
                <a:gd name="T19" fmla="*/ 2147483646 h 37"/>
                <a:gd name="T20" fmla="*/ 2147483646 w 26"/>
                <a:gd name="T21" fmla="*/ 2147483646 h 37"/>
                <a:gd name="T22" fmla="*/ 2147483646 w 26"/>
                <a:gd name="T23" fmla="*/ 2147483646 h 3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6" h="37">
                  <a:moveTo>
                    <a:pt x="13" y="37"/>
                  </a:moveTo>
                  <a:lnTo>
                    <a:pt x="0" y="12"/>
                  </a:lnTo>
                  <a:lnTo>
                    <a:pt x="6" y="7"/>
                  </a:lnTo>
                  <a:lnTo>
                    <a:pt x="13" y="4"/>
                  </a:lnTo>
                  <a:lnTo>
                    <a:pt x="21" y="1"/>
                  </a:lnTo>
                  <a:lnTo>
                    <a:pt x="26" y="0"/>
                  </a:lnTo>
                  <a:lnTo>
                    <a:pt x="26" y="6"/>
                  </a:lnTo>
                  <a:lnTo>
                    <a:pt x="25" y="11"/>
                  </a:lnTo>
                  <a:lnTo>
                    <a:pt x="24" y="17"/>
                  </a:lnTo>
                  <a:lnTo>
                    <a:pt x="23" y="21"/>
                  </a:lnTo>
                  <a:lnTo>
                    <a:pt x="18" y="29"/>
                  </a:lnTo>
                  <a:lnTo>
                    <a:pt x="13" y="37"/>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93" name="Freeform 92"/>
            <p:cNvSpPr>
              <a:spLocks/>
            </p:cNvSpPr>
            <p:nvPr/>
          </p:nvSpPr>
          <p:spPr bwMode="auto">
            <a:xfrm>
              <a:off x="8451809" y="2986378"/>
              <a:ext cx="1587" cy="60325"/>
            </a:xfrm>
            <a:custGeom>
              <a:avLst/>
              <a:gdLst>
                <a:gd name="T0" fmla="*/ 0 w 7"/>
                <a:gd name="T1" fmla="*/ 2147483646 h 18"/>
                <a:gd name="T2" fmla="*/ 0 w 7"/>
                <a:gd name="T3" fmla="*/ 0 h 18"/>
                <a:gd name="T4" fmla="*/ 2147483646 w 7"/>
                <a:gd name="T5" fmla="*/ 2147483646 h 18"/>
                <a:gd name="T6" fmla="*/ 0 w 7"/>
                <a:gd name="T7" fmla="*/ 2147483646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18">
                  <a:moveTo>
                    <a:pt x="0" y="18"/>
                  </a:moveTo>
                  <a:lnTo>
                    <a:pt x="0" y="0"/>
                  </a:lnTo>
                  <a:lnTo>
                    <a:pt x="7" y="12"/>
                  </a:lnTo>
                  <a:lnTo>
                    <a:pt x="0" y="1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94" name="Freeform 93"/>
            <p:cNvSpPr>
              <a:spLocks/>
            </p:cNvSpPr>
            <p:nvPr/>
          </p:nvSpPr>
          <p:spPr bwMode="auto">
            <a:xfrm>
              <a:off x="5303796" y="2113252"/>
              <a:ext cx="9525" cy="57150"/>
            </a:xfrm>
            <a:custGeom>
              <a:avLst/>
              <a:gdLst>
                <a:gd name="T0" fmla="*/ 0 w 33"/>
                <a:gd name="T1" fmla="*/ 2147483646 h 31"/>
                <a:gd name="T2" fmla="*/ 2147483646 w 33"/>
                <a:gd name="T3" fmla="*/ 0 h 31"/>
                <a:gd name="T4" fmla="*/ 2147483646 w 33"/>
                <a:gd name="T5" fmla="*/ 2147483646 h 31"/>
                <a:gd name="T6" fmla="*/ 2147483646 w 33"/>
                <a:gd name="T7" fmla="*/ 2147483646 h 31"/>
                <a:gd name="T8" fmla="*/ 2147483646 w 33"/>
                <a:gd name="T9" fmla="*/ 2147483646 h 31"/>
                <a:gd name="T10" fmla="*/ 2147483646 w 33"/>
                <a:gd name="T11" fmla="*/ 2147483646 h 31"/>
                <a:gd name="T12" fmla="*/ 2147483646 w 33"/>
                <a:gd name="T13" fmla="*/ 2147483646 h 31"/>
                <a:gd name="T14" fmla="*/ 2147483646 w 33"/>
                <a:gd name="T15" fmla="*/ 2147483646 h 31"/>
                <a:gd name="T16" fmla="*/ 2147483646 w 33"/>
                <a:gd name="T17" fmla="*/ 2147483646 h 31"/>
                <a:gd name="T18" fmla="*/ 2147483646 w 33"/>
                <a:gd name="T19" fmla="*/ 2147483646 h 31"/>
                <a:gd name="T20" fmla="*/ 2147483646 w 33"/>
                <a:gd name="T21" fmla="*/ 2147483646 h 31"/>
                <a:gd name="T22" fmla="*/ 0 w 33"/>
                <a:gd name="T23" fmla="*/ 2147483646 h 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3" h="31">
                  <a:moveTo>
                    <a:pt x="0" y="12"/>
                  </a:moveTo>
                  <a:lnTo>
                    <a:pt x="19" y="0"/>
                  </a:lnTo>
                  <a:lnTo>
                    <a:pt x="24" y="5"/>
                  </a:lnTo>
                  <a:lnTo>
                    <a:pt x="28" y="12"/>
                  </a:lnTo>
                  <a:lnTo>
                    <a:pt x="32" y="22"/>
                  </a:lnTo>
                  <a:lnTo>
                    <a:pt x="33" y="31"/>
                  </a:lnTo>
                  <a:lnTo>
                    <a:pt x="27" y="30"/>
                  </a:lnTo>
                  <a:lnTo>
                    <a:pt x="22" y="28"/>
                  </a:lnTo>
                  <a:lnTo>
                    <a:pt x="16" y="25"/>
                  </a:lnTo>
                  <a:lnTo>
                    <a:pt x="11" y="22"/>
                  </a:lnTo>
                  <a:lnTo>
                    <a:pt x="3" y="15"/>
                  </a:lnTo>
                  <a:lnTo>
                    <a:pt x="0" y="1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95" name="Freeform 94"/>
            <p:cNvSpPr>
              <a:spLocks/>
            </p:cNvSpPr>
            <p:nvPr/>
          </p:nvSpPr>
          <p:spPr bwMode="auto">
            <a:xfrm>
              <a:off x="5289509" y="1881477"/>
              <a:ext cx="3175" cy="57150"/>
            </a:xfrm>
            <a:custGeom>
              <a:avLst/>
              <a:gdLst>
                <a:gd name="T0" fmla="*/ 2147483646 w 14"/>
                <a:gd name="T1" fmla="*/ 0 h 6"/>
                <a:gd name="T2" fmla="*/ 0 w 14"/>
                <a:gd name="T3" fmla="*/ 2147483646 h 6"/>
                <a:gd name="T4" fmla="*/ 2147483646 w 14"/>
                <a:gd name="T5" fmla="*/ 0 h 6"/>
                <a:gd name="T6" fmla="*/ 0 60000 65536"/>
                <a:gd name="T7" fmla="*/ 0 60000 65536"/>
                <a:gd name="T8" fmla="*/ 0 60000 65536"/>
              </a:gdLst>
              <a:ahLst/>
              <a:cxnLst>
                <a:cxn ang="T6">
                  <a:pos x="T0" y="T1"/>
                </a:cxn>
                <a:cxn ang="T7">
                  <a:pos x="T2" y="T3"/>
                </a:cxn>
                <a:cxn ang="T8">
                  <a:pos x="T4" y="T5"/>
                </a:cxn>
              </a:cxnLst>
              <a:rect l="0" t="0" r="r" b="b"/>
              <a:pathLst>
                <a:path w="14" h="6">
                  <a:moveTo>
                    <a:pt x="14" y="0"/>
                  </a:moveTo>
                  <a:lnTo>
                    <a:pt x="0" y="6"/>
                  </a:lnTo>
                  <a:lnTo>
                    <a:pt x="14"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96" name="Freeform 95"/>
            <p:cNvSpPr>
              <a:spLocks/>
            </p:cNvSpPr>
            <p:nvPr/>
          </p:nvSpPr>
          <p:spPr bwMode="auto">
            <a:xfrm>
              <a:off x="6770645" y="3659478"/>
              <a:ext cx="25400" cy="55563"/>
            </a:xfrm>
            <a:custGeom>
              <a:avLst/>
              <a:gdLst>
                <a:gd name="T0" fmla="*/ 2147483646 w 59"/>
                <a:gd name="T1" fmla="*/ 2147483646 h 31"/>
                <a:gd name="T2" fmla="*/ 2147483646 w 59"/>
                <a:gd name="T3" fmla="*/ 2147483646 h 31"/>
                <a:gd name="T4" fmla="*/ 2147483646 w 59"/>
                <a:gd name="T5" fmla="*/ 2147483646 h 31"/>
                <a:gd name="T6" fmla="*/ 2147483646 w 59"/>
                <a:gd name="T7" fmla="*/ 2147483646 h 31"/>
                <a:gd name="T8" fmla="*/ 2147483646 w 59"/>
                <a:gd name="T9" fmla="*/ 2147483646 h 31"/>
                <a:gd name="T10" fmla="*/ 2147483646 w 59"/>
                <a:gd name="T11" fmla="*/ 2147483646 h 31"/>
                <a:gd name="T12" fmla="*/ 2147483646 w 59"/>
                <a:gd name="T13" fmla="*/ 2147483646 h 31"/>
                <a:gd name="T14" fmla="*/ 2147483646 w 59"/>
                <a:gd name="T15" fmla="*/ 2147483646 h 31"/>
                <a:gd name="T16" fmla="*/ 2147483646 w 59"/>
                <a:gd name="T17" fmla="*/ 2147483646 h 31"/>
                <a:gd name="T18" fmla="*/ 2147483646 w 59"/>
                <a:gd name="T19" fmla="*/ 2147483646 h 31"/>
                <a:gd name="T20" fmla="*/ 2147483646 w 59"/>
                <a:gd name="T21" fmla="*/ 2147483646 h 31"/>
                <a:gd name="T22" fmla="*/ 2147483646 w 59"/>
                <a:gd name="T23" fmla="*/ 2147483646 h 31"/>
                <a:gd name="T24" fmla="*/ 2147483646 w 59"/>
                <a:gd name="T25" fmla="*/ 2147483646 h 31"/>
                <a:gd name="T26" fmla="*/ 2147483646 w 59"/>
                <a:gd name="T27" fmla="*/ 2147483646 h 31"/>
                <a:gd name="T28" fmla="*/ 0 w 59"/>
                <a:gd name="T29" fmla="*/ 2147483646 h 31"/>
                <a:gd name="T30" fmla="*/ 2147483646 w 59"/>
                <a:gd name="T31" fmla="*/ 2147483646 h 31"/>
                <a:gd name="T32" fmla="*/ 2147483646 w 59"/>
                <a:gd name="T33" fmla="*/ 2147483646 h 31"/>
                <a:gd name="T34" fmla="*/ 2147483646 w 59"/>
                <a:gd name="T35" fmla="*/ 2147483646 h 31"/>
                <a:gd name="T36" fmla="*/ 2147483646 w 59"/>
                <a:gd name="T37" fmla="*/ 2147483646 h 31"/>
                <a:gd name="T38" fmla="*/ 2147483646 w 59"/>
                <a:gd name="T39" fmla="*/ 2147483646 h 31"/>
                <a:gd name="T40" fmla="*/ 2147483646 w 59"/>
                <a:gd name="T41" fmla="*/ 0 h 31"/>
                <a:gd name="T42" fmla="*/ 2147483646 w 59"/>
                <a:gd name="T43" fmla="*/ 0 h 31"/>
                <a:gd name="T44" fmla="*/ 2147483646 w 59"/>
                <a:gd name="T45" fmla="*/ 2147483646 h 31"/>
                <a:gd name="T46" fmla="*/ 2147483646 w 59"/>
                <a:gd name="T47" fmla="*/ 2147483646 h 31"/>
                <a:gd name="T48" fmla="*/ 2147483646 w 59"/>
                <a:gd name="T49" fmla="*/ 2147483646 h 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9" h="31">
                  <a:moveTo>
                    <a:pt x="59" y="6"/>
                  </a:moveTo>
                  <a:lnTo>
                    <a:pt x="57" y="11"/>
                  </a:lnTo>
                  <a:lnTo>
                    <a:pt x="53" y="15"/>
                  </a:lnTo>
                  <a:lnTo>
                    <a:pt x="49" y="19"/>
                  </a:lnTo>
                  <a:lnTo>
                    <a:pt x="45" y="24"/>
                  </a:lnTo>
                  <a:lnTo>
                    <a:pt x="40" y="27"/>
                  </a:lnTo>
                  <a:lnTo>
                    <a:pt x="36" y="29"/>
                  </a:lnTo>
                  <a:lnTo>
                    <a:pt x="30" y="31"/>
                  </a:lnTo>
                  <a:lnTo>
                    <a:pt x="26" y="31"/>
                  </a:lnTo>
                  <a:lnTo>
                    <a:pt x="21" y="31"/>
                  </a:lnTo>
                  <a:lnTo>
                    <a:pt x="17" y="30"/>
                  </a:lnTo>
                  <a:lnTo>
                    <a:pt x="14" y="29"/>
                  </a:lnTo>
                  <a:lnTo>
                    <a:pt x="11" y="27"/>
                  </a:lnTo>
                  <a:lnTo>
                    <a:pt x="4" y="20"/>
                  </a:lnTo>
                  <a:lnTo>
                    <a:pt x="0" y="12"/>
                  </a:lnTo>
                  <a:lnTo>
                    <a:pt x="1" y="9"/>
                  </a:lnTo>
                  <a:lnTo>
                    <a:pt x="3" y="6"/>
                  </a:lnTo>
                  <a:lnTo>
                    <a:pt x="5" y="4"/>
                  </a:lnTo>
                  <a:lnTo>
                    <a:pt x="8" y="3"/>
                  </a:lnTo>
                  <a:lnTo>
                    <a:pt x="16" y="1"/>
                  </a:lnTo>
                  <a:lnTo>
                    <a:pt x="24" y="0"/>
                  </a:lnTo>
                  <a:lnTo>
                    <a:pt x="34" y="0"/>
                  </a:lnTo>
                  <a:lnTo>
                    <a:pt x="42" y="2"/>
                  </a:lnTo>
                  <a:lnTo>
                    <a:pt x="51" y="4"/>
                  </a:lnTo>
                  <a:lnTo>
                    <a:pt x="59" y="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97" name="Freeform 96"/>
            <p:cNvSpPr>
              <a:spLocks/>
            </p:cNvSpPr>
            <p:nvPr/>
          </p:nvSpPr>
          <p:spPr bwMode="auto">
            <a:xfrm>
              <a:off x="6473783" y="3521366"/>
              <a:ext cx="19050" cy="58737"/>
            </a:xfrm>
            <a:custGeom>
              <a:avLst/>
              <a:gdLst>
                <a:gd name="T0" fmla="*/ 2147483646 w 47"/>
                <a:gd name="T1" fmla="*/ 0 h 68"/>
                <a:gd name="T2" fmla="*/ 2147483646 w 47"/>
                <a:gd name="T3" fmla="*/ 2147483646 h 68"/>
                <a:gd name="T4" fmla="*/ 2147483646 w 47"/>
                <a:gd name="T5" fmla="*/ 2147483646 h 68"/>
                <a:gd name="T6" fmla="*/ 2147483646 w 47"/>
                <a:gd name="T7" fmla="*/ 2147483646 h 68"/>
                <a:gd name="T8" fmla="*/ 0 w 47"/>
                <a:gd name="T9" fmla="*/ 2147483646 h 68"/>
                <a:gd name="T10" fmla="*/ 0 w 47"/>
                <a:gd name="T11" fmla="*/ 2147483646 h 68"/>
                <a:gd name="T12" fmla="*/ 2147483646 w 47"/>
                <a:gd name="T13" fmla="*/ 2147483646 h 68"/>
                <a:gd name="T14" fmla="*/ 2147483646 w 47"/>
                <a:gd name="T15" fmla="*/ 2147483646 h 68"/>
                <a:gd name="T16" fmla="*/ 2147483646 w 47"/>
                <a:gd name="T17" fmla="*/ 2147483646 h 68"/>
                <a:gd name="T18" fmla="*/ 2147483646 w 47"/>
                <a:gd name="T19" fmla="*/ 2147483646 h 68"/>
                <a:gd name="T20" fmla="*/ 2147483646 w 47"/>
                <a:gd name="T21" fmla="*/ 2147483646 h 68"/>
                <a:gd name="T22" fmla="*/ 2147483646 w 47"/>
                <a:gd name="T23" fmla="*/ 2147483646 h 68"/>
                <a:gd name="T24" fmla="*/ 2147483646 w 47"/>
                <a:gd name="T25" fmla="*/ 2147483646 h 68"/>
                <a:gd name="T26" fmla="*/ 2147483646 w 47"/>
                <a:gd name="T27" fmla="*/ 2147483646 h 68"/>
                <a:gd name="T28" fmla="*/ 2147483646 w 47"/>
                <a:gd name="T29" fmla="*/ 2147483646 h 68"/>
                <a:gd name="T30" fmla="*/ 2147483646 w 47"/>
                <a:gd name="T31" fmla="*/ 2147483646 h 68"/>
                <a:gd name="T32" fmla="*/ 2147483646 w 47"/>
                <a:gd name="T33" fmla="*/ 2147483646 h 68"/>
                <a:gd name="T34" fmla="*/ 2147483646 w 47"/>
                <a:gd name="T35" fmla="*/ 2147483646 h 68"/>
                <a:gd name="T36" fmla="*/ 2147483646 w 47"/>
                <a:gd name="T37" fmla="*/ 2147483646 h 68"/>
                <a:gd name="T38" fmla="*/ 2147483646 w 47"/>
                <a:gd name="T39" fmla="*/ 2147483646 h 68"/>
                <a:gd name="T40" fmla="*/ 2147483646 w 47"/>
                <a:gd name="T41" fmla="*/ 2147483646 h 68"/>
                <a:gd name="T42" fmla="*/ 2147483646 w 47"/>
                <a:gd name="T43" fmla="*/ 2147483646 h 68"/>
                <a:gd name="T44" fmla="*/ 2147483646 w 47"/>
                <a:gd name="T45" fmla="*/ 2147483646 h 68"/>
                <a:gd name="T46" fmla="*/ 2147483646 w 47"/>
                <a:gd name="T47" fmla="*/ 2147483646 h 68"/>
                <a:gd name="T48" fmla="*/ 2147483646 w 47"/>
                <a:gd name="T49" fmla="*/ 0 h 6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7" h="68">
                  <a:moveTo>
                    <a:pt x="14" y="0"/>
                  </a:moveTo>
                  <a:lnTo>
                    <a:pt x="8" y="10"/>
                  </a:lnTo>
                  <a:lnTo>
                    <a:pt x="4" y="19"/>
                  </a:lnTo>
                  <a:lnTo>
                    <a:pt x="2" y="28"/>
                  </a:lnTo>
                  <a:lnTo>
                    <a:pt x="0" y="37"/>
                  </a:lnTo>
                  <a:lnTo>
                    <a:pt x="0" y="42"/>
                  </a:lnTo>
                  <a:lnTo>
                    <a:pt x="2" y="47"/>
                  </a:lnTo>
                  <a:lnTo>
                    <a:pt x="3" y="51"/>
                  </a:lnTo>
                  <a:lnTo>
                    <a:pt x="5" y="55"/>
                  </a:lnTo>
                  <a:lnTo>
                    <a:pt x="7" y="58"/>
                  </a:lnTo>
                  <a:lnTo>
                    <a:pt x="9" y="60"/>
                  </a:lnTo>
                  <a:lnTo>
                    <a:pt x="13" y="62"/>
                  </a:lnTo>
                  <a:lnTo>
                    <a:pt x="16" y="64"/>
                  </a:lnTo>
                  <a:lnTo>
                    <a:pt x="22" y="67"/>
                  </a:lnTo>
                  <a:lnTo>
                    <a:pt x="31" y="68"/>
                  </a:lnTo>
                  <a:lnTo>
                    <a:pt x="39" y="68"/>
                  </a:lnTo>
                  <a:lnTo>
                    <a:pt x="47" y="68"/>
                  </a:lnTo>
                  <a:lnTo>
                    <a:pt x="41" y="58"/>
                  </a:lnTo>
                  <a:lnTo>
                    <a:pt x="38" y="48"/>
                  </a:lnTo>
                  <a:lnTo>
                    <a:pt x="36" y="43"/>
                  </a:lnTo>
                  <a:lnTo>
                    <a:pt x="35" y="38"/>
                  </a:lnTo>
                  <a:lnTo>
                    <a:pt x="33" y="31"/>
                  </a:lnTo>
                  <a:lnTo>
                    <a:pt x="33" y="25"/>
                  </a:lnTo>
                  <a:lnTo>
                    <a:pt x="24" y="13"/>
                  </a:lnTo>
                  <a:lnTo>
                    <a:pt x="14"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nvGrpSpPr>
            <p:cNvPr id="98" name="Group 97"/>
            <p:cNvGrpSpPr>
              <a:grpSpLocks/>
            </p:cNvGrpSpPr>
            <p:nvPr/>
          </p:nvGrpSpPr>
          <p:grpSpPr bwMode="auto">
            <a:xfrm>
              <a:off x="7245858" y="3708524"/>
              <a:ext cx="46042" cy="374634"/>
              <a:chOff x="3950" y="2430"/>
              <a:chExt cx="36" cy="234"/>
            </a:xfrm>
          </p:grpSpPr>
          <p:sp>
            <p:nvSpPr>
              <p:cNvPr id="538" name="Freeform 537"/>
              <p:cNvSpPr>
                <a:spLocks/>
              </p:cNvSpPr>
              <p:nvPr/>
            </p:nvSpPr>
            <p:spPr bwMode="auto">
              <a:xfrm>
                <a:off x="3975" y="2658"/>
                <a:ext cx="6" cy="6"/>
              </a:xfrm>
              <a:custGeom>
                <a:avLst/>
                <a:gdLst>
                  <a:gd name="T0" fmla="*/ 0 w 19"/>
                  <a:gd name="T1" fmla="*/ 0 h 20"/>
                  <a:gd name="T2" fmla="*/ 0 w 19"/>
                  <a:gd name="T3" fmla="*/ 0 h 20"/>
                  <a:gd name="T4" fmla="*/ 0 w 19"/>
                  <a:gd name="T5" fmla="*/ 0 h 20"/>
                  <a:gd name="T6" fmla="*/ 0 w 19"/>
                  <a:gd name="T7" fmla="*/ 0 h 20"/>
                  <a:gd name="T8" fmla="*/ 0 w 19"/>
                  <a:gd name="T9" fmla="*/ 0 h 20"/>
                  <a:gd name="T10" fmla="*/ 0 w 19"/>
                  <a:gd name="T11" fmla="*/ 0 h 20"/>
                  <a:gd name="T12" fmla="*/ 0 w 19"/>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20">
                    <a:moveTo>
                      <a:pt x="0" y="0"/>
                    </a:moveTo>
                    <a:lnTo>
                      <a:pt x="0" y="20"/>
                    </a:lnTo>
                    <a:lnTo>
                      <a:pt x="19" y="14"/>
                    </a:lnTo>
                    <a:lnTo>
                      <a:pt x="14" y="8"/>
                    </a:lnTo>
                    <a:lnTo>
                      <a:pt x="10" y="4"/>
                    </a:lnTo>
                    <a:lnTo>
                      <a:pt x="4" y="1"/>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39" name="Freeform 538"/>
              <p:cNvSpPr>
                <a:spLocks/>
              </p:cNvSpPr>
              <p:nvPr/>
            </p:nvSpPr>
            <p:spPr bwMode="auto">
              <a:xfrm>
                <a:off x="3975" y="2644"/>
                <a:ext cx="6" cy="4"/>
              </a:xfrm>
              <a:custGeom>
                <a:avLst/>
                <a:gdLst>
                  <a:gd name="T0" fmla="*/ 0 w 19"/>
                  <a:gd name="T1" fmla="*/ 0 h 12"/>
                  <a:gd name="T2" fmla="*/ 0 w 19"/>
                  <a:gd name="T3" fmla="*/ 0 h 12"/>
                  <a:gd name="T4" fmla="*/ 0 w 19"/>
                  <a:gd name="T5" fmla="*/ 0 h 12"/>
                  <a:gd name="T6" fmla="*/ 0 w 19"/>
                  <a:gd name="T7" fmla="*/ 0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12">
                    <a:moveTo>
                      <a:pt x="13" y="12"/>
                    </a:moveTo>
                    <a:lnTo>
                      <a:pt x="19" y="0"/>
                    </a:lnTo>
                    <a:lnTo>
                      <a:pt x="0" y="0"/>
                    </a:lnTo>
                    <a:lnTo>
                      <a:pt x="13" y="1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40" name="Freeform 539"/>
              <p:cNvSpPr>
                <a:spLocks/>
              </p:cNvSpPr>
              <p:nvPr/>
            </p:nvSpPr>
            <p:spPr bwMode="auto">
              <a:xfrm>
                <a:off x="3975" y="2637"/>
                <a:ext cx="6" cy="1"/>
              </a:xfrm>
              <a:custGeom>
                <a:avLst/>
                <a:gdLst>
                  <a:gd name="T0" fmla="*/ 0 w 19"/>
                  <a:gd name="T1" fmla="*/ 0 h 1"/>
                  <a:gd name="T2" fmla="*/ 0 w 19"/>
                  <a:gd name="T3" fmla="*/ 0 h 1"/>
                  <a:gd name="T4" fmla="*/ 0 w 19"/>
                  <a:gd name="T5" fmla="*/ 0 h 1"/>
                  <a:gd name="T6" fmla="*/ 0 w 19"/>
                  <a:gd name="T7" fmla="*/ 0 h 1"/>
                  <a:gd name="T8" fmla="*/ 0 w 19"/>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
                    <a:moveTo>
                      <a:pt x="0" y="0"/>
                    </a:moveTo>
                    <a:lnTo>
                      <a:pt x="10" y="0"/>
                    </a:lnTo>
                    <a:lnTo>
                      <a:pt x="19" y="0"/>
                    </a:lnTo>
                    <a:lnTo>
                      <a:pt x="10" y="0"/>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41" name="Rectangle 540"/>
              <p:cNvSpPr>
                <a:spLocks noChangeArrowheads="1"/>
              </p:cNvSpPr>
              <p:nvPr/>
            </p:nvSpPr>
            <p:spPr bwMode="auto">
              <a:xfrm>
                <a:off x="3975" y="2632"/>
                <a:ext cx="8" cy="2"/>
              </a:xfrm>
              <a:prstGeom prst="rect">
                <a:avLst/>
              </a:prstGeom>
              <a:solidFill>
                <a:srgbClr val="C0C0C0"/>
              </a:solidFill>
              <a:ln w="9525">
                <a:solidFill>
                  <a:srgbClr val="FFFFFF"/>
                </a:solidFill>
                <a:miter lim="800000"/>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eaLnBrk="1" hangingPunct="1"/>
                <a:endParaRPr lang="en-US" altLang="en-US"/>
              </a:p>
            </p:txBody>
          </p:sp>
          <p:sp>
            <p:nvSpPr>
              <p:cNvPr id="542" name="Line 122"/>
              <p:cNvSpPr>
                <a:spLocks noChangeShapeType="1"/>
              </p:cNvSpPr>
              <p:nvPr/>
            </p:nvSpPr>
            <p:spPr bwMode="auto">
              <a:xfrm flipV="1">
                <a:off x="3972" y="2595"/>
                <a:ext cx="5" cy="4"/>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43" name="Freeform 542"/>
              <p:cNvSpPr>
                <a:spLocks/>
              </p:cNvSpPr>
              <p:nvPr/>
            </p:nvSpPr>
            <p:spPr bwMode="auto">
              <a:xfrm>
                <a:off x="3975" y="2595"/>
                <a:ext cx="2" cy="1"/>
              </a:xfrm>
              <a:custGeom>
                <a:avLst/>
                <a:gdLst>
                  <a:gd name="T0" fmla="*/ 0 w 6"/>
                  <a:gd name="T1" fmla="*/ 0 h 3"/>
                  <a:gd name="T2" fmla="*/ 0 w 6"/>
                  <a:gd name="T3" fmla="*/ 0 h 3"/>
                  <a:gd name="T4" fmla="*/ 0 w 6"/>
                  <a:gd name="T5" fmla="*/ 0 h 3"/>
                  <a:gd name="T6" fmla="*/ 0 w 6"/>
                  <a:gd name="T7" fmla="*/ 0 h 3"/>
                  <a:gd name="T8" fmla="*/ 0 w 6"/>
                  <a:gd name="T9" fmla="*/ 0 h 3"/>
                  <a:gd name="T10" fmla="*/ 0 w 6"/>
                  <a:gd name="T11" fmla="*/ 0 h 3"/>
                  <a:gd name="T12" fmla="*/ 0 w 6"/>
                  <a:gd name="T13" fmla="*/ 0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 h="3">
                    <a:moveTo>
                      <a:pt x="6" y="0"/>
                    </a:moveTo>
                    <a:lnTo>
                      <a:pt x="5" y="1"/>
                    </a:lnTo>
                    <a:lnTo>
                      <a:pt x="3" y="2"/>
                    </a:lnTo>
                    <a:lnTo>
                      <a:pt x="1" y="3"/>
                    </a:lnTo>
                    <a:lnTo>
                      <a:pt x="0" y="2"/>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44" name="Freeform 543"/>
              <p:cNvSpPr>
                <a:spLocks/>
              </p:cNvSpPr>
              <p:nvPr/>
            </p:nvSpPr>
            <p:spPr bwMode="auto">
              <a:xfrm>
                <a:off x="3981" y="2555"/>
                <a:ext cx="5" cy="8"/>
              </a:xfrm>
              <a:custGeom>
                <a:avLst/>
                <a:gdLst>
                  <a:gd name="T0" fmla="*/ 0 w 14"/>
                  <a:gd name="T1" fmla="*/ 0 h 24"/>
                  <a:gd name="T2" fmla="*/ 0 w 14"/>
                  <a:gd name="T3" fmla="*/ 0 h 24"/>
                  <a:gd name="T4" fmla="*/ 0 w 14"/>
                  <a:gd name="T5" fmla="*/ 0 h 24"/>
                  <a:gd name="T6" fmla="*/ 0 w 14"/>
                  <a:gd name="T7" fmla="*/ 0 h 24"/>
                  <a:gd name="T8" fmla="*/ 0 w 14"/>
                  <a:gd name="T9" fmla="*/ 0 h 24"/>
                  <a:gd name="T10" fmla="*/ 0 w 14"/>
                  <a:gd name="T11" fmla="*/ 0 h 24"/>
                  <a:gd name="T12" fmla="*/ 0 w 14"/>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24">
                    <a:moveTo>
                      <a:pt x="14" y="0"/>
                    </a:moveTo>
                    <a:lnTo>
                      <a:pt x="13" y="5"/>
                    </a:lnTo>
                    <a:lnTo>
                      <a:pt x="9" y="12"/>
                    </a:lnTo>
                    <a:lnTo>
                      <a:pt x="5" y="19"/>
                    </a:lnTo>
                    <a:lnTo>
                      <a:pt x="0" y="24"/>
                    </a:lnTo>
                    <a:lnTo>
                      <a:pt x="0" y="16"/>
                    </a:lnTo>
                    <a:lnTo>
                      <a:pt x="0" y="1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45" name="Line 125"/>
              <p:cNvSpPr>
                <a:spLocks noChangeShapeType="1"/>
              </p:cNvSpPr>
              <p:nvPr/>
            </p:nvSpPr>
            <p:spPr bwMode="auto">
              <a:xfrm>
                <a:off x="3981" y="2559"/>
                <a:ext cx="2" cy="1"/>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46" name="Freeform 545"/>
              <p:cNvSpPr>
                <a:spLocks/>
              </p:cNvSpPr>
              <p:nvPr/>
            </p:nvSpPr>
            <p:spPr bwMode="auto">
              <a:xfrm>
                <a:off x="3977" y="2572"/>
                <a:ext cx="4" cy="3"/>
              </a:xfrm>
              <a:custGeom>
                <a:avLst/>
                <a:gdLst>
                  <a:gd name="T0" fmla="*/ 0 w 13"/>
                  <a:gd name="T1" fmla="*/ 0 h 12"/>
                  <a:gd name="T2" fmla="*/ 0 w 13"/>
                  <a:gd name="T3" fmla="*/ 0 h 12"/>
                  <a:gd name="T4" fmla="*/ 0 w 13"/>
                  <a:gd name="T5" fmla="*/ 0 h 12"/>
                  <a:gd name="T6" fmla="*/ 0 60000 65536"/>
                  <a:gd name="T7" fmla="*/ 0 60000 65536"/>
                  <a:gd name="T8" fmla="*/ 0 60000 65536"/>
                </a:gdLst>
                <a:ahLst/>
                <a:cxnLst>
                  <a:cxn ang="T6">
                    <a:pos x="T0" y="T1"/>
                  </a:cxn>
                  <a:cxn ang="T7">
                    <a:pos x="T2" y="T3"/>
                  </a:cxn>
                  <a:cxn ang="T8">
                    <a:pos x="T4" y="T5"/>
                  </a:cxn>
                </a:cxnLst>
                <a:rect l="0" t="0" r="r" b="b"/>
                <a:pathLst>
                  <a:path w="13" h="12">
                    <a:moveTo>
                      <a:pt x="13" y="12"/>
                    </a:moveTo>
                    <a:lnTo>
                      <a:pt x="0" y="0"/>
                    </a:lnTo>
                    <a:lnTo>
                      <a:pt x="13" y="1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47" name="Freeform 546"/>
              <p:cNvSpPr>
                <a:spLocks/>
              </p:cNvSpPr>
              <p:nvPr/>
            </p:nvSpPr>
            <p:spPr bwMode="auto">
              <a:xfrm>
                <a:off x="3981" y="2585"/>
                <a:ext cx="2" cy="6"/>
              </a:xfrm>
              <a:custGeom>
                <a:avLst/>
                <a:gdLst>
                  <a:gd name="T0" fmla="*/ 0 w 7"/>
                  <a:gd name="T1" fmla="*/ 0 h 19"/>
                  <a:gd name="T2" fmla="*/ 0 w 7"/>
                  <a:gd name="T3" fmla="*/ 0 h 19"/>
                  <a:gd name="T4" fmla="*/ 0 w 7"/>
                  <a:gd name="T5" fmla="*/ 0 h 19"/>
                  <a:gd name="T6" fmla="*/ 0 w 7"/>
                  <a:gd name="T7" fmla="*/ 0 h 1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19">
                    <a:moveTo>
                      <a:pt x="0" y="0"/>
                    </a:moveTo>
                    <a:lnTo>
                      <a:pt x="0" y="19"/>
                    </a:lnTo>
                    <a:lnTo>
                      <a:pt x="0" y="0"/>
                    </a:lnTo>
                    <a:lnTo>
                      <a:pt x="7"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48" name="Line 128"/>
              <p:cNvSpPr>
                <a:spLocks noChangeShapeType="1"/>
              </p:cNvSpPr>
              <p:nvPr/>
            </p:nvSpPr>
            <p:spPr bwMode="auto">
              <a:xfrm flipV="1">
                <a:off x="3981" y="2599"/>
                <a:ext cx="1" cy="4"/>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49" name="Freeform 548"/>
              <p:cNvSpPr>
                <a:spLocks/>
              </p:cNvSpPr>
              <p:nvPr/>
            </p:nvSpPr>
            <p:spPr bwMode="auto">
              <a:xfrm>
                <a:off x="3970" y="2545"/>
                <a:ext cx="2" cy="6"/>
              </a:xfrm>
              <a:custGeom>
                <a:avLst/>
                <a:gdLst>
                  <a:gd name="T0" fmla="*/ 0 w 8"/>
                  <a:gd name="T1" fmla="*/ 0 h 18"/>
                  <a:gd name="T2" fmla="*/ 0 w 8"/>
                  <a:gd name="T3" fmla="*/ 0 h 18"/>
                  <a:gd name="T4" fmla="*/ 0 w 8"/>
                  <a:gd name="T5" fmla="*/ 0 h 18"/>
                  <a:gd name="T6" fmla="*/ 0 w 8"/>
                  <a:gd name="T7" fmla="*/ 0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8">
                    <a:moveTo>
                      <a:pt x="0" y="18"/>
                    </a:moveTo>
                    <a:lnTo>
                      <a:pt x="8" y="6"/>
                    </a:lnTo>
                    <a:lnTo>
                      <a:pt x="0" y="0"/>
                    </a:lnTo>
                    <a:lnTo>
                      <a:pt x="0" y="1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50" name="Freeform 549"/>
              <p:cNvSpPr>
                <a:spLocks/>
              </p:cNvSpPr>
              <p:nvPr/>
            </p:nvSpPr>
            <p:spPr bwMode="auto">
              <a:xfrm>
                <a:off x="3968" y="2532"/>
                <a:ext cx="2" cy="7"/>
              </a:xfrm>
              <a:custGeom>
                <a:avLst/>
                <a:gdLst>
                  <a:gd name="T0" fmla="*/ 0 w 6"/>
                  <a:gd name="T1" fmla="*/ 0 h 19"/>
                  <a:gd name="T2" fmla="*/ 0 w 6"/>
                  <a:gd name="T3" fmla="*/ 0 h 19"/>
                  <a:gd name="T4" fmla="*/ 0 w 6"/>
                  <a:gd name="T5" fmla="*/ 0 h 19"/>
                  <a:gd name="T6" fmla="*/ 0 60000 65536"/>
                  <a:gd name="T7" fmla="*/ 0 60000 65536"/>
                  <a:gd name="T8" fmla="*/ 0 60000 65536"/>
                </a:gdLst>
                <a:ahLst/>
                <a:cxnLst>
                  <a:cxn ang="T6">
                    <a:pos x="T0" y="T1"/>
                  </a:cxn>
                  <a:cxn ang="T7">
                    <a:pos x="T2" y="T3"/>
                  </a:cxn>
                  <a:cxn ang="T8">
                    <a:pos x="T4" y="T5"/>
                  </a:cxn>
                </a:cxnLst>
                <a:rect l="0" t="0" r="r" b="b"/>
                <a:pathLst>
                  <a:path w="6" h="19">
                    <a:moveTo>
                      <a:pt x="0" y="0"/>
                    </a:moveTo>
                    <a:lnTo>
                      <a:pt x="0" y="19"/>
                    </a:lnTo>
                    <a:lnTo>
                      <a:pt x="6" y="13"/>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51" name="Freeform 550"/>
              <p:cNvSpPr>
                <a:spLocks/>
              </p:cNvSpPr>
              <p:nvPr/>
            </p:nvSpPr>
            <p:spPr bwMode="auto">
              <a:xfrm>
                <a:off x="3965" y="2513"/>
                <a:ext cx="10" cy="5"/>
              </a:xfrm>
              <a:custGeom>
                <a:avLst/>
                <a:gdLst>
                  <a:gd name="T0" fmla="*/ 0 w 28"/>
                  <a:gd name="T1" fmla="*/ 0 h 19"/>
                  <a:gd name="T2" fmla="*/ 0 w 28"/>
                  <a:gd name="T3" fmla="*/ 0 h 19"/>
                  <a:gd name="T4" fmla="*/ 0 w 28"/>
                  <a:gd name="T5" fmla="*/ 0 h 19"/>
                  <a:gd name="T6" fmla="*/ 0 60000 65536"/>
                  <a:gd name="T7" fmla="*/ 0 60000 65536"/>
                  <a:gd name="T8" fmla="*/ 0 60000 65536"/>
                </a:gdLst>
                <a:ahLst/>
                <a:cxnLst>
                  <a:cxn ang="T6">
                    <a:pos x="T0" y="T1"/>
                  </a:cxn>
                  <a:cxn ang="T7">
                    <a:pos x="T2" y="T3"/>
                  </a:cxn>
                  <a:cxn ang="T8">
                    <a:pos x="T4" y="T5"/>
                  </a:cxn>
                </a:cxnLst>
                <a:rect l="0" t="0" r="r" b="b"/>
                <a:pathLst>
                  <a:path w="28" h="19">
                    <a:moveTo>
                      <a:pt x="0" y="0"/>
                    </a:moveTo>
                    <a:lnTo>
                      <a:pt x="0" y="19"/>
                    </a:lnTo>
                    <a:lnTo>
                      <a:pt x="28" y="19"/>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52" name="Freeform 551"/>
              <p:cNvSpPr>
                <a:spLocks/>
              </p:cNvSpPr>
              <p:nvPr/>
            </p:nvSpPr>
            <p:spPr bwMode="auto">
              <a:xfrm>
                <a:off x="3970" y="2513"/>
                <a:ext cx="5" cy="5"/>
              </a:xfrm>
              <a:custGeom>
                <a:avLst/>
                <a:gdLst>
                  <a:gd name="T0" fmla="*/ 0 w 15"/>
                  <a:gd name="T1" fmla="*/ 0 h 19"/>
                  <a:gd name="T2" fmla="*/ 0 w 15"/>
                  <a:gd name="T3" fmla="*/ 0 h 19"/>
                  <a:gd name="T4" fmla="*/ 0 w 15"/>
                  <a:gd name="T5" fmla="*/ 0 h 19"/>
                  <a:gd name="T6" fmla="*/ 0 60000 65536"/>
                  <a:gd name="T7" fmla="*/ 0 60000 65536"/>
                  <a:gd name="T8" fmla="*/ 0 60000 65536"/>
                </a:gdLst>
                <a:ahLst/>
                <a:cxnLst>
                  <a:cxn ang="T6">
                    <a:pos x="T0" y="T1"/>
                  </a:cxn>
                  <a:cxn ang="T7">
                    <a:pos x="T2" y="T3"/>
                  </a:cxn>
                  <a:cxn ang="T8">
                    <a:pos x="T4" y="T5"/>
                  </a:cxn>
                </a:cxnLst>
                <a:rect l="0" t="0" r="r" b="b"/>
                <a:pathLst>
                  <a:path w="15" h="19">
                    <a:moveTo>
                      <a:pt x="15" y="19"/>
                    </a:moveTo>
                    <a:lnTo>
                      <a:pt x="8" y="9"/>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53" name="Freeform 552"/>
              <p:cNvSpPr>
                <a:spLocks/>
              </p:cNvSpPr>
              <p:nvPr/>
            </p:nvSpPr>
            <p:spPr bwMode="auto">
              <a:xfrm>
                <a:off x="3975" y="2658"/>
                <a:ext cx="6" cy="6"/>
              </a:xfrm>
              <a:custGeom>
                <a:avLst/>
                <a:gdLst>
                  <a:gd name="T0" fmla="*/ 0 w 19"/>
                  <a:gd name="T1" fmla="*/ 0 h 20"/>
                  <a:gd name="T2" fmla="*/ 0 w 19"/>
                  <a:gd name="T3" fmla="*/ 0 h 20"/>
                  <a:gd name="T4" fmla="*/ 0 w 19"/>
                  <a:gd name="T5" fmla="*/ 0 h 20"/>
                  <a:gd name="T6" fmla="*/ 0 w 19"/>
                  <a:gd name="T7" fmla="*/ 0 h 20"/>
                  <a:gd name="T8" fmla="*/ 0 w 19"/>
                  <a:gd name="T9" fmla="*/ 0 h 20"/>
                  <a:gd name="T10" fmla="*/ 0 w 19"/>
                  <a:gd name="T11" fmla="*/ 0 h 20"/>
                  <a:gd name="T12" fmla="*/ 0 w 19"/>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 h="20">
                    <a:moveTo>
                      <a:pt x="0" y="0"/>
                    </a:moveTo>
                    <a:lnTo>
                      <a:pt x="0" y="20"/>
                    </a:lnTo>
                    <a:lnTo>
                      <a:pt x="19" y="14"/>
                    </a:lnTo>
                    <a:lnTo>
                      <a:pt x="14" y="8"/>
                    </a:lnTo>
                    <a:lnTo>
                      <a:pt x="10" y="4"/>
                    </a:lnTo>
                    <a:lnTo>
                      <a:pt x="4" y="1"/>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54" name="Freeform 553"/>
              <p:cNvSpPr>
                <a:spLocks/>
              </p:cNvSpPr>
              <p:nvPr/>
            </p:nvSpPr>
            <p:spPr bwMode="auto">
              <a:xfrm>
                <a:off x="3975" y="2644"/>
                <a:ext cx="6" cy="4"/>
              </a:xfrm>
              <a:custGeom>
                <a:avLst/>
                <a:gdLst>
                  <a:gd name="T0" fmla="*/ 0 w 19"/>
                  <a:gd name="T1" fmla="*/ 0 h 12"/>
                  <a:gd name="T2" fmla="*/ 0 w 19"/>
                  <a:gd name="T3" fmla="*/ 0 h 12"/>
                  <a:gd name="T4" fmla="*/ 0 w 19"/>
                  <a:gd name="T5" fmla="*/ 0 h 12"/>
                  <a:gd name="T6" fmla="*/ 0 w 19"/>
                  <a:gd name="T7" fmla="*/ 0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12">
                    <a:moveTo>
                      <a:pt x="13" y="12"/>
                    </a:moveTo>
                    <a:lnTo>
                      <a:pt x="19" y="0"/>
                    </a:lnTo>
                    <a:lnTo>
                      <a:pt x="0" y="0"/>
                    </a:lnTo>
                    <a:lnTo>
                      <a:pt x="13" y="1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55" name="Freeform 554"/>
              <p:cNvSpPr>
                <a:spLocks/>
              </p:cNvSpPr>
              <p:nvPr/>
            </p:nvSpPr>
            <p:spPr bwMode="auto">
              <a:xfrm>
                <a:off x="3975" y="2637"/>
                <a:ext cx="6" cy="1"/>
              </a:xfrm>
              <a:custGeom>
                <a:avLst/>
                <a:gdLst>
                  <a:gd name="T0" fmla="*/ 0 w 19"/>
                  <a:gd name="T1" fmla="*/ 0 h 1"/>
                  <a:gd name="T2" fmla="*/ 0 w 19"/>
                  <a:gd name="T3" fmla="*/ 0 h 1"/>
                  <a:gd name="T4" fmla="*/ 0 w 19"/>
                  <a:gd name="T5" fmla="*/ 0 h 1"/>
                  <a:gd name="T6" fmla="*/ 0 w 19"/>
                  <a:gd name="T7" fmla="*/ 0 h 1"/>
                  <a:gd name="T8" fmla="*/ 0 w 19"/>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 h="1">
                    <a:moveTo>
                      <a:pt x="0" y="0"/>
                    </a:moveTo>
                    <a:lnTo>
                      <a:pt x="10" y="0"/>
                    </a:lnTo>
                    <a:lnTo>
                      <a:pt x="19" y="0"/>
                    </a:lnTo>
                    <a:lnTo>
                      <a:pt x="10" y="0"/>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56" name="Rectangle 555"/>
              <p:cNvSpPr>
                <a:spLocks noChangeArrowheads="1"/>
              </p:cNvSpPr>
              <p:nvPr/>
            </p:nvSpPr>
            <p:spPr bwMode="auto">
              <a:xfrm>
                <a:off x="3975" y="2632"/>
                <a:ext cx="8" cy="2"/>
              </a:xfrm>
              <a:prstGeom prst="rect">
                <a:avLst/>
              </a:prstGeom>
              <a:solidFill>
                <a:srgbClr val="C0C0C0"/>
              </a:solidFill>
              <a:ln w="9525">
                <a:solidFill>
                  <a:srgbClr val="FFFFFF"/>
                </a:solidFill>
                <a:miter lim="800000"/>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eaLnBrk="1" hangingPunct="1"/>
                <a:endParaRPr lang="en-US" altLang="en-US"/>
              </a:p>
            </p:txBody>
          </p:sp>
          <p:sp>
            <p:nvSpPr>
              <p:cNvPr id="557" name="Line 137"/>
              <p:cNvSpPr>
                <a:spLocks noChangeShapeType="1"/>
              </p:cNvSpPr>
              <p:nvPr/>
            </p:nvSpPr>
            <p:spPr bwMode="auto">
              <a:xfrm flipV="1">
                <a:off x="3972" y="2595"/>
                <a:ext cx="5" cy="4"/>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58" name="Freeform 557"/>
              <p:cNvSpPr>
                <a:spLocks/>
              </p:cNvSpPr>
              <p:nvPr/>
            </p:nvSpPr>
            <p:spPr bwMode="auto">
              <a:xfrm>
                <a:off x="3975" y="2595"/>
                <a:ext cx="2" cy="1"/>
              </a:xfrm>
              <a:custGeom>
                <a:avLst/>
                <a:gdLst>
                  <a:gd name="T0" fmla="*/ 0 w 6"/>
                  <a:gd name="T1" fmla="*/ 0 h 3"/>
                  <a:gd name="T2" fmla="*/ 0 w 6"/>
                  <a:gd name="T3" fmla="*/ 0 h 3"/>
                  <a:gd name="T4" fmla="*/ 0 w 6"/>
                  <a:gd name="T5" fmla="*/ 0 h 3"/>
                  <a:gd name="T6" fmla="*/ 0 w 6"/>
                  <a:gd name="T7" fmla="*/ 0 h 3"/>
                  <a:gd name="T8" fmla="*/ 0 w 6"/>
                  <a:gd name="T9" fmla="*/ 0 h 3"/>
                  <a:gd name="T10" fmla="*/ 0 w 6"/>
                  <a:gd name="T11" fmla="*/ 0 h 3"/>
                  <a:gd name="T12" fmla="*/ 0 w 6"/>
                  <a:gd name="T13" fmla="*/ 0 h 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 h="3">
                    <a:moveTo>
                      <a:pt x="6" y="0"/>
                    </a:moveTo>
                    <a:lnTo>
                      <a:pt x="5" y="1"/>
                    </a:lnTo>
                    <a:lnTo>
                      <a:pt x="3" y="2"/>
                    </a:lnTo>
                    <a:lnTo>
                      <a:pt x="1" y="3"/>
                    </a:lnTo>
                    <a:lnTo>
                      <a:pt x="0" y="2"/>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59" name="Freeform 558"/>
              <p:cNvSpPr>
                <a:spLocks/>
              </p:cNvSpPr>
              <p:nvPr/>
            </p:nvSpPr>
            <p:spPr bwMode="auto">
              <a:xfrm>
                <a:off x="3981" y="2555"/>
                <a:ext cx="5" cy="8"/>
              </a:xfrm>
              <a:custGeom>
                <a:avLst/>
                <a:gdLst>
                  <a:gd name="T0" fmla="*/ 0 w 14"/>
                  <a:gd name="T1" fmla="*/ 0 h 24"/>
                  <a:gd name="T2" fmla="*/ 0 w 14"/>
                  <a:gd name="T3" fmla="*/ 0 h 24"/>
                  <a:gd name="T4" fmla="*/ 0 w 14"/>
                  <a:gd name="T5" fmla="*/ 0 h 24"/>
                  <a:gd name="T6" fmla="*/ 0 w 14"/>
                  <a:gd name="T7" fmla="*/ 0 h 24"/>
                  <a:gd name="T8" fmla="*/ 0 w 14"/>
                  <a:gd name="T9" fmla="*/ 0 h 24"/>
                  <a:gd name="T10" fmla="*/ 0 w 14"/>
                  <a:gd name="T11" fmla="*/ 0 h 24"/>
                  <a:gd name="T12" fmla="*/ 0 w 14"/>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 h="24">
                    <a:moveTo>
                      <a:pt x="14" y="0"/>
                    </a:moveTo>
                    <a:lnTo>
                      <a:pt x="13" y="5"/>
                    </a:lnTo>
                    <a:lnTo>
                      <a:pt x="9" y="12"/>
                    </a:lnTo>
                    <a:lnTo>
                      <a:pt x="5" y="19"/>
                    </a:lnTo>
                    <a:lnTo>
                      <a:pt x="0" y="24"/>
                    </a:lnTo>
                    <a:lnTo>
                      <a:pt x="0" y="16"/>
                    </a:lnTo>
                    <a:lnTo>
                      <a:pt x="0" y="1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60" name="Line 140"/>
              <p:cNvSpPr>
                <a:spLocks noChangeShapeType="1"/>
              </p:cNvSpPr>
              <p:nvPr/>
            </p:nvSpPr>
            <p:spPr bwMode="auto">
              <a:xfrm>
                <a:off x="3981" y="2559"/>
                <a:ext cx="2" cy="1"/>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61" name="Freeform 560"/>
              <p:cNvSpPr>
                <a:spLocks/>
              </p:cNvSpPr>
              <p:nvPr/>
            </p:nvSpPr>
            <p:spPr bwMode="auto">
              <a:xfrm>
                <a:off x="3977" y="2572"/>
                <a:ext cx="4" cy="3"/>
              </a:xfrm>
              <a:custGeom>
                <a:avLst/>
                <a:gdLst>
                  <a:gd name="T0" fmla="*/ 0 w 13"/>
                  <a:gd name="T1" fmla="*/ 0 h 12"/>
                  <a:gd name="T2" fmla="*/ 0 w 13"/>
                  <a:gd name="T3" fmla="*/ 0 h 12"/>
                  <a:gd name="T4" fmla="*/ 0 w 13"/>
                  <a:gd name="T5" fmla="*/ 0 h 12"/>
                  <a:gd name="T6" fmla="*/ 0 60000 65536"/>
                  <a:gd name="T7" fmla="*/ 0 60000 65536"/>
                  <a:gd name="T8" fmla="*/ 0 60000 65536"/>
                </a:gdLst>
                <a:ahLst/>
                <a:cxnLst>
                  <a:cxn ang="T6">
                    <a:pos x="T0" y="T1"/>
                  </a:cxn>
                  <a:cxn ang="T7">
                    <a:pos x="T2" y="T3"/>
                  </a:cxn>
                  <a:cxn ang="T8">
                    <a:pos x="T4" y="T5"/>
                  </a:cxn>
                </a:cxnLst>
                <a:rect l="0" t="0" r="r" b="b"/>
                <a:pathLst>
                  <a:path w="13" h="12">
                    <a:moveTo>
                      <a:pt x="13" y="12"/>
                    </a:moveTo>
                    <a:lnTo>
                      <a:pt x="0" y="0"/>
                    </a:lnTo>
                    <a:lnTo>
                      <a:pt x="13" y="1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62" name="Freeform 561"/>
              <p:cNvSpPr>
                <a:spLocks/>
              </p:cNvSpPr>
              <p:nvPr/>
            </p:nvSpPr>
            <p:spPr bwMode="auto">
              <a:xfrm>
                <a:off x="3981" y="2585"/>
                <a:ext cx="2" cy="6"/>
              </a:xfrm>
              <a:custGeom>
                <a:avLst/>
                <a:gdLst>
                  <a:gd name="T0" fmla="*/ 0 w 7"/>
                  <a:gd name="T1" fmla="*/ 0 h 19"/>
                  <a:gd name="T2" fmla="*/ 0 w 7"/>
                  <a:gd name="T3" fmla="*/ 0 h 19"/>
                  <a:gd name="T4" fmla="*/ 0 w 7"/>
                  <a:gd name="T5" fmla="*/ 0 h 19"/>
                  <a:gd name="T6" fmla="*/ 0 w 7"/>
                  <a:gd name="T7" fmla="*/ 0 h 1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19">
                    <a:moveTo>
                      <a:pt x="0" y="0"/>
                    </a:moveTo>
                    <a:lnTo>
                      <a:pt x="0" y="19"/>
                    </a:lnTo>
                    <a:lnTo>
                      <a:pt x="0" y="0"/>
                    </a:lnTo>
                    <a:lnTo>
                      <a:pt x="7"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63" name="Line 143"/>
              <p:cNvSpPr>
                <a:spLocks noChangeShapeType="1"/>
              </p:cNvSpPr>
              <p:nvPr/>
            </p:nvSpPr>
            <p:spPr bwMode="auto">
              <a:xfrm flipV="1">
                <a:off x="3981" y="2599"/>
                <a:ext cx="1" cy="4"/>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64" name="Freeform 563"/>
              <p:cNvSpPr>
                <a:spLocks/>
              </p:cNvSpPr>
              <p:nvPr/>
            </p:nvSpPr>
            <p:spPr bwMode="auto">
              <a:xfrm>
                <a:off x="3970" y="2545"/>
                <a:ext cx="2" cy="6"/>
              </a:xfrm>
              <a:custGeom>
                <a:avLst/>
                <a:gdLst>
                  <a:gd name="T0" fmla="*/ 0 w 8"/>
                  <a:gd name="T1" fmla="*/ 0 h 18"/>
                  <a:gd name="T2" fmla="*/ 0 w 8"/>
                  <a:gd name="T3" fmla="*/ 0 h 18"/>
                  <a:gd name="T4" fmla="*/ 0 w 8"/>
                  <a:gd name="T5" fmla="*/ 0 h 18"/>
                  <a:gd name="T6" fmla="*/ 0 w 8"/>
                  <a:gd name="T7" fmla="*/ 0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8">
                    <a:moveTo>
                      <a:pt x="0" y="18"/>
                    </a:moveTo>
                    <a:lnTo>
                      <a:pt x="8" y="6"/>
                    </a:lnTo>
                    <a:lnTo>
                      <a:pt x="0" y="0"/>
                    </a:lnTo>
                    <a:lnTo>
                      <a:pt x="0" y="1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65" name="Freeform 564"/>
              <p:cNvSpPr>
                <a:spLocks/>
              </p:cNvSpPr>
              <p:nvPr/>
            </p:nvSpPr>
            <p:spPr bwMode="auto">
              <a:xfrm>
                <a:off x="3968" y="2532"/>
                <a:ext cx="2" cy="7"/>
              </a:xfrm>
              <a:custGeom>
                <a:avLst/>
                <a:gdLst>
                  <a:gd name="T0" fmla="*/ 0 w 6"/>
                  <a:gd name="T1" fmla="*/ 0 h 19"/>
                  <a:gd name="T2" fmla="*/ 0 w 6"/>
                  <a:gd name="T3" fmla="*/ 0 h 19"/>
                  <a:gd name="T4" fmla="*/ 0 w 6"/>
                  <a:gd name="T5" fmla="*/ 0 h 19"/>
                  <a:gd name="T6" fmla="*/ 0 60000 65536"/>
                  <a:gd name="T7" fmla="*/ 0 60000 65536"/>
                  <a:gd name="T8" fmla="*/ 0 60000 65536"/>
                </a:gdLst>
                <a:ahLst/>
                <a:cxnLst>
                  <a:cxn ang="T6">
                    <a:pos x="T0" y="T1"/>
                  </a:cxn>
                  <a:cxn ang="T7">
                    <a:pos x="T2" y="T3"/>
                  </a:cxn>
                  <a:cxn ang="T8">
                    <a:pos x="T4" y="T5"/>
                  </a:cxn>
                </a:cxnLst>
                <a:rect l="0" t="0" r="r" b="b"/>
                <a:pathLst>
                  <a:path w="6" h="19">
                    <a:moveTo>
                      <a:pt x="0" y="0"/>
                    </a:moveTo>
                    <a:lnTo>
                      <a:pt x="0" y="19"/>
                    </a:lnTo>
                    <a:lnTo>
                      <a:pt x="6" y="13"/>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66" name="Freeform 565"/>
              <p:cNvSpPr>
                <a:spLocks/>
              </p:cNvSpPr>
              <p:nvPr/>
            </p:nvSpPr>
            <p:spPr bwMode="auto">
              <a:xfrm>
                <a:off x="3965" y="2513"/>
                <a:ext cx="10" cy="5"/>
              </a:xfrm>
              <a:custGeom>
                <a:avLst/>
                <a:gdLst>
                  <a:gd name="T0" fmla="*/ 0 w 28"/>
                  <a:gd name="T1" fmla="*/ 0 h 19"/>
                  <a:gd name="T2" fmla="*/ 0 w 28"/>
                  <a:gd name="T3" fmla="*/ 0 h 19"/>
                  <a:gd name="T4" fmla="*/ 0 w 28"/>
                  <a:gd name="T5" fmla="*/ 0 h 19"/>
                  <a:gd name="T6" fmla="*/ 0 60000 65536"/>
                  <a:gd name="T7" fmla="*/ 0 60000 65536"/>
                  <a:gd name="T8" fmla="*/ 0 60000 65536"/>
                </a:gdLst>
                <a:ahLst/>
                <a:cxnLst>
                  <a:cxn ang="T6">
                    <a:pos x="T0" y="T1"/>
                  </a:cxn>
                  <a:cxn ang="T7">
                    <a:pos x="T2" y="T3"/>
                  </a:cxn>
                  <a:cxn ang="T8">
                    <a:pos x="T4" y="T5"/>
                  </a:cxn>
                </a:cxnLst>
                <a:rect l="0" t="0" r="r" b="b"/>
                <a:pathLst>
                  <a:path w="28" h="19">
                    <a:moveTo>
                      <a:pt x="0" y="0"/>
                    </a:moveTo>
                    <a:lnTo>
                      <a:pt x="0" y="19"/>
                    </a:lnTo>
                    <a:lnTo>
                      <a:pt x="28" y="19"/>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67" name="Freeform 566"/>
              <p:cNvSpPr>
                <a:spLocks/>
              </p:cNvSpPr>
              <p:nvPr/>
            </p:nvSpPr>
            <p:spPr bwMode="auto">
              <a:xfrm>
                <a:off x="3970" y="2513"/>
                <a:ext cx="5" cy="5"/>
              </a:xfrm>
              <a:custGeom>
                <a:avLst/>
                <a:gdLst>
                  <a:gd name="T0" fmla="*/ 0 w 15"/>
                  <a:gd name="T1" fmla="*/ 0 h 19"/>
                  <a:gd name="T2" fmla="*/ 0 w 15"/>
                  <a:gd name="T3" fmla="*/ 0 h 19"/>
                  <a:gd name="T4" fmla="*/ 0 w 15"/>
                  <a:gd name="T5" fmla="*/ 0 h 19"/>
                  <a:gd name="T6" fmla="*/ 0 60000 65536"/>
                  <a:gd name="T7" fmla="*/ 0 60000 65536"/>
                  <a:gd name="T8" fmla="*/ 0 60000 65536"/>
                </a:gdLst>
                <a:ahLst/>
                <a:cxnLst>
                  <a:cxn ang="T6">
                    <a:pos x="T0" y="T1"/>
                  </a:cxn>
                  <a:cxn ang="T7">
                    <a:pos x="T2" y="T3"/>
                  </a:cxn>
                  <a:cxn ang="T8">
                    <a:pos x="T4" y="T5"/>
                  </a:cxn>
                </a:cxnLst>
                <a:rect l="0" t="0" r="r" b="b"/>
                <a:pathLst>
                  <a:path w="15" h="19">
                    <a:moveTo>
                      <a:pt x="15" y="19"/>
                    </a:moveTo>
                    <a:lnTo>
                      <a:pt x="8" y="9"/>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68" name="Freeform 567"/>
              <p:cNvSpPr>
                <a:spLocks/>
              </p:cNvSpPr>
              <p:nvPr/>
            </p:nvSpPr>
            <p:spPr bwMode="auto">
              <a:xfrm>
                <a:off x="3950" y="2430"/>
                <a:ext cx="7" cy="6"/>
              </a:xfrm>
              <a:custGeom>
                <a:avLst/>
                <a:gdLst>
                  <a:gd name="T0" fmla="*/ 0 w 20"/>
                  <a:gd name="T1" fmla="*/ 0 h 18"/>
                  <a:gd name="T2" fmla="*/ 0 w 20"/>
                  <a:gd name="T3" fmla="*/ 0 h 18"/>
                  <a:gd name="T4" fmla="*/ 0 w 20"/>
                  <a:gd name="T5" fmla="*/ 0 h 18"/>
                  <a:gd name="T6" fmla="*/ 0 w 20"/>
                  <a:gd name="T7" fmla="*/ 0 h 1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8">
                    <a:moveTo>
                      <a:pt x="13" y="18"/>
                    </a:moveTo>
                    <a:lnTo>
                      <a:pt x="20" y="0"/>
                    </a:lnTo>
                    <a:lnTo>
                      <a:pt x="0" y="0"/>
                    </a:lnTo>
                    <a:lnTo>
                      <a:pt x="13" y="1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grpSp>
          <p:nvGrpSpPr>
            <p:cNvPr id="99" name="Group 98"/>
            <p:cNvGrpSpPr>
              <a:grpSpLocks/>
            </p:cNvGrpSpPr>
            <p:nvPr/>
          </p:nvGrpSpPr>
          <p:grpSpPr bwMode="auto">
            <a:xfrm>
              <a:off x="9310804" y="4208711"/>
              <a:ext cx="185742" cy="214311"/>
              <a:chOff x="5486" y="2743"/>
              <a:chExt cx="137" cy="132"/>
            </a:xfrm>
          </p:grpSpPr>
          <p:sp>
            <p:nvSpPr>
              <p:cNvPr id="529" name="Freeform 528"/>
              <p:cNvSpPr>
                <a:spLocks/>
              </p:cNvSpPr>
              <p:nvPr/>
            </p:nvSpPr>
            <p:spPr bwMode="auto">
              <a:xfrm>
                <a:off x="5595" y="2806"/>
                <a:ext cx="13" cy="28"/>
              </a:xfrm>
              <a:custGeom>
                <a:avLst/>
                <a:gdLst>
                  <a:gd name="T0" fmla="*/ 0 w 40"/>
                  <a:gd name="T1" fmla="*/ 0 h 87"/>
                  <a:gd name="T2" fmla="*/ 0 w 40"/>
                  <a:gd name="T3" fmla="*/ 0 h 87"/>
                  <a:gd name="T4" fmla="*/ 0 w 40"/>
                  <a:gd name="T5" fmla="*/ 0 h 87"/>
                  <a:gd name="T6" fmla="*/ 0 w 40"/>
                  <a:gd name="T7" fmla="*/ 0 h 87"/>
                  <a:gd name="T8" fmla="*/ 0 w 40"/>
                  <a:gd name="T9" fmla="*/ 0 h 87"/>
                  <a:gd name="T10" fmla="*/ 0 w 40"/>
                  <a:gd name="T11" fmla="*/ 0 h 87"/>
                  <a:gd name="T12" fmla="*/ 0 w 40"/>
                  <a:gd name="T13" fmla="*/ 0 h 87"/>
                  <a:gd name="T14" fmla="*/ 0 w 40"/>
                  <a:gd name="T15" fmla="*/ 0 h 87"/>
                  <a:gd name="T16" fmla="*/ 0 w 40"/>
                  <a:gd name="T17" fmla="*/ 0 h 87"/>
                  <a:gd name="T18" fmla="*/ 0 w 40"/>
                  <a:gd name="T19" fmla="*/ 0 h 87"/>
                  <a:gd name="T20" fmla="*/ 0 w 40"/>
                  <a:gd name="T21" fmla="*/ 0 h 87"/>
                  <a:gd name="T22" fmla="*/ 0 w 40"/>
                  <a:gd name="T23" fmla="*/ 0 h 87"/>
                  <a:gd name="T24" fmla="*/ 0 w 40"/>
                  <a:gd name="T25" fmla="*/ 0 h 87"/>
                  <a:gd name="T26" fmla="*/ 0 w 40"/>
                  <a:gd name="T27" fmla="*/ 0 h 87"/>
                  <a:gd name="T28" fmla="*/ 0 w 40"/>
                  <a:gd name="T29" fmla="*/ 0 h 87"/>
                  <a:gd name="T30" fmla="*/ 0 w 40"/>
                  <a:gd name="T31" fmla="*/ 0 h 87"/>
                  <a:gd name="T32" fmla="*/ 0 w 40"/>
                  <a:gd name="T33" fmla="*/ 0 h 87"/>
                  <a:gd name="T34" fmla="*/ 0 w 40"/>
                  <a:gd name="T35" fmla="*/ 0 h 87"/>
                  <a:gd name="T36" fmla="*/ 0 w 40"/>
                  <a:gd name="T37" fmla="*/ 0 h 87"/>
                  <a:gd name="T38" fmla="*/ 0 w 40"/>
                  <a:gd name="T39" fmla="*/ 0 h 87"/>
                  <a:gd name="T40" fmla="*/ 0 w 40"/>
                  <a:gd name="T41" fmla="*/ 0 h 87"/>
                  <a:gd name="T42" fmla="*/ 0 w 40"/>
                  <a:gd name="T43" fmla="*/ 0 h 87"/>
                  <a:gd name="T44" fmla="*/ 0 w 40"/>
                  <a:gd name="T45" fmla="*/ 0 h 87"/>
                  <a:gd name="T46" fmla="*/ 0 w 40"/>
                  <a:gd name="T47" fmla="*/ 0 h 87"/>
                  <a:gd name="T48" fmla="*/ 0 w 40"/>
                  <a:gd name="T49" fmla="*/ 0 h 8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0" h="87">
                    <a:moveTo>
                      <a:pt x="0" y="31"/>
                    </a:moveTo>
                    <a:lnTo>
                      <a:pt x="0" y="42"/>
                    </a:lnTo>
                    <a:lnTo>
                      <a:pt x="2" y="51"/>
                    </a:lnTo>
                    <a:lnTo>
                      <a:pt x="5" y="59"/>
                    </a:lnTo>
                    <a:lnTo>
                      <a:pt x="10" y="66"/>
                    </a:lnTo>
                    <a:lnTo>
                      <a:pt x="15" y="72"/>
                    </a:lnTo>
                    <a:lnTo>
                      <a:pt x="22" y="77"/>
                    </a:lnTo>
                    <a:lnTo>
                      <a:pt x="31" y="82"/>
                    </a:lnTo>
                    <a:lnTo>
                      <a:pt x="40" y="87"/>
                    </a:lnTo>
                    <a:lnTo>
                      <a:pt x="35" y="82"/>
                    </a:lnTo>
                    <a:lnTo>
                      <a:pt x="32" y="77"/>
                    </a:lnTo>
                    <a:lnTo>
                      <a:pt x="29" y="71"/>
                    </a:lnTo>
                    <a:lnTo>
                      <a:pt x="26" y="65"/>
                    </a:lnTo>
                    <a:lnTo>
                      <a:pt x="22" y="52"/>
                    </a:lnTo>
                    <a:lnTo>
                      <a:pt x="20" y="39"/>
                    </a:lnTo>
                    <a:lnTo>
                      <a:pt x="18" y="27"/>
                    </a:lnTo>
                    <a:lnTo>
                      <a:pt x="13" y="16"/>
                    </a:lnTo>
                    <a:lnTo>
                      <a:pt x="11" y="11"/>
                    </a:lnTo>
                    <a:lnTo>
                      <a:pt x="8" y="6"/>
                    </a:lnTo>
                    <a:lnTo>
                      <a:pt x="4" y="3"/>
                    </a:lnTo>
                    <a:lnTo>
                      <a:pt x="0" y="0"/>
                    </a:lnTo>
                    <a:lnTo>
                      <a:pt x="0" y="9"/>
                    </a:lnTo>
                    <a:lnTo>
                      <a:pt x="0" y="16"/>
                    </a:lnTo>
                    <a:lnTo>
                      <a:pt x="0" y="23"/>
                    </a:lnTo>
                    <a:lnTo>
                      <a:pt x="0" y="31"/>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30" name="Freeform 529"/>
              <p:cNvSpPr>
                <a:spLocks/>
              </p:cNvSpPr>
              <p:nvPr/>
            </p:nvSpPr>
            <p:spPr bwMode="auto">
              <a:xfrm>
                <a:off x="5603" y="2842"/>
                <a:ext cx="20" cy="12"/>
              </a:xfrm>
              <a:custGeom>
                <a:avLst/>
                <a:gdLst>
                  <a:gd name="T0" fmla="*/ 0 w 61"/>
                  <a:gd name="T1" fmla="*/ 0 h 37"/>
                  <a:gd name="T2" fmla="*/ 0 w 61"/>
                  <a:gd name="T3" fmla="*/ 0 h 37"/>
                  <a:gd name="T4" fmla="*/ 0 w 61"/>
                  <a:gd name="T5" fmla="*/ 0 h 37"/>
                  <a:gd name="T6" fmla="*/ 0 w 61"/>
                  <a:gd name="T7" fmla="*/ 0 h 37"/>
                  <a:gd name="T8" fmla="*/ 0 w 61"/>
                  <a:gd name="T9" fmla="*/ 0 h 37"/>
                  <a:gd name="T10" fmla="*/ 0 w 61"/>
                  <a:gd name="T11" fmla="*/ 0 h 37"/>
                  <a:gd name="T12" fmla="*/ 0 w 61"/>
                  <a:gd name="T13" fmla="*/ 0 h 37"/>
                  <a:gd name="T14" fmla="*/ 0 w 61"/>
                  <a:gd name="T15" fmla="*/ 0 h 37"/>
                  <a:gd name="T16" fmla="*/ 0 w 61"/>
                  <a:gd name="T17" fmla="*/ 0 h 37"/>
                  <a:gd name="T18" fmla="*/ 0 w 61"/>
                  <a:gd name="T19" fmla="*/ 0 h 37"/>
                  <a:gd name="T20" fmla="*/ 0 w 61"/>
                  <a:gd name="T21" fmla="*/ 0 h 37"/>
                  <a:gd name="T22" fmla="*/ 0 w 61"/>
                  <a:gd name="T23" fmla="*/ 0 h 37"/>
                  <a:gd name="T24" fmla="*/ 0 w 61"/>
                  <a:gd name="T25" fmla="*/ 0 h 37"/>
                  <a:gd name="T26" fmla="*/ 0 w 61"/>
                  <a:gd name="T27" fmla="*/ 0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1" h="37">
                    <a:moveTo>
                      <a:pt x="0" y="31"/>
                    </a:moveTo>
                    <a:lnTo>
                      <a:pt x="19" y="32"/>
                    </a:lnTo>
                    <a:lnTo>
                      <a:pt x="35" y="34"/>
                    </a:lnTo>
                    <a:lnTo>
                      <a:pt x="49" y="36"/>
                    </a:lnTo>
                    <a:lnTo>
                      <a:pt x="61" y="37"/>
                    </a:lnTo>
                    <a:lnTo>
                      <a:pt x="55" y="29"/>
                    </a:lnTo>
                    <a:lnTo>
                      <a:pt x="49" y="22"/>
                    </a:lnTo>
                    <a:lnTo>
                      <a:pt x="42" y="17"/>
                    </a:lnTo>
                    <a:lnTo>
                      <a:pt x="35" y="12"/>
                    </a:lnTo>
                    <a:lnTo>
                      <a:pt x="28" y="9"/>
                    </a:lnTo>
                    <a:lnTo>
                      <a:pt x="19" y="5"/>
                    </a:lnTo>
                    <a:lnTo>
                      <a:pt x="10" y="2"/>
                    </a:lnTo>
                    <a:lnTo>
                      <a:pt x="0" y="0"/>
                    </a:lnTo>
                    <a:lnTo>
                      <a:pt x="0" y="31"/>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31" name="Freeform 530"/>
              <p:cNvSpPr>
                <a:spLocks/>
              </p:cNvSpPr>
              <p:nvPr/>
            </p:nvSpPr>
            <p:spPr bwMode="auto">
              <a:xfrm>
                <a:off x="5568" y="2865"/>
                <a:ext cx="13" cy="10"/>
              </a:xfrm>
              <a:custGeom>
                <a:avLst/>
                <a:gdLst>
                  <a:gd name="T0" fmla="*/ 0 w 40"/>
                  <a:gd name="T1" fmla="*/ 0 h 30"/>
                  <a:gd name="T2" fmla="*/ 0 w 40"/>
                  <a:gd name="T3" fmla="*/ 0 h 30"/>
                  <a:gd name="T4" fmla="*/ 0 w 40"/>
                  <a:gd name="T5" fmla="*/ 0 h 30"/>
                  <a:gd name="T6" fmla="*/ 0 w 40"/>
                  <a:gd name="T7" fmla="*/ 0 h 30"/>
                  <a:gd name="T8" fmla="*/ 0 w 40"/>
                  <a:gd name="T9" fmla="*/ 0 h 30"/>
                  <a:gd name="T10" fmla="*/ 0 w 40"/>
                  <a:gd name="T11" fmla="*/ 0 h 30"/>
                  <a:gd name="T12" fmla="*/ 0 w 40"/>
                  <a:gd name="T13" fmla="*/ 0 h 30"/>
                  <a:gd name="T14" fmla="*/ 0 w 40"/>
                  <a:gd name="T15" fmla="*/ 0 h 30"/>
                  <a:gd name="T16" fmla="*/ 0 w 40"/>
                  <a:gd name="T17" fmla="*/ 0 h 30"/>
                  <a:gd name="T18" fmla="*/ 0 w 40"/>
                  <a:gd name="T19" fmla="*/ 0 h 30"/>
                  <a:gd name="T20" fmla="*/ 0 w 40"/>
                  <a:gd name="T21" fmla="*/ 0 h 30"/>
                  <a:gd name="T22" fmla="*/ 0 w 40"/>
                  <a:gd name="T23" fmla="*/ 0 h 30"/>
                  <a:gd name="T24" fmla="*/ 0 w 40"/>
                  <a:gd name="T25" fmla="*/ 0 h 30"/>
                  <a:gd name="T26" fmla="*/ 0 w 40"/>
                  <a:gd name="T27" fmla="*/ 0 h 30"/>
                  <a:gd name="T28" fmla="*/ 0 w 40"/>
                  <a:gd name="T29" fmla="*/ 0 h 30"/>
                  <a:gd name="T30" fmla="*/ 0 w 40"/>
                  <a:gd name="T31" fmla="*/ 0 h 30"/>
                  <a:gd name="T32" fmla="*/ 0 w 40"/>
                  <a:gd name="T33" fmla="*/ 0 h 3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0" h="30">
                    <a:moveTo>
                      <a:pt x="40" y="30"/>
                    </a:moveTo>
                    <a:lnTo>
                      <a:pt x="33" y="28"/>
                    </a:lnTo>
                    <a:lnTo>
                      <a:pt x="26" y="25"/>
                    </a:lnTo>
                    <a:lnTo>
                      <a:pt x="21" y="22"/>
                    </a:lnTo>
                    <a:lnTo>
                      <a:pt x="15" y="19"/>
                    </a:lnTo>
                    <a:lnTo>
                      <a:pt x="11" y="16"/>
                    </a:lnTo>
                    <a:lnTo>
                      <a:pt x="6" y="11"/>
                    </a:lnTo>
                    <a:lnTo>
                      <a:pt x="3" y="6"/>
                    </a:lnTo>
                    <a:lnTo>
                      <a:pt x="0" y="0"/>
                    </a:lnTo>
                    <a:lnTo>
                      <a:pt x="8" y="2"/>
                    </a:lnTo>
                    <a:lnTo>
                      <a:pt x="15" y="6"/>
                    </a:lnTo>
                    <a:lnTo>
                      <a:pt x="22" y="10"/>
                    </a:lnTo>
                    <a:lnTo>
                      <a:pt x="27" y="15"/>
                    </a:lnTo>
                    <a:lnTo>
                      <a:pt x="33" y="19"/>
                    </a:lnTo>
                    <a:lnTo>
                      <a:pt x="36" y="23"/>
                    </a:lnTo>
                    <a:lnTo>
                      <a:pt x="39" y="27"/>
                    </a:lnTo>
                    <a:lnTo>
                      <a:pt x="40" y="3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32" name="Freeform 531"/>
              <p:cNvSpPr>
                <a:spLocks/>
              </p:cNvSpPr>
              <p:nvPr/>
            </p:nvSpPr>
            <p:spPr bwMode="auto">
              <a:xfrm>
                <a:off x="5515" y="2789"/>
                <a:ext cx="24" cy="26"/>
              </a:xfrm>
              <a:custGeom>
                <a:avLst/>
                <a:gdLst>
                  <a:gd name="T0" fmla="*/ 0 w 74"/>
                  <a:gd name="T1" fmla="*/ 0 h 80"/>
                  <a:gd name="T2" fmla="*/ 0 w 74"/>
                  <a:gd name="T3" fmla="*/ 0 h 80"/>
                  <a:gd name="T4" fmla="*/ 0 w 74"/>
                  <a:gd name="T5" fmla="*/ 0 h 80"/>
                  <a:gd name="T6" fmla="*/ 0 w 74"/>
                  <a:gd name="T7" fmla="*/ 0 h 80"/>
                  <a:gd name="T8" fmla="*/ 0 w 74"/>
                  <a:gd name="T9" fmla="*/ 0 h 80"/>
                  <a:gd name="T10" fmla="*/ 0 w 74"/>
                  <a:gd name="T11" fmla="*/ 0 h 80"/>
                  <a:gd name="T12" fmla="*/ 0 w 74"/>
                  <a:gd name="T13" fmla="*/ 0 h 80"/>
                  <a:gd name="T14" fmla="*/ 0 w 74"/>
                  <a:gd name="T15" fmla="*/ 0 h 80"/>
                  <a:gd name="T16" fmla="*/ 0 w 74"/>
                  <a:gd name="T17" fmla="*/ 0 h 80"/>
                  <a:gd name="T18" fmla="*/ 0 w 74"/>
                  <a:gd name="T19" fmla="*/ 0 h 80"/>
                  <a:gd name="T20" fmla="*/ 0 w 74"/>
                  <a:gd name="T21" fmla="*/ 0 h 80"/>
                  <a:gd name="T22" fmla="*/ 0 w 74"/>
                  <a:gd name="T23" fmla="*/ 0 h 80"/>
                  <a:gd name="T24" fmla="*/ 0 w 74"/>
                  <a:gd name="T25" fmla="*/ 0 h 80"/>
                  <a:gd name="T26" fmla="*/ 0 w 74"/>
                  <a:gd name="T27" fmla="*/ 0 h 80"/>
                  <a:gd name="T28" fmla="*/ 0 w 74"/>
                  <a:gd name="T29" fmla="*/ 0 h 80"/>
                  <a:gd name="T30" fmla="*/ 0 w 74"/>
                  <a:gd name="T31" fmla="*/ 0 h 80"/>
                  <a:gd name="T32" fmla="*/ 0 w 74"/>
                  <a:gd name="T33" fmla="*/ 0 h 80"/>
                  <a:gd name="T34" fmla="*/ 0 w 74"/>
                  <a:gd name="T35" fmla="*/ 0 h 80"/>
                  <a:gd name="T36" fmla="*/ 0 w 74"/>
                  <a:gd name="T37" fmla="*/ 0 h 80"/>
                  <a:gd name="T38" fmla="*/ 0 w 74"/>
                  <a:gd name="T39" fmla="*/ 0 h 80"/>
                  <a:gd name="T40" fmla="*/ 0 w 74"/>
                  <a:gd name="T41" fmla="*/ 0 h 80"/>
                  <a:gd name="T42" fmla="*/ 0 w 74"/>
                  <a:gd name="T43" fmla="*/ 0 h 80"/>
                  <a:gd name="T44" fmla="*/ 0 w 74"/>
                  <a:gd name="T45" fmla="*/ 0 h 80"/>
                  <a:gd name="T46" fmla="*/ 0 w 74"/>
                  <a:gd name="T47" fmla="*/ 0 h 80"/>
                  <a:gd name="T48" fmla="*/ 0 w 74"/>
                  <a:gd name="T49" fmla="*/ 0 h 80"/>
                  <a:gd name="T50" fmla="*/ 0 w 74"/>
                  <a:gd name="T51" fmla="*/ 0 h 80"/>
                  <a:gd name="T52" fmla="*/ 0 w 74"/>
                  <a:gd name="T53" fmla="*/ 0 h 80"/>
                  <a:gd name="T54" fmla="*/ 0 w 74"/>
                  <a:gd name="T55" fmla="*/ 0 h 80"/>
                  <a:gd name="T56" fmla="*/ 0 w 74"/>
                  <a:gd name="T57" fmla="*/ 0 h 80"/>
                  <a:gd name="T58" fmla="*/ 0 w 74"/>
                  <a:gd name="T59" fmla="*/ 0 h 80"/>
                  <a:gd name="T60" fmla="*/ 0 w 74"/>
                  <a:gd name="T61" fmla="*/ 0 h 8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74" h="80">
                    <a:moveTo>
                      <a:pt x="74" y="80"/>
                    </a:moveTo>
                    <a:lnTo>
                      <a:pt x="72" y="73"/>
                    </a:lnTo>
                    <a:lnTo>
                      <a:pt x="71" y="66"/>
                    </a:lnTo>
                    <a:lnTo>
                      <a:pt x="69" y="60"/>
                    </a:lnTo>
                    <a:lnTo>
                      <a:pt x="66" y="53"/>
                    </a:lnTo>
                    <a:lnTo>
                      <a:pt x="58" y="42"/>
                    </a:lnTo>
                    <a:lnTo>
                      <a:pt x="48" y="33"/>
                    </a:lnTo>
                    <a:lnTo>
                      <a:pt x="38" y="25"/>
                    </a:lnTo>
                    <a:lnTo>
                      <a:pt x="29" y="17"/>
                    </a:lnTo>
                    <a:lnTo>
                      <a:pt x="20" y="9"/>
                    </a:lnTo>
                    <a:lnTo>
                      <a:pt x="13" y="0"/>
                    </a:lnTo>
                    <a:lnTo>
                      <a:pt x="9" y="5"/>
                    </a:lnTo>
                    <a:lnTo>
                      <a:pt x="4" y="10"/>
                    </a:lnTo>
                    <a:lnTo>
                      <a:pt x="1" y="14"/>
                    </a:lnTo>
                    <a:lnTo>
                      <a:pt x="0" y="19"/>
                    </a:lnTo>
                    <a:lnTo>
                      <a:pt x="0" y="25"/>
                    </a:lnTo>
                    <a:lnTo>
                      <a:pt x="2" y="30"/>
                    </a:lnTo>
                    <a:lnTo>
                      <a:pt x="4" y="36"/>
                    </a:lnTo>
                    <a:lnTo>
                      <a:pt x="7" y="41"/>
                    </a:lnTo>
                    <a:lnTo>
                      <a:pt x="10" y="46"/>
                    </a:lnTo>
                    <a:lnTo>
                      <a:pt x="14" y="51"/>
                    </a:lnTo>
                    <a:lnTo>
                      <a:pt x="19" y="56"/>
                    </a:lnTo>
                    <a:lnTo>
                      <a:pt x="24" y="61"/>
                    </a:lnTo>
                    <a:lnTo>
                      <a:pt x="30" y="66"/>
                    </a:lnTo>
                    <a:lnTo>
                      <a:pt x="35" y="69"/>
                    </a:lnTo>
                    <a:lnTo>
                      <a:pt x="42" y="72"/>
                    </a:lnTo>
                    <a:lnTo>
                      <a:pt x="47" y="75"/>
                    </a:lnTo>
                    <a:lnTo>
                      <a:pt x="54" y="77"/>
                    </a:lnTo>
                    <a:lnTo>
                      <a:pt x="60" y="79"/>
                    </a:lnTo>
                    <a:lnTo>
                      <a:pt x="67" y="80"/>
                    </a:lnTo>
                    <a:lnTo>
                      <a:pt x="74" y="8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33" name="Freeform 532"/>
              <p:cNvSpPr>
                <a:spLocks/>
              </p:cNvSpPr>
              <p:nvPr/>
            </p:nvSpPr>
            <p:spPr bwMode="auto">
              <a:xfrm>
                <a:off x="5555" y="2785"/>
                <a:ext cx="26" cy="27"/>
              </a:xfrm>
              <a:custGeom>
                <a:avLst/>
                <a:gdLst>
                  <a:gd name="T0" fmla="*/ 0 w 86"/>
                  <a:gd name="T1" fmla="*/ 0 h 80"/>
                  <a:gd name="T2" fmla="*/ 0 w 86"/>
                  <a:gd name="T3" fmla="*/ 0 h 80"/>
                  <a:gd name="T4" fmla="*/ 0 w 86"/>
                  <a:gd name="T5" fmla="*/ 0 h 80"/>
                  <a:gd name="T6" fmla="*/ 0 w 86"/>
                  <a:gd name="T7" fmla="*/ 0 h 80"/>
                  <a:gd name="T8" fmla="*/ 0 w 86"/>
                  <a:gd name="T9" fmla="*/ 0 h 80"/>
                  <a:gd name="T10" fmla="*/ 0 w 86"/>
                  <a:gd name="T11" fmla="*/ 0 h 80"/>
                  <a:gd name="T12" fmla="*/ 0 w 86"/>
                  <a:gd name="T13" fmla="*/ 0 h 80"/>
                  <a:gd name="T14" fmla="*/ 0 w 86"/>
                  <a:gd name="T15" fmla="*/ 0 h 80"/>
                  <a:gd name="T16" fmla="*/ 0 w 86"/>
                  <a:gd name="T17" fmla="*/ 0 h 80"/>
                  <a:gd name="T18" fmla="*/ 0 w 86"/>
                  <a:gd name="T19" fmla="*/ 0 h 80"/>
                  <a:gd name="T20" fmla="*/ 0 w 86"/>
                  <a:gd name="T21" fmla="*/ 0 h 80"/>
                  <a:gd name="T22" fmla="*/ 0 w 86"/>
                  <a:gd name="T23" fmla="*/ 0 h 80"/>
                  <a:gd name="T24" fmla="*/ 0 w 86"/>
                  <a:gd name="T25" fmla="*/ 0 h 80"/>
                  <a:gd name="T26" fmla="*/ 0 w 86"/>
                  <a:gd name="T27" fmla="*/ 0 h 80"/>
                  <a:gd name="T28" fmla="*/ 0 w 86"/>
                  <a:gd name="T29" fmla="*/ 0 h 80"/>
                  <a:gd name="T30" fmla="*/ 0 w 86"/>
                  <a:gd name="T31" fmla="*/ 0 h 80"/>
                  <a:gd name="T32" fmla="*/ 0 w 86"/>
                  <a:gd name="T33" fmla="*/ 0 h 80"/>
                  <a:gd name="T34" fmla="*/ 0 w 86"/>
                  <a:gd name="T35" fmla="*/ 0 h 80"/>
                  <a:gd name="T36" fmla="*/ 0 w 86"/>
                  <a:gd name="T37" fmla="*/ 0 h 80"/>
                  <a:gd name="T38" fmla="*/ 0 w 86"/>
                  <a:gd name="T39" fmla="*/ 0 h 80"/>
                  <a:gd name="T40" fmla="*/ 0 w 86"/>
                  <a:gd name="T41" fmla="*/ 0 h 80"/>
                  <a:gd name="T42" fmla="*/ 0 w 86"/>
                  <a:gd name="T43" fmla="*/ 0 h 80"/>
                  <a:gd name="T44" fmla="*/ 0 w 86"/>
                  <a:gd name="T45" fmla="*/ 0 h 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6" h="80">
                    <a:moveTo>
                      <a:pt x="52" y="80"/>
                    </a:moveTo>
                    <a:lnTo>
                      <a:pt x="86" y="80"/>
                    </a:lnTo>
                    <a:lnTo>
                      <a:pt x="86" y="61"/>
                    </a:lnTo>
                    <a:lnTo>
                      <a:pt x="79" y="59"/>
                    </a:lnTo>
                    <a:lnTo>
                      <a:pt x="72" y="56"/>
                    </a:lnTo>
                    <a:lnTo>
                      <a:pt x="67" y="53"/>
                    </a:lnTo>
                    <a:lnTo>
                      <a:pt x="61" y="49"/>
                    </a:lnTo>
                    <a:lnTo>
                      <a:pt x="51" y="41"/>
                    </a:lnTo>
                    <a:lnTo>
                      <a:pt x="43" y="33"/>
                    </a:lnTo>
                    <a:lnTo>
                      <a:pt x="34" y="25"/>
                    </a:lnTo>
                    <a:lnTo>
                      <a:pt x="24" y="16"/>
                    </a:lnTo>
                    <a:lnTo>
                      <a:pt x="13" y="7"/>
                    </a:lnTo>
                    <a:lnTo>
                      <a:pt x="0" y="0"/>
                    </a:lnTo>
                    <a:lnTo>
                      <a:pt x="1" y="8"/>
                    </a:lnTo>
                    <a:lnTo>
                      <a:pt x="5" y="20"/>
                    </a:lnTo>
                    <a:lnTo>
                      <a:pt x="11" y="32"/>
                    </a:lnTo>
                    <a:lnTo>
                      <a:pt x="18" y="44"/>
                    </a:lnTo>
                    <a:lnTo>
                      <a:pt x="27" y="57"/>
                    </a:lnTo>
                    <a:lnTo>
                      <a:pt x="36" y="67"/>
                    </a:lnTo>
                    <a:lnTo>
                      <a:pt x="40" y="72"/>
                    </a:lnTo>
                    <a:lnTo>
                      <a:pt x="45" y="76"/>
                    </a:lnTo>
                    <a:lnTo>
                      <a:pt x="49" y="79"/>
                    </a:lnTo>
                    <a:lnTo>
                      <a:pt x="52" y="8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34" name="Freeform 533"/>
              <p:cNvSpPr>
                <a:spLocks/>
              </p:cNvSpPr>
              <p:nvPr/>
            </p:nvSpPr>
            <p:spPr bwMode="auto">
              <a:xfrm>
                <a:off x="5570" y="2825"/>
                <a:ext cx="25" cy="11"/>
              </a:xfrm>
              <a:custGeom>
                <a:avLst/>
                <a:gdLst>
                  <a:gd name="T0" fmla="*/ 0 w 74"/>
                  <a:gd name="T1" fmla="*/ 0 h 31"/>
                  <a:gd name="T2" fmla="*/ 0 w 74"/>
                  <a:gd name="T3" fmla="*/ 0 h 31"/>
                  <a:gd name="T4" fmla="*/ 0 w 74"/>
                  <a:gd name="T5" fmla="*/ 0 h 31"/>
                  <a:gd name="T6" fmla="*/ 0 w 74"/>
                  <a:gd name="T7" fmla="*/ 0 h 31"/>
                  <a:gd name="T8" fmla="*/ 0 w 74"/>
                  <a:gd name="T9" fmla="*/ 0 h 31"/>
                  <a:gd name="T10" fmla="*/ 0 w 74"/>
                  <a:gd name="T11" fmla="*/ 0 h 31"/>
                  <a:gd name="T12" fmla="*/ 0 w 74"/>
                  <a:gd name="T13" fmla="*/ 0 h 31"/>
                  <a:gd name="T14" fmla="*/ 0 w 74"/>
                  <a:gd name="T15" fmla="*/ 0 h 31"/>
                  <a:gd name="T16" fmla="*/ 0 w 74"/>
                  <a:gd name="T17" fmla="*/ 0 h 31"/>
                  <a:gd name="T18" fmla="*/ 0 w 74"/>
                  <a:gd name="T19" fmla="*/ 0 h 31"/>
                  <a:gd name="T20" fmla="*/ 0 w 74"/>
                  <a:gd name="T21" fmla="*/ 0 h 31"/>
                  <a:gd name="T22" fmla="*/ 0 w 74"/>
                  <a:gd name="T23" fmla="*/ 0 h 31"/>
                  <a:gd name="T24" fmla="*/ 0 w 74"/>
                  <a:gd name="T25" fmla="*/ 0 h 31"/>
                  <a:gd name="T26" fmla="*/ 0 w 74"/>
                  <a:gd name="T27" fmla="*/ 0 h 31"/>
                  <a:gd name="T28" fmla="*/ 0 w 74"/>
                  <a:gd name="T29" fmla="*/ 0 h 31"/>
                  <a:gd name="T30" fmla="*/ 0 w 74"/>
                  <a:gd name="T31" fmla="*/ 0 h 31"/>
                  <a:gd name="T32" fmla="*/ 0 w 74"/>
                  <a:gd name="T33" fmla="*/ 0 h 31"/>
                  <a:gd name="T34" fmla="*/ 0 w 74"/>
                  <a:gd name="T35" fmla="*/ 0 h 31"/>
                  <a:gd name="T36" fmla="*/ 0 w 74"/>
                  <a:gd name="T37" fmla="*/ 0 h 31"/>
                  <a:gd name="T38" fmla="*/ 0 w 74"/>
                  <a:gd name="T39" fmla="*/ 0 h 31"/>
                  <a:gd name="T40" fmla="*/ 0 w 74"/>
                  <a:gd name="T41" fmla="*/ 0 h 31"/>
                  <a:gd name="T42" fmla="*/ 0 w 74"/>
                  <a:gd name="T43" fmla="*/ 0 h 31"/>
                  <a:gd name="T44" fmla="*/ 0 w 74"/>
                  <a:gd name="T45" fmla="*/ 0 h 31"/>
                  <a:gd name="T46" fmla="*/ 0 w 74"/>
                  <a:gd name="T47" fmla="*/ 0 h 31"/>
                  <a:gd name="T48" fmla="*/ 0 w 74"/>
                  <a:gd name="T49" fmla="*/ 0 h 31"/>
                  <a:gd name="T50" fmla="*/ 0 w 74"/>
                  <a:gd name="T51" fmla="*/ 0 h 31"/>
                  <a:gd name="T52" fmla="*/ 0 w 74"/>
                  <a:gd name="T53" fmla="*/ 0 h 31"/>
                  <a:gd name="T54" fmla="*/ 0 w 74"/>
                  <a:gd name="T55" fmla="*/ 0 h 31"/>
                  <a:gd name="T56" fmla="*/ 0 w 74"/>
                  <a:gd name="T57" fmla="*/ 0 h 3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74" h="31">
                    <a:moveTo>
                      <a:pt x="0" y="7"/>
                    </a:moveTo>
                    <a:lnTo>
                      <a:pt x="3" y="11"/>
                    </a:lnTo>
                    <a:lnTo>
                      <a:pt x="5" y="15"/>
                    </a:lnTo>
                    <a:lnTo>
                      <a:pt x="9" y="18"/>
                    </a:lnTo>
                    <a:lnTo>
                      <a:pt x="14" y="21"/>
                    </a:lnTo>
                    <a:lnTo>
                      <a:pt x="18" y="24"/>
                    </a:lnTo>
                    <a:lnTo>
                      <a:pt x="23" y="26"/>
                    </a:lnTo>
                    <a:lnTo>
                      <a:pt x="29" y="28"/>
                    </a:lnTo>
                    <a:lnTo>
                      <a:pt x="34" y="29"/>
                    </a:lnTo>
                    <a:lnTo>
                      <a:pt x="47" y="31"/>
                    </a:lnTo>
                    <a:lnTo>
                      <a:pt x="58" y="31"/>
                    </a:lnTo>
                    <a:lnTo>
                      <a:pt x="63" y="30"/>
                    </a:lnTo>
                    <a:lnTo>
                      <a:pt x="67" y="29"/>
                    </a:lnTo>
                    <a:lnTo>
                      <a:pt x="71" y="27"/>
                    </a:lnTo>
                    <a:lnTo>
                      <a:pt x="74" y="25"/>
                    </a:lnTo>
                    <a:lnTo>
                      <a:pt x="64" y="18"/>
                    </a:lnTo>
                    <a:lnTo>
                      <a:pt x="55" y="13"/>
                    </a:lnTo>
                    <a:lnTo>
                      <a:pt x="51" y="10"/>
                    </a:lnTo>
                    <a:lnTo>
                      <a:pt x="47" y="8"/>
                    </a:lnTo>
                    <a:lnTo>
                      <a:pt x="43" y="5"/>
                    </a:lnTo>
                    <a:lnTo>
                      <a:pt x="41" y="0"/>
                    </a:lnTo>
                    <a:lnTo>
                      <a:pt x="33" y="1"/>
                    </a:lnTo>
                    <a:lnTo>
                      <a:pt x="28" y="1"/>
                    </a:lnTo>
                    <a:lnTo>
                      <a:pt x="22" y="1"/>
                    </a:lnTo>
                    <a:lnTo>
                      <a:pt x="18" y="0"/>
                    </a:lnTo>
                    <a:lnTo>
                      <a:pt x="14" y="0"/>
                    </a:lnTo>
                    <a:lnTo>
                      <a:pt x="10" y="0"/>
                    </a:lnTo>
                    <a:lnTo>
                      <a:pt x="6" y="3"/>
                    </a:lnTo>
                    <a:lnTo>
                      <a:pt x="0" y="7"/>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35" name="Freeform 534"/>
              <p:cNvSpPr>
                <a:spLocks/>
              </p:cNvSpPr>
              <p:nvPr/>
            </p:nvSpPr>
            <p:spPr bwMode="auto">
              <a:xfrm>
                <a:off x="5562" y="2819"/>
                <a:ext cx="6" cy="1"/>
              </a:xfrm>
              <a:custGeom>
                <a:avLst/>
                <a:gdLst>
                  <a:gd name="T0" fmla="*/ 0 w 20"/>
                  <a:gd name="T1" fmla="*/ 0 h 1"/>
                  <a:gd name="T2" fmla="*/ 0 w 20"/>
                  <a:gd name="T3" fmla="*/ 0 h 1"/>
                  <a:gd name="T4" fmla="*/ 0 w 20"/>
                  <a:gd name="T5" fmla="*/ 0 h 1"/>
                  <a:gd name="T6" fmla="*/ 0 w 20"/>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1">
                    <a:moveTo>
                      <a:pt x="20" y="0"/>
                    </a:moveTo>
                    <a:lnTo>
                      <a:pt x="0" y="0"/>
                    </a:lnTo>
                    <a:lnTo>
                      <a:pt x="10" y="0"/>
                    </a:lnTo>
                    <a:lnTo>
                      <a:pt x="2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36" name="Freeform 535"/>
              <p:cNvSpPr>
                <a:spLocks/>
              </p:cNvSpPr>
              <p:nvPr/>
            </p:nvSpPr>
            <p:spPr bwMode="auto">
              <a:xfrm>
                <a:off x="5509" y="2769"/>
                <a:ext cx="32" cy="21"/>
              </a:xfrm>
              <a:custGeom>
                <a:avLst/>
                <a:gdLst>
                  <a:gd name="T0" fmla="*/ 0 w 100"/>
                  <a:gd name="T1" fmla="*/ 0 h 65"/>
                  <a:gd name="T2" fmla="*/ 0 w 100"/>
                  <a:gd name="T3" fmla="*/ 0 h 65"/>
                  <a:gd name="T4" fmla="*/ 0 w 100"/>
                  <a:gd name="T5" fmla="*/ 0 h 65"/>
                  <a:gd name="T6" fmla="*/ 0 w 100"/>
                  <a:gd name="T7" fmla="*/ 0 h 65"/>
                  <a:gd name="T8" fmla="*/ 0 w 100"/>
                  <a:gd name="T9" fmla="*/ 0 h 65"/>
                  <a:gd name="T10" fmla="*/ 0 w 100"/>
                  <a:gd name="T11" fmla="*/ 0 h 65"/>
                  <a:gd name="T12" fmla="*/ 0 w 100"/>
                  <a:gd name="T13" fmla="*/ 0 h 65"/>
                  <a:gd name="T14" fmla="*/ 0 w 100"/>
                  <a:gd name="T15" fmla="*/ 0 h 65"/>
                  <a:gd name="T16" fmla="*/ 0 w 100"/>
                  <a:gd name="T17" fmla="*/ 0 h 65"/>
                  <a:gd name="T18" fmla="*/ 0 w 100"/>
                  <a:gd name="T19" fmla="*/ 0 h 65"/>
                  <a:gd name="T20" fmla="*/ 0 w 100"/>
                  <a:gd name="T21" fmla="*/ 0 h 65"/>
                  <a:gd name="T22" fmla="*/ 0 w 100"/>
                  <a:gd name="T23" fmla="*/ 0 h 65"/>
                  <a:gd name="T24" fmla="*/ 0 w 100"/>
                  <a:gd name="T25" fmla="*/ 0 h 65"/>
                  <a:gd name="T26" fmla="*/ 0 w 100"/>
                  <a:gd name="T27" fmla="*/ 0 h 65"/>
                  <a:gd name="T28" fmla="*/ 0 w 100"/>
                  <a:gd name="T29" fmla="*/ 0 h 65"/>
                  <a:gd name="T30" fmla="*/ 0 w 100"/>
                  <a:gd name="T31" fmla="*/ 0 h 65"/>
                  <a:gd name="T32" fmla="*/ 0 w 100"/>
                  <a:gd name="T33" fmla="*/ 0 h 65"/>
                  <a:gd name="T34" fmla="*/ 0 w 100"/>
                  <a:gd name="T35" fmla="*/ 0 h 65"/>
                  <a:gd name="T36" fmla="*/ 0 w 100"/>
                  <a:gd name="T37" fmla="*/ 0 h 65"/>
                  <a:gd name="T38" fmla="*/ 0 w 100"/>
                  <a:gd name="T39" fmla="*/ 0 h 65"/>
                  <a:gd name="T40" fmla="*/ 0 w 100"/>
                  <a:gd name="T41" fmla="*/ 0 h 65"/>
                  <a:gd name="T42" fmla="*/ 0 w 100"/>
                  <a:gd name="T43" fmla="*/ 0 h 65"/>
                  <a:gd name="T44" fmla="*/ 0 w 100"/>
                  <a:gd name="T45" fmla="*/ 0 h 65"/>
                  <a:gd name="T46" fmla="*/ 0 w 100"/>
                  <a:gd name="T47" fmla="*/ 0 h 6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0" h="65">
                    <a:moveTo>
                      <a:pt x="7" y="25"/>
                    </a:moveTo>
                    <a:lnTo>
                      <a:pt x="35" y="40"/>
                    </a:lnTo>
                    <a:lnTo>
                      <a:pt x="61" y="55"/>
                    </a:lnTo>
                    <a:lnTo>
                      <a:pt x="72" y="60"/>
                    </a:lnTo>
                    <a:lnTo>
                      <a:pt x="83" y="65"/>
                    </a:lnTo>
                    <a:lnTo>
                      <a:pt x="87" y="65"/>
                    </a:lnTo>
                    <a:lnTo>
                      <a:pt x="91" y="65"/>
                    </a:lnTo>
                    <a:lnTo>
                      <a:pt x="96" y="65"/>
                    </a:lnTo>
                    <a:lnTo>
                      <a:pt x="100" y="62"/>
                    </a:lnTo>
                    <a:lnTo>
                      <a:pt x="94" y="60"/>
                    </a:lnTo>
                    <a:lnTo>
                      <a:pt x="88" y="56"/>
                    </a:lnTo>
                    <a:lnTo>
                      <a:pt x="83" y="52"/>
                    </a:lnTo>
                    <a:lnTo>
                      <a:pt x="78" y="46"/>
                    </a:lnTo>
                    <a:lnTo>
                      <a:pt x="67" y="34"/>
                    </a:lnTo>
                    <a:lnTo>
                      <a:pt x="57" y="21"/>
                    </a:lnTo>
                    <a:lnTo>
                      <a:pt x="52" y="15"/>
                    </a:lnTo>
                    <a:lnTo>
                      <a:pt x="46" y="10"/>
                    </a:lnTo>
                    <a:lnTo>
                      <a:pt x="40" y="4"/>
                    </a:lnTo>
                    <a:lnTo>
                      <a:pt x="33" y="1"/>
                    </a:lnTo>
                    <a:lnTo>
                      <a:pt x="27" y="0"/>
                    </a:lnTo>
                    <a:lnTo>
                      <a:pt x="18" y="0"/>
                    </a:lnTo>
                    <a:lnTo>
                      <a:pt x="10" y="2"/>
                    </a:lnTo>
                    <a:lnTo>
                      <a:pt x="0" y="6"/>
                    </a:lnTo>
                    <a:lnTo>
                      <a:pt x="7" y="25"/>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37" name="Freeform 536"/>
              <p:cNvSpPr>
                <a:spLocks/>
              </p:cNvSpPr>
              <p:nvPr/>
            </p:nvSpPr>
            <p:spPr bwMode="auto">
              <a:xfrm>
                <a:off x="5486" y="2743"/>
                <a:ext cx="24" cy="34"/>
              </a:xfrm>
              <a:custGeom>
                <a:avLst/>
                <a:gdLst>
                  <a:gd name="T0" fmla="*/ 0 w 79"/>
                  <a:gd name="T1" fmla="*/ 0 h 104"/>
                  <a:gd name="T2" fmla="*/ 0 w 79"/>
                  <a:gd name="T3" fmla="*/ 0 h 104"/>
                  <a:gd name="T4" fmla="*/ 0 w 79"/>
                  <a:gd name="T5" fmla="*/ 0 h 104"/>
                  <a:gd name="T6" fmla="*/ 0 w 79"/>
                  <a:gd name="T7" fmla="*/ 0 h 104"/>
                  <a:gd name="T8" fmla="*/ 0 w 79"/>
                  <a:gd name="T9" fmla="*/ 0 h 104"/>
                  <a:gd name="T10" fmla="*/ 0 w 79"/>
                  <a:gd name="T11" fmla="*/ 0 h 104"/>
                  <a:gd name="T12" fmla="*/ 0 w 79"/>
                  <a:gd name="T13" fmla="*/ 0 h 104"/>
                  <a:gd name="T14" fmla="*/ 0 w 79"/>
                  <a:gd name="T15" fmla="*/ 0 h 104"/>
                  <a:gd name="T16" fmla="*/ 0 w 79"/>
                  <a:gd name="T17" fmla="*/ 0 h 104"/>
                  <a:gd name="T18" fmla="*/ 0 w 79"/>
                  <a:gd name="T19" fmla="*/ 0 h 104"/>
                  <a:gd name="T20" fmla="*/ 0 w 79"/>
                  <a:gd name="T21" fmla="*/ 0 h 104"/>
                  <a:gd name="T22" fmla="*/ 0 w 79"/>
                  <a:gd name="T23" fmla="*/ 0 h 104"/>
                  <a:gd name="T24" fmla="*/ 0 w 79"/>
                  <a:gd name="T25" fmla="*/ 0 h 104"/>
                  <a:gd name="T26" fmla="*/ 0 w 79"/>
                  <a:gd name="T27" fmla="*/ 0 h 104"/>
                  <a:gd name="T28" fmla="*/ 0 w 79"/>
                  <a:gd name="T29" fmla="*/ 0 h 104"/>
                  <a:gd name="T30" fmla="*/ 0 w 79"/>
                  <a:gd name="T31" fmla="*/ 0 h 104"/>
                  <a:gd name="T32" fmla="*/ 0 w 79"/>
                  <a:gd name="T33" fmla="*/ 0 h 104"/>
                  <a:gd name="T34" fmla="*/ 0 w 79"/>
                  <a:gd name="T35" fmla="*/ 0 h 104"/>
                  <a:gd name="T36" fmla="*/ 0 w 79"/>
                  <a:gd name="T37" fmla="*/ 0 h 104"/>
                  <a:gd name="T38" fmla="*/ 0 w 79"/>
                  <a:gd name="T39" fmla="*/ 0 h 104"/>
                  <a:gd name="T40" fmla="*/ 0 w 79"/>
                  <a:gd name="T41" fmla="*/ 0 h 104"/>
                  <a:gd name="T42" fmla="*/ 0 w 79"/>
                  <a:gd name="T43" fmla="*/ 0 h 104"/>
                  <a:gd name="T44" fmla="*/ 0 w 79"/>
                  <a:gd name="T45" fmla="*/ 0 h 104"/>
                  <a:gd name="T46" fmla="*/ 0 w 79"/>
                  <a:gd name="T47" fmla="*/ 0 h 10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9" h="104">
                    <a:moveTo>
                      <a:pt x="72" y="85"/>
                    </a:moveTo>
                    <a:lnTo>
                      <a:pt x="56" y="61"/>
                    </a:lnTo>
                    <a:lnTo>
                      <a:pt x="43" y="41"/>
                    </a:lnTo>
                    <a:lnTo>
                      <a:pt x="29" y="20"/>
                    </a:lnTo>
                    <a:lnTo>
                      <a:pt x="12" y="0"/>
                    </a:lnTo>
                    <a:lnTo>
                      <a:pt x="6" y="16"/>
                    </a:lnTo>
                    <a:lnTo>
                      <a:pt x="2" y="33"/>
                    </a:lnTo>
                    <a:lnTo>
                      <a:pt x="0" y="40"/>
                    </a:lnTo>
                    <a:lnTo>
                      <a:pt x="0" y="48"/>
                    </a:lnTo>
                    <a:lnTo>
                      <a:pt x="0" y="55"/>
                    </a:lnTo>
                    <a:lnTo>
                      <a:pt x="0" y="62"/>
                    </a:lnTo>
                    <a:lnTo>
                      <a:pt x="1" y="68"/>
                    </a:lnTo>
                    <a:lnTo>
                      <a:pt x="3" y="74"/>
                    </a:lnTo>
                    <a:lnTo>
                      <a:pt x="6" y="79"/>
                    </a:lnTo>
                    <a:lnTo>
                      <a:pt x="10" y="83"/>
                    </a:lnTo>
                    <a:lnTo>
                      <a:pt x="14" y="88"/>
                    </a:lnTo>
                    <a:lnTo>
                      <a:pt x="20" y="90"/>
                    </a:lnTo>
                    <a:lnTo>
                      <a:pt x="25" y="92"/>
                    </a:lnTo>
                    <a:lnTo>
                      <a:pt x="33" y="92"/>
                    </a:lnTo>
                    <a:lnTo>
                      <a:pt x="43" y="93"/>
                    </a:lnTo>
                    <a:lnTo>
                      <a:pt x="54" y="96"/>
                    </a:lnTo>
                    <a:lnTo>
                      <a:pt x="65" y="100"/>
                    </a:lnTo>
                    <a:lnTo>
                      <a:pt x="79" y="104"/>
                    </a:lnTo>
                    <a:lnTo>
                      <a:pt x="72" y="85"/>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sp>
          <p:nvSpPr>
            <p:cNvPr id="100" name="Freeform 99"/>
            <p:cNvSpPr>
              <a:spLocks/>
            </p:cNvSpPr>
            <p:nvPr/>
          </p:nvSpPr>
          <p:spPr bwMode="auto">
            <a:xfrm>
              <a:off x="5656221" y="3946815"/>
              <a:ext cx="11113" cy="55562"/>
            </a:xfrm>
            <a:custGeom>
              <a:avLst/>
              <a:gdLst>
                <a:gd name="T0" fmla="*/ 2147483646 w 27"/>
                <a:gd name="T1" fmla="*/ 0 h 19"/>
                <a:gd name="T2" fmla="*/ 2147483646 w 27"/>
                <a:gd name="T3" fmla="*/ 2147483646 h 19"/>
                <a:gd name="T4" fmla="*/ 2147483646 w 27"/>
                <a:gd name="T5" fmla="*/ 2147483646 h 19"/>
                <a:gd name="T6" fmla="*/ 2147483646 w 27"/>
                <a:gd name="T7" fmla="*/ 2147483646 h 19"/>
                <a:gd name="T8" fmla="*/ 0 w 27"/>
                <a:gd name="T9" fmla="*/ 2147483646 h 19"/>
                <a:gd name="T10" fmla="*/ 2147483646 w 27"/>
                <a:gd name="T11" fmla="*/ 2147483646 h 19"/>
                <a:gd name="T12" fmla="*/ 2147483646 w 27"/>
                <a:gd name="T13" fmla="*/ 0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 h="19">
                  <a:moveTo>
                    <a:pt x="27" y="0"/>
                  </a:moveTo>
                  <a:lnTo>
                    <a:pt x="27" y="12"/>
                  </a:lnTo>
                  <a:lnTo>
                    <a:pt x="27" y="19"/>
                  </a:lnTo>
                  <a:lnTo>
                    <a:pt x="9" y="19"/>
                  </a:lnTo>
                  <a:lnTo>
                    <a:pt x="0" y="19"/>
                  </a:lnTo>
                  <a:lnTo>
                    <a:pt x="9" y="12"/>
                  </a:lnTo>
                  <a:lnTo>
                    <a:pt x="27"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01" name="Freeform 100"/>
            <p:cNvSpPr>
              <a:spLocks/>
            </p:cNvSpPr>
            <p:nvPr/>
          </p:nvSpPr>
          <p:spPr bwMode="auto">
            <a:xfrm>
              <a:off x="5580020" y="4086515"/>
              <a:ext cx="14288" cy="57150"/>
            </a:xfrm>
            <a:custGeom>
              <a:avLst/>
              <a:gdLst>
                <a:gd name="T0" fmla="*/ 0 w 39"/>
                <a:gd name="T1" fmla="*/ 0 h 35"/>
                <a:gd name="T2" fmla="*/ 2147483646 w 39"/>
                <a:gd name="T3" fmla="*/ 0 h 35"/>
                <a:gd name="T4" fmla="*/ 2147483646 w 39"/>
                <a:gd name="T5" fmla="*/ 2147483646 h 35"/>
                <a:gd name="T6" fmla="*/ 2147483646 w 39"/>
                <a:gd name="T7" fmla="*/ 2147483646 h 35"/>
                <a:gd name="T8" fmla="*/ 2147483646 w 39"/>
                <a:gd name="T9" fmla="*/ 2147483646 h 35"/>
                <a:gd name="T10" fmla="*/ 2147483646 w 39"/>
                <a:gd name="T11" fmla="*/ 2147483646 h 35"/>
                <a:gd name="T12" fmla="*/ 2147483646 w 39"/>
                <a:gd name="T13" fmla="*/ 2147483646 h 35"/>
                <a:gd name="T14" fmla="*/ 2147483646 w 39"/>
                <a:gd name="T15" fmla="*/ 2147483646 h 35"/>
                <a:gd name="T16" fmla="*/ 2147483646 w 39"/>
                <a:gd name="T17" fmla="*/ 2147483646 h 35"/>
                <a:gd name="T18" fmla="*/ 2147483646 w 39"/>
                <a:gd name="T19" fmla="*/ 2147483646 h 35"/>
                <a:gd name="T20" fmla="*/ 2147483646 w 39"/>
                <a:gd name="T21" fmla="*/ 2147483646 h 35"/>
                <a:gd name="T22" fmla="*/ 2147483646 w 39"/>
                <a:gd name="T23" fmla="*/ 2147483646 h 35"/>
                <a:gd name="T24" fmla="*/ 2147483646 w 39"/>
                <a:gd name="T25" fmla="*/ 2147483646 h 35"/>
                <a:gd name="T26" fmla="*/ 0 w 39"/>
                <a:gd name="T27" fmla="*/ 0 h 3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9" h="35">
                  <a:moveTo>
                    <a:pt x="0" y="0"/>
                  </a:moveTo>
                  <a:lnTo>
                    <a:pt x="39" y="0"/>
                  </a:lnTo>
                  <a:lnTo>
                    <a:pt x="36" y="9"/>
                  </a:lnTo>
                  <a:lnTo>
                    <a:pt x="33" y="19"/>
                  </a:lnTo>
                  <a:lnTo>
                    <a:pt x="27" y="28"/>
                  </a:lnTo>
                  <a:lnTo>
                    <a:pt x="22" y="34"/>
                  </a:lnTo>
                  <a:lnTo>
                    <a:pt x="19" y="35"/>
                  </a:lnTo>
                  <a:lnTo>
                    <a:pt x="16" y="35"/>
                  </a:lnTo>
                  <a:lnTo>
                    <a:pt x="13" y="34"/>
                  </a:lnTo>
                  <a:lnTo>
                    <a:pt x="11" y="31"/>
                  </a:lnTo>
                  <a:lnTo>
                    <a:pt x="7" y="26"/>
                  </a:lnTo>
                  <a:lnTo>
                    <a:pt x="5" y="20"/>
                  </a:lnTo>
                  <a:lnTo>
                    <a:pt x="2" y="11"/>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02" name="Freeform 101"/>
            <p:cNvSpPr>
              <a:spLocks/>
            </p:cNvSpPr>
            <p:nvPr/>
          </p:nvSpPr>
          <p:spPr bwMode="auto">
            <a:xfrm>
              <a:off x="7378658" y="2413291"/>
              <a:ext cx="728662" cy="331787"/>
            </a:xfrm>
            <a:custGeom>
              <a:avLst/>
              <a:gdLst>
                <a:gd name="T0" fmla="*/ 2147483646 w 1688"/>
                <a:gd name="T1" fmla="*/ 2147483646 h 630"/>
                <a:gd name="T2" fmla="*/ 2147483646 w 1688"/>
                <a:gd name="T3" fmla="*/ 2147483646 h 630"/>
                <a:gd name="T4" fmla="*/ 2147483646 w 1688"/>
                <a:gd name="T5" fmla="*/ 2147483646 h 630"/>
                <a:gd name="T6" fmla="*/ 2147483646 w 1688"/>
                <a:gd name="T7" fmla="*/ 2147483646 h 630"/>
                <a:gd name="T8" fmla="*/ 2147483646 w 1688"/>
                <a:gd name="T9" fmla="*/ 2147483646 h 630"/>
                <a:gd name="T10" fmla="*/ 2147483646 w 1688"/>
                <a:gd name="T11" fmla="*/ 2147483646 h 630"/>
                <a:gd name="T12" fmla="*/ 2147483646 w 1688"/>
                <a:gd name="T13" fmla="*/ 2147483646 h 630"/>
                <a:gd name="T14" fmla="*/ 2147483646 w 1688"/>
                <a:gd name="T15" fmla="*/ 2147483646 h 630"/>
                <a:gd name="T16" fmla="*/ 2147483646 w 1688"/>
                <a:gd name="T17" fmla="*/ 2147483646 h 630"/>
                <a:gd name="T18" fmla="*/ 2147483646 w 1688"/>
                <a:gd name="T19" fmla="*/ 2147483646 h 630"/>
                <a:gd name="T20" fmla="*/ 2147483646 w 1688"/>
                <a:gd name="T21" fmla="*/ 2147483646 h 630"/>
                <a:gd name="T22" fmla="*/ 2147483646 w 1688"/>
                <a:gd name="T23" fmla="*/ 2147483646 h 630"/>
                <a:gd name="T24" fmla="*/ 2147483646 w 1688"/>
                <a:gd name="T25" fmla="*/ 2147483646 h 630"/>
                <a:gd name="T26" fmla="*/ 2147483646 w 1688"/>
                <a:gd name="T27" fmla="*/ 2147483646 h 630"/>
                <a:gd name="T28" fmla="*/ 2147483646 w 1688"/>
                <a:gd name="T29" fmla="*/ 2147483646 h 630"/>
                <a:gd name="T30" fmla="*/ 2147483646 w 1688"/>
                <a:gd name="T31" fmla="*/ 2147483646 h 630"/>
                <a:gd name="T32" fmla="*/ 2147483646 w 1688"/>
                <a:gd name="T33" fmla="*/ 2147483646 h 630"/>
                <a:gd name="T34" fmla="*/ 2147483646 w 1688"/>
                <a:gd name="T35" fmla="*/ 2147483646 h 630"/>
                <a:gd name="T36" fmla="*/ 2147483646 w 1688"/>
                <a:gd name="T37" fmla="*/ 2147483646 h 630"/>
                <a:gd name="T38" fmla="*/ 2147483646 w 1688"/>
                <a:gd name="T39" fmla="*/ 2147483646 h 630"/>
                <a:gd name="T40" fmla="*/ 2147483646 w 1688"/>
                <a:gd name="T41" fmla="*/ 2147483646 h 630"/>
                <a:gd name="T42" fmla="*/ 2147483646 w 1688"/>
                <a:gd name="T43" fmla="*/ 2147483646 h 630"/>
                <a:gd name="T44" fmla="*/ 2147483646 w 1688"/>
                <a:gd name="T45" fmla="*/ 2147483646 h 630"/>
                <a:gd name="T46" fmla="*/ 2147483646 w 1688"/>
                <a:gd name="T47" fmla="*/ 2147483646 h 630"/>
                <a:gd name="T48" fmla="*/ 2147483646 w 1688"/>
                <a:gd name="T49" fmla="*/ 2147483646 h 630"/>
                <a:gd name="T50" fmla="*/ 2147483646 w 1688"/>
                <a:gd name="T51" fmla="*/ 2147483646 h 630"/>
                <a:gd name="T52" fmla="*/ 2147483646 w 1688"/>
                <a:gd name="T53" fmla="*/ 2147483646 h 630"/>
                <a:gd name="T54" fmla="*/ 2147483646 w 1688"/>
                <a:gd name="T55" fmla="*/ 2147483646 h 630"/>
                <a:gd name="T56" fmla="*/ 2147483646 w 1688"/>
                <a:gd name="T57" fmla="*/ 2147483646 h 630"/>
                <a:gd name="T58" fmla="*/ 2147483646 w 1688"/>
                <a:gd name="T59" fmla="*/ 2147483646 h 630"/>
                <a:gd name="T60" fmla="*/ 2147483646 w 1688"/>
                <a:gd name="T61" fmla="*/ 2147483646 h 630"/>
                <a:gd name="T62" fmla="*/ 2147483646 w 1688"/>
                <a:gd name="T63" fmla="*/ 2147483646 h 630"/>
                <a:gd name="T64" fmla="*/ 2147483646 w 1688"/>
                <a:gd name="T65" fmla="*/ 2147483646 h 630"/>
                <a:gd name="T66" fmla="*/ 2147483646 w 1688"/>
                <a:gd name="T67" fmla="*/ 2147483646 h 630"/>
                <a:gd name="T68" fmla="*/ 2147483646 w 1688"/>
                <a:gd name="T69" fmla="*/ 2147483646 h 630"/>
                <a:gd name="T70" fmla="*/ 2147483646 w 1688"/>
                <a:gd name="T71" fmla="*/ 2147483646 h 630"/>
                <a:gd name="T72" fmla="*/ 2147483646 w 1688"/>
                <a:gd name="T73" fmla="*/ 2147483646 h 630"/>
                <a:gd name="T74" fmla="*/ 2147483646 w 1688"/>
                <a:gd name="T75" fmla="*/ 2147483646 h 630"/>
                <a:gd name="T76" fmla="*/ 2147483646 w 1688"/>
                <a:gd name="T77" fmla="*/ 2147483646 h 630"/>
                <a:gd name="T78" fmla="*/ 2147483646 w 1688"/>
                <a:gd name="T79" fmla="*/ 2147483646 h 630"/>
                <a:gd name="T80" fmla="*/ 2147483646 w 1688"/>
                <a:gd name="T81" fmla="*/ 2147483646 h 630"/>
                <a:gd name="T82" fmla="*/ 2147483646 w 1688"/>
                <a:gd name="T83" fmla="*/ 2147483646 h 630"/>
                <a:gd name="T84" fmla="*/ 2147483646 w 1688"/>
                <a:gd name="T85" fmla="*/ 2147483646 h 630"/>
                <a:gd name="T86" fmla="*/ 2147483646 w 1688"/>
                <a:gd name="T87" fmla="*/ 2147483646 h 630"/>
                <a:gd name="T88" fmla="*/ 2147483646 w 1688"/>
                <a:gd name="T89" fmla="*/ 2147483646 h 630"/>
                <a:gd name="T90" fmla="*/ 2147483646 w 1688"/>
                <a:gd name="T91" fmla="*/ 2147483646 h 630"/>
                <a:gd name="T92" fmla="*/ 2147483646 w 1688"/>
                <a:gd name="T93" fmla="*/ 2147483646 h 630"/>
                <a:gd name="T94" fmla="*/ 2147483646 w 1688"/>
                <a:gd name="T95" fmla="*/ 2147483646 h 630"/>
                <a:gd name="T96" fmla="*/ 2147483646 w 1688"/>
                <a:gd name="T97" fmla="*/ 2147483646 h 630"/>
                <a:gd name="T98" fmla="*/ 2147483646 w 1688"/>
                <a:gd name="T99" fmla="*/ 2147483646 h 630"/>
                <a:gd name="T100" fmla="*/ 2147483646 w 1688"/>
                <a:gd name="T101" fmla="*/ 2147483646 h 630"/>
                <a:gd name="T102" fmla="*/ 2147483646 w 1688"/>
                <a:gd name="T103" fmla="*/ 2147483646 h 630"/>
                <a:gd name="T104" fmla="*/ 2147483646 w 1688"/>
                <a:gd name="T105" fmla="*/ 2147483646 h 630"/>
                <a:gd name="T106" fmla="*/ 2147483646 w 1688"/>
                <a:gd name="T107" fmla="*/ 2147483646 h 630"/>
                <a:gd name="T108" fmla="*/ 2147483646 w 1688"/>
                <a:gd name="T109" fmla="*/ 2147483646 h 630"/>
                <a:gd name="T110" fmla="*/ 2147483646 w 1688"/>
                <a:gd name="T111" fmla="*/ 2147483646 h 630"/>
                <a:gd name="T112" fmla="*/ 2147483646 w 1688"/>
                <a:gd name="T113" fmla="*/ 2147483646 h 630"/>
                <a:gd name="T114" fmla="*/ 2147483646 w 1688"/>
                <a:gd name="T115" fmla="*/ 2147483646 h 630"/>
                <a:gd name="T116" fmla="*/ 2147483646 w 1688"/>
                <a:gd name="T117" fmla="*/ 2147483646 h 63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688" h="630">
                  <a:moveTo>
                    <a:pt x="0" y="180"/>
                  </a:moveTo>
                  <a:lnTo>
                    <a:pt x="7" y="190"/>
                  </a:lnTo>
                  <a:lnTo>
                    <a:pt x="15" y="199"/>
                  </a:lnTo>
                  <a:lnTo>
                    <a:pt x="22" y="208"/>
                  </a:lnTo>
                  <a:lnTo>
                    <a:pt x="32" y="216"/>
                  </a:lnTo>
                  <a:lnTo>
                    <a:pt x="41" y="224"/>
                  </a:lnTo>
                  <a:lnTo>
                    <a:pt x="51" y="232"/>
                  </a:lnTo>
                  <a:lnTo>
                    <a:pt x="62" y="238"/>
                  </a:lnTo>
                  <a:lnTo>
                    <a:pt x="74" y="244"/>
                  </a:lnTo>
                  <a:lnTo>
                    <a:pt x="86" y="249"/>
                  </a:lnTo>
                  <a:lnTo>
                    <a:pt x="99" y="253"/>
                  </a:lnTo>
                  <a:lnTo>
                    <a:pt x="112" y="257"/>
                  </a:lnTo>
                  <a:lnTo>
                    <a:pt x="126" y="260"/>
                  </a:lnTo>
                  <a:lnTo>
                    <a:pt x="140" y="262"/>
                  </a:lnTo>
                  <a:lnTo>
                    <a:pt x="155" y="264"/>
                  </a:lnTo>
                  <a:lnTo>
                    <a:pt x="171" y="265"/>
                  </a:lnTo>
                  <a:lnTo>
                    <a:pt x="187" y="266"/>
                  </a:lnTo>
                  <a:lnTo>
                    <a:pt x="187" y="270"/>
                  </a:lnTo>
                  <a:lnTo>
                    <a:pt x="189" y="276"/>
                  </a:lnTo>
                  <a:lnTo>
                    <a:pt x="191" y="281"/>
                  </a:lnTo>
                  <a:lnTo>
                    <a:pt x="196" y="288"/>
                  </a:lnTo>
                  <a:lnTo>
                    <a:pt x="205" y="300"/>
                  </a:lnTo>
                  <a:lnTo>
                    <a:pt x="215" y="312"/>
                  </a:lnTo>
                  <a:lnTo>
                    <a:pt x="227" y="323"/>
                  </a:lnTo>
                  <a:lnTo>
                    <a:pt x="238" y="331"/>
                  </a:lnTo>
                  <a:lnTo>
                    <a:pt x="242" y="335"/>
                  </a:lnTo>
                  <a:lnTo>
                    <a:pt x="246" y="337"/>
                  </a:lnTo>
                  <a:lnTo>
                    <a:pt x="251" y="340"/>
                  </a:lnTo>
                  <a:lnTo>
                    <a:pt x="253" y="340"/>
                  </a:lnTo>
                  <a:lnTo>
                    <a:pt x="253" y="349"/>
                  </a:lnTo>
                  <a:lnTo>
                    <a:pt x="253" y="358"/>
                  </a:lnTo>
                  <a:lnTo>
                    <a:pt x="253" y="365"/>
                  </a:lnTo>
                  <a:lnTo>
                    <a:pt x="253" y="370"/>
                  </a:lnTo>
                  <a:lnTo>
                    <a:pt x="253" y="379"/>
                  </a:lnTo>
                  <a:lnTo>
                    <a:pt x="254" y="386"/>
                  </a:lnTo>
                  <a:lnTo>
                    <a:pt x="256" y="394"/>
                  </a:lnTo>
                  <a:lnTo>
                    <a:pt x="260" y="402"/>
                  </a:lnTo>
                  <a:lnTo>
                    <a:pt x="262" y="404"/>
                  </a:lnTo>
                  <a:lnTo>
                    <a:pt x="266" y="406"/>
                  </a:lnTo>
                  <a:lnTo>
                    <a:pt x="273" y="408"/>
                  </a:lnTo>
                  <a:lnTo>
                    <a:pt x="280" y="410"/>
                  </a:lnTo>
                  <a:lnTo>
                    <a:pt x="296" y="413"/>
                  </a:lnTo>
                  <a:lnTo>
                    <a:pt x="307" y="414"/>
                  </a:lnTo>
                  <a:lnTo>
                    <a:pt x="323" y="414"/>
                  </a:lnTo>
                  <a:lnTo>
                    <a:pt x="341" y="416"/>
                  </a:lnTo>
                  <a:lnTo>
                    <a:pt x="356" y="419"/>
                  </a:lnTo>
                  <a:lnTo>
                    <a:pt x="373" y="422"/>
                  </a:lnTo>
                  <a:lnTo>
                    <a:pt x="403" y="431"/>
                  </a:lnTo>
                  <a:lnTo>
                    <a:pt x="433" y="441"/>
                  </a:lnTo>
                  <a:lnTo>
                    <a:pt x="463" y="452"/>
                  </a:lnTo>
                  <a:lnTo>
                    <a:pt x="490" y="461"/>
                  </a:lnTo>
                  <a:lnTo>
                    <a:pt x="504" y="464"/>
                  </a:lnTo>
                  <a:lnTo>
                    <a:pt x="518" y="467"/>
                  </a:lnTo>
                  <a:lnTo>
                    <a:pt x="532" y="469"/>
                  </a:lnTo>
                  <a:lnTo>
                    <a:pt x="546" y="469"/>
                  </a:lnTo>
                  <a:lnTo>
                    <a:pt x="548" y="477"/>
                  </a:lnTo>
                  <a:lnTo>
                    <a:pt x="554" y="485"/>
                  </a:lnTo>
                  <a:lnTo>
                    <a:pt x="559" y="493"/>
                  </a:lnTo>
                  <a:lnTo>
                    <a:pt x="566" y="501"/>
                  </a:lnTo>
                  <a:lnTo>
                    <a:pt x="575" y="510"/>
                  </a:lnTo>
                  <a:lnTo>
                    <a:pt x="583" y="517"/>
                  </a:lnTo>
                  <a:lnTo>
                    <a:pt x="592" y="524"/>
                  </a:lnTo>
                  <a:lnTo>
                    <a:pt x="602" y="531"/>
                  </a:lnTo>
                  <a:lnTo>
                    <a:pt x="612" y="537"/>
                  </a:lnTo>
                  <a:lnTo>
                    <a:pt x="622" y="542"/>
                  </a:lnTo>
                  <a:lnTo>
                    <a:pt x="633" y="547"/>
                  </a:lnTo>
                  <a:lnTo>
                    <a:pt x="643" y="550"/>
                  </a:lnTo>
                  <a:lnTo>
                    <a:pt x="653" y="553"/>
                  </a:lnTo>
                  <a:lnTo>
                    <a:pt x="661" y="555"/>
                  </a:lnTo>
                  <a:lnTo>
                    <a:pt x="670" y="555"/>
                  </a:lnTo>
                  <a:lnTo>
                    <a:pt x="679" y="555"/>
                  </a:lnTo>
                  <a:lnTo>
                    <a:pt x="738" y="568"/>
                  </a:lnTo>
                  <a:lnTo>
                    <a:pt x="904" y="568"/>
                  </a:lnTo>
                  <a:lnTo>
                    <a:pt x="910" y="572"/>
                  </a:lnTo>
                  <a:lnTo>
                    <a:pt x="917" y="576"/>
                  </a:lnTo>
                  <a:lnTo>
                    <a:pt x="928" y="580"/>
                  </a:lnTo>
                  <a:lnTo>
                    <a:pt x="940" y="585"/>
                  </a:lnTo>
                  <a:lnTo>
                    <a:pt x="970" y="595"/>
                  </a:lnTo>
                  <a:lnTo>
                    <a:pt x="1003" y="605"/>
                  </a:lnTo>
                  <a:lnTo>
                    <a:pt x="1037" y="614"/>
                  </a:lnTo>
                  <a:lnTo>
                    <a:pt x="1070" y="623"/>
                  </a:lnTo>
                  <a:lnTo>
                    <a:pt x="1084" y="626"/>
                  </a:lnTo>
                  <a:lnTo>
                    <a:pt x="1097" y="628"/>
                  </a:lnTo>
                  <a:lnTo>
                    <a:pt x="1108" y="629"/>
                  </a:lnTo>
                  <a:lnTo>
                    <a:pt x="1117" y="630"/>
                  </a:lnTo>
                  <a:lnTo>
                    <a:pt x="1121" y="629"/>
                  </a:lnTo>
                  <a:lnTo>
                    <a:pt x="1127" y="627"/>
                  </a:lnTo>
                  <a:lnTo>
                    <a:pt x="1134" y="625"/>
                  </a:lnTo>
                  <a:lnTo>
                    <a:pt x="1140" y="622"/>
                  </a:lnTo>
                  <a:lnTo>
                    <a:pt x="1157" y="613"/>
                  </a:lnTo>
                  <a:lnTo>
                    <a:pt x="1174" y="603"/>
                  </a:lnTo>
                  <a:lnTo>
                    <a:pt x="1209" y="583"/>
                  </a:lnTo>
                  <a:lnTo>
                    <a:pt x="1237" y="568"/>
                  </a:lnTo>
                  <a:lnTo>
                    <a:pt x="1337" y="568"/>
                  </a:lnTo>
                  <a:lnTo>
                    <a:pt x="1344" y="564"/>
                  </a:lnTo>
                  <a:lnTo>
                    <a:pt x="1355" y="556"/>
                  </a:lnTo>
                  <a:lnTo>
                    <a:pt x="1366" y="546"/>
                  </a:lnTo>
                  <a:lnTo>
                    <a:pt x="1377" y="534"/>
                  </a:lnTo>
                  <a:lnTo>
                    <a:pt x="1387" y="522"/>
                  </a:lnTo>
                  <a:lnTo>
                    <a:pt x="1395" y="510"/>
                  </a:lnTo>
                  <a:lnTo>
                    <a:pt x="1398" y="503"/>
                  </a:lnTo>
                  <a:lnTo>
                    <a:pt x="1400" y="497"/>
                  </a:lnTo>
                  <a:lnTo>
                    <a:pt x="1403" y="492"/>
                  </a:lnTo>
                  <a:lnTo>
                    <a:pt x="1403" y="487"/>
                  </a:lnTo>
                  <a:lnTo>
                    <a:pt x="1403" y="483"/>
                  </a:lnTo>
                  <a:lnTo>
                    <a:pt x="1401" y="479"/>
                  </a:lnTo>
                  <a:lnTo>
                    <a:pt x="1399" y="475"/>
                  </a:lnTo>
                  <a:lnTo>
                    <a:pt x="1397" y="471"/>
                  </a:lnTo>
                  <a:lnTo>
                    <a:pt x="1392" y="463"/>
                  </a:lnTo>
                  <a:lnTo>
                    <a:pt x="1386" y="455"/>
                  </a:lnTo>
                  <a:lnTo>
                    <a:pt x="1379" y="445"/>
                  </a:lnTo>
                  <a:lnTo>
                    <a:pt x="1374" y="434"/>
                  </a:lnTo>
                  <a:lnTo>
                    <a:pt x="1373" y="429"/>
                  </a:lnTo>
                  <a:lnTo>
                    <a:pt x="1371" y="422"/>
                  </a:lnTo>
                  <a:lnTo>
                    <a:pt x="1370" y="415"/>
                  </a:lnTo>
                  <a:lnTo>
                    <a:pt x="1370" y="408"/>
                  </a:lnTo>
                  <a:lnTo>
                    <a:pt x="1483" y="408"/>
                  </a:lnTo>
                  <a:lnTo>
                    <a:pt x="1486" y="404"/>
                  </a:lnTo>
                  <a:lnTo>
                    <a:pt x="1491" y="399"/>
                  </a:lnTo>
                  <a:lnTo>
                    <a:pt x="1499" y="394"/>
                  </a:lnTo>
                  <a:lnTo>
                    <a:pt x="1508" y="388"/>
                  </a:lnTo>
                  <a:lnTo>
                    <a:pt x="1529" y="376"/>
                  </a:lnTo>
                  <a:lnTo>
                    <a:pt x="1551" y="364"/>
                  </a:lnTo>
                  <a:lnTo>
                    <a:pt x="1574" y="352"/>
                  </a:lnTo>
                  <a:lnTo>
                    <a:pt x="1594" y="343"/>
                  </a:lnTo>
                  <a:lnTo>
                    <a:pt x="1608" y="335"/>
                  </a:lnTo>
                  <a:lnTo>
                    <a:pt x="1616" y="333"/>
                  </a:lnTo>
                  <a:lnTo>
                    <a:pt x="1628" y="332"/>
                  </a:lnTo>
                  <a:lnTo>
                    <a:pt x="1640" y="329"/>
                  </a:lnTo>
                  <a:lnTo>
                    <a:pt x="1651" y="325"/>
                  </a:lnTo>
                  <a:lnTo>
                    <a:pt x="1662" y="319"/>
                  </a:lnTo>
                  <a:lnTo>
                    <a:pt x="1670" y="314"/>
                  </a:lnTo>
                  <a:lnTo>
                    <a:pt x="1679" y="308"/>
                  </a:lnTo>
                  <a:lnTo>
                    <a:pt x="1685" y="302"/>
                  </a:lnTo>
                  <a:lnTo>
                    <a:pt x="1688" y="297"/>
                  </a:lnTo>
                  <a:lnTo>
                    <a:pt x="1680" y="294"/>
                  </a:lnTo>
                  <a:lnTo>
                    <a:pt x="1674" y="291"/>
                  </a:lnTo>
                  <a:lnTo>
                    <a:pt x="1667" y="288"/>
                  </a:lnTo>
                  <a:lnTo>
                    <a:pt x="1661" y="284"/>
                  </a:lnTo>
                  <a:lnTo>
                    <a:pt x="1656" y="279"/>
                  </a:lnTo>
                  <a:lnTo>
                    <a:pt x="1652" y="275"/>
                  </a:lnTo>
                  <a:lnTo>
                    <a:pt x="1650" y="270"/>
                  </a:lnTo>
                  <a:lnTo>
                    <a:pt x="1648" y="266"/>
                  </a:lnTo>
                  <a:lnTo>
                    <a:pt x="1632" y="258"/>
                  </a:lnTo>
                  <a:lnTo>
                    <a:pt x="1619" y="252"/>
                  </a:lnTo>
                  <a:lnTo>
                    <a:pt x="1613" y="250"/>
                  </a:lnTo>
                  <a:lnTo>
                    <a:pt x="1608" y="249"/>
                  </a:lnTo>
                  <a:lnTo>
                    <a:pt x="1602" y="248"/>
                  </a:lnTo>
                  <a:lnTo>
                    <a:pt x="1596" y="247"/>
                  </a:lnTo>
                  <a:lnTo>
                    <a:pt x="1583" y="248"/>
                  </a:lnTo>
                  <a:lnTo>
                    <a:pt x="1574" y="249"/>
                  </a:lnTo>
                  <a:lnTo>
                    <a:pt x="1567" y="251"/>
                  </a:lnTo>
                  <a:lnTo>
                    <a:pt x="1563" y="253"/>
                  </a:lnTo>
                  <a:lnTo>
                    <a:pt x="1558" y="256"/>
                  </a:lnTo>
                  <a:lnTo>
                    <a:pt x="1553" y="258"/>
                  </a:lnTo>
                  <a:lnTo>
                    <a:pt x="1546" y="259"/>
                  </a:lnTo>
                  <a:lnTo>
                    <a:pt x="1535" y="259"/>
                  </a:lnTo>
                  <a:lnTo>
                    <a:pt x="1521" y="259"/>
                  </a:lnTo>
                  <a:lnTo>
                    <a:pt x="1509" y="258"/>
                  </a:lnTo>
                  <a:lnTo>
                    <a:pt x="1497" y="256"/>
                  </a:lnTo>
                  <a:lnTo>
                    <a:pt x="1487" y="253"/>
                  </a:lnTo>
                  <a:lnTo>
                    <a:pt x="1478" y="249"/>
                  </a:lnTo>
                  <a:lnTo>
                    <a:pt x="1471" y="245"/>
                  </a:lnTo>
                  <a:lnTo>
                    <a:pt x="1463" y="240"/>
                  </a:lnTo>
                  <a:lnTo>
                    <a:pt x="1457" y="235"/>
                  </a:lnTo>
                  <a:lnTo>
                    <a:pt x="1452" y="228"/>
                  </a:lnTo>
                  <a:lnTo>
                    <a:pt x="1448" y="220"/>
                  </a:lnTo>
                  <a:lnTo>
                    <a:pt x="1443" y="213"/>
                  </a:lnTo>
                  <a:lnTo>
                    <a:pt x="1440" y="205"/>
                  </a:lnTo>
                  <a:lnTo>
                    <a:pt x="1434" y="187"/>
                  </a:lnTo>
                  <a:lnTo>
                    <a:pt x="1429" y="167"/>
                  </a:lnTo>
                  <a:lnTo>
                    <a:pt x="1422" y="136"/>
                  </a:lnTo>
                  <a:lnTo>
                    <a:pt x="1412" y="134"/>
                  </a:lnTo>
                  <a:lnTo>
                    <a:pt x="1385" y="127"/>
                  </a:lnTo>
                  <a:lnTo>
                    <a:pt x="1367" y="124"/>
                  </a:lnTo>
                  <a:lnTo>
                    <a:pt x="1347" y="121"/>
                  </a:lnTo>
                  <a:lnTo>
                    <a:pt x="1326" y="119"/>
                  </a:lnTo>
                  <a:lnTo>
                    <a:pt x="1303" y="118"/>
                  </a:lnTo>
                  <a:lnTo>
                    <a:pt x="1294" y="119"/>
                  </a:lnTo>
                  <a:lnTo>
                    <a:pt x="1286" y="120"/>
                  </a:lnTo>
                  <a:lnTo>
                    <a:pt x="1281" y="123"/>
                  </a:lnTo>
                  <a:lnTo>
                    <a:pt x="1275" y="126"/>
                  </a:lnTo>
                  <a:lnTo>
                    <a:pt x="1267" y="134"/>
                  </a:lnTo>
                  <a:lnTo>
                    <a:pt x="1262" y="142"/>
                  </a:lnTo>
                  <a:lnTo>
                    <a:pt x="1260" y="147"/>
                  </a:lnTo>
                  <a:lnTo>
                    <a:pt x="1257" y="151"/>
                  </a:lnTo>
                  <a:lnTo>
                    <a:pt x="1252" y="156"/>
                  </a:lnTo>
                  <a:lnTo>
                    <a:pt x="1248" y="159"/>
                  </a:lnTo>
                  <a:lnTo>
                    <a:pt x="1242" y="162"/>
                  </a:lnTo>
                  <a:lnTo>
                    <a:pt x="1236" y="165"/>
                  </a:lnTo>
                  <a:lnTo>
                    <a:pt x="1227" y="166"/>
                  </a:lnTo>
                  <a:lnTo>
                    <a:pt x="1217" y="167"/>
                  </a:lnTo>
                  <a:lnTo>
                    <a:pt x="1199" y="167"/>
                  </a:lnTo>
                  <a:lnTo>
                    <a:pt x="1184" y="167"/>
                  </a:lnTo>
                  <a:lnTo>
                    <a:pt x="1168" y="167"/>
                  </a:lnTo>
                  <a:lnTo>
                    <a:pt x="1150" y="167"/>
                  </a:lnTo>
                  <a:lnTo>
                    <a:pt x="1130" y="167"/>
                  </a:lnTo>
                  <a:lnTo>
                    <a:pt x="1106" y="167"/>
                  </a:lnTo>
                  <a:lnTo>
                    <a:pt x="1078" y="167"/>
                  </a:lnTo>
                  <a:lnTo>
                    <a:pt x="1044" y="167"/>
                  </a:lnTo>
                  <a:lnTo>
                    <a:pt x="1034" y="164"/>
                  </a:lnTo>
                  <a:lnTo>
                    <a:pt x="1025" y="160"/>
                  </a:lnTo>
                  <a:lnTo>
                    <a:pt x="1015" y="156"/>
                  </a:lnTo>
                  <a:lnTo>
                    <a:pt x="1005" y="151"/>
                  </a:lnTo>
                  <a:lnTo>
                    <a:pt x="986" y="140"/>
                  </a:lnTo>
                  <a:lnTo>
                    <a:pt x="967" y="129"/>
                  </a:lnTo>
                  <a:lnTo>
                    <a:pt x="956" y="123"/>
                  </a:lnTo>
                  <a:lnTo>
                    <a:pt x="945" y="118"/>
                  </a:lnTo>
                  <a:lnTo>
                    <a:pt x="934" y="112"/>
                  </a:lnTo>
                  <a:lnTo>
                    <a:pt x="922" y="108"/>
                  </a:lnTo>
                  <a:lnTo>
                    <a:pt x="908" y="104"/>
                  </a:lnTo>
                  <a:lnTo>
                    <a:pt x="895" y="102"/>
                  </a:lnTo>
                  <a:lnTo>
                    <a:pt x="880" y="100"/>
                  </a:lnTo>
                  <a:lnTo>
                    <a:pt x="865" y="99"/>
                  </a:lnTo>
                  <a:lnTo>
                    <a:pt x="852" y="100"/>
                  </a:lnTo>
                  <a:lnTo>
                    <a:pt x="841" y="102"/>
                  </a:lnTo>
                  <a:lnTo>
                    <a:pt x="832" y="105"/>
                  </a:lnTo>
                  <a:lnTo>
                    <a:pt x="822" y="108"/>
                  </a:lnTo>
                  <a:lnTo>
                    <a:pt x="811" y="112"/>
                  </a:lnTo>
                  <a:lnTo>
                    <a:pt x="801" y="114"/>
                  </a:lnTo>
                  <a:lnTo>
                    <a:pt x="790" y="118"/>
                  </a:lnTo>
                  <a:lnTo>
                    <a:pt x="778" y="118"/>
                  </a:lnTo>
                  <a:lnTo>
                    <a:pt x="765" y="118"/>
                  </a:lnTo>
                  <a:lnTo>
                    <a:pt x="753" y="117"/>
                  </a:lnTo>
                  <a:lnTo>
                    <a:pt x="740" y="116"/>
                  </a:lnTo>
                  <a:lnTo>
                    <a:pt x="729" y="114"/>
                  </a:lnTo>
                  <a:lnTo>
                    <a:pt x="720" y="111"/>
                  </a:lnTo>
                  <a:lnTo>
                    <a:pt x="710" y="108"/>
                  </a:lnTo>
                  <a:lnTo>
                    <a:pt x="701" y="105"/>
                  </a:lnTo>
                  <a:lnTo>
                    <a:pt x="692" y="101"/>
                  </a:lnTo>
                  <a:lnTo>
                    <a:pt x="686" y="96"/>
                  </a:lnTo>
                  <a:lnTo>
                    <a:pt x="678" y="90"/>
                  </a:lnTo>
                  <a:lnTo>
                    <a:pt x="672" y="84"/>
                  </a:lnTo>
                  <a:lnTo>
                    <a:pt x="667" y="76"/>
                  </a:lnTo>
                  <a:lnTo>
                    <a:pt x="662" y="68"/>
                  </a:lnTo>
                  <a:lnTo>
                    <a:pt x="658" y="58"/>
                  </a:lnTo>
                  <a:lnTo>
                    <a:pt x="655" y="49"/>
                  </a:lnTo>
                  <a:lnTo>
                    <a:pt x="652" y="38"/>
                  </a:lnTo>
                  <a:lnTo>
                    <a:pt x="459" y="0"/>
                  </a:lnTo>
                  <a:lnTo>
                    <a:pt x="446" y="7"/>
                  </a:lnTo>
                  <a:lnTo>
                    <a:pt x="446" y="16"/>
                  </a:lnTo>
                  <a:lnTo>
                    <a:pt x="446" y="23"/>
                  </a:lnTo>
                  <a:lnTo>
                    <a:pt x="446" y="30"/>
                  </a:lnTo>
                  <a:lnTo>
                    <a:pt x="446" y="38"/>
                  </a:lnTo>
                  <a:lnTo>
                    <a:pt x="446" y="44"/>
                  </a:lnTo>
                  <a:lnTo>
                    <a:pt x="448" y="50"/>
                  </a:lnTo>
                  <a:lnTo>
                    <a:pt x="451" y="55"/>
                  </a:lnTo>
                  <a:lnTo>
                    <a:pt x="454" y="61"/>
                  </a:lnTo>
                  <a:lnTo>
                    <a:pt x="463" y="71"/>
                  </a:lnTo>
                  <a:lnTo>
                    <a:pt x="471" y="79"/>
                  </a:lnTo>
                  <a:lnTo>
                    <a:pt x="476" y="84"/>
                  </a:lnTo>
                  <a:lnTo>
                    <a:pt x="480" y="89"/>
                  </a:lnTo>
                  <a:lnTo>
                    <a:pt x="485" y="94"/>
                  </a:lnTo>
                  <a:lnTo>
                    <a:pt x="488" y="100"/>
                  </a:lnTo>
                  <a:lnTo>
                    <a:pt x="490" y="106"/>
                  </a:lnTo>
                  <a:lnTo>
                    <a:pt x="492" y="113"/>
                  </a:lnTo>
                  <a:lnTo>
                    <a:pt x="493" y="122"/>
                  </a:lnTo>
                  <a:lnTo>
                    <a:pt x="492" y="130"/>
                  </a:lnTo>
                  <a:lnTo>
                    <a:pt x="313" y="130"/>
                  </a:lnTo>
                  <a:lnTo>
                    <a:pt x="307" y="122"/>
                  </a:lnTo>
                  <a:lnTo>
                    <a:pt x="300" y="113"/>
                  </a:lnTo>
                  <a:lnTo>
                    <a:pt x="298" y="108"/>
                  </a:lnTo>
                  <a:lnTo>
                    <a:pt x="296" y="102"/>
                  </a:lnTo>
                  <a:lnTo>
                    <a:pt x="294" y="95"/>
                  </a:lnTo>
                  <a:lnTo>
                    <a:pt x="294" y="87"/>
                  </a:lnTo>
                  <a:lnTo>
                    <a:pt x="279" y="87"/>
                  </a:lnTo>
                  <a:lnTo>
                    <a:pt x="266" y="87"/>
                  </a:lnTo>
                  <a:lnTo>
                    <a:pt x="240" y="99"/>
                  </a:lnTo>
                  <a:lnTo>
                    <a:pt x="233" y="99"/>
                  </a:lnTo>
                  <a:lnTo>
                    <a:pt x="225" y="97"/>
                  </a:lnTo>
                  <a:lnTo>
                    <a:pt x="219" y="95"/>
                  </a:lnTo>
                  <a:lnTo>
                    <a:pt x="211" y="93"/>
                  </a:lnTo>
                  <a:lnTo>
                    <a:pt x="204" y="91"/>
                  </a:lnTo>
                  <a:lnTo>
                    <a:pt x="195" y="89"/>
                  </a:lnTo>
                  <a:lnTo>
                    <a:pt x="185" y="88"/>
                  </a:lnTo>
                  <a:lnTo>
                    <a:pt x="174" y="87"/>
                  </a:lnTo>
                  <a:lnTo>
                    <a:pt x="164" y="88"/>
                  </a:lnTo>
                  <a:lnTo>
                    <a:pt x="155" y="90"/>
                  </a:lnTo>
                  <a:lnTo>
                    <a:pt x="146" y="93"/>
                  </a:lnTo>
                  <a:lnTo>
                    <a:pt x="138" y="97"/>
                  </a:lnTo>
                  <a:lnTo>
                    <a:pt x="122" y="106"/>
                  </a:lnTo>
                  <a:lnTo>
                    <a:pt x="107" y="118"/>
                  </a:lnTo>
                  <a:lnTo>
                    <a:pt x="92" y="129"/>
                  </a:lnTo>
                  <a:lnTo>
                    <a:pt x="76" y="139"/>
                  </a:lnTo>
                  <a:lnTo>
                    <a:pt x="68" y="143"/>
                  </a:lnTo>
                  <a:lnTo>
                    <a:pt x="60" y="146"/>
                  </a:lnTo>
                  <a:lnTo>
                    <a:pt x="50" y="148"/>
                  </a:lnTo>
                  <a:lnTo>
                    <a:pt x="41" y="149"/>
                  </a:lnTo>
                  <a:lnTo>
                    <a:pt x="37" y="149"/>
                  </a:lnTo>
                  <a:lnTo>
                    <a:pt x="31" y="151"/>
                  </a:lnTo>
                  <a:lnTo>
                    <a:pt x="25" y="153"/>
                  </a:lnTo>
                  <a:lnTo>
                    <a:pt x="18" y="157"/>
                  </a:lnTo>
                  <a:lnTo>
                    <a:pt x="11" y="161"/>
                  </a:lnTo>
                  <a:lnTo>
                    <a:pt x="6" y="166"/>
                  </a:lnTo>
                  <a:lnTo>
                    <a:pt x="4" y="169"/>
                  </a:lnTo>
                  <a:lnTo>
                    <a:pt x="3" y="173"/>
                  </a:lnTo>
                  <a:lnTo>
                    <a:pt x="1" y="177"/>
                  </a:lnTo>
                  <a:lnTo>
                    <a:pt x="0" y="18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03" name="Freeform 102"/>
            <p:cNvSpPr>
              <a:spLocks/>
            </p:cNvSpPr>
            <p:nvPr/>
          </p:nvSpPr>
          <p:spPr bwMode="auto">
            <a:xfrm>
              <a:off x="3705183" y="4380203"/>
              <a:ext cx="328612" cy="415925"/>
            </a:xfrm>
            <a:custGeom>
              <a:avLst/>
              <a:gdLst>
                <a:gd name="T0" fmla="*/ 2147483646 w 758"/>
                <a:gd name="T1" fmla="*/ 2147483646 h 795"/>
                <a:gd name="T2" fmla="*/ 2147483646 w 758"/>
                <a:gd name="T3" fmla="*/ 2147483646 h 795"/>
                <a:gd name="T4" fmla="*/ 2147483646 w 758"/>
                <a:gd name="T5" fmla="*/ 2147483646 h 795"/>
                <a:gd name="T6" fmla="*/ 2147483646 w 758"/>
                <a:gd name="T7" fmla="*/ 2147483646 h 795"/>
                <a:gd name="T8" fmla="*/ 2147483646 w 758"/>
                <a:gd name="T9" fmla="*/ 2147483646 h 795"/>
                <a:gd name="T10" fmla="*/ 2147483646 w 758"/>
                <a:gd name="T11" fmla="*/ 2147483646 h 795"/>
                <a:gd name="T12" fmla="*/ 2147483646 w 758"/>
                <a:gd name="T13" fmla="*/ 2147483646 h 795"/>
                <a:gd name="T14" fmla="*/ 2147483646 w 758"/>
                <a:gd name="T15" fmla="*/ 2147483646 h 795"/>
                <a:gd name="T16" fmla="*/ 2147483646 w 758"/>
                <a:gd name="T17" fmla="*/ 2147483646 h 795"/>
                <a:gd name="T18" fmla="*/ 2147483646 w 758"/>
                <a:gd name="T19" fmla="*/ 2147483646 h 795"/>
                <a:gd name="T20" fmla="*/ 2147483646 w 758"/>
                <a:gd name="T21" fmla="*/ 2147483646 h 795"/>
                <a:gd name="T22" fmla="*/ 2147483646 w 758"/>
                <a:gd name="T23" fmla="*/ 2147483646 h 795"/>
                <a:gd name="T24" fmla="*/ 2147483646 w 758"/>
                <a:gd name="T25" fmla="*/ 2147483646 h 795"/>
                <a:gd name="T26" fmla="*/ 2147483646 w 758"/>
                <a:gd name="T27" fmla="*/ 2147483646 h 795"/>
                <a:gd name="T28" fmla="*/ 2147483646 w 758"/>
                <a:gd name="T29" fmla="*/ 2147483646 h 795"/>
                <a:gd name="T30" fmla="*/ 2147483646 w 758"/>
                <a:gd name="T31" fmla="*/ 2147483646 h 795"/>
                <a:gd name="T32" fmla="*/ 2147483646 w 758"/>
                <a:gd name="T33" fmla="*/ 2147483646 h 795"/>
                <a:gd name="T34" fmla="*/ 2147483646 w 758"/>
                <a:gd name="T35" fmla="*/ 2147483646 h 795"/>
                <a:gd name="T36" fmla="*/ 2147483646 w 758"/>
                <a:gd name="T37" fmla="*/ 2147483646 h 795"/>
                <a:gd name="T38" fmla="*/ 2147483646 w 758"/>
                <a:gd name="T39" fmla="*/ 2147483646 h 795"/>
                <a:gd name="T40" fmla="*/ 2147483646 w 758"/>
                <a:gd name="T41" fmla="*/ 2147483646 h 795"/>
                <a:gd name="T42" fmla="*/ 2147483646 w 758"/>
                <a:gd name="T43" fmla="*/ 2147483646 h 795"/>
                <a:gd name="T44" fmla="*/ 2147483646 w 758"/>
                <a:gd name="T45" fmla="*/ 2147483646 h 795"/>
                <a:gd name="T46" fmla="*/ 2147483646 w 758"/>
                <a:gd name="T47" fmla="*/ 2147483646 h 795"/>
                <a:gd name="T48" fmla="*/ 2147483646 w 758"/>
                <a:gd name="T49" fmla="*/ 2147483646 h 795"/>
                <a:gd name="T50" fmla="*/ 2147483646 w 758"/>
                <a:gd name="T51" fmla="*/ 2147483646 h 795"/>
                <a:gd name="T52" fmla="*/ 2147483646 w 758"/>
                <a:gd name="T53" fmla="*/ 2147483646 h 795"/>
                <a:gd name="T54" fmla="*/ 2147483646 w 758"/>
                <a:gd name="T55" fmla="*/ 2147483646 h 795"/>
                <a:gd name="T56" fmla="*/ 2147483646 w 758"/>
                <a:gd name="T57" fmla="*/ 2147483646 h 795"/>
                <a:gd name="T58" fmla="*/ 2147483646 w 758"/>
                <a:gd name="T59" fmla="*/ 2147483646 h 795"/>
                <a:gd name="T60" fmla="*/ 2147483646 w 758"/>
                <a:gd name="T61" fmla="*/ 2147483646 h 795"/>
                <a:gd name="T62" fmla="*/ 2147483646 w 758"/>
                <a:gd name="T63" fmla="*/ 2147483646 h 795"/>
                <a:gd name="T64" fmla="*/ 2147483646 w 758"/>
                <a:gd name="T65" fmla="*/ 2147483646 h 795"/>
                <a:gd name="T66" fmla="*/ 2147483646 w 758"/>
                <a:gd name="T67" fmla="*/ 2147483646 h 795"/>
                <a:gd name="T68" fmla="*/ 2147483646 w 758"/>
                <a:gd name="T69" fmla="*/ 2147483646 h 795"/>
                <a:gd name="T70" fmla="*/ 2147483646 w 758"/>
                <a:gd name="T71" fmla="*/ 2147483646 h 795"/>
                <a:gd name="T72" fmla="*/ 2147483646 w 758"/>
                <a:gd name="T73" fmla="*/ 2147483646 h 795"/>
                <a:gd name="T74" fmla="*/ 2147483646 w 758"/>
                <a:gd name="T75" fmla="*/ 2147483646 h 795"/>
                <a:gd name="T76" fmla="*/ 2147483646 w 758"/>
                <a:gd name="T77" fmla="*/ 2147483646 h 795"/>
                <a:gd name="T78" fmla="*/ 2147483646 w 758"/>
                <a:gd name="T79" fmla="*/ 2147483646 h 795"/>
                <a:gd name="T80" fmla="*/ 2147483646 w 758"/>
                <a:gd name="T81" fmla="*/ 2147483646 h 795"/>
                <a:gd name="T82" fmla="*/ 2147483646 w 758"/>
                <a:gd name="T83" fmla="*/ 2147483646 h 795"/>
                <a:gd name="T84" fmla="*/ 2147483646 w 758"/>
                <a:gd name="T85" fmla="*/ 2147483646 h 795"/>
                <a:gd name="T86" fmla="*/ 2147483646 w 758"/>
                <a:gd name="T87" fmla="*/ 2147483646 h 795"/>
                <a:gd name="T88" fmla="*/ 2147483646 w 758"/>
                <a:gd name="T89" fmla="*/ 2147483646 h 795"/>
                <a:gd name="T90" fmla="*/ 2147483646 w 758"/>
                <a:gd name="T91" fmla="*/ 2147483646 h 795"/>
                <a:gd name="T92" fmla="*/ 2147483646 w 758"/>
                <a:gd name="T93" fmla="*/ 2147483646 h 795"/>
                <a:gd name="T94" fmla="*/ 2147483646 w 758"/>
                <a:gd name="T95" fmla="*/ 2147483646 h 795"/>
                <a:gd name="T96" fmla="*/ 2147483646 w 758"/>
                <a:gd name="T97" fmla="*/ 2147483646 h 795"/>
                <a:gd name="T98" fmla="*/ 2147483646 w 758"/>
                <a:gd name="T99" fmla="*/ 2147483646 h 795"/>
                <a:gd name="T100" fmla="*/ 2147483646 w 758"/>
                <a:gd name="T101" fmla="*/ 2147483646 h 795"/>
                <a:gd name="T102" fmla="*/ 2147483646 w 758"/>
                <a:gd name="T103" fmla="*/ 2147483646 h 795"/>
                <a:gd name="T104" fmla="*/ 2147483646 w 758"/>
                <a:gd name="T105" fmla="*/ 2147483646 h 795"/>
                <a:gd name="T106" fmla="*/ 2147483646 w 758"/>
                <a:gd name="T107" fmla="*/ 2147483646 h 795"/>
                <a:gd name="T108" fmla="*/ 2147483646 w 758"/>
                <a:gd name="T109" fmla="*/ 2147483646 h 795"/>
                <a:gd name="T110" fmla="*/ 2147483646 w 758"/>
                <a:gd name="T111" fmla="*/ 2147483646 h 795"/>
                <a:gd name="T112" fmla="*/ 2147483646 w 758"/>
                <a:gd name="T113" fmla="*/ 2147483646 h 795"/>
                <a:gd name="T114" fmla="*/ 2147483646 w 758"/>
                <a:gd name="T115" fmla="*/ 2147483646 h 795"/>
                <a:gd name="T116" fmla="*/ 2147483646 w 758"/>
                <a:gd name="T117" fmla="*/ 2147483646 h 795"/>
                <a:gd name="T118" fmla="*/ 0 w 758"/>
                <a:gd name="T119" fmla="*/ 2147483646 h 79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58" h="795">
                  <a:moveTo>
                    <a:pt x="0" y="80"/>
                  </a:moveTo>
                  <a:lnTo>
                    <a:pt x="10" y="80"/>
                  </a:lnTo>
                  <a:lnTo>
                    <a:pt x="20" y="80"/>
                  </a:lnTo>
                  <a:lnTo>
                    <a:pt x="26" y="80"/>
                  </a:lnTo>
                  <a:lnTo>
                    <a:pt x="31" y="81"/>
                  </a:lnTo>
                  <a:lnTo>
                    <a:pt x="37" y="83"/>
                  </a:lnTo>
                  <a:lnTo>
                    <a:pt x="43" y="85"/>
                  </a:lnTo>
                  <a:lnTo>
                    <a:pt x="49" y="88"/>
                  </a:lnTo>
                  <a:lnTo>
                    <a:pt x="55" y="92"/>
                  </a:lnTo>
                  <a:lnTo>
                    <a:pt x="61" y="97"/>
                  </a:lnTo>
                  <a:lnTo>
                    <a:pt x="66" y="102"/>
                  </a:lnTo>
                  <a:lnTo>
                    <a:pt x="72" y="108"/>
                  </a:lnTo>
                  <a:lnTo>
                    <a:pt x="77" y="113"/>
                  </a:lnTo>
                  <a:lnTo>
                    <a:pt x="82" y="120"/>
                  </a:lnTo>
                  <a:lnTo>
                    <a:pt x="86" y="127"/>
                  </a:lnTo>
                  <a:lnTo>
                    <a:pt x="88" y="134"/>
                  </a:lnTo>
                  <a:lnTo>
                    <a:pt x="92" y="142"/>
                  </a:lnTo>
                  <a:lnTo>
                    <a:pt x="93" y="152"/>
                  </a:lnTo>
                  <a:lnTo>
                    <a:pt x="94" y="161"/>
                  </a:lnTo>
                  <a:lnTo>
                    <a:pt x="93" y="169"/>
                  </a:lnTo>
                  <a:lnTo>
                    <a:pt x="92" y="175"/>
                  </a:lnTo>
                  <a:lnTo>
                    <a:pt x="89" y="180"/>
                  </a:lnTo>
                  <a:lnTo>
                    <a:pt x="87" y="183"/>
                  </a:lnTo>
                  <a:lnTo>
                    <a:pt x="84" y="186"/>
                  </a:lnTo>
                  <a:lnTo>
                    <a:pt x="82" y="190"/>
                  </a:lnTo>
                  <a:lnTo>
                    <a:pt x="81" y="193"/>
                  </a:lnTo>
                  <a:lnTo>
                    <a:pt x="81" y="197"/>
                  </a:lnTo>
                  <a:lnTo>
                    <a:pt x="81" y="205"/>
                  </a:lnTo>
                  <a:lnTo>
                    <a:pt x="82" y="214"/>
                  </a:lnTo>
                  <a:lnTo>
                    <a:pt x="83" y="221"/>
                  </a:lnTo>
                  <a:lnTo>
                    <a:pt x="84" y="227"/>
                  </a:lnTo>
                  <a:lnTo>
                    <a:pt x="88" y="240"/>
                  </a:lnTo>
                  <a:lnTo>
                    <a:pt x="94" y="252"/>
                  </a:lnTo>
                  <a:lnTo>
                    <a:pt x="97" y="262"/>
                  </a:lnTo>
                  <a:lnTo>
                    <a:pt x="100" y="271"/>
                  </a:lnTo>
                  <a:lnTo>
                    <a:pt x="95" y="278"/>
                  </a:lnTo>
                  <a:lnTo>
                    <a:pt x="92" y="285"/>
                  </a:lnTo>
                  <a:lnTo>
                    <a:pt x="88" y="293"/>
                  </a:lnTo>
                  <a:lnTo>
                    <a:pt x="85" y="300"/>
                  </a:lnTo>
                  <a:lnTo>
                    <a:pt x="83" y="308"/>
                  </a:lnTo>
                  <a:lnTo>
                    <a:pt x="82" y="318"/>
                  </a:lnTo>
                  <a:lnTo>
                    <a:pt x="81" y="328"/>
                  </a:lnTo>
                  <a:lnTo>
                    <a:pt x="81" y="339"/>
                  </a:lnTo>
                  <a:lnTo>
                    <a:pt x="81" y="352"/>
                  </a:lnTo>
                  <a:lnTo>
                    <a:pt x="83" y="363"/>
                  </a:lnTo>
                  <a:lnTo>
                    <a:pt x="85" y="374"/>
                  </a:lnTo>
                  <a:lnTo>
                    <a:pt x="88" y="382"/>
                  </a:lnTo>
                  <a:lnTo>
                    <a:pt x="93" y="390"/>
                  </a:lnTo>
                  <a:lnTo>
                    <a:pt x="97" y="396"/>
                  </a:lnTo>
                  <a:lnTo>
                    <a:pt x="101" y="402"/>
                  </a:lnTo>
                  <a:lnTo>
                    <a:pt x="107" y="407"/>
                  </a:lnTo>
                  <a:lnTo>
                    <a:pt x="99" y="415"/>
                  </a:lnTo>
                  <a:lnTo>
                    <a:pt x="94" y="424"/>
                  </a:lnTo>
                  <a:lnTo>
                    <a:pt x="89" y="433"/>
                  </a:lnTo>
                  <a:lnTo>
                    <a:pt x="85" y="441"/>
                  </a:lnTo>
                  <a:lnTo>
                    <a:pt x="78" y="457"/>
                  </a:lnTo>
                  <a:lnTo>
                    <a:pt x="73" y="474"/>
                  </a:lnTo>
                  <a:lnTo>
                    <a:pt x="88" y="493"/>
                  </a:lnTo>
                  <a:lnTo>
                    <a:pt x="101" y="511"/>
                  </a:lnTo>
                  <a:lnTo>
                    <a:pt x="113" y="529"/>
                  </a:lnTo>
                  <a:lnTo>
                    <a:pt x="124" y="548"/>
                  </a:lnTo>
                  <a:lnTo>
                    <a:pt x="130" y="558"/>
                  </a:lnTo>
                  <a:lnTo>
                    <a:pt x="134" y="567"/>
                  </a:lnTo>
                  <a:lnTo>
                    <a:pt x="138" y="577"/>
                  </a:lnTo>
                  <a:lnTo>
                    <a:pt x="141" y="588"/>
                  </a:lnTo>
                  <a:lnTo>
                    <a:pt x="143" y="599"/>
                  </a:lnTo>
                  <a:lnTo>
                    <a:pt x="145" y="611"/>
                  </a:lnTo>
                  <a:lnTo>
                    <a:pt x="146" y="622"/>
                  </a:lnTo>
                  <a:lnTo>
                    <a:pt x="146" y="634"/>
                  </a:lnTo>
                  <a:lnTo>
                    <a:pt x="148" y="640"/>
                  </a:lnTo>
                  <a:lnTo>
                    <a:pt x="149" y="648"/>
                  </a:lnTo>
                  <a:lnTo>
                    <a:pt x="152" y="659"/>
                  </a:lnTo>
                  <a:lnTo>
                    <a:pt x="156" y="670"/>
                  </a:lnTo>
                  <a:lnTo>
                    <a:pt x="166" y="696"/>
                  </a:lnTo>
                  <a:lnTo>
                    <a:pt x="179" y="724"/>
                  </a:lnTo>
                  <a:lnTo>
                    <a:pt x="187" y="738"/>
                  </a:lnTo>
                  <a:lnTo>
                    <a:pt x="194" y="750"/>
                  </a:lnTo>
                  <a:lnTo>
                    <a:pt x="201" y="763"/>
                  </a:lnTo>
                  <a:lnTo>
                    <a:pt x="208" y="774"/>
                  </a:lnTo>
                  <a:lnTo>
                    <a:pt x="214" y="782"/>
                  </a:lnTo>
                  <a:lnTo>
                    <a:pt x="221" y="789"/>
                  </a:lnTo>
                  <a:lnTo>
                    <a:pt x="224" y="792"/>
                  </a:lnTo>
                  <a:lnTo>
                    <a:pt x="228" y="793"/>
                  </a:lnTo>
                  <a:lnTo>
                    <a:pt x="230" y="794"/>
                  </a:lnTo>
                  <a:lnTo>
                    <a:pt x="233" y="795"/>
                  </a:lnTo>
                  <a:lnTo>
                    <a:pt x="239" y="794"/>
                  </a:lnTo>
                  <a:lnTo>
                    <a:pt x="244" y="793"/>
                  </a:lnTo>
                  <a:lnTo>
                    <a:pt x="251" y="790"/>
                  </a:lnTo>
                  <a:lnTo>
                    <a:pt x="256" y="787"/>
                  </a:lnTo>
                  <a:lnTo>
                    <a:pt x="266" y="780"/>
                  </a:lnTo>
                  <a:lnTo>
                    <a:pt x="278" y="771"/>
                  </a:lnTo>
                  <a:lnTo>
                    <a:pt x="289" y="761"/>
                  </a:lnTo>
                  <a:lnTo>
                    <a:pt x="302" y="753"/>
                  </a:lnTo>
                  <a:lnTo>
                    <a:pt x="309" y="750"/>
                  </a:lnTo>
                  <a:lnTo>
                    <a:pt x="317" y="747"/>
                  </a:lnTo>
                  <a:lnTo>
                    <a:pt x="324" y="746"/>
                  </a:lnTo>
                  <a:lnTo>
                    <a:pt x="332" y="745"/>
                  </a:lnTo>
                  <a:lnTo>
                    <a:pt x="341" y="746"/>
                  </a:lnTo>
                  <a:lnTo>
                    <a:pt x="348" y="747"/>
                  </a:lnTo>
                  <a:lnTo>
                    <a:pt x="355" y="748"/>
                  </a:lnTo>
                  <a:lnTo>
                    <a:pt x="361" y="750"/>
                  </a:lnTo>
                  <a:lnTo>
                    <a:pt x="371" y="756"/>
                  </a:lnTo>
                  <a:lnTo>
                    <a:pt x="380" y="763"/>
                  </a:lnTo>
                  <a:lnTo>
                    <a:pt x="388" y="770"/>
                  </a:lnTo>
                  <a:lnTo>
                    <a:pt x="395" y="777"/>
                  </a:lnTo>
                  <a:lnTo>
                    <a:pt x="403" y="783"/>
                  </a:lnTo>
                  <a:lnTo>
                    <a:pt x="412" y="789"/>
                  </a:lnTo>
                  <a:lnTo>
                    <a:pt x="418" y="780"/>
                  </a:lnTo>
                  <a:lnTo>
                    <a:pt x="422" y="773"/>
                  </a:lnTo>
                  <a:lnTo>
                    <a:pt x="427" y="767"/>
                  </a:lnTo>
                  <a:lnTo>
                    <a:pt x="432" y="761"/>
                  </a:lnTo>
                  <a:lnTo>
                    <a:pt x="437" y="758"/>
                  </a:lnTo>
                  <a:lnTo>
                    <a:pt x="443" y="754"/>
                  </a:lnTo>
                  <a:lnTo>
                    <a:pt x="448" y="752"/>
                  </a:lnTo>
                  <a:lnTo>
                    <a:pt x="454" y="750"/>
                  </a:lnTo>
                  <a:lnTo>
                    <a:pt x="478" y="745"/>
                  </a:lnTo>
                  <a:lnTo>
                    <a:pt x="505" y="739"/>
                  </a:lnTo>
                  <a:lnTo>
                    <a:pt x="525" y="647"/>
                  </a:lnTo>
                  <a:lnTo>
                    <a:pt x="525" y="637"/>
                  </a:lnTo>
                  <a:lnTo>
                    <a:pt x="525" y="622"/>
                  </a:lnTo>
                  <a:lnTo>
                    <a:pt x="526" y="616"/>
                  </a:lnTo>
                  <a:lnTo>
                    <a:pt x="529" y="610"/>
                  </a:lnTo>
                  <a:lnTo>
                    <a:pt x="533" y="604"/>
                  </a:lnTo>
                  <a:lnTo>
                    <a:pt x="539" y="600"/>
                  </a:lnTo>
                  <a:lnTo>
                    <a:pt x="547" y="594"/>
                  </a:lnTo>
                  <a:lnTo>
                    <a:pt x="555" y="590"/>
                  </a:lnTo>
                  <a:lnTo>
                    <a:pt x="565" y="587"/>
                  </a:lnTo>
                  <a:lnTo>
                    <a:pt x="575" y="584"/>
                  </a:lnTo>
                  <a:lnTo>
                    <a:pt x="597" y="579"/>
                  </a:lnTo>
                  <a:lnTo>
                    <a:pt x="621" y="575"/>
                  </a:lnTo>
                  <a:lnTo>
                    <a:pt x="644" y="574"/>
                  </a:lnTo>
                  <a:lnTo>
                    <a:pt x="665" y="573"/>
                  </a:lnTo>
                  <a:lnTo>
                    <a:pt x="671" y="573"/>
                  </a:lnTo>
                  <a:lnTo>
                    <a:pt x="678" y="575"/>
                  </a:lnTo>
                  <a:lnTo>
                    <a:pt x="682" y="577"/>
                  </a:lnTo>
                  <a:lnTo>
                    <a:pt x="687" y="579"/>
                  </a:lnTo>
                  <a:lnTo>
                    <a:pt x="691" y="581"/>
                  </a:lnTo>
                  <a:lnTo>
                    <a:pt x="695" y="583"/>
                  </a:lnTo>
                  <a:lnTo>
                    <a:pt x="700" y="585"/>
                  </a:lnTo>
                  <a:lnTo>
                    <a:pt x="704" y="585"/>
                  </a:lnTo>
                  <a:lnTo>
                    <a:pt x="738" y="598"/>
                  </a:lnTo>
                  <a:lnTo>
                    <a:pt x="738" y="589"/>
                  </a:lnTo>
                  <a:lnTo>
                    <a:pt x="740" y="581"/>
                  </a:lnTo>
                  <a:lnTo>
                    <a:pt x="744" y="573"/>
                  </a:lnTo>
                  <a:lnTo>
                    <a:pt x="748" y="566"/>
                  </a:lnTo>
                  <a:lnTo>
                    <a:pt x="751" y="559"/>
                  </a:lnTo>
                  <a:lnTo>
                    <a:pt x="755" y="550"/>
                  </a:lnTo>
                  <a:lnTo>
                    <a:pt x="757" y="541"/>
                  </a:lnTo>
                  <a:lnTo>
                    <a:pt x="758" y="530"/>
                  </a:lnTo>
                  <a:lnTo>
                    <a:pt x="757" y="518"/>
                  </a:lnTo>
                  <a:lnTo>
                    <a:pt x="756" y="508"/>
                  </a:lnTo>
                  <a:lnTo>
                    <a:pt x="752" y="499"/>
                  </a:lnTo>
                  <a:lnTo>
                    <a:pt x="749" y="492"/>
                  </a:lnTo>
                  <a:lnTo>
                    <a:pt x="740" y="478"/>
                  </a:lnTo>
                  <a:lnTo>
                    <a:pt x="731" y="467"/>
                  </a:lnTo>
                  <a:lnTo>
                    <a:pt x="726" y="462"/>
                  </a:lnTo>
                  <a:lnTo>
                    <a:pt x="722" y="456"/>
                  </a:lnTo>
                  <a:lnTo>
                    <a:pt x="716" y="450"/>
                  </a:lnTo>
                  <a:lnTo>
                    <a:pt x="713" y="443"/>
                  </a:lnTo>
                  <a:lnTo>
                    <a:pt x="710" y="435"/>
                  </a:lnTo>
                  <a:lnTo>
                    <a:pt x="706" y="424"/>
                  </a:lnTo>
                  <a:lnTo>
                    <a:pt x="705" y="413"/>
                  </a:lnTo>
                  <a:lnTo>
                    <a:pt x="704" y="401"/>
                  </a:lnTo>
                  <a:lnTo>
                    <a:pt x="671" y="401"/>
                  </a:lnTo>
                  <a:lnTo>
                    <a:pt x="660" y="403"/>
                  </a:lnTo>
                  <a:lnTo>
                    <a:pt x="650" y="403"/>
                  </a:lnTo>
                  <a:lnTo>
                    <a:pt x="641" y="402"/>
                  </a:lnTo>
                  <a:lnTo>
                    <a:pt x="633" y="399"/>
                  </a:lnTo>
                  <a:lnTo>
                    <a:pt x="625" y="395"/>
                  </a:lnTo>
                  <a:lnTo>
                    <a:pt x="617" y="390"/>
                  </a:lnTo>
                  <a:lnTo>
                    <a:pt x="611" y="384"/>
                  </a:lnTo>
                  <a:lnTo>
                    <a:pt x="605" y="378"/>
                  </a:lnTo>
                  <a:lnTo>
                    <a:pt x="601" y="370"/>
                  </a:lnTo>
                  <a:lnTo>
                    <a:pt x="597" y="363"/>
                  </a:lnTo>
                  <a:lnTo>
                    <a:pt x="593" y="356"/>
                  </a:lnTo>
                  <a:lnTo>
                    <a:pt x="590" y="349"/>
                  </a:lnTo>
                  <a:lnTo>
                    <a:pt x="586" y="336"/>
                  </a:lnTo>
                  <a:lnTo>
                    <a:pt x="585" y="327"/>
                  </a:lnTo>
                  <a:lnTo>
                    <a:pt x="585" y="321"/>
                  </a:lnTo>
                  <a:lnTo>
                    <a:pt x="585" y="311"/>
                  </a:lnTo>
                  <a:lnTo>
                    <a:pt x="585" y="297"/>
                  </a:lnTo>
                  <a:lnTo>
                    <a:pt x="585" y="278"/>
                  </a:lnTo>
                  <a:lnTo>
                    <a:pt x="585" y="274"/>
                  </a:lnTo>
                  <a:lnTo>
                    <a:pt x="583" y="269"/>
                  </a:lnTo>
                  <a:lnTo>
                    <a:pt x="581" y="265"/>
                  </a:lnTo>
                  <a:lnTo>
                    <a:pt x="578" y="260"/>
                  </a:lnTo>
                  <a:lnTo>
                    <a:pt x="570" y="251"/>
                  </a:lnTo>
                  <a:lnTo>
                    <a:pt x="560" y="242"/>
                  </a:lnTo>
                  <a:lnTo>
                    <a:pt x="548" y="233"/>
                  </a:lnTo>
                  <a:lnTo>
                    <a:pt x="534" y="223"/>
                  </a:lnTo>
                  <a:lnTo>
                    <a:pt x="520" y="215"/>
                  </a:lnTo>
                  <a:lnTo>
                    <a:pt x="503" y="205"/>
                  </a:lnTo>
                  <a:lnTo>
                    <a:pt x="487" y="197"/>
                  </a:lnTo>
                  <a:lnTo>
                    <a:pt x="470" y="190"/>
                  </a:lnTo>
                  <a:lnTo>
                    <a:pt x="455" y="183"/>
                  </a:lnTo>
                  <a:lnTo>
                    <a:pt x="440" y="178"/>
                  </a:lnTo>
                  <a:lnTo>
                    <a:pt x="425" y="173"/>
                  </a:lnTo>
                  <a:lnTo>
                    <a:pt x="412" y="170"/>
                  </a:lnTo>
                  <a:lnTo>
                    <a:pt x="401" y="167"/>
                  </a:lnTo>
                  <a:lnTo>
                    <a:pt x="392" y="167"/>
                  </a:lnTo>
                  <a:lnTo>
                    <a:pt x="384" y="166"/>
                  </a:lnTo>
                  <a:lnTo>
                    <a:pt x="375" y="165"/>
                  </a:lnTo>
                  <a:lnTo>
                    <a:pt x="367" y="164"/>
                  </a:lnTo>
                  <a:lnTo>
                    <a:pt x="359" y="161"/>
                  </a:lnTo>
                  <a:lnTo>
                    <a:pt x="351" y="158"/>
                  </a:lnTo>
                  <a:lnTo>
                    <a:pt x="344" y="155"/>
                  </a:lnTo>
                  <a:lnTo>
                    <a:pt x="336" y="151"/>
                  </a:lnTo>
                  <a:lnTo>
                    <a:pt x="330" y="145"/>
                  </a:lnTo>
                  <a:lnTo>
                    <a:pt x="323" y="140"/>
                  </a:lnTo>
                  <a:lnTo>
                    <a:pt x="318" y="135"/>
                  </a:lnTo>
                  <a:lnTo>
                    <a:pt x="312" y="129"/>
                  </a:lnTo>
                  <a:lnTo>
                    <a:pt x="307" y="122"/>
                  </a:lnTo>
                  <a:lnTo>
                    <a:pt x="302" y="115"/>
                  </a:lnTo>
                  <a:lnTo>
                    <a:pt x="299" y="108"/>
                  </a:lnTo>
                  <a:lnTo>
                    <a:pt x="296" y="101"/>
                  </a:lnTo>
                  <a:lnTo>
                    <a:pt x="292" y="92"/>
                  </a:lnTo>
                  <a:lnTo>
                    <a:pt x="289" y="63"/>
                  </a:lnTo>
                  <a:lnTo>
                    <a:pt x="285" y="32"/>
                  </a:lnTo>
                  <a:lnTo>
                    <a:pt x="283" y="25"/>
                  </a:lnTo>
                  <a:lnTo>
                    <a:pt x="279" y="19"/>
                  </a:lnTo>
                  <a:lnTo>
                    <a:pt x="276" y="14"/>
                  </a:lnTo>
                  <a:lnTo>
                    <a:pt x="272" y="9"/>
                  </a:lnTo>
                  <a:lnTo>
                    <a:pt x="267" y="6"/>
                  </a:lnTo>
                  <a:lnTo>
                    <a:pt x="261" y="3"/>
                  </a:lnTo>
                  <a:lnTo>
                    <a:pt x="254" y="1"/>
                  </a:lnTo>
                  <a:lnTo>
                    <a:pt x="246" y="0"/>
                  </a:lnTo>
                  <a:lnTo>
                    <a:pt x="236" y="1"/>
                  </a:lnTo>
                  <a:lnTo>
                    <a:pt x="227" y="3"/>
                  </a:lnTo>
                  <a:lnTo>
                    <a:pt x="218" y="5"/>
                  </a:lnTo>
                  <a:lnTo>
                    <a:pt x="208" y="9"/>
                  </a:lnTo>
                  <a:lnTo>
                    <a:pt x="190" y="18"/>
                  </a:lnTo>
                  <a:lnTo>
                    <a:pt x="173" y="30"/>
                  </a:lnTo>
                  <a:lnTo>
                    <a:pt x="155" y="43"/>
                  </a:lnTo>
                  <a:lnTo>
                    <a:pt x="138" y="55"/>
                  </a:lnTo>
                  <a:lnTo>
                    <a:pt x="129" y="60"/>
                  </a:lnTo>
                  <a:lnTo>
                    <a:pt x="119" y="66"/>
                  </a:lnTo>
                  <a:lnTo>
                    <a:pt x="110" y="70"/>
                  </a:lnTo>
                  <a:lnTo>
                    <a:pt x="100" y="74"/>
                  </a:lnTo>
                  <a:lnTo>
                    <a:pt x="20" y="80"/>
                  </a:lnTo>
                  <a:lnTo>
                    <a:pt x="0" y="8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04" name="Freeform 103"/>
            <p:cNvSpPr>
              <a:spLocks/>
            </p:cNvSpPr>
            <p:nvPr/>
          </p:nvSpPr>
          <p:spPr bwMode="auto">
            <a:xfrm>
              <a:off x="3919496" y="3810290"/>
              <a:ext cx="119063" cy="215900"/>
            </a:xfrm>
            <a:custGeom>
              <a:avLst/>
              <a:gdLst>
                <a:gd name="T0" fmla="*/ 2147483646 w 273"/>
                <a:gd name="T1" fmla="*/ 2147483646 h 414"/>
                <a:gd name="T2" fmla="*/ 2147483646 w 273"/>
                <a:gd name="T3" fmla="*/ 2147483646 h 414"/>
                <a:gd name="T4" fmla="*/ 2147483646 w 273"/>
                <a:gd name="T5" fmla="*/ 2147483646 h 414"/>
                <a:gd name="T6" fmla="*/ 2147483646 w 273"/>
                <a:gd name="T7" fmla="*/ 2147483646 h 414"/>
                <a:gd name="T8" fmla="*/ 2147483646 w 273"/>
                <a:gd name="T9" fmla="*/ 2147483646 h 414"/>
                <a:gd name="T10" fmla="*/ 2147483646 w 273"/>
                <a:gd name="T11" fmla="*/ 2147483646 h 414"/>
                <a:gd name="T12" fmla="*/ 2147483646 w 273"/>
                <a:gd name="T13" fmla="*/ 2147483646 h 414"/>
                <a:gd name="T14" fmla="*/ 2147483646 w 273"/>
                <a:gd name="T15" fmla="*/ 2147483646 h 414"/>
                <a:gd name="T16" fmla="*/ 2147483646 w 273"/>
                <a:gd name="T17" fmla="*/ 2147483646 h 414"/>
                <a:gd name="T18" fmla="*/ 2147483646 w 273"/>
                <a:gd name="T19" fmla="*/ 2147483646 h 414"/>
                <a:gd name="T20" fmla="*/ 2147483646 w 273"/>
                <a:gd name="T21" fmla="*/ 2147483646 h 414"/>
                <a:gd name="T22" fmla="*/ 2147483646 w 273"/>
                <a:gd name="T23" fmla="*/ 2147483646 h 414"/>
                <a:gd name="T24" fmla="*/ 2147483646 w 273"/>
                <a:gd name="T25" fmla="*/ 2147483646 h 414"/>
                <a:gd name="T26" fmla="*/ 2147483646 w 273"/>
                <a:gd name="T27" fmla="*/ 2147483646 h 414"/>
                <a:gd name="T28" fmla="*/ 2147483646 w 273"/>
                <a:gd name="T29" fmla="*/ 2147483646 h 414"/>
                <a:gd name="T30" fmla="*/ 2147483646 w 273"/>
                <a:gd name="T31" fmla="*/ 2147483646 h 414"/>
                <a:gd name="T32" fmla="*/ 2147483646 w 273"/>
                <a:gd name="T33" fmla="*/ 2147483646 h 414"/>
                <a:gd name="T34" fmla="*/ 2147483646 w 273"/>
                <a:gd name="T35" fmla="*/ 2147483646 h 414"/>
                <a:gd name="T36" fmla="*/ 2147483646 w 273"/>
                <a:gd name="T37" fmla="*/ 2147483646 h 414"/>
                <a:gd name="T38" fmla="*/ 2147483646 w 273"/>
                <a:gd name="T39" fmla="*/ 2147483646 h 414"/>
                <a:gd name="T40" fmla="*/ 2147483646 w 273"/>
                <a:gd name="T41" fmla="*/ 2147483646 h 414"/>
                <a:gd name="T42" fmla="*/ 2147483646 w 273"/>
                <a:gd name="T43" fmla="*/ 2147483646 h 414"/>
                <a:gd name="T44" fmla="*/ 2147483646 w 273"/>
                <a:gd name="T45" fmla="*/ 2147483646 h 414"/>
                <a:gd name="T46" fmla="*/ 2147483646 w 273"/>
                <a:gd name="T47" fmla="*/ 2147483646 h 414"/>
                <a:gd name="T48" fmla="*/ 2147483646 w 273"/>
                <a:gd name="T49" fmla="*/ 2147483646 h 414"/>
                <a:gd name="T50" fmla="*/ 2147483646 w 273"/>
                <a:gd name="T51" fmla="*/ 2147483646 h 414"/>
                <a:gd name="T52" fmla="*/ 2147483646 w 273"/>
                <a:gd name="T53" fmla="*/ 2147483646 h 414"/>
                <a:gd name="T54" fmla="*/ 2147483646 w 273"/>
                <a:gd name="T55" fmla="*/ 2147483646 h 414"/>
                <a:gd name="T56" fmla="*/ 2147483646 w 273"/>
                <a:gd name="T57" fmla="*/ 2147483646 h 414"/>
                <a:gd name="T58" fmla="*/ 2147483646 w 273"/>
                <a:gd name="T59" fmla="*/ 2147483646 h 414"/>
                <a:gd name="T60" fmla="*/ 2147483646 w 273"/>
                <a:gd name="T61" fmla="*/ 2147483646 h 414"/>
                <a:gd name="T62" fmla="*/ 2147483646 w 273"/>
                <a:gd name="T63" fmla="*/ 2147483646 h 414"/>
                <a:gd name="T64" fmla="*/ 2147483646 w 273"/>
                <a:gd name="T65" fmla="*/ 2147483646 h 414"/>
                <a:gd name="T66" fmla="*/ 2147483646 w 273"/>
                <a:gd name="T67" fmla="*/ 2147483646 h 414"/>
                <a:gd name="T68" fmla="*/ 2147483646 w 273"/>
                <a:gd name="T69" fmla="*/ 2147483646 h 414"/>
                <a:gd name="T70" fmla="*/ 2147483646 w 273"/>
                <a:gd name="T71" fmla="*/ 2147483646 h 414"/>
                <a:gd name="T72" fmla="*/ 2147483646 w 273"/>
                <a:gd name="T73" fmla="*/ 2147483646 h 414"/>
                <a:gd name="T74" fmla="*/ 2147483646 w 273"/>
                <a:gd name="T75" fmla="*/ 2147483646 h 414"/>
                <a:gd name="T76" fmla="*/ 2147483646 w 273"/>
                <a:gd name="T77" fmla="*/ 2147483646 h 414"/>
                <a:gd name="T78" fmla="*/ 2147483646 w 273"/>
                <a:gd name="T79" fmla="*/ 2147483646 h 414"/>
                <a:gd name="T80" fmla="*/ 2147483646 w 273"/>
                <a:gd name="T81" fmla="*/ 2147483646 h 414"/>
                <a:gd name="T82" fmla="*/ 2147483646 w 273"/>
                <a:gd name="T83" fmla="*/ 2147483646 h 414"/>
                <a:gd name="T84" fmla="*/ 2147483646 w 273"/>
                <a:gd name="T85" fmla="*/ 2147483646 h 414"/>
                <a:gd name="T86" fmla="*/ 2147483646 w 273"/>
                <a:gd name="T87" fmla="*/ 2147483646 h 414"/>
                <a:gd name="T88" fmla="*/ 2147483646 w 273"/>
                <a:gd name="T89" fmla="*/ 2147483646 h 414"/>
                <a:gd name="T90" fmla="*/ 2147483646 w 273"/>
                <a:gd name="T91" fmla="*/ 2147483646 h 414"/>
                <a:gd name="T92" fmla="*/ 2147483646 w 273"/>
                <a:gd name="T93" fmla="*/ 2147483646 h 414"/>
                <a:gd name="T94" fmla="*/ 2147483646 w 273"/>
                <a:gd name="T95" fmla="*/ 2147483646 h 414"/>
                <a:gd name="T96" fmla="*/ 2147483646 w 273"/>
                <a:gd name="T97" fmla="*/ 2147483646 h 414"/>
                <a:gd name="T98" fmla="*/ 2147483646 w 273"/>
                <a:gd name="T99" fmla="*/ 2147483646 h 414"/>
                <a:gd name="T100" fmla="*/ 2147483646 w 273"/>
                <a:gd name="T101" fmla="*/ 2147483646 h 414"/>
                <a:gd name="T102" fmla="*/ 2147483646 w 273"/>
                <a:gd name="T103" fmla="*/ 2147483646 h 414"/>
                <a:gd name="T104" fmla="*/ 2147483646 w 273"/>
                <a:gd name="T105" fmla="*/ 2147483646 h 414"/>
                <a:gd name="T106" fmla="*/ 2147483646 w 273"/>
                <a:gd name="T107" fmla="*/ 2147483646 h 414"/>
                <a:gd name="T108" fmla="*/ 2147483646 w 273"/>
                <a:gd name="T109" fmla="*/ 2147483646 h 41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73" h="414">
                  <a:moveTo>
                    <a:pt x="232" y="142"/>
                  </a:moveTo>
                  <a:lnTo>
                    <a:pt x="225" y="140"/>
                  </a:lnTo>
                  <a:lnTo>
                    <a:pt x="219" y="137"/>
                  </a:lnTo>
                  <a:lnTo>
                    <a:pt x="213" y="133"/>
                  </a:lnTo>
                  <a:lnTo>
                    <a:pt x="209" y="130"/>
                  </a:lnTo>
                  <a:lnTo>
                    <a:pt x="201" y="121"/>
                  </a:lnTo>
                  <a:lnTo>
                    <a:pt x="195" y="113"/>
                  </a:lnTo>
                  <a:lnTo>
                    <a:pt x="190" y="105"/>
                  </a:lnTo>
                  <a:lnTo>
                    <a:pt x="185" y="99"/>
                  </a:lnTo>
                  <a:lnTo>
                    <a:pt x="183" y="96"/>
                  </a:lnTo>
                  <a:lnTo>
                    <a:pt x="179" y="95"/>
                  </a:lnTo>
                  <a:lnTo>
                    <a:pt x="176" y="93"/>
                  </a:lnTo>
                  <a:lnTo>
                    <a:pt x="173" y="93"/>
                  </a:lnTo>
                  <a:lnTo>
                    <a:pt x="167" y="94"/>
                  </a:lnTo>
                  <a:lnTo>
                    <a:pt x="164" y="97"/>
                  </a:lnTo>
                  <a:lnTo>
                    <a:pt x="161" y="101"/>
                  </a:lnTo>
                  <a:lnTo>
                    <a:pt x="159" y="105"/>
                  </a:lnTo>
                  <a:lnTo>
                    <a:pt x="153" y="86"/>
                  </a:lnTo>
                  <a:lnTo>
                    <a:pt x="147" y="68"/>
                  </a:lnTo>
                  <a:lnTo>
                    <a:pt x="142" y="54"/>
                  </a:lnTo>
                  <a:lnTo>
                    <a:pt x="135" y="41"/>
                  </a:lnTo>
                  <a:lnTo>
                    <a:pt x="132" y="36"/>
                  </a:lnTo>
                  <a:lnTo>
                    <a:pt x="128" y="30"/>
                  </a:lnTo>
                  <a:lnTo>
                    <a:pt x="123" y="25"/>
                  </a:lnTo>
                  <a:lnTo>
                    <a:pt x="118" y="20"/>
                  </a:lnTo>
                  <a:lnTo>
                    <a:pt x="111" y="14"/>
                  </a:lnTo>
                  <a:lnTo>
                    <a:pt x="103" y="9"/>
                  </a:lnTo>
                  <a:lnTo>
                    <a:pt x="96" y="5"/>
                  </a:lnTo>
                  <a:lnTo>
                    <a:pt x="86" y="0"/>
                  </a:lnTo>
                  <a:lnTo>
                    <a:pt x="80" y="7"/>
                  </a:lnTo>
                  <a:lnTo>
                    <a:pt x="73" y="15"/>
                  </a:lnTo>
                  <a:lnTo>
                    <a:pt x="69" y="19"/>
                  </a:lnTo>
                  <a:lnTo>
                    <a:pt x="66" y="23"/>
                  </a:lnTo>
                  <a:lnTo>
                    <a:pt x="63" y="25"/>
                  </a:lnTo>
                  <a:lnTo>
                    <a:pt x="60" y="25"/>
                  </a:lnTo>
                  <a:lnTo>
                    <a:pt x="57" y="32"/>
                  </a:lnTo>
                  <a:lnTo>
                    <a:pt x="57" y="37"/>
                  </a:lnTo>
                  <a:lnTo>
                    <a:pt x="56" y="42"/>
                  </a:lnTo>
                  <a:lnTo>
                    <a:pt x="57" y="47"/>
                  </a:lnTo>
                  <a:lnTo>
                    <a:pt x="58" y="59"/>
                  </a:lnTo>
                  <a:lnTo>
                    <a:pt x="60" y="75"/>
                  </a:lnTo>
                  <a:lnTo>
                    <a:pt x="52" y="78"/>
                  </a:lnTo>
                  <a:lnTo>
                    <a:pt x="43" y="83"/>
                  </a:lnTo>
                  <a:lnTo>
                    <a:pt x="33" y="90"/>
                  </a:lnTo>
                  <a:lnTo>
                    <a:pt x="24" y="97"/>
                  </a:lnTo>
                  <a:lnTo>
                    <a:pt x="17" y="104"/>
                  </a:lnTo>
                  <a:lnTo>
                    <a:pt x="9" y="111"/>
                  </a:lnTo>
                  <a:lnTo>
                    <a:pt x="4" y="118"/>
                  </a:lnTo>
                  <a:lnTo>
                    <a:pt x="0" y="123"/>
                  </a:lnTo>
                  <a:lnTo>
                    <a:pt x="40" y="198"/>
                  </a:lnTo>
                  <a:lnTo>
                    <a:pt x="57" y="201"/>
                  </a:lnTo>
                  <a:lnTo>
                    <a:pt x="73" y="205"/>
                  </a:lnTo>
                  <a:lnTo>
                    <a:pt x="78" y="207"/>
                  </a:lnTo>
                  <a:lnTo>
                    <a:pt x="84" y="210"/>
                  </a:lnTo>
                  <a:lnTo>
                    <a:pt x="89" y="214"/>
                  </a:lnTo>
                  <a:lnTo>
                    <a:pt x="93" y="218"/>
                  </a:lnTo>
                  <a:lnTo>
                    <a:pt x="96" y="222"/>
                  </a:lnTo>
                  <a:lnTo>
                    <a:pt x="99" y="226"/>
                  </a:lnTo>
                  <a:lnTo>
                    <a:pt x="101" y="231"/>
                  </a:lnTo>
                  <a:lnTo>
                    <a:pt x="103" y="237"/>
                  </a:lnTo>
                  <a:lnTo>
                    <a:pt x="106" y="251"/>
                  </a:lnTo>
                  <a:lnTo>
                    <a:pt x="106" y="265"/>
                  </a:lnTo>
                  <a:lnTo>
                    <a:pt x="106" y="272"/>
                  </a:lnTo>
                  <a:lnTo>
                    <a:pt x="103" y="279"/>
                  </a:lnTo>
                  <a:lnTo>
                    <a:pt x="100" y="286"/>
                  </a:lnTo>
                  <a:lnTo>
                    <a:pt x="96" y="293"/>
                  </a:lnTo>
                  <a:lnTo>
                    <a:pt x="93" y="301"/>
                  </a:lnTo>
                  <a:lnTo>
                    <a:pt x="89" y="307"/>
                  </a:lnTo>
                  <a:lnTo>
                    <a:pt x="87" y="314"/>
                  </a:lnTo>
                  <a:lnTo>
                    <a:pt x="86" y="321"/>
                  </a:lnTo>
                  <a:lnTo>
                    <a:pt x="88" y="330"/>
                  </a:lnTo>
                  <a:lnTo>
                    <a:pt x="91" y="343"/>
                  </a:lnTo>
                  <a:lnTo>
                    <a:pt x="98" y="359"/>
                  </a:lnTo>
                  <a:lnTo>
                    <a:pt x="107" y="374"/>
                  </a:lnTo>
                  <a:lnTo>
                    <a:pt x="112" y="382"/>
                  </a:lnTo>
                  <a:lnTo>
                    <a:pt x="117" y="389"/>
                  </a:lnTo>
                  <a:lnTo>
                    <a:pt x="122" y="395"/>
                  </a:lnTo>
                  <a:lnTo>
                    <a:pt x="129" y="401"/>
                  </a:lnTo>
                  <a:lnTo>
                    <a:pt x="134" y="406"/>
                  </a:lnTo>
                  <a:lnTo>
                    <a:pt x="141" y="411"/>
                  </a:lnTo>
                  <a:lnTo>
                    <a:pt x="146" y="413"/>
                  </a:lnTo>
                  <a:lnTo>
                    <a:pt x="153" y="414"/>
                  </a:lnTo>
                  <a:lnTo>
                    <a:pt x="174" y="410"/>
                  </a:lnTo>
                  <a:lnTo>
                    <a:pt x="215" y="398"/>
                  </a:lnTo>
                  <a:lnTo>
                    <a:pt x="236" y="392"/>
                  </a:lnTo>
                  <a:lnTo>
                    <a:pt x="255" y="385"/>
                  </a:lnTo>
                  <a:lnTo>
                    <a:pt x="262" y="381"/>
                  </a:lnTo>
                  <a:lnTo>
                    <a:pt x="267" y="377"/>
                  </a:lnTo>
                  <a:lnTo>
                    <a:pt x="271" y="374"/>
                  </a:lnTo>
                  <a:lnTo>
                    <a:pt x="273" y="370"/>
                  </a:lnTo>
                  <a:lnTo>
                    <a:pt x="271" y="361"/>
                  </a:lnTo>
                  <a:lnTo>
                    <a:pt x="269" y="352"/>
                  </a:lnTo>
                  <a:lnTo>
                    <a:pt x="267" y="343"/>
                  </a:lnTo>
                  <a:lnTo>
                    <a:pt x="263" y="335"/>
                  </a:lnTo>
                  <a:lnTo>
                    <a:pt x="253" y="321"/>
                  </a:lnTo>
                  <a:lnTo>
                    <a:pt x="242" y="309"/>
                  </a:lnTo>
                  <a:lnTo>
                    <a:pt x="231" y="295"/>
                  </a:lnTo>
                  <a:lnTo>
                    <a:pt x="222" y="282"/>
                  </a:lnTo>
                  <a:lnTo>
                    <a:pt x="218" y="274"/>
                  </a:lnTo>
                  <a:lnTo>
                    <a:pt x="215" y="266"/>
                  </a:lnTo>
                  <a:lnTo>
                    <a:pt x="213" y="257"/>
                  </a:lnTo>
                  <a:lnTo>
                    <a:pt x="212" y="247"/>
                  </a:lnTo>
                  <a:lnTo>
                    <a:pt x="213" y="229"/>
                  </a:lnTo>
                  <a:lnTo>
                    <a:pt x="215" y="215"/>
                  </a:lnTo>
                  <a:lnTo>
                    <a:pt x="219" y="202"/>
                  </a:lnTo>
                  <a:lnTo>
                    <a:pt x="222" y="190"/>
                  </a:lnTo>
                  <a:lnTo>
                    <a:pt x="226" y="178"/>
                  </a:lnTo>
                  <a:lnTo>
                    <a:pt x="230" y="167"/>
                  </a:lnTo>
                  <a:lnTo>
                    <a:pt x="232" y="155"/>
                  </a:lnTo>
                  <a:lnTo>
                    <a:pt x="232" y="142"/>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nvGrpSpPr>
            <p:cNvPr id="105" name="Group 104"/>
            <p:cNvGrpSpPr>
              <a:grpSpLocks/>
            </p:cNvGrpSpPr>
            <p:nvPr/>
          </p:nvGrpSpPr>
          <p:grpSpPr bwMode="auto">
            <a:xfrm>
              <a:off x="3633777" y="3645123"/>
              <a:ext cx="323855" cy="401630"/>
              <a:chOff x="1486" y="2412"/>
              <a:chExt cx="244" cy="256"/>
            </a:xfrm>
          </p:grpSpPr>
          <p:sp>
            <p:nvSpPr>
              <p:cNvPr id="525" name="Freeform 524"/>
              <p:cNvSpPr>
                <a:spLocks/>
              </p:cNvSpPr>
              <p:nvPr/>
            </p:nvSpPr>
            <p:spPr bwMode="auto">
              <a:xfrm>
                <a:off x="1639" y="2457"/>
                <a:ext cx="18" cy="7"/>
              </a:xfrm>
              <a:custGeom>
                <a:avLst/>
                <a:gdLst>
                  <a:gd name="T0" fmla="*/ 0 w 54"/>
                  <a:gd name="T1" fmla="*/ 0 h 22"/>
                  <a:gd name="T2" fmla="*/ 0 w 54"/>
                  <a:gd name="T3" fmla="*/ 0 h 22"/>
                  <a:gd name="T4" fmla="*/ 0 w 54"/>
                  <a:gd name="T5" fmla="*/ 0 h 22"/>
                  <a:gd name="T6" fmla="*/ 0 w 54"/>
                  <a:gd name="T7" fmla="*/ 0 h 22"/>
                  <a:gd name="T8" fmla="*/ 0 w 54"/>
                  <a:gd name="T9" fmla="*/ 0 h 22"/>
                  <a:gd name="T10" fmla="*/ 0 w 54"/>
                  <a:gd name="T11" fmla="*/ 0 h 22"/>
                  <a:gd name="T12" fmla="*/ 0 w 54"/>
                  <a:gd name="T13" fmla="*/ 0 h 22"/>
                  <a:gd name="T14" fmla="*/ 0 w 54"/>
                  <a:gd name="T15" fmla="*/ 0 h 22"/>
                  <a:gd name="T16" fmla="*/ 0 w 54"/>
                  <a:gd name="T17" fmla="*/ 0 h 22"/>
                  <a:gd name="T18" fmla="*/ 0 w 54"/>
                  <a:gd name="T19" fmla="*/ 0 h 22"/>
                  <a:gd name="T20" fmla="*/ 0 w 54"/>
                  <a:gd name="T21" fmla="*/ 0 h 22"/>
                  <a:gd name="T22" fmla="*/ 0 w 54"/>
                  <a:gd name="T23" fmla="*/ 0 h 22"/>
                  <a:gd name="T24" fmla="*/ 0 w 54"/>
                  <a:gd name="T25" fmla="*/ 0 h 22"/>
                  <a:gd name="T26" fmla="*/ 0 w 54"/>
                  <a:gd name="T27" fmla="*/ 0 h 22"/>
                  <a:gd name="T28" fmla="*/ 0 w 54"/>
                  <a:gd name="T29" fmla="*/ 0 h 22"/>
                  <a:gd name="T30" fmla="*/ 0 w 54"/>
                  <a:gd name="T31" fmla="*/ 0 h 22"/>
                  <a:gd name="T32" fmla="*/ 0 w 54"/>
                  <a:gd name="T33" fmla="*/ 0 h 22"/>
                  <a:gd name="T34" fmla="*/ 0 w 54"/>
                  <a:gd name="T35" fmla="*/ 0 h 2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4" h="22">
                    <a:moveTo>
                      <a:pt x="0" y="0"/>
                    </a:moveTo>
                    <a:lnTo>
                      <a:pt x="0" y="18"/>
                    </a:lnTo>
                    <a:lnTo>
                      <a:pt x="6" y="20"/>
                    </a:lnTo>
                    <a:lnTo>
                      <a:pt x="10" y="21"/>
                    </a:lnTo>
                    <a:lnTo>
                      <a:pt x="14" y="22"/>
                    </a:lnTo>
                    <a:lnTo>
                      <a:pt x="20" y="22"/>
                    </a:lnTo>
                    <a:lnTo>
                      <a:pt x="23" y="22"/>
                    </a:lnTo>
                    <a:lnTo>
                      <a:pt x="27" y="21"/>
                    </a:lnTo>
                    <a:lnTo>
                      <a:pt x="31" y="20"/>
                    </a:lnTo>
                    <a:lnTo>
                      <a:pt x="33" y="18"/>
                    </a:lnTo>
                    <a:lnTo>
                      <a:pt x="35" y="16"/>
                    </a:lnTo>
                    <a:lnTo>
                      <a:pt x="41" y="12"/>
                    </a:lnTo>
                    <a:lnTo>
                      <a:pt x="47" y="8"/>
                    </a:lnTo>
                    <a:lnTo>
                      <a:pt x="54" y="6"/>
                    </a:lnTo>
                    <a:lnTo>
                      <a:pt x="36" y="5"/>
                    </a:lnTo>
                    <a:lnTo>
                      <a:pt x="20" y="3"/>
                    </a:lnTo>
                    <a:lnTo>
                      <a:pt x="6" y="1"/>
                    </a:lnTo>
                    <a:lnTo>
                      <a:pt x="0"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26" name="Freeform 525"/>
              <p:cNvSpPr>
                <a:spLocks/>
              </p:cNvSpPr>
              <p:nvPr/>
            </p:nvSpPr>
            <p:spPr bwMode="auto">
              <a:xfrm>
                <a:off x="1526" y="2412"/>
                <a:ext cx="2" cy="8"/>
              </a:xfrm>
              <a:custGeom>
                <a:avLst/>
                <a:gdLst>
                  <a:gd name="T0" fmla="*/ 0 w 6"/>
                  <a:gd name="T1" fmla="*/ 0 h 24"/>
                  <a:gd name="T2" fmla="*/ 0 w 6"/>
                  <a:gd name="T3" fmla="*/ 0 h 24"/>
                  <a:gd name="T4" fmla="*/ 0 w 6"/>
                  <a:gd name="T5" fmla="*/ 0 h 24"/>
                  <a:gd name="T6" fmla="*/ 0 w 6"/>
                  <a:gd name="T7" fmla="*/ 0 h 24"/>
                  <a:gd name="T8" fmla="*/ 0 w 6"/>
                  <a:gd name="T9" fmla="*/ 0 h 24"/>
                  <a:gd name="T10" fmla="*/ 0 w 6"/>
                  <a:gd name="T11" fmla="*/ 0 h 24"/>
                  <a:gd name="T12" fmla="*/ 0 w 6"/>
                  <a:gd name="T13" fmla="*/ 0 h 24"/>
                  <a:gd name="T14" fmla="*/ 0 w 6"/>
                  <a:gd name="T15" fmla="*/ 0 h 24"/>
                  <a:gd name="T16" fmla="*/ 0 w 6"/>
                  <a:gd name="T17" fmla="*/ 0 h 24"/>
                  <a:gd name="T18" fmla="*/ 0 w 6"/>
                  <a:gd name="T19" fmla="*/ 0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 h="24">
                    <a:moveTo>
                      <a:pt x="6" y="24"/>
                    </a:moveTo>
                    <a:lnTo>
                      <a:pt x="6" y="0"/>
                    </a:lnTo>
                    <a:lnTo>
                      <a:pt x="4" y="1"/>
                    </a:lnTo>
                    <a:lnTo>
                      <a:pt x="1" y="3"/>
                    </a:lnTo>
                    <a:lnTo>
                      <a:pt x="0" y="7"/>
                    </a:lnTo>
                    <a:lnTo>
                      <a:pt x="0" y="12"/>
                    </a:lnTo>
                    <a:lnTo>
                      <a:pt x="0" y="16"/>
                    </a:lnTo>
                    <a:lnTo>
                      <a:pt x="1" y="20"/>
                    </a:lnTo>
                    <a:lnTo>
                      <a:pt x="4" y="23"/>
                    </a:lnTo>
                    <a:lnTo>
                      <a:pt x="6" y="24"/>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27" name="Freeform 526"/>
              <p:cNvSpPr>
                <a:spLocks/>
              </p:cNvSpPr>
              <p:nvPr/>
            </p:nvSpPr>
            <p:spPr bwMode="auto">
              <a:xfrm>
                <a:off x="1557" y="2438"/>
                <a:ext cx="8" cy="4"/>
              </a:xfrm>
              <a:custGeom>
                <a:avLst/>
                <a:gdLst>
                  <a:gd name="T0" fmla="*/ 0 w 27"/>
                  <a:gd name="T1" fmla="*/ 0 h 12"/>
                  <a:gd name="T2" fmla="*/ 0 w 27"/>
                  <a:gd name="T3" fmla="*/ 0 h 12"/>
                  <a:gd name="T4" fmla="*/ 0 w 27"/>
                  <a:gd name="T5" fmla="*/ 0 h 12"/>
                  <a:gd name="T6" fmla="*/ 0 w 27"/>
                  <a:gd name="T7" fmla="*/ 0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 h="12">
                    <a:moveTo>
                      <a:pt x="0" y="12"/>
                    </a:moveTo>
                    <a:lnTo>
                      <a:pt x="27" y="12"/>
                    </a:lnTo>
                    <a:lnTo>
                      <a:pt x="14" y="0"/>
                    </a:lnTo>
                    <a:lnTo>
                      <a:pt x="0" y="12"/>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28" name="Freeform 527"/>
              <p:cNvSpPr>
                <a:spLocks/>
              </p:cNvSpPr>
              <p:nvPr/>
            </p:nvSpPr>
            <p:spPr bwMode="auto">
              <a:xfrm>
                <a:off x="1486" y="2444"/>
                <a:ext cx="244" cy="224"/>
              </a:xfrm>
              <a:custGeom>
                <a:avLst/>
                <a:gdLst>
                  <a:gd name="T0" fmla="*/ 0 w 743"/>
                  <a:gd name="T1" fmla="*/ 1 h 672"/>
                  <a:gd name="T2" fmla="*/ 0 w 743"/>
                  <a:gd name="T3" fmla="*/ 1 h 672"/>
                  <a:gd name="T4" fmla="*/ 0 w 743"/>
                  <a:gd name="T5" fmla="*/ 1 h 672"/>
                  <a:gd name="T6" fmla="*/ 1 w 743"/>
                  <a:gd name="T7" fmla="*/ 1 h 672"/>
                  <a:gd name="T8" fmla="*/ 1 w 743"/>
                  <a:gd name="T9" fmla="*/ 1 h 672"/>
                  <a:gd name="T10" fmla="*/ 1 w 743"/>
                  <a:gd name="T11" fmla="*/ 2 h 672"/>
                  <a:gd name="T12" fmla="*/ 1 w 743"/>
                  <a:gd name="T13" fmla="*/ 2 h 672"/>
                  <a:gd name="T14" fmla="*/ 1 w 743"/>
                  <a:gd name="T15" fmla="*/ 2 h 672"/>
                  <a:gd name="T16" fmla="*/ 1 w 743"/>
                  <a:gd name="T17" fmla="*/ 2 h 672"/>
                  <a:gd name="T18" fmla="*/ 1 w 743"/>
                  <a:gd name="T19" fmla="*/ 2 h 672"/>
                  <a:gd name="T20" fmla="*/ 1 w 743"/>
                  <a:gd name="T21" fmla="*/ 3 h 672"/>
                  <a:gd name="T22" fmla="*/ 1 w 743"/>
                  <a:gd name="T23" fmla="*/ 3 h 672"/>
                  <a:gd name="T24" fmla="*/ 2 w 743"/>
                  <a:gd name="T25" fmla="*/ 3 h 672"/>
                  <a:gd name="T26" fmla="*/ 2 w 743"/>
                  <a:gd name="T27" fmla="*/ 3 h 672"/>
                  <a:gd name="T28" fmla="*/ 2 w 743"/>
                  <a:gd name="T29" fmla="*/ 3 h 672"/>
                  <a:gd name="T30" fmla="*/ 2 w 743"/>
                  <a:gd name="T31" fmla="*/ 2 h 672"/>
                  <a:gd name="T32" fmla="*/ 2 w 743"/>
                  <a:gd name="T33" fmla="*/ 2 h 672"/>
                  <a:gd name="T34" fmla="*/ 2 w 743"/>
                  <a:gd name="T35" fmla="*/ 2 h 672"/>
                  <a:gd name="T36" fmla="*/ 2 w 743"/>
                  <a:gd name="T37" fmla="*/ 2 h 672"/>
                  <a:gd name="T38" fmla="*/ 3 w 743"/>
                  <a:gd name="T39" fmla="*/ 2 h 672"/>
                  <a:gd name="T40" fmla="*/ 3 w 743"/>
                  <a:gd name="T41" fmla="*/ 2 h 672"/>
                  <a:gd name="T42" fmla="*/ 3 w 743"/>
                  <a:gd name="T43" fmla="*/ 2 h 672"/>
                  <a:gd name="T44" fmla="*/ 3 w 743"/>
                  <a:gd name="T45" fmla="*/ 1 h 672"/>
                  <a:gd name="T46" fmla="*/ 3 w 743"/>
                  <a:gd name="T47" fmla="*/ 1 h 672"/>
                  <a:gd name="T48" fmla="*/ 3 w 743"/>
                  <a:gd name="T49" fmla="*/ 1 h 672"/>
                  <a:gd name="T50" fmla="*/ 3 w 743"/>
                  <a:gd name="T51" fmla="*/ 1 h 672"/>
                  <a:gd name="T52" fmla="*/ 3 w 743"/>
                  <a:gd name="T53" fmla="*/ 1 h 672"/>
                  <a:gd name="T54" fmla="*/ 3 w 743"/>
                  <a:gd name="T55" fmla="*/ 1 h 672"/>
                  <a:gd name="T56" fmla="*/ 3 w 743"/>
                  <a:gd name="T57" fmla="*/ 1 h 672"/>
                  <a:gd name="T58" fmla="*/ 3 w 743"/>
                  <a:gd name="T59" fmla="*/ 1 h 672"/>
                  <a:gd name="T60" fmla="*/ 3 w 743"/>
                  <a:gd name="T61" fmla="*/ 1 h 672"/>
                  <a:gd name="T62" fmla="*/ 2 w 743"/>
                  <a:gd name="T63" fmla="*/ 1 h 672"/>
                  <a:gd name="T64" fmla="*/ 2 w 743"/>
                  <a:gd name="T65" fmla="*/ 0 h 672"/>
                  <a:gd name="T66" fmla="*/ 2 w 743"/>
                  <a:gd name="T67" fmla="*/ 0 h 672"/>
                  <a:gd name="T68" fmla="*/ 2 w 743"/>
                  <a:gd name="T69" fmla="*/ 0 h 672"/>
                  <a:gd name="T70" fmla="*/ 2 w 743"/>
                  <a:gd name="T71" fmla="*/ 0 h 672"/>
                  <a:gd name="T72" fmla="*/ 2 w 743"/>
                  <a:gd name="T73" fmla="*/ 0 h 672"/>
                  <a:gd name="T74" fmla="*/ 2 w 743"/>
                  <a:gd name="T75" fmla="*/ 0 h 672"/>
                  <a:gd name="T76" fmla="*/ 2 w 743"/>
                  <a:gd name="T77" fmla="*/ 0 h 672"/>
                  <a:gd name="T78" fmla="*/ 2 w 743"/>
                  <a:gd name="T79" fmla="*/ 0 h 672"/>
                  <a:gd name="T80" fmla="*/ 1 w 743"/>
                  <a:gd name="T81" fmla="*/ 0 h 672"/>
                  <a:gd name="T82" fmla="*/ 1 w 743"/>
                  <a:gd name="T83" fmla="*/ 0 h 672"/>
                  <a:gd name="T84" fmla="*/ 1 w 743"/>
                  <a:gd name="T85" fmla="*/ 0 h 672"/>
                  <a:gd name="T86" fmla="*/ 1 w 743"/>
                  <a:gd name="T87" fmla="*/ 0 h 672"/>
                  <a:gd name="T88" fmla="*/ 1 w 743"/>
                  <a:gd name="T89" fmla="*/ 0 h 672"/>
                  <a:gd name="T90" fmla="*/ 1 w 743"/>
                  <a:gd name="T91" fmla="*/ 0 h 672"/>
                  <a:gd name="T92" fmla="*/ 1 w 743"/>
                  <a:gd name="T93" fmla="*/ 0 h 672"/>
                  <a:gd name="T94" fmla="*/ 1 w 743"/>
                  <a:gd name="T95" fmla="*/ 0 h 672"/>
                  <a:gd name="T96" fmla="*/ 0 w 743"/>
                  <a:gd name="T97" fmla="*/ 0 h 672"/>
                  <a:gd name="T98" fmla="*/ 0 w 743"/>
                  <a:gd name="T99" fmla="*/ 1 h 672"/>
                  <a:gd name="T100" fmla="*/ 0 w 743"/>
                  <a:gd name="T101" fmla="*/ 1 h 672"/>
                  <a:gd name="T102" fmla="*/ 0 w 743"/>
                  <a:gd name="T103" fmla="*/ 1 h 672"/>
                  <a:gd name="T104" fmla="*/ 0 w 743"/>
                  <a:gd name="T105" fmla="*/ 1 h 672"/>
                  <a:gd name="T106" fmla="*/ 0 w 743"/>
                  <a:gd name="T107" fmla="*/ 1 h 672"/>
                  <a:gd name="T108" fmla="*/ 0 w 743"/>
                  <a:gd name="T109" fmla="*/ 0 h 672"/>
                  <a:gd name="T110" fmla="*/ 0 w 743"/>
                  <a:gd name="T111" fmla="*/ 0 h 672"/>
                  <a:gd name="T112" fmla="*/ 0 w 743"/>
                  <a:gd name="T113" fmla="*/ 0 h 672"/>
                  <a:gd name="T114" fmla="*/ 0 w 743"/>
                  <a:gd name="T115" fmla="*/ 0 h 672"/>
                  <a:gd name="T116" fmla="*/ 0 w 743"/>
                  <a:gd name="T117" fmla="*/ 0 h 672"/>
                  <a:gd name="T118" fmla="*/ 0 w 743"/>
                  <a:gd name="T119" fmla="*/ 0 h 67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43" h="672">
                    <a:moveTo>
                      <a:pt x="0" y="143"/>
                    </a:moveTo>
                    <a:lnTo>
                      <a:pt x="0" y="160"/>
                    </a:lnTo>
                    <a:lnTo>
                      <a:pt x="2" y="177"/>
                    </a:lnTo>
                    <a:lnTo>
                      <a:pt x="5" y="194"/>
                    </a:lnTo>
                    <a:lnTo>
                      <a:pt x="9" y="208"/>
                    </a:lnTo>
                    <a:lnTo>
                      <a:pt x="15" y="222"/>
                    </a:lnTo>
                    <a:lnTo>
                      <a:pt x="22" y="235"/>
                    </a:lnTo>
                    <a:lnTo>
                      <a:pt x="29" y="246"/>
                    </a:lnTo>
                    <a:lnTo>
                      <a:pt x="39" y="257"/>
                    </a:lnTo>
                    <a:lnTo>
                      <a:pt x="50" y="266"/>
                    </a:lnTo>
                    <a:lnTo>
                      <a:pt x="61" y="274"/>
                    </a:lnTo>
                    <a:lnTo>
                      <a:pt x="74" y="280"/>
                    </a:lnTo>
                    <a:lnTo>
                      <a:pt x="89" y="286"/>
                    </a:lnTo>
                    <a:lnTo>
                      <a:pt x="104" y="291"/>
                    </a:lnTo>
                    <a:lnTo>
                      <a:pt x="121" y="294"/>
                    </a:lnTo>
                    <a:lnTo>
                      <a:pt x="139" y="296"/>
                    </a:lnTo>
                    <a:lnTo>
                      <a:pt x="159" y="297"/>
                    </a:lnTo>
                    <a:lnTo>
                      <a:pt x="160" y="302"/>
                    </a:lnTo>
                    <a:lnTo>
                      <a:pt x="162" y="309"/>
                    </a:lnTo>
                    <a:lnTo>
                      <a:pt x="166" y="316"/>
                    </a:lnTo>
                    <a:lnTo>
                      <a:pt x="171" y="323"/>
                    </a:lnTo>
                    <a:lnTo>
                      <a:pt x="177" y="331"/>
                    </a:lnTo>
                    <a:lnTo>
                      <a:pt x="184" y="337"/>
                    </a:lnTo>
                    <a:lnTo>
                      <a:pt x="191" y="342"/>
                    </a:lnTo>
                    <a:lnTo>
                      <a:pt x="198" y="346"/>
                    </a:lnTo>
                    <a:lnTo>
                      <a:pt x="311" y="346"/>
                    </a:lnTo>
                    <a:lnTo>
                      <a:pt x="308" y="357"/>
                    </a:lnTo>
                    <a:lnTo>
                      <a:pt x="305" y="365"/>
                    </a:lnTo>
                    <a:lnTo>
                      <a:pt x="300" y="372"/>
                    </a:lnTo>
                    <a:lnTo>
                      <a:pt x="296" y="379"/>
                    </a:lnTo>
                    <a:lnTo>
                      <a:pt x="292" y="385"/>
                    </a:lnTo>
                    <a:lnTo>
                      <a:pt x="288" y="391"/>
                    </a:lnTo>
                    <a:lnTo>
                      <a:pt x="286" y="399"/>
                    </a:lnTo>
                    <a:lnTo>
                      <a:pt x="285" y="408"/>
                    </a:lnTo>
                    <a:lnTo>
                      <a:pt x="286" y="420"/>
                    </a:lnTo>
                    <a:lnTo>
                      <a:pt x="289" y="435"/>
                    </a:lnTo>
                    <a:lnTo>
                      <a:pt x="293" y="451"/>
                    </a:lnTo>
                    <a:lnTo>
                      <a:pt x="298" y="467"/>
                    </a:lnTo>
                    <a:lnTo>
                      <a:pt x="307" y="495"/>
                    </a:lnTo>
                    <a:lnTo>
                      <a:pt x="311" y="513"/>
                    </a:lnTo>
                    <a:lnTo>
                      <a:pt x="310" y="517"/>
                    </a:lnTo>
                    <a:lnTo>
                      <a:pt x="309" y="522"/>
                    </a:lnTo>
                    <a:lnTo>
                      <a:pt x="307" y="526"/>
                    </a:lnTo>
                    <a:lnTo>
                      <a:pt x="305" y="531"/>
                    </a:lnTo>
                    <a:lnTo>
                      <a:pt x="303" y="535"/>
                    </a:lnTo>
                    <a:lnTo>
                      <a:pt x="300" y="540"/>
                    </a:lnTo>
                    <a:lnTo>
                      <a:pt x="298" y="544"/>
                    </a:lnTo>
                    <a:lnTo>
                      <a:pt x="298" y="549"/>
                    </a:lnTo>
                    <a:lnTo>
                      <a:pt x="299" y="557"/>
                    </a:lnTo>
                    <a:lnTo>
                      <a:pt x="302" y="566"/>
                    </a:lnTo>
                    <a:lnTo>
                      <a:pt x="305" y="577"/>
                    </a:lnTo>
                    <a:lnTo>
                      <a:pt x="309" y="587"/>
                    </a:lnTo>
                    <a:lnTo>
                      <a:pt x="315" y="597"/>
                    </a:lnTo>
                    <a:lnTo>
                      <a:pt x="321" y="607"/>
                    </a:lnTo>
                    <a:lnTo>
                      <a:pt x="328" y="617"/>
                    </a:lnTo>
                    <a:lnTo>
                      <a:pt x="337" y="627"/>
                    </a:lnTo>
                    <a:lnTo>
                      <a:pt x="344" y="637"/>
                    </a:lnTo>
                    <a:lnTo>
                      <a:pt x="353" y="645"/>
                    </a:lnTo>
                    <a:lnTo>
                      <a:pt x="362" y="653"/>
                    </a:lnTo>
                    <a:lnTo>
                      <a:pt x="371" y="659"/>
                    </a:lnTo>
                    <a:lnTo>
                      <a:pt x="379" y="664"/>
                    </a:lnTo>
                    <a:lnTo>
                      <a:pt x="388" y="669"/>
                    </a:lnTo>
                    <a:lnTo>
                      <a:pt x="397" y="671"/>
                    </a:lnTo>
                    <a:lnTo>
                      <a:pt x="405" y="672"/>
                    </a:lnTo>
                    <a:lnTo>
                      <a:pt x="415" y="671"/>
                    </a:lnTo>
                    <a:lnTo>
                      <a:pt x="424" y="670"/>
                    </a:lnTo>
                    <a:lnTo>
                      <a:pt x="435" y="667"/>
                    </a:lnTo>
                    <a:lnTo>
                      <a:pt x="445" y="663"/>
                    </a:lnTo>
                    <a:lnTo>
                      <a:pt x="455" y="658"/>
                    </a:lnTo>
                    <a:lnTo>
                      <a:pt x="465" y="653"/>
                    </a:lnTo>
                    <a:lnTo>
                      <a:pt x="475" y="647"/>
                    </a:lnTo>
                    <a:lnTo>
                      <a:pt x="484" y="641"/>
                    </a:lnTo>
                    <a:lnTo>
                      <a:pt x="493" y="634"/>
                    </a:lnTo>
                    <a:lnTo>
                      <a:pt x="500" y="627"/>
                    </a:lnTo>
                    <a:lnTo>
                      <a:pt x="507" y="619"/>
                    </a:lnTo>
                    <a:lnTo>
                      <a:pt x="512" y="612"/>
                    </a:lnTo>
                    <a:lnTo>
                      <a:pt x="518" y="605"/>
                    </a:lnTo>
                    <a:lnTo>
                      <a:pt x="521" y="599"/>
                    </a:lnTo>
                    <a:lnTo>
                      <a:pt x="523" y="592"/>
                    </a:lnTo>
                    <a:lnTo>
                      <a:pt x="524" y="586"/>
                    </a:lnTo>
                    <a:lnTo>
                      <a:pt x="518" y="574"/>
                    </a:lnTo>
                    <a:lnTo>
                      <a:pt x="504" y="551"/>
                    </a:lnTo>
                    <a:lnTo>
                      <a:pt x="487" y="528"/>
                    </a:lnTo>
                    <a:lnTo>
                      <a:pt x="477" y="513"/>
                    </a:lnTo>
                    <a:lnTo>
                      <a:pt x="477" y="469"/>
                    </a:lnTo>
                    <a:lnTo>
                      <a:pt x="504" y="469"/>
                    </a:lnTo>
                    <a:lnTo>
                      <a:pt x="518" y="476"/>
                    </a:lnTo>
                    <a:lnTo>
                      <a:pt x="541" y="484"/>
                    </a:lnTo>
                    <a:lnTo>
                      <a:pt x="564" y="493"/>
                    </a:lnTo>
                    <a:lnTo>
                      <a:pt x="577" y="500"/>
                    </a:lnTo>
                    <a:lnTo>
                      <a:pt x="578" y="496"/>
                    </a:lnTo>
                    <a:lnTo>
                      <a:pt x="580" y="493"/>
                    </a:lnTo>
                    <a:lnTo>
                      <a:pt x="584" y="489"/>
                    </a:lnTo>
                    <a:lnTo>
                      <a:pt x="589" y="485"/>
                    </a:lnTo>
                    <a:lnTo>
                      <a:pt x="600" y="477"/>
                    </a:lnTo>
                    <a:lnTo>
                      <a:pt x="614" y="469"/>
                    </a:lnTo>
                    <a:lnTo>
                      <a:pt x="629" y="461"/>
                    </a:lnTo>
                    <a:lnTo>
                      <a:pt x="642" y="453"/>
                    </a:lnTo>
                    <a:lnTo>
                      <a:pt x="647" y="449"/>
                    </a:lnTo>
                    <a:lnTo>
                      <a:pt x="652" y="445"/>
                    </a:lnTo>
                    <a:lnTo>
                      <a:pt x="655" y="442"/>
                    </a:lnTo>
                    <a:lnTo>
                      <a:pt x="657" y="438"/>
                    </a:lnTo>
                    <a:lnTo>
                      <a:pt x="662" y="440"/>
                    </a:lnTo>
                    <a:lnTo>
                      <a:pt x="666" y="441"/>
                    </a:lnTo>
                    <a:lnTo>
                      <a:pt x="669" y="441"/>
                    </a:lnTo>
                    <a:lnTo>
                      <a:pt x="674" y="441"/>
                    </a:lnTo>
                    <a:lnTo>
                      <a:pt x="677" y="440"/>
                    </a:lnTo>
                    <a:lnTo>
                      <a:pt x="679" y="439"/>
                    </a:lnTo>
                    <a:lnTo>
                      <a:pt x="681" y="437"/>
                    </a:lnTo>
                    <a:lnTo>
                      <a:pt x="685" y="435"/>
                    </a:lnTo>
                    <a:lnTo>
                      <a:pt x="691" y="424"/>
                    </a:lnTo>
                    <a:lnTo>
                      <a:pt x="697" y="414"/>
                    </a:lnTo>
                    <a:lnTo>
                      <a:pt x="657" y="339"/>
                    </a:lnTo>
                    <a:lnTo>
                      <a:pt x="661" y="334"/>
                    </a:lnTo>
                    <a:lnTo>
                      <a:pt x="666" y="327"/>
                    </a:lnTo>
                    <a:lnTo>
                      <a:pt x="674" y="320"/>
                    </a:lnTo>
                    <a:lnTo>
                      <a:pt x="681" y="313"/>
                    </a:lnTo>
                    <a:lnTo>
                      <a:pt x="690" y="306"/>
                    </a:lnTo>
                    <a:lnTo>
                      <a:pt x="700" y="299"/>
                    </a:lnTo>
                    <a:lnTo>
                      <a:pt x="709" y="294"/>
                    </a:lnTo>
                    <a:lnTo>
                      <a:pt x="717" y="291"/>
                    </a:lnTo>
                    <a:lnTo>
                      <a:pt x="715" y="275"/>
                    </a:lnTo>
                    <a:lnTo>
                      <a:pt x="714" y="263"/>
                    </a:lnTo>
                    <a:lnTo>
                      <a:pt x="713" y="258"/>
                    </a:lnTo>
                    <a:lnTo>
                      <a:pt x="714" y="253"/>
                    </a:lnTo>
                    <a:lnTo>
                      <a:pt x="714" y="248"/>
                    </a:lnTo>
                    <a:lnTo>
                      <a:pt x="717" y="241"/>
                    </a:lnTo>
                    <a:lnTo>
                      <a:pt x="720" y="241"/>
                    </a:lnTo>
                    <a:lnTo>
                      <a:pt x="723" y="239"/>
                    </a:lnTo>
                    <a:lnTo>
                      <a:pt x="726" y="235"/>
                    </a:lnTo>
                    <a:lnTo>
                      <a:pt x="730" y="231"/>
                    </a:lnTo>
                    <a:lnTo>
                      <a:pt x="737" y="223"/>
                    </a:lnTo>
                    <a:lnTo>
                      <a:pt x="743" y="216"/>
                    </a:lnTo>
                    <a:lnTo>
                      <a:pt x="735" y="215"/>
                    </a:lnTo>
                    <a:lnTo>
                      <a:pt x="728" y="213"/>
                    </a:lnTo>
                    <a:lnTo>
                      <a:pt x="721" y="210"/>
                    </a:lnTo>
                    <a:lnTo>
                      <a:pt x="714" y="207"/>
                    </a:lnTo>
                    <a:lnTo>
                      <a:pt x="709" y="204"/>
                    </a:lnTo>
                    <a:lnTo>
                      <a:pt x="703" y="200"/>
                    </a:lnTo>
                    <a:lnTo>
                      <a:pt x="700" y="196"/>
                    </a:lnTo>
                    <a:lnTo>
                      <a:pt x="696" y="191"/>
                    </a:lnTo>
                    <a:lnTo>
                      <a:pt x="692" y="186"/>
                    </a:lnTo>
                    <a:lnTo>
                      <a:pt x="690" y="181"/>
                    </a:lnTo>
                    <a:lnTo>
                      <a:pt x="688" y="174"/>
                    </a:lnTo>
                    <a:lnTo>
                      <a:pt x="686" y="168"/>
                    </a:lnTo>
                    <a:lnTo>
                      <a:pt x="684" y="156"/>
                    </a:lnTo>
                    <a:lnTo>
                      <a:pt x="684" y="143"/>
                    </a:lnTo>
                    <a:lnTo>
                      <a:pt x="679" y="143"/>
                    </a:lnTo>
                    <a:lnTo>
                      <a:pt x="675" y="144"/>
                    </a:lnTo>
                    <a:lnTo>
                      <a:pt x="670" y="145"/>
                    </a:lnTo>
                    <a:lnTo>
                      <a:pt x="667" y="146"/>
                    </a:lnTo>
                    <a:lnTo>
                      <a:pt x="662" y="150"/>
                    </a:lnTo>
                    <a:lnTo>
                      <a:pt x="657" y="155"/>
                    </a:lnTo>
                    <a:lnTo>
                      <a:pt x="646" y="154"/>
                    </a:lnTo>
                    <a:lnTo>
                      <a:pt x="639" y="152"/>
                    </a:lnTo>
                    <a:lnTo>
                      <a:pt x="636" y="150"/>
                    </a:lnTo>
                    <a:lnTo>
                      <a:pt x="634" y="148"/>
                    </a:lnTo>
                    <a:lnTo>
                      <a:pt x="632" y="146"/>
                    </a:lnTo>
                    <a:lnTo>
                      <a:pt x="631" y="144"/>
                    </a:lnTo>
                    <a:lnTo>
                      <a:pt x="630" y="134"/>
                    </a:lnTo>
                    <a:lnTo>
                      <a:pt x="630" y="124"/>
                    </a:lnTo>
                    <a:lnTo>
                      <a:pt x="624" y="124"/>
                    </a:lnTo>
                    <a:lnTo>
                      <a:pt x="618" y="121"/>
                    </a:lnTo>
                    <a:lnTo>
                      <a:pt x="610" y="119"/>
                    </a:lnTo>
                    <a:lnTo>
                      <a:pt x="602" y="115"/>
                    </a:lnTo>
                    <a:lnTo>
                      <a:pt x="595" y="111"/>
                    </a:lnTo>
                    <a:lnTo>
                      <a:pt x="589" y="106"/>
                    </a:lnTo>
                    <a:lnTo>
                      <a:pt x="587" y="103"/>
                    </a:lnTo>
                    <a:lnTo>
                      <a:pt x="585" y="100"/>
                    </a:lnTo>
                    <a:lnTo>
                      <a:pt x="584" y="97"/>
                    </a:lnTo>
                    <a:lnTo>
                      <a:pt x="584" y="93"/>
                    </a:lnTo>
                    <a:lnTo>
                      <a:pt x="587" y="83"/>
                    </a:lnTo>
                    <a:lnTo>
                      <a:pt x="590" y="69"/>
                    </a:lnTo>
                    <a:lnTo>
                      <a:pt x="544" y="69"/>
                    </a:lnTo>
                    <a:lnTo>
                      <a:pt x="536" y="75"/>
                    </a:lnTo>
                    <a:lnTo>
                      <a:pt x="530" y="80"/>
                    </a:lnTo>
                    <a:lnTo>
                      <a:pt x="523" y="83"/>
                    </a:lnTo>
                    <a:lnTo>
                      <a:pt x="518" y="85"/>
                    </a:lnTo>
                    <a:lnTo>
                      <a:pt x="505" y="87"/>
                    </a:lnTo>
                    <a:lnTo>
                      <a:pt x="490" y="87"/>
                    </a:lnTo>
                    <a:lnTo>
                      <a:pt x="485" y="88"/>
                    </a:lnTo>
                    <a:lnTo>
                      <a:pt x="478" y="92"/>
                    </a:lnTo>
                    <a:lnTo>
                      <a:pt x="475" y="94"/>
                    </a:lnTo>
                    <a:lnTo>
                      <a:pt x="473" y="97"/>
                    </a:lnTo>
                    <a:lnTo>
                      <a:pt x="472" y="101"/>
                    </a:lnTo>
                    <a:lnTo>
                      <a:pt x="471" y="105"/>
                    </a:lnTo>
                    <a:lnTo>
                      <a:pt x="457" y="111"/>
                    </a:lnTo>
                    <a:lnTo>
                      <a:pt x="444" y="117"/>
                    </a:lnTo>
                    <a:lnTo>
                      <a:pt x="439" y="117"/>
                    </a:lnTo>
                    <a:lnTo>
                      <a:pt x="434" y="116"/>
                    </a:lnTo>
                    <a:lnTo>
                      <a:pt x="430" y="115"/>
                    </a:lnTo>
                    <a:lnTo>
                      <a:pt x="426" y="113"/>
                    </a:lnTo>
                    <a:lnTo>
                      <a:pt x="422" y="110"/>
                    </a:lnTo>
                    <a:lnTo>
                      <a:pt x="420" y="107"/>
                    </a:lnTo>
                    <a:lnTo>
                      <a:pt x="418" y="104"/>
                    </a:lnTo>
                    <a:lnTo>
                      <a:pt x="418" y="99"/>
                    </a:lnTo>
                    <a:lnTo>
                      <a:pt x="410" y="103"/>
                    </a:lnTo>
                    <a:lnTo>
                      <a:pt x="404" y="104"/>
                    </a:lnTo>
                    <a:lnTo>
                      <a:pt x="398" y="104"/>
                    </a:lnTo>
                    <a:lnTo>
                      <a:pt x="393" y="102"/>
                    </a:lnTo>
                    <a:lnTo>
                      <a:pt x="388" y="98"/>
                    </a:lnTo>
                    <a:lnTo>
                      <a:pt x="384" y="93"/>
                    </a:lnTo>
                    <a:lnTo>
                      <a:pt x="381" y="88"/>
                    </a:lnTo>
                    <a:lnTo>
                      <a:pt x="378" y="81"/>
                    </a:lnTo>
                    <a:lnTo>
                      <a:pt x="359" y="83"/>
                    </a:lnTo>
                    <a:lnTo>
                      <a:pt x="340" y="86"/>
                    </a:lnTo>
                    <a:lnTo>
                      <a:pt x="331" y="86"/>
                    </a:lnTo>
                    <a:lnTo>
                      <a:pt x="323" y="86"/>
                    </a:lnTo>
                    <a:lnTo>
                      <a:pt x="320" y="86"/>
                    </a:lnTo>
                    <a:lnTo>
                      <a:pt x="317" y="85"/>
                    </a:lnTo>
                    <a:lnTo>
                      <a:pt x="314" y="83"/>
                    </a:lnTo>
                    <a:lnTo>
                      <a:pt x="311" y="81"/>
                    </a:lnTo>
                    <a:lnTo>
                      <a:pt x="305" y="86"/>
                    </a:lnTo>
                    <a:lnTo>
                      <a:pt x="298" y="89"/>
                    </a:lnTo>
                    <a:lnTo>
                      <a:pt x="291" y="92"/>
                    </a:lnTo>
                    <a:lnTo>
                      <a:pt x="285" y="93"/>
                    </a:lnTo>
                    <a:lnTo>
                      <a:pt x="275" y="93"/>
                    </a:lnTo>
                    <a:lnTo>
                      <a:pt x="265" y="93"/>
                    </a:lnTo>
                    <a:lnTo>
                      <a:pt x="258" y="93"/>
                    </a:lnTo>
                    <a:lnTo>
                      <a:pt x="252" y="93"/>
                    </a:lnTo>
                    <a:lnTo>
                      <a:pt x="251" y="83"/>
                    </a:lnTo>
                    <a:lnTo>
                      <a:pt x="249" y="73"/>
                    </a:lnTo>
                    <a:lnTo>
                      <a:pt x="244" y="65"/>
                    </a:lnTo>
                    <a:lnTo>
                      <a:pt x="240" y="58"/>
                    </a:lnTo>
                    <a:lnTo>
                      <a:pt x="233" y="52"/>
                    </a:lnTo>
                    <a:lnTo>
                      <a:pt x="227" y="47"/>
                    </a:lnTo>
                    <a:lnTo>
                      <a:pt x="219" y="42"/>
                    </a:lnTo>
                    <a:lnTo>
                      <a:pt x="211" y="38"/>
                    </a:lnTo>
                    <a:lnTo>
                      <a:pt x="195" y="30"/>
                    </a:lnTo>
                    <a:lnTo>
                      <a:pt x="179" y="22"/>
                    </a:lnTo>
                    <a:lnTo>
                      <a:pt x="171" y="18"/>
                    </a:lnTo>
                    <a:lnTo>
                      <a:pt x="164" y="13"/>
                    </a:lnTo>
                    <a:lnTo>
                      <a:pt x="158" y="7"/>
                    </a:lnTo>
                    <a:lnTo>
                      <a:pt x="152" y="0"/>
                    </a:lnTo>
                    <a:lnTo>
                      <a:pt x="148" y="10"/>
                    </a:lnTo>
                    <a:lnTo>
                      <a:pt x="146" y="20"/>
                    </a:lnTo>
                    <a:lnTo>
                      <a:pt x="146" y="31"/>
                    </a:lnTo>
                    <a:lnTo>
                      <a:pt x="146" y="44"/>
                    </a:lnTo>
                    <a:lnTo>
                      <a:pt x="140" y="44"/>
                    </a:lnTo>
                    <a:lnTo>
                      <a:pt x="136" y="46"/>
                    </a:lnTo>
                    <a:lnTo>
                      <a:pt x="131" y="49"/>
                    </a:lnTo>
                    <a:lnTo>
                      <a:pt x="127" y="52"/>
                    </a:lnTo>
                    <a:lnTo>
                      <a:pt x="124" y="57"/>
                    </a:lnTo>
                    <a:lnTo>
                      <a:pt x="121" y="62"/>
                    </a:lnTo>
                    <a:lnTo>
                      <a:pt x="119" y="69"/>
                    </a:lnTo>
                    <a:lnTo>
                      <a:pt x="119" y="75"/>
                    </a:lnTo>
                    <a:lnTo>
                      <a:pt x="119" y="96"/>
                    </a:lnTo>
                    <a:lnTo>
                      <a:pt x="119" y="108"/>
                    </a:lnTo>
                    <a:lnTo>
                      <a:pt x="119" y="118"/>
                    </a:lnTo>
                    <a:lnTo>
                      <a:pt x="119" y="137"/>
                    </a:lnTo>
                    <a:lnTo>
                      <a:pt x="116" y="150"/>
                    </a:lnTo>
                    <a:lnTo>
                      <a:pt x="109" y="169"/>
                    </a:lnTo>
                    <a:lnTo>
                      <a:pt x="107" y="180"/>
                    </a:lnTo>
                    <a:lnTo>
                      <a:pt x="105" y="188"/>
                    </a:lnTo>
                    <a:lnTo>
                      <a:pt x="104" y="194"/>
                    </a:lnTo>
                    <a:lnTo>
                      <a:pt x="105" y="198"/>
                    </a:lnTo>
                    <a:lnTo>
                      <a:pt x="99" y="197"/>
                    </a:lnTo>
                    <a:lnTo>
                      <a:pt x="93" y="194"/>
                    </a:lnTo>
                    <a:lnTo>
                      <a:pt x="90" y="193"/>
                    </a:lnTo>
                    <a:lnTo>
                      <a:pt x="87" y="190"/>
                    </a:lnTo>
                    <a:lnTo>
                      <a:pt x="86" y="188"/>
                    </a:lnTo>
                    <a:lnTo>
                      <a:pt x="85" y="186"/>
                    </a:lnTo>
                    <a:lnTo>
                      <a:pt x="80" y="186"/>
                    </a:lnTo>
                    <a:lnTo>
                      <a:pt x="74" y="185"/>
                    </a:lnTo>
                    <a:lnTo>
                      <a:pt x="70" y="184"/>
                    </a:lnTo>
                    <a:lnTo>
                      <a:pt x="67" y="182"/>
                    </a:lnTo>
                    <a:lnTo>
                      <a:pt x="63" y="179"/>
                    </a:lnTo>
                    <a:lnTo>
                      <a:pt x="60" y="176"/>
                    </a:lnTo>
                    <a:lnTo>
                      <a:pt x="58" y="173"/>
                    </a:lnTo>
                    <a:lnTo>
                      <a:pt x="57" y="169"/>
                    </a:lnTo>
                    <a:lnTo>
                      <a:pt x="54" y="161"/>
                    </a:lnTo>
                    <a:lnTo>
                      <a:pt x="52" y="152"/>
                    </a:lnTo>
                    <a:lnTo>
                      <a:pt x="52" y="142"/>
                    </a:lnTo>
                    <a:lnTo>
                      <a:pt x="52" y="131"/>
                    </a:lnTo>
                    <a:lnTo>
                      <a:pt x="52" y="119"/>
                    </a:lnTo>
                    <a:lnTo>
                      <a:pt x="54" y="109"/>
                    </a:lnTo>
                    <a:lnTo>
                      <a:pt x="56" y="100"/>
                    </a:lnTo>
                    <a:lnTo>
                      <a:pt x="59" y="91"/>
                    </a:lnTo>
                    <a:lnTo>
                      <a:pt x="65" y="76"/>
                    </a:lnTo>
                    <a:lnTo>
                      <a:pt x="73" y="61"/>
                    </a:lnTo>
                    <a:lnTo>
                      <a:pt x="81" y="49"/>
                    </a:lnTo>
                    <a:lnTo>
                      <a:pt x="89" y="36"/>
                    </a:lnTo>
                    <a:lnTo>
                      <a:pt x="92" y="29"/>
                    </a:lnTo>
                    <a:lnTo>
                      <a:pt x="95" y="22"/>
                    </a:lnTo>
                    <a:lnTo>
                      <a:pt x="97" y="15"/>
                    </a:lnTo>
                    <a:lnTo>
                      <a:pt x="98" y="7"/>
                    </a:lnTo>
                    <a:lnTo>
                      <a:pt x="85" y="12"/>
                    </a:lnTo>
                    <a:lnTo>
                      <a:pt x="73" y="18"/>
                    </a:lnTo>
                    <a:lnTo>
                      <a:pt x="62" y="24"/>
                    </a:lnTo>
                    <a:lnTo>
                      <a:pt x="52" y="30"/>
                    </a:lnTo>
                    <a:lnTo>
                      <a:pt x="43" y="37"/>
                    </a:lnTo>
                    <a:lnTo>
                      <a:pt x="35" y="44"/>
                    </a:lnTo>
                    <a:lnTo>
                      <a:pt x="28" y="52"/>
                    </a:lnTo>
                    <a:lnTo>
                      <a:pt x="22" y="60"/>
                    </a:lnTo>
                    <a:lnTo>
                      <a:pt x="16" y="70"/>
                    </a:lnTo>
                    <a:lnTo>
                      <a:pt x="12" y="79"/>
                    </a:lnTo>
                    <a:lnTo>
                      <a:pt x="7" y="89"/>
                    </a:lnTo>
                    <a:lnTo>
                      <a:pt x="4" y="99"/>
                    </a:lnTo>
                    <a:lnTo>
                      <a:pt x="2" y="109"/>
                    </a:lnTo>
                    <a:lnTo>
                      <a:pt x="1" y="120"/>
                    </a:lnTo>
                    <a:lnTo>
                      <a:pt x="0" y="131"/>
                    </a:lnTo>
                    <a:lnTo>
                      <a:pt x="0" y="143"/>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sp>
          <p:nvSpPr>
            <p:cNvPr id="106" name="Freeform 105"/>
            <p:cNvSpPr>
              <a:spLocks/>
            </p:cNvSpPr>
            <p:nvPr/>
          </p:nvSpPr>
          <p:spPr bwMode="auto">
            <a:xfrm>
              <a:off x="8655008" y="5185065"/>
              <a:ext cx="31750" cy="11112"/>
            </a:xfrm>
            <a:custGeom>
              <a:avLst/>
              <a:gdLst>
                <a:gd name="T0" fmla="*/ 0 w 79"/>
                <a:gd name="T1" fmla="*/ 2147483646 h 23"/>
                <a:gd name="T2" fmla="*/ 2147483646 w 79"/>
                <a:gd name="T3" fmla="*/ 2147483646 h 23"/>
                <a:gd name="T4" fmla="*/ 2147483646 w 79"/>
                <a:gd name="T5" fmla="*/ 2147483646 h 23"/>
                <a:gd name="T6" fmla="*/ 2147483646 w 79"/>
                <a:gd name="T7" fmla="*/ 2147483646 h 23"/>
                <a:gd name="T8" fmla="*/ 2147483646 w 79"/>
                <a:gd name="T9" fmla="*/ 0 h 23"/>
                <a:gd name="T10" fmla="*/ 2147483646 w 79"/>
                <a:gd name="T11" fmla="*/ 0 h 23"/>
                <a:gd name="T12" fmla="*/ 2147483646 w 79"/>
                <a:gd name="T13" fmla="*/ 2147483646 h 23"/>
                <a:gd name="T14" fmla="*/ 2147483646 w 79"/>
                <a:gd name="T15" fmla="*/ 2147483646 h 23"/>
                <a:gd name="T16" fmla="*/ 2147483646 w 79"/>
                <a:gd name="T17" fmla="*/ 2147483646 h 23"/>
                <a:gd name="T18" fmla="*/ 2147483646 w 79"/>
                <a:gd name="T19" fmla="*/ 2147483646 h 23"/>
                <a:gd name="T20" fmla="*/ 2147483646 w 79"/>
                <a:gd name="T21" fmla="*/ 2147483646 h 23"/>
                <a:gd name="T22" fmla="*/ 2147483646 w 79"/>
                <a:gd name="T23" fmla="*/ 2147483646 h 23"/>
                <a:gd name="T24" fmla="*/ 2147483646 w 79"/>
                <a:gd name="T25" fmla="*/ 2147483646 h 23"/>
                <a:gd name="T26" fmla="*/ 2147483646 w 79"/>
                <a:gd name="T27" fmla="*/ 2147483646 h 23"/>
                <a:gd name="T28" fmla="*/ 2147483646 w 79"/>
                <a:gd name="T29" fmla="*/ 2147483646 h 23"/>
                <a:gd name="T30" fmla="*/ 2147483646 w 79"/>
                <a:gd name="T31" fmla="*/ 2147483646 h 23"/>
                <a:gd name="T32" fmla="*/ 2147483646 w 79"/>
                <a:gd name="T33" fmla="*/ 2147483646 h 23"/>
                <a:gd name="T34" fmla="*/ 2147483646 w 79"/>
                <a:gd name="T35" fmla="*/ 2147483646 h 23"/>
                <a:gd name="T36" fmla="*/ 2147483646 w 79"/>
                <a:gd name="T37" fmla="*/ 2147483646 h 23"/>
                <a:gd name="T38" fmla="*/ 2147483646 w 79"/>
                <a:gd name="T39" fmla="*/ 2147483646 h 23"/>
                <a:gd name="T40" fmla="*/ 2147483646 w 79"/>
                <a:gd name="T41" fmla="*/ 2147483646 h 23"/>
                <a:gd name="T42" fmla="*/ 2147483646 w 79"/>
                <a:gd name="T43" fmla="*/ 2147483646 h 23"/>
                <a:gd name="T44" fmla="*/ 2147483646 w 79"/>
                <a:gd name="T45" fmla="*/ 2147483646 h 23"/>
                <a:gd name="T46" fmla="*/ 2147483646 w 79"/>
                <a:gd name="T47" fmla="*/ 2147483646 h 23"/>
                <a:gd name="T48" fmla="*/ 0 w 79"/>
                <a:gd name="T49" fmla="*/ 2147483646 h 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9" h="23">
                  <a:moveTo>
                    <a:pt x="0" y="23"/>
                  </a:moveTo>
                  <a:lnTo>
                    <a:pt x="22" y="13"/>
                  </a:lnTo>
                  <a:lnTo>
                    <a:pt x="45" y="4"/>
                  </a:lnTo>
                  <a:lnTo>
                    <a:pt x="56" y="1"/>
                  </a:lnTo>
                  <a:lnTo>
                    <a:pt x="65" y="0"/>
                  </a:lnTo>
                  <a:lnTo>
                    <a:pt x="69" y="0"/>
                  </a:lnTo>
                  <a:lnTo>
                    <a:pt x="74" y="1"/>
                  </a:lnTo>
                  <a:lnTo>
                    <a:pt x="77" y="2"/>
                  </a:lnTo>
                  <a:lnTo>
                    <a:pt x="79" y="4"/>
                  </a:lnTo>
                  <a:lnTo>
                    <a:pt x="77" y="8"/>
                  </a:lnTo>
                  <a:lnTo>
                    <a:pt x="75" y="13"/>
                  </a:lnTo>
                  <a:lnTo>
                    <a:pt x="72" y="16"/>
                  </a:lnTo>
                  <a:lnTo>
                    <a:pt x="68" y="19"/>
                  </a:lnTo>
                  <a:lnTo>
                    <a:pt x="64" y="21"/>
                  </a:lnTo>
                  <a:lnTo>
                    <a:pt x="59" y="22"/>
                  </a:lnTo>
                  <a:lnTo>
                    <a:pt x="53" y="23"/>
                  </a:lnTo>
                  <a:lnTo>
                    <a:pt x="46" y="23"/>
                  </a:lnTo>
                  <a:lnTo>
                    <a:pt x="37" y="23"/>
                  </a:lnTo>
                  <a:lnTo>
                    <a:pt x="32" y="21"/>
                  </a:lnTo>
                  <a:lnTo>
                    <a:pt x="26" y="20"/>
                  </a:lnTo>
                  <a:lnTo>
                    <a:pt x="23" y="19"/>
                  </a:lnTo>
                  <a:lnTo>
                    <a:pt x="19" y="18"/>
                  </a:lnTo>
                  <a:lnTo>
                    <a:pt x="14" y="18"/>
                  </a:lnTo>
                  <a:lnTo>
                    <a:pt x="9" y="20"/>
                  </a:lnTo>
                  <a:lnTo>
                    <a:pt x="0" y="23"/>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07" name="Freeform 106"/>
            <p:cNvSpPr>
              <a:spLocks/>
            </p:cNvSpPr>
            <p:nvPr/>
          </p:nvSpPr>
          <p:spPr bwMode="auto">
            <a:xfrm>
              <a:off x="8770895" y="5318415"/>
              <a:ext cx="1588" cy="4762"/>
            </a:xfrm>
            <a:custGeom>
              <a:avLst/>
              <a:gdLst>
                <a:gd name="T0" fmla="*/ 0 w 1588"/>
                <a:gd name="T1" fmla="*/ 0 h 6"/>
                <a:gd name="T2" fmla="*/ 0 w 1588"/>
                <a:gd name="T3" fmla="*/ 2147483646 h 6"/>
                <a:gd name="T4" fmla="*/ 0 w 1588"/>
                <a:gd name="T5" fmla="*/ 0 h 6"/>
                <a:gd name="T6" fmla="*/ 0 60000 65536"/>
                <a:gd name="T7" fmla="*/ 0 60000 65536"/>
                <a:gd name="T8" fmla="*/ 0 60000 65536"/>
              </a:gdLst>
              <a:ahLst/>
              <a:cxnLst>
                <a:cxn ang="T6">
                  <a:pos x="T0" y="T1"/>
                </a:cxn>
                <a:cxn ang="T7">
                  <a:pos x="T2" y="T3"/>
                </a:cxn>
                <a:cxn ang="T8">
                  <a:pos x="T4" y="T5"/>
                </a:cxn>
              </a:cxnLst>
              <a:rect l="0" t="0" r="r" b="b"/>
              <a:pathLst>
                <a:path w="1588" h="6">
                  <a:moveTo>
                    <a:pt x="0" y="0"/>
                  </a:moveTo>
                  <a:lnTo>
                    <a:pt x="0" y="6"/>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08" name="Line 171"/>
            <p:cNvSpPr>
              <a:spLocks noChangeShapeType="1"/>
            </p:cNvSpPr>
            <p:nvPr/>
          </p:nvSpPr>
          <p:spPr bwMode="auto">
            <a:xfrm flipV="1">
              <a:off x="8861384" y="5316827"/>
              <a:ext cx="1587" cy="12700"/>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09" name="Freeform 108"/>
            <p:cNvSpPr>
              <a:spLocks/>
            </p:cNvSpPr>
            <p:nvPr/>
          </p:nvSpPr>
          <p:spPr bwMode="auto">
            <a:xfrm>
              <a:off x="8861384" y="5316828"/>
              <a:ext cx="3175" cy="15875"/>
            </a:xfrm>
            <a:custGeom>
              <a:avLst/>
              <a:gdLst>
                <a:gd name="T0" fmla="*/ 0 w 5"/>
                <a:gd name="T1" fmla="*/ 0 h 30"/>
                <a:gd name="T2" fmla="*/ 2147483646 w 5"/>
                <a:gd name="T3" fmla="*/ 2147483646 h 30"/>
                <a:gd name="T4" fmla="*/ 2147483646 w 5"/>
                <a:gd name="T5" fmla="*/ 2147483646 h 30"/>
                <a:gd name="T6" fmla="*/ 2147483646 w 5"/>
                <a:gd name="T7" fmla="*/ 2147483646 h 30"/>
                <a:gd name="T8" fmla="*/ 2147483646 w 5"/>
                <a:gd name="T9" fmla="*/ 2147483646 h 30"/>
                <a:gd name="T10" fmla="*/ 2147483646 w 5"/>
                <a:gd name="T11" fmla="*/ 2147483646 h 30"/>
                <a:gd name="T12" fmla="*/ 2147483646 w 5"/>
                <a:gd name="T13" fmla="*/ 2147483646 h 30"/>
                <a:gd name="T14" fmla="*/ 2147483646 w 5"/>
                <a:gd name="T15" fmla="*/ 2147483646 h 30"/>
                <a:gd name="T16" fmla="*/ 0 w 5"/>
                <a:gd name="T17" fmla="*/ 2147483646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30">
                  <a:moveTo>
                    <a:pt x="0" y="0"/>
                  </a:moveTo>
                  <a:lnTo>
                    <a:pt x="2" y="1"/>
                  </a:lnTo>
                  <a:lnTo>
                    <a:pt x="4" y="4"/>
                  </a:lnTo>
                  <a:lnTo>
                    <a:pt x="5" y="8"/>
                  </a:lnTo>
                  <a:lnTo>
                    <a:pt x="5" y="13"/>
                  </a:lnTo>
                  <a:lnTo>
                    <a:pt x="5" y="18"/>
                  </a:lnTo>
                  <a:lnTo>
                    <a:pt x="4" y="23"/>
                  </a:lnTo>
                  <a:lnTo>
                    <a:pt x="2" y="27"/>
                  </a:lnTo>
                  <a:lnTo>
                    <a:pt x="0" y="3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10" name="Freeform 109"/>
            <p:cNvSpPr>
              <a:spLocks/>
            </p:cNvSpPr>
            <p:nvPr/>
          </p:nvSpPr>
          <p:spPr bwMode="auto">
            <a:xfrm>
              <a:off x="9159834" y="4786603"/>
              <a:ext cx="22225" cy="28575"/>
            </a:xfrm>
            <a:custGeom>
              <a:avLst/>
              <a:gdLst>
                <a:gd name="T0" fmla="*/ 0 w 53"/>
                <a:gd name="T1" fmla="*/ 2147483646 h 55"/>
                <a:gd name="T2" fmla="*/ 2147483646 w 53"/>
                <a:gd name="T3" fmla="*/ 2147483646 h 55"/>
                <a:gd name="T4" fmla="*/ 2147483646 w 53"/>
                <a:gd name="T5" fmla="*/ 2147483646 h 55"/>
                <a:gd name="T6" fmla="*/ 2147483646 w 53"/>
                <a:gd name="T7" fmla="*/ 2147483646 h 55"/>
                <a:gd name="T8" fmla="*/ 2147483646 w 53"/>
                <a:gd name="T9" fmla="*/ 2147483646 h 55"/>
                <a:gd name="T10" fmla="*/ 2147483646 w 53"/>
                <a:gd name="T11" fmla="*/ 2147483646 h 55"/>
                <a:gd name="T12" fmla="*/ 2147483646 w 53"/>
                <a:gd name="T13" fmla="*/ 2147483646 h 55"/>
                <a:gd name="T14" fmla="*/ 2147483646 w 53"/>
                <a:gd name="T15" fmla="*/ 2147483646 h 55"/>
                <a:gd name="T16" fmla="*/ 2147483646 w 53"/>
                <a:gd name="T17" fmla="*/ 2147483646 h 55"/>
                <a:gd name="T18" fmla="*/ 2147483646 w 53"/>
                <a:gd name="T19" fmla="*/ 2147483646 h 55"/>
                <a:gd name="T20" fmla="*/ 2147483646 w 53"/>
                <a:gd name="T21" fmla="*/ 2147483646 h 55"/>
                <a:gd name="T22" fmla="*/ 2147483646 w 53"/>
                <a:gd name="T23" fmla="*/ 2147483646 h 55"/>
                <a:gd name="T24" fmla="*/ 2147483646 w 53"/>
                <a:gd name="T25" fmla="*/ 2147483646 h 55"/>
                <a:gd name="T26" fmla="*/ 2147483646 w 53"/>
                <a:gd name="T27" fmla="*/ 0 h 55"/>
                <a:gd name="T28" fmla="*/ 2147483646 w 53"/>
                <a:gd name="T29" fmla="*/ 2147483646 h 55"/>
                <a:gd name="T30" fmla="*/ 0 w 53"/>
                <a:gd name="T31" fmla="*/ 2147483646 h 5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3" h="55">
                  <a:moveTo>
                    <a:pt x="0" y="12"/>
                  </a:moveTo>
                  <a:lnTo>
                    <a:pt x="1" y="17"/>
                  </a:lnTo>
                  <a:lnTo>
                    <a:pt x="5" y="22"/>
                  </a:lnTo>
                  <a:lnTo>
                    <a:pt x="9" y="27"/>
                  </a:lnTo>
                  <a:lnTo>
                    <a:pt x="15" y="33"/>
                  </a:lnTo>
                  <a:lnTo>
                    <a:pt x="26" y="44"/>
                  </a:lnTo>
                  <a:lnTo>
                    <a:pt x="33" y="55"/>
                  </a:lnTo>
                  <a:lnTo>
                    <a:pt x="53" y="55"/>
                  </a:lnTo>
                  <a:lnTo>
                    <a:pt x="40" y="41"/>
                  </a:lnTo>
                  <a:lnTo>
                    <a:pt x="28" y="29"/>
                  </a:lnTo>
                  <a:lnTo>
                    <a:pt x="23" y="23"/>
                  </a:lnTo>
                  <a:lnTo>
                    <a:pt x="19" y="16"/>
                  </a:lnTo>
                  <a:lnTo>
                    <a:pt x="16" y="8"/>
                  </a:lnTo>
                  <a:lnTo>
                    <a:pt x="14" y="0"/>
                  </a:lnTo>
                  <a:lnTo>
                    <a:pt x="7" y="6"/>
                  </a:lnTo>
                  <a:lnTo>
                    <a:pt x="0" y="1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11" name="Freeform 110"/>
            <p:cNvSpPr>
              <a:spLocks/>
            </p:cNvSpPr>
            <p:nvPr/>
          </p:nvSpPr>
          <p:spPr bwMode="auto">
            <a:xfrm>
              <a:off x="9166184" y="4713577"/>
              <a:ext cx="26987" cy="39688"/>
            </a:xfrm>
            <a:custGeom>
              <a:avLst/>
              <a:gdLst>
                <a:gd name="T0" fmla="*/ 0 w 65"/>
                <a:gd name="T1" fmla="*/ 2147483646 h 75"/>
                <a:gd name="T2" fmla="*/ 2147483646 w 65"/>
                <a:gd name="T3" fmla="*/ 2147483646 h 75"/>
                <a:gd name="T4" fmla="*/ 2147483646 w 65"/>
                <a:gd name="T5" fmla="*/ 2147483646 h 75"/>
                <a:gd name="T6" fmla="*/ 2147483646 w 65"/>
                <a:gd name="T7" fmla="*/ 2147483646 h 75"/>
                <a:gd name="T8" fmla="*/ 2147483646 w 65"/>
                <a:gd name="T9" fmla="*/ 2147483646 h 75"/>
                <a:gd name="T10" fmla="*/ 2147483646 w 65"/>
                <a:gd name="T11" fmla="*/ 2147483646 h 75"/>
                <a:gd name="T12" fmla="*/ 2147483646 w 65"/>
                <a:gd name="T13" fmla="*/ 2147483646 h 75"/>
                <a:gd name="T14" fmla="*/ 2147483646 w 65"/>
                <a:gd name="T15" fmla="*/ 2147483646 h 75"/>
                <a:gd name="T16" fmla="*/ 2147483646 w 65"/>
                <a:gd name="T17" fmla="*/ 2147483646 h 75"/>
                <a:gd name="T18" fmla="*/ 2147483646 w 65"/>
                <a:gd name="T19" fmla="*/ 2147483646 h 75"/>
                <a:gd name="T20" fmla="*/ 2147483646 w 65"/>
                <a:gd name="T21" fmla="*/ 2147483646 h 75"/>
                <a:gd name="T22" fmla="*/ 2147483646 w 65"/>
                <a:gd name="T23" fmla="*/ 2147483646 h 75"/>
                <a:gd name="T24" fmla="*/ 2147483646 w 65"/>
                <a:gd name="T25" fmla="*/ 2147483646 h 75"/>
                <a:gd name="T26" fmla="*/ 2147483646 w 65"/>
                <a:gd name="T27" fmla="*/ 2147483646 h 75"/>
                <a:gd name="T28" fmla="*/ 2147483646 w 65"/>
                <a:gd name="T29" fmla="*/ 2147483646 h 75"/>
                <a:gd name="T30" fmla="*/ 2147483646 w 65"/>
                <a:gd name="T31" fmla="*/ 2147483646 h 75"/>
                <a:gd name="T32" fmla="*/ 2147483646 w 65"/>
                <a:gd name="T33" fmla="*/ 2147483646 h 75"/>
                <a:gd name="T34" fmla="*/ 2147483646 w 65"/>
                <a:gd name="T35" fmla="*/ 2147483646 h 75"/>
                <a:gd name="T36" fmla="*/ 2147483646 w 65"/>
                <a:gd name="T37" fmla="*/ 0 h 75"/>
                <a:gd name="T38" fmla="*/ 2147483646 w 65"/>
                <a:gd name="T39" fmla="*/ 0 h 75"/>
                <a:gd name="T40" fmla="*/ 2147483646 w 65"/>
                <a:gd name="T41" fmla="*/ 0 h 75"/>
                <a:gd name="T42" fmla="*/ 2147483646 w 65"/>
                <a:gd name="T43" fmla="*/ 2147483646 h 75"/>
                <a:gd name="T44" fmla="*/ 2147483646 w 65"/>
                <a:gd name="T45" fmla="*/ 2147483646 h 75"/>
                <a:gd name="T46" fmla="*/ 2147483646 w 65"/>
                <a:gd name="T47" fmla="*/ 2147483646 h 75"/>
                <a:gd name="T48" fmla="*/ 2147483646 w 65"/>
                <a:gd name="T49" fmla="*/ 2147483646 h 75"/>
                <a:gd name="T50" fmla="*/ 2147483646 w 65"/>
                <a:gd name="T51" fmla="*/ 2147483646 h 75"/>
                <a:gd name="T52" fmla="*/ 2147483646 w 65"/>
                <a:gd name="T53" fmla="*/ 2147483646 h 7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65" h="75">
                  <a:moveTo>
                    <a:pt x="0" y="32"/>
                  </a:moveTo>
                  <a:lnTo>
                    <a:pt x="9" y="43"/>
                  </a:lnTo>
                  <a:lnTo>
                    <a:pt x="20" y="55"/>
                  </a:lnTo>
                  <a:lnTo>
                    <a:pt x="26" y="61"/>
                  </a:lnTo>
                  <a:lnTo>
                    <a:pt x="32" y="67"/>
                  </a:lnTo>
                  <a:lnTo>
                    <a:pt x="39" y="71"/>
                  </a:lnTo>
                  <a:lnTo>
                    <a:pt x="46" y="75"/>
                  </a:lnTo>
                  <a:lnTo>
                    <a:pt x="51" y="61"/>
                  </a:lnTo>
                  <a:lnTo>
                    <a:pt x="58" y="48"/>
                  </a:lnTo>
                  <a:lnTo>
                    <a:pt x="61" y="42"/>
                  </a:lnTo>
                  <a:lnTo>
                    <a:pt x="63" y="36"/>
                  </a:lnTo>
                  <a:lnTo>
                    <a:pt x="65" y="31"/>
                  </a:lnTo>
                  <a:lnTo>
                    <a:pt x="65" y="26"/>
                  </a:lnTo>
                  <a:lnTo>
                    <a:pt x="65" y="21"/>
                  </a:lnTo>
                  <a:lnTo>
                    <a:pt x="63" y="18"/>
                  </a:lnTo>
                  <a:lnTo>
                    <a:pt x="61" y="13"/>
                  </a:lnTo>
                  <a:lnTo>
                    <a:pt x="58" y="10"/>
                  </a:lnTo>
                  <a:lnTo>
                    <a:pt x="51" y="5"/>
                  </a:lnTo>
                  <a:lnTo>
                    <a:pt x="46" y="0"/>
                  </a:lnTo>
                  <a:lnTo>
                    <a:pt x="34" y="0"/>
                  </a:lnTo>
                  <a:lnTo>
                    <a:pt x="26" y="0"/>
                  </a:lnTo>
                  <a:lnTo>
                    <a:pt x="25" y="2"/>
                  </a:lnTo>
                  <a:lnTo>
                    <a:pt x="24" y="7"/>
                  </a:lnTo>
                  <a:lnTo>
                    <a:pt x="23" y="9"/>
                  </a:lnTo>
                  <a:lnTo>
                    <a:pt x="23" y="11"/>
                  </a:lnTo>
                  <a:lnTo>
                    <a:pt x="24" y="12"/>
                  </a:lnTo>
                  <a:lnTo>
                    <a:pt x="26" y="13"/>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12" name="Freeform 111"/>
            <p:cNvSpPr>
              <a:spLocks/>
            </p:cNvSpPr>
            <p:nvPr/>
          </p:nvSpPr>
          <p:spPr bwMode="auto">
            <a:xfrm>
              <a:off x="9142371" y="4689765"/>
              <a:ext cx="17463" cy="30162"/>
            </a:xfrm>
            <a:custGeom>
              <a:avLst/>
              <a:gdLst>
                <a:gd name="T0" fmla="*/ 0 w 40"/>
                <a:gd name="T1" fmla="*/ 2147483646 h 62"/>
                <a:gd name="T2" fmla="*/ 2147483646 w 40"/>
                <a:gd name="T3" fmla="*/ 2147483646 h 62"/>
                <a:gd name="T4" fmla="*/ 2147483646 w 40"/>
                <a:gd name="T5" fmla="*/ 2147483646 h 62"/>
                <a:gd name="T6" fmla="*/ 2147483646 w 40"/>
                <a:gd name="T7" fmla="*/ 2147483646 h 62"/>
                <a:gd name="T8" fmla="*/ 2147483646 w 40"/>
                <a:gd name="T9" fmla="*/ 2147483646 h 62"/>
                <a:gd name="T10" fmla="*/ 2147483646 w 40"/>
                <a:gd name="T11" fmla="*/ 2147483646 h 62"/>
                <a:gd name="T12" fmla="*/ 2147483646 w 40"/>
                <a:gd name="T13" fmla="*/ 2147483646 h 62"/>
                <a:gd name="T14" fmla="*/ 2147483646 w 40"/>
                <a:gd name="T15" fmla="*/ 2147483646 h 62"/>
                <a:gd name="T16" fmla="*/ 2147483646 w 40"/>
                <a:gd name="T17" fmla="*/ 0 h 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 h="62">
                  <a:moveTo>
                    <a:pt x="0" y="62"/>
                  </a:moveTo>
                  <a:lnTo>
                    <a:pt x="3" y="52"/>
                  </a:lnTo>
                  <a:lnTo>
                    <a:pt x="7" y="43"/>
                  </a:lnTo>
                  <a:lnTo>
                    <a:pt x="12" y="33"/>
                  </a:lnTo>
                  <a:lnTo>
                    <a:pt x="17" y="25"/>
                  </a:lnTo>
                  <a:lnTo>
                    <a:pt x="23" y="17"/>
                  </a:lnTo>
                  <a:lnTo>
                    <a:pt x="29" y="9"/>
                  </a:lnTo>
                  <a:lnTo>
                    <a:pt x="35" y="3"/>
                  </a:lnTo>
                  <a:lnTo>
                    <a:pt x="4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13" name="Freeform 112"/>
            <p:cNvSpPr>
              <a:spLocks/>
            </p:cNvSpPr>
            <p:nvPr/>
          </p:nvSpPr>
          <p:spPr bwMode="auto">
            <a:xfrm>
              <a:off x="9061408" y="4567528"/>
              <a:ext cx="68262" cy="138113"/>
            </a:xfrm>
            <a:custGeom>
              <a:avLst/>
              <a:gdLst>
                <a:gd name="T0" fmla="*/ 2147483646 w 159"/>
                <a:gd name="T1" fmla="*/ 2147483646 h 259"/>
                <a:gd name="T2" fmla="*/ 2147483646 w 159"/>
                <a:gd name="T3" fmla="*/ 2147483646 h 259"/>
                <a:gd name="T4" fmla="*/ 2147483646 w 159"/>
                <a:gd name="T5" fmla="*/ 2147483646 h 259"/>
                <a:gd name="T6" fmla="*/ 2147483646 w 159"/>
                <a:gd name="T7" fmla="*/ 2147483646 h 259"/>
                <a:gd name="T8" fmla="*/ 2147483646 w 159"/>
                <a:gd name="T9" fmla="*/ 2147483646 h 259"/>
                <a:gd name="T10" fmla="*/ 2147483646 w 159"/>
                <a:gd name="T11" fmla="*/ 2147483646 h 259"/>
                <a:gd name="T12" fmla="*/ 2147483646 w 159"/>
                <a:gd name="T13" fmla="*/ 2147483646 h 259"/>
                <a:gd name="T14" fmla="*/ 2147483646 w 159"/>
                <a:gd name="T15" fmla="*/ 2147483646 h 259"/>
                <a:gd name="T16" fmla="*/ 2147483646 w 159"/>
                <a:gd name="T17" fmla="*/ 2147483646 h 259"/>
                <a:gd name="T18" fmla="*/ 2147483646 w 159"/>
                <a:gd name="T19" fmla="*/ 2147483646 h 259"/>
                <a:gd name="T20" fmla="*/ 2147483646 w 159"/>
                <a:gd name="T21" fmla="*/ 2147483646 h 259"/>
                <a:gd name="T22" fmla="*/ 2147483646 w 159"/>
                <a:gd name="T23" fmla="*/ 2147483646 h 259"/>
                <a:gd name="T24" fmla="*/ 2147483646 w 159"/>
                <a:gd name="T25" fmla="*/ 2147483646 h 259"/>
                <a:gd name="T26" fmla="*/ 2147483646 w 159"/>
                <a:gd name="T27" fmla="*/ 2147483646 h 259"/>
                <a:gd name="T28" fmla="*/ 2147483646 w 159"/>
                <a:gd name="T29" fmla="*/ 2147483646 h 259"/>
                <a:gd name="T30" fmla="*/ 2147483646 w 159"/>
                <a:gd name="T31" fmla="*/ 2147483646 h 259"/>
                <a:gd name="T32" fmla="*/ 2147483646 w 159"/>
                <a:gd name="T33" fmla="*/ 2147483646 h 259"/>
                <a:gd name="T34" fmla="*/ 2147483646 w 159"/>
                <a:gd name="T35" fmla="*/ 2147483646 h 259"/>
                <a:gd name="T36" fmla="*/ 2147483646 w 159"/>
                <a:gd name="T37" fmla="*/ 2147483646 h 259"/>
                <a:gd name="T38" fmla="*/ 2147483646 w 159"/>
                <a:gd name="T39" fmla="*/ 2147483646 h 259"/>
                <a:gd name="T40" fmla="*/ 2147483646 w 159"/>
                <a:gd name="T41" fmla="*/ 2147483646 h 259"/>
                <a:gd name="T42" fmla="*/ 2147483646 w 159"/>
                <a:gd name="T43" fmla="*/ 2147483646 h 259"/>
                <a:gd name="T44" fmla="*/ 2147483646 w 159"/>
                <a:gd name="T45" fmla="*/ 2147483646 h 259"/>
                <a:gd name="T46" fmla="*/ 2147483646 w 159"/>
                <a:gd name="T47" fmla="*/ 2147483646 h 259"/>
                <a:gd name="T48" fmla="*/ 2147483646 w 159"/>
                <a:gd name="T49" fmla="*/ 2147483646 h 259"/>
                <a:gd name="T50" fmla="*/ 2147483646 w 159"/>
                <a:gd name="T51" fmla="*/ 2147483646 h 259"/>
                <a:gd name="T52" fmla="*/ 2147483646 w 159"/>
                <a:gd name="T53" fmla="*/ 2147483646 h 259"/>
                <a:gd name="T54" fmla="*/ 2147483646 w 159"/>
                <a:gd name="T55" fmla="*/ 2147483646 h 259"/>
                <a:gd name="T56" fmla="*/ 2147483646 w 159"/>
                <a:gd name="T57" fmla="*/ 2147483646 h 259"/>
                <a:gd name="T58" fmla="*/ 2147483646 w 159"/>
                <a:gd name="T59" fmla="*/ 2147483646 h 259"/>
                <a:gd name="T60" fmla="*/ 2147483646 w 159"/>
                <a:gd name="T61" fmla="*/ 2147483646 h 259"/>
                <a:gd name="T62" fmla="*/ 2147483646 w 159"/>
                <a:gd name="T63" fmla="*/ 2147483646 h 259"/>
                <a:gd name="T64" fmla="*/ 2147483646 w 159"/>
                <a:gd name="T65" fmla="*/ 2147483646 h 259"/>
                <a:gd name="T66" fmla="*/ 2147483646 w 159"/>
                <a:gd name="T67" fmla="*/ 2147483646 h 259"/>
                <a:gd name="T68" fmla="*/ 2147483646 w 159"/>
                <a:gd name="T69" fmla="*/ 2147483646 h 259"/>
                <a:gd name="T70" fmla="*/ 0 w 159"/>
                <a:gd name="T71" fmla="*/ 2147483646 h 259"/>
                <a:gd name="T72" fmla="*/ 0 w 159"/>
                <a:gd name="T73" fmla="*/ 0 h 25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59" h="259">
                  <a:moveTo>
                    <a:pt x="159" y="259"/>
                  </a:moveTo>
                  <a:lnTo>
                    <a:pt x="159" y="251"/>
                  </a:lnTo>
                  <a:lnTo>
                    <a:pt x="159" y="244"/>
                  </a:lnTo>
                  <a:lnTo>
                    <a:pt x="159" y="236"/>
                  </a:lnTo>
                  <a:lnTo>
                    <a:pt x="159" y="228"/>
                  </a:lnTo>
                  <a:lnTo>
                    <a:pt x="159" y="224"/>
                  </a:lnTo>
                  <a:lnTo>
                    <a:pt x="158" y="219"/>
                  </a:lnTo>
                  <a:lnTo>
                    <a:pt x="156" y="215"/>
                  </a:lnTo>
                  <a:lnTo>
                    <a:pt x="153" y="210"/>
                  </a:lnTo>
                  <a:lnTo>
                    <a:pt x="145" y="202"/>
                  </a:lnTo>
                  <a:lnTo>
                    <a:pt x="135" y="195"/>
                  </a:lnTo>
                  <a:lnTo>
                    <a:pt x="124" y="189"/>
                  </a:lnTo>
                  <a:lnTo>
                    <a:pt x="112" y="184"/>
                  </a:lnTo>
                  <a:lnTo>
                    <a:pt x="99" y="180"/>
                  </a:lnTo>
                  <a:lnTo>
                    <a:pt x="87" y="179"/>
                  </a:lnTo>
                  <a:lnTo>
                    <a:pt x="85" y="178"/>
                  </a:lnTo>
                  <a:lnTo>
                    <a:pt x="82" y="177"/>
                  </a:lnTo>
                  <a:lnTo>
                    <a:pt x="81" y="175"/>
                  </a:lnTo>
                  <a:lnTo>
                    <a:pt x="80" y="173"/>
                  </a:lnTo>
                  <a:lnTo>
                    <a:pt x="80" y="167"/>
                  </a:lnTo>
                  <a:lnTo>
                    <a:pt x="81" y="161"/>
                  </a:lnTo>
                  <a:lnTo>
                    <a:pt x="85" y="148"/>
                  </a:lnTo>
                  <a:lnTo>
                    <a:pt x="87" y="142"/>
                  </a:lnTo>
                  <a:lnTo>
                    <a:pt x="73" y="141"/>
                  </a:lnTo>
                  <a:lnTo>
                    <a:pt x="59" y="139"/>
                  </a:lnTo>
                  <a:lnTo>
                    <a:pt x="48" y="135"/>
                  </a:lnTo>
                  <a:lnTo>
                    <a:pt x="40" y="129"/>
                  </a:lnTo>
                  <a:lnTo>
                    <a:pt x="31" y="121"/>
                  </a:lnTo>
                  <a:lnTo>
                    <a:pt x="24" y="113"/>
                  </a:lnTo>
                  <a:lnTo>
                    <a:pt x="18" y="104"/>
                  </a:lnTo>
                  <a:lnTo>
                    <a:pt x="13" y="94"/>
                  </a:lnTo>
                  <a:lnTo>
                    <a:pt x="9" y="84"/>
                  </a:lnTo>
                  <a:lnTo>
                    <a:pt x="7" y="73"/>
                  </a:lnTo>
                  <a:lnTo>
                    <a:pt x="5" y="60"/>
                  </a:lnTo>
                  <a:lnTo>
                    <a:pt x="2" y="48"/>
                  </a:lnTo>
                  <a:lnTo>
                    <a:pt x="0" y="25"/>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14" name="Line 177"/>
            <p:cNvSpPr>
              <a:spLocks noChangeShapeType="1"/>
            </p:cNvSpPr>
            <p:nvPr/>
          </p:nvSpPr>
          <p:spPr bwMode="auto">
            <a:xfrm flipH="1" flipV="1">
              <a:off x="9055058" y="4534191"/>
              <a:ext cx="6350" cy="33337"/>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15" name="Freeform 114"/>
            <p:cNvSpPr>
              <a:spLocks/>
            </p:cNvSpPr>
            <p:nvPr/>
          </p:nvSpPr>
          <p:spPr bwMode="auto">
            <a:xfrm>
              <a:off x="9055058" y="4518316"/>
              <a:ext cx="6350" cy="15875"/>
            </a:xfrm>
            <a:custGeom>
              <a:avLst/>
              <a:gdLst>
                <a:gd name="T0" fmla="*/ 0 w 13"/>
                <a:gd name="T1" fmla="*/ 2147483646 h 25"/>
                <a:gd name="T2" fmla="*/ 2147483646 w 13"/>
                <a:gd name="T3" fmla="*/ 2147483646 h 25"/>
                <a:gd name="T4" fmla="*/ 2147483646 w 13"/>
                <a:gd name="T5" fmla="*/ 2147483646 h 25"/>
                <a:gd name="T6" fmla="*/ 2147483646 w 13"/>
                <a:gd name="T7" fmla="*/ 2147483646 h 25"/>
                <a:gd name="T8" fmla="*/ 2147483646 w 13"/>
                <a:gd name="T9" fmla="*/ 0 h 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25">
                  <a:moveTo>
                    <a:pt x="0" y="25"/>
                  </a:moveTo>
                  <a:lnTo>
                    <a:pt x="1" y="19"/>
                  </a:lnTo>
                  <a:lnTo>
                    <a:pt x="4" y="13"/>
                  </a:lnTo>
                  <a:lnTo>
                    <a:pt x="8" y="6"/>
                  </a:lnTo>
                  <a:lnTo>
                    <a:pt x="13"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16" name="Line 179"/>
            <p:cNvSpPr>
              <a:spLocks noChangeShapeType="1"/>
            </p:cNvSpPr>
            <p:nvPr/>
          </p:nvSpPr>
          <p:spPr bwMode="auto">
            <a:xfrm flipV="1">
              <a:off x="9061408" y="4505615"/>
              <a:ext cx="0" cy="12700"/>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17" name="Freeform 116"/>
            <p:cNvSpPr>
              <a:spLocks/>
            </p:cNvSpPr>
            <p:nvPr/>
          </p:nvSpPr>
          <p:spPr bwMode="auto">
            <a:xfrm>
              <a:off x="9015370" y="4438941"/>
              <a:ext cx="46038" cy="66675"/>
            </a:xfrm>
            <a:custGeom>
              <a:avLst/>
              <a:gdLst>
                <a:gd name="T0" fmla="*/ 2147483646 w 100"/>
                <a:gd name="T1" fmla="*/ 2147483646 h 123"/>
                <a:gd name="T2" fmla="*/ 2147483646 w 100"/>
                <a:gd name="T3" fmla="*/ 2147483646 h 123"/>
                <a:gd name="T4" fmla="*/ 2147483646 w 100"/>
                <a:gd name="T5" fmla="*/ 2147483646 h 123"/>
                <a:gd name="T6" fmla="*/ 2147483646 w 100"/>
                <a:gd name="T7" fmla="*/ 2147483646 h 123"/>
                <a:gd name="T8" fmla="*/ 2147483646 w 100"/>
                <a:gd name="T9" fmla="*/ 2147483646 h 123"/>
                <a:gd name="T10" fmla="*/ 2147483646 w 100"/>
                <a:gd name="T11" fmla="*/ 2147483646 h 123"/>
                <a:gd name="T12" fmla="*/ 2147483646 w 100"/>
                <a:gd name="T13" fmla="*/ 2147483646 h 123"/>
                <a:gd name="T14" fmla="*/ 2147483646 w 100"/>
                <a:gd name="T15" fmla="*/ 2147483646 h 123"/>
                <a:gd name="T16" fmla="*/ 2147483646 w 100"/>
                <a:gd name="T17" fmla="*/ 2147483646 h 123"/>
                <a:gd name="T18" fmla="*/ 2147483646 w 100"/>
                <a:gd name="T19" fmla="*/ 2147483646 h 123"/>
                <a:gd name="T20" fmla="*/ 2147483646 w 100"/>
                <a:gd name="T21" fmla="*/ 2147483646 h 123"/>
                <a:gd name="T22" fmla="*/ 2147483646 w 100"/>
                <a:gd name="T23" fmla="*/ 2147483646 h 123"/>
                <a:gd name="T24" fmla="*/ 0 w 100"/>
                <a:gd name="T25" fmla="*/ 2147483646 h 123"/>
                <a:gd name="T26" fmla="*/ 2147483646 w 100"/>
                <a:gd name="T27" fmla="*/ 2147483646 h 123"/>
                <a:gd name="T28" fmla="*/ 2147483646 w 100"/>
                <a:gd name="T29" fmla="*/ 2147483646 h 123"/>
                <a:gd name="T30" fmla="*/ 2147483646 w 100"/>
                <a:gd name="T31" fmla="*/ 2147483646 h 123"/>
                <a:gd name="T32" fmla="*/ 2147483646 w 100"/>
                <a:gd name="T33" fmla="*/ 0 h 12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00" h="123">
                  <a:moveTo>
                    <a:pt x="100" y="123"/>
                  </a:moveTo>
                  <a:lnTo>
                    <a:pt x="90" y="122"/>
                  </a:lnTo>
                  <a:lnTo>
                    <a:pt x="76" y="119"/>
                  </a:lnTo>
                  <a:lnTo>
                    <a:pt x="60" y="114"/>
                  </a:lnTo>
                  <a:lnTo>
                    <a:pt x="43" y="107"/>
                  </a:lnTo>
                  <a:lnTo>
                    <a:pt x="34" y="103"/>
                  </a:lnTo>
                  <a:lnTo>
                    <a:pt x="27" y="99"/>
                  </a:lnTo>
                  <a:lnTo>
                    <a:pt x="20" y="94"/>
                  </a:lnTo>
                  <a:lnTo>
                    <a:pt x="13" y="89"/>
                  </a:lnTo>
                  <a:lnTo>
                    <a:pt x="8" y="84"/>
                  </a:lnTo>
                  <a:lnTo>
                    <a:pt x="4" y="79"/>
                  </a:lnTo>
                  <a:lnTo>
                    <a:pt x="1" y="73"/>
                  </a:lnTo>
                  <a:lnTo>
                    <a:pt x="0" y="68"/>
                  </a:lnTo>
                  <a:lnTo>
                    <a:pt x="2" y="55"/>
                  </a:lnTo>
                  <a:lnTo>
                    <a:pt x="7" y="36"/>
                  </a:lnTo>
                  <a:lnTo>
                    <a:pt x="11" y="17"/>
                  </a:lnTo>
                  <a:lnTo>
                    <a:pt x="13"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18" name="Freeform 117"/>
            <p:cNvSpPr>
              <a:spLocks/>
            </p:cNvSpPr>
            <p:nvPr/>
          </p:nvSpPr>
          <p:spPr bwMode="auto">
            <a:xfrm>
              <a:off x="9029659" y="4381790"/>
              <a:ext cx="1587" cy="50800"/>
            </a:xfrm>
            <a:custGeom>
              <a:avLst/>
              <a:gdLst>
                <a:gd name="T0" fmla="*/ 2147483646 w 5"/>
                <a:gd name="T1" fmla="*/ 0 h 99"/>
                <a:gd name="T2" fmla="*/ 2147483646 w 5"/>
                <a:gd name="T3" fmla="*/ 2147483646 h 99"/>
                <a:gd name="T4" fmla="*/ 2147483646 w 5"/>
                <a:gd name="T5" fmla="*/ 2147483646 h 99"/>
                <a:gd name="T6" fmla="*/ 0 w 5"/>
                <a:gd name="T7" fmla="*/ 2147483646 h 99"/>
                <a:gd name="T8" fmla="*/ 0 w 5"/>
                <a:gd name="T9" fmla="*/ 2147483646 h 99"/>
                <a:gd name="T10" fmla="*/ 2147483646 w 5"/>
                <a:gd name="T11" fmla="*/ 2147483646 h 99"/>
                <a:gd name="T12" fmla="*/ 2147483646 w 5"/>
                <a:gd name="T13" fmla="*/ 2147483646 h 9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 h="99">
                  <a:moveTo>
                    <a:pt x="5" y="0"/>
                  </a:moveTo>
                  <a:lnTo>
                    <a:pt x="4" y="34"/>
                  </a:lnTo>
                  <a:lnTo>
                    <a:pt x="1" y="59"/>
                  </a:lnTo>
                  <a:lnTo>
                    <a:pt x="0" y="69"/>
                  </a:lnTo>
                  <a:lnTo>
                    <a:pt x="0" y="78"/>
                  </a:lnTo>
                  <a:lnTo>
                    <a:pt x="2" y="87"/>
                  </a:lnTo>
                  <a:lnTo>
                    <a:pt x="5" y="99"/>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19" name="Freeform 118"/>
            <p:cNvSpPr>
              <a:spLocks/>
            </p:cNvSpPr>
            <p:nvPr/>
          </p:nvSpPr>
          <p:spPr bwMode="auto">
            <a:xfrm>
              <a:off x="9036009" y="4375440"/>
              <a:ext cx="7937" cy="36512"/>
            </a:xfrm>
            <a:custGeom>
              <a:avLst/>
              <a:gdLst>
                <a:gd name="T0" fmla="*/ 2147483646 w 14"/>
                <a:gd name="T1" fmla="*/ 0 h 68"/>
                <a:gd name="T2" fmla="*/ 2147483646 w 14"/>
                <a:gd name="T3" fmla="*/ 2147483646 h 68"/>
                <a:gd name="T4" fmla="*/ 2147483646 w 14"/>
                <a:gd name="T5" fmla="*/ 2147483646 h 68"/>
                <a:gd name="T6" fmla="*/ 2147483646 w 14"/>
                <a:gd name="T7" fmla="*/ 2147483646 h 68"/>
                <a:gd name="T8" fmla="*/ 0 w 14"/>
                <a:gd name="T9" fmla="*/ 2147483646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68">
                  <a:moveTo>
                    <a:pt x="14" y="0"/>
                  </a:moveTo>
                  <a:lnTo>
                    <a:pt x="8" y="16"/>
                  </a:lnTo>
                  <a:lnTo>
                    <a:pt x="4" y="33"/>
                  </a:lnTo>
                  <a:lnTo>
                    <a:pt x="2" y="52"/>
                  </a:lnTo>
                  <a:lnTo>
                    <a:pt x="0" y="6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20" name="Freeform 119"/>
            <p:cNvSpPr>
              <a:spLocks/>
            </p:cNvSpPr>
            <p:nvPr/>
          </p:nvSpPr>
          <p:spPr bwMode="auto">
            <a:xfrm>
              <a:off x="9051884" y="4356391"/>
              <a:ext cx="1587" cy="22225"/>
            </a:xfrm>
            <a:custGeom>
              <a:avLst/>
              <a:gdLst>
                <a:gd name="T0" fmla="*/ 0 w 1587"/>
                <a:gd name="T1" fmla="*/ 0 h 43"/>
                <a:gd name="T2" fmla="*/ 0 w 1587"/>
                <a:gd name="T3" fmla="*/ 2147483646 h 43"/>
                <a:gd name="T4" fmla="*/ 0 w 1587"/>
                <a:gd name="T5" fmla="*/ 2147483646 h 43"/>
                <a:gd name="T6" fmla="*/ 0 w 1587"/>
                <a:gd name="T7" fmla="*/ 2147483646 h 43"/>
                <a:gd name="T8" fmla="*/ 0 w 1587"/>
                <a:gd name="T9" fmla="*/ 2147483646 h 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43">
                  <a:moveTo>
                    <a:pt x="0" y="0"/>
                  </a:moveTo>
                  <a:lnTo>
                    <a:pt x="0" y="13"/>
                  </a:lnTo>
                  <a:lnTo>
                    <a:pt x="0" y="26"/>
                  </a:lnTo>
                  <a:lnTo>
                    <a:pt x="0" y="37"/>
                  </a:lnTo>
                  <a:lnTo>
                    <a:pt x="0" y="43"/>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21" name="Line 184"/>
            <p:cNvSpPr>
              <a:spLocks noChangeShapeType="1"/>
            </p:cNvSpPr>
            <p:nvPr/>
          </p:nvSpPr>
          <p:spPr bwMode="auto">
            <a:xfrm flipV="1">
              <a:off x="9051884" y="4375441"/>
              <a:ext cx="1587" cy="3175"/>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22" name="Freeform 121"/>
            <p:cNvSpPr>
              <a:spLocks/>
            </p:cNvSpPr>
            <p:nvPr/>
          </p:nvSpPr>
          <p:spPr bwMode="auto">
            <a:xfrm>
              <a:off x="9036009" y="4359566"/>
              <a:ext cx="1587" cy="15875"/>
            </a:xfrm>
            <a:custGeom>
              <a:avLst/>
              <a:gdLst>
                <a:gd name="T0" fmla="*/ 0 w 1587"/>
                <a:gd name="T1" fmla="*/ 2147483646 h 31"/>
                <a:gd name="T2" fmla="*/ 0 w 1587"/>
                <a:gd name="T3" fmla="*/ 2147483646 h 31"/>
                <a:gd name="T4" fmla="*/ 0 w 1587"/>
                <a:gd name="T5" fmla="*/ 2147483646 h 31"/>
                <a:gd name="T6" fmla="*/ 0 w 1587"/>
                <a:gd name="T7" fmla="*/ 2147483646 h 31"/>
                <a:gd name="T8" fmla="*/ 0 w 1587"/>
                <a:gd name="T9" fmla="*/ 0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7" h="31">
                  <a:moveTo>
                    <a:pt x="0" y="31"/>
                  </a:moveTo>
                  <a:lnTo>
                    <a:pt x="0" y="22"/>
                  </a:lnTo>
                  <a:lnTo>
                    <a:pt x="0" y="15"/>
                  </a:lnTo>
                  <a:lnTo>
                    <a:pt x="0" y="8"/>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23" name="Freeform 122"/>
            <p:cNvSpPr>
              <a:spLocks/>
            </p:cNvSpPr>
            <p:nvPr/>
          </p:nvSpPr>
          <p:spPr bwMode="auto">
            <a:xfrm>
              <a:off x="8756609" y="5348578"/>
              <a:ext cx="96837" cy="87313"/>
            </a:xfrm>
            <a:custGeom>
              <a:avLst/>
              <a:gdLst>
                <a:gd name="T0" fmla="*/ 2147483646 w 225"/>
                <a:gd name="T1" fmla="*/ 2147483646 h 167"/>
                <a:gd name="T2" fmla="*/ 2147483646 w 225"/>
                <a:gd name="T3" fmla="*/ 2147483646 h 167"/>
                <a:gd name="T4" fmla="*/ 0 w 225"/>
                <a:gd name="T5" fmla="*/ 2147483646 h 167"/>
                <a:gd name="T6" fmla="*/ 2147483646 w 225"/>
                <a:gd name="T7" fmla="*/ 2147483646 h 167"/>
                <a:gd name="T8" fmla="*/ 2147483646 w 225"/>
                <a:gd name="T9" fmla="*/ 2147483646 h 167"/>
                <a:gd name="T10" fmla="*/ 2147483646 w 225"/>
                <a:gd name="T11" fmla="*/ 2147483646 h 167"/>
                <a:gd name="T12" fmla="*/ 2147483646 w 225"/>
                <a:gd name="T13" fmla="*/ 2147483646 h 167"/>
                <a:gd name="T14" fmla="*/ 2147483646 w 225"/>
                <a:gd name="T15" fmla="*/ 2147483646 h 167"/>
                <a:gd name="T16" fmla="*/ 2147483646 w 225"/>
                <a:gd name="T17" fmla="*/ 2147483646 h 167"/>
                <a:gd name="T18" fmla="*/ 2147483646 w 225"/>
                <a:gd name="T19" fmla="*/ 2147483646 h 167"/>
                <a:gd name="T20" fmla="*/ 2147483646 w 225"/>
                <a:gd name="T21" fmla="*/ 2147483646 h 167"/>
                <a:gd name="T22" fmla="*/ 2147483646 w 225"/>
                <a:gd name="T23" fmla="*/ 2147483646 h 167"/>
                <a:gd name="T24" fmla="*/ 2147483646 w 225"/>
                <a:gd name="T25" fmla="*/ 2147483646 h 167"/>
                <a:gd name="T26" fmla="*/ 2147483646 w 225"/>
                <a:gd name="T27" fmla="*/ 2147483646 h 167"/>
                <a:gd name="T28" fmla="*/ 2147483646 w 225"/>
                <a:gd name="T29" fmla="*/ 2147483646 h 167"/>
                <a:gd name="T30" fmla="*/ 2147483646 w 225"/>
                <a:gd name="T31" fmla="*/ 2147483646 h 167"/>
                <a:gd name="T32" fmla="*/ 2147483646 w 225"/>
                <a:gd name="T33" fmla="*/ 2147483646 h 167"/>
                <a:gd name="T34" fmla="*/ 2147483646 w 225"/>
                <a:gd name="T35" fmla="*/ 0 h 167"/>
                <a:gd name="T36" fmla="*/ 2147483646 w 225"/>
                <a:gd name="T37" fmla="*/ 2147483646 h 167"/>
                <a:gd name="T38" fmla="*/ 2147483646 w 225"/>
                <a:gd name="T39" fmla="*/ 2147483646 h 167"/>
                <a:gd name="T40" fmla="*/ 2147483646 w 225"/>
                <a:gd name="T41" fmla="*/ 2147483646 h 167"/>
                <a:gd name="T42" fmla="*/ 2147483646 w 225"/>
                <a:gd name="T43" fmla="*/ 2147483646 h 167"/>
                <a:gd name="T44" fmla="*/ 2147483646 w 225"/>
                <a:gd name="T45" fmla="*/ 2147483646 h 167"/>
                <a:gd name="T46" fmla="*/ 2147483646 w 225"/>
                <a:gd name="T47" fmla="*/ 2147483646 h 167"/>
                <a:gd name="T48" fmla="*/ 2147483646 w 225"/>
                <a:gd name="T49" fmla="*/ 2147483646 h 167"/>
                <a:gd name="T50" fmla="*/ 2147483646 w 225"/>
                <a:gd name="T51" fmla="*/ 2147483646 h 167"/>
                <a:gd name="T52" fmla="*/ 2147483646 w 225"/>
                <a:gd name="T53" fmla="*/ 2147483646 h 167"/>
                <a:gd name="T54" fmla="*/ 2147483646 w 225"/>
                <a:gd name="T55" fmla="*/ 2147483646 h 167"/>
                <a:gd name="T56" fmla="*/ 2147483646 w 225"/>
                <a:gd name="T57" fmla="*/ 2147483646 h 167"/>
                <a:gd name="T58" fmla="*/ 2147483646 w 225"/>
                <a:gd name="T59" fmla="*/ 2147483646 h 167"/>
                <a:gd name="T60" fmla="*/ 2147483646 w 225"/>
                <a:gd name="T61" fmla="*/ 2147483646 h 167"/>
                <a:gd name="T62" fmla="*/ 2147483646 w 225"/>
                <a:gd name="T63" fmla="*/ 2147483646 h 167"/>
                <a:gd name="T64" fmla="*/ 2147483646 w 225"/>
                <a:gd name="T65" fmla="*/ 2147483646 h 16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25" h="167">
                  <a:moveTo>
                    <a:pt x="26" y="167"/>
                  </a:moveTo>
                  <a:lnTo>
                    <a:pt x="19" y="158"/>
                  </a:lnTo>
                  <a:lnTo>
                    <a:pt x="10" y="148"/>
                  </a:lnTo>
                  <a:lnTo>
                    <a:pt x="7" y="142"/>
                  </a:lnTo>
                  <a:lnTo>
                    <a:pt x="3" y="136"/>
                  </a:lnTo>
                  <a:lnTo>
                    <a:pt x="0" y="130"/>
                  </a:lnTo>
                  <a:lnTo>
                    <a:pt x="0" y="123"/>
                  </a:lnTo>
                  <a:lnTo>
                    <a:pt x="1" y="108"/>
                  </a:lnTo>
                  <a:lnTo>
                    <a:pt x="5" y="89"/>
                  </a:lnTo>
                  <a:lnTo>
                    <a:pt x="11" y="68"/>
                  </a:lnTo>
                  <a:lnTo>
                    <a:pt x="20" y="48"/>
                  </a:lnTo>
                  <a:lnTo>
                    <a:pt x="24" y="39"/>
                  </a:lnTo>
                  <a:lnTo>
                    <a:pt x="28" y="29"/>
                  </a:lnTo>
                  <a:lnTo>
                    <a:pt x="34" y="21"/>
                  </a:lnTo>
                  <a:lnTo>
                    <a:pt x="38" y="14"/>
                  </a:lnTo>
                  <a:lnTo>
                    <a:pt x="44" y="9"/>
                  </a:lnTo>
                  <a:lnTo>
                    <a:pt x="49" y="4"/>
                  </a:lnTo>
                  <a:lnTo>
                    <a:pt x="54" y="1"/>
                  </a:lnTo>
                  <a:lnTo>
                    <a:pt x="59" y="0"/>
                  </a:lnTo>
                  <a:lnTo>
                    <a:pt x="65" y="1"/>
                  </a:lnTo>
                  <a:lnTo>
                    <a:pt x="70" y="1"/>
                  </a:lnTo>
                  <a:lnTo>
                    <a:pt x="76" y="3"/>
                  </a:lnTo>
                  <a:lnTo>
                    <a:pt x="80" y="4"/>
                  </a:lnTo>
                  <a:lnTo>
                    <a:pt x="88" y="8"/>
                  </a:lnTo>
                  <a:lnTo>
                    <a:pt x="94" y="13"/>
                  </a:lnTo>
                  <a:lnTo>
                    <a:pt x="100" y="17"/>
                  </a:lnTo>
                  <a:lnTo>
                    <a:pt x="106" y="21"/>
                  </a:lnTo>
                  <a:lnTo>
                    <a:pt x="112" y="24"/>
                  </a:lnTo>
                  <a:lnTo>
                    <a:pt x="120" y="25"/>
                  </a:lnTo>
                  <a:lnTo>
                    <a:pt x="128" y="24"/>
                  </a:lnTo>
                  <a:lnTo>
                    <a:pt x="137" y="22"/>
                  </a:lnTo>
                  <a:lnTo>
                    <a:pt x="145" y="19"/>
                  </a:lnTo>
                  <a:lnTo>
                    <a:pt x="151" y="15"/>
                  </a:lnTo>
                  <a:lnTo>
                    <a:pt x="165" y="7"/>
                  </a:lnTo>
                  <a:lnTo>
                    <a:pt x="179" y="0"/>
                  </a:lnTo>
                  <a:lnTo>
                    <a:pt x="225" y="0"/>
                  </a:lnTo>
                  <a:lnTo>
                    <a:pt x="221" y="11"/>
                  </a:lnTo>
                  <a:lnTo>
                    <a:pt x="215" y="22"/>
                  </a:lnTo>
                  <a:lnTo>
                    <a:pt x="209" y="31"/>
                  </a:lnTo>
                  <a:lnTo>
                    <a:pt x="201" y="41"/>
                  </a:lnTo>
                  <a:lnTo>
                    <a:pt x="185" y="57"/>
                  </a:lnTo>
                  <a:lnTo>
                    <a:pt x="168" y="72"/>
                  </a:lnTo>
                  <a:lnTo>
                    <a:pt x="151" y="86"/>
                  </a:lnTo>
                  <a:lnTo>
                    <a:pt x="138" y="100"/>
                  </a:lnTo>
                  <a:lnTo>
                    <a:pt x="133" y="107"/>
                  </a:lnTo>
                  <a:lnTo>
                    <a:pt x="129" y="114"/>
                  </a:lnTo>
                  <a:lnTo>
                    <a:pt x="126" y="122"/>
                  </a:lnTo>
                  <a:lnTo>
                    <a:pt x="126" y="130"/>
                  </a:lnTo>
                  <a:lnTo>
                    <a:pt x="125" y="129"/>
                  </a:lnTo>
                  <a:lnTo>
                    <a:pt x="123" y="126"/>
                  </a:lnTo>
                  <a:lnTo>
                    <a:pt x="120" y="122"/>
                  </a:lnTo>
                  <a:lnTo>
                    <a:pt x="120" y="117"/>
                  </a:lnTo>
                  <a:lnTo>
                    <a:pt x="112" y="119"/>
                  </a:lnTo>
                  <a:lnTo>
                    <a:pt x="106" y="121"/>
                  </a:lnTo>
                  <a:lnTo>
                    <a:pt x="101" y="124"/>
                  </a:lnTo>
                  <a:lnTo>
                    <a:pt x="97" y="128"/>
                  </a:lnTo>
                  <a:lnTo>
                    <a:pt x="88" y="135"/>
                  </a:lnTo>
                  <a:lnTo>
                    <a:pt x="80" y="145"/>
                  </a:lnTo>
                  <a:lnTo>
                    <a:pt x="76" y="149"/>
                  </a:lnTo>
                  <a:lnTo>
                    <a:pt x="71" y="153"/>
                  </a:lnTo>
                  <a:lnTo>
                    <a:pt x="66" y="157"/>
                  </a:lnTo>
                  <a:lnTo>
                    <a:pt x="60" y="160"/>
                  </a:lnTo>
                  <a:lnTo>
                    <a:pt x="54" y="163"/>
                  </a:lnTo>
                  <a:lnTo>
                    <a:pt x="46" y="165"/>
                  </a:lnTo>
                  <a:lnTo>
                    <a:pt x="36" y="166"/>
                  </a:lnTo>
                  <a:lnTo>
                    <a:pt x="26" y="167"/>
                  </a:lnTo>
                </a:path>
              </a:pathLst>
            </a:custGeom>
            <a:solidFill>
              <a:srgbClr val="8EBEE6"/>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24" name="Freeform 123"/>
            <p:cNvSpPr>
              <a:spLocks/>
            </p:cNvSpPr>
            <p:nvPr/>
          </p:nvSpPr>
          <p:spPr bwMode="auto">
            <a:xfrm>
              <a:off x="8894721" y="4567528"/>
              <a:ext cx="3175" cy="17463"/>
            </a:xfrm>
            <a:custGeom>
              <a:avLst/>
              <a:gdLst>
                <a:gd name="T0" fmla="*/ 0 w 7"/>
                <a:gd name="T1" fmla="*/ 2147483646 h 31"/>
                <a:gd name="T2" fmla="*/ 2147483646 w 7"/>
                <a:gd name="T3" fmla="*/ 2147483646 h 31"/>
                <a:gd name="T4" fmla="*/ 2147483646 w 7"/>
                <a:gd name="T5" fmla="*/ 2147483646 h 31"/>
                <a:gd name="T6" fmla="*/ 2147483646 w 7"/>
                <a:gd name="T7" fmla="*/ 2147483646 h 31"/>
                <a:gd name="T8" fmla="*/ 2147483646 w 7"/>
                <a:gd name="T9" fmla="*/ 0 h 31"/>
                <a:gd name="T10" fmla="*/ 2147483646 w 7"/>
                <a:gd name="T11" fmla="*/ 2147483646 h 31"/>
                <a:gd name="T12" fmla="*/ 2147483646 w 7"/>
                <a:gd name="T13" fmla="*/ 2147483646 h 31"/>
                <a:gd name="T14" fmla="*/ 2147483646 w 7"/>
                <a:gd name="T15" fmla="*/ 2147483646 h 31"/>
                <a:gd name="T16" fmla="*/ 0 w 7"/>
                <a:gd name="T17" fmla="*/ 2147483646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 h="31">
                  <a:moveTo>
                    <a:pt x="0" y="31"/>
                  </a:moveTo>
                  <a:lnTo>
                    <a:pt x="5" y="22"/>
                  </a:lnTo>
                  <a:lnTo>
                    <a:pt x="6" y="13"/>
                  </a:lnTo>
                  <a:lnTo>
                    <a:pt x="7" y="6"/>
                  </a:lnTo>
                  <a:lnTo>
                    <a:pt x="7" y="0"/>
                  </a:lnTo>
                  <a:lnTo>
                    <a:pt x="6" y="6"/>
                  </a:lnTo>
                  <a:lnTo>
                    <a:pt x="4" y="13"/>
                  </a:lnTo>
                  <a:lnTo>
                    <a:pt x="1" y="22"/>
                  </a:lnTo>
                  <a:lnTo>
                    <a:pt x="0" y="31"/>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25" name="Freeform 124"/>
            <p:cNvSpPr>
              <a:spLocks/>
            </p:cNvSpPr>
            <p:nvPr/>
          </p:nvSpPr>
          <p:spPr bwMode="auto">
            <a:xfrm>
              <a:off x="8828046" y="4489741"/>
              <a:ext cx="15875" cy="15875"/>
            </a:xfrm>
            <a:custGeom>
              <a:avLst/>
              <a:gdLst>
                <a:gd name="T0" fmla="*/ 2147483646 w 33"/>
                <a:gd name="T1" fmla="*/ 2147483646 h 31"/>
                <a:gd name="T2" fmla="*/ 2147483646 w 33"/>
                <a:gd name="T3" fmla="*/ 0 h 31"/>
                <a:gd name="T4" fmla="*/ 2147483646 w 33"/>
                <a:gd name="T5" fmla="*/ 0 h 31"/>
                <a:gd name="T6" fmla="*/ 2147483646 w 33"/>
                <a:gd name="T7" fmla="*/ 2147483646 h 31"/>
                <a:gd name="T8" fmla="*/ 2147483646 w 33"/>
                <a:gd name="T9" fmla="*/ 2147483646 h 31"/>
                <a:gd name="T10" fmla="*/ 2147483646 w 33"/>
                <a:gd name="T11" fmla="*/ 2147483646 h 31"/>
                <a:gd name="T12" fmla="*/ 2147483646 w 33"/>
                <a:gd name="T13" fmla="*/ 2147483646 h 31"/>
                <a:gd name="T14" fmla="*/ 2147483646 w 33"/>
                <a:gd name="T15" fmla="*/ 2147483646 h 31"/>
                <a:gd name="T16" fmla="*/ 2147483646 w 33"/>
                <a:gd name="T17" fmla="*/ 2147483646 h 31"/>
                <a:gd name="T18" fmla="*/ 0 w 33"/>
                <a:gd name="T19" fmla="*/ 2147483646 h 31"/>
                <a:gd name="T20" fmla="*/ 2147483646 w 33"/>
                <a:gd name="T21" fmla="*/ 2147483646 h 31"/>
                <a:gd name="T22" fmla="*/ 2147483646 w 33"/>
                <a:gd name="T23" fmla="*/ 2147483646 h 31"/>
                <a:gd name="T24" fmla="*/ 2147483646 w 33"/>
                <a:gd name="T25" fmla="*/ 2147483646 h 31"/>
                <a:gd name="T26" fmla="*/ 2147483646 w 33"/>
                <a:gd name="T27" fmla="*/ 2147483646 h 31"/>
                <a:gd name="T28" fmla="*/ 2147483646 w 33"/>
                <a:gd name="T29" fmla="*/ 2147483646 h 31"/>
                <a:gd name="T30" fmla="*/ 2147483646 w 33"/>
                <a:gd name="T31" fmla="*/ 2147483646 h 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3" h="31">
                  <a:moveTo>
                    <a:pt x="33" y="31"/>
                  </a:moveTo>
                  <a:lnTo>
                    <a:pt x="33" y="0"/>
                  </a:lnTo>
                  <a:lnTo>
                    <a:pt x="27" y="0"/>
                  </a:lnTo>
                  <a:lnTo>
                    <a:pt x="22" y="2"/>
                  </a:lnTo>
                  <a:lnTo>
                    <a:pt x="16" y="5"/>
                  </a:lnTo>
                  <a:lnTo>
                    <a:pt x="11" y="8"/>
                  </a:lnTo>
                  <a:lnTo>
                    <a:pt x="6" y="12"/>
                  </a:lnTo>
                  <a:lnTo>
                    <a:pt x="3" y="16"/>
                  </a:lnTo>
                  <a:lnTo>
                    <a:pt x="1" y="21"/>
                  </a:lnTo>
                  <a:lnTo>
                    <a:pt x="0" y="25"/>
                  </a:lnTo>
                  <a:lnTo>
                    <a:pt x="1" y="27"/>
                  </a:lnTo>
                  <a:lnTo>
                    <a:pt x="3" y="29"/>
                  </a:lnTo>
                  <a:lnTo>
                    <a:pt x="6" y="30"/>
                  </a:lnTo>
                  <a:lnTo>
                    <a:pt x="11" y="30"/>
                  </a:lnTo>
                  <a:lnTo>
                    <a:pt x="22" y="31"/>
                  </a:lnTo>
                  <a:lnTo>
                    <a:pt x="33" y="31"/>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26" name="Freeform 125"/>
            <p:cNvSpPr>
              <a:spLocks/>
            </p:cNvSpPr>
            <p:nvPr/>
          </p:nvSpPr>
          <p:spPr bwMode="auto">
            <a:xfrm>
              <a:off x="8843921" y="4402428"/>
              <a:ext cx="3175" cy="9525"/>
            </a:xfrm>
            <a:custGeom>
              <a:avLst/>
              <a:gdLst>
                <a:gd name="T0" fmla="*/ 0 w 13"/>
                <a:gd name="T1" fmla="*/ 2147483646 h 19"/>
                <a:gd name="T2" fmla="*/ 2147483646 w 13"/>
                <a:gd name="T3" fmla="*/ 2147483646 h 19"/>
                <a:gd name="T4" fmla="*/ 2147483646 w 13"/>
                <a:gd name="T5" fmla="*/ 2147483646 h 19"/>
                <a:gd name="T6" fmla="*/ 2147483646 w 13"/>
                <a:gd name="T7" fmla="*/ 2147483646 h 19"/>
                <a:gd name="T8" fmla="*/ 2147483646 w 13"/>
                <a:gd name="T9" fmla="*/ 2147483646 h 19"/>
                <a:gd name="T10" fmla="*/ 2147483646 w 13"/>
                <a:gd name="T11" fmla="*/ 2147483646 h 19"/>
                <a:gd name="T12" fmla="*/ 2147483646 w 13"/>
                <a:gd name="T13" fmla="*/ 0 h 19"/>
                <a:gd name="T14" fmla="*/ 0 w 13"/>
                <a:gd name="T15" fmla="*/ 2147483646 h 1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3" h="19">
                  <a:moveTo>
                    <a:pt x="0" y="19"/>
                  </a:moveTo>
                  <a:lnTo>
                    <a:pt x="2" y="18"/>
                  </a:lnTo>
                  <a:lnTo>
                    <a:pt x="5" y="17"/>
                  </a:lnTo>
                  <a:lnTo>
                    <a:pt x="7" y="15"/>
                  </a:lnTo>
                  <a:lnTo>
                    <a:pt x="8" y="12"/>
                  </a:lnTo>
                  <a:lnTo>
                    <a:pt x="12" y="6"/>
                  </a:lnTo>
                  <a:lnTo>
                    <a:pt x="13" y="0"/>
                  </a:lnTo>
                  <a:lnTo>
                    <a:pt x="0" y="19"/>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27" name="Freeform 126"/>
            <p:cNvSpPr>
              <a:spLocks/>
            </p:cNvSpPr>
            <p:nvPr/>
          </p:nvSpPr>
          <p:spPr bwMode="auto">
            <a:xfrm>
              <a:off x="8683583" y="4405603"/>
              <a:ext cx="36512" cy="22225"/>
            </a:xfrm>
            <a:custGeom>
              <a:avLst/>
              <a:gdLst>
                <a:gd name="T0" fmla="*/ 2147483646 w 87"/>
                <a:gd name="T1" fmla="*/ 2147483646 h 42"/>
                <a:gd name="T2" fmla="*/ 2147483646 w 87"/>
                <a:gd name="T3" fmla="*/ 2147483646 h 42"/>
                <a:gd name="T4" fmla="*/ 2147483646 w 87"/>
                <a:gd name="T5" fmla="*/ 2147483646 h 42"/>
                <a:gd name="T6" fmla="*/ 2147483646 w 87"/>
                <a:gd name="T7" fmla="*/ 2147483646 h 42"/>
                <a:gd name="T8" fmla="*/ 2147483646 w 87"/>
                <a:gd name="T9" fmla="*/ 2147483646 h 42"/>
                <a:gd name="T10" fmla="*/ 2147483646 w 87"/>
                <a:gd name="T11" fmla="*/ 2147483646 h 42"/>
                <a:gd name="T12" fmla="*/ 2147483646 w 87"/>
                <a:gd name="T13" fmla="*/ 2147483646 h 42"/>
                <a:gd name="T14" fmla="*/ 2147483646 w 87"/>
                <a:gd name="T15" fmla="*/ 2147483646 h 42"/>
                <a:gd name="T16" fmla="*/ 2147483646 w 87"/>
                <a:gd name="T17" fmla="*/ 2147483646 h 42"/>
                <a:gd name="T18" fmla="*/ 2147483646 w 87"/>
                <a:gd name="T19" fmla="*/ 2147483646 h 42"/>
                <a:gd name="T20" fmla="*/ 2147483646 w 87"/>
                <a:gd name="T21" fmla="*/ 2147483646 h 42"/>
                <a:gd name="T22" fmla="*/ 2147483646 w 87"/>
                <a:gd name="T23" fmla="*/ 2147483646 h 42"/>
                <a:gd name="T24" fmla="*/ 2147483646 w 87"/>
                <a:gd name="T25" fmla="*/ 0 h 42"/>
                <a:gd name="T26" fmla="*/ 2147483646 w 87"/>
                <a:gd name="T27" fmla="*/ 0 h 42"/>
                <a:gd name="T28" fmla="*/ 2147483646 w 87"/>
                <a:gd name="T29" fmla="*/ 0 h 42"/>
                <a:gd name="T30" fmla="*/ 2147483646 w 87"/>
                <a:gd name="T31" fmla="*/ 0 h 42"/>
                <a:gd name="T32" fmla="*/ 2147483646 w 87"/>
                <a:gd name="T33" fmla="*/ 2147483646 h 42"/>
                <a:gd name="T34" fmla="*/ 2147483646 w 87"/>
                <a:gd name="T35" fmla="*/ 2147483646 h 42"/>
                <a:gd name="T36" fmla="*/ 2147483646 w 87"/>
                <a:gd name="T37" fmla="*/ 2147483646 h 42"/>
                <a:gd name="T38" fmla="*/ 2147483646 w 87"/>
                <a:gd name="T39" fmla="*/ 2147483646 h 42"/>
                <a:gd name="T40" fmla="*/ 0 w 87"/>
                <a:gd name="T41" fmla="*/ 2147483646 h 42"/>
                <a:gd name="T42" fmla="*/ 2147483646 w 87"/>
                <a:gd name="T43" fmla="*/ 2147483646 h 42"/>
                <a:gd name="T44" fmla="*/ 2147483646 w 87"/>
                <a:gd name="T45" fmla="*/ 2147483646 h 42"/>
                <a:gd name="T46" fmla="*/ 2147483646 w 87"/>
                <a:gd name="T47" fmla="*/ 2147483646 h 42"/>
                <a:gd name="T48" fmla="*/ 2147483646 w 87"/>
                <a:gd name="T49" fmla="*/ 2147483646 h 4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87" h="42">
                  <a:moveTo>
                    <a:pt x="54" y="42"/>
                  </a:moveTo>
                  <a:lnTo>
                    <a:pt x="59" y="42"/>
                  </a:lnTo>
                  <a:lnTo>
                    <a:pt x="64" y="41"/>
                  </a:lnTo>
                  <a:lnTo>
                    <a:pt x="68" y="40"/>
                  </a:lnTo>
                  <a:lnTo>
                    <a:pt x="71" y="38"/>
                  </a:lnTo>
                  <a:lnTo>
                    <a:pt x="75" y="34"/>
                  </a:lnTo>
                  <a:lnTo>
                    <a:pt x="78" y="28"/>
                  </a:lnTo>
                  <a:lnTo>
                    <a:pt x="79" y="22"/>
                  </a:lnTo>
                  <a:lnTo>
                    <a:pt x="80" y="16"/>
                  </a:lnTo>
                  <a:lnTo>
                    <a:pt x="82" y="11"/>
                  </a:lnTo>
                  <a:lnTo>
                    <a:pt x="87" y="6"/>
                  </a:lnTo>
                  <a:lnTo>
                    <a:pt x="77" y="2"/>
                  </a:lnTo>
                  <a:lnTo>
                    <a:pt x="67" y="0"/>
                  </a:lnTo>
                  <a:lnTo>
                    <a:pt x="57" y="0"/>
                  </a:lnTo>
                  <a:lnTo>
                    <a:pt x="47" y="0"/>
                  </a:lnTo>
                  <a:lnTo>
                    <a:pt x="40" y="0"/>
                  </a:lnTo>
                  <a:lnTo>
                    <a:pt x="32" y="2"/>
                  </a:lnTo>
                  <a:lnTo>
                    <a:pt x="25" y="4"/>
                  </a:lnTo>
                  <a:lnTo>
                    <a:pt x="19" y="6"/>
                  </a:lnTo>
                  <a:lnTo>
                    <a:pt x="8" y="12"/>
                  </a:lnTo>
                  <a:lnTo>
                    <a:pt x="0" y="18"/>
                  </a:lnTo>
                  <a:lnTo>
                    <a:pt x="11" y="24"/>
                  </a:lnTo>
                  <a:lnTo>
                    <a:pt x="27" y="32"/>
                  </a:lnTo>
                  <a:lnTo>
                    <a:pt x="43" y="39"/>
                  </a:lnTo>
                  <a:lnTo>
                    <a:pt x="54" y="4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28" name="Freeform 127"/>
            <p:cNvSpPr>
              <a:spLocks/>
            </p:cNvSpPr>
            <p:nvPr/>
          </p:nvSpPr>
          <p:spPr bwMode="auto">
            <a:xfrm>
              <a:off x="8928059" y="4869152"/>
              <a:ext cx="1587" cy="14288"/>
            </a:xfrm>
            <a:custGeom>
              <a:avLst/>
              <a:gdLst>
                <a:gd name="T0" fmla="*/ 0 w 7"/>
                <a:gd name="T1" fmla="*/ 0 h 31"/>
                <a:gd name="T2" fmla="*/ 2147483646 w 7"/>
                <a:gd name="T3" fmla="*/ 0 h 31"/>
                <a:gd name="T4" fmla="*/ 2147483646 w 7"/>
                <a:gd name="T5" fmla="*/ 2147483646 h 31"/>
                <a:gd name="T6" fmla="*/ 0 w 7"/>
                <a:gd name="T7" fmla="*/ 2147483646 h 31"/>
                <a:gd name="T8" fmla="*/ 0 w 7"/>
                <a:gd name="T9" fmla="*/ 0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31">
                  <a:moveTo>
                    <a:pt x="0" y="0"/>
                  </a:moveTo>
                  <a:lnTo>
                    <a:pt x="7" y="0"/>
                  </a:lnTo>
                  <a:lnTo>
                    <a:pt x="7" y="18"/>
                  </a:lnTo>
                  <a:lnTo>
                    <a:pt x="0" y="31"/>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29" name="Freeform 128"/>
            <p:cNvSpPr>
              <a:spLocks/>
            </p:cNvSpPr>
            <p:nvPr/>
          </p:nvSpPr>
          <p:spPr bwMode="auto">
            <a:xfrm>
              <a:off x="8175584" y="4375440"/>
              <a:ext cx="1019175" cy="908050"/>
            </a:xfrm>
            <a:custGeom>
              <a:avLst/>
              <a:gdLst>
                <a:gd name="T0" fmla="*/ 2147483646 w 2332"/>
                <a:gd name="T1" fmla="*/ 2147483646 h 1731"/>
                <a:gd name="T2" fmla="*/ 2147483646 w 2332"/>
                <a:gd name="T3" fmla="*/ 2147483646 h 1731"/>
                <a:gd name="T4" fmla="*/ 2147483646 w 2332"/>
                <a:gd name="T5" fmla="*/ 2147483646 h 1731"/>
                <a:gd name="T6" fmla="*/ 2147483646 w 2332"/>
                <a:gd name="T7" fmla="*/ 2147483646 h 1731"/>
                <a:gd name="T8" fmla="*/ 2147483646 w 2332"/>
                <a:gd name="T9" fmla="*/ 2147483646 h 1731"/>
                <a:gd name="T10" fmla="*/ 2147483646 w 2332"/>
                <a:gd name="T11" fmla="*/ 2147483646 h 1731"/>
                <a:gd name="T12" fmla="*/ 2147483646 w 2332"/>
                <a:gd name="T13" fmla="*/ 2147483646 h 1731"/>
                <a:gd name="T14" fmla="*/ 2147483646 w 2332"/>
                <a:gd name="T15" fmla="*/ 2147483646 h 1731"/>
                <a:gd name="T16" fmla="*/ 2147483646 w 2332"/>
                <a:gd name="T17" fmla="*/ 2147483646 h 1731"/>
                <a:gd name="T18" fmla="*/ 2147483646 w 2332"/>
                <a:gd name="T19" fmla="*/ 2147483646 h 1731"/>
                <a:gd name="T20" fmla="*/ 2147483646 w 2332"/>
                <a:gd name="T21" fmla="*/ 2147483646 h 1731"/>
                <a:gd name="T22" fmla="*/ 2147483646 w 2332"/>
                <a:gd name="T23" fmla="*/ 2147483646 h 1731"/>
                <a:gd name="T24" fmla="*/ 2147483646 w 2332"/>
                <a:gd name="T25" fmla="*/ 2147483646 h 1731"/>
                <a:gd name="T26" fmla="*/ 2147483646 w 2332"/>
                <a:gd name="T27" fmla="*/ 2147483646 h 1731"/>
                <a:gd name="T28" fmla="*/ 2147483646 w 2332"/>
                <a:gd name="T29" fmla="*/ 2147483646 h 1731"/>
                <a:gd name="T30" fmla="*/ 2147483646 w 2332"/>
                <a:gd name="T31" fmla="*/ 2147483646 h 1731"/>
                <a:gd name="T32" fmla="*/ 2147483646 w 2332"/>
                <a:gd name="T33" fmla="*/ 2147483646 h 1731"/>
                <a:gd name="T34" fmla="*/ 2147483646 w 2332"/>
                <a:gd name="T35" fmla="*/ 2147483646 h 1731"/>
                <a:gd name="T36" fmla="*/ 2147483646 w 2332"/>
                <a:gd name="T37" fmla="*/ 2147483646 h 1731"/>
                <a:gd name="T38" fmla="*/ 2147483646 w 2332"/>
                <a:gd name="T39" fmla="*/ 2147483646 h 1731"/>
                <a:gd name="T40" fmla="*/ 2147483646 w 2332"/>
                <a:gd name="T41" fmla="*/ 2147483646 h 1731"/>
                <a:gd name="T42" fmla="*/ 2147483646 w 2332"/>
                <a:gd name="T43" fmla="*/ 2147483646 h 1731"/>
                <a:gd name="T44" fmla="*/ 2147483646 w 2332"/>
                <a:gd name="T45" fmla="*/ 2147483646 h 1731"/>
                <a:gd name="T46" fmla="*/ 2147483646 w 2332"/>
                <a:gd name="T47" fmla="*/ 2147483646 h 1731"/>
                <a:gd name="T48" fmla="*/ 2147483646 w 2332"/>
                <a:gd name="T49" fmla="*/ 2147483646 h 1731"/>
                <a:gd name="T50" fmla="*/ 2147483646 w 2332"/>
                <a:gd name="T51" fmla="*/ 2147483646 h 1731"/>
                <a:gd name="T52" fmla="*/ 2147483646 w 2332"/>
                <a:gd name="T53" fmla="*/ 2147483646 h 1731"/>
                <a:gd name="T54" fmla="*/ 2147483646 w 2332"/>
                <a:gd name="T55" fmla="*/ 2147483646 h 1731"/>
                <a:gd name="T56" fmla="*/ 2147483646 w 2332"/>
                <a:gd name="T57" fmla="*/ 2147483646 h 1731"/>
                <a:gd name="T58" fmla="*/ 2147483646 w 2332"/>
                <a:gd name="T59" fmla="*/ 2147483646 h 1731"/>
                <a:gd name="T60" fmla="*/ 2147483646 w 2332"/>
                <a:gd name="T61" fmla="*/ 2147483646 h 1731"/>
                <a:gd name="T62" fmla="*/ 2147483646 w 2332"/>
                <a:gd name="T63" fmla="*/ 2147483646 h 1731"/>
                <a:gd name="T64" fmla="*/ 2147483646 w 2332"/>
                <a:gd name="T65" fmla="*/ 2147483646 h 1731"/>
                <a:gd name="T66" fmla="*/ 2147483646 w 2332"/>
                <a:gd name="T67" fmla="*/ 2147483646 h 1731"/>
                <a:gd name="T68" fmla="*/ 2147483646 w 2332"/>
                <a:gd name="T69" fmla="*/ 2147483646 h 1731"/>
                <a:gd name="T70" fmla="*/ 2147483646 w 2332"/>
                <a:gd name="T71" fmla="*/ 2147483646 h 1731"/>
                <a:gd name="T72" fmla="*/ 2147483646 w 2332"/>
                <a:gd name="T73" fmla="*/ 2147483646 h 1731"/>
                <a:gd name="T74" fmla="*/ 2147483646 w 2332"/>
                <a:gd name="T75" fmla="*/ 2147483646 h 1731"/>
                <a:gd name="T76" fmla="*/ 2147483646 w 2332"/>
                <a:gd name="T77" fmla="*/ 2147483646 h 1731"/>
                <a:gd name="T78" fmla="*/ 2147483646 w 2332"/>
                <a:gd name="T79" fmla="*/ 2147483646 h 1731"/>
                <a:gd name="T80" fmla="*/ 2147483646 w 2332"/>
                <a:gd name="T81" fmla="*/ 2147483646 h 1731"/>
                <a:gd name="T82" fmla="*/ 2147483646 w 2332"/>
                <a:gd name="T83" fmla="*/ 2147483646 h 1731"/>
                <a:gd name="T84" fmla="*/ 2147483646 w 2332"/>
                <a:gd name="T85" fmla="*/ 2147483646 h 1731"/>
                <a:gd name="T86" fmla="*/ 2147483646 w 2332"/>
                <a:gd name="T87" fmla="*/ 2147483646 h 1731"/>
                <a:gd name="T88" fmla="*/ 2147483646 w 2332"/>
                <a:gd name="T89" fmla="*/ 2147483646 h 1731"/>
                <a:gd name="T90" fmla="*/ 2147483646 w 2332"/>
                <a:gd name="T91" fmla="*/ 2147483646 h 1731"/>
                <a:gd name="T92" fmla="*/ 2147483646 w 2332"/>
                <a:gd name="T93" fmla="*/ 2147483646 h 1731"/>
                <a:gd name="T94" fmla="*/ 2147483646 w 2332"/>
                <a:gd name="T95" fmla="*/ 2147483646 h 1731"/>
                <a:gd name="T96" fmla="*/ 2147483646 w 2332"/>
                <a:gd name="T97" fmla="*/ 2147483646 h 1731"/>
                <a:gd name="T98" fmla="*/ 2147483646 w 2332"/>
                <a:gd name="T99" fmla="*/ 2147483646 h 1731"/>
                <a:gd name="T100" fmla="*/ 2147483646 w 2332"/>
                <a:gd name="T101" fmla="*/ 2147483646 h 1731"/>
                <a:gd name="T102" fmla="*/ 2147483646 w 2332"/>
                <a:gd name="T103" fmla="*/ 2147483646 h 1731"/>
                <a:gd name="T104" fmla="*/ 2147483646 w 2332"/>
                <a:gd name="T105" fmla="*/ 2147483646 h 1731"/>
                <a:gd name="T106" fmla="*/ 2147483646 w 2332"/>
                <a:gd name="T107" fmla="*/ 2147483646 h 1731"/>
                <a:gd name="T108" fmla="*/ 2147483646 w 2332"/>
                <a:gd name="T109" fmla="*/ 2147483646 h 1731"/>
                <a:gd name="T110" fmla="*/ 2147483646 w 2332"/>
                <a:gd name="T111" fmla="*/ 2147483646 h 1731"/>
                <a:gd name="T112" fmla="*/ 2147483646 w 2332"/>
                <a:gd name="T113" fmla="*/ 2147483646 h 1731"/>
                <a:gd name="T114" fmla="*/ 2147483646 w 2332"/>
                <a:gd name="T115" fmla="*/ 2147483646 h 1731"/>
                <a:gd name="T116" fmla="*/ 2147483646 w 2332"/>
                <a:gd name="T117" fmla="*/ 2147483646 h 173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332" h="1731">
                  <a:moveTo>
                    <a:pt x="153" y="721"/>
                  </a:moveTo>
                  <a:lnTo>
                    <a:pt x="156" y="727"/>
                  </a:lnTo>
                  <a:lnTo>
                    <a:pt x="159" y="732"/>
                  </a:lnTo>
                  <a:lnTo>
                    <a:pt x="162" y="735"/>
                  </a:lnTo>
                  <a:lnTo>
                    <a:pt x="167" y="738"/>
                  </a:lnTo>
                  <a:lnTo>
                    <a:pt x="173" y="744"/>
                  </a:lnTo>
                  <a:lnTo>
                    <a:pt x="180" y="751"/>
                  </a:lnTo>
                  <a:lnTo>
                    <a:pt x="189" y="744"/>
                  </a:lnTo>
                  <a:lnTo>
                    <a:pt x="195" y="737"/>
                  </a:lnTo>
                  <a:lnTo>
                    <a:pt x="201" y="729"/>
                  </a:lnTo>
                  <a:lnTo>
                    <a:pt x="205" y="722"/>
                  </a:lnTo>
                  <a:lnTo>
                    <a:pt x="210" y="714"/>
                  </a:lnTo>
                  <a:lnTo>
                    <a:pt x="214" y="707"/>
                  </a:lnTo>
                  <a:lnTo>
                    <a:pt x="219" y="701"/>
                  </a:lnTo>
                  <a:lnTo>
                    <a:pt x="226" y="696"/>
                  </a:lnTo>
                  <a:lnTo>
                    <a:pt x="234" y="690"/>
                  </a:lnTo>
                  <a:lnTo>
                    <a:pt x="241" y="685"/>
                  </a:lnTo>
                  <a:lnTo>
                    <a:pt x="249" y="680"/>
                  </a:lnTo>
                  <a:lnTo>
                    <a:pt x="258" y="677"/>
                  </a:lnTo>
                  <a:lnTo>
                    <a:pt x="274" y="672"/>
                  </a:lnTo>
                  <a:lnTo>
                    <a:pt x="290" y="667"/>
                  </a:lnTo>
                  <a:lnTo>
                    <a:pt x="297" y="665"/>
                  </a:lnTo>
                  <a:lnTo>
                    <a:pt x="305" y="661"/>
                  </a:lnTo>
                  <a:lnTo>
                    <a:pt x="312" y="658"/>
                  </a:lnTo>
                  <a:lnTo>
                    <a:pt x="318" y="654"/>
                  </a:lnTo>
                  <a:lnTo>
                    <a:pt x="325" y="649"/>
                  </a:lnTo>
                  <a:lnTo>
                    <a:pt x="330" y="644"/>
                  </a:lnTo>
                  <a:lnTo>
                    <a:pt x="335" y="637"/>
                  </a:lnTo>
                  <a:lnTo>
                    <a:pt x="339" y="628"/>
                  </a:lnTo>
                  <a:lnTo>
                    <a:pt x="360" y="631"/>
                  </a:lnTo>
                  <a:lnTo>
                    <a:pt x="370" y="631"/>
                  </a:lnTo>
                  <a:lnTo>
                    <a:pt x="375" y="629"/>
                  </a:lnTo>
                  <a:lnTo>
                    <a:pt x="385" y="628"/>
                  </a:lnTo>
                  <a:lnTo>
                    <a:pt x="393" y="628"/>
                  </a:lnTo>
                  <a:lnTo>
                    <a:pt x="400" y="627"/>
                  </a:lnTo>
                  <a:lnTo>
                    <a:pt x="405" y="624"/>
                  </a:lnTo>
                  <a:lnTo>
                    <a:pt x="412" y="622"/>
                  </a:lnTo>
                  <a:lnTo>
                    <a:pt x="423" y="615"/>
                  </a:lnTo>
                  <a:lnTo>
                    <a:pt x="435" y="606"/>
                  </a:lnTo>
                  <a:lnTo>
                    <a:pt x="447" y="598"/>
                  </a:lnTo>
                  <a:lnTo>
                    <a:pt x="461" y="592"/>
                  </a:lnTo>
                  <a:lnTo>
                    <a:pt x="469" y="589"/>
                  </a:lnTo>
                  <a:lnTo>
                    <a:pt x="478" y="587"/>
                  </a:lnTo>
                  <a:lnTo>
                    <a:pt x="487" y="585"/>
                  </a:lnTo>
                  <a:lnTo>
                    <a:pt x="498" y="585"/>
                  </a:lnTo>
                  <a:lnTo>
                    <a:pt x="520" y="585"/>
                  </a:lnTo>
                  <a:lnTo>
                    <a:pt x="544" y="584"/>
                  </a:lnTo>
                  <a:lnTo>
                    <a:pt x="558" y="584"/>
                  </a:lnTo>
                  <a:lnTo>
                    <a:pt x="570" y="582"/>
                  </a:lnTo>
                  <a:lnTo>
                    <a:pt x="581" y="581"/>
                  </a:lnTo>
                  <a:lnTo>
                    <a:pt x="592" y="579"/>
                  </a:lnTo>
                  <a:lnTo>
                    <a:pt x="605" y="570"/>
                  </a:lnTo>
                  <a:lnTo>
                    <a:pt x="619" y="558"/>
                  </a:lnTo>
                  <a:lnTo>
                    <a:pt x="635" y="542"/>
                  </a:lnTo>
                  <a:lnTo>
                    <a:pt x="650" y="525"/>
                  </a:lnTo>
                  <a:lnTo>
                    <a:pt x="664" y="508"/>
                  </a:lnTo>
                  <a:lnTo>
                    <a:pt x="677" y="490"/>
                  </a:lnTo>
                  <a:lnTo>
                    <a:pt x="688" y="475"/>
                  </a:lnTo>
                  <a:lnTo>
                    <a:pt x="698" y="462"/>
                  </a:lnTo>
                  <a:lnTo>
                    <a:pt x="695" y="461"/>
                  </a:lnTo>
                  <a:lnTo>
                    <a:pt x="693" y="459"/>
                  </a:lnTo>
                  <a:lnTo>
                    <a:pt x="691" y="456"/>
                  </a:lnTo>
                  <a:lnTo>
                    <a:pt x="688" y="452"/>
                  </a:lnTo>
                  <a:lnTo>
                    <a:pt x="683" y="444"/>
                  </a:lnTo>
                  <a:lnTo>
                    <a:pt x="677" y="437"/>
                  </a:lnTo>
                  <a:lnTo>
                    <a:pt x="688" y="432"/>
                  </a:lnTo>
                  <a:lnTo>
                    <a:pt x="697" y="426"/>
                  </a:lnTo>
                  <a:lnTo>
                    <a:pt x="705" y="419"/>
                  </a:lnTo>
                  <a:lnTo>
                    <a:pt x="710" y="413"/>
                  </a:lnTo>
                  <a:lnTo>
                    <a:pt x="716" y="406"/>
                  </a:lnTo>
                  <a:lnTo>
                    <a:pt x="721" y="399"/>
                  </a:lnTo>
                  <a:lnTo>
                    <a:pt x="729" y="393"/>
                  </a:lnTo>
                  <a:lnTo>
                    <a:pt x="738" y="388"/>
                  </a:lnTo>
                  <a:lnTo>
                    <a:pt x="739" y="399"/>
                  </a:lnTo>
                  <a:lnTo>
                    <a:pt x="741" y="409"/>
                  </a:lnTo>
                  <a:lnTo>
                    <a:pt x="744" y="418"/>
                  </a:lnTo>
                  <a:lnTo>
                    <a:pt x="749" y="425"/>
                  </a:lnTo>
                  <a:lnTo>
                    <a:pt x="758" y="439"/>
                  </a:lnTo>
                  <a:lnTo>
                    <a:pt x="764" y="450"/>
                  </a:lnTo>
                  <a:lnTo>
                    <a:pt x="768" y="437"/>
                  </a:lnTo>
                  <a:lnTo>
                    <a:pt x="770" y="428"/>
                  </a:lnTo>
                  <a:lnTo>
                    <a:pt x="771" y="418"/>
                  </a:lnTo>
                  <a:lnTo>
                    <a:pt x="771" y="406"/>
                  </a:lnTo>
                  <a:lnTo>
                    <a:pt x="775" y="402"/>
                  </a:lnTo>
                  <a:lnTo>
                    <a:pt x="776" y="397"/>
                  </a:lnTo>
                  <a:lnTo>
                    <a:pt x="777" y="391"/>
                  </a:lnTo>
                  <a:lnTo>
                    <a:pt x="777" y="385"/>
                  </a:lnTo>
                  <a:lnTo>
                    <a:pt x="777" y="379"/>
                  </a:lnTo>
                  <a:lnTo>
                    <a:pt x="778" y="373"/>
                  </a:lnTo>
                  <a:lnTo>
                    <a:pt x="781" y="368"/>
                  </a:lnTo>
                  <a:lnTo>
                    <a:pt x="784" y="363"/>
                  </a:lnTo>
                  <a:lnTo>
                    <a:pt x="787" y="370"/>
                  </a:lnTo>
                  <a:lnTo>
                    <a:pt x="790" y="381"/>
                  </a:lnTo>
                  <a:lnTo>
                    <a:pt x="838" y="381"/>
                  </a:lnTo>
                  <a:lnTo>
                    <a:pt x="833" y="369"/>
                  </a:lnTo>
                  <a:lnTo>
                    <a:pt x="832" y="358"/>
                  </a:lnTo>
                  <a:lnTo>
                    <a:pt x="831" y="349"/>
                  </a:lnTo>
                  <a:lnTo>
                    <a:pt x="832" y="341"/>
                  </a:lnTo>
                  <a:lnTo>
                    <a:pt x="835" y="327"/>
                  </a:lnTo>
                  <a:lnTo>
                    <a:pt x="838" y="314"/>
                  </a:lnTo>
                  <a:lnTo>
                    <a:pt x="852" y="315"/>
                  </a:lnTo>
                  <a:lnTo>
                    <a:pt x="860" y="316"/>
                  </a:lnTo>
                  <a:lnTo>
                    <a:pt x="863" y="316"/>
                  </a:lnTo>
                  <a:lnTo>
                    <a:pt x="866" y="316"/>
                  </a:lnTo>
                  <a:lnTo>
                    <a:pt x="871" y="315"/>
                  </a:lnTo>
                  <a:lnTo>
                    <a:pt x="877" y="314"/>
                  </a:lnTo>
                  <a:lnTo>
                    <a:pt x="885" y="295"/>
                  </a:lnTo>
                  <a:lnTo>
                    <a:pt x="891" y="281"/>
                  </a:lnTo>
                  <a:lnTo>
                    <a:pt x="898" y="268"/>
                  </a:lnTo>
                  <a:lnTo>
                    <a:pt x="910" y="252"/>
                  </a:lnTo>
                  <a:lnTo>
                    <a:pt x="916" y="255"/>
                  </a:lnTo>
                  <a:lnTo>
                    <a:pt x="921" y="256"/>
                  </a:lnTo>
                  <a:lnTo>
                    <a:pt x="925" y="256"/>
                  </a:lnTo>
                  <a:lnTo>
                    <a:pt x="930" y="255"/>
                  </a:lnTo>
                  <a:lnTo>
                    <a:pt x="933" y="253"/>
                  </a:lnTo>
                  <a:lnTo>
                    <a:pt x="935" y="250"/>
                  </a:lnTo>
                  <a:lnTo>
                    <a:pt x="939" y="246"/>
                  </a:lnTo>
                  <a:lnTo>
                    <a:pt x="940" y="242"/>
                  </a:lnTo>
                  <a:lnTo>
                    <a:pt x="946" y="224"/>
                  </a:lnTo>
                  <a:lnTo>
                    <a:pt x="951" y="209"/>
                  </a:lnTo>
                  <a:lnTo>
                    <a:pt x="957" y="212"/>
                  </a:lnTo>
                  <a:lnTo>
                    <a:pt x="965" y="214"/>
                  </a:lnTo>
                  <a:lnTo>
                    <a:pt x="973" y="215"/>
                  </a:lnTo>
                  <a:lnTo>
                    <a:pt x="980" y="214"/>
                  </a:lnTo>
                  <a:lnTo>
                    <a:pt x="989" y="214"/>
                  </a:lnTo>
                  <a:lnTo>
                    <a:pt x="998" y="213"/>
                  </a:lnTo>
                  <a:lnTo>
                    <a:pt x="1007" y="213"/>
                  </a:lnTo>
                  <a:lnTo>
                    <a:pt x="1017" y="215"/>
                  </a:lnTo>
                  <a:lnTo>
                    <a:pt x="1022" y="219"/>
                  </a:lnTo>
                  <a:lnTo>
                    <a:pt x="1027" y="223"/>
                  </a:lnTo>
                  <a:lnTo>
                    <a:pt x="1031" y="227"/>
                  </a:lnTo>
                  <a:lnTo>
                    <a:pt x="1033" y="232"/>
                  </a:lnTo>
                  <a:lnTo>
                    <a:pt x="1037" y="244"/>
                  </a:lnTo>
                  <a:lnTo>
                    <a:pt x="1040" y="257"/>
                  </a:lnTo>
                  <a:lnTo>
                    <a:pt x="1043" y="269"/>
                  </a:lnTo>
                  <a:lnTo>
                    <a:pt x="1046" y="280"/>
                  </a:lnTo>
                  <a:lnTo>
                    <a:pt x="1050" y="284"/>
                  </a:lnTo>
                  <a:lnTo>
                    <a:pt x="1053" y="287"/>
                  </a:lnTo>
                  <a:lnTo>
                    <a:pt x="1057" y="289"/>
                  </a:lnTo>
                  <a:lnTo>
                    <a:pt x="1063" y="290"/>
                  </a:lnTo>
                  <a:lnTo>
                    <a:pt x="1069" y="289"/>
                  </a:lnTo>
                  <a:lnTo>
                    <a:pt x="1076" y="286"/>
                  </a:lnTo>
                  <a:lnTo>
                    <a:pt x="1078" y="284"/>
                  </a:lnTo>
                  <a:lnTo>
                    <a:pt x="1081" y="282"/>
                  </a:lnTo>
                  <a:lnTo>
                    <a:pt x="1083" y="280"/>
                  </a:lnTo>
                  <a:lnTo>
                    <a:pt x="1084" y="277"/>
                  </a:lnTo>
                  <a:lnTo>
                    <a:pt x="1088" y="279"/>
                  </a:lnTo>
                  <a:lnTo>
                    <a:pt x="1092" y="280"/>
                  </a:lnTo>
                  <a:lnTo>
                    <a:pt x="1096" y="280"/>
                  </a:lnTo>
                  <a:lnTo>
                    <a:pt x="1099" y="280"/>
                  </a:lnTo>
                  <a:lnTo>
                    <a:pt x="1104" y="278"/>
                  </a:lnTo>
                  <a:lnTo>
                    <a:pt x="1110" y="277"/>
                  </a:lnTo>
                  <a:lnTo>
                    <a:pt x="1120" y="277"/>
                  </a:lnTo>
                  <a:lnTo>
                    <a:pt x="1128" y="276"/>
                  </a:lnTo>
                  <a:lnTo>
                    <a:pt x="1133" y="274"/>
                  </a:lnTo>
                  <a:lnTo>
                    <a:pt x="1135" y="270"/>
                  </a:lnTo>
                  <a:lnTo>
                    <a:pt x="1136" y="261"/>
                  </a:lnTo>
                  <a:lnTo>
                    <a:pt x="1136" y="246"/>
                  </a:lnTo>
                  <a:lnTo>
                    <a:pt x="1136" y="240"/>
                  </a:lnTo>
                  <a:lnTo>
                    <a:pt x="1137" y="234"/>
                  </a:lnTo>
                  <a:lnTo>
                    <a:pt x="1140" y="228"/>
                  </a:lnTo>
                  <a:lnTo>
                    <a:pt x="1143" y="223"/>
                  </a:lnTo>
                  <a:lnTo>
                    <a:pt x="1148" y="212"/>
                  </a:lnTo>
                  <a:lnTo>
                    <a:pt x="1156" y="204"/>
                  </a:lnTo>
                  <a:lnTo>
                    <a:pt x="1164" y="195"/>
                  </a:lnTo>
                  <a:lnTo>
                    <a:pt x="1170" y="186"/>
                  </a:lnTo>
                  <a:lnTo>
                    <a:pt x="1173" y="182"/>
                  </a:lnTo>
                  <a:lnTo>
                    <a:pt x="1175" y="177"/>
                  </a:lnTo>
                  <a:lnTo>
                    <a:pt x="1176" y="172"/>
                  </a:lnTo>
                  <a:lnTo>
                    <a:pt x="1176" y="167"/>
                  </a:lnTo>
                  <a:lnTo>
                    <a:pt x="1189" y="154"/>
                  </a:lnTo>
                  <a:lnTo>
                    <a:pt x="1201" y="146"/>
                  </a:lnTo>
                  <a:lnTo>
                    <a:pt x="1213" y="139"/>
                  </a:lnTo>
                  <a:lnTo>
                    <a:pt x="1225" y="134"/>
                  </a:lnTo>
                  <a:lnTo>
                    <a:pt x="1237" y="131"/>
                  </a:lnTo>
                  <a:lnTo>
                    <a:pt x="1248" y="128"/>
                  </a:lnTo>
                  <a:lnTo>
                    <a:pt x="1259" y="127"/>
                  </a:lnTo>
                  <a:lnTo>
                    <a:pt x="1270" y="126"/>
                  </a:lnTo>
                  <a:lnTo>
                    <a:pt x="1289" y="125"/>
                  </a:lnTo>
                  <a:lnTo>
                    <a:pt x="1305" y="123"/>
                  </a:lnTo>
                  <a:lnTo>
                    <a:pt x="1313" y="121"/>
                  </a:lnTo>
                  <a:lnTo>
                    <a:pt x="1320" y="117"/>
                  </a:lnTo>
                  <a:lnTo>
                    <a:pt x="1324" y="112"/>
                  </a:lnTo>
                  <a:lnTo>
                    <a:pt x="1328" y="104"/>
                  </a:lnTo>
                  <a:lnTo>
                    <a:pt x="1322" y="94"/>
                  </a:lnTo>
                  <a:lnTo>
                    <a:pt x="1314" y="86"/>
                  </a:lnTo>
                  <a:lnTo>
                    <a:pt x="1308" y="80"/>
                  </a:lnTo>
                  <a:lnTo>
                    <a:pt x="1301" y="75"/>
                  </a:lnTo>
                  <a:lnTo>
                    <a:pt x="1297" y="69"/>
                  </a:lnTo>
                  <a:lnTo>
                    <a:pt x="1292" y="64"/>
                  </a:lnTo>
                  <a:lnTo>
                    <a:pt x="1290" y="58"/>
                  </a:lnTo>
                  <a:lnTo>
                    <a:pt x="1289" y="49"/>
                  </a:lnTo>
                  <a:lnTo>
                    <a:pt x="1305" y="48"/>
                  </a:lnTo>
                  <a:lnTo>
                    <a:pt x="1322" y="45"/>
                  </a:lnTo>
                  <a:lnTo>
                    <a:pt x="1336" y="41"/>
                  </a:lnTo>
                  <a:lnTo>
                    <a:pt x="1349" y="36"/>
                  </a:lnTo>
                  <a:lnTo>
                    <a:pt x="1352" y="46"/>
                  </a:lnTo>
                  <a:lnTo>
                    <a:pt x="1356" y="56"/>
                  </a:lnTo>
                  <a:lnTo>
                    <a:pt x="1360" y="64"/>
                  </a:lnTo>
                  <a:lnTo>
                    <a:pt x="1366" y="72"/>
                  </a:lnTo>
                  <a:lnTo>
                    <a:pt x="1372" y="78"/>
                  </a:lnTo>
                  <a:lnTo>
                    <a:pt x="1379" y="84"/>
                  </a:lnTo>
                  <a:lnTo>
                    <a:pt x="1387" y="90"/>
                  </a:lnTo>
                  <a:lnTo>
                    <a:pt x="1394" y="94"/>
                  </a:lnTo>
                  <a:lnTo>
                    <a:pt x="1403" y="98"/>
                  </a:lnTo>
                  <a:lnTo>
                    <a:pt x="1412" y="101"/>
                  </a:lnTo>
                  <a:lnTo>
                    <a:pt x="1422" y="104"/>
                  </a:lnTo>
                  <a:lnTo>
                    <a:pt x="1432" y="107"/>
                  </a:lnTo>
                  <a:lnTo>
                    <a:pt x="1443" y="109"/>
                  </a:lnTo>
                  <a:lnTo>
                    <a:pt x="1453" y="110"/>
                  </a:lnTo>
                  <a:lnTo>
                    <a:pt x="1464" y="111"/>
                  </a:lnTo>
                  <a:lnTo>
                    <a:pt x="1476" y="111"/>
                  </a:lnTo>
                  <a:lnTo>
                    <a:pt x="1481" y="110"/>
                  </a:lnTo>
                  <a:lnTo>
                    <a:pt x="1489" y="108"/>
                  </a:lnTo>
                  <a:lnTo>
                    <a:pt x="1499" y="105"/>
                  </a:lnTo>
                  <a:lnTo>
                    <a:pt x="1509" y="104"/>
                  </a:lnTo>
                  <a:lnTo>
                    <a:pt x="1514" y="109"/>
                  </a:lnTo>
                  <a:lnTo>
                    <a:pt x="1523" y="113"/>
                  </a:lnTo>
                  <a:lnTo>
                    <a:pt x="1532" y="116"/>
                  </a:lnTo>
                  <a:lnTo>
                    <a:pt x="1541" y="117"/>
                  </a:lnTo>
                  <a:lnTo>
                    <a:pt x="1544" y="117"/>
                  </a:lnTo>
                  <a:lnTo>
                    <a:pt x="1547" y="115"/>
                  </a:lnTo>
                  <a:lnTo>
                    <a:pt x="1549" y="113"/>
                  </a:lnTo>
                  <a:lnTo>
                    <a:pt x="1551" y="110"/>
                  </a:lnTo>
                  <a:lnTo>
                    <a:pt x="1557" y="103"/>
                  </a:lnTo>
                  <a:lnTo>
                    <a:pt x="1561" y="98"/>
                  </a:lnTo>
                  <a:lnTo>
                    <a:pt x="1561" y="135"/>
                  </a:lnTo>
                  <a:lnTo>
                    <a:pt x="1556" y="146"/>
                  </a:lnTo>
                  <a:lnTo>
                    <a:pt x="1545" y="163"/>
                  </a:lnTo>
                  <a:lnTo>
                    <a:pt x="1530" y="183"/>
                  </a:lnTo>
                  <a:lnTo>
                    <a:pt x="1513" y="205"/>
                  </a:lnTo>
                  <a:lnTo>
                    <a:pt x="1495" y="228"/>
                  </a:lnTo>
                  <a:lnTo>
                    <a:pt x="1479" y="247"/>
                  </a:lnTo>
                  <a:lnTo>
                    <a:pt x="1465" y="262"/>
                  </a:lnTo>
                  <a:lnTo>
                    <a:pt x="1455" y="270"/>
                  </a:lnTo>
                  <a:lnTo>
                    <a:pt x="1464" y="275"/>
                  </a:lnTo>
                  <a:lnTo>
                    <a:pt x="1470" y="278"/>
                  </a:lnTo>
                  <a:lnTo>
                    <a:pt x="1474" y="282"/>
                  </a:lnTo>
                  <a:lnTo>
                    <a:pt x="1479" y="286"/>
                  </a:lnTo>
                  <a:lnTo>
                    <a:pt x="1485" y="294"/>
                  </a:lnTo>
                  <a:lnTo>
                    <a:pt x="1489" y="302"/>
                  </a:lnTo>
                  <a:lnTo>
                    <a:pt x="1492" y="310"/>
                  </a:lnTo>
                  <a:lnTo>
                    <a:pt x="1495" y="317"/>
                  </a:lnTo>
                  <a:lnTo>
                    <a:pt x="1498" y="321"/>
                  </a:lnTo>
                  <a:lnTo>
                    <a:pt x="1500" y="325"/>
                  </a:lnTo>
                  <a:lnTo>
                    <a:pt x="1504" y="328"/>
                  </a:lnTo>
                  <a:lnTo>
                    <a:pt x="1509" y="333"/>
                  </a:lnTo>
                  <a:lnTo>
                    <a:pt x="1514" y="336"/>
                  </a:lnTo>
                  <a:lnTo>
                    <a:pt x="1520" y="338"/>
                  </a:lnTo>
                  <a:lnTo>
                    <a:pt x="1525" y="339"/>
                  </a:lnTo>
                  <a:lnTo>
                    <a:pt x="1532" y="338"/>
                  </a:lnTo>
                  <a:lnTo>
                    <a:pt x="1538" y="338"/>
                  </a:lnTo>
                  <a:lnTo>
                    <a:pt x="1544" y="337"/>
                  </a:lnTo>
                  <a:lnTo>
                    <a:pt x="1549" y="337"/>
                  </a:lnTo>
                  <a:lnTo>
                    <a:pt x="1555" y="339"/>
                  </a:lnTo>
                  <a:lnTo>
                    <a:pt x="1560" y="340"/>
                  </a:lnTo>
                  <a:lnTo>
                    <a:pt x="1566" y="342"/>
                  </a:lnTo>
                  <a:lnTo>
                    <a:pt x="1570" y="345"/>
                  </a:lnTo>
                  <a:lnTo>
                    <a:pt x="1574" y="347"/>
                  </a:lnTo>
                  <a:lnTo>
                    <a:pt x="1582" y="354"/>
                  </a:lnTo>
                  <a:lnTo>
                    <a:pt x="1588" y="361"/>
                  </a:lnTo>
                  <a:lnTo>
                    <a:pt x="1594" y="368"/>
                  </a:lnTo>
                  <a:lnTo>
                    <a:pt x="1602" y="376"/>
                  </a:lnTo>
                  <a:lnTo>
                    <a:pt x="1605" y="379"/>
                  </a:lnTo>
                  <a:lnTo>
                    <a:pt x="1611" y="382"/>
                  </a:lnTo>
                  <a:lnTo>
                    <a:pt x="1615" y="386"/>
                  </a:lnTo>
                  <a:lnTo>
                    <a:pt x="1622" y="388"/>
                  </a:lnTo>
                  <a:lnTo>
                    <a:pt x="1629" y="391"/>
                  </a:lnTo>
                  <a:lnTo>
                    <a:pt x="1637" y="394"/>
                  </a:lnTo>
                  <a:lnTo>
                    <a:pt x="1644" y="398"/>
                  </a:lnTo>
                  <a:lnTo>
                    <a:pt x="1649" y="403"/>
                  </a:lnTo>
                  <a:lnTo>
                    <a:pt x="1659" y="413"/>
                  </a:lnTo>
                  <a:lnTo>
                    <a:pt x="1668" y="423"/>
                  </a:lnTo>
                  <a:lnTo>
                    <a:pt x="1677" y="433"/>
                  </a:lnTo>
                  <a:lnTo>
                    <a:pt x="1686" y="442"/>
                  </a:lnTo>
                  <a:lnTo>
                    <a:pt x="1692" y="445"/>
                  </a:lnTo>
                  <a:lnTo>
                    <a:pt x="1698" y="448"/>
                  </a:lnTo>
                  <a:lnTo>
                    <a:pt x="1706" y="449"/>
                  </a:lnTo>
                  <a:lnTo>
                    <a:pt x="1714" y="450"/>
                  </a:lnTo>
                  <a:lnTo>
                    <a:pt x="1719" y="449"/>
                  </a:lnTo>
                  <a:lnTo>
                    <a:pt x="1724" y="448"/>
                  </a:lnTo>
                  <a:lnTo>
                    <a:pt x="1729" y="446"/>
                  </a:lnTo>
                  <a:lnTo>
                    <a:pt x="1735" y="444"/>
                  </a:lnTo>
                  <a:lnTo>
                    <a:pt x="1745" y="435"/>
                  </a:lnTo>
                  <a:lnTo>
                    <a:pt x="1754" y="425"/>
                  </a:lnTo>
                  <a:lnTo>
                    <a:pt x="1764" y="413"/>
                  </a:lnTo>
                  <a:lnTo>
                    <a:pt x="1773" y="400"/>
                  </a:lnTo>
                  <a:lnTo>
                    <a:pt x="1782" y="385"/>
                  </a:lnTo>
                  <a:lnTo>
                    <a:pt x="1791" y="368"/>
                  </a:lnTo>
                  <a:lnTo>
                    <a:pt x="1798" y="351"/>
                  </a:lnTo>
                  <a:lnTo>
                    <a:pt x="1805" y="334"/>
                  </a:lnTo>
                  <a:lnTo>
                    <a:pt x="1812" y="316"/>
                  </a:lnTo>
                  <a:lnTo>
                    <a:pt x="1817" y="299"/>
                  </a:lnTo>
                  <a:lnTo>
                    <a:pt x="1821" y="283"/>
                  </a:lnTo>
                  <a:lnTo>
                    <a:pt x="1825" y="266"/>
                  </a:lnTo>
                  <a:lnTo>
                    <a:pt x="1827" y="252"/>
                  </a:lnTo>
                  <a:lnTo>
                    <a:pt x="1827" y="240"/>
                  </a:lnTo>
                  <a:lnTo>
                    <a:pt x="1828" y="223"/>
                  </a:lnTo>
                  <a:lnTo>
                    <a:pt x="1830" y="205"/>
                  </a:lnTo>
                  <a:lnTo>
                    <a:pt x="1834" y="189"/>
                  </a:lnTo>
                  <a:lnTo>
                    <a:pt x="1839" y="174"/>
                  </a:lnTo>
                  <a:lnTo>
                    <a:pt x="1845" y="159"/>
                  </a:lnTo>
                  <a:lnTo>
                    <a:pt x="1850" y="145"/>
                  </a:lnTo>
                  <a:lnTo>
                    <a:pt x="1857" y="131"/>
                  </a:lnTo>
                  <a:lnTo>
                    <a:pt x="1863" y="118"/>
                  </a:lnTo>
                  <a:lnTo>
                    <a:pt x="1877" y="90"/>
                  </a:lnTo>
                  <a:lnTo>
                    <a:pt x="1888" y="63"/>
                  </a:lnTo>
                  <a:lnTo>
                    <a:pt x="1894" y="47"/>
                  </a:lnTo>
                  <a:lnTo>
                    <a:pt x="1897" y="32"/>
                  </a:lnTo>
                  <a:lnTo>
                    <a:pt x="1899" y="17"/>
                  </a:lnTo>
                  <a:lnTo>
                    <a:pt x="1901" y="0"/>
                  </a:lnTo>
                  <a:lnTo>
                    <a:pt x="1904" y="10"/>
                  </a:lnTo>
                  <a:lnTo>
                    <a:pt x="1909" y="21"/>
                  </a:lnTo>
                  <a:lnTo>
                    <a:pt x="1917" y="32"/>
                  </a:lnTo>
                  <a:lnTo>
                    <a:pt x="1925" y="43"/>
                  </a:lnTo>
                  <a:lnTo>
                    <a:pt x="1932" y="55"/>
                  </a:lnTo>
                  <a:lnTo>
                    <a:pt x="1940" y="63"/>
                  </a:lnTo>
                  <a:lnTo>
                    <a:pt x="1948" y="70"/>
                  </a:lnTo>
                  <a:lnTo>
                    <a:pt x="1953" y="74"/>
                  </a:lnTo>
                  <a:lnTo>
                    <a:pt x="1952" y="76"/>
                  </a:lnTo>
                  <a:lnTo>
                    <a:pt x="1950" y="77"/>
                  </a:lnTo>
                  <a:lnTo>
                    <a:pt x="1947" y="78"/>
                  </a:lnTo>
                  <a:lnTo>
                    <a:pt x="1943" y="79"/>
                  </a:lnTo>
                  <a:lnTo>
                    <a:pt x="1937" y="80"/>
                  </a:lnTo>
                  <a:lnTo>
                    <a:pt x="1933" y="80"/>
                  </a:lnTo>
                  <a:lnTo>
                    <a:pt x="1935" y="90"/>
                  </a:lnTo>
                  <a:lnTo>
                    <a:pt x="1937" y="98"/>
                  </a:lnTo>
                  <a:lnTo>
                    <a:pt x="1940" y="104"/>
                  </a:lnTo>
                  <a:lnTo>
                    <a:pt x="1943" y="110"/>
                  </a:lnTo>
                  <a:lnTo>
                    <a:pt x="1947" y="115"/>
                  </a:lnTo>
                  <a:lnTo>
                    <a:pt x="1950" y="121"/>
                  </a:lnTo>
                  <a:lnTo>
                    <a:pt x="1952" y="127"/>
                  </a:lnTo>
                  <a:lnTo>
                    <a:pt x="1953" y="135"/>
                  </a:lnTo>
                  <a:lnTo>
                    <a:pt x="1953" y="144"/>
                  </a:lnTo>
                  <a:lnTo>
                    <a:pt x="1951" y="152"/>
                  </a:lnTo>
                  <a:lnTo>
                    <a:pt x="1949" y="160"/>
                  </a:lnTo>
                  <a:lnTo>
                    <a:pt x="1947" y="169"/>
                  </a:lnTo>
                  <a:lnTo>
                    <a:pt x="1944" y="176"/>
                  </a:lnTo>
                  <a:lnTo>
                    <a:pt x="1942" y="183"/>
                  </a:lnTo>
                  <a:lnTo>
                    <a:pt x="1941" y="190"/>
                  </a:lnTo>
                  <a:lnTo>
                    <a:pt x="1940" y="197"/>
                  </a:lnTo>
                  <a:lnTo>
                    <a:pt x="1940" y="201"/>
                  </a:lnTo>
                  <a:lnTo>
                    <a:pt x="1941" y="206"/>
                  </a:lnTo>
                  <a:lnTo>
                    <a:pt x="1942" y="210"/>
                  </a:lnTo>
                  <a:lnTo>
                    <a:pt x="1944" y="214"/>
                  </a:lnTo>
                  <a:lnTo>
                    <a:pt x="1950" y="222"/>
                  </a:lnTo>
                  <a:lnTo>
                    <a:pt x="1955" y="228"/>
                  </a:lnTo>
                  <a:lnTo>
                    <a:pt x="1963" y="233"/>
                  </a:lnTo>
                  <a:lnTo>
                    <a:pt x="1971" y="237"/>
                  </a:lnTo>
                  <a:lnTo>
                    <a:pt x="1978" y="239"/>
                  </a:lnTo>
                  <a:lnTo>
                    <a:pt x="1986" y="240"/>
                  </a:lnTo>
                  <a:lnTo>
                    <a:pt x="1987" y="244"/>
                  </a:lnTo>
                  <a:lnTo>
                    <a:pt x="1989" y="248"/>
                  </a:lnTo>
                  <a:lnTo>
                    <a:pt x="1993" y="251"/>
                  </a:lnTo>
                  <a:lnTo>
                    <a:pt x="1997" y="254"/>
                  </a:lnTo>
                  <a:lnTo>
                    <a:pt x="2006" y="257"/>
                  </a:lnTo>
                  <a:lnTo>
                    <a:pt x="2014" y="258"/>
                  </a:lnTo>
                  <a:lnTo>
                    <a:pt x="2014" y="278"/>
                  </a:lnTo>
                  <a:lnTo>
                    <a:pt x="2015" y="297"/>
                  </a:lnTo>
                  <a:lnTo>
                    <a:pt x="2017" y="314"/>
                  </a:lnTo>
                  <a:lnTo>
                    <a:pt x="2019" y="332"/>
                  </a:lnTo>
                  <a:lnTo>
                    <a:pt x="2026" y="365"/>
                  </a:lnTo>
                  <a:lnTo>
                    <a:pt x="2033" y="398"/>
                  </a:lnTo>
                  <a:lnTo>
                    <a:pt x="2040" y="429"/>
                  </a:lnTo>
                  <a:lnTo>
                    <a:pt x="2047" y="461"/>
                  </a:lnTo>
                  <a:lnTo>
                    <a:pt x="2050" y="476"/>
                  </a:lnTo>
                  <a:lnTo>
                    <a:pt x="2051" y="491"/>
                  </a:lnTo>
                  <a:lnTo>
                    <a:pt x="2053" y="508"/>
                  </a:lnTo>
                  <a:lnTo>
                    <a:pt x="2053" y="523"/>
                  </a:lnTo>
                  <a:lnTo>
                    <a:pt x="2053" y="526"/>
                  </a:lnTo>
                  <a:lnTo>
                    <a:pt x="2054" y="528"/>
                  </a:lnTo>
                  <a:lnTo>
                    <a:pt x="2056" y="529"/>
                  </a:lnTo>
                  <a:lnTo>
                    <a:pt x="2060" y="531"/>
                  </a:lnTo>
                  <a:lnTo>
                    <a:pt x="2066" y="533"/>
                  </a:lnTo>
                  <a:lnTo>
                    <a:pt x="2074" y="536"/>
                  </a:lnTo>
                  <a:lnTo>
                    <a:pt x="2082" y="538"/>
                  </a:lnTo>
                  <a:lnTo>
                    <a:pt x="2089" y="540"/>
                  </a:lnTo>
                  <a:lnTo>
                    <a:pt x="2096" y="544"/>
                  </a:lnTo>
                  <a:lnTo>
                    <a:pt x="2099" y="548"/>
                  </a:lnTo>
                  <a:lnTo>
                    <a:pt x="2108" y="562"/>
                  </a:lnTo>
                  <a:lnTo>
                    <a:pt x="2116" y="574"/>
                  </a:lnTo>
                  <a:lnTo>
                    <a:pt x="2120" y="578"/>
                  </a:lnTo>
                  <a:lnTo>
                    <a:pt x="2123" y="582"/>
                  </a:lnTo>
                  <a:lnTo>
                    <a:pt x="2128" y="584"/>
                  </a:lnTo>
                  <a:lnTo>
                    <a:pt x="2133" y="585"/>
                  </a:lnTo>
                  <a:lnTo>
                    <a:pt x="2134" y="596"/>
                  </a:lnTo>
                  <a:lnTo>
                    <a:pt x="2139" y="615"/>
                  </a:lnTo>
                  <a:lnTo>
                    <a:pt x="2146" y="637"/>
                  </a:lnTo>
                  <a:lnTo>
                    <a:pt x="2154" y="661"/>
                  </a:lnTo>
                  <a:lnTo>
                    <a:pt x="2163" y="686"/>
                  </a:lnTo>
                  <a:lnTo>
                    <a:pt x="2172" y="707"/>
                  </a:lnTo>
                  <a:lnTo>
                    <a:pt x="2179" y="724"/>
                  </a:lnTo>
                  <a:lnTo>
                    <a:pt x="2186" y="733"/>
                  </a:lnTo>
                  <a:lnTo>
                    <a:pt x="2188" y="735"/>
                  </a:lnTo>
                  <a:lnTo>
                    <a:pt x="2194" y="737"/>
                  </a:lnTo>
                  <a:lnTo>
                    <a:pt x="2201" y="738"/>
                  </a:lnTo>
                  <a:lnTo>
                    <a:pt x="2211" y="739"/>
                  </a:lnTo>
                  <a:lnTo>
                    <a:pt x="2231" y="742"/>
                  </a:lnTo>
                  <a:lnTo>
                    <a:pt x="2245" y="745"/>
                  </a:lnTo>
                  <a:lnTo>
                    <a:pt x="2242" y="756"/>
                  </a:lnTo>
                  <a:lnTo>
                    <a:pt x="2238" y="762"/>
                  </a:lnTo>
                  <a:lnTo>
                    <a:pt x="2231" y="766"/>
                  </a:lnTo>
                  <a:lnTo>
                    <a:pt x="2219" y="769"/>
                  </a:lnTo>
                  <a:lnTo>
                    <a:pt x="2223" y="781"/>
                  </a:lnTo>
                  <a:lnTo>
                    <a:pt x="2228" y="790"/>
                  </a:lnTo>
                  <a:lnTo>
                    <a:pt x="2233" y="800"/>
                  </a:lnTo>
                  <a:lnTo>
                    <a:pt x="2239" y="809"/>
                  </a:lnTo>
                  <a:lnTo>
                    <a:pt x="2251" y="827"/>
                  </a:lnTo>
                  <a:lnTo>
                    <a:pt x="2263" y="846"/>
                  </a:lnTo>
                  <a:lnTo>
                    <a:pt x="2289" y="879"/>
                  </a:lnTo>
                  <a:lnTo>
                    <a:pt x="2312" y="912"/>
                  </a:lnTo>
                  <a:lnTo>
                    <a:pt x="2318" y="907"/>
                  </a:lnTo>
                  <a:lnTo>
                    <a:pt x="2324" y="902"/>
                  </a:lnTo>
                  <a:lnTo>
                    <a:pt x="2328" y="899"/>
                  </a:lnTo>
                  <a:lnTo>
                    <a:pt x="2330" y="896"/>
                  </a:lnTo>
                  <a:lnTo>
                    <a:pt x="2332" y="892"/>
                  </a:lnTo>
                  <a:lnTo>
                    <a:pt x="2332" y="887"/>
                  </a:lnTo>
                  <a:lnTo>
                    <a:pt x="2332" y="896"/>
                  </a:lnTo>
                  <a:lnTo>
                    <a:pt x="2332" y="903"/>
                  </a:lnTo>
                  <a:lnTo>
                    <a:pt x="2332" y="910"/>
                  </a:lnTo>
                  <a:lnTo>
                    <a:pt x="2332" y="918"/>
                  </a:lnTo>
                  <a:lnTo>
                    <a:pt x="2293" y="1010"/>
                  </a:lnTo>
                  <a:lnTo>
                    <a:pt x="2295" y="1024"/>
                  </a:lnTo>
                  <a:lnTo>
                    <a:pt x="2296" y="1038"/>
                  </a:lnTo>
                  <a:lnTo>
                    <a:pt x="2295" y="1051"/>
                  </a:lnTo>
                  <a:lnTo>
                    <a:pt x="2291" y="1066"/>
                  </a:lnTo>
                  <a:lnTo>
                    <a:pt x="2288" y="1079"/>
                  </a:lnTo>
                  <a:lnTo>
                    <a:pt x="2283" y="1092"/>
                  </a:lnTo>
                  <a:lnTo>
                    <a:pt x="2276" y="1105"/>
                  </a:lnTo>
                  <a:lnTo>
                    <a:pt x="2269" y="1118"/>
                  </a:lnTo>
                  <a:lnTo>
                    <a:pt x="2253" y="1143"/>
                  </a:lnTo>
                  <a:lnTo>
                    <a:pt x="2237" y="1167"/>
                  </a:lnTo>
                  <a:lnTo>
                    <a:pt x="2220" y="1188"/>
                  </a:lnTo>
                  <a:lnTo>
                    <a:pt x="2206" y="1207"/>
                  </a:lnTo>
                  <a:lnTo>
                    <a:pt x="2188" y="1233"/>
                  </a:lnTo>
                  <a:lnTo>
                    <a:pt x="2172" y="1260"/>
                  </a:lnTo>
                  <a:lnTo>
                    <a:pt x="2153" y="1289"/>
                  </a:lnTo>
                  <a:lnTo>
                    <a:pt x="2133" y="1317"/>
                  </a:lnTo>
                  <a:lnTo>
                    <a:pt x="2123" y="1329"/>
                  </a:lnTo>
                  <a:lnTo>
                    <a:pt x="2111" y="1342"/>
                  </a:lnTo>
                  <a:lnTo>
                    <a:pt x="2100" y="1352"/>
                  </a:lnTo>
                  <a:lnTo>
                    <a:pt x="2087" y="1362"/>
                  </a:lnTo>
                  <a:lnTo>
                    <a:pt x="2081" y="1366"/>
                  </a:lnTo>
                  <a:lnTo>
                    <a:pt x="2074" y="1369"/>
                  </a:lnTo>
                  <a:lnTo>
                    <a:pt x="2066" y="1372"/>
                  </a:lnTo>
                  <a:lnTo>
                    <a:pt x="2059" y="1375"/>
                  </a:lnTo>
                  <a:lnTo>
                    <a:pt x="2051" y="1377"/>
                  </a:lnTo>
                  <a:lnTo>
                    <a:pt x="2043" y="1378"/>
                  </a:lnTo>
                  <a:lnTo>
                    <a:pt x="2036" y="1379"/>
                  </a:lnTo>
                  <a:lnTo>
                    <a:pt x="2027" y="1380"/>
                  </a:lnTo>
                  <a:lnTo>
                    <a:pt x="2026" y="1393"/>
                  </a:lnTo>
                  <a:lnTo>
                    <a:pt x="2022" y="1404"/>
                  </a:lnTo>
                  <a:lnTo>
                    <a:pt x="2018" y="1414"/>
                  </a:lnTo>
                  <a:lnTo>
                    <a:pt x="2013" y="1423"/>
                  </a:lnTo>
                  <a:lnTo>
                    <a:pt x="2005" y="1432"/>
                  </a:lnTo>
                  <a:lnTo>
                    <a:pt x="1997" y="1440"/>
                  </a:lnTo>
                  <a:lnTo>
                    <a:pt x="1988" y="1449"/>
                  </a:lnTo>
                  <a:lnTo>
                    <a:pt x="1978" y="1456"/>
                  </a:lnTo>
                  <a:lnTo>
                    <a:pt x="1958" y="1470"/>
                  </a:lnTo>
                  <a:lnTo>
                    <a:pt x="1937" y="1483"/>
                  </a:lnTo>
                  <a:lnTo>
                    <a:pt x="1917" y="1495"/>
                  </a:lnTo>
                  <a:lnTo>
                    <a:pt x="1901" y="1510"/>
                  </a:lnTo>
                  <a:lnTo>
                    <a:pt x="1885" y="1525"/>
                  </a:lnTo>
                  <a:lnTo>
                    <a:pt x="1873" y="1539"/>
                  </a:lnTo>
                  <a:lnTo>
                    <a:pt x="1864" y="1553"/>
                  </a:lnTo>
                  <a:lnTo>
                    <a:pt x="1857" y="1565"/>
                  </a:lnTo>
                  <a:lnTo>
                    <a:pt x="1848" y="1578"/>
                  </a:lnTo>
                  <a:lnTo>
                    <a:pt x="1838" y="1591"/>
                  </a:lnTo>
                  <a:lnTo>
                    <a:pt x="1825" y="1604"/>
                  </a:lnTo>
                  <a:lnTo>
                    <a:pt x="1807" y="1621"/>
                  </a:lnTo>
                  <a:lnTo>
                    <a:pt x="1801" y="1630"/>
                  </a:lnTo>
                  <a:lnTo>
                    <a:pt x="1796" y="1639"/>
                  </a:lnTo>
                  <a:lnTo>
                    <a:pt x="1793" y="1648"/>
                  </a:lnTo>
                  <a:lnTo>
                    <a:pt x="1790" y="1657"/>
                  </a:lnTo>
                  <a:lnTo>
                    <a:pt x="1786" y="1665"/>
                  </a:lnTo>
                  <a:lnTo>
                    <a:pt x="1782" y="1671"/>
                  </a:lnTo>
                  <a:lnTo>
                    <a:pt x="1780" y="1673"/>
                  </a:lnTo>
                  <a:lnTo>
                    <a:pt x="1776" y="1675"/>
                  </a:lnTo>
                  <a:lnTo>
                    <a:pt x="1772" y="1676"/>
                  </a:lnTo>
                  <a:lnTo>
                    <a:pt x="1768" y="1676"/>
                  </a:lnTo>
                  <a:lnTo>
                    <a:pt x="1749" y="1676"/>
                  </a:lnTo>
                  <a:lnTo>
                    <a:pt x="1733" y="1676"/>
                  </a:lnTo>
                  <a:lnTo>
                    <a:pt x="1718" y="1676"/>
                  </a:lnTo>
                  <a:lnTo>
                    <a:pt x="1707" y="1676"/>
                  </a:lnTo>
                  <a:lnTo>
                    <a:pt x="1702" y="1676"/>
                  </a:lnTo>
                  <a:lnTo>
                    <a:pt x="1695" y="1678"/>
                  </a:lnTo>
                  <a:lnTo>
                    <a:pt x="1689" y="1680"/>
                  </a:lnTo>
                  <a:lnTo>
                    <a:pt x="1682" y="1683"/>
                  </a:lnTo>
                  <a:lnTo>
                    <a:pt x="1668" y="1690"/>
                  </a:lnTo>
                  <a:lnTo>
                    <a:pt x="1652" y="1699"/>
                  </a:lnTo>
                  <a:lnTo>
                    <a:pt x="1634" y="1708"/>
                  </a:lnTo>
                  <a:lnTo>
                    <a:pt x="1613" y="1717"/>
                  </a:lnTo>
                  <a:lnTo>
                    <a:pt x="1602" y="1722"/>
                  </a:lnTo>
                  <a:lnTo>
                    <a:pt x="1589" y="1726"/>
                  </a:lnTo>
                  <a:lnTo>
                    <a:pt x="1576" y="1729"/>
                  </a:lnTo>
                  <a:lnTo>
                    <a:pt x="1561" y="1731"/>
                  </a:lnTo>
                  <a:lnTo>
                    <a:pt x="1558" y="1725"/>
                  </a:lnTo>
                  <a:lnTo>
                    <a:pt x="1555" y="1718"/>
                  </a:lnTo>
                  <a:lnTo>
                    <a:pt x="1548" y="1718"/>
                  </a:lnTo>
                  <a:lnTo>
                    <a:pt x="1541" y="1717"/>
                  </a:lnTo>
                  <a:lnTo>
                    <a:pt x="1536" y="1715"/>
                  </a:lnTo>
                  <a:lnTo>
                    <a:pt x="1532" y="1713"/>
                  </a:lnTo>
                  <a:lnTo>
                    <a:pt x="1528" y="1711"/>
                  </a:lnTo>
                  <a:lnTo>
                    <a:pt x="1525" y="1708"/>
                  </a:lnTo>
                  <a:lnTo>
                    <a:pt x="1522" y="1705"/>
                  </a:lnTo>
                  <a:lnTo>
                    <a:pt x="1520" y="1701"/>
                  </a:lnTo>
                  <a:lnTo>
                    <a:pt x="1517" y="1693"/>
                  </a:lnTo>
                  <a:lnTo>
                    <a:pt x="1515" y="1685"/>
                  </a:lnTo>
                  <a:lnTo>
                    <a:pt x="1515" y="1677"/>
                  </a:lnTo>
                  <a:lnTo>
                    <a:pt x="1515" y="1670"/>
                  </a:lnTo>
                  <a:lnTo>
                    <a:pt x="1489" y="1690"/>
                  </a:lnTo>
                  <a:lnTo>
                    <a:pt x="1462" y="1709"/>
                  </a:lnTo>
                  <a:lnTo>
                    <a:pt x="1449" y="1718"/>
                  </a:lnTo>
                  <a:lnTo>
                    <a:pt x="1437" y="1725"/>
                  </a:lnTo>
                  <a:lnTo>
                    <a:pt x="1432" y="1728"/>
                  </a:lnTo>
                  <a:lnTo>
                    <a:pt x="1426" y="1730"/>
                  </a:lnTo>
                  <a:lnTo>
                    <a:pt x="1421" y="1731"/>
                  </a:lnTo>
                  <a:lnTo>
                    <a:pt x="1415" y="1731"/>
                  </a:lnTo>
                  <a:lnTo>
                    <a:pt x="1413" y="1731"/>
                  </a:lnTo>
                  <a:lnTo>
                    <a:pt x="1410" y="1729"/>
                  </a:lnTo>
                  <a:lnTo>
                    <a:pt x="1406" y="1727"/>
                  </a:lnTo>
                  <a:lnTo>
                    <a:pt x="1403" y="1725"/>
                  </a:lnTo>
                  <a:lnTo>
                    <a:pt x="1400" y="1722"/>
                  </a:lnTo>
                  <a:lnTo>
                    <a:pt x="1398" y="1718"/>
                  </a:lnTo>
                  <a:lnTo>
                    <a:pt x="1395" y="1715"/>
                  </a:lnTo>
                  <a:lnTo>
                    <a:pt x="1395" y="1712"/>
                  </a:lnTo>
                  <a:lnTo>
                    <a:pt x="1372" y="1711"/>
                  </a:lnTo>
                  <a:lnTo>
                    <a:pt x="1349" y="1709"/>
                  </a:lnTo>
                  <a:lnTo>
                    <a:pt x="1338" y="1707"/>
                  </a:lnTo>
                  <a:lnTo>
                    <a:pt x="1327" y="1704"/>
                  </a:lnTo>
                  <a:lnTo>
                    <a:pt x="1316" y="1701"/>
                  </a:lnTo>
                  <a:lnTo>
                    <a:pt x="1307" y="1697"/>
                  </a:lnTo>
                  <a:lnTo>
                    <a:pt x="1297" y="1693"/>
                  </a:lnTo>
                  <a:lnTo>
                    <a:pt x="1289" y="1688"/>
                  </a:lnTo>
                  <a:lnTo>
                    <a:pt x="1281" y="1683"/>
                  </a:lnTo>
                  <a:lnTo>
                    <a:pt x="1275" y="1677"/>
                  </a:lnTo>
                  <a:lnTo>
                    <a:pt x="1269" y="1670"/>
                  </a:lnTo>
                  <a:lnTo>
                    <a:pt x="1266" y="1662"/>
                  </a:lnTo>
                  <a:lnTo>
                    <a:pt x="1264" y="1653"/>
                  </a:lnTo>
                  <a:lnTo>
                    <a:pt x="1263" y="1645"/>
                  </a:lnTo>
                  <a:lnTo>
                    <a:pt x="1263" y="1639"/>
                  </a:lnTo>
                  <a:lnTo>
                    <a:pt x="1264" y="1635"/>
                  </a:lnTo>
                  <a:lnTo>
                    <a:pt x="1266" y="1631"/>
                  </a:lnTo>
                  <a:lnTo>
                    <a:pt x="1268" y="1627"/>
                  </a:lnTo>
                  <a:lnTo>
                    <a:pt x="1272" y="1620"/>
                  </a:lnTo>
                  <a:lnTo>
                    <a:pt x="1279" y="1614"/>
                  </a:lnTo>
                  <a:lnTo>
                    <a:pt x="1286" y="1609"/>
                  </a:lnTo>
                  <a:lnTo>
                    <a:pt x="1290" y="1601"/>
                  </a:lnTo>
                  <a:lnTo>
                    <a:pt x="1292" y="1597"/>
                  </a:lnTo>
                  <a:lnTo>
                    <a:pt x="1294" y="1593"/>
                  </a:lnTo>
                  <a:lnTo>
                    <a:pt x="1296" y="1589"/>
                  </a:lnTo>
                  <a:lnTo>
                    <a:pt x="1296" y="1583"/>
                  </a:lnTo>
                  <a:lnTo>
                    <a:pt x="1296" y="1546"/>
                  </a:lnTo>
                  <a:lnTo>
                    <a:pt x="1309" y="1528"/>
                  </a:lnTo>
                  <a:lnTo>
                    <a:pt x="1309" y="1522"/>
                  </a:lnTo>
                  <a:lnTo>
                    <a:pt x="1256" y="1522"/>
                  </a:lnTo>
                  <a:lnTo>
                    <a:pt x="1249" y="1534"/>
                  </a:lnTo>
                  <a:lnTo>
                    <a:pt x="1255" y="1525"/>
                  </a:lnTo>
                  <a:lnTo>
                    <a:pt x="1263" y="1516"/>
                  </a:lnTo>
                  <a:lnTo>
                    <a:pt x="1269" y="1509"/>
                  </a:lnTo>
                  <a:lnTo>
                    <a:pt x="1276" y="1504"/>
                  </a:lnTo>
                  <a:lnTo>
                    <a:pt x="1276" y="1460"/>
                  </a:lnTo>
                  <a:lnTo>
                    <a:pt x="1270" y="1462"/>
                  </a:lnTo>
                  <a:lnTo>
                    <a:pt x="1265" y="1464"/>
                  </a:lnTo>
                  <a:lnTo>
                    <a:pt x="1260" y="1466"/>
                  </a:lnTo>
                  <a:lnTo>
                    <a:pt x="1256" y="1469"/>
                  </a:lnTo>
                  <a:lnTo>
                    <a:pt x="1249" y="1475"/>
                  </a:lnTo>
                  <a:lnTo>
                    <a:pt x="1243" y="1481"/>
                  </a:lnTo>
                  <a:lnTo>
                    <a:pt x="1237" y="1488"/>
                  </a:lnTo>
                  <a:lnTo>
                    <a:pt x="1232" y="1494"/>
                  </a:lnTo>
                  <a:lnTo>
                    <a:pt x="1229" y="1498"/>
                  </a:lnTo>
                  <a:lnTo>
                    <a:pt x="1225" y="1500"/>
                  </a:lnTo>
                  <a:lnTo>
                    <a:pt x="1221" y="1502"/>
                  </a:lnTo>
                  <a:lnTo>
                    <a:pt x="1216" y="1504"/>
                  </a:lnTo>
                  <a:lnTo>
                    <a:pt x="1189" y="1504"/>
                  </a:lnTo>
                  <a:lnTo>
                    <a:pt x="1222" y="1472"/>
                  </a:lnTo>
                  <a:lnTo>
                    <a:pt x="1252" y="1442"/>
                  </a:lnTo>
                  <a:lnTo>
                    <a:pt x="1280" y="1411"/>
                  </a:lnTo>
                  <a:lnTo>
                    <a:pt x="1309" y="1380"/>
                  </a:lnTo>
                  <a:lnTo>
                    <a:pt x="1305" y="1378"/>
                  </a:lnTo>
                  <a:lnTo>
                    <a:pt x="1301" y="1377"/>
                  </a:lnTo>
                  <a:lnTo>
                    <a:pt x="1298" y="1376"/>
                  </a:lnTo>
                  <a:lnTo>
                    <a:pt x="1294" y="1376"/>
                  </a:lnTo>
                  <a:lnTo>
                    <a:pt x="1287" y="1378"/>
                  </a:lnTo>
                  <a:lnTo>
                    <a:pt x="1280" y="1382"/>
                  </a:lnTo>
                  <a:lnTo>
                    <a:pt x="1267" y="1392"/>
                  </a:lnTo>
                  <a:lnTo>
                    <a:pt x="1256" y="1399"/>
                  </a:lnTo>
                  <a:lnTo>
                    <a:pt x="1230" y="1418"/>
                  </a:lnTo>
                  <a:lnTo>
                    <a:pt x="1185" y="1450"/>
                  </a:lnTo>
                  <a:lnTo>
                    <a:pt x="1142" y="1478"/>
                  </a:lnTo>
                  <a:lnTo>
                    <a:pt x="1123" y="1490"/>
                  </a:lnTo>
                  <a:lnTo>
                    <a:pt x="1123" y="1380"/>
                  </a:lnTo>
                  <a:lnTo>
                    <a:pt x="1113" y="1379"/>
                  </a:lnTo>
                  <a:lnTo>
                    <a:pt x="1106" y="1377"/>
                  </a:lnTo>
                  <a:lnTo>
                    <a:pt x="1099" y="1375"/>
                  </a:lnTo>
                  <a:lnTo>
                    <a:pt x="1093" y="1371"/>
                  </a:lnTo>
                  <a:lnTo>
                    <a:pt x="1090" y="1367"/>
                  </a:lnTo>
                  <a:lnTo>
                    <a:pt x="1088" y="1362"/>
                  </a:lnTo>
                  <a:lnTo>
                    <a:pt x="1088" y="1356"/>
                  </a:lnTo>
                  <a:lnTo>
                    <a:pt x="1090" y="1349"/>
                  </a:lnTo>
                  <a:lnTo>
                    <a:pt x="1078" y="1338"/>
                  </a:lnTo>
                  <a:lnTo>
                    <a:pt x="1064" y="1325"/>
                  </a:lnTo>
                  <a:lnTo>
                    <a:pt x="1047" y="1314"/>
                  </a:lnTo>
                  <a:lnTo>
                    <a:pt x="1030" y="1304"/>
                  </a:lnTo>
                  <a:lnTo>
                    <a:pt x="1020" y="1299"/>
                  </a:lnTo>
                  <a:lnTo>
                    <a:pt x="1011" y="1295"/>
                  </a:lnTo>
                  <a:lnTo>
                    <a:pt x="1001" y="1291"/>
                  </a:lnTo>
                  <a:lnTo>
                    <a:pt x="990" y="1288"/>
                  </a:lnTo>
                  <a:lnTo>
                    <a:pt x="980" y="1285"/>
                  </a:lnTo>
                  <a:lnTo>
                    <a:pt x="971" y="1283"/>
                  </a:lnTo>
                  <a:lnTo>
                    <a:pt x="961" y="1282"/>
                  </a:lnTo>
                  <a:lnTo>
                    <a:pt x="951" y="1282"/>
                  </a:lnTo>
                  <a:lnTo>
                    <a:pt x="941" y="1283"/>
                  </a:lnTo>
                  <a:lnTo>
                    <a:pt x="931" y="1285"/>
                  </a:lnTo>
                  <a:lnTo>
                    <a:pt x="923" y="1289"/>
                  </a:lnTo>
                  <a:lnTo>
                    <a:pt x="917" y="1294"/>
                  </a:lnTo>
                  <a:lnTo>
                    <a:pt x="831" y="1294"/>
                  </a:lnTo>
                  <a:lnTo>
                    <a:pt x="819" y="1301"/>
                  </a:lnTo>
                  <a:lnTo>
                    <a:pt x="807" y="1307"/>
                  </a:lnTo>
                  <a:lnTo>
                    <a:pt x="796" y="1312"/>
                  </a:lnTo>
                  <a:lnTo>
                    <a:pt x="785" y="1316"/>
                  </a:lnTo>
                  <a:lnTo>
                    <a:pt x="775" y="1319"/>
                  </a:lnTo>
                  <a:lnTo>
                    <a:pt x="764" y="1321"/>
                  </a:lnTo>
                  <a:lnTo>
                    <a:pt x="754" y="1323"/>
                  </a:lnTo>
                  <a:lnTo>
                    <a:pt x="745" y="1324"/>
                  </a:lnTo>
                  <a:lnTo>
                    <a:pt x="726" y="1326"/>
                  </a:lnTo>
                  <a:lnTo>
                    <a:pt x="706" y="1328"/>
                  </a:lnTo>
                  <a:lnTo>
                    <a:pt x="686" y="1332"/>
                  </a:lnTo>
                  <a:lnTo>
                    <a:pt x="664" y="1337"/>
                  </a:lnTo>
                  <a:lnTo>
                    <a:pt x="636" y="1345"/>
                  </a:lnTo>
                  <a:lnTo>
                    <a:pt x="596" y="1356"/>
                  </a:lnTo>
                  <a:lnTo>
                    <a:pt x="577" y="1362"/>
                  </a:lnTo>
                  <a:lnTo>
                    <a:pt x="560" y="1369"/>
                  </a:lnTo>
                  <a:lnTo>
                    <a:pt x="547" y="1374"/>
                  </a:lnTo>
                  <a:lnTo>
                    <a:pt x="538" y="1380"/>
                  </a:lnTo>
                  <a:lnTo>
                    <a:pt x="521" y="1402"/>
                  </a:lnTo>
                  <a:lnTo>
                    <a:pt x="507" y="1419"/>
                  </a:lnTo>
                  <a:lnTo>
                    <a:pt x="501" y="1426"/>
                  </a:lnTo>
                  <a:lnTo>
                    <a:pt x="493" y="1431"/>
                  </a:lnTo>
                  <a:lnTo>
                    <a:pt x="488" y="1433"/>
                  </a:lnTo>
                  <a:lnTo>
                    <a:pt x="483" y="1434"/>
                  </a:lnTo>
                  <a:lnTo>
                    <a:pt x="478" y="1435"/>
                  </a:lnTo>
                  <a:lnTo>
                    <a:pt x="472" y="1435"/>
                  </a:lnTo>
                  <a:lnTo>
                    <a:pt x="306" y="1435"/>
                  </a:lnTo>
                  <a:lnTo>
                    <a:pt x="291" y="1439"/>
                  </a:lnTo>
                  <a:lnTo>
                    <a:pt x="277" y="1444"/>
                  </a:lnTo>
                  <a:lnTo>
                    <a:pt x="265" y="1448"/>
                  </a:lnTo>
                  <a:lnTo>
                    <a:pt x="254" y="1453"/>
                  </a:lnTo>
                  <a:lnTo>
                    <a:pt x="233" y="1463"/>
                  </a:lnTo>
                  <a:lnTo>
                    <a:pt x="214" y="1473"/>
                  </a:lnTo>
                  <a:lnTo>
                    <a:pt x="204" y="1478"/>
                  </a:lnTo>
                  <a:lnTo>
                    <a:pt x="193" y="1482"/>
                  </a:lnTo>
                  <a:lnTo>
                    <a:pt x="182" y="1486"/>
                  </a:lnTo>
                  <a:lnTo>
                    <a:pt x="170" y="1490"/>
                  </a:lnTo>
                  <a:lnTo>
                    <a:pt x="157" y="1493"/>
                  </a:lnTo>
                  <a:lnTo>
                    <a:pt x="142" y="1495"/>
                  </a:lnTo>
                  <a:lnTo>
                    <a:pt x="125" y="1496"/>
                  </a:lnTo>
                  <a:lnTo>
                    <a:pt x="106" y="1496"/>
                  </a:lnTo>
                  <a:lnTo>
                    <a:pt x="95" y="1496"/>
                  </a:lnTo>
                  <a:lnTo>
                    <a:pt x="84" y="1495"/>
                  </a:lnTo>
                  <a:lnTo>
                    <a:pt x="75" y="1494"/>
                  </a:lnTo>
                  <a:lnTo>
                    <a:pt x="65" y="1492"/>
                  </a:lnTo>
                  <a:lnTo>
                    <a:pt x="55" y="1490"/>
                  </a:lnTo>
                  <a:lnTo>
                    <a:pt x="46" y="1487"/>
                  </a:lnTo>
                  <a:lnTo>
                    <a:pt x="38" y="1483"/>
                  </a:lnTo>
                  <a:lnTo>
                    <a:pt x="31" y="1479"/>
                  </a:lnTo>
                  <a:lnTo>
                    <a:pt x="24" y="1475"/>
                  </a:lnTo>
                  <a:lnTo>
                    <a:pt x="19" y="1470"/>
                  </a:lnTo>
                  <a:lnTo>
                    <a:pt x="13" y="1464"/>
                  </a:lnTo>
                  <a:lnTo>
                    <a:pt x="9" y="1458"/>
                  </a:lnTo>
                  <a:lnTo>
                    <a:pt x="4" y="1452"/>
                  </a:lnTo>
                  <a:lnTo>
                    <a:pt x="2" y="1445"/>
                  </a:lnTo>
                  <a:lnTo>
                    <a:pt x="1" y="1437"/>
                  </a:lnTo>
                  <a:lnTo>
                    <a:pt x="0" y="1429"/>
                  </a:lnTo>
                  <a:lnTo>
                    <a:pt x="1" y="1426"/>
                  </a:lnTo>
                  <a:lnTo>
                    <a:pt x="2" y="1423"/>
                  </a:lnTo>
                  <a:lnTo>
                    <a:pt x="4" y="1421"/>
                  </a:lnTo>
                  <a:lnTo>
                    <a:pt x="6" y="1418"/>
                  </a:lnTo>
                  <a:lnTo>
                    <a:pt x="13" y="1415"/>
                  </a:lnTo>
                  <a:lnTo>
                    <a:pt x="22" y="1413"/>
                  </a:lnTo>
                  <a:lnTo>
                    <a:pt x="39" y="1411"/>
                  </a:lnTo>
                  <a:lnTo>
                    <a:pt x="54" y="1411"/>
                  </a:lnTo>
                  <a:lnTo>
                    <a:pt x="58" y="1408"/>
                  </a:lnTo>
                  <a:lnTo>
                    <a:pt x="64" y="1404"/>
                  </a:lnTo>
                  <a:lnTo>
                    <a:pt x="68" y="1399"/>
                  </a:lnTo>
                  <a:lnTo>
                    <a:pt x="72" y="1393"/>
                  </a:lnTo>
                  <a:lnTo>
                    <a:pt x="82" y="1378"/>
                  </a:lnTo>
                  <a:lnTo>
                    <a:pt x="90" y="1361"/>
                  </a:lnTo>
                  <a:lnTo>
                    <a:pt x="97" y="1344"/>
                  </a:lnTo>
                  <a:lnTo>
                    <a:pt x="102" y="1325"/>
                  </a:lnTo>
                  <a:lnTo>
                    <a:pt x="105" y="1309"/>
                  </a:lnTo>
                  <a:lnTo>
                    <a:pt x="106" y="1294"/>
                  </a:lnTo>
                  <a:lnTo>
                    <a:pt x="106" y="1288"/>
                  </a:lnTo>
                  <a:lnTo>
                    <a:pt x="105" y="1284"/>
                  </a:lnTo>
                  <a:lnTo>
                    <a:pt x="103" y="1279"/>
                  </a:lnTo>
                  <a:lnTo>
                    <a:pt x="101" y="1275"/>
                  </a:lnTo>
                  <a:lnTo>
                    <a:pt x="95" y="1267"/>
                  </a:lnTo>
                  <a:lnTo>
                    <a:pt x="90" y="1260"/>
                  </a:lnTo>
                  <a:lnTo>
                    <a:pt x="83" y="1254"/>
                  </a:lnTo>
                  <a:lnTo>
                    <a:pt x="79" y="1248"/>
                  </a:lnTo>
                  <a:lnTo>
                    <a:pt x="77" y="1244"/>
                  </a:lnTo>
                  <a:lnTo>
                    <a:pt x="75" y="1241"/>
                  </a:lnTo>
                  <a:lnTo>
                    <a:pt x="73" y="1237"/>
                  </a:lnTo>
                  <a:lnTo>
                    <a:pt x="73" y="1232"/>
                  </a:lnTo>
                  <a:lnTo>
                    <a:pt x="73" y="1225"/>
                  </a:lnTo>
                  <a:lnTo>
                    <a:pt x="75" y="1218"/>
                  </a:lnTo>
                  <a:lnTo>
                    <a:pt x="77" y="1212"/>
                  </a:lnTo>
                  <a:lnTo>
                    <a:pt x="79" y="1207"/>
                  </a:lnTo>
                  <a:lnTo>
                    <a:pt x="86" y="1200"/>
                  </a:lnTo>
                  <a:lnTo>
                    <a:pt x="93" y="1193"/>
                  </a:lnTo>
                  <a:lnTo>
                    <a:pt x="101" y="1188"/>
                  </a:lnTo>
                  <a:lnTo>
                    <a:pt x="106" y="1182"/>
                  </a:lnTo>
                  <a:lnTo>
                    <a:pt x="110" y="1179"/>
                  </a:lnTo>
                  <a:lnTo>
                    <a:pt x="112" y="1175"/>
                  </a:lnTo>
                  <a:lnTo>
                    <a:pt x="113" y="1170"/>
                  </a:lnTo>
                  <a:lnTo>
                    <a:pt x="113" y="1165"/>
                  </a:lnTo>
                  <a:lnTo>
                    <a:pt x="113" y="1150"/>
                  </a:lnTo>
                  <a:lnTo>
                    <a:pt x="111" y="1137"/>
                  </a:lnTo>
                  <a:lnTo>
                    <a:pt x="109" y="1123"/>
                  </a:lnTo>
                  <a:lnTo>
                    <a:pt x="105" y="1110"/>
                  </a:lnTo>
                  <a:lnTo>
                    <a:pt x="98" y="1082"/>
                  </a:lnTo>
                  <a:lnTo>
                    <a:pt x="88" y="1056"/>
                  </a:lnTo>
                  <a:lnTo>
                    <a:pt x="78" y="1030"/>
                  </a:lnTo>
                  <a:lnTo>
                    <a:pt x="68" y="1006"/>
                  </a:lnTo>
                  <a:lnTo>
                    <a:pt x="59" y="982"/>
                  </a:lnTo>
                  <a:lnTo>
                    <a:pt x="54" y="961"/>
                  </a:lnTo>
                  <a:lnTo>
                    <a:pt x="54" y="930"/>
                  </a:lnTo>
                  <a:lnTo>
                    <a:pt x="58" y="943"/>
                  </a:lnTo>
                  <a:lnTo>
                    <a:pt x="64" y="954"/>
                  </a:lnTo>
                  <a:lnTo>
                    <a:pt x="71" y="964"/>
                  </a:lnTo>
                  <a:lnTo>
                    <a:pt x="80" y="973"/>
                  </a:lnTo>
                  <a:lnTo>
                    <a:pt x="80" y="949"/>
                  </a:lnTo>
                  <a:lnTo>
                    <a:pt x="80" y="954"/>
                  </a:lnTo>
                  <a:lnTo>
                    <a:pt x="82" y="958"/>
                  </a:lnTo>
                  <a:lnTo>
                    <a:pt x="84" y="962"/>
                  </a:lnTo>
                  <a:lnTo>
                    <a:pt x="88" y="966"/>
                  </a:lnTo>
                  <a:lnTo>
                    <a:pt x="92" y="969"/>
                  </a:lnTo>
                  <a:lnTo>
                    <a:pt x="97" y="971"/>
                  </a:lnTo>
                  <a:lnTo>
                    <a:pt x="102" y="973"/>
                  </a:lnTo>
                  <a:lnTo>
                    <a:pt x="106" y="973"/>
                  </a:lnTo>
                  <a:lnTo>
                    <a:pt x="113" y="964"/>
                  </a:lnTo>
                  <a:lnTo>
                    <a:pt x="122" y="955"/>
                  </a:lnTo>
                  <a:lnTo>
                    <a:pt x="126" y="951"/>
                  </a:lnTo>
                  <a:lnTo>
                    <a:pt x="129" y="946"/>
                  </a:lnTo>
                  <a:lnTo>
                    <a:pt x="132" y="940"/>
                  </a:lnTo>
                  <a:lnTo>
                    <a:pt x="133" y="936"/>
                  </a:lnTo>
                  <a:lnTo>
                    <a:pt x="132" y="923"/>
                  </a:lnTo>
                  <a:lnTo>
                    <a:pt x="128" y="913"/>
                  </a:lnTo>
                  <a:lnTo>
                    <a:pt x="125" y="903"/>
                  </a:lnTo>
                  <a:lnTo>
                    <a:pt x="120" y="895"/>
                  </a:lnTo>
                  <a:lnTo>
                    <a:pt x="115" y="887"/>
                  </a:lnTo>
                  <a:lnTo>
                    <a:pt x="111" y="879"/>
                  </a:lnTo>
                  <a:lnTo>
                    <a:pt x="107" y="871"/>
                  </a:lnTo>
                  <a:lnTo>
                    <a:pt x="106" y="862"/>
                  </a:lnTo>
                  <a:lnTo>
                    <a:pt x="107" y="855"/>
                  </a:lnTo>
                  <a:lnTo>
                    <a:pt x="111" y="847"/>
                  </a:lnTo>
                  <a:lnTo>
                    <a:pt x="115" y="839"/>
                  </a:lnTo>
                  <a:lnTo>
                    <a:pt x="121" y="831"/>
                  </a:lnTo>
                  <a:lnTo>
                    <a:pt x="126" y="823"/>
                  </a:lnTo>
                  <a:lnTo>
                    <a:pt x="132" y="818"/>
                  </a:lnTo>
                  <a:lnTo>
                    <a:pt x="136" y="814"/>
                  </a:lnTo>
                  <a:lnTo>
                    <a:pt x="139" y="813"/>
                  </a:lnTo>
                  <a:lnTo>
                    <a:pt x="139" y="807"/>
                  </a:lnTo>
                  <a:lnTo>
                    <a:pt x="140" y="800"/>
                  </a:lnTo>
                  <a:lnTo>
                    <a:pt x="143" y="792"/>
                  </a:lnTo>
                  <a:lnTo>
                    <a:pt x="146" y="783"/>
                  </a:lnTo>
                  <a:lnTo>
                    <a:pt x="147" y="765"/>
                  </a:lnTo>
                  <a:lnTo>
                    <a:pt x="149" y="751"/>
                  </a:lnTo>
                  <a:lnTo>
                    <a:pt x="151" y="737"/>
                  </a:lnTo>
                  <a:lnTo>
                    <a:pt x="153" y="721"/>
                  </a:lnTo>
                </a:path>
              </a:pathLst>
            </a:custGeom>
            <a:solidFill>
              <a:srgbClr val="8EBEE6"/>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30" name="Freeform 129"/>
            <p:cNvSpPr>
              <a:spLocks/>
            </p:cNvSpPr>
            <p:nvPr/>
          </p:nvSpPr>
          <p:spPr bwMode="auto">
            <a:xfrm>
              <a:off x="2651084" y="3041941"/>
              <a:ext cx="668337" cy="581025"/>
            </a:xfrm>
            <a:custGeom>
              <a:avLst/>
              <a:gdLst>
                <a:gd name="T0" fmla="*/ 2147483646 w 1535"/>
                <a:gd name="T1" fmla="*/ 2147483646 h 1109"/>
                <a:gd name="T2" fmla="*/ 2147483646 w 1535"/>
                <a:gd name="T3" fmla="*/ 2147483646 h 1109"/>
                <a:gd name="T4" fmla="*/ 2147483646 w 1535"/>
                <a:gd name="T5" fmla="*/ 2147483646 h 1109"/>
                <a:gd name="T6" fmla="*/ 2147483646 w 1535"/>
                <a:gd name="T7" fmla="*/ 2147483646 h 1109"/>
                <a:gd name="T8" fmla="*/ 2147483646 w 1535"/>
                <a:gd name="T9" fmla="*/ 2147483646 h 1109"/>
                <a:gd name="T10" fmla="*/ 2147483646 w 1535"/>
                <a:gd name="T11" fmla="*/ 2147483646 h 1109"/>
                <a:gd name="T12" fmla="*/ 2147483646 w 1535"/>
                <a:gd name="T13" fmla="*/ 2147483646 h 1109"/>
                <a:gd name="T14" fmla="*/ 2147483646 w 1535"/>
                <a:gd name="T15" fmla="*/ 2147483646 h 1109"/>
                <a:gd name="T16" fmla="*/ 2147483646 w 1535"/>
                <a:gd name="T17" fmla="*/ 2147483646 h 1109"/>
                <a:gd name="T18" fmla="*/ 2147483646 w 1535"/>
                <a:gd name="T19" fmla="*/ 2147483646 h 1109"/>
                <a:gd name="T20" fmla="*/ 2147483646 w 1535"/>
                <a:gd name="T21" fmla="*/ 2147483646 h 1109"/>
                <a:gd name="T22" fmla="*/ 2147483646 w 1535"/>
                <a:gd name="T23" fmla="*/ 2147483646 h 1109"/>
                <a:gd name="T24" fmla="*/ 2147483646 w 1535"/>
                <a:gd name="T25" fmla="*/ 2147483646 h 1109"/>
                <a:gd name="T26" fmla="*/ 2147483646 w 1535"/>
                <a:gd name="T27" fmla="*/ 2147483646 h 1109"/>
                <a:gd name="T28" fmla="*/ 2147483646 w 1535"/>
                <a:gd name="T29" fmla="*/ 2147483646 h 1109"/>
                <a:gd name="T30" fmla="*/ 2147483646 w 1535"/>
                <a:gd name="T31" fmla="*/ 2147483646 h 1109"/>
                <a:gd name="T32" fmla="*/ 2147483646 w 1535"/>
                <a:gd name="T33" fmla="*/ 2147483646 h 1109"/>
                <a:gd name="T34" fmla="*/ 2147483646 w 1535"/>
                <a:gd name="T35" fmla="*/ 2147483646 h 1109"/>
                <a:gd name="T36" fmla="*/ 2147483646 w 1535"/>
                <a:gd name="T37" fmla="*/ 2147483646 h 1109"/>
                <a:gd name="T38" fmla="*/ 2147483646 w 1535"/>
                <a:gd name="T39" fmla="*/ 2147483646 h 1109"/>
                <a:gd name="T40" fmla="*/ 2147483646 w 1535"/>
                <a:gd name="T41" fmla="*/ 2147483646 h 1109"/>
                <a:gd name="T42" fmla="*/ 2147483646 w 1535"/>
                <a:gd name="T43" fmla="*/ 2147483646 h 1109"/>
                <a:gd name="T44" fmla="*/ 2147483646 w 1535"/>
                <a:gd name="T45" fmla="*/ 2147483646 h 1109"/>
                <a:gd name="T46" fmla="*/ 2147483646 w 1535"/>
                <a:gd name="T47" fmla="*/ 2147483646 h 1109"/>
                <a:gd name="T48" fmla="*/ 2147483646 w 1535"/>
                <a:gd name="T49" fmla="*/ 2147483646 h 1109"/>
                <a:gd name="T50" fmla="*/ 2147483646 w 1535"/>
                <a:gd name="T51" fmla="*/ 2147483646 h 1109"/>
                <a:gd name="T52" fmla="*/ 2147483646 w 1535"/>
                <a:gd name="T53" fmla="*/ 2147483646 h 1109"/>
                <a:gd name="T54" fmla="*/ 2147483646 w 1535"/>
                <a:gd name="T55" fmla="*/ 2147483646 h 1109"/>
                <a:gd name="T56" fmla="*/ 2147483646 w 1535"/>
                <a:gd name="T57" fmla="*/ 2147483646 h 1109"/>
                <a:gd name="T58" fmla="*/ 2147483646 w 1535"/>
                <a:gd name="T59" fmla="*/ 2147483646 h 1109"/>
                <a:gd name="T60" fmla="*/ 2147483646 w 1535"/>
                <a:gd name="T61" fmla="*/ 2147483646 h 1109"/>
                <a:gd name="T62" fmla="*/ 2147483646 w 1535"/>
                <a:gd name="T63" fmla="*/ 2147483646 h 1109"/>
                <a:gd name="T64" fmla="*/ 2147483646 w 1535"/>
                <a:gd name="T65" fmla="*/ 2147483646 h 1109"/>
                <a:gd name="T66" fmla="*/ 2147483646 w 1535"/>
                <a:gd name="T67" fmla="*/ 2147483646 h 1109"/>
                <a:gd name="T68" fmla="*/ 2147483646 w 1535"/>
                <a:gd name="T69" fmla="*/ 2147483646 h 1109"/>
                <a:gd name="T70" fmla="*/ 2147483646 w 1535"/>
                <a:gd name="T71" fmla="*/ 2147483646 h 1109"/>
                <a:gd name="T72" fmla="*/ 2147483646 w 1535"/>
                <a:gd name="T73" fmla="*/ 2147483646 h 1109"/>
                <a:gd name="T74" fmla="*/ 2147483646 w 1535"/>
                <a:gd name="T75" fmla="*/ 2147483646 h 1109"/>
                <a:gd name="T76" fmla="*/ 2147483646 w 1535"/>
                <a:gd name="T77" fmla="*/ 2147483646 h 1109"/>
                <a:gd name="T78" fmla="*/ 2147483646 w 1535"/>
                <a:gd name="T79" fmla="*/ 2147483646 h 1109"/>
                <a:gd name="T80" fmla="*/ 2147483646 w 1535"/>
                <a:gd name="T81" fmla="*/ 2147483646 h 1109"/>
                <a:gd name="T82" fmla="*/ 2147483646 w 1535"/>
                <a:gd name="T83" fmla="*/ 2147483646 h 1109"/>
                <a:gd name="T84" fmla="*/ 2147483646 w 1535"/>
                <a:gd name="T85" fmla="*/ 2147483646 h 1109"/>
                <a:gd name="T86" fmla="*/ 2147483646 w 1535"/>
                <a:gd name="T87" fmla="*/ 2147483646 h 1109"/>
                <a:gd name="T88" fmla="*/ 2147483646 w 1535"/>
                <a:gd name="T89" fmla="*/ 2147483646 h 1109"/>
                <a:gd name="T90" fmla="*/ 2147483646 w 1535"/>
                <a:gd name="T91" fmla="*/ 2147483646 h 1109"/>
                <a:gd name="T92" fmla="*/ 2147483646 w 1535"/>
                <a:gd name="T93" fmla="*/ 2147483646 h 1109"/>
                <a:gd name="T94" fmla="*/ 2147483646 w 1535"/>
                <a:gd name="T95" fmla="*/ 2147483646 h 1109"/>
                <a:gd name="T96" fmla="*/ 2147483646 w 1535"/>
                <a:gd name="T97" fmla="*/ 2147483646 h 1109"/>
                <a:gd name="T98" fmla="*/ 2147483646 w 1535"/>
                <a:gd name="T99" fmla="*/ 2147483646 h 1109"/>
                <a:gd name="T100" fmla="*/ 2147483646 w 1535"/>
                <a:gd name="T101" fmla="*/ 2147483646 h 1109"/>
                <a:gd name="T102" fmla="*/ 2147483646 w 1535"/>
                <a:gd name="T103" fmla="*/ 2147483646 h 1109"/>
                <a:gd name="T104" fmla="*/ 2147483646 w 1535"/>
                <a:gd name="T105" fmla="*/ 2147483646 h 1109"/>
                <a:gd name="T106" fmla="*/ 2147483646 w 1535"/>
                <a:gd name="T107" fmla="*/ 2147483646 h 1109"/>
                <a:gd name="T108" fmla="*/ 2147483646 w 1535"/>
                <a:gd name="T109" fmla="*/ 2147483646 h 1109"/>
                <a:gd name="T110" fmla="*/ 2147483646 w 1535"/>
                <a:gd name="T111" fmla="*/ 2147483646 h 1109"/>
                <a:gd name="T112" fmla="*/ 2147483646 w 1535"/>
                <a:gd name="T113" fmla="*/ 2147483646 h 1109"/>
                <a:gd name="T114" fmla="*/ 2147483646 w 1535"/>
                <a:gd name="T115" fmla="*/ 2147483646 h 1109"/>
                <a:gd name="T116" fmla="*/ 2147483646 w 1535"/>
                <a:gd name="T117" fmla="*/ 2147483646 h 1109"/>
                <a:gd name="T118" fmla="*/ 2147483646 w 1535"/>
                <a:gd name="T119" fmla="*/ 2147483646 h 1109"/>
                <a:gd name="T120" fmla="*/ 2147483646 w 1535"/>
                <a:gd name="T121" fmla="*/ 2147483646 h 110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535" h="1109">
                  <a:moveTo>
                    <a:pt x="1336" y="888"/>
                  </a:moveTo>
                  <a:lnTo>
                    <a:pt x="1319" y="891"/>
                  </a:lnTo>
                  <a:lnTo>
                    <a:pt x="1287" y="901"/>
                  </a:lnTo>
                  <a:lnTo>
                    <a:pt x="1270" y="907"/>
                  </a:lnTo>
                  <a:lnTo>
                    <a:pt x="1256" y="913"/>
                  </a:lnTo>
                  <a:lnTo>
                    <a:pt x="1251" y="916"/>
                  </a:lnTo>
                  <a:lnTo>
                    <a:pt x="1246" y="919"/>
                  </a:lnTo>
                  <a:lnTo>
                    <a:pt x="1244" y="922"/>
                  </a:lnTo>
                  <a:lnTo>
                    <a:pt x="1243" y="925"/>
                  </a:lnTo>
                  <a:lnTo>
                    <a:pt x="1243" y="929"/>
                  </a:lnTo>
                  <a:lnTo>
                    <a:pt x="1244" y="933"/>
                  </a:lnTo>
                  <a:lnTo>
                    <a:pt x="1246" y="937"/>
                  </a:lnTo>
                  <a:lnTo>
                    <a:pt x="1248" y="940"/>
                  </a:lnTo>
                  <a:lnTo>
                    <a:pt x="1255" y="946"/>
                  </a:lnTo>
                  <a:lnTo>
                    <a:pt x="1263" y="951"/>
                  </a:lnTo>
                  <a:lnTo>
                    <a:pt x="1282" y="961"/>
                  </a:lnTo>
                  <a:lnTo>
                    <a:pt x="1302" y="973"/>
                  </a:lnTo>
                  <a:lnTo>
                    <a:pt x="1299" y="982"/>
                  </a:lnTo>
                  <a:lnTo>
                    <a:pt x="1294" y="988"/>
                  </a:lnTo>
                  <a:lnTo>
                    <a:pt x="1289" y="993"/>
                  </a:lnTo>
                  <a:lnTo>
                    <a:pt x="1282" y="996"/>
                  </a:lnTo>
                  <a:lnTo>
                    <a:pt x="1275" y="998"/>
                  </a:lnTo>
                  <a:lnTo>
                    <a:pt x="1267" y="999"/>
                  </a:lnTo>
                  <a:lnTo>
                    <a:pt x="1258" y="999"/>
                  </a:lnTo>
                  <a:lnTo>
                    <a:pt x="1251" y="999"/>
                  </a:lnTo>
                  <a:lnTo>
                    <a:pt x="1234" y="999"/>
                  </a:lnTo>
                  <a:lnTo>
                    <a:pt x="1220" y="999"/>
                  </a:lnTo>
                  <a:lnTo>
                    <a:pt x="1213" y="1000"/>
                  </a:lnTo>
                  <a:lnTo>
                    <a:pt x="1209" y="1002"/>
                  </a:lnTo>
                  <a:lnTo>
                    <a:pt x="1204" y="1006"/>
                  </a:lnTo>
                  <a:lnTo>
                    <a:pt x="1203" y="1011"/>
                  </a:lnTo>
                  <a:lnTo>
                    <a:pt x="1193" y="1036"/>
                  </a:lnTo>
                  <a:lnTo>
                    <a:pt x="1185" y="1058"/>
                  </a:lnTo>
                  <a:lnTo>
                    <a:pt x="1181" y="1069"/>
                  </a:lnTo>
                  <a:lnTo>
                    <a:pt x="1178" y="1080"/>
                  </a:lnTo>
                  <a:lnTo>
                    <a:pt x="1177" y="1095"/>
                  </a:lnTo>
                  <a:lnTo>
                    <a:pt x="1176" y="1109"/>
                  </a:lnTo>
                  <a:lnTo>
                    <a:pt x="1165" y="1100"/>
                  </a:lnTo>
                  <a:lnTo>
                    <a:pt x="1153" y="1091"/>
                  </a:lnTo>
                  <a:lnTo>
                    <a:pt x="1141" y="1081"/>
                  </a:lnTo>
                  <a:lnTo>
                    <a:pt x="1130" y="1072"/>
                  </a:lnTo>
                  <a:lnTo>
                    <a:pt x="1112" y="1051"/>
                  </a:lnTo>
                  <a:lnTo>
                    <a:pt x="1090" y="1026"/>
                  </a:lnTo>
                  <a:lnTo>
                    <a:pt x="1078" y="1015"/>
                  </a:lnTo>
                  <a:lnTo>
                    <a:pt x="1065" y="1006"/>
                  </a:lnTo>
                  <a:lnTo>
                    <a:pt x="1058" y="1003"/>
                  </a:lnTo>
                  <a:lnTo>
                    <a:pt x="1052" y="1001"/>
                  </a:lnTo>
                  <a:lnTo>
                    <a:pt x="1044" y="999"/>
                  </a:lnTo>
                  <a:lnTo>
                    <a:pt x="1036" y="998"/>
                  </a:lnTo>
                  <a:lnTo>
                    <a:pt x="1028" y="999"/>
                  </a:lnTo>
                  <a:lnTo>
                    <a:pt x="1019" y="1000"/>
                  </a:lnTo>
                  <a:lnTo>
                    <a:pt x="1011" y="1002"/>
                  </a:lnTo>
                  <a:lnTo>
                    <a:pt x="1006" y="1005"/>
                  </a:lnTo>
                  <a:lnTo>
                    <a:pt x="994" y="1012"/>
                  </a:lnTo>
                  <a:lnTo>
                    <a:pt x="984" y="1020"/>
                  </a:lnTo>
                  <a:lnTo>
                    <a:pt x="974" y="1027"/>
                  </a:lnTo>
                  <a:lnTo>
                    <a:pt x="962" y="1035"/>
                  </a:lnTo>
                  <a:lnTo>
                    <a:pt x="955" y="1038"/>
                  </a:lnTo>
                  <a:lnTo>
                    <a:pt x="949" y="1040"/>
                  </a:lnTo>
                  <a:lnTo>
                    <a:pt x="940" y="1041"/>
                  </a:lnTo>
                  <a:lnTo>
                    <a:pt x="930" y="1042"/>
                  </a:lnTo>
                  <a:lnTo>
                    <a:pt x="922" y="1041"/>
                  </a:lnTo>
                  <a:lnTo>
                    <a:pt x="913" y="1039"/>
                  </a:lnTo>
                  <a:lnTo>
                    <a:pt x="902" y="1037"/>
                  </a:lnTo>
                  <a:lnTo>
                    <a:pt x="891" y="1032"/>
                  </a:lnTo>
                  <a:lnTo>
                    <a:pt x="868" y="1023"/>
                  </a:lnTo>
                  <a:lnTo>
                    <a:pt x="845" y="1011"/>
                  </a:lnTo>
                  <a:lnTo>
                    <a:pt x="823" y="999"/>
                  </a:lnTo>
                  <a:lnTo>
                    <a:pt x="805" y="987"/>
                  </a:lnTo>
                  <a:lnTo>
                    <a:pt x="797" y="982"/>
                  </a:lnTo>
                  <a:lnTo>
                    <a:pt x="790" y="976"/>
                  </a:lnTo>
                  <a:lnTo>
                    <a:pt x="786" y="971"/>
                  </a:lnTo>
                  <a:lnTo>
                    <a:pt x="784" y="967"/>
                  </a:lnTo>
                  <a:lnTo>
                    <a:pt x="731" y="973"/>
                  </a:lnTo>
                  <a:lnTo>
                    <a:pt x="714" y="962"/>
                  </a:lnTo>
                  <a:lnTo>
                    <a:pt x="697" y="953"/>
                  </a:lnTo>
                  <a:lnTo>
                    <a:pt x="680" y="945"/>
                  </a:lnTo>
                  <a:lnTo>
                    <a:pt x="658" y="937"/>
                  </a:lnTo>
                  <a:lnTo>
                    <a:pt x="653" y="932"/>
                  </a:lnTo>
                  <a:lnTo>
                    <a:pt x="650" y="925"/>
                  </a:lnTo>
                  <a:lnTo>
                    <a:pt x="648" y="917"/>
                  </a:lnTo>
                  <a:lnTo>
                    <a:pt x="644" y="910"/>
                  </a:lnTo>
                  <a:lnTo>
                    <a:pt x="642" y="904"/>
                  </a:lnTo>
                  <a:lnTo>
                    <a:pt x="639" y="898"/>
                  </a:lnTo>
                  <a:lnTo>
                    <a:pt x="638" y="896"/>
                  </a:lnTo>
                  <a:lnTo>
                    <a:pt x="636" y="895"/>
                  </a:lnTo>
                  <a:lnTo>
                    <a:pt x="633" y="894"/>
                  </a:lnTo>
                  <a:lnTo>
                    <a:pt x="631" y="894"/>
                  </a:lnTo>
                  <a:lnTo>
                    <a:pt x="607" y="887"/>
                  </a:lnTo>
                  <a:lnTo>
                    <a:pt x="588" y="883"/>
                  </a:lnTo>
                  <a:lnTo>
                    <a:pt x="575" y="882"/>
                  </a:lnTo>
                  <a:lnTo>
                    <a:pt x="565" y="880"/>
                  </a:lnTo>
                  <a:lnTo>
                    <a:pt x="561" y="879"/>
                  </a:lnTo>
                  <a:lnTo>
                    <a:pt x="558" y="877"/>
                  </a:lnTo>
                  <a:lnTo>
                    <a:pt x="554" y="874"/>
                  </a:lnTo>
                  <a:lnTo>
                    <a:pt x="551" y="870"/>
                  </a:lnTo>
                  <a:lnTo>
                    <a:pt x="546" y="857"/>
                  </a:lnTo>
                  <a:lnTo>
                    <a:pt x="538" y="838"/>
                  </a:lnTo>
                  <a:lnTo>
                    <a:pt x="537" y="835"/>
                  </a:lnTo>
                  <a:lnTo>
                    <a:pt x="535" y="833"/>
                  </a:lnTo>
                  <a:lnTo>
                    <a:pt x="532" y="831"/>
                  </a:lnTo>
                  <a:lnTo>
                    <a:pt x="530" y="829"/>
                  </a:lnTo>
                  <a:lnTo>
                    <a:pt x="524" y="828"/>
                  </a:lnTo>
                  <a:lnTo>
                    <a:pt x="517" y="828"/>
                  </a:lnTo>
                  <a:lnTo>
                    <a:pt x="509" y="828"/>
                  </a:lnTo>
                  <a:lnTo>
                    <a:pt x="501" y="828"/>
                  </a:lnTo>
                  <a:lnTo>
                    <a:pt x="493" y="828"/>
                  </a:lnTo>
                  <a:lnTo>
                    <a:pt x="485" y="826"/>
                  </a:lnTo>
                  <a:lnTo>
                    <a:pt x="480" y="822"/>
                  </a:lnTo>
                  <a:lnTo>
                    <a:pt x="472" y="816"/>
                  </a:lnTo>
                  <a:lnTo>
                    <a:pt x="464" y="806"/>
                  </a:lnTo>
                  <a:lnTo>
                    <a:pt x="457" y="796"/>
                  </a:lnTo>
                  <a:lnTo>
                    <a:pt x="450" y="784"/>
                  </a:lnTo>
                  <a:lnTo>
                    <a:pt x="445" y="773"/>
                  </a:lnTo>
                  <a:lnTo>
                    <a:pt x="442" y="768"/>
                  </a:lnTo>
                  <a:lnTo>
                    <a:pt x="440" y="762"/>
                  </a:lnTo>
                  <a:lnTo>
                    <a:pt x="439" y="757"/>
                  </a:lnTo>
                  <a:lnTo>
                    <a:pt x="439" y="751"/>
                  </a:lnTo>
                  <a:lnTo>
                    <a:pt x="439" y="747"/>
                  </a:lnTo>
                  <a:lnTo>
                    <a:pt x="440" y="743"/>
                  </a:lnTo>
                  <a:lnTo>
                    <a:pt x="441" y="739"/>
                  </a:lnTo>
                  <a:lnTo>
                    <a:pt x="443" y="735"/>
                  </a:lnTo>
                  <a:lnTo>
                    <a:pt x="449" y="728"/>
                  </a:lnTo>
                  <a:lnTo>
                    <a:pt x="456" y="720"/>
                  </a:lnTo>
                  <a:lnTo>
                    <a:pt x="461" y="713"/>
                  </a:lnTo>
                  <a:lnTo>
                    <a:pt x="467" y="705"/>
                  </a:lnTo>
                  <a:lnTo>
                    <a:pt x="469" y="700"/>
                  </a:lnTo>
                  <a:lnTo>
                    <a:pt x="471" y="694"/>
                  </a:lnTo>
                  <a:lnTo>
                    <a:pt x="472" y="689"/>
                  </a:lnTo>
                  <a:lnTo>
                    <a:pt x="472" y="684"/>
                  </a:lnTo>
                  <a:lnTo>
                    <a:pt x="471" y="664"/>
                  </a:lnTo>
                  <a:lnTo>
                    <a:pt x="468" y="647"/>
                  </a:lnTo>
                  <a:lnTo>
                    <a:pt x="463" y="630"/>
                  </a:lnTo>
                  <a:lnTo>
                    <a:pt x="457" y="615"/>
                  </a:lnTo>
                  <a:lnTo>
                    <a:pt x="450" y="601"/>
                  </a:lnTo>
                  <a:lnTo>
                    <a:pt x="441" y="589"/>
                  </a:lnTo>
                  <a:lnTo>
                    <a:pt x="431" y="576"/>
                  </a:lnTo>
                  <a:lnTo>
                    <a:pt x="423" y="565"/>
                  </a:lnTo>
                  <a:lnTo>
                    <a:pt x="402" y="543"/>
                  </a:lnTo>
                  <a:lnTo>
                    <a:pt x="382" y="520"/>
                  </a:lnTo>
                  <a:lnTo>
                    <a:pt x="373" y="509"/>
                  </a:lnTo>
                  <a:lnTo>
                    <a:pt x="366" y="496"/>
                  </a:lnTo>
                  <a:lnTo>
                    <a:pt x="358" y="483"/>
                  </a:lnTo>
                  <a:lnTo>
                    <a:pt x="352" y="468"/>
                  </a:lnTo>
                  <a:lnTo>
                    <a:pt x="350" y="464"/>
                  </a:lnTo>
                  <a:lnTo>
                    <a:pt x="348" y="460"/>
                  </a:lnTo>
                  <a:lnTo>
                    <a:pt x="345" y="456"/>
                  </a:lnTo>
                  <a:lnTo>
                    <a:pt x="341" y="453"/>
                  </a:lnTo>
                  <a:lnTo>
                    <a:pt x="333" y="447"/>
                  </a:lnTo>
                  <a:lnTo>
                    <a:pt x="324" y="441"/>
                  </a:lnTo>
                  <a:lnTo>
                    <a:pt x="314" y="435"/>
                  </a:lnTo>
                  <a:lnTo>
                    <a:pt x="306" y="429"/>
                  </a:lnTo>
                  <a:lnTo>
                    <a:pt x="304" y="426"/>
                  </a:lnTo>
                  <a:lnTo>
                    <a:pt x="301" y="422"/>
                  </a:lnTo>
                  <a:lnTo>
                    <a:pt x="300" y="417"/>
                  </a:lnTo>
                  <a:lnTo>
                    <a:pt x="300" y="413"/>
                  </a:lnTo>
                  <a:lnTo>
                    <a:pt x="306" y="404"/>
                  </a:lnTo>
                  <a:lnTo>
                    <a:pt x="313" y="394"/>
                  </a:lnTo>
                  <a:lnTo>
                    <a:pt x="306" y="391"/>
                  </a:lnTo>
                  <a:lnTo>
                    <a:pt x="300" y="388"/>
                  </a:lnTo>
                  <a:lnTo>
                    <a:pt x="297" y="380"/>
                  </a:lnTo>
                  <a:lnTo>
                    <a:pt x="293" y="369"/>
                  </a:lnTo>
                  <a:lnTo>
                    <a:pt x="286" y="356"/>
                  </a:lnTo>
                  <a:lnTo>
                    <a:pt x="279" y="344"/>
                  </a:lnTo>
                  <a:lnTo>
                    <a:pt x="262" y="321"/>
                  </a:lnTo>
                  <a:lnTo>
                    <a:pt x="252" y="308"/>
                  </a:lnTo>
                  <a:lnTo>
                    <a:pt x="245" y="291"/>
                  </a:lnTo>
                  <a:lnTo>
                    <a:pt x="238" y="278"/>
                  </a:lnTo>
                  <a:lnTo>
                    <a:pt x="230" y="267"/>
                  </a:lnTo>
                  <a:lnTo>
                    <a:pt x="224" y="258"/>
                  </a:lnTo>
                  <a:lnTo>
                    <a:pt x="217" y="248"/>
                  </a:lnTo>
                  <a:lnTo>
                    <a:pt x="211" y="239"/>
                  </a:lnTo>
                  <a:lnTo>
                    <a:pt x="205" y="228"/>
                  </a:lnTo>
                  <a:lnTo>
                    <a:pt x="200" y="216"/>
                  </a:lnTo>
                  <a:lnTo>
                    <a:pt x="193" y="195"/>
                  </a:lnTo>
                  <a:lnTo>
                    <a:pt x="187" y="176"/>
                  </a:lnTo>
                  <a:lnTo>
                    <a:pt x="182" y="158"/>
                  </a:lnTo>
                  <a:lnTo>
                    <a:pt x="178" y="140"/>
                  </a:lnTo>
                  <a:lnTo>
                    <a:pt x="171" y="107"/>
                  </a:lnTo>
                  <a:lnTo>
                    <a:pt x="167" y="74"/>
                  </a:lnTo>
                  <a:lnTo>
                    <a:pt x="155" y="74"/>
                  </a:lnTo>
                  <a:lnTo>
                    <a:pt x="146" y="73"/>
                  </a:lnTo>
                  <a:lnTo>
                    <a:pt x="138" y="71"/>
                  </a:lnTo>
                  <a:lnTo>
                    <a:pt x="132" y="69"/>
                  </a:lnTo>
                  <a:lnTo>
                    <a:pt x="120" y="64"/>
                  </a:lnTo>
                  <a:lnTo>
                    <a:pt x="106" y="56"/>
                  </a:lnTo>
                  <a:lnTo>
                    <a:pt x="97" y="74"/>
                  </a:lnTo>
                  <a:lnTo>
                    <a:pt x="89" y="94"/>
                  </a:lnTo>
                  <a:lnTo>
                    <a:pt x="84" y="104"/>
                  </a:lnTo>
                  <a:lnTo>
                    <a:pt x="82" y="114"/>
                  </a:lnTo>
                  <a:lnTo>
                    <a:pt x="80" y="124"/>
                  </a:lnTo>
                  <a:lnTo>
                    <a:pt x="80" y="135"/>
                  </a:lnTo>
                  <a:lnTo>
                    <a:pt x="81" y="148"/>
                  </a:lnTo>
                  <a:lnTo>
                    <a:pt x="83" y="160"/>
                  </a:lnTo>
                  <a:lnTo>
                    <a:pt x="87" y="171"/>
                  </a:lnTo>
                  <a:lnTo>
                    <a:pt x="90" y="182"/>
                  </a:lnTo>
                  <a:lnTo>
                    <a:pt x="101" y="203"/>
                  </a:lnTo>
                  <a:lnTo>
                    <a:pt x="113" y="222"/>
                  </a:lnTo>
                  <a:lnTo>
                    <a:pt x="125" y="241"/>
                  </a:lnTo>
                  <a:lnTo>
                    <a:pt x="136" y="263"/>
                  </a:lnTo>
                  <a:lnTo>
                    <a:pt x="140" y="273"/>
                  </a:lnTo>
                  <a:lnTo>
                    <a:pt x="144" y="284"/>
                  </a:lnTo>
                  <a:lnTo>
                    <a:pt x="146" y="296"/>
                  </a:lnTo>
                  <a:lnTo>
                    <a:pt x="146" y="308"/>
                  </a:lnTo>
                  <a:lnTo>
                    <a:pt x="147" y="314"/>
                  </a:lnTo>
                  <a:lnTo>
                    <a:pt x="148" y="320"/>
                  </a:lnTo>
                  <a:lnTo>
                    <a:pt x="150" y="326"/>
                  </a:lnTo>
                  <a:lnTo>
                    <a:pt x="154" y="332"/>
                  </a:lnTo>
                  <a:lnTo>
                    <a:pt x="161" y="344"/>
                  </a:lnTo>
                  <a:lnTo>
                    <a:pt x="170" y="355"/>
                  </a:lnTo>
                  <a:lnTo>
                    <a:pt x="178" y="366"/>
                  </a:lnTo>
                  <a:lnTo>
                    <a:pt x="185" y="375"/>
                  </a:lnTo>
                  <a:lnTo>
                    <a:pt x="191" y="383"/>
                  </a:lnTo>
                  <a:lnTo>
                    <a:pt x="193" y="388"/>
                  </a:lnTo>
                  <a:lnTo>
                    <a:pt x="195" y="395"/>
                  </a:lnTo>
                  <a:lnTo>
                    <a:pt x="196" y="402"/>
                  </a:lnTo>
                  <a:lnTo>
                    <a:pt x="196" y="409"/>
                  </a:lnTo>
                  <a:lnTo>
                    <a:pt x="198" y="415"/>
                  </a:lnTo>
                  <a:lnTo>
                    <a:pt x="196" y="429"/>
                  </a:lnTo>
                  <a:lnTo>
                    <a:pt x="195" y="441"/>
                  </a:lnTo>
                  <a:lnTo>
                    <a:pt x="195" y="446"/>
                  </a:lnTo>
                  <a:lnTo>
                    <a:pt x="195" y="452"/>
                  </a:lnTo>
                  <a:lnTo>
                    <a:pt x="196" y="456"/>
                  </a:lnTo>
                  <a:lnTo>
                    <a:pt x="198" y="461"/>
                  </a:lnTo>
                  <a:lnTo>
                    <a:pt x="200" y="465"/>
                  </a:lnTo>
                  <a:lnTo>
                    <a:pt x="203" y="469"/>
                  </a:lnTo>
                  <a:lnTo>
                    <a:pt x="207" y="472"/>
                  </a:lnTo>
                  <a:lnTo>
                    <a:pt x="213" y="474"/>
                  </a:lnTo>
                  <a:lnTo>
                    <a:pt x="211" y="483"/>
                  </a:lnTo>
                  <a:lnTo>
                    <a:pt x="210" y="489"/>
                  </a:lnTo>
                  <a:lnTo>
                    <a:pt x="210" y="495"/>
                  </a:lnTo>
                  <a:lnTo>
                    <a:pt x="211" y="499"/>
                  </a:lnTo>
                  <a:lnTo>
                    <a:pt x="212" y="509"/>
                  </a:lnTo>
                  <a:lnTo>
                    <a:pt x="213" y="524"/>
                  </a:lnTo>
                  <a:lnTo>
                    <a:pt x="221" y="525"/>
                  </a:lnTo>
                  <a:lnTo>
                    <a:pt x="228" y="528"/>
                  </a:lnTo>
                  <a:lnTo>
                    <a:pt x="236" y="533"/>
                  </a:lnTo>
                  <a:lnTo>
                    <a:pt x="244" y="539"/>
                  </a:lnTo>
                  <a:lnTo>
                    <a:pt x="250" y="546"/>
                  </a:lnTo>
                  <a:lnTo>
                    <a:pt x="255" y="553"/>
                  </a:lnTo>
                  <a:lnTo>
                    <a:pt x="258" y="560"/>
                  </a:lnTo>
                  <a:lnTo>
                    <a:pt x="259" y="567"/>
                  </a:lnTo>
                  <a:lnTo>
                    <a:pt x="259" y="571"/>
                  </a:lnTo>
                  <a:lnTo>
                    <a:pt x="258" y="575"/>
                  </a:lnTo>
                  <a:lnTo>
                    <a:pt x="257" y="579"/>
                  </a:lnTo>
                  <a:lnTo>
                    <a:pt x="255" y="583"/>
                  </a:lnTo>
                  <a:lnTo>
                    <a:pt x="250" y="590"/>
                  </a:lnTo>
                  <a:lnTo>
                    <a:pt x="245" y="596"/>
                  </a:lnTo>
                  <a:lnTo>
                    <a:pt x="232" y="604"/>
                  </a:lnTo>
                  <a:lnTo>
                    <a:pt x="219" y="610"/>
                  </a:lnTo>
                  <a:lnTo>
                    <a:pt x="216" y="603"/>
                  </a:lnTo>
                  <a:lnTo>
                    <a:pt x="214" y="596"/>
                  </a:lnTo>
                  <a:lnTo>
                    <a:pt x="213" y="587"/>
                  </a:lnTo>
                  <a:lnTo>
                    <a:pt x="213" y="580"/>
                  </a:lnTo>
                  <a:lnTo>
                    <a:pt x="213" y="573"/>
                  </a:lnTo>
                  <a:lnTo>
                    <a:pt x="212" y="566"/>
                  </a:lnTo>
                  <a:lnTo>
                    <a:pt x="210" y="560"/>
                  </a:lnTo>
                  <a:lnTo>
                    <a:pt x="206" y="555"/>
                  </a:lnTo>
                  <a:lnTo>
                    <a:pt x="203" y="550"/>
                  </a:lnTo>
                  <a:lnTo>
                    <a:pt x="199" y="546"/>
                  </a:lnTo>
                  <a:lnTo>
                    <a:pt x="193" y="542"/>
                  </a:lnTo>
                  <a:lnTo>
                    <a:pt x="188" y="537"/>
                  </a:lnTo>
                  <a:lnTo>
                    <a:pt x="173" y="528"/>
                  </a:lnTo>
                  <a:lnTo>
                    <a:pt x="158" y="519"/>
                  </a:lnTo>
                  <a:lnTo>
                    <a:pt x="144" y="510"/>
                  </a:lnTo>
                  <a:lnTo>
                    <a:pt x="132" y="499"/>
                  </a:lnTo>
                  <a:lnTo>
                    <a:pt x="126" y="494"/>
                  </a:lnTo>
                  <a:lnTo>
                    <a:pt x="123" y="488"/>
                  </a:lnTo>
                  <a:lnTo>
                    <a:pt x="121" y="482"/>
                  </a:lnTo>
                  <a:lnTo>
                    <a:pt x="120" y="474"/>
                  </a:lnTo>
                  <a:lnTo>
                    <a:pt x="121" y="468"/>
                  </a:lnTo>
                  <a:lnTo>
                    <a:pt x="124" y="461"/>
                  </a:lnTo>
                  <a:lnTo>
                    <a:pt x="128" y="456"/>
                  </a:lnTo>
                  <a:lnTo>
                    <a:pt x="133" y="450"/>
                  </a:lnTo>
                  <a:lnTo>
                    <a:pt x="138" y="444"/>
                  </a:lnTo>
                  <a:lnTo>
                    <a:pt x="143" y="438"/>
                  </a:lnTo>
                  <a:lnTo>
                    <a:pt x="145" y="432"/>
                  </a:lnTo>
                  <a:lnTo>
                    <a:pt x="146" y="426"/>
                  </a:lnTo>
                  <a:lnTo>
                    <a:pt x="146" y="420"/>
                  </a:lnTo>
                  <a:lnTo>
                    <a:pt x="145" y="415"/>
                  </a:lnTo>
                  <a:lnTo>
                    <a:pt x="144" y="411"/>
                  </a:lnTo>
                  <a:lnTo>
                    <a:pt x="142" y="406"/>
                  </a:lnTo>
                  <a:lnTo>
                    <a:pt x="136" y="399"/>
                  </a:lnTo>
                  <a:lnTo>
                    <a:pt x="128" y="391"/>
                  </a:lnTo>
                  <a:lnTo>
                    <a:pt x="120" y="385"/>
                  </a:lnTo>
                  <a:lnTo>
                    <a:pt x="111" y="378"/>
                  </a:lnTo>
                  <a:lnTo>
                    <a:pt x="100" y="372"/>
                  </a:lnTo>
                  <a:lnTo>
                    <a:pt x="89" y="366"/>
                  </a:lnTo>
                  <a:lnTo>
                    <a:pt x="78" y="359"/>
                  </a:lnTo>
                  <a:lnTo>
                    <a:pt x="68" y="353"/>
                  </a:lnTo>
                  <a:lnTo>
                    <a:pt x="57" y="347"/>
                  </a:lnTo>
                  <a:lnTo>
                    <a:pt x="48" y="339"/>
                  </a:lnTo>
                  <a:lnTo>
                    <a:pt x="41" y="332"/>
                  </a:lnTo>
                  <a:lnTo>
                    <a:pt x="34" y="323"/>
                  </a:lnTo>
                  <a:lnTo>
                    <a:pt x="32" y="318"/>
                  </a:lnTo>
                  <a:lnTo>
                    <a:pt x="30" y="313"/>
                  </a:lnTo>
                  <a:lnTo>
                    <a:pt x="27" y="307"/>
                  </a:lnTo>
                  <a:lnTo>
                    <a:pt x="27" y="302"/>
                  </a:lnTo>
                  <a:lnTo>
                    <a:pt x="34" y="302"/>
                  </a:lnTo>
                  <a:lnTo>
                    <a:pt x="41" y="301"/>
                  </a:lnTo>
                  <a:lnTo>
                    <a:pt x="46" y="300"/>
                  </a:lnTo>
                  <a:lnTo>
                    <a:pt x="50" y="298"/>
                  </a:lnTo>
                  <a:lnTo>
                    <a:pt x="55" y="297"/>
                  </a:lnTo>
                  <a:lnTo>
                    <a:pt x="59" y="294"/>
                  </a:lnTo>
                  <a:lnTo>
                    <a:pt x="62" y="292"/>
                  </a:lnTo>
                  <a:lnTo>
                    <a:pt x="65" y="289"/>
                  </a:lnTo>
                  <a:lnTo>
                    <a:pt x="69" y="282"/>
                  </a:lnTo>
                  <a:lnTo>
                    <a:pt x="71" y="274"/>
                  </a:lnTo>
                  <a:lnTo>
                    <a:pt x="73" y="264"/>
                  </a:lnTo>
                  <a:lnTo>
                    <a:pt x="73" y="252"/>
                  </a:lnTo>
                  <a:lnTo>
                    <a:pt x="73" y="247"/>
                  </a:lnTo>
                  <a:lnTo>
                    <a:pt x="72" y="242"/>
                  </a:lnTo>
                  <a:lnTo>
                    <a:pt x="71" y="237"/>
                  </a:lnTo>
                  <a:lnTo>
                    <a:pt x="69" y="233"/>
                  </a:lnTo>
                  <a:lnTo>
                    <a:pt x="64" y="225"/>
                  </a:lnTo>
                  <a:lnTo>
                    <a:pt x="58" y="217"/>
                  </a:lnTo>
                  <a:lnTo>
                    <a:pt x="43" y="205"/>
                  </a:lnTo>
                  <a:lnTo>
                    <a:pt x="27" y="191"/>
                  </a:lnTo>
                  <a:lnTo>
                    <a:pt x="19" y="176"/>
                  </a:lnTo>
                  <a:lnTo>
                    <a:pt x="13" y="163"/>
                  </a:lnTo>
                  <a:lnTo>
                    <a:pt x="10" y="151"/>
                  </a:lnTo>
                  <a:lnTo>
                    <a:pt x="9" y="139"/>
                  </a:lnTo>
                  <a:lnTo>
                    <a:pt x="8" y="128"/>
                  </a:lnTo>
                  <a:lnTo>
                    <a:pt x="6" y="117"/>
                  </a:lnTo>
                  <a:lnTo>
                    <a:pt x="4" y="106"/>
                  </a:lnTo>
                  <a:lnTo>
                    <a:pt x="0" y="93"/>
                  </a:lnTo>
                  <a:lnTo>
                    <a:pt x="0" y="50"/>
                  </a:lnTo>
                  <a:lnTo>
                    <a:pt x="1" y="36"/>
                  </a:lnTo>
                  <a:lnTo>
                    <a:pt x="3" y="22"/>
                  </a:lnTo>
                  <a:lnTo>
                    <a:pt x="5" y="10"/>
                  </a:lnTo>
                  <a:lnTo>
                    <a:pt x="6" y="0"/>
                  </a:lnTo>
                  <a:lnTo>
                    <a:pt x="23" y="4"/>
                  </a:lnTo>
                  <a:lnTo>
                    <a:pt x="38" y="5"/>
                  </a:lnTo>
                  <a:lnTo>
                    <a:pt x="53" y="6"/>
                  </a:lnTo>
                  <a:lnTo>
                    <a:pt x="66" y="5"/>
                  </a:lnTo>
                  <a:lnTo>
                    <a:pt x="92" y="2"/>
                  </a:lnTo>
                  <a:lnTo>
                    <a:pt x="120" y="0"/>
                  </a:lnTo>
                  <a:lnTo>
                    <a:pt x="140" y="1"/>
                  </a:lnTo>
                  <a:lnTo>
                    <a:pt x="159" y="4"/>
                  </a:lnTo>
                  <a:lnTo>
                    <a:pt x="178" y="7"/>
                  </a:lnTo>
                  <a:lnTo>
                    <a:pt x="194" y="13"/>
                  </a:lnTo>
                  <a:lnTo>
                    <a:pt x="211" y="18"/>
                  </a:lnTo>
                  <a:lnTo>
                    <a:pt x="226" y="25"/>
                  </a:lnTo>
                  <a:lnTo>
                    <a:pt x="243" y="33"/>
                  </a:lnTo>
                  <a:lnTo>
                    <a:pt x="258" y="41"/>
                  </a:lnTo>
                  <a:lnTo>
                    <a:pt x="273" y="48"/>
                  </a:lnTo>
                  <a:lnTo>
                    <a:pt x="290" y="55"/>
                  </a:lnTo>
                  <a:lnTo>
                    <a:pt x="306" y="62"/>
                  </a:lnTo>
                  <a:lnTo>
                    <a:pt x="324" y="68"/>
                  </a:lnTo>
                  <a:lnTo>
                    <a:pt x="342" y="73"/>
                  </a:lnTo>
                  <a:lnTo>
                    <a:pt x="361" y="76"/>
                  </a:lnTo>
                  <a:lnTo>
                    <a:pt x="383" y="79"/>
                  </a:lnTo>
                  <a:lnTo>
                    <a:pt x="405" y="80"/>
                  </a:lnTo>
                  <a:lnTo>
                    <a:pt x="419" y="79"/>
                  </a:lnTo>
                  <a:lnTo>
                    <a:pt x="432" y="78"/>
                  </a:lnTo>
                  <a:lnTo>
                    <a:pt x="443" y="77"/>
                  </a:lnTo>
                  <a:lnTo>
                    <a:pt x="452" y="74"/>
                  </a:lnTo>
                  <a:lnTo>
                    <a:pt x="470" y="68"/>
                  </a:lnTo>
                  <a:lnTo>
                    <a:pt x="484" y="62"/>
                  </a:lnTo>
                  <a:lnTo>
                    <a:pt x="498" y="55"/>
                  </a:lnTo>
                  <a:lnTo>
                    <a:pt x="515" y="49"/>
                  </a:lnTo>
                  <a:lnTo>
                    <a:pt x="524" y="47"/>
                  </a:lnTo>
                  <a:lnTo>
                    <a:pt x="534" y="45"/>
                  </a:lnTo>
                  <a:lnTo>
                    <a:pt x="546" y="44"/>
                  </a:lnTo>
                  <a:lnTo>
                    <a:pt x="559" y="44"/>
                  </a:lnTo>
                  <a:lnTo>
                    <a:pt x="569" y="44"/>
                  </a:lnTo>
                  <a:lnTo>
                    <a:pt x="577" y="46"/>
                  </a:lnTo>
                  <a:lnTo>
                    <a:pt x="585" y="50"/>
                  </a:lnTo>
                  <a:lnTo>
                    <a:pt x="593" y="54"/>
                  </a:lnTo>
                  <a:lnTo>
                    <a:pt x="598" y="59"/>
                  </a:lnTo>
                  <a:lnTo>
                    <a:pt x="603" y="65"/>
                  </a:lnTo>
                  <a:lnTo>
                    <a:pt x="607" y="71"/>
                  </a:lnTo>
                  <a:lnTo>
                    <a:pt x="610" y="77"/>
                  </a:lnTo>
                  <a:lnTo>
                    <a:pt x="617" y="90"/>
                  </a:lnTo>
                  <a:lnTo>
                    <a:pt x="622" y="101"/>
                  </a:lnTo>
                  <a:lnTo>
                    <a:pt x="626" y="105"/>
                  </a:lnTo>
                  <a:lnTo>
                    <a:pt x="629" y="108"/>
                  </a:lnTo>
                  <a:lnTo>
                    <a:pt x="633" y="110"/>
                  </a:lnTo>
                  <a:lnTo>
                    <a:pt x="638" y="111"/>
                  </a:lnTo>
                  <a:lnTo>
                    <a:pt x="642" y="121"/>
                  </a:lnTo>
                  <a:lnTo>
                    <a:pt x="649" y="134"/>
                  </a:lnTo>
                  <a:lnTo>
                    <a:pt x="658" y="151"/>
                  </a:lnTo>
                  <a:lnTo>
                    <a:pt x="667" y="169"/>
                  </a:lnTo>
                  <a:lnTo>
                    <a:pt x="678" y="186"/>
                  </a:lnTo>
                  <a:lnTo>
                    <a:pt x="689" y="202"/>
                  </a:lnTo>
                  <a:lnTo>
                    <a:pt x="695" y="209"/>
                  </a:lnTo>
                  <a:lnTo>
                    <a:pt x="700" y="215"/>
                  </a:lnTo>
                  <a:lnTo>
                    <a:pt x="706" y="219"/>
                  </a:lnTo>
                  <a:lnTo>
                    <a:pt x="711" y="222"/>
                  </a:lnTo>
                  <a:lnTo>
                    <a:pt x="738" y="222"/>
                  </a:lnTo>
                  <a:lnTo>
                    <a:pt x="738" y="217"/>
                  </a:lnTo>
                  <a:lnTo>
                    <a:pt x="739" y="211"/>
                  </a:lnTo>
                  <a:lnTo>
                    <a:pt x="741" y="206"/>
                  </a:lnTo>
                  <a:lnTo>
                    <a:pt x="743" y="202"/>
                  </a:lnTo>
                  <a:lnTo>
                    <a:pt x="747" y="196"/>
                  </a:lnTo>
                  <a:lnTo>
                    <a:pt x="750" y="192"/>
                  </a:lnTo>
                  <a:lnTo>
                    <a:pt x="754" y="189"/>
                  </a:lnTo>
                  <a:lnTo>
                    <a:pt x="759" y="185"/>
                  </a:lnTo>
                  <a:lnTo>
                    <a:pt x="768" y="180"/>
                  </a:lnTo>
                  <a:lnTo>
                    <a:pt x="779" y="176"/>
                  </a:lnTo>
                  <a:lnTo>
                    <a:pt x="792" y="173"/>
                  </a:lnTo>
                  <a:lnTo>
                    <a:pt x="805" y="173"/>
                  </a:lnTo>
                  <a:lnTo>
                    <a:pt x="810" y="173"/>
                  </a:lnTo>
                  <a:lnTo>
                    <a:pt x="816" y="174"/>
                  </a:lnTo>
                  <a:lnTo>
                    <a:pt x="822" y="176"/>
                  </a:lnTo>
                  <a:lnTo>
                    <a:pt x="828" y="178"/>
                  </a:lnTo>
                  <a:lnTo>
                    <a:pt x="833" y="181"/>
                  </a:lnTo>
                  <a:lnTo>
                    <a:pt x="838" y="185"/>
                  </a:lnTo>
                  <a:lnTo>
                    <a:pt x="843" y="189"/>
                  </a:lnTo>
                  <a:lnTo>
                    <a:pt x="848" y="193"/>
                  </a:lnTo>
                  <a:lnTo>
                    <a:pt x="856" y="205"/>
                  </a:lnTo>
                  <a:lnTo>
                    <a:pt x="865" y="217"/>
                  </a:lnTo>
                  <a:lnTo>
                    <a:pt x="872" y="230"/>
                  </a:lnTo>
                  <a:lnTo>
                    <a:pt x="879" y="244"/>
                  </a:lnTo>
                  <a:lnTo>
                    <a:pt x="885" y="260"/>
                  </a:lnTo>
                  <a:lnTo>
                    <a:pt x="889" y="275"/>
                  </a:lnTo>
                  <a:lnTo>
                    <a:pt x="894" y="290"/>
                  </a:lnTo>
                  <a:lnTo>
                    <a:pt x="898" y="305"/>
                  </a:lnTo>
                  <a:lnTo>
                    <a:pt x="900" y="320"/>
                  </a:lnTo>
                  <a:lnTo>
                    <a:pt x="902" y="334"/>
                  </a:lnTo>
                  <a:lnTo>
                    <a:pt x="904" y="346"/>
                  </a:lnTo>
                  <a:lnTo>
                    <a:pt x="904" y="357"/>
                  </a:lnTo>
                  <a:lnTo>
                    <a:pt x="905" y="362"/>
                  </a:lnTo>
                  <a:lnTo>
                    <a:pt x="906" y="367"/>
                  </a:lnTo>
                  <a:lnTo>
                    <a:pt x="908" y="372"/>
                  </a:lnTo>
                  <a:lnTo>
                    <a:pt x="910" y="376"/>
                  </a:lnTo>
                  <a:lnTo>
                    <a:pt x="918" y="384"/>
                  </a:lnTo>
                  <a:lnTo>
                    <a:pt x="928" y="391"/>
                  </a:lnTo>
                  <a:lnTo>
                    <a:pt x="939" y="398"/>
                  </a:lnTo>
                  <a:lnTo>
                    <a:pt x="952" y="402"/>
                  </a:lnTo>
                  <a:lnTo>
                    <a:pt x="957" y="404"/>
                  </a:lnTo>
                  <a:lnTo>
                    <a:pt x="964" y="405"/>
                  </a:lnTo>
                  <a:lnTo>
                    <a:pt x="971" y="406"/>
                  </a:lnTo>
                  <a:lnTo>
                    <a:pt x="977" y="407"/>
                  </a:lnTo>
                  <a:lnTo>
                    <a:pt x="977" y="394"/>
                  </a:lnTo>
                  <a:lnTo>
                    <a:pt x="976" y="414"/>
                  </a:lnTo>
                  <a:lnTo>
                    <a:pt x="975" y="430"/>
                  </a:lnTo>
                  <a:lnTo>
                    <a:pt x="974" y="437"/>
                  </a:lnTo>
                  <a:lnTo>
                    <a:pt x="974" y="443"/>
                  </a:lnTo>
                  <a:lnTo>
                    <a:pt x="975" y="449"/>
                  </a:lnTo>
                  <a:lnTo>
                    <a:pt x="977" y="456"/>
                  </a:lnTo>
                  <a:lnTo>
                    <a:pt x="971" y="457"/>
                  </a:lnTo>
                  <a:lnTo>
                    <a:pt x="964" y="458"/>
                  </a:lnTo>
                  <a:lnTo>
                    <a:pt x="958" y="461"/>
                  </a:lnTo>
                  <a:lnTo>
                    <a:pt x="953" y="464"/>
                  </a:lnTo>
                  <a:lnTo>
                    <a:pt x="949" y="467"/>
                  </a:lnTo>
                  <a:lnTo>
                    <a:pt x="944" y="471"/>
                  </a:lnTo>
                  <a:lnTo>
                    <a:pt x="940" y="475"/>
                  </a:lnTo>
                  <a:lnTo>
                    <a:pt x="936" y="481"/>
                  </a:lnTo>
                  <a:lnTo>
                    <a:pt x="931" y="492"/>
                  </a:lnTo>
                  <a:lnTo>
                    <a:pt x="926" y="504"/>
                  </a:lnTo>
                  <a:lnTo>
                    <a:pt x="922" y="517"/>
                  </a:lnTo>
                  <a:lnTo>
                    <a:pt x="920" y="531"/>
                  </a:lnTo>
                  <a:lnTo>
                    <a:pt x="918" y="546"/>
                  </a:lnTo>
                  <a:lnTo>
                    <a:pt x="917" y="561"/>
                  </a:lnTo>
                  <a:lnTo>
                    <a:pt x="917" y="575"/>
                  </a:lnTo>
                  <a:lnTo>
                    <a:pt x="917" y="590"/>
                  </a:lnTo>
                  <a:lnTo>
                    <a:pt x="917" y="615"/>
                  </a:lnTo>
                  <a:lnTo>
                    <a:pt x="917" y="634"/>
                  </a:lnTo>
                  <a:lnTo>
                    <a:pt x="917" y="654"/>
                  </a:lnTo>
                  <a:lnTo>
                    <a:pt x="918" y="685"/>
                  </a:lnTo>
                  <a:lnTo>
                    <a:pt x="919" y="702"/>
                  </a:lnTo>
                  <a:lnTo>
                    <a:pt x="920" y="717"/>
                  </a:lnTo>
                  <a:lnTo>
                    <a:pt x="921" y="730"/>
                  </a:lnTo>
                  <a:lnTo>
                    <a:pt x="923" y="739"/>
                  </a:lnTo>
                  <a:lnTo>
                    <a:pt x="933" y="758"/>
                  </a:lnTo>
                  <a:lnTo>
                    <a:pt x="947" y="780"/>
                  </a:lnTo>
                  <a:lnTo>
                    <a:pt x="956" y="791"/>
                  </a:lnTo>
                  <a:lnTo>
                    <a:pt x="965" y="803"/>
                  </a:lnTo>
                  <a:lnTo>
                    <a:pt x="975" y="816"/>
                  </a:lnTo>
                  <a:lnTo>
                    <a:pt x="985" y="827"/>
                  </a:lnTo>
                  <a:lnTo>
                    <a:pt x="996" y="838"/>
                  </a:lnTo>
                  <a:lnTo>
                    <a:pt x="1007" y="848"/>
                  </a:lnTo>
                  <a:lnTo>
                    <a:pt x="1019" y="857"/>
                  </a:lnTo>
                  <a:lnTo>
                    <a:pt x="1030" y="865"/>
                  </a:lnTo>
                  <a:lnTo>
                    <a:pt x="1042" y="872"/>
                  </a:lnTo>
                  <a:lnTo>
                    <a:pt x="1054" y="877"/>
                  </a:lnTo>
                  <a:lnTo>
                    <a:pt x="1065" y="880"/>
                  </a:lnTo>
                  <a:lnTo>
                    <a:pt x="1077" y="881"/>
                  </a:lnTo>
                  <a:lnTo>
                    <a:pt x="1090" y="877"/>
                  </a:lnTo>
                  <a:lnTo>
                    <a:pt x="1114" y="865"/>
                  </a:lnTo>
                  <a:lnTo>
                    <a:pt x="1126" y="860"/>
                  </a:lnTo>
                  <a:lnTo>
                    <a:pt x="1140" y="855"/>
                  </a:lnTo>
                  <a:lnTo>
                    <a:pt x="1149" y="852"/>
                  </a:lnTo>
                  <a:lnTo>
                    <a:pt x="1156" y="850"/>
                  </a:lnTo>
                  <a:lnTo>
                    <a:pt x="1166" y="849"/>
                  </a:lnTo>
                  <a:lnTo>
                    <a:pt x="1178" y="849"/>
                  </a:lnTo>
                  <a:lnTo>
                    <a:pt x="1192" y="851"/>
                  </a:lnTo>
                  <a:lnTo>
                    <a:pt x="1208" y="852"/>
                  </a:lnTo>
                  <a:lnTo>
                    <a:pt x="1222" y="854"/>
                  </a:lnTo>
                  <a:lnTo>
                    <a:pt x="1235" y="854"/>
                  </a:lnTo>
                  <a:lnTo>
                    <a:pt x="1240" y="854"/>
                  </a:lnTo>
                  <a:lnTo>
                    <a:pt x="1244" y="853"/>
                  </a:lnTo>
                  <a:lnTo>
                    <a:pt x="1247" y="852"/>
                  </a:lnTo>
                  <a:lnTo>
                    <a:pt x="1249" y="850"/>
                  </a:lnTo>
                  <a:lnTo>
                    <a:pt x="1257" y="842"/>
                  </a:lnTo>
                  <a:lnTo>
                    <a:pt x="1264" y="834"/>
                  </a:lnTo>
                  <a:lnTo>
                    <a:pt x="1269" y="826"/>
                  </a:lnTo>
                  <a:lnTo>
                    <a:pt x="1274" y="818"/>
                  </a:lnTo>
                  <a:lnTo>
                    <a:pt x="1280" y="801"/>
                  </a:lnTo>
                  <a:lnTo>
                    <a:pt x="1285" y="785"/>
                  </a:lnTo>
                  <a:lnTo>
                    <a:pt x="1288" y="768"/>
                  </a:lnTo>
                  <a:lnTo>
                    <a:pt x="1292" y="750"/>
                  </a:lnTo>
                  <a:lnTo>
                    <a:pt x="1296" y="742"/>
                  </a:lnTo>
                  <a:lnTo>
                    <a:pt x="1299" y="733"/>
                  </a:lnTo>
                  <a:lnTo>
                    <a:pt x="1303" y="724"/>
                  </a:lnTo>
                  <a:lnTo>
                    <a:pt x="1309" y="715"/>
                  </a:lnTo>
                  <a:lnTo>
                    <a:pt x="1311" y="712"/>
                  </a:lnTo>
                  <a:lnTo>
                    <a:pt x="1313" y="709"/>
                  </a:lnTo>
                  <a:lnTo>
                    <a:pt x="1315" y="706"/>
                  </a:lnTo>
                  <a:lnTo>
                    <a:pt x="1319" y="703"/>
                  </a:lnTo>
                  <a:lnTo>
                    <a:pt x="1326" y="697"/>
                  </a:lnTo>
                  <a:lnTo>
                    <a:pt x="1336" y="693"/>
                  </a:lnTo>
                  <a:lnTo>
                    <a:pt x="1347" y="690"/>
                  </a:lnTo>
                  <a:lnTo>
                    <a:pt x="1359" y="687"/>
                  </a:lnTo>
                  <a:lnTo>
                    <a:pt x="1373" y="684"/>
                  </a:lnTo>
                  <a:lnTo>
                    <a:pt x="1387" y="682"/>
                  </a:lnTo>
                  <a:lnTo>
                    <a:pt x="1416" y="680"/>
                  </a:lnTo>
                  <a:lnTo>
                    <a:pt x="1446" y="678"/>
                  </a:lnTo>
                  <a:lnTo>
                    <a:pt x="1472" y="678"/>
                  </a:lnTo>
                  <a:lnTo>
                    <a:pt x="1495" y="678"/>
                  </a:lnTo>
                  <a:lnTo>
                    <a:pt x="1506" y="678"/>
                  </a:lnTo>
                  <a:lnTo>
                    <a:pt x="1522" y="678"/>
                  </a:lnTo>
                  <a:lnTo>
                    <a:pt x="1524" y="684"/>
                  </a:lnTo>
                  <a:lnTo>
                    <a:pt x="1528" y="693"/>
                  </a:lnTo>
                  <a:lnTo>
                    <a:pt x="1533" y="703"/>
                  </a:lnTo>
                  <a:lnTo>
                    <a:pt x="1535" y="709"/>
                  </a:lnTo>
                  <a:lnTo>
                    <a:pt x="1526" y="714"/>
                  </a:lnTo>
                  <a:lnTo>
                    <a:pt x="1515" y="720"/>
                  </a:lnTo>
                  <a:lnTo>
                    <a:pt x="1510" y="724"/>
                  </a:lnTo>
                  <a:lnTo>
                    <a:pt x="1503" y="729"/>
                  </a:lnTo>
                  <a:lnTo>
                    <a:pt x="1498" y="735"/>
                  </a:lnTo>
                  <a:lnTo>
                    <a:pt x="1492" y="741"/>
                  </a:lnTo>
                  <a:lnTo>
                    <a:pt x="1487" y="748"/>
                  </a:lnTo>
                  <a:lnTo>
                    <a:pt x="1481" y="758"/>
                  </a:lnTo>
                  <a:lnTo>
                    <a:pt x="1477" y="767"/>
                  </a:lnTo>
                  <a:lnTo>
                    <a:pt x="1473" y="778"/>
                  </a:lnTo>
                  <a:lnTo>
                    <a:pt x="1470" y="791"/>
                  </a:lnTo>
                  <a:lnTo>
                    <a:pt x="1469" y="804"/>
                  </a:lnTo>
                  <a:lnTo>
                    <a:pt x="1468" y="821"/>
                  </a:lnTo>
                  <a:lnTo>
                    <a:pt x="1469" y="838"/>
                  </a:lnTo>
                  <a:lnTo>
                    <a:pt x="1455" y="854"/>
                  </a:lnTo>
                  <a:lnTo>
                    <a:pt x="1444" y="868"/>
                  </a:lnTo>
                  <a:lnTo>
                    <a:pt x="1435" y="878"/>
                  </a:lnTo>
                  <a:lnTo>
                    <a:pt x="1428" y="888"/>
                  </a:lnTo>
                  <a:lnTo>
                    <a:pt x="1414" y="888"/>
                  </a:lnTo>
                  <a:lnTo>
                    <a:pt x="1401" y="888"/>
                  </a:lnTo>
                  <a:lnTo>
                    <a:pt x="1387" y="888"/>
                  </a:lnTo>
                  <a:lnTo>
                    <a:pt x="1369" y="888"/>
                  </a:lnTo>
                  <a:lnTo>
                    <a:pt x="1367" y="888"/>
                  </a:lnTo>
                  <a:lnTo>
                    <a:pt x="1359" y="888"/>
                  </a:lnTo>
                  <a:lnTo>
                    <a:pt x="1349" y="888"/>
                  </a:lnTo>
                  <a:lnTo>
                    <a:pt x="1336" y="888"/>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31" name="Freeform 130"/>
            <p:cNvSpPr>
              <a:spLocks/>
            </p:cNvSpPr>
            <p:nvPr/>
          </p:nvSpPr>
          <p:spPr bwMode="auto">
            <a:xfrm>
              <a:off x="3925845" y="4681828"/>
              <a:ext cx="211138" cy="265113"/>
            </a:xfrm>
            <a:custGeom>
              <a:avLst/>
              <a:gdLst>
                <a:gd name="T0" fmla="*/ 2147483646 w 486"/>
                <a:gd name="T1" fmla="*/ 2147483646 h 505"/>
                <a:gd name="T2" fmla="*/ 2147483646 w 486"/>
                <a:gd name="T3" fmla="*/ 2147483646 h 505"/>
                <a:gd name="T4" fmla="*/ 2147483646 w 486"/>
                <a:gd name="T5" fmla="*/ 2147483646 h 505"/>
                <a:gd name="T6" fmla="*/ 2147483646 w 486"/>
                <a:gd name="T7" fmla="*/ 2147483646 h 505"/>
                <a:gd name="T8" fmla="*/ 2147483646 w 486"/>
                <a:gd name="T9" fmla="*/ 2147483646 h 505"/>
                <a:gd name="T10" fmla="*/ 2147483646 w 486"/>
                <a:gd name="T11" fmla="*/ 2147483646 h 505"/>
                <a:gd name="T12" fmla="*/ 2147483646 w 486"/>
                <a:gd name="T13" fmla="*/ 2147483646 h 505"/>
                <a:gd name="T14" fmla="*/ 2147483646 w 486"/>
                <a:gd name="T15" fmla="*/ 2147483646 h 505"/>
                <a:gd name="T16" fmla="*/ 2147483646 w 486"/>
                <a:gd name="T17" fmla="*/ 2147483646 h 505"/>
                <a:gd name="T18" fmla="*/ 2147483646 w 486"/>
                <a:gd name="T19" fmla="*/ 2147483646 h 505"/>
                <a:gd name="T20" fmla="*/ 2147483646 w 486"/>
                <a:gd name="T21" fmla="*/ 2147483646 h 505"/>
                <a:gd name="T22" fmla="*/ 2147483646 w 486"/>
                <a:gd name="T23" fmla="*/ 2147483646 h 505"/>
                <a:gd name="T24" fmla="*/ 2147483646 w 486"/>
                <a:gd name="T25" fmla="*/ 2147483646 h 505"/>
                <a:gd name="T26" fmla="*/ 2147483646 w 486"/>
                <a:gd name="T27" fmla="*/ 2147483646 h 505"/>
                <a:gd name="T28" fmla="*/ 2147483646 w 486"/>
                <a:gd name="T29" fmla="*/ 2147483646 h 505"/>
                <a:gd name="T30" fmla="*/ 2147483646 w 486"/>
                <a:gd name="T31" fmla="*/ 2147483646 h 505"/>
                <a:gd name="T32" fmla="*/ 2147483646 w 486"/>
                <a:gd name="T33" fmla="*/ 2147483646 h 505"/>
                <a:gd name="T34" fmla="*/ 2147483646 w 486"/>
                <a:gd name="T35" fmla="*/ 2147483646 h 505"/>
                <a:gd name="T36" fmla="*/ 2147483646 w 486"/>
                <a:gd name="T37" fmla="*/ 2147483646 h 505"/>
                <a:gd name="T38" fmla="*/ 2147483646 w 486"/>
                <a:gd name="T39" fmla="*/ 2147483646 h 505"/>
                <a:gd name="T40" fmla="*/ 2147483646 w 486"/>
                <a:gd name="T41" fmla="*/ 2147483646 h 505"/>
                <a:gd name="T42" fmla="*/ 2147483646 w 486"/>
                <a:gd name="T43" fmla="*/ 2147483646 h 505"/>
                <a:gd name="T44" fmla="*/ 2147483646 w 486"/>
                <a:gd name="T45" fmla="*/ 2147483646 h 505"/>
                <a:gd name="T46" fmla="*/ 2147483646 w 486"/>
                <a:gd name="T47" fmla="*/ 2147483646 h 505"/>
                <a:gd name="T48" fmla="*/ 2147483646 w 486"/>
                <a:gd name="T49" fmla="*/ 2147483646 h 505"/>
                <a:gd name="T50" fmla="*/ 2147483646 w 486"/>
                <a:gd name="T51" fmla="*/ 2147483646 h 505"/>
                <a:gd name="T52" fmla="*/ 2147483646 w 486"/>
                <a:gd name="T53" fmla="*/ 2147483646 h 505"/>
                <a:gd name="T54" fmla="*/ 2147483646 w 486"/>
                <a:gd name="T55" fmla="*/ 2147483646 h 505"/>
                <a:gd name="T56" fmla="*/ 2147483646 w 486"/>
                <a:gd name="T57" fmla="*/ 2147483646 h 505"/>
                <a:gd name="T58" fmla="*/ 2147483646 w 486"/>
                <a:gd name="T59" fmla="*/ 2147483646 h 505"/>
                <a:gd name="T60" fmla="*/ 2147483646 w 486"/>
                <a:gd name="T61" fmla="*/ 2147483646 h 505"/>
                <a:gd name="T62" fmla="*/ 2147483646 w 486"/>
                <a:gd name="T63" fmla="*/ 2147483646 h 505"/>
                <a:gd name="T64" fmla="*/ 2147483646 w 486"/>
                <a:gd name="T65" fmla="*/ 2147483646 h 505"/>
                <a:gd name="T66" fmla="*/ 2147483646 w 486"/>
                <a:gd name="T67" fmla="*/ 2147483646 h 505"/>
                <a:gd name="T68" fmla="*/ 2147483646 w 486"/>
                <a:gd name="T69" fmla="*/ 2147483646 h 505"/>
                <a:gd name="T70" fmla="*/ 2147483646 w 486"/>
                <a:gd name="T71" fmla="*/ 2147483646 h 505"/>
                <a:gd name="T72" fmla="*/ 2147483646 w 486"/>
                <a:gd name="T73" fmla="*/ 2147483646 h 505"/>
                <a:gd name="T74" fmla="*/ 2147483646 w 486"/>
                <a:gd name="T75" fmla="*/ 2147483646 h 505"/>
                <a:gd name="T76" fmla="*/ 2147483646 w 486"/>
                <a:gd name="T77" fmla="*/ 2147483646 h 505"/>
                <a:gd name="T78" fmla="*/ 2147483646 w 486"/>
                <a:gd name="T79" fmla="*/ 2147483646 h 505"/>
                <a:gd name="T80" fmla="*/ 2147483646 w 486"/>
                <a:gd name="T81" fmla="*/ 2147483646 h 505"/>
                <a:gd name="T82" fmla="*/ 2147483646 w 486"/>
                <a:gd name="T83" fmla="*/ 2147483646 h 505"/>
                <a:gd name="T84" fmla="*/ 2147483646 w 486"/>
                <a:gd name="T85" fmla="*/ 2147483646 h 505"/>
                <a:gd name="T86" fmla="*/ 2147483646 w 486"/>
                <a:gd name="T87" fmla="*/ 2147483646 h 505"/>
                <a:gd name="T88" fmla="*/ 2147483646 w 486"/>
                <a:gd name="T89" fmla="*/ 2147483646 h 505"/>
                <a:gd name="T90" fmla="*/ 2147483646 w 486"/>
                <a:gd name="T91" fmla="*/ 2147483646 h 50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86" h="505">
                  <a:moveTo>
                    <a:pt x="0" y="166"/>
                  </a:moveTo>
                  <a:lnTo>
                    <a:pt x="7" y="171"/>
                  </a:lnTo>
                  <a:lnTo>
                    <a:pt x="14" y="176"/>
                  </a:lnTo>
                  <a:lnTo>
                    <a:pt x="19" y="181"/>
                  </a:lnTo>
                  <a:lnTo>
                    <a:pt x="24" y="186"/>
                  </a:lnTo>
                  <a:lnTo>
                    <a:pt x="31" y="198"/>
                  </a:lnTo>
                  <a:lnTo>
                    <a:pt x="39" y="210"/>
                  </a:lnTo>
                  <a:lnTo>
                    <a:pt x="44" y="221"/>
                  </a:lnTo>
                  <a:lnTo>
                    <a:pt x="51" y="232"/>
                  </a:lnTo>
                  <a:lnTo>
                    <a:pt x="58" y="242"/>
                  </a:lnTo>
                  <a:lnTo>
                    <a:pt x="66" y="253"/>
                  </a:lnTo>
                  <a:lnTo>
                    <a:pt x="82" y="266"/>
                  </a:lnTo>
                  <a:lnTo>
                    <a:pt x="96" y="276"/>
                  </a:lnTo>
                  <a:lnTo>
                    <a:pt x="111" y="285"/>
                  </a:lnTo>
                  <a:lnTo>
                    <a:pt x="126" y="293"/>
                  </a:lnTo>
                  <a:lnTo>
                    <a:pt x="140" y="299"/>
                  </a:lnTo>
                  <a:lnTo>
                    <a:pt x="155" y="305"/>
                  </a:lnTo>
                  <a:lnTo>
                    <a:pt x="170" y="310"/>
                  </a:lnTo>
                  <a:lnTo>
                    <a:pt x="185" y="314"/>
                  </a:lnTo>
                  <a:lnTo>
                    <a:pt x="215" y="321"/>
                  </a:lnTo>
                  <a:lnTo>
                    <a:pt x="246" y="328"/>
                  </a:lnTo>
                  <a:lnTo>
                    <a:pt x="262" y="332"/>
                  </a:lnTo>
                  <a:lnTo>
                    <a:pt x="278" y="338"/>
                  </a:lnTo>
                  <a:lnTo>
                    <a:pt x="295" y="344"/>
                  </a:lnTo>
                  <a:lnTo>
                    <a:pt x="312" y="351"/>
                  </a:lnTo>
                  <a:lnTo>
                    <a:pt x="307" y="367"/>
                  </a:lnTo>
                  <a:lnTo>
                    <a:pt x="299" y="381"/>
                  </a:lnTo>
                  <a:lnTo>
                    <a:pt x="291" y="394"/>
                  </a:lnTo>
                  <a:lnTo>
                    <a:pt x="284" y="406"/>
                  </a:lnTo>
                  <a:lnTo>
                    <a:pt x="277" y="418"/>
                  </a:lnTo>
                  <a:lnTo>
                    <a:pt x="272" y="430"/>
                  </a:lnTo>
                  <a:lnTo>
                    <a:pt x="269" y="436"/>
                  </a:lnTo>
                  <a:lnTo>
                    <a:pt x="267" y="443"/>
                  </a:lnTo>
                  <a:lnTo>
                    <a:pt x="266" y="449"/>
                  </a:lnTo>
                  <a:lnTo>
                    <a:pt x="266" y="456"/>
                  </a:lnTo>
                  <a:lnTo>
                    <a:pt x="266" y="463"/>
                  </a:lnTo>
                  <a:lnTo>
                    <a:pt x="269" y="471"/>
                  </a:lnTo>
                  <a:lnTo>
                    <a:pt x="273" y="477"/>
                  </a:lnTo>
                  <a:lnTo>
                    <a:pt x="278" y="482"/>
                  </a:lnTo>
                  <a:lnTo>
                    <a:pt x="284" y="487"/>
                  </a:lnTo>
                  <a:lnTo>
                    <a:pt x="291" y="491"/>
                  </a:lnTo>
                  <a:lnTo>
                    <a:pt x="299" y="494"/>
                  </a:lnTo>
                  <a:lnTo>
                    <a:pt x="308" y="497"/>
                  </a:lnTo>
                  <a:lnTo>
                    <a:pt x="325" y="501"/>
                  </a:lnTo>
                  <a:lnTo>
                    <a:pt x="344" y="504"/>
                  </a:lnTo>
                  <a:lnTo>
                    <a:pt x="363" y="505"/>
                  </a:lnTo>
                  <a:lnTo>
                    <a:pt x="379" y="505"/>
                  </a:lnTo>
                  <a:lnTo>
                    <a:pt x="387" y="504"/>
                  </a:lnTo>
                  <a:lnTo>
                    <a:pt x="396" y="502"/>
                  </a:lnTo>
                  <a:lnTo>
                    <a:pt x="406" y="499"/>
                  </a:lnTo>
                  <a:lnTo>
                    <a:pt x="415" y="494"/>
                  </a:lnTo>
                  <a:lnTo>
                    <a:pt x="426" y="488"/>
                  </a:lnTo>
                  <a:lnTo>
                    <a:pt x="436" y="482"/>
                  </a:lnTo>
                  <a:lnTo>
                    <a:pt x="446" y="474"/>
                  </a:lnTo>
                  <a:lnTo>
                    <a:pt x="456" y="465"/>
                  </a:lnTo>
                  <a:lnTo>
                    <a:pt x="465" y="456"/>
                  </a:lnTo>
                  <a:lnTo>
                    <a:pt x="473" y="447"/>
                  </a:lnTo>
                  <a:lnTo>
                    <a:pt x="478" y="437"/>
                  </a:lnTo>
                  <a:lnTo>
                    <a:pt x="482" y="428"/>
                  </a:lnTo>
                  <a:lnTo>
                    <a:pt x="485" y="418"/>
                  </a:lnTo>
                  <a:lnTo>
                    <a:pt x="486" y="407"/>
                  </a:lnTo>
                  <a:lnTo>
                    <a:pt x="485" y="402"/>
                  </a:lnTo>
                  <a:lnTo>
                    <a:pt x="484" y="397"/>
                  </a:lnTo>
                  <a:lnTo>
                    <a:pt x="481" y="393"/>
                  </a:lnTo>
                  <a:lnTo>
                    <a:pt x="478" y="388"/>
                  </a:lnTo>
                  <a:lnTo>
                    <a:pt x="478" y="358"/>
                  </a:lnTo>
                  <a:lnTo>
                    <a:pt x="475" y="345"/>
                  </a:lnTo>
                  <a:lnTo>
                    <a:pt x="473" y="331"/>
                  </a:lnTo>
                  <a:lnTo>
                    <a:pt x="471" y="316"/>
                  </a:lnTo>
                  <a:lnTo>
                    <a:pt x="470" y="299"/>
                  </a:lnTo>
                  <a:lnTo>
                    <a:pt x="468" y="284"/>
                  </a:lnTo>
                  <a:lnTo>
                    <a:pt x="465" y="270"/>
                  </a:lnTo>
                  <a:lnTo>
                    <a:pt x="463" y="263"/>
                  </a:lnTo>
                  <a:lnTo>
                    <a:pt x="461" y="257"/>
                  </a:lnTo>
                  <a:lnTo>
                    <a:pt x="456" y="252"/>
                  </a:lnTo>
                  <a:lnTo>
                    <a:pt x="452" y="247"/>
                  </a:lnTo>
                  <a:lnTo>
                    <a:pt x="446" y="242"/>
                  </a:lnTo>
                  <a:lnTo>
                    <a:pt x="439" y="239"/>
                  </a:lnTo>
                  <a:lnTo>
                    <a:pt x="431" y="236"/>
                  </a:lnTo>
                  <a:lnTo>
                    <a:pt x="422" y="234"/>
                  </a:lnTo>
                  <a:lnTo>
                    <a:pt x="413" y="232"/>
                  </a:lnTo>
                  <a:lnTo>
                    <a:pt x="406" y="229"/>
                  </a:lnTo>
                  <a:lnTo>
                    <a:pt x="398" y="226"/>
                  </a:lnTo>
                  <a:lnTo>
                    <a:pt x="392" y="222"/>
                  </a:lnTo>
                  <a:lnTo>
                    <a:pt x="386" y="216"/>
                  </a:lnTo>
                  <a:lnTo>
                    <a:pt x="378" y="212"/>
                  </a:lnTo>
                  <a:lnTo>
                    <a:pt x="370" y="207"/>
                  </a:lnTo>
                  <a:lnTo>
                    <a:pt x="363" y="203"/>
                  </a:lnTo>
                  <a:lnTo>
                    <a:pt x="346" y="196"/>
                  </a:lnTo>
                  <a:lnTo>
                    <a:pt x="330" y="188"/>
                  </a:lnTo>
                  <a:lnTo>
                    <a:pt x="313" y="182"/>
                  </a:lnTo>
                  <a:lnTo>
                    <a:pt x="298" y="176"/>
                  </a:lnTo>
                  <a:lnTo>
                    <a:pt x="290" y="172"/>
                  </a:lnTo>
                  <a:lnTo>
                    <a:pt x="284" y="169"/>
                  </a:lnTo>
                  <a:lnTo>
                    <a:pt x="278" y="165"/>
                  </a:lnTo>
                  <a:lnTo>
                    <a:pt x="273" y="160"/>
                  </a:lnTo>
                  <a:lnTo>
                    <a:pt x="269" y="158"/>
                  </a:lnTo>
                  <a:lnTo>
                    <a:pt x="266" y="154"/>
                  </a:lnTo>
                  <a:lnTo>
                    <a:pt x="264" y="151"/>
                  </a:lnTo>
                  <a:lnTo>
                    <a:pt x="263" y="146"/>
                  </a:lnTo>
                  <a:lnTo>
                    <a:pt x="262" y="136"/>
                  </a:lnTo>
                  <a:lnTo>
                    <a:pt x="261" y="125"/>
                  </a:lnTo>
                  <a:lnTo>
                    <a:pt x="261" y="113"/>
                  </a:lnTo>
                  <a:lnTo>
                    <a:pt x="262" y="101"/>
                  </a:lnTo>
                  <a:lnTo>
                    <a:pt x="261" y="90"/>
                  </a:lnTo>
                  <a:lnTo>
                    <a:pt x="260" y="81"/>
                  </a:lnTo>
                  <a:lnTo>
                    <a:pt x="258" y="75"/>
                  </a:lnTo>
                  <a:lnTo>
                    <a:pt x="255" y="71"/>
                  </a:lnTo>
                  <a:lnTo>
                    <a:pt x="251" y="67"/>
                  </a:lnTo>
                  <a:lnTo>
                    <a:pt x="246" y="61"/>
                  </a:lnTo>
                  <a:lnTo>
                    <a:pt x="241" y="55"/>
                  </a:lnTo>
                  <a:lnTo>
                    <a:pt x="237" y="47"/>
                  </a:lnTo>
                  <a:lnTo>
                    <a:pt x="235" y="43"/>
                  </a:lnTo>
                  <a:lnTo>
                    <a:pt x="234" y="37"/>
                  </a:lnTo>
                  <a:lnTo>
                    <a:pt x="233" y="32"/>
                  </a:lnTo>
                  <a:lnTo>
                    <a:pt x="233" y="25"/>
                  </a:lnTo>
                  <a:lnTo>
                    <a:pt x="199" y="12"/>
                  </a:lnTo>
                  <a:lnTo>
                    <a:pt x="195" y="12"/>
                  </a:lnTo>
                  <a:lnTo>
                    <a:pt x="190" y="10"/>
                  </a:lnTo>
                  <a:lnTo>
                    <a:pt x="186" y="8"/>
                  </a:lnTo>
                  <a:lnTo>
                    <a:pt x="182" y="6"/>
                  </a:lnTo>
                  <a:lnTo>
                    <a:pt x="177" y="4"/>
                  </a:lnTo>
                  <a:lnTo>
                    <a:pt x="173" y="2"/>
                  </a:lnTo>
                  <a:lnTo>
                    <a:pt x="166" y="0"/>
                  </a:lnTo>
                  <a:lnTo>
                    <a:pt x="160" y="0"/>
                  </a:lnTo>
                  <a:lnTo>
                    <a:pt x="139" y="1"/>
                  </a:lnTo>
                  <a:lnTo>
                    <a:pt x="116" y="2"/>
                  </a:lnTo>
                  <a:lnTo>
                    <a:pt x="92" y="6"/>
                  </a:lnTo>
                  <a:lnTo>
                    <a:pt x="70" y="11"/>
                  </a:lnTo>
                  <a:lnTo>
                    <a:pt x="60" y="14"/>
                  </a:lnTo>
                  <a:lnTo>
                    <a:pt x="50" y="17"/>
                  </a:lnTo>
                  <a:lnTo>
                    <a:pt x="42" y="21"/>
                  </a:lnTo>
                  <a:lnTo>
                    <a:pt x="34" y="27"/>
                  </a:lnTo>
                  <a:lnTo>
                    <a:pt x="28" y="31"/>
                  </a:lnTo>
                  <a:lnTo>
                    <a:pt x="24" y="37"/>
                  </a:lnTo>
                  <a:lnTo>
                    <a:pt x="21" y="43"/>
                  </a:lnTo>
                  <a:lnTo>
                    <a:pt x="20" y="49"/>
                  </a:lnTo>
                  <a:lnTo>
                    <a:pt x="20" y="64"/>
                  </a:lnTo>
                  <a:lnTo>
                    <a:pt x="20" y="74"/>
                  </a:lnTo>
                  <a:lnTo>
                    <a:pt x="0" y="166"/>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32" name="Freeform 131"/>
            <p:cNvSpPr>
              <a:spLocks/>
            </p:cNvSpPr>
            <p:nvPr/>
          </p:nvSpPr>
          <p:spPr bwMode="auto">
            <a:xfrm>
              <a:off x="4095709" y="3886491"/>
              <a:ext cx="73025" cy="109537"/>
            </a:xfrm>
            <a:custGeom>
              <a:avLst/>
              <a:gdLst>
                <a:gd name="T0" fmla="*/ 2147483646 w 166"/>
                <a:gd name="T1" fmla="*/ 2147483646 h 208"/>
                <a:gd name="T2" fmla="*/ 2147483646 w 166"/>
                <a:gd name="T3" fmla="*/ 2147483646 h 208"/>
                <a:gd name="T4" fmla="*/ 2147483646 w 166"/>
                <a:gd name="T5" fmla="*/ 2147483646 h 208"/>
                <a:gd name="T6" fmla="*/ 2147483646 w 166"/>
                <a:gd name="T7" fmla="*/ 2147483646 h 208"/>
                <a:gd name="T8" fmla="*/ 2147483646 w 166"/>
                <a:gd name="T9" fmla="*/ 2147483646 h 208"/>
                <a:gd name="T10" fmla="*/ 2147483646 w 166"/>
                <a:gd name="T11" fmla="*/ 2147483646 h 208"/>
                <a:gd name="T12" fmla="*/ 2147483646 w 166"/>
                <a:gd name="T13" fmla="*/ 2147483646 h 208"/>
                <a:gd name="T14" fmla="*/ 2147483646 w 166"/>
                <a:gd name="T15" fmla="*/ 2147483646 h 208"/>
                <a:gd name="T16" fmla="*/ 2147483646 w 166"/>
                <a:gd name="T17" fmla="*/ 2147483646 h 208"/>
                <a:gd name="T18" fmla="*/ 2147483646 w 166"/>
                <a:gd name="T19" fmla="*/ 2147483646 h 208"/>
                <a:gd name="T20" fmla="*/ 2147483646 w 166"/>
                <a:gd name="T21" fmla="*/ 2147483646 h 208"/>
                <a:gd name="T22" fmla="*/ 2147483646 w 166"/>
                <a:gd name="T23" fmla="*/ 2147483646 h 208"/>
                <a:gd name="T24" fmla="*/ 2147483646 w 166"/>
                <a:gd name="T25" fmla="*/ 2147483646 h 208"/>
                <a:gd name="T26" fmla="*/ 2147483646 w 166"/>
                <a:gd name="T27" fmla="*/ 2147483646 h 208"/>
                <a:gd name="T28" fmla="*/ 2147483646 w 166"/>
                <a:gd name="T29" fmla="*/ 2147483646 h 208"/>
                <a:gd name="T30" fmla="*/ 2147483646 w 166"/>
                <a:gd name="T31" fmla="*/ 2147483646 h 208"/>
                <a:gd name="T32" fmla="*/ 2147483646 w 166"/>
                <a:gd name="T33" fmla="*/ 2147483646 h 208"/>
                <a:gd name="T34" fmla="*/ 2147483646 w 166"/>
                <a:gd name="T35" fmla="*/ 2147483646 h 208"/>
                <a:gd name="T36" fmla="*/ 2147483646 w 166"/>
                <a:gd name="T37" fmla="*/ 2147483646 h 208"/>
                <a:gd name="T38" fmla="*/ 2147483646 w 166"/>
                <a:gd name="T39" fmla="*/ 2147483646 h 208"/>
                <a:gd name="T40" fmla="*/ 2147483646 w 166"/>
                <a:gd name="T41" fmla="*/ 2147483646 h 208"/>
                <a:gd name="T42" fmla="*/ 2147483646 w 166"/>
                <a:gd name="T43" fmla="*/ 2147483646 h 208"/>
                <a:gd name="T44" fmla="*/ 2147483646 w 166"/>
                <a:gd name="T45" fmla="*/ 2147483646 h 208"/>
                <a:gd name="T46" fmla="*/ 2147483646 w 166"/>
                <a:gd name="T47" fmla="*/ 2147483646 h 208"/>
                <a:gd name="T48" fmla="*/ 2147483646 w 166"/>
                <a:gd name="T49" fmla="*/ 2147483646 h 208"/>
                <a:gd name="T50" fmla="*/ 2147483646 w 166"/>
                <a:gd name="T51" fmla="*/ 2147483646 h 208"/>
                <a:gd name="T52" fmla="*/ 2147483646 w 166"/>
                <a:gd name="T53" fmla="*/ 2147483646 h 208"/>
                <a:gd name="T54" fmla="*/ 2147483646 w 166"/>
                <a:gd name="T55" fmla="*/ 0 h 208"/>
                <a:gd name="T56" fmla="*/ 2147483646 w 166"/>
                <a:gd name="T57" fmla="*/ 2147483646 h 208"/>
                <a:gd name="T58" fmla="*/ 2147483646 w 166"/>
                <a:gd name="T59" fmla="*/ 2147483646 h 208"/>
                <a:gd name="T60" fmla="*/ 2147483646 w 166"/>
                <a:gd name="T61" fmla="*/ 2147483646 h 208"/>
                <a:gd name="T62" fmla="*/ 2147483646 w 166"/>
                <a:gd name="T63" fmla="*/ 2147483646 h 208"/>
                <a:gd name="T64" fmla="*/ 2147483646 w 166"/>
                <a:gd name="T65" fmla="*/ 2147483646 h 208"/>
                <a:gd name="T66" fmla="*/ 2147483646 w 166"/>
                <a:gd name="T67" fmla="*/ 2147483646 h 208"/>
                <a:gd name="T68" fmla="*/ 2147483646 w 166"/>
                <a:gd name="T69" fmla="*/ 2147483646 h 208"/>
                <a:gd name="T70" fmla="*/ 0 w 166"/>
                <a:gd name="T71" fmla="*/ 2147483646 h 208"/>
                <a:gd name="T72" fmla="*/ 0 w 166"/>
                <a:gd name="T73" fmla="*/ 2147483646 h 208"/>
                <a:gd name="T74" fmla="*/ 2147483646 w 166"/>
                <a:gd name="T75" fmla="*/ 2147483646 h 208"/>
                <a:gd name="T76" fmla="*/ 2147483646 w 166"/>
                <a:gd name="T77" fmla="*/ 2147483646 h 208"/>
                <a:gd name="T78" fmla="*/ 2147483646 w 166"/>
                <a:gd name="T79" fmla="*/ 2147483646 h 208"/>
                <a:gd name="T80" fmla="*/ 2147483646 w 166"/>
                <a:gd name="T81" fmla="*/ 2147483646 h 208"/>
                <a:gd name="T82" fmla="*/ 2147483646 w 166"/>
                <a:gd name="T83" fmla="*/ 2147483646 h 208"/>
                <a:gd name="T84" fmla="*/ 2147483646 w 166"/>
                <a:gd name="T85" fmla="*/ 2147483646 h 208"/>
                <a:gd name="T86" fmla="*/ 2147483646 w 166"/>
                <a:gd name="T87" fmla="*/ 2147483646 h 208"/>
                <a:gd name="T88" fmla="*/ 2147483646 w 166"/>
                <a:gd name="T89" fmla="*/ 2147483646 h 208"/>
                <a:gd name="T90" fmla="*/ 2147483646 w 166"/>
                <a:gd name="T91" fmla="*/ 2147483646 h 208"/>
                <a:gd name="T92" fmla="*/ 2147483646 w 166"/>
                <a:gd name="T93" fmla="*/ 2147483646 h 208"/>
                <a:gd name="T94" fmla="*/ 2147483646 w 166"/>
                <a:gd name="T95" fmla="*/ 2147483646 h 208"/>
                <a:gd name="T96" fmla="*/ 2147483646 w 166"/>
                <a:gd name="T97" fmla="*/ 2147483646 h 208"/>
                <a:gd name="T98" fmla="*/ 2147483646 w 166"/>
                <a:gd name="T99" fmla="*/ 2147483646 h 208"/>
                <a:gd name="T100" fmla="*/ 2147483646 w 166"/>
                <a:gd name="T101" fmla="*/ 2147483646 h 208"/>
                <a:gd name="T102" fmla="*/ 2147483646 w 166"/>
                <a:gd name="T103" fmla="*/ 2147483646 h 208"/>
                <a:gd name="T104" fmla="*/ 2147483646 w 166"/>
                <a:gd name="T105" fmla="*/ 2147483646 h 208"/>
                <a:gd name="T106" fmla="*/ 2147483646 w 166"/>
                <a:gd name="T107" fmla="*/ 2147483646 h 208"/>
                <a:gd name="T108" fmla="*/ 2147483646 w 166"/>
                <a:gd name="T109" fmla="*/ 2147483646 h 208"/>
                <a:gd name="T110" fmla="*/ 2147483646 w 166"/>
                <a:gd name="T111" fmla="*/ 2147483646 h 20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66" h="208">
                  <a:moveTo>
                    <a:pt x="7" y="183"/>
                  </a:moveTo>
                  <a:lnTo>
                    <a:pt x="79" y="208"/>
                  </a:lnTo>
                  <a:lnTo>
                    <a:pt x="85" y="207"/>
                  </a:lnTo>
                  <a:lnTo>
                    <a:pt x="90" y="204"/>
                  </a:lnTo>
                  <a:lnTo>
                    <a:pt x="97" y="198"/>
                  </a:lnTo>
                  <a:lnTo>
                    <a:pt x="104" y="192"/>
                  </a:lnTo>
                  <a:lnTo>
                    <a:pt x="117" y="176"/>
                  </a:lnTo>
                  <a:lnTo>
                    <a:pt x="130" y="158"/>
                  </a:lnTo>
                  <a:lnTo>
                    <a:pt x="154" y="122"/>
                  </a:lnTo>
                  <a:lnTo>
                    <a:pt x="166" y="103"/>
                  </a:lnTo>
                  <a:lnTo>
                    <a:pt x="144" y="94"/>
                  </a:lnTo>
                  <a:lnTo>
                    <a:pt x="126" y="84"/>
                  </a:lnTo>
                  <a:lnTo>
                    <a:pt x="108" y="74"/>
                  </a:lnTo>
                  <a:lnTo>
                    <a:pt x="93" y="64"/>
                  </a:lnTo>
                  <a:lnTo>
                    <a:pt x="86" y="58"/>
                  </a:lnTo>
                  <a:lnTo>
                    <a:pt x="81" y="53"/>
                  </a:lnTo>
                  <a:lnTo>
                    <a:pt x="75" y="47"/>
                  </a:lnTo>
                  <a:lnTo>
                    <a:pt x="71" y="40"/>
                  </a:lnTo>
                  <a:lnTo>
                    <a:pt x="67" y="33"/>
                  </a:lnTo>
                  <a:lnTo>
                    <a:pt x="64" y="26"/>
                  </a:lnTo>
                  <a:lnTo>
                    <a:pt x="62" y="18"/>
                  </a:lnTo>
                  <a:lnTo>
                    <a:pt x="60" y="11"/>
                  </a:lnTo>
                  <a:lnTo>
                    <a:pt x="50" y="10"/>
                  </a:lnTo>
                  <a:lnTo>
                    <a:pt x="43" y="8"/>
                  </a:lnTo>
                  <a:lnTo>
                    <a:pt x="40" y="5"/>
                  </a:lnTo>
                  <a:lnTo>
                    <a:pt x="39" y="3"/>
                  </a:lnTo>
                  <a:lnTo>
                    <a:pt x="38" y="1"/>
                  </a:lnTo>
                  <a:lnTo>
                    <a:pt x="36" y="0"/>
                  </a:lnTo>
                  <a:lnTo>
                    <a:pt x="32" y="1"/>
                  </a:lnTo>
                  <a:lnTo>
                    <a:pt x="27" y="5"/>
                  </a:lnTo>
                  <a:lnTo>
                    <a:pt x="20" y="11"/>
                  </a:lnTo>
                  <a:lnTo>
                    <a:pt x="11" y="22"/>
                  </a:lnTo>
                  <a:lnTo>
                    <a:pt x="7" y="29"/>
                  </a:lnTo>
                  <a:lnTo>
                    <a:pt x="4" y="37"/>
                  </a:lnTo>
                  <a:lnTo>
                    <a:pt x="2" y="45"/>
                  </a:lnTo>
                  <a:lnTo>
                    <a:pt x="0" y="54"/>
                  </a:lnTo>
                  <a:lnTo>
                    <a:pt x="0" y="60"/>
                  </a:lnTo>
                  <a:lnTo>
                    <a:pt x="2" y="65"/>
                  </a:lnTo>
                  <a:lnTo>
                    <a:pt x="3" y="70"/>
                  </a:lnTo>
                  <a:lnTo>
                    <a:pt x="5" y="76"/>
                  </a:lnTo>
                  <a:lnTo>
                    <a:pt x="10" y="86"/>
                  </a:lnTo>
                  <a:lnTo>
                    <a:pt x="17" y="98"/>
                  </a:lnTo>
                  <a:lnTo>
                    <a:pt x="22" y="109"/>
                  </a:lnTo>
                  <a:lnTo>
                    <a:pt x="28" y="120"/>
                  </a:lnTo>
                  <a:lnTo>
                    <a:pt x="30" y="126"/>
                  </a:lnTo>
                  <a:lnTo>
                    <a:pt x="32" y="133"/>
                  </a:lnTo>
                  <a:lnTo>
                    <a:pt x="33" y="139"/>
                  </a:lnTo>
                  <a:lnTo>
                    <a:pt x="33" y="147"/>
                  </a:lnTo>
                  <a:lnTo>
                    <a:pt x="32" y="153"/>
                  </a:lnTo>
                  <a:lnTo>
                    <a:pt x="31" y="159"/>
                  </a:lnTo>
                  <a:lnTo>
                    <a:pt x="28" y="165"/>
                  </a:lnTo>
                  <a:lnTo>
                    <a:pt x="25" y="169"/>
                  </a:lnTo>
                  <a:lnTo>
                    <a:pt x="21" y="174"/>
                  </a:lnTo>
                  <a:lnTo>
                    <a:pt x="17" y="177"/>
                  </a:lnTo>
                  <a:lnTo>
                    <a:pt x="11" y="180"/>
                  </a:lnTo>
                  <a:lnTo>
                    <a:pt x="7" y="183"/>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33" name="Freeform 132"/>
            <p:cNvSpPr>
              <a:spLocks/>
            </p:cNvSpPr>
            <p:nvPr/>
          </p:nvSpPr>
          <p:spPr bwMode="auto">
            <a:xfrm>
              <a:off x="3609933" y="3445166"/>
              <a:ext cx="69850" cy="58737"/>
            </a:xfrm>
            <a:custGeom>
              <a:avLst/>
              <a:gdLst>
                <a:gd name="T0" fmla="*/ 2147483646 w 164"/>
                <a:gd name="T1" fmla="*/ 2147483646 h 104"/>
                <a:gd name="T2" fmla="*/ 2147483646 w 164"/>
                <a:gd name="T3" fmla="*/ 2147483646 h 104"/>
                <a:gd name="T4" fmla="*/ 2147483646 w 164"/>
                <a:gd name="T5" fmla="*/ 2147483646 h 104"/>
                <a:gd name="T6" fmla="*/ 2147483646 w 164"/>
                <a:gd name="T7" fmla="*/ 2147483646 h 104"/>
                <a:gd name="T8" fmla="*/ 2147483646 w 164"/>
                <a:gd name="T9" fmla="*/ 2147483646 h 104"/>
                <a:gd name="T10" fmla="*/ 2147483646 w 164"/>
                <a:gd name="T11" fmla="*/ 2147483646 h 104"/>
                <a:gd name="T12" fmla="*/ 2147483646 w 164"/>
                <a:gd name="T13" fmla="*/ 2147483646 h 104"/>
                <a:gd name="T14" fmla="*/ 2147483646 w 164"/>
                <a:gd name="T15" fmla="*/ 2147483646 h 104"/>
                <a:gd name="T16" fmla="*/ 2147483646 w 164"/>
                <a:gd name="T17" fmla="*/ 2147483646 h 104"/>
                <a:gd name="T18" fmla="*/ 2147483646 w 164"/>
                <a:gd name="T19" fmla="*/ 2147483646 h 104"/>
                <a:gd name="T20" fmla="*/ 2147483646 w 164"/>
                <a:gd name="T21" fmla="*/ 2147483646 h 104"/>
                <a:gd name="T22" fmla="*/ 2147483646 w 164"/>
                <a:gd name="T23" fmla="*/ 2147483646 h 104"/>
                <a:gd name="T24" fmla="*/ 2147483646 w 164"/>
                <a:gd name="T25" fmla="*/ 2147483646 h 104"/>
                <a:gd name="T26" fmla="*/ 2147483646 w 164"/>
                <a:gd name="T27" fmla="*/ 2147483646 h 104"/>
                <a:gd name="T28" fmla="*/ 2147483646 w 164"/>
                <a:gd name="T29" fmla="*/ 2147483646 h 104"/>
                <a:gd name="T30" fmla="*/ 2147483646 w 164"/>
                <a:gd name="T31" fmla="*/ 2147483646 h 104"/>
                <a:gd name="T32" fmla="*/ 2147483646 w 164"/>
                <a:gd name="T33" fmla="*/ 2147483646 h 104"/>
                <a:gd name="T34" fmla="*/ 0 w 164"/>
                <a:gd name="T35" fmla="*/ 2147483646 h 104"/>
                <a:gd name="T36" fmla="*/ 0 w 164"/>
                <a:gd name="T37" fmla="*/ 2147483646 h 104"/>
                <a:gd name="T38" fmla="*/ 0 w 164"/>
                <a:gd name="T39" fmla="*/ 2147483646 h 104"/>
                <a:gd name="T40" fmla="*/ 2147483646 w 164"/>
                <a:gd name="T41" fmla="*/ 2147483646 h 104"/>
                <a:gd name="T42" fmla="*/ 2147483646 w 164"/>
                <a:gd name="T43" fmla="*/ 2147483646 h 104"/>
                <a:gd name="T44" fmla="*/ 2147483646 w 164"/>
                <a:gd name="T45" fmla="*/ 2147483646 h 104"/>
                <a:gd name="T46" fmla="*/ 2147483646 w 164"/>
                <a:gd name="T47" fmla="*/ 2147483646 h 104"/>
                <a:gd name="T48" fmla="*/ 2147483646 w 164"/>
                <a:gd name="T49" fmla="*/ 2147483646 h 104"/>
                <a:gd name="T50" fmla="*/ 2147483646 w 164"/>
                <a:gd name="T51" fmla="*/ 2147483646 h 104"/>
                <a:gd name="T52" fmla="*/ 2147483646 w 164"/>
                <a:gd name="T53" fmla="*/ 2147483646 h 104"/>
                <a:gd name="T54" fmla="*/ 2147483646 w 164"/>
                <a:gd name="T55" fmla="*/ 2147483646 h 104"/>
                <a:gd name="T56" fmla="*/ 2147483646 w 164"/>
                <a:gd name="T57" fmla="*/ 2147483646 h 104"/>
                <a:gd name="T58" fmla="*/ 2147483646 w 164"/>
                <a:gd name="T59" fmla="*/ 2147483646 h 104"/>
                <a:gd name="T60" fmla="*/ 2147483646 w 164"/>
                <a:gd name="T61" fmla="*/ 2147483646 h 104"/>
                <a:gd name="T62" fmla="*/ 2147483646 w 164"/>
                <a:gd name="T63" fmla="*/ 2147483646 h 104"/>
                <a:gd name="T64" fmla="*/ 2147483646 w 164"/>
                <a:gd name="T65" fmla="*/ 2147483646 h 104"/>
                <a:gd name="T66" fmla="*/ 2147483646 w 164"/>
                <a:gd name="T67" fmla="*/ 2147483646 h 104"/>
                <a:gd name="T68" fmla="*/ 2147483646 w 164"/>
                <a:gd name="T69" fmla="*/ 2147483646 h 104"/>
                <a:gd name="T70" fmla="*/ 2147483646 w 164"/>
                <a:gd name="T71" fmla="*/ 2147483646 h 104"/>
                <a:gd name="T72" fmla="*/ 2147483646 w 164"/>
                <a:gd name="T73" fmla="*/ 2147483646 h 104"/>
                <a:gd name="T74" fmla="*/ 2147483646 w 164"/>
                <a:gd name="T75" fmla="*/ 2147483646 h 104"/>
                <a:gd name="T76" fmla="*/ 2147483646 w 164"/>
                <a:gd name="T77" fmla="*/ 2147483646 h 104"/>
                <a:gd name="T78" fmla="*/ 2147483646 w 164"/>
                <a:gd name="T79" fmla="*/ 2147483646 h 104"/>
                <a:gd name="T80" fmla="*/ 2147483646 w 164"/>
                <a:gd name="T81" fmla="*/ 0 h 104"/>
                <a:gd name="T82" fmla="*/ 2147483646 w 164"/>
                <a:gd name="T83" fmla="*/ 0 h 104"/>
                <a:gd name="T84" fmla="*/ 2147483646 w 164"/>
                <a:gd name="T85" fmla="*/ 2147483646 h 104"/>
                <a:gd name="T86" fmla="*/ 2147483646 w 164"/>
                <a:gd name="T87" fmla="*/ 2147483646 h 104"/>
                <a:gd name="T88" fmla="*/ 2147483646 w 164"/>
                <a:gd name="T89" fmla="*/ 2147483646 h 104"/>
                <a:gd name="T90" fmla="*/ 2147483646 w 164"/>
                <a:gd name="T91" fmla="*/ 2147483646 h 104"/>
                <a:gd name="T92" fmla="*/ 2147483646 w 164"/>
                <a:gd name="T93" fmla="*/ 2147483646 h 104"/>
                <a:gd name="T94" fmla="*/ 2147483646 w 164"/>
                <a:gd name="T95" fmla="*/ 2147483646 h 104"/>
                <a:gd name="T96" fmla="*/ 2147483646 w 164"/>
                <a:gd name="T97" fmla="*/ 2147483646 h 104"/>
                <a:gd name="T98" fmla="*/ 2147483646 w 164"/>
                <a:gd name="T99" fmla="*/ 2147483646 h 104"/>
                <a:gd name="T100" fmla="*/ 2147483646 w 164"/>
                <a:gd name="T101" fmla="*/ 2147483646 h 104"/>
                <a:gd name="T102" fmla="*/ 2147483646 w 164"/>
                <a:gd name="T103" fmla="*/ 2147483646 h 104"/>
                <a:gd name="T104" fmla="*/ 2147483646 w 164"/>
                <a:gd name="T105" fmla="*/ 2147483646 h 104"/>
                <a:gd name="T106" fmla="*/ 2147483646 w 164"/>
                <a:gd name="T107" fmla="*/ 2147483646 h 104"/>
                <a:gd name="T108" fmla="*/ 2147483646 w 164"/>
                <a:gd name="T109" fmla="*/ 2147483646 h 10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64" h="104">
                  <a:moveTo>
                    <a:pt x="153" y="104"/>
                  </a:moveTo>
                  <a:lnTo>
                    <a:pt x="134" y="102"/>
                  </a:lnTo>
                  <a:lnTo>
                    <a:pt x="110" y="97"/>
                  </a:lnTo>
                  <a:lnTo>
                    <a:pt x="96" y="94"/>
                  </a:lnTo>
                  <a:lnTo>
                    <a:pt x="80" y="93"/>
                  </a:lnTo>
                  <a:lnTo>
                    <a:pt x="73" y="93"/>
                  </a:lnTo>
                  <a:lnTo>
                    <a:pt x="64" y="94"/>
                  </a:lnTo>
                  <a:lnTo>
                    <a:pt x="55" y="96"/>
                  </a:lnTo>
                  <a:lnTo>
                    <a:pt x="47" y="98"/>
                  </a:lnTo>
                  <a:lnTo>
                    <a:pt x="41" y="100"/>
                  </a:lnTo>
                  <a:lnTo>
                    <a:pt x="34" y="100"/>
                  </a:lnTo>
                  <a:lnTo>
                    <a:pt x="27" y="99"/>
                  </a:lnTo>
                  <a:lnTo>
                    <a:pt x="19" y="96"/>
                  </a:lnTo>
                  <a:lnTo>
                    <a:pt x="11" y="92"/>
                  </a:lnTo>
                  <a:lnTo>
                    <a:pt x="6" y="88"/>
                  </a:lnTo>
                  <a:lnTo>
                    <a:pt x="3" y="86"/>
                  </a:lnTo>
                  <a:lnTo>
                    <a:pt x="1" y="84"/>
                  </a:lnTo>
                  <a:lnTo>
                    <a:pt x="0" y="81"/>
                  </a:lnTo>
                  <a:lnTo>
                    <a:pt x="0" y="79"/>
                  </a:lnTo>
                  <a:lnTo>
                    <a:pt x="0" y="76"/>
                  </a:lnTo>
                  <a:lnTo>
                    <a:pt x="1" y="74"/>
                  </a:lnTo>
                  <a:lnTo>
                    <a:pt x="3" y="71"/>
                  </a:lnTo>
                  <a:lnTo>
                    <a:pt x="6" y="70"/>
                  </a:lnTo>
                  <a:lnTo>
                    <a:pt x="12" y="67"/>
                  </a:lnTo>
                  <a:lnTo>
                    <a:pt x="20" y="66"/>
                  </a:lnTo>
                  <a:lnTo>
                    <a:pt x="40" y="66"/>
                  </a:lnTo>
                  <a:lnTo>
                    <a:pt x="61" y="67"/>
                  </a:lnTo>
                  <a:lnTo>
                    <a:pt x="70" y="67"/>
                  </a:lnTo>
                  <a:lnTo>
                    <a:pt x="79" y="67"/>
                  </a:lnTo>
                  <a:lnTo>
                    <a:pt x="87" y="67"/>
                  </a:lnTo>
                  <a:lnTo>
                    <a:pt x="94" y="67"/>
                  </a:lnTo>
                  <a:lnTo>
                    <a:pt x="94" y="56"/>
                  </a:lnTo>
                  <a:lnTo>
                    <a:pt x="94" y="43"/>
                  </a:lnTo>
                  <a:lnTo>
                    <a:pt x="94" y="29"/>
                  </a:lnTo>
                  <a:lnTo>
                    <a:pt x="94" y="18"/>
                  </a:lnTo>
                  <a:lnTo>
                    <a:pt x="79" y="17"/>
                  </a:lnTo>
                  <a:lnTo>
                    <a:pt x="67" y="15"/>
                  </a:lnTo>
                  <a:lnTo>
                    <a:pt x="62" y="13"/>
                  </a:lnTo>
                  <a:lnTo>
                    <a:pt x="57" y="10"/>
                  </a:lnTo>
                  <a:lnTo>
                    <a:pt x="52" y="6"/>
                  </a:lnTo>
                  <a:lnTo>
                    <a:pt x="47" y="0"/>
                  </a:lnTo>
                  <a:lnTo>
                    <a:pt x="146" y="0"/>
                  </a:lnTo>
                  <a:lnTo>
                    <a:pt x="147" y="6"/>
                  </a:lnTo>
                  <a:lnTo>
                    <a:pt x="148" y="13"/>
                  </a:lnTo>
                  <a:lnTo>
                    <a:pt x="150" y="19"/>
                  </a:lnTo>
                  <a:lnTo>
                    <a:pt x="152" y="25"/>
                  </a:lnTo>
                  <a:lnTo>
                    <a:pt x="156" y="35"/>
                  </a:lnTo>
                  <a:lnTo>
                    <a:pt x="159" y="46"/>
                  </a:lnTo>
                  <a:lnTo>
                    <a:pt x="163" y="54"/>
                  </a:lnTo>
                  <a:lnTo>
                    <a:pt x="164" y="62"/>
                  </a:lnTo>
                  <a:lnTo>
                    <a:pt x="163" y="65"/>
                  </a:lnTo>
                  <a:lnTo>
                    <a:pt x="160" y="68"/>
                  </a:lnTo>
                  <a:lnTo>
                    <a:pt x="157" y="71"/>
                  </a:lnTo>
                  <a:lnTo>
                    <a:pt x="153" y="73"/>
                  </a:lnTo>
                  <a:lnTo>
                    <a:pt x="153" y="104"/>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34" name="Freeform 133"/>
            <p:cNvSpPr>
              <a:spLocks/>
            </p:cNvSpPr>
            <p:nvPr/>
          </p:nvSpPr>
          <p:spPr bwMode="auto">
            <a:xfrm>
              <a:off x="3976646" y="5799427"/>
              <a:ext cx="23813" cy="57150"/>
            </a:xfrm>
            <a:custGeom>
              <a:avLst/>
              <a:gdLst>
                <a:gd name="T0" fmla="*/ 0 w 53"/>
                <a:gd name="T1" fmla="*/ 2147483646 h 19"/>
                <a:gd name="T2" fmla="*/ 2147483646 w 53"/>
                <a:gd name="T3" fmla="*/ 2147483646 h 19"/>
                <a:gd name="T4" fmla="*/ 2147483646 w 53"/>
                <a:gd name="T5" fmla="*/ 2147483646 h 19"/>
                <a:gd name="T6" fmla="*/ 2147483646 w 53"/>
                <a:gd name="T7" fmla="*/ 2147483646 h 19"/>
                <a:gd name="T8" fmla="*/ 2147483646 w 53"/>
                <a:gd name="T9" fmla="*/ 2147483646 h 19"/>
                <a:gd name="T10" fmla="*/ 2147483646 w 53"/>
                <a:gd name="T11" fmla="*/ 2147483646 h 19"/>
                <a:gd name="T12" fmla="*/ 2147483646 w 53"/>
                <a:gd name="T13" fmla="*/ 2147483646 h 19"/>
                <a:gd name="T14" fmla="*/ 2147483646 w 53"/>
                <a:gd name="T15" fmla="*/ 2147483646 h 19"/>
                <a:gd name="T16" fmla="*/ 2147483646 w 53"/>
                <a:gd name="T17" fmla="*/ 2147483646 h 19"/>
                <a:gd name="T18" fmla="*/ 2147483646 w 53"/>
                <a:gd name="T19" fmla="*/ 2147483646 h 19"/>
                <a:gd name="T20" fmla="*/ 2147483646 w 53"/>
                <a:gd name="T21" fmla="*/ 2147483646 h 19"/>
                <a:gd name="T22" fmla="*/ 2147483646 w 53"/>
                <a:gd name="T23" fmla="*/ 2147483646 h 19"/>
                <a:gd name="T24" fmla="*/ 2147483646 w 53"/>
                <a:gd name="T25" fmla="*/ 0 h 19"/>
                <a:gd name="T26" fmla="*/ 2147483646 w 53"/>
                <a:gd name="T27" fmla="*/ 0 h 19"/>
                <a:gd name="T28" fmla="*/ 2147483646 w 53"/>
                <a:gd name="T29" fmla="*/ 2147483646 h 19"/>
                <a:gd name="T30" fmla="*/ 2147483646 w 53"/>
                <a:gd name="T31" fmla="*/ 2147483646 h 19"/>
                <a:gd name="T32" fmla="*/ 0 w 53"/>
                <a:gd name="T33" fmla="*/ 2147483646 h 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3" h="19">
                  <a:moveTo>
                    <a:pt x="0" y="8"/>
                  </a:moveTo>
                  <a:lnTo>
                    <a:pt x="7" y="13"/>
                  </a:lnTo>
                  <a:lnTo>
                    <a:pt x="14" y="17"/>
                  </a:lnTo>
                  <a:lnTo>
                    <a:pt x="22" y="19"/>
                  </a:lnTo>
                  <a:lnTo>
                    <a:pt x="29" y="19"/>
                  </a:lnTo>
                  <a:lnTo>
                    <a:pt x="35" y="18"/>
                  </a:lnTo>
                  <a:lnTo>
                    <a:pt x="42" y="15"/>
                  </a:lnTo>
                  <a:lnTo>
                    <a:pt x="47" y="12"/>
                  </a:lnTo>
                  <a:lnTo>
                    <a:pt x="53" y="8"/>
                  </a:lnTo>
                  <a:lnTo>
                    <a:pt x="47" y="5"/>
                  </a:lnTo>
                  <a:lnTo>
                    <a:pt x="42" y="2"/>
                  </a:lnTo>
                  <a:lnTo>
                    <a:pt x="35" y="1"/>
                  </a:lnTo>
                  <a:lnTo>
                    <a:pt x="29" y="0"/>
                  </a:lnTo>
                  <a:lnTo>
                    <a:pt x="22" y="0"/>
                  </a:lnTo>
                  <a:lnTo>
                    <a:pt x="14" y="1"/>
                  </a:lnTo>
                  <a:lnTo>
                    <a:pt x="7" y="3"/>
                  </a:lnTo>
                  <a:lnTo>
                    <a:pt x="0" y="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35" name="Freeform 134"/>
            <p:cNvSpPr>
              <a:spLocks/>
            </p:cNvSpPr>
            <p:nvPr/>
          </p:nvSpPr>
          <p:spPr bwMode="auto">
            <a:xfrm>
              <a:off x="3941721" y="5778791"/>
              <a:ext cx="34925" cy="58737"/>
            </a:xfrm>
            <a:custGeom>
              <a:avLst/>
              <a:gdLst>
                <a:gd name="T0" fmla="*/ 0 w 80"/>
                <a:gd name="T1" fmla="*/ 0 h 18"/>
                <a:gd name="T2" fmla="*/ 2147483646 w 80"/>
                <a:gd name="T3" fmla="*/ 2147483646 h 18"/>
                <a:gd name="T4" fmla="*/ 2147483646 w 80"/>
                <a:gd name="T5" fmla="*/ 2147483646 h 18"/>
                <a:gd name="T6" fmla="*/ 2147483646 w 80"/>
                <a:gd name="T7" fmla="*/ 2147483646 h 18"/>
                <a:gd name="T8" fmla="*/ 2147483646 w 80"/>
                <a:gd name="T9" fmla="*/ 2147483646 h 18"/>
                <a:gd name="T10" fmla="*/ 2147483646 w 80"/>
                <a:gd name="T11" fmla="*/ 2147483646 h 18"/>
                <a:gd name="T12" fmla="*/ 2147483646 w 80"/>
                <a:gd name="T13" fmla="*/ 2147483646 h 18"/>
                <a:gd name="T14" fmla="*/ 2147483646 w 80"/>
                <a:gd name="T15" fmla="*/ 2147483646 h 18"/>
                <a:gd name="T16" fmla="*/ 2147483646 w 80"/>
                <a:gd name="T17" fmla="*/ 2147483646 h 18"/>
                <a:gd name="T18" fmla="*/ 2147483646 w 80"/>
                <a:gd name="T19" fmla="*/ 2147483646 h 18"/>
                <a:gd name="T20" fmla="*/ 2147483646 w 80"/>
                <a:gd name="T21" fmla="*/ 2147483646 h 18"/>
                <a:gd name="T22" fmla="*/ 2147483646 w 80"/>
                <a:gd name="T23" fmla="*/ 2147483646 h 18"/>
                <a:gd name="T24" fmla="*/ 2147483646 w 80"/>
                <a:gd name="T25" fmla="*/ 2147483646 h 18"/>
                <a:gd name="T26" fmla="*/ 2147483646 w 80"/>
                <a:gd name="T27" fmla="*/ 2147483646 h 18"/>
                <a:gd name="T28" fmla="*/ 2147483646 w 80"/>
                <a:gd name="T29" fmla="*/ 2147483646 h 18"/>
                <a:gd name="T30" fmla="*/ 2147483646 w 80"/>
                <a:gd name="T31" fmla="*/ 2147483646 h 18"/>
                <a:gd name="T32" fmla="*/ 2147483646 w 80"/>
                <a:gd name="T33" fmla="*/ 2147483646 h 18"/>
                <a:gd name="T34" fmla="*/ 2147483646 w 80"/>
                <a:gd name="T35" fmla="*/ 2147483646 h 18"/>
                <a:gd name="T36" fmla="*/ 2147483646 w 80"/>
                <a:gd name="T37" fmla="*/ 0 h 18"/>
                <a:gd name="T38" fmla="*/ 0 w 80"/>
                <a:gd name="T39" fmla="*/ 0 h 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0" h="18">
                  <a:moveTo>
                    <a:pt x="0" y="0"/>
                  </a:moveTo>
                  <a:lnTo>
                    <a:pt x="1" y="6"/>
                  </a:lnTo>
                  <a:lnTo>
                    <a:pt x="5" y="12"/>
                  </a:lnTo>
                  <a:lnTo>
                    <a:pt x="8" y="14"/>
                  </a:lnTo>
                  <a:lnTo>
                    <a:pt x="11" y="16"/>
                  </a:lnTo>
                  <a:lnTo>
                    <a:pt x="15" y="18"/>
                  </a:lnTo>
                  <a:lnTo>
                    <a:pt x="20" y="18"/>
                  </a:lnTo>
                  <a:lnTo>
                    <a:pt x="22" y="15"/>
                  </a:lnTo>
                  <a:lnTo>
                    <a:pt x="24" y="13"/>
                  </a:lnTo>
                  <a:lnTo>
                    <a:pt x="26" y="11"/>
                  </a:lnTo>
                  <a:lnTo>
                    <a:pt x="31" y="10"/>
                  </a:lnTo>
                  <a:lnTo>
                    <a:pt x="38" y="8"/>
                  </a:lnTo>
                  <a:lnTo>
                    <a:pt x="47" y="7"/>
                  </a:lnTo>
                  <a:lnTo>
                    <a:pt x="57" y="7"/>
                  </a:lnTo>
                  <a:lnTo>
                    <a:pt x="66" y="6"/>
                  </a:lnTo>
                  <a:lnTo>
                    <a:pt x="70" y="5"/>
                  </a:lnTo>
                  <a:lnTo>
                    <a:pt x="74" y="4"/>
                  </a:lnTo>
                  <a:lnTo>
                    <a:pt x="77" y="2"/>
                  </a:lnTo>
                  <a:lnTo>
                    <a:pt x="80" y="0"/>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36" name="Freeform 135"/>
            <p:cNvSpPr>
              <a:spLocks/>
            </p:cNvSpPr>
            <p:nvPr/>
          </p:nvSpPr>
          <p:spPr bwMode="auto">
            <a:xfrm>
              <a:off x="3941721" y="5758153"/>
              <a:ext cx="22225" cy="60325"/>
            </a:xfrm>
            <a:custGeom>
              <a:avLst/>
              <a:gdLst>
                <a:gd name="T0" fmla="*/ 2147483646 w 46"/>
                <a:gd name="T1" fmla="*/ 0 h 27"/>
                <a:gd name="T2" fmla="*/ 0 w 46"/>
                <a:gd name="T3" fmla="*/ 2147483646 h 27"/>
                <a:gd name="T4" fmla="*/ 2147483646 w 46"/>
                <a:gd name="T5" fmla="*/ 2147483646 h 27"/>
                <a:gd name="T6" fmla="*/ 2147483646 w 46"/>
                <a:gd name="T7" fmla="*/ 2147483646 h 27"/>
                <a:gd name="T8" fmla="*/ 2147483646 w 46"/>
                <a:gd name="T9" fmla="*/ 2147483646 h 27"/>
                <a:gd name="T10" fmla="*/ 2147483646 w 46"/>
                <a:gd name="T11" fmla="*/ 2147483646 h 27"/>
                <a:gd name="T12" fmla="*/ 2147483646 w 46"/>
                <a:gd name="T13" fmla="*/ 2147483646 h 27"/>
                <a:gd name="T14" fmla="*/ 2147483646 w 46"/>
                <a:gd name="T15" fmla="*/ 2147483646 h 27"/>
                <a:gd name="T16" fmla="*/ 2147483646 w 46"/>
                <a:gd name="T17" fmla="*/ 2147483646 h 27"/>
                <a:gd name="T18" fmla="*/ 2147483646 w 46"/>
                <a:gd name="T19" fmla="*/ 2147483646 h 27"/>
                <a:gd name="T20" fmla="*/ 2147483646 w 46"/>
                <a:gd name="T21" fmla="*/ 2147483646 h 27"/>
                <a:gd name="T22" fmla="*/ 2147483646 w 46"/>
                <a:gd name="T23" fmla="*/ 2147483646 h 27"/>
                <a:gd name="T24" fmla="*/ 2147483646 w 46"/>
                <a:gd name="T25" fmla="*/ 2147483646 h 27"/>
                <a:gd name="T26" fmla="*/ 2147483646 w 46"/>
                <a:gd name="T27" fmla="*/ 0 h 2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6" h="27">
                  <a:moveTo>
                    <a:pt x="20" y="0"/>
                  </a:moveTo>
                  <a:lnTo>
                    <a:pt x="0" y="18"/>
                  </a:lnTo>
                  <a:lnTo>
                    <a:pt x="9" y="22"/>
                  </a:lnTo>
                  <a:lnTo>
                    <a:pt x="16" y="25"/>
                  </a:lnTo>
                  <a:lnTo>
                    <a:pt x="23" y="27"/>
                  </a:lnTo>
                  <a:lnTo>
                    <a:pt x="29" y="27"/>
                  </a:lnTo>
                  <a:lnTo>
                    <a:pt x="33" y="27"/>
                  </a:lnTo>
                  <a:lnTo>
                    <a:pt x="37" y="25"/>
                  </a:lnTo>
                  <a:lnTo>
                    <a:pt x="42" y="22"/>
                  </a:lnTo>
                  <a:lnTo>
                    <a:pt x="46" y="18"/>
                  </a:lnTo>
                  <a:lnTo>
                    <a:pt x="41" y="16"/>
                  </a:lnTo>
                  <a:lnTo>
                    <a:pt x="33" y="11"/>
                  </a:lnTo>
                  <a:lnTo>
                    <a:pt x="26" y="5"/>
                  </a:lnTo>
                  <a:lnTo>
                    <a:pt x="2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37" name="Freeform 136"/>
            <p:cNvSpPr>
              <a:spLocks/>
            </p:cNvSpPr>
            <p:nvPr/>
          </p:nvSpPr>
          <p:spPr bwMode="auto">
            <a:xfrm>
              <a:off x="3911558" y="5751803"/>
              <a:ext cx="25400" cy="60325"/>
            </a:xfrm>
            <a:custGeom>
              <a:avLst/>
              <a:gdLst>
                <a:gd name="T0" fmla="*/ 2147483646 w 54"/>
                <a:gd name="T1" fmla="*/ 0 h 39"/>
                <a:gd name="T2" fmla="*/ 2147483646 w 54"/>
                <a:gd name="T3" fmla="*/ 2147483646 h 39"/>
                <a:gd name="T4" fmla="*/ 2147483646 w 54"/>
                <a:gd name="T5" fmla="*/ 2147483646 h 39"/>
                <a:gd name="T6" fmla="*/ 2147483646 w 54"/>
                <a:gd name="T7" fmla="*/ 2147483646 h 39"/>
                <a:gd name="T8" fmla="*/ 2147483646 w 54"/>
                <a:gd name="T9" fmla="*/ 2147483646 h 39"/>
                <a:gd name="T10" fmla="*/ 2147483646 w 54"/>
                <a:gd name="T11" fmla="*/ 2147483646 h 39"/>
                <a:gd name="T12" fmla="*/ 0 w 54"/>
                <a:gd name="T13" fmla="*/ 2147483646 h 39"/>
                <a:gd name="T14" fmla="*/ 2147483646 w 54"/>
                <a:gd name="T15" fmla="*/ 2147483646 h 39"/>
                <a:gd name="T16" fmla="*/ 2147483646 w 54"/>
                <a:gd name="T17" fmla="*/ 2147483646 h 39"/>
                <a:gd name="T18" fmla="*/ 2147483646 w 54"/>
                <a:gd name="T19" fmla="*/ 2147483646 h 39"/>
                <a:gd name="T20" fmla="*/ 2147483646 w 54"/>
                <a:gd name="T21" fmla="*/ 2147483646 h 39"/>
                <a:gd name="T22" fmla="*/ 2147483646 w 54"/>
                <a:gd name="T23" fmla="*/ 2147483646 h 39"/>
                <a:gd name="T24" fmla="*/ 2147483646 w 54"/>
                <a:gd name="T25" fmla="*/ 2147483646 h 39"/>
                <a:gd name="T26" fmla="*/ 2147483646 w 54"/>
                <a:gd name="T27" fmla="*/ 2147483646 h 39"/>
                <a:gd name="T28" fmla="*/ 2147483646 w 54"/>
                <a:gd name="T29" fmla="*/ 2147483646 h 39"/>
                <a:gd name="T30" fmla="*/ 2147483646 w 54"/>
                <a:gd name="T31" fmla="*/ 2147483646 h 39"/>
                <a:gd name="T32" fmla="*/ 2147483646 w 54"/>
                <a:gd name="T33" fmla="*/ 2147483646 h 39"/>
                <a:gd name="T34" fmla="*/ 2147483646 w 54"/>
                <a:gd name="T35" fmla="*/ 2147483646 h 39"/>
                <a:gd name="T36" fmla="*/ 2147483646 w 54"/>
                <a:gd name="T37" fmla="*/ 2147483646 h 39"/>
                <a:gd name="T38" fmla="*/ 2147483646 w 54"/>
                <a:gd name="T39" fmla="*/ 2147483646 h 39"/>
                <a:gd name="T40" fmla="*/ 2147483646 w 54"/>
                <a:gd name="T41" fmla="*/ 2147483646 h 39"/>
                <a:gd name="T42" fmla="*/ 2147483646 w 54"/>
                <a:gd name="T43" fmla="*/ 2147483646 h 39"/>
                <a:gd name="T44" fmla="*/ 2147483646 w 54"/>
                <a:gd name="T45" fmla="*/ 2147483646 h 39"/>
                <a:gd name="T46" fmla="*/ 2147483646 w 54"/>
                <a:gd name="T47" fmla="*/ 2147483646 h 39"/>
                <a:gd name="T48" fmla="*/ 2147483646 w 54"/>
                <a:gd name="T49" fmla="*/ 2147483646 h 39"/>
                <a:gd name="T50" fmla="*/ 2147483646 w 54"/>
                <a:gd name="T51" fmla="*/ 2147483646 h 39"/>
                <a:gd name="T52" fmla="*/ 2147483646 w 54"/>
                <a:gd name="T53" fmla="*/ 2147483646 h 39"/>
                <a:gd name="T54" fmla="*/ 2147483646 w 54"/>
                <a:gd name="T55" fmla="*/ 2147483646 h 39"/>
                <a:gd name="T56" fmla="*/ 2147483646 w 54"/>
                <a:gd name="T57" fmla="*/ 2147483646 h 39"/>
                <a:gd name="T58" fmla="*/ 2147483646 w 54"/>
                <a:gd name="T59" fmla="*/ 2147483646 h 39"/>
                <a:gd name="T60" fmla="*/ 2147483646 w 54"/>
                <a:gd name="T61" fmla="*/ 0 h 3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4" h="39">
                  <a:moveTo>
                    <a:pt x="34" y="0"/>
                  </a:moveTo>
                  <a:lnTo>
                    <a:pt x="20" y="4"/>
                  </a:lnTo>
                  <a:lnTo>
                    <a:pt x="10" y="10"/>
                  </a:lnTo>
                  <a:lnTo>
                    <a:pt x="6" y="13"/>
                  </a:lnTo>
                  <a:lnTo>
                    <a:pt x="4" y="16"/>
                  </a:lnTo>
                  <a:lnTo>
                    <a:pt x="2" y="20"/>
                  </a:lnTo>
                  <a:lnTo>
                    <a:pt x="0" y="24"/>
                  </a:lnTo>
                  <a:lnTo>
                    <a:pt x="2" y="28"/>
                  </a:lnTo>
                  <a:lnTo>
                    <a:pt x="3" y="32"/>
                  </a:lnTo>
                  <a:lnTo>
                    <a:pt x="5" y="35"/>
                  </a:lnTo>
                  <a:lnTo>
                    <a:pt x="8" y="37"/>
                  </a:lnTo>
                  <a:lnTo>
                    <a:pt x="11" y="38"/>
                  </a:lnTo>
                  <a:lnTo>
                    <a:pt x="16" y="39"/>
                  </a:lnTo>
                  <a:lnTo>
                    <a:pt x="20" y="39"/>
                  </a:lnTo>
                  <a:lnTo>
                    <a:pt x="25" y="39"/>
                  </a:lnTo>
                  <a:lnTo>
                    <a:pt x="30" y="38"/>
                  </a:lnTo>
                  <a:lnTo>
                    <a:pt x="34" y="37"/>
                  </a:lnTo>
                  <a:lnTo>
                    <a:pt x="39" y="35"/>
                  </a:lnTo>
                  <a:lnTo>
                    <a:pt x="43" y="33"/>
                  </a:lnTo>
                  <a:lnTo>
                    <a:pt x="47" y="30"/>
                  </a:lnTo>
                  <a:lnTo>
                    <a:pt x="50" y="26"/>
                  </a:lnTo>
                  <a:lnTo>
                    <a:pt x="52" y="22"/>
                  </a:lnTo>
                  <a:lnTo>
                    <a:pt x="54" y="18"/>
                  </a:lnTo>
                  <a:lnTo>
                    <a:pt x="51" y="17"/>
                  </a:lnTo>
                  <a:lnTo>
                    <a:pt x="48" y="16"/>
                  </a:lnTo>
                  <a:lnTo>
                    <a:pt x="44" y="14"/>
                  </a:lnTo>
                  <a:lnTo>
                    <a:pt x="42" y="11"/>
                  </a:lnTo>
                  <a:lnTo>
                    <a:pt x="39" y="8"/>
                  </a:lnTo>
                  <a:lnTo>
                    <a:pt x="37" y="5"/>
                  </a:lnTo>
                  <a:lnTo>
                    <a:pt x="34" y="2"/>
                  </a:lnTo>
                  <a:lnTo>
                    <a:pt x="34"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38" name="Freeform 137"/>
            <p:cNvSpPr>
              <a:spLocks/>
            </p:cNvSpPr>
            <p:nvPr/>
          </p:nvSpPr>
          <p:spPr bwMode="auto">
            <a:xfrm>
              <a:off x="3886159" y="5742277"/>
              <a:ext cx="28575" cy="58738"/>
            </a:xfrm>
            <a:custGeom>
              <a:avLst/>
              <a:gdLst>
                <a:gd name="T0" fmla="*/ 0 w 60"/>
                <a:gd name="T1" fmla="*/ 2147483646 h 15"/>
                <a:gd name="T2" fmla="*/ 2147483646 w 60"/>
                <a:gd name="T3" fmla="*/ 2147483646 h 15"/>
                <a:gd name="T4" fmla="*/ 2147483646 w 60"/>
                <a:gd name="T5" fmla="*/ 2147483646 h 15"/>
                <a:gd name="T6" fmla="*/ 2147483646 w 60"/>
                <a:gd name="T7" fmla="*/ 2147483646 h 15"/>
                <a:gd name="T8" fmla="*/ 2147483646 w 60"/>
                <a:gd name="T9" fmla="*/ 2147483646 h 15"/>
                <a:gd name="T10" fmla="*/ 2147483646 w 60"/>
                <a:gd name="T11" fmla="*/ 2147483646 h 15"/>
                <a:gd name="T12" fmla="*/ 2147483646 w 60"/>
                <a:gd name="T13" fmla="*/ 2147483646 h 15"/>
                <a:gd name="T14" fmla="*/ 2147483646 w 60"/>
                <a:gd name="T15" fmla="*/ 2147483646 h 15"/>
                <a:gd name="T16" fmla="*/ 2147483646 w 60"/>
                <a:gd name="T17" fmla="*/ 2147483646 h 15"/>
                <a:gd name="T18" fmla="*/ 2147483646 w 60"/>
                <a:gd name="T19" fmla="*/ 2147483646 h 15"/>
                <a:gd name="T20" fmla="*/ 2147483646 w 60"/>
                <a:gd name="T21" fmla="*/ 0 h 15"/>
                <a:gd name="T22" fmla="*/ 2147483646 w 60"/>
                <a:gd name="T23" fmla="*/ 0 h 15"/>
                <a:gd name="T24" fmla="*/ 2147483646 w 60"/>
                <a:gd name="T25" fmla="*/ 0 h 15"/>
                <a:gd name="T26" fmla="*/ 2147483646 w 60"/>
                <a:gd name="T27" fmla="*/ 0 h 15"/>
                <a:gd name="T28" fmla="*/ 2147483646 w 60"/>
                <a:gd name="T29" fmla="*/ 2147483646 h 15"/>
                <a:gd name="T30" fmla="*/ 2147483646 w 60"/>
                <a:gd name="T31" fmla="*/ 2147483646 h 15"/>
                <a:gd name="T32" fmla="*/ 2147483646 w 60"/>
                <a:gd name="T33" fmla="*/ 2147483646 h 15"/>
                <a:gd name="T34" fmla="*/ 2147483646 w 60"/>
                <a:gd name="T35" fmla="*/ 2147483646 h 15"/>
                <a:gd name="T36" fmla="*/ 0 w 60"/>
                <a:gd name="T37" fmla="*/ 2147483646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0" h="15">
                  <a:moveTo>
                    <a:pt x="0" y="11"/>
                  </a:moveTo>
                  <a:lnTo>
                    <a:pt x="10" y="13"/>
                  </a:lnTo>
                  <a:lnTo>
                    <a:pt x="18" y="14"/>
                  </a:lnTo>
                  <a:lnTo>
                    <a:pt x="27" y="15"/>
                  </a:lnTo>
                  <a:lnTo>
                    <a:pt x="35" y="15"/>
                  </a:lnTo>
                  <a:lnTo>
                    <a:pt x="41" y="14"/>
                  </a:lnTo>
                  <a:lnTo>
                    <a:pt x="48" y="12"/>
                  </a:lnTo>
                  <a:lnTo>
                    <a:pt x="55" y="9"/>
                  </a:lnTo>
                  <a:lnTo>
                    <a:pt x="60" y="5"/>
                  </a:lnTo>
                  <a:lnTo>
                    <a:pt x="57" y="3"/>
                  </a:lnTo>
                  <a:lnTo>
                    <a:pt x="54" y="0"/>
                  </a:lnTo>
                  <a:lnTo>
                    <a:pt x="51" y="0"/>
                  </a:lnTo>
                  <a:lnTo>
                    <a:pt x="47" y="0"/>
                  </a:lnTo>
                  <a:lnTo>
                    <a:pt x="40" y="0"/>
                  </a:lnTo>
                  <a:lnTo>
                    <a:pt x="33" y="3"/>
                  </a:lnTo>
                  <a:lnTo>
                    <a:pt x="24" y="6"/>
                  </a:lnTo>
                  <a:lnTo>
                    <a:pt x="16" y="8"/>
                  </a:lnTo>
                  <a:lnTo>
                    <a:pt x="7" y="10"/>
                  </a:lnTo>
                  <a:lnTo>
                    <a:pt x="0" y="11"/>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39" name="Freeform 138"/>
            <p:cNvSpPr>
              <a:spLocks/>
            </p:cNvSpPr>
            <p:nvPr/>
          </p:nvSpPr>
          <p:spPr bwMode="auto">
            <a:xfrm>
              <a:off x="3862345" y="5729577"/>
              <a:ext cx="33338" cy="57150"/>
            </a:xfrm>
            <a:custGeom>
              <a:avLst/>
              <a:gdLst>
                <a:gd name="T0" fmla="*/ 2147483646 w 79"/>
                <a:gd name="T1" fmla="*/ 0 h 32"/>
                <a:gd name="T2" fmla="*/ 2147483646 w 79"/>
                <a:gd name="T3" fmla="*/ 2147483646 h 32"/>
                <a:gd name="T4" fmla="*/ 2147483646 w 79"/>
                <a:gd name="T5" fmla="*/ 2147483646 h 32"/>
                <a:gd name="T6" fmla="*/ 2147483646 w 79"/>
                <a:gd name="T7" fmla="*/ 2147483646 h 32"/>
                <a:gd name="T8" fmla="*/ 2147483646 w 79"/>
                <a:gd name="T9" fmla="*/ 2147483646 h 32"/>
                <a:gd name="T10" fmla="*/ 2147483646 w 79"/>
                <a:gd name="T11" fmla="*/ 2147483646 h 32"/>
                <a:gd name="T12" fmla="*/ 2147483646 w 79"/>
                <a:gd name="T13" fmla="*/ 2147483646 h 32"/>
                <a:gd name="T14" fmla="*/ 2147483646 w 79"/>
                <a:gd name="T15" fmla="*/ 2147483646 h 32"/>
                <a:gd name="T16" fmla="*/ 0 w 79"/>
                <a:gd name="T17" fmla="*/ 2147483646 h 32"/>
                <a:gd name="T18" fmla="*/ 2147483646 w 79"/>
                <a:gd name="T19" fmla="*/ 2147483646 h 32"/>
                <a:gd name="T20" fmla="*/ 2147483646 w 79"/>
                <a:gd name="T21" fmla="*/ 2147483646 h 32"/>
                <a:gd name="T22" fmla="*/ 2147483646 w 79"/>
                <a:gd name="T23" fmla="*/ 2147483646 h 32"/>
                <a:gd name="T24" fmla="*/ 2147483646 w 79"/>
                <a:gd name="T25" fmla="*/ 2147483646 h 32"/>
                <a:gd name="T26" fmla="*/ 2147483646 w 79"/>
                <a:gd name="T27" fmla="*/ 2147483646 h 32"/>
                <a:gd name="T28" fmla="*/ 2147483646 w 79"/>
                <a:gd name="T29" fmla="*/ 2147483646 h 32"/>
                <a:gd name="T30" fmla="*/ 2147483646 w 79"/>
                <a:gd name="T31" fmla="*/ 2147483646 h 32"/>
                <a:gd name="T32" fmla="*/ 2147483646 w 79"/>
                <a:gd name="T33" fmla="*/ 2147483646 h 32"/>
                <a:gd name="T34" fmla="*/ 2147483646 w 79"/>
                <a:gd name="T35" fmla="*/ 2147483646 h 32"/>
                <a:gd name="T36" fmla="*/ 2147483646 w 79"/>
                <a:gd name="T37" fmla="*/ 2147483646 h 32"/>
                <a:gd name="T38" fmla="*/ 2147483646 w 79"/>
                <a:gd name="T39" fmla="*/ 2147483646 h 32"/>
                <a:gd name="T40" fmla="*/ 2147483646 w 79"/>
                <a:gd name="T41" fmla="*/ 2147483646 h 32"/>
                <a:gd name="T42" fmla="*/ 2147483646 w 79"/>
                <a:gd name="T43" fmla="*/ 2147483646 h 32"/>
                <a:gd name="T44" fmla="*/ 2147483646 w 79"/>
                <a:gd name="T45" fmla="*/ 2147483646 h 32"/>
                <a:gd name="T46" fmla="*/ 2147483646 w 79"/>
                <a:gd name="T47" fmla="*/ 2147483646 h 32"/>
                <a:gd name="T48" fmla="*/ 2147483646 w 79"/>
                <a:gd name="T49" fmla="*/ 0 h 3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9" h="32">
                  <a:moveTo>
                    <a:pt x="40" y="0"/>
                  </a:moveTo>
                  <a:lnTo>
                    <a:pt x="34" y="1"/>
                  </a:lnTo>
                  <a:lnTo>
                    <a:pt x="30" y="2"/>
                  </a:lnTo>
                  <a:lnTo>
                    <a:pt x="25" y="4"/>
                  </a:lnTo>
                  <a:lnTo>
                    <a:pt x="20" y="6"/>
                  </a:lnTo>
                  <a:lnTo>
                    <a:pt x="15" y="9"/>
                  </a:lnTo>
                  <a:lnTo>
                    <a:pt x="10" y="11"/>
                  </a:lnTo>
                  <a:lnTo>
                    <a:pt x="5" y="12"/>
                  </a:lnTo>
                  <a:lnTo>
                    <a:pt x="0" y="13"/>
                  </a:lnTo>
                  <a:lnTo>
                    <a:pt x="5" y="21"/>
                  </a:lnTo>
                  <a:lnTo>
                    <a:pt x="10" y="26"/>
                  </a:lnTo>
                  <a:lnTo>
                    <a:pt x="12" y="29"/>
                  </a:lnTo>
                  <a:lnTo>
                    <a:pt x="15" y="31"/>
                  </a:lnTo>
                  <a:lnTo>
                    <a:pt x="18" y="31"/>
                  </a:lnTo>
                  <a:lnTo>
                    <a:pt x="20" y="32"/>
                  </a:lnTo>
                  <a:lnTo>
                    <a:pt x="27" y="31"/>
                  </a:lnTo>
                  <a:lnTo>
                    <a:pt x="34" y="30"/>
                  </a:lnTo>
                  <a:lnTo>
                    <a:pt x="41" y="27"/>
                  </a:lnTo>
                  <a:lnTo>
                    <a:pt x="48" y="24"/>
                  </a:lnTo>
                  <a:lnTo>
                    <a:pt x="62" y="18"/>
                  </a:lnTo>
                  <a:lnTo>
                    <a:pt x="79" y="13"/>
                  </a:lnTo>
                  <a:lnTo>
                    <a:pt x="67" y="6"/>
                  </a:lnTo>
                  <a:lnTo>
                    <a:pt x="58" y="2"/>
                  </a:lnTo>
                  <a:lnTo>
                    <a:pt x="49" y="1"/>
                  </a:lnTo>
                  <a:lnTo>
                    <a:pt x="4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40" name="Freeform 139"/>
            <p:cNvSpPr>
              <a:spLocks/>
            </p:cNvSpPr>
            <p:nvPr/>
          </p:nvSpPr>
          <p:spPr bwMode="auto">
            <a:xfrm>
              <a:off x="3855996" y="5710527"/>
              <a:ext cx="30163" cy="57150"/>
            </a:xfrm>
            <a:custGeom>
              <a:avLst/>
              <a:gdLst>
                <a:gd name="T0" fmla="*/ 2147483646 w 66"/>
                <a:gd name="T1" fmla="*/ 0 h 19"/>
                <a:gd name="T2" fmla="*/ 2147483646 w 66"/>
                <a:gd name="T3" fmla="*/ 2147483646 h 19"/>
                <a:gd name="T4" fmla="*/ 2147483646 w 66"/>
                <a:gd name="T5" fmla="*/ 2147483646 h 19"/>
                <a:gd name="T6" fmla="*/ 2147483646 w 66"/>
                <a:gd name="T7" fmla="*/ 2147483646 h 19"/>
                <a:gd name="T8" fmla="*/ 2147483646 w 66"/>
                <a:gd name="T9" fmla="*/ 2147483646 h 19"/>
                <a:gd name="T10" fmla="*/ 2147483646 w 66"/>
                <a:gd name="T11" fmla="*/ 2147483646 h 19"/>
                <a:gd name="T12" fmla="*/ 2147483646 w 66"/>
                <a:gd name="T13" fmla="*/ 2147483646 h 19"/>
                <a:gd name="T14" fmla="*/ 0 w 66"/>
                <a:gd name="T15" fmla="*/ 2147483646 h 19"/>
                <a:gd name="T16" fmla="*/ 0 w 66"/>
                <a:gd name="T17" fmla="*/ 2147483646 h 19"/>
                <a:gd name="T18" fmla="*/ 2147483646 w 66"/>
                <a:gd name="T19" fmla="*/ 2147483646 h 19"/>
                <a:gd name="T20" fmla="*/ 2147483646 w 66"/>
                <a:gd name="T21" fmla="*/ 2147483646 h 19"/>
                <a:gd name="T22" fmla="*/ 2147483646 w 66"/>
                <a:gd name="T23" fmla="*/ 2147483646 h 19"/>
                <a:gd name="T24" fmla="*/ 2147483646 w 66"/>
                <a:gd name="T25" fmla="*/ 2147483646 h 19"/>
                <a:gd name="T26" fmla="*/ 2147483646 w 66"/>
                <a:gd name="T27" fmla="*/ 2147483646 h 19"/>
                <a:gd name="T28" fmla="*/ 2147483646 w 66"/>
                <a:gd name="T29" fmla="*/ 2147483646 h 19"/>
                <a:gd name="T30" fmla="*/ 2147483646 w 66"/>
                <a:gd name="T31" fmla="*/ 2147483646 h 19"/>
                <a:gd name="T32" fmla="*/ 2147483646 w 66"/>
                <a:gd name="T33" fmla="*/ 2147483646 h 19"/>
                <a:gd name="T34" fmla="*/ 2147483646 w 66"/>
                <a:gd name="T35" fmla="*/ 2147483646 h 19"/>
                <a:gd name="T36" fmla="*/ 2147483646 w 66"/>
                <a:gd name="T37" fmla="*/ 0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6" h="19">
                  <a:moveTo>
                    <a:pt x="33" y="0"/>
                  </a:moveTo>
                  <a:lnTo>
                    <a:pt x="25" y="1"/>
                  </a:lnTo>
                  <a:lnTo>
                    <a:pt x="19" y="2"/>
                  </a:lnTo>
                  <a:lnTo>
                    <a:pt x="13" y="4"/>
                  </a:lnTo>
                  <a:lnTo>
                    <a:pt x="9" y="7"/>
                  </a:lnTo>
                  <a:lnTo>
                    <a:pt x="5" y="11"/>
                  </a:lnTo>
                  <a:lnTo>
                    <a:pt x="2" y="14"/>
                  </a:lnTo>
                  <a:lnTo>
                    <a:pt x="0" y="17"/>
                  </a:lnTo>
                  <a:lnTo>
                    <a:pt x="0" y="19"/>
                  </a:lnTo>
                  <a:lnTo>
                    <a:pt x="19" y="19"/>
                  </a:lnTo>
                  <a:lnTo>
                    <a:pt x="38" y="19"/>
                  </a:lnTo>
                  <a:lnTo>
                    <a:pt x="46" y="18"/>
                  </a:lnTo>
                  <a:lnTo>
                    <a:pt x="54" y="17"/>
                  </a:lnTo>
                  <a:lnTo>
                    <a:pt x="61" y="15"/>
                  </a:lnTo>
                  <a:lnTo>
                    <a:pt x="66" y="13"/>
                  </a:lnTo>
                  <a:lnTo>
                    <a:pt x="57" y="8"/>
                  </a:lnTo>
                  <a:lnTo>
                    <a:pt x="50" y="4"/>
                  </a:lnTo>
                  <a:lnTo>
                    <a:pt x="42" y="1"/>
                  </a:lnTo>
                  <a:lnTo>
                    <a:pt x="33"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41" name="Freeform 140"/>
            <p:cNvSpPr>
              <a:spLocks/>
            </p:cNvSpPr>
            <p:nvPr/>
          </p:nvSpPr>
          <p:spPr bwMode="auto">
            <a:xfrm>
              <a:off x="3755983" y="5400966"/>
              <a:ext cx="25400" cy="60325"/>
            </a:xfrm>
            <a:custGeom>
              <a:avLst/>
              <a:gdLst>
                <a:gd name="T0" fmla="*/ 2147483646 w 53"/>
                <a:gd name="T1" fmla="*/ 0 h 80"/>
                <a:gd name="T2" fmla="*/ 2147483646 w 53"/>
                <a:gd name="T3" fmla="*/ 2147483646 h 80"/>
                <a:gd name="T4" fmla="*/ 2147483646 w 53"/>
                <a:gd name="T5" fmla="*/ 2147483646 h 80"/>
                <a:gd name="T6" fmla="*/ 2147483646 w 53"/>
                <a:gd name="T7" fmla="*/ 2147483646 h 80"/>
                <a:gd name="T8" fmla="*/ 2147483646 w 53"/>
                <a:gd name="T9" fmla="*/ 2147483646 h 80"/>
                <a:gd name="T10" fmla="*/ 0 w 53"/>
                <a:gd name="T11" fmla="*/ 2147483646 h 80"/>
                <a:gd name="T12" fmla="*/ 0 w 53"/>
                <a:gd name="T13" fmla="*/ 2147483646 h 80"/>
                <a:gd name="T14" fmla="*/ 0 w 53"/>
                <a:gd name="T15" fmla="*/ 2147483646 h 80"/>
                <a:gd name="T16" fmla="*/ 2147483646 w 53"/>
                <a:gd name="T17" fmla="*/ 2147483646 h 80"/>
                <a:gd name="T18" fmla="*/ 2147483646 w 53"/>
                <a:gd name="T19" fmla="*/ 2147483646 h 80"/>
                <a:gd name="T20" fmla="*/ 2147483646 w 53"/>
                <a:gd name="T21" fmla="*/ 2147483646 h 80"/>
                <a:gd name="T22" fmla="*/ 2147483646 w 53"/>
                <a:gd name="T23" fmla="*/ 2147483646 h 80"/>
                <a:gd name="T24" fmla="*/ 2147483646 w 53"/>
                <a:gd name="T25" fmla="*/ 2147483646 h 80"/>
                <a:gd name="T26" fmla="*/ 2147483646 w 53"/>
                <a:gd name="T27" fmla="*/ 2147483646 h 80"/>
                <a:gd name="T28" fmla="*/ 2147483646 w 53"/>
                <a:gd name="T29" fmla="*/ 2147483646 h 80"/>
                <a:gd name="T30" fmla="*/ 2147483646 w 53"/>
                <a:gd name="T31" fmla="*/ 2147483646 h 80"/>
                <a:gd name="T32" fmla="*/ 2147483646 w 53"/>
                <a:gd name="T33" fmla="*/ 2147483646 h 80"/>
                <a:gd name="T34" fmla="*/ 2147483646 w 53"/>
                <a:gd name="T35" fmla="*/ 2147483646 h 80"/>
                <a:gd name="T36" fmla="*/ 2147483646 w 53"/>
                <a:gd name="T37" fmla="*/ 2147483646 h 80"/>
                <a:gd name="T38" fmla="*/ 2147483646 w 53"/>
                <a:gd name="T39" fmla="*/ 2147483646 h 80"/>
                <a:gd name="T40" fmla="*/ 2147483646 w 53"/>
                <a:gd name="T41" fmla="*/ 2147483646 h 80"/>
                <a:gd name="T42" fmla="*/ 2147483646 w 53"/>
                <a:gd name="T43" fmla="*/ 2147483646 h 80"/>
                <a:gd name="T44" fmla="*/ 2147483646 w 53"/>
                <a:gd name="T45" fmla="*/ 2147483646 h 80"/>
                <a:gd name="T46" fmla="*/ 2147483646 w 53"/>
                <a:gd name="T47" fmla="*/ 2147483646 h 80"/>
                <a:gd name="T48" fmla="*/ 2147483646 w 53"/>
                <a:gd name="T49" fmla="*/ 2147483646 h 80"/>
                <a:gd name="T50" fmla="*/ 2147483646 w 53"/>
                <a:gd name="T51" fmla="*/ 2147483646 h 80"/>
                <a:gd name="T52" fmla="*/ 2147483646 w 53"/>
                <a:gd name="T53" fmla="*/ 2147483646 h 80"/>
                <a:gd name="T54" fmla="*/ 2147483646 w 53"/>
                <a:gd name="T55" fmla="*/ 2147483646 h 80"/>
                <a:gd name="T56" fmla="*/ 2147483646 w 53"/>
                <a:gd name="T57" fmla="*/ 2147483646 h 80"/>
                <a:gd name="T58" fmla="*/ 2147483646 w 53"/>
                <a:gd name="T59" fmla="*/ 2147483646 h 80"/>
                <a:gd name="T60" fmla="*/ 2147483646 w 53"/>
                <a:gd name="T61" fmla="*/ 2147483646 h 80"/>
                <a:gd name="T62" fmla="*/ 2147483646 w 53"/>
                <a:gd name="T63" fmla="*/ 2147483646 h 80"/>
                <a:gd name="T64" fmla="*/ 2147483646 w 53"/>
                <a:gd name="T65" fmla="*/ 2147483646 h 80"/>
                <a:gd name="T66" fmla="*/ 2147483646 w 53"/>
                <a:gd name="T67" fmla="*/ 2147483646 h 80"/>
                <a:gd name="T68" fmla="*/ 2147483646 w 53"/>
                <a:gd name="T69" fmla="*/ 2147483646 h 80"/>
                <a:gd name="T70" fmla="*/ 2147483646 w 53"/>
                <a:gd name="T71" fmla="*/ 2147483646 h 80"/>
                <a:gd name="T72" fmla="*/ 2147483646 w 53"/>
                <a:gd name="T73" fmla="*/ 2147483646 h 80"/>
                <a:gd name="T74" fmla="*/ 2147483646 w 53"/>
                <a:gd name="T75" fmla="*/ 2147483646 h 80"/>
                <a:gd name="T76" fmla="*/ 2147483646 w 53"/>
                <a:gd name="T77" fmla="*/ 0 h 8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3" h="80">
                  <a:moveTo>
                    <a:pt x="13" y="0"/>
                  </a:moveTo>
                  <a:lnTo>
                    <a:pt x="8" y="5"/>
                  </a:lnTo>
                  <a:lnTo>
                    <a:pt x="4" y="10"/>
                  </a:lnTo>
                  <a:lnTo>
                    <a:pt x="2" y="13"/>
                  </a:lnTo>
                  <a:lnTo>
                    <a:pt x="1" y="16"/>
                  </a:lnTo>
                  <a:lnTo>
                    <a:pt x="0" y="20"/>
                  </a:lnTo>
                  <a:lnTo>
                    <a:pt x="0" y="25"/>
                  </a:lnTo>
                  <a:lnTo>
                    <a:pt x="0" y="30"/>
                  </a:lnTo>
                  <a:lnTo>
                    <a:pt x="2" y="39"/>
                  </a:lnTo>
                  <a:lnTo>
                    <a:pt x="6" y="48"/>
                  </a:lnTo>
                  <a:lnTo>
                    <a:pt x="9" y="57"/>
                  </a:lnTo>
                  <a:lnTo>
                    <a:pt x="13" y="66"/>
                  </a:lnTo>
                  <a:lnTo>
                    <a:pt x="20" y="73"/>
                  </a:lnTo>
                  <a:lnTo>
                    <a:pt x="22" y="76"/>
                  </a:lnTo>
                  <a:lnTo>
                    <a:pt x="26" y="78"/>
                  </a:lnTo>
                  <a:lnTo>
                    <a:pt x="30" y="80"/>
                  </a:lnTo>
                  <a:lnTo>
                    <a:pt x="33" y="80"/>
                  </a:lnTo>
                  <a:lnTo>
                    <a:pt x="36" y="79"/>
                  </a:lnTo>
                  <a:lnTo>
                    <a:pt x="38" y="78"/>
                  </a:lnTo>
                  <a:lnTo>
                    <a:pt x="42" y="76"/>
                  </a:lnTo>
                  <a:lnTo>
                    <a:pt x="45" y="73"/>
                  </a:lnTo>
                  <a:lnTo>
                    <a:pt x="48" y="70"/>
                  </a:lnTo>
                  <a:lnTo>
                    <a:pt x="51" y="67"/>
                  </a:lnTo>
                  <a:lnTo>
                    <a:pt x="53" y="64"/>
                  </a:lnTo>
                  <a:lnTo>
                    <a:pt x="53" y="62"/>
                  </a:lnTo>
                  <a:lnTo>
                    <a:pt x="52" y="54"/>
                  </a:lnTo>
                  <a:lnTo>
                    <a:pt x="49" y="47"/>
                  </a:lnTo>
                  <a:lnTo>
                    <a:pt x="46" y="42"/>
                  </a:lnTo>
                  <a:lnTo>
                    <a:pt x="43" y="37"/>
                  </a:lnTo>
                  <a:lnTo>
                    <a:pt x="40" y="32"/>
                  </a:lnTo>
                  <a:lnTo>
                    <a:pt x="36" y="27"/>
                  </a:lnTo>
                  <a:lnTo>
                    <a:pt x="34" y="20"/>
                  </a:lnTo>
                  <a:lnTo>
                    <a:pt x="33" y="12"/>
                  </a:lnTo>
                  <a:lnTo>
                    <a:pt x="33" y="10"/>
                  </a:lnTo>
                  <a:lnTo>
                    <a:pt x="31" y="8"/>
                  </a:lnTo>
                  <a:lnTo>
                    <a:pt x="29" y="6"/>
                  </a:lnTo>
                  <a:lnTo>
                    <a:pt x="25" y="4"/>
                  </a:lnTo>
                  <a:lnTo>
                    <a:pt x="19" y="1"/>
                  </a:lnTo>
                  <a:lnTo>
                    <a:pt x="13"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42" name="Freeform 141"/>
            <p:cNvSpPr>
              <a:spLocks/>
            </p:cNvSpPr>
            <p:nvPr/>
          </p:nvSpPr>
          <p:spPr bwMode="auto">
            <a:xfrm>
              <a:off x="3786146" y="5496216"/>
              <a:ext cx="17463" cy="53975"/>
            </a:xfrm>
            <a:custGeom>
              <a:avLst/>
              <a:gdLst>
                <a:gd name="T0" fmla="*/ 0 w 41"/>
                <a:gd name="T1" fmla="*/ 2147483646 h 43"/>
                <a:gd name="T2" fmla="*/ 2147483646 w 41"/>
                <a:gd name="T3" fmla="*/ 2147483646 h 43"/>
                <a:gd name="T4" fmla="*/ 2147483646 w 41"/>
                <a:gd name="T5" fmla="*/ 2147483646 h 43"/>
                <a:gd name="T6" fmla="*/ 2147483646 w 41"/>
                <a:gd name="T7" fmla="*/ 2147483646 h 43"/>
                <a:gd name="T8" fmla="*/ 2147483646 w 41"/>
                <a:gd name="T9" fmla="*/ 0 h 43"/>
                <a:gd name="T10" fmla="*/ 2147483646 w 41"/>
                <a:gd name="T11" fmla="*/ 2147483646 h 43"/>
                <a:gd name="T12" fmla="*/ 2147483646 w 41"/>
                <a:gd name="T13" fmla="*/ 2147483646 h 43"/>
                <a:gd name="T14" fmla="*/ 2147483646 w 41"/>
                <a:gd name="T15" fmla="*/ 2147483646 h 43"/>
                <a:gd name="T16" fmla="*/ 2147483646 w 41"/>
                <a:gd name="T17" fmla="*/ 2147483646 h 43"/>
                <a:gd name="T18" fmla="*/ 2147483646 w 41"/>
                <a:gd name="T19" fmla="*/ 2147483646 h 43"/>
                <a:gd name="T20" fmla="*/ 2147483646 w 41"/>
                <a:gd name="T21" fmla="*/ 2147483646 h 43"/>
                <a:gd name="T22" fmla="*/ 2147483646 w 41"/>
                <a:gd name="T23" fmla="*/ 2147483646 h 43"/>
                <a:gd name="T24" fmla="*/ 0 w 41"/>
                <a:gd name="T25" fmla="*/ 2147483646 h 4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1" h="43">
                  <a:moveTo>
                    <a:pt x="0" y="43"/>
                  </a:moveTo>
                  <a:lnTo>
                    <a:pt x="27" y="43"/>
                  </a:lnTo>
                  <a:lnTo>
                    <a:pt x="41" y="24"/>
                  </a:lnTo>
                  <a:lnTo>
                    <a:pt x="38" y="12"/>
                  </a:lnTo>
                  <a:lnTo>
                    <a:pt x="34" y="0"/>
                  </a:lnTo>
                  <a:lnTo>
                    <a:pt x="27" y="4"/>
                  </a:lnTo>
                  <a:lnTo>
                    <a:pt x="20" y="9"/>
                  </a:lnTo>
                  <a:lnTo>
                    <a:pt x="15" y="14"/>
                  </a:lnTo>
                  <a:lnTo>
                    <a:pt x="10" y="19"/>
                  </a:lnTo>
                  <a:lnTo>
                    <a:pt x="6" y="24"/>
                  </a:lnTo>
                  <a:lnTo>
                    <a:pt x="3" y="30"/>
                  </a:lnTo>
                  <a:lnTo>
                    <a:pt x="1" y="37"/>
                  </a:lnTo>
                  <a:lnTo>
                    <a:pt x="0" y="43"/>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43" name="Freeform 142"/>
            <p:cNvSpPr>
              <a:spLocks/>
            </p:cNvSpPr>
            <p:nvPr/>
          </p:nvSpPr>
          <p:spPr bwMode="auto">
            <a:xfrm>
              <a:off x="3790909" y="5518441"/>
              <a:ext cx="7937" cy="58737"/>
            </a:xfrm>
            <a:custGeom>
              <a:avLst/>
              <a:gdLst>
                <a:gd name="T0" fmla="*/ 2147483646 w 20"/>
                <a:gd name="T1" fmla="*/ 0 h 24"/>
                <a:gd name="T2" fmla="*/ 0 w 20"/>
                <a:gd name="T3" fmla="*/ 0 h 24"/>
                <a:gd name="T4" fmla="*/ 2147483646 w 20"/>
                <a:gd name="T5" fmla="*/ 2147483646 h 24"/>
                <a:gd name="T6" fmla="*/ 2147483646 w 20"/>
                <a:gd name="T7" fmla="*/ 2147483646 h 24"/>
                <a:gd name="T8" fmla="*/ 2147483646 w 20"/>
                <a:gd name="T9" fmla="*/ 2147483646 h 24"/>
                <a:gd name="T10" fmla="*/ 2147483646 w 20"/>
                <a:gd name="T11" fmla="*/ 2147483646 h 24"/>
                <a:gd name="T12" fmla="*/ 2147483646 w 20"/>
                <a:gd name="T13" fmla="*/ 2147483646 h 24"/>
                <a:gd name="T14" fmla="*/ 2147483646 w 20"/>
                <a:gd name="T15" fmla="*/ 2147483646 h 24"/>
                <a:gd name="T16" fmla="*/ 2147483646 w 20"/>
                <a:gd name="T17" fmla="*/ 2147483646 h 24"/>
                <a:gd name="T18" fmla="*/ 2147483646 w 20"/>
                <a:gd name="T19" fmla="*/ 2147483646 h 24"/>
                <a:gd name="T20" fmla="*/ 2147483646 w 20"/>
                <a:gd name="T21" fmla="*/ 0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 h="24">
                  <a:moveTo>
                    <a:pt x="20" y="0"/>
                  </a:moveTo>
                  <a:lnTo>
                    <a:pt x="0" y="0"/>
                  </a:lnTo>
                  <a:lnTo>
                    <a:pt x="1" y="5"/>
                  </a:lnTo>
                  <a:lnTo>
                    <a:pt x="2" y="9"/>
                  </a:lnTo>
                  <a:lnTo>
                    <a:pt x="4" y="13"/>
                  </a:lnTo>
                  <a:lnTo>
                    <a:pt x="7" y="17"/>
                  </a:lnTo>
                  <a:lnTo>
                    <a:pt x="10" y="20"/>
                  </a:lnTo>
                  <a:lnTo>
                    <a:pt x="14" y="22"/>
                  </a:lnTo>
                  <a:lnTo>
                    <a:pt x="17" y="24"/>
                  </a:lnTo>
                  <a:lnTo>
                    <a:pt x="20" y="24"/>
                  </a:lnTo>
                  <a:lnTo>
                    <a:pt x="2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44" name="Freeform 143"/>
            <p:cNvSpPr>
              <a:spLocks/>
            </p:cNvSpPr>
            <p:nvPr/>
          </p:nvSpPr>
          <p:spPr bwMode="auto">
            <a:xfrm>
              <a:off x="3805196" y="5580353"/>
              <a:ext cx="17463" cy="60325"/>
            </a:xfrm>
            <a:custGeom>
              <a:avLst/>
              <a:gdLst>
                <a:gd name="T0" fmla="*/ 0 w 39"/>
                <a:gd name="T1" fmla="*/ 2147483646 h 43"/>
                <a:gd name="T2" fmla="*/ 2147483646 w 39"/>
                <a:gd name="T3" fmla="*/ 2147483646 h 43"/>
                <a:gd name="T4" fmla="*/ 2147483646 w 39"/>
                <a:gd name="T5" fmla="*/ 2147483646 h 43"/>
                <a:gd name="T6" fmla="*/ 2147483646 w 39"/>
                <a:gd name="T7" fmla="*/ 2147483646 h 43"/>
                <a:gd name="T8" fmla="*/ 2147483646 w 39"/>
                <a:gd name="T9" fmla="*/ 2147483646 h 43"/>
                <a:gd name="T10" fmla="*/ 2147483646 w 39"/>
                <a:gd name="T11" fmla="*/ 2147483646 h 43"/>
                <a:gd name="T12" fmla="*/ 2147483646 w 39"/>
                <a:gd name="T13" fmla="*/ 2147483646 h 43"/>
                <a:gd name="T14" fmla="*/ 2147483646 w 39"/>
                <a:gd name="T15" fmla="*/ 2147483646 h 43"/>
                <a:gd name="T16" fmla="*/ 2147483646 w 39"/>
                <a:gd name="T17" fmla="*/ 2147483646 h 43"/>
                <a:gd name="T18" fmla="*/ 2147483646 w 39"/>
                <a:gd name="T19" fmla="*/ 2147483646 h 43"/>
                <a:gd name="T20" fmla="*/ 2147483646 w 39"/>
                <a:gd name="T21" fmla="*/ 2147483646 h 43"/>
                <a:gd name="T22" fmla="*/ 2147483646 w 39"/>
                <a:gd name="T23" fmla="*/ 2147483646 h 43"/>
                <a:gd name="T24" fmla="*/ 2147483646 w 39"/>
                <a:gd name="T25" fmla="*/ 0 h 43"/>
                <a:gd name="T26" fmla="*/ 2147483646 w 39"/>
                <a:gd name="T27" fmla="*/ 2147483646 h 43"/>
                <a:gd name="T28" fmla="*/ 2147483646 w 39"/>
                <a:gd name="T29" fmla="*/ 2147483646 h 43"/>
                <a:gd name="T30" fmla="*/ 0 w 39"/>
                <a:gd name="T31" fmla="*/ 2147483646 h 4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9" h="43">
                  <a:moveTo>
                    <a:pt x="0" y="12"/>
                  </a:moveTo>
                  <a:lnTo>
                    <a:pt x="2" y="17"/>
                  </a:lnTo>
                  <a:lnTo>
                    <a:pt x="6" y="22"/>
                  </a:lnTo>
                  <a:lnTo>
                    <a:pt x="12" y="27"/>
                  </a:lnTo>
                  <a:lnTo>
                    <a:pt x="16" y="32"/>
                  </a:lnTo>
                  <a:lnTo>
                    <a:pt x="23" y="37"/>
                  </a:lnTo>
                  <a:lnTo>
                    <a:pt x="28" y="40"/>
                  </a:lnTo>
                  <a:lnTo>
                    <a:pt x="34" y="43"/>
                  </a:lnTo>
                  <a:lnTo>
                    <a:pt x="39" y="43"/>
                  </a:lnTo>
                  <a:lnTo>
                    <a:pt x="38" y="32"/>
                  </a:lnTo>
                  <a:lnTo>
                    <a:pt x="36" y="19"/>
                  </a:lnTo>
                  <a:lnTo>
                    <a:pt x="34" y="8"/>
                  </a:lnTo>
                  <a:lnTo>
                    <a:pt x="32" y="0"/>
                  </a:lnTo>
                  <a:lnTo>
                    <a:pt x="19" y="3"/>
                  </a:lnTo>
                  <a:lnTo>
                    <a:pt x="6" y="6"/>
                  </a:lnTo>
                  <a:lnTo>
                    <a:pt x="0" y="1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45" name="Freeform 144"/>
            <p:cNvSpPr>
              <a:spLocks/>
            </p:cNvSpPr>
            <p:nvPr/>
          </p:nvSpPr>
          <p:spPr bwMode="auto">
            <a:xfrm>
              <a:off x="3792495" y="5593052"/>
              <a:ext cx="26988" cy="58738"/>
            </a:xfrm>
            <a:custGeom>
              <a:avLst/>
              <a:gdLst>
                <a:gd name="T0" fmla="*/ 2147483646 w 55"/>
                <a:gd name="T1" fmla="*/ 2147483646 h 62"/>
                <a:gd name="T2" fmla="*/ 2147483646 w 55"/>
                <a:gd name="T3" fmla="*/ 0 h 62"/>
                <a:gd name="T4" fmla="*/ 2147483646 w 55"/>
                <a:gd name="T5" fmla="*/ 2147483646 h 62"/>
                <a:gd name="T6" fmla="*/ 2147483646 w 55"/>
                <a:gd name="T7" fmla="*/ 2147483646 h 62"/>
                <a:gd name="T8" fmla="*/ 0 w 55"/>
                <a:gd name="T9" fmla="*/ 2147483646 h 62"/>
                <a:gd name="T10" fmla="*/ 0 w 55"/>
                <a:gd name="T11" fmla="*/ 2147483646 h 62"/>
                <a:gd name="T12" fmla="*/ 2147483646 w 55"/>
                <a:gd name="T13" fmla="*/ 2147483646 h 62"/>
                <a:gd name="T14" fmla="*/ 2147483646 w 55"/>
                <a:gd name="T15" fmla="*/ 2147483646 h 62"/>
                <a:gd name="T16" fmla="*/ 2147483646 w 55"/>
                <a:gd name="T17" fmla="*/ 2147483646 h 62"/>
                <a:gd name="T18" fmla="*/ 2147483646 w 55"/>
                <a:gd name="T19" fmla="*/ 2147483646 h 62"/>
                <a:gd name="T20" fmla="*/ 2147483646 w 55"/>
                <a:gd name="T21" fmla="*/ 2147483646 h 62"/>
                <a:gd name="T22" fmla="*/ 2147483646 w 55"/>
                <a:gd name="T23" fmla="*/ 2147483646 h 62"/>
                <a:gd name="T24" fmla="*/ 2147483646 w 55"/>
                <a:gd name="T25" fmla="*/ 2147483646 h 62"/>
                <a:gd name="T26" fmla="*/ 2147483646 w 55"/>
                <a:gd name="T27" fmla="*/ 2147483646 h 62"/>
                <a:gd name="T28" fmla="*/ 2147483646 w 55"/>
                <a:gd name="T29" fmla="*/ 2147483646 h 62"/>
                <a:gd name="T30" fmla="*/ 2147483646 w 55"/>
                <a:gd name="T31" fmla="*/ 2147483646 h 62"/>
                <a:gd name="T32" fmla="*/ 2147483646 w 55"/>
                <a:gd name="T33" fmla="*/ 2147483646 h 62"/>
                <a:gd name="T34" fmla="*/ 2147483646 w 55"/>
                <a:gd name="T35" fmla="*/ 2147483646 h 62"/>
                <a:gd name="T36" fmla="*/ 2147483646 w 55"/>
                <a:gd name="T37" fmla="*/ 2147483646 h 62"/>
                <a:gd name="T38" fmla="*/ 2147483646 w 55"/>
                <a:gd name="T39" fmla="*/ 2147483646 h 62"/>
                <a:gd name="T40" fmla="*/ 2147483646 w 55"/>
                <a:gd name="T41" fmla="*/ 2147483646 h 62"/>
                <a:gd name="T42" fmla="*/ 2147483646 w 55"/>
                <a:gd name="T43" fmla="*/ 2147483646 h 62"/>
                <a:gd name="T44" fmla="*/ 2147483646 w 55"/>
                <a:gd name="T45" fmla="*/ 2147483646 h 62"/>
                <a:gd name="T46" fmla="*/ 2147483646 w 55"/>
                <a:gd name="T47" fmla="*/ 2147483646 h 62"/>
                <a:gd name="T48" fmla="*/ 2147483646 w 55"/>
                <a:gd name="T49" fmla="*/ 2147483646 h 62"/>
                <a:gd name="T50" fmla="*/ 2147483646 w 55"/>
                <a:gd name="T51" fmla="*/ 2147483646 h 6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5" h="62">
                  <a:moveTo>
                    <a:pt x="29" y="26"/>
                  </a:moveTo>
                  <a:lnTo>
                    <a:pt x="8" y="0"/>
                  </a:lnTo>
                  <a:lnTo>
                    <a:pt x="4" y="5"/>
                  </a:lnTo>
                  <a:lnTo>
                    <a:pt x="1" y="11"/>
                  </a:lnTo>
                  <a:lnTo>
                    <a:pt x="0" y="16"/>
                  </a:lnTo>
                  <a:lnTo>
                    <a:pt x="0" y="21"/>
                  </a:lnTo>
                  <a:lnTo>
                    <a:pt x="2" y="26"/>
                  </a:lnTo>
                  <a:lnTo>
                    <a:pt x="4" y="31"/>
                  </a:lnTo>
                  <a:lnTo>
                    <a:pt x="8" y="36"/>
                  </a:lnTo>
                  <a:lnTo>
                    <a:pt x="11" y="41"/>
                  </a:lnTo>
                  <a:lnTo>
                    <a:pt x="16" y="45"/>
                  </a:lnTo>
                  <a:lnTo>
                    <a:pt x="21" y="49"/>
                  </a:lnTo>
                  <a:lnTo>
                    <a:pt x="26" y="53"/>
                  </a:lnTo>
                  <a:lnTo>
                    <a:pt x="33" y="56"/>
                  </a:lnTo>
                  <a:lnTo>
                    <a:pt x="38" y="58"/>
                  </a:lnTo>
                  <a:lnTo>
                    <a:pt x="44" y="60"/>
                  </a:lnTo>
                  <a:lnTo>
                    <a:pt x="49" y="61"/>
                  </a:lnTo>
                  <a:lnTo>
                    <a:pt x="55" y="62"/>
                  </a:lnTo>
                  <a:lnTo>
                    <a:pt x="54" y="53"/>
                  </a:lnTo>
                  <a:lnTo>
                    <a:pt x="53" y="46"/>
                  </a:lnTo>
                  <a:lnTo>
                    <a:pt x="49" y="40"/>
                  </a:lnTo>
                  <a:lnTo>
                    <a:pt x="46" y="35"/>
                  </a:lnTo>
                  <a:lnTo>
                    <a:pt x="43" y="31"/>
                  </a:lnTo>
                  <a:lnTo>
                    <a:pt x="38" y="28"/>
                  </a:lnTo>
                  <a:lnTo>
                    <a:pt x="33" y="26"/>
                  </a:lnTo>
                  <a:lnTo>
                    <a:pt x="29" y="2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46" name="Freeform 145"/>
            <p:cNvSpPr>
              <a:spLocks/>
            </p:cNvSpPr>
            <p:nvPr/>
          </p:nvSpPr>
          <p:spPr bwMode="auto">
            <a:xfrm>
              <a:off x="3822658" y="5626391"/>
              <a:ext cx="11112" cy="58737"/>
            </a:xfrm>
            <a:custGeom>
              <a:avLst/>
              <a:gdLst>
                <a:gd name="T0" fmla="*/ 2147483646 w 35"/>
                <a:gd name="T1" fmla="*/ 2147483646 h 43"/>
                <a:gd name="T2" fmla="*/ 2147483646 w 35"/>
                <a:gd name="T3" fmla="*/ 0 h 43"/>
                <a:gd name="T4" fmla="*/ 2147483646 w 35"/>
                <a:gd name="T5" fmla="*/ 2147483646 h 43"/>
                <a:gd name="T6" fmla="*/ 0 w 35"/>
                <a:gd name="T7" fmla="*/ 2147483646 h 43"/>
                <a:gd name="T8" fmla="*/ 2147483646 w 35"/>
                <a:gd name="T9" fmla="*/ 2147483646 h 43"/>
                <a:gd name="T10" fmla="*/ 2147483646 w 35"/>
                <a:gd name="T11" fmla="*/ 2147483646 h 43"/>
                <a:gd name="T12" fmla="*/ 2147483646 w 35"/>
                <a:gd name="T13" fmla="*/ 2147483646 h 43"/>
                <a:gd name="T14" fmla="*/ 2147483646 w 35"/>
                <a:gd name="T15" fmla="*/ 2147483646 h 43"/>
                <a:gd name="T16" fmla="*/ 2147483646 w 35"/>
                <a:gd name="T17" fmla="*/ 2147483646 h 43"/>
                <a:gd name="T18" fmla="*/ 2147483646 w 35"/>
                <a:gd name="T19" fmla="*/ 2147483646 h 43"/>
                <a:gd name="T20" fmla="*/ 2147483646 w 35"/>
                <a:gd name="T21" fmla="*/ 2147483646 h 43"/>
                <a:gd name="T22" fmla="*/ 2147483646 w 35"/>
                <a:gd name="T23" fmla="*/ 2147483646 h 43"/>
                <a:gd name="T24" fmla="*/ 2147483646 w 35"/>
                <a:gd name="T25" fmla="*/ 2147483646 h 43"/>
                <a:gd name="T26" fmla="*/ 2147483646 w 35"/>
                <a:gd name="T27" fmla="*/ 2147483646 h 43"/>
                <a:gd name="T28" fmla="*/ 2147483646 w 35"/>
                <a:gd name="T29" fmla="*/ 2147483646 h 43"/>
                <a:gd name="T30" fmla="*/ 2147483646 w 35"/>
                <a:gd name="T31" fmla="*/ 2147483646 h 43"/>
                <a:gd name="T32" fmla="*/ 2147483646 w 35"/>
                <a:gd name="T33" fmla="*/ 2147483646 h 43"/>
                <a:gd name="T34" fmla="*/ 2147483646 w 35"/>
                <a:gd name="T35" fmla="*/ 2147483646 h 4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5" h="43">
                  <a:moveTo>
                    <a:pt x="33" y="13"/>
                  </a:moveTo>
                  <a:lnTo>
                    <a:pt x="7" y="0"/>
                  </a:lnTo>
                  <a:lnTo>
                    <a:pt x="4" y="8"/>
                  </a:lnTo>
                  <a:lnTo>
                    <a:pt x="0" y="19"/>
                  </a:lnTo>
                  <a:lnTo>
                    <a:pt x="2" y="28"/>
                  </a:lnTo>
                  <a:lnTo>
                    <a:pt x="5" y="36"/>
                  </a:lnTo>
                  <a:lnTo>
                    <a:pt x="6" y="39"/>
                  </a:lnTo>
                  <a:lnTo>
                    <a:pt x="8" y="41"/>
                  </a:lnTo>
                  <a:lnTo>
                    <a:pt x="11" y="43"/>
                  </a:lnTo>
                  <a:lnTo>
                    <a:pt x="14" y="43"/>
                  </a:lnTo>
                  <a:lnTo>
                    <a:pt x="18" y="43"/>
                  </a:lnTo>
                  <a:lnTo>
                    <a:pt x="22" y="42"/>
                  </a:lnTo>
                  <a:lnTo>
                    <a:pt x="26" y="41"/>
                  </a:lnTo>
                  <a:lnTo>
                    <a:pt x="28" y="39"/>
                  </a:lnTo>
                  <a:lnTo>
                    <a:pt x="31" y="35"/>
                  </a:lnTo>
                  <a:lnTo>
                    <a:pt x="33" y="30"/>
                  </a:lnTo>
                  <a:lnTo>
                    <a:pt x="35" y="20"/>
                  </a:lnTo>
                  <a:lnTo>
                    <a:pt x="33" y="13"/>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47" name="Freeform 146"/>
            <p:cNvSpPr>
              <a:spLocks/>
            </p:cNvSpPr>
            <p:nvPr/>
          </p:nvSpPr>
          <p:spPr bwMode="auto">
            <a:xfrm>
              <a:off x="3819484" y="5659728"/>
              <a:ext cx="20637" cy="55563"/>
            </a:xfrm>
            <a:custGeom>
              <a:avLst/>
              <a:gdLst>
                <a:gd name="T0" fmla="*/ 2147483646 w 53"/>
                <a:gd name="T1" fmla="*/ 0 h 21"/>
                <a:gd name="T2" fmla="*/ 2147483646 w 53"/>
                <a:gd name="T3" fmla="*/ 2147483646 h 21"/>
                <a:gd name="T4" fmla="*/ 2147483646 w 53"/>
                <a:gd name="T5" fmla="*/ 2147483646 h 21"/>
                <a:gd name="T6" fmla="*/ 2147483646 w 53"/>
                <a:gd name="T7" fmla="*/ 2147483646 h 21"/>
                <a:gd name="T8" fmla="*/ 2147483646 w 53"/>
                <a:gd name="T9" fmla="*/ 2147483646 h 21"/>
                <a:gd name="T10" fmla="*/ 2147483646 w 53"/>
                <a:gd name="T11" fmla="*/ 2147483646 h 21"/>
                <a:gd name="T12" fmla="*/ 2147483646 w 53"/>
                <a:gd name="T13" fmla="*/ 2147483646 h 21"/>
                <a:gd name="T14" fmla="*/ 2147483646 w 53"/>
                <a:gd name="T15" fmla="*/ 2147483646 h 21"/>
                <a:gd name="T16" fmla="*/ 0 w 53"/>
                <a:gd name="T17" fmla="*/ 2147483646 h 21"/>
                <a:gd name="T18" fmla="*/ 2147483646 w 53"/>
                <a:gd name="T19" fmla="*/ 2147483646 h 21"/>
                <a:gd name="T20" fmla="*/ 2147483646 w 53"/>
                <a:gd name="T21" fmla="*/ 2147483646 h 21"/>
                <a:gd name="T22" fmla="*/ 2147483646 w 53"/>
                <a:gd name="T23" fmla="*/ 2147483646 h 21"/>
                <a:gd name="T24" fmla="*/ 2147483646 w 53"/>
                <a:gd name="T25" fmla="*/ 2147483646 h 21"/>
                <a:gd name="T26" fmla="*/ 2147483646 w 53"/>
                <a:gd name="T27" fmla="*/ 2147483646 h 21"/>
                <a:gd name="T28" fmla="*/ 2147483646 w 53"/>
                <a:gd name="T29" fmla="*/ 2147483646 h 21"/>
                <a:gd name="T30" fmla="*/ 2147483646 w 53"/>
                <a:gd name="T31" fmla="*/ 0 h 2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3" h="21">
                  <a:moveTo>
                    <a:pt x="53" y="0"/>
                  </a:moveTo>
                  <a:lnTo>
                    <a:pt x="41" y="1"/>
                  </a:lnTo>
                  <a:lnTo>
                    <a:pt x="32" y="2"/>
                  </a:lnTo>
                  <a:lnTo>
                    <a:pt x="25" y="5"/>
                  </a:lnTo>
                  <a:lnTo>
                    <a:pt x="21" y="7"/>
                  </a:lnTo>
                  <a:lnTo>
                    <a:pt x="17" y="10"/>
                  </a:lnTo>
                  <a:lnTo>
                    <a:pt x="13" y="13"/>
                  </a:lnTo>
                  <a:lnTo>
                    <a:pt x="8" y="16"/>
                  </a:lnTo>
                  <a:lnTo>
                    <a:pt x="0" y="18"/>
                  </a:lnTo>
                  <a:lnTo>
                    <a:pt x="5" y="20"/>
                  </a:lnTo>
                  <a:lnTo>
                    <a:pt x="11" y="21"/>
                  </a:lnTo>
                  <a:lnTo>
                    <a:pt x="17" y="21"/>
                  </a:lnTo>
                  <a:lnTo>
                    <a:pt x="24" y="21"/>
                  </a:lnTo>
                  <a:lnTo>
                    <a:pt x="38" y="19"/>
                  </a:lnTo>
                  <a:lnTo>
                    <a:pt x="53" y="18"/>
                  </a:lnTo>
                  <a:lnTo>
                    <a:pt x="53"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48" name="Freeform 147"/>
            <p:cNvSpPr>
              <a:spLocks/>
            </p:cNvSpPr>
            <p:nvPr/>
          </p:nvSpPr>
          <p:spPr bwMode="auto">
            <a:xfrm>
              <a:off x="3843296" y="5674015"/>
              <a:ext cx="17463" cy="57150"/>
            </a:xfrm>
            <a:custGeom>
              <a:avLst/>
              <a:gdLst>
                <a:gd name="T0" fmla="*/ 2147483646 w 43"/>
                <a:gd name="T1" fmla="*/ 0 h 38"/>
                <a:gd name="T2" fmla="*/ 2147483646 w 43"/>
                <a:gd name="T3" fmla="*/ 0 h 38"/>
                <a:gd name="T4" fmla="*/ 2147483646 w 43"/>
                <a:gd name="T5" fmla="*/ 0 h 38"/>
                <a:gd name="T6" fmla="*/ 2147483646 w 43"/>
                <a:gd name="T7" fmla="*/ 0 h 38"/>
                <a:gd name="T8" fmla="*/ 0 w 43"/>
                <a:gd name="T9" fmla="*/ 2147483646 h 38"/>
                <a:gd name="T10" fmla="*/ 0 w 43"/>
                <a:gd name="T11" fmla="*/ 2147483646 h 38"/>
                <a:gd name="T12" fmla="*/ 0 w 43"/>
                <a:gd name="T13" fmla="*/ 2147483646 h 38"/>
                <a:gd name="T14" fmla="*/ 2147483646 w 43"/>
                <a:gd name="T15" fmla="*/ 2147483646 h 38"/>
                <a:gd name="T16" fmla="*/ 2147483646 w 43"/>
                <a:gd name="T17" fmla="*/ 2147483646 h 38"/>
                <a:gd name="T18" fmla="*/ 2147483646 w 43"/>
                <a:gd name="T19" fmla="*/ 2147483646 h 38"/>
                <a:gd name="T20" fmla="*/ 2147483646 w 43"/>
                <a:gd name="T21" fmla="*/ 2147483646 h 38"/>
                <a:gd name="T22" fmla="*/ 2147483646 w 43"/>
                <a:gd name="T23" fmla="*/ 2147483646 h 38"/>
                <a:gd name="T24" fmla="*/ 2147483646 w 43"/>
                <a:gd name="T25" fmla="*/ 2147483646 h 38"/>
                <a:gd name="T26" fmla="*/ 2147483646 w 43"/>
                <a:gd name="T27" fmla="*/ 2147483646 h 38"/>
                <a:gd name="T28" fmla="*/ 2147483646 w 43"/>
                <a:gd name="T29" fmla="*/ 2147483646 h 38"/>
                <a:gd name="T30" fmla="*/ 2147483646 w 43"/>
                <a:gd name="T31" fmla="*/ 2147483646 h 38"/>
                <a:gd name="T32" fmla="*/ 2147483646 w 43"/>
                <a:gd name="T33" fmla="*/ 2147483646 h 38"/>
                <a:gd name="T34" fmla="*/ 2147483646 w 43"/>
                <a:gd name="T35" fmla="*/ 2147483646 h 38"/>
                <a:gd name="T36" fmla="*/ 2147483646 w 43"/>
                <a:gd name="T37" fmla="*/ 2147483646 h 38"/>
                <a:gd name="T38" fmla="*/ 2147483646 w 43"/>
                <a:gd name="T39" fmla="*/ 2147483646 h 38"/>
                <a:gd name="T40" fmla="*/ 2147483646 w 43"/>
                <a:gd name="T41" fmla="*/ 2147483646 h 38"/>
                <a:gd name="T42" fmla="*/ 2147483646 w 43"/>
                <a:gd name="T43" fmla="*/ 2147483646 h 38"/>
                <a:gd name="T44" fmla="*/ 2147483646 w 43"/>
                <a:gd name="T45" fmla="*/ 2147483646 h 38"/>
                <a:gd name="T46" fmla="*/ 2147483646 w 43"/>
                <a:gd name="T47" fmla="*/ 2147483646 h 38"/>
                <a:gd name="T48" fmla="*/ 2147483646 w 43"/>
                <a:gd name="T49" fmla="*/ 0 h 3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3" h="38">
                  <a:moveTo>
                    <a:pt x="22" y="0"/>
                  </a:moveTo>
                  <a:lnTo>
                    <a:pt x="12" y="0"/>
                  </a:lnTo>
                  <a:lnTo>
                    <a:pt x="2" y="0"/>
                  </a:lnTo>
                  <a:lnTo>
                    <a:pt x="1" y="0"/>
                  </a:lnTo>
                  <a:lnTo>
                    <a:pt x="0" y="1"/>
                  </a:lnTo>
                  <a:lnTo>
                    <a:pt x="0" y="3"/>
                  </a:lnTo>
                  <a:lnTo>
                    <a:pt x="0" y="6"/>
                  </a:lnTo>
                  <a:lnTo>
                    <a:pt x="1" y="10"/>
                  </a:lnTo>
                  <a:lnTo>
                    <a:pt x="2" y="12"/>
                  </a:lnTo>
                  <a:lnTo>
                    <a:pt x="3" y="18"/>
                  </a:lnTo>
                  <a:lnTo>
                    <a:pt x="5" y="25"/>
                  </a:lnTo>
                  <a:lnTo>
                    <a:pt x="10" y="30"/>
                  </a:lnTo>
                  <a:lnTo>
                    <a:pt x="15" y="34"/>
                  </a:lnTo>
                  <a:lnTo>
                    <a:pt x="21" y="37"/>
                  </a:lnTo>
                  <a:lnTo>
                    <a:pt x="27" y="38"/>
                  </a:lnTo>
                  <a:lnTo>
                    <a:pt x="35" y="38"/>
                  </a:lnTo>
                  <a:lnTo>
                    <a:pt x="43" y="37"/>
                  </a:lnTo>
                  <a:lnTo>
                    <a:pt x="40" y="29"/>
                  </a:lnTo>
                  <a:lnTo>
                    <a:pt x="36" y="23"/>
                  </a:lnTo>
                  <a:lnTo>
                    <a:pt x="33" y="17"/>
                  </a:lnTo>
                  <a:lnTo>
                    <a:pt x="30" y="13"/>
                  </a:lnTo>
                  <a:lnTo>
                    <a:pt x="27" y="10"/>
                  </a:lnTo>
                  <a:lnTo>
                    <a:pt x="24" y="7"/>
                  </a:lnTo>
                  <a:lnTo>
                    <a:pt x="23" y="4"/>
                  </a:lnTo>
                  <a:lnTo>
                    <a:pt x="22"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49" name="Freeform 148"/>
            <p:cNvSpPr>
              <a:spLocks/>
            </p:cNvSpPr>
            <p:nvPr/>
          </p:nvSpPr>
          <p:spPr bwMode="auto">
            <a:xfrm>
              <a:off x="3844883" y="5702590"/>
              <a:ext cx="6350" cy="57150"/>
            </a:xfrm>
            <a:custGeom>
              <a:avLst/>
              <a:gdLst>
                <a:gd name="T0" fmla="*/ 0 w 20"/>
                <a:gd name="T1" fmla="*/ 0 h 5"/>
                <a:gd name="T2" fmla="*/ 2147483646 w 20"/>
                <a:gd name="T3" fmla="*/ 2147483646 h 5"/>
                <a:gd name="T4" fmla="*/ 2147483646 w 20"/>
                <a:gd name="T5" fmla="*/ 2147483646 h 5"/>
                <a:gd name="T6" fmla="*/ 2147483646 w 20"/>
                <a:gd name="T7" fmla="*/ 2147483646 h 5"/>
                <a:gd name="T8" fmla="*/ 2147483646 w 20"/>
                <a:gd name="T9" fmla="*/ 2147483646 h 5"/>
                <a:gd name="T10" fmla="*/ 2147483646 w 20"/>
                <a:gd name="T11" fmla="*/ 2147483646 h 5"/>
                <a:gd name="T12" fmla="*/ 2147483646 w 20"/>
                <a:gd name="T13" fmla="*/ 2147483646 h 5"/>
                <a:gd name="T14" fmla="*/ 2147483646 w 20"/>
                <a:gd name="T15" fmla="*/ 2147483646 h 5"/>
                <a:gd name="T16" fmla="*/ 2147483646 w 20"/>
                <a:gd name="T17" fmla="*/ 0 h 5"/>
                <a:gd name="T18" fmla="*/ 0 w 20"/>
                <a:gd name="T19" fmla="*/ 0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 h="5">
                  <a:moveTo>
                    <a:pt x="0" y="0"/>
                  </a:moveTo>
                  <a:lnTo>
                    <a:pt x="1" y="2"/>
                  </a:lnTo>
                  <a:lnTo>
                    <a:pt x="2" y="3"/>
                  </a:lnTo>
                  <a:lnTo>
                    <a:pt x="4" y="4"/>
                  </a:lnTo>
                  <a:lnTo>
                    <a:pt x="7" y="5"/>
                  </a:lnTo>
                  <a:lnTo>
                    <a:pt x="11" y="4"/>
                  </a:lnTo>
                  <a:lnTo>
                    <a:pt x="14" y="3"/>
                  </a:lnTo>
                  <a:lnTo>
                    <a:pt x="17" y="2"/>
                  </a:lnTo>
                  <a:lnTo>
                    <a:pt x="20" y="0"/>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50" name="Freeform 149"/>
            <p:cNvSpPr>
              <a:spLocks/>
            </p:cNvSpPr>
            <p:nvPr/>
          </p:nvSpPr>
          <p:spPr bwMode="auto">
            <a:xfrm>
              <a:off x="3919496" y="5772440"/>
              <a:ext cx="34925" cy="57150"/>
            </a:xfrm>
            <a:custGeom>
              <a:avLst/>
              <a:gdLst>
                <a:gd name="T0" fmla="*/ 2147483646 w 73"/>
                <a:gd name="T1" fmla="*/ 0 h 22"/>
                <a:gd name="T2" fmla="*/ 2147483646 w 73"/>
                <a:gd name="T3" fmla="*/ 2147483646 h 22"/>
                <a:gd name="T4" fmla="*/ 2147483646 w 73"/>
                <a:gd name="T5" fmla="*/ 2147483646 h 22"/>
                <a:gd name="T6" fmla="*/ 2147483646 w 73"/>
                <a:gd name="T7" fmla="*/ 2147483646 h 22"/>
                <a:gd name="T8" fmla="*/ 2147483646 w 73"/>
                <a:gd name="T9" fmla="*/ 2147483646 h 22"/>
                <a:gd name="T10" fmla="*/ 2147483646 w 73"/>
                <a:gd name="T11" fmla="*/ 2147483646 h 22"/>
                <a:gd name="T12" fmla="*/ 0 w 73"/>
                <a:gd name="T13" fmla="*/ 2147483646 h 22"/>
                <a:gd name="T14" fmla="*/ 2147483646 w 73"/>
                <a:gd name="T15" fmla="*/ 2147483646 h 22"/>
                <a:gd name="T16" fmla="*/ 2147483646 w 73"/>
                <a:gd name="T17" fmla="*/ 2147483646 h 22"/>
                <a:gd name="T18" fmla="*/ 2147483646 w 73"/>
                <a:gd name="T19" fmla="*/ 2147483646 h 22"/>
                <a:gd name="T20" fmla="*/ 2147483646 w 73"/>
                <a:gd name="T21" fmla="*/ 2147483646 h 22"/>
                <a:gd name="T22" fmla="*/ 2147483646 w 73"/>
                <a:gd name="T23" fmla="*/ 2147483646 h 22"/>
                <a:gd name="T24" fmla="*/ 2147483646 w 73"/>
                <a:gd name="T25" fmla="*/ 2147483646 h 22"/>
                <a:gd name="T26" fmla="*/ 2147483646 w 73"/>
                <a:gd name="T27" fmla="*/ 2147483646 h 22"/>
                <a:gd name="T28" fmla="*/ 2147483646 w 73"/>
                <a:gd name="T29" fmla="*/ 2147483646 h 22"/>
                <a:gd name="T30" fmla="*/ 2147483646 w 73"/>
                <a:gd name="T31" fmla="*/ 2147483646 h 22"/>
                <a:gd name="T32" fmla="*/ 2147483646 w 73"/>
                <a:gd name="T33" fmla="*/ 2147483646 h 22"/>
                <a:gd name="T34" fmla="*/ 2147483646 w 73"/>
                <a:gd name="T35" fmla="*/ 2147483646 h 22"/>
                <a:gd name="T36" fmla="*/ 2147483646 w 73"/>
                <a:gd name="T37" fmla="*/ 0 h 2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3" h="22">
                  <a:moveTo>
                    <a:pt x="40" y="0"/>
                  </a:moveTo>
                  <a:lnTo>
                    <a:pt x="32" y="1"/>
                  </a:lnTo>
                  <a:lnTo>
                    <a:pt x="26" y="2"/>
                  </a:lnTo>
                  <a:lnTo>
                    <a:pt x="20" y="5"/>
                  </a:lnTo>
                  <a:lnTo>
                    <a:pt x="15" y="8"/>
                  </a:lnTo>
                  <a:lnTo>
                    <a:pt x="6" y="14"/>
                  </a:lnTo>
                  <a:lnTo>
                    <a:pt x="0" y="19"/>
                  </a:lnTo>
                  <a:lnTo>
                    <a:pt x="20" y="20"/>
                  </a:lnTo>
                  <a:lnTo>
                    <a:pt x="39" y="22"/>
                  </a:lnTo>
                  <a:lnTo>
                    <a:pt x="49" y="22"/>
                  </a:lnTo>
                  <a:lnTo>
                    <a:pt x="57" y="22"/>
                  </a:lnTo>
                  <a:lnTo>
                    <a:pt x="65" y="21"/>
                  </a:lnTo>
                  <a:lnTo>
                    <a:pt x="73" y="19"/>
                  </a:lnTo>
                  <a:lnTo>
                    <a:pt x="64" y="14"/>
                  </a:lnTo>
                  <a:lnTo>
                    <a:pt x="56" y="8"/>
                  </a:lnTo>
                  <a:lnTo>
                    <a:pt x="53" y="5"/>
                  </a:lnTo>
                  <a:lnTo>
                    <a:pt x="49" y="2"/>
                  </a:lnTo>
                  <a:lnTo>
                    <a:pt x="44" y="1"/>
                  </a:lnTo>
                  <a:lnTo>
                    <a:pt x="4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51" name="Freeform 150"/>
            <p:cNvSpPr>
              <a:spLocks/>
            </p:cNvSpPr>
            <p:nvPr/>
          </p:nvSpPr>
          <p:spPr bwMode="auto">
            <a:xfrm>
              <a:off x="3957596" y="5713703"/>
              <a:ext cx="123825" cy="100013"/>
            </a:xfrm>
            <a:custGeom>
              <a:avLst/>
              <a:gdLst>
                <a:gd name="T0" fmla="*/ 2147483646 w 281"/>
                <a:gd name="T1" fmla="*/ 2147483646 h 193"/>
                <a:gd name="T2" fmla="*/ 2147483646 w 281"/>
                <a:gd name="T3" fmla="*/ 2147483646 h 193"/>
                <a:gd name="T4" fmla="*/ 2147483646 w 281"/>
                <a:gd name="T5" fmla="*/ 2147483646 h 193"/>
                <a:gd name="T6" fmla="*/ 2147483646 w 281"/>
                <a:gd name="T7" fmla="*/ 2147483646 h 193"/>
                <a:gd name="T8" fmla="*/ 2147483646 w 281"/>
                <a:gd name="T9" fmla="*/ 2147483646 h 193"/>
                <a:gd name="T10" fmla="*/ 2147483646 w 281"/>
                <a:gd name="T11" fmla="*/ 2147483646 h 193"/>
                <a:gd name="T12" fmla="*/ 2147483646 w 281"/>
                <a:gd name="T13" fmla="*/ 2147483646 h 193"/>
                <a:gd name="T14" fmla="*/ 2147483646 w 281"/>
                <a:gd name="T15" fmla="*/ 2147483646 h 193"/>
                <a:gd name="T16" fmla="*/ 2147483646 w 281"/>
                <a:gd name="T17" fmla="*/ 2147483646 h 193"/>
                <a:gd name="T18" fmla="*/ 2147483646 w 281"/>
                <a:gd name="T19" fmla="*/ 0 h 193"/>
                <a:gd name="T20" fmla="*/ 2147483646 w 281"/>
                <a:gd name="T21" fmla="*/ 2147483646 h 193"/>
                <a:gd name="T22" fmla="*/ 2147483646 w 281"/>
                <a:gd name="T23" fmla="*/ 2147483646 h 193"/>
                <a:gd name="T24" fmla="*/ 2147483646 w 281"/>
                <a:gd name="T25" fmla="*/ 2147483646 h 193"/>
                <a:gd name="T26" fmla="*/ 0 w 281"/>
                <a:gd name="T27" fmla="*/ 2147483646 h 193"/>
                <a:gd name="T28" fmla="*/ 2147483646 w 281"/>
                <a:gd name="T29" fmla="*/ 2147483646 h 193"/>
                <a:gd name="T30" fmla="*/ 2147483646 w 281"/>
                <a:gd name="T31" fmla="*/ 2147483646 h 193"/>
                <a:gd name="T32" fmla="*/ 2147483646 w 281"/>
                <a:gd name="T33" fmla="*/ 2147483646 h 193"/>
                <a:gd name="T34" fmla="*/ 2147483646 w 281"/>
                <a:gd name="T35" fmla="*/ 2147483646 h 193"/>
                <a:gd name="T36" fmla="*/ 2147483646 w 281"/>
                <a:gd name="T37" fmla="*/ 2147483646 h 193"/>
                <a:gd name="T38" fmla="*/ 2147483646 w 281"/>
                <a:gd name="T39" fmla="*/ 2147483646 h 193"/>
                <a:gd name="T40" fmla="*/ 2147483646 w 281"/>
                <a:gd name="T41" fmla="*/ 2147483646 h 193"/>
                <a:gd name="T42" fmla="*/ 2147483646 w 281"/>
                <a:gd name="T43" fmla="*/ 2147483646 h 193"/>
                <a:gd name="T44" fmla="*/ 2147483646 w 281"/>
                <a:gd name="T45" fmla="*/ 2147483646 h 193"/>
                <a:gd name="T46" fmla="*/ 2147483646 w 281"/>
                <a:gd name="T47" fmla="*/ 2147483646 h 193"/>
                <a:gd name="T48" fmla="*/ 2147483646 w 281"/>
                <a:gd name="T49" fmla="*/ 2147483646 h 193"/>
                <a:gd name="T50" fmla="*/ 2147483646 w 281"/>
                <a:gd name="T51" fmla="*/ 2147483646 h 193"/>
                <a:gd name="T52" fmla="*/ 2147483646 w 281"/>
                <a:gd name="T53" fmla="*/ 2147483646 h 193"/>
                <a:gd name="T54" fmla="*/ 2147483646 w 281"/>
                <a:gd name="T55" fmla="*/ 2147483646 h 193"/>
                <a:gd name="T56" fmla="*/ 2147483646 w 281"/>
                <a:gd name="T57" fmla="*/ 2147483646 h 193"/>
                <a:gd name="T58" fmla="*/ 2147483646 w 281"/>
                <a:gd name="T59" fmla="*/ 2147483646 h 193"/>
                <a:gd name="T60" fmla="*/ 2147483646 w 281"/>
                <a:gd name="T61" fmla="*/ 2147483646 h 193"/>
                <a:gd name="T62" fmla="*/ 2147483646 w 281"/>
                <a:gd name="T63" fmla="*/ 2147483646 h 193"/>
                <a:gd name="T64" fmla="*/ 2147483646 w 281"/>
                <a:gd name="T65" fmla="*/ 2147483646 h 193"/>
                <a:gd name="T66" fmla="*/ 2147483646 w 281"/>
                <a:gd name="T67" fmla="*/ 2147483646 h 193"/>
                <a:gd name="T68" fmla="*/ 2147483646 w 281"/>
                <a:gd name="T69" fmla="*/ 2147483646 h 193"/>
                <a:gd name="T70" fmla="*/ 2147483646 w 281"/>
                <a:gd name="T71" fmla="*/ 2147483646 h 19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81" h="193">
                  <a:moveTo>
                    <a:pt x="275" y="167"/>
                  </a:moveTo>
                  <a:lnTo>
                    <a:pt x="235" y="168"/>
                  </a:lnTo>
                  <a:lnTo>
                    <a:pt x="202" y="171"/>
                  </a:lnTo>
                  <a:lnTo>
                    <a:pt x="188" y="171"/>
                  </a:lnTo>
                  <a:lnTo>
                    <a:pt x="175" y="169"/>
                  </a:lnTo>
                  <a:lnTo>
                    <a:pt x="168" y="168"/>
                  </a:lnTo>
                  <a:lnTo>
                    <a:pt x="162" y="166"/>
                  </a:lnTo>
                  <a:lnTo>
                    <a:pt x="155" y="164"/>
                  </a:lnTo>
                  <a:lnTo>
                    <a:pt x="149" y="161"/>
                  </a:lnTo>
                  <a:lnTo>
                    <a:pt x="130" y="135"/>
                  </a:lnTo>
                  <a:lnTo>
                    <a:pt x="108" y="103"/>
                  </a:lnTo>
                  <a:lnTo>
                    <a:pt x="104" y="94"/>
                  </a:lnTo>
                  <a:lnTo>
                    <a:pt x="98" y="84"/>
                  </a:lnTo>
                  <a:lnTo>
                    <a:pt x="94" y="74"/>
                  </a:lnTo>
                  <a:lnTo>
                    <a:pt x="90" y="63"/>
                  </a:lnTo>
                  <a:lnTo>
                    <a:pt x="87" y="51"/>
                  </a:lnTo>
                  <a:lnTo>
                    <a:pt x="85" y="39"/>
                  </a:lnTo>
                  <a:lnTo>
                    <a:pt x="83" y="27"/>
                  </a:lnTo>
                  <a:lnTo>
                    <a:pt x="83" y="13"/>
                  </a:lnTo>
                  <a:lnTo>
                    <a:pt x="43" y="0"/>
                  </a:lnTo>
                  <a:lnTo>
                    <a:pt x="30" y="50"/>
                  </a:lnTo>
                  <a:lnTo>
                    <a:pt x="28" y="52"/>
                  </a:lnTo>
                  <a:lnTo>
                    <a:pt x="23" y="56"/>
                  </a:lnTo>
                  <a:lnTo>
                    <a:pt x="18" y="61"/>
                  </a:lnTo>
                  <a:lnTo>
                    <a:pt x="11" y="65"/>
                  </a:lnTo>
                  <a:lnTo>
                    <a:pt x="6" y="69"/>
                  </a:lnTo>
                  <a:lnTo>
                    <a:pt x="1" y="72"/>
                  </a:lnTo>
                  <a:lnTo>
                    <a:pt x="0" y="73"/>
                  </a:lnTo>
                  <a:lnTo>
                    <a:pt x="0" y="74"/>
                  </a:lnTo>
                  <a:lnTo>
                    <a:pt x="1" y="75"/>
                  </a:lnTo>
                  <a:lnTo>
                    <a:pt x="3" y="75"/>
                  </a:lnTo>
                  <a:lnTo>
                    <a:pt x="9" y="81"/>
                  </a:lnTo>
                  <a:lnTo>
                    <a:pt x="23" y="96"/>
                  </a:lnTo>
                  <a:lnTo>
                    <a:pt x="37" y="111"/>
                  </a:lnTo>
                  <a:lnTo>
                    <a:pt x="43" y="118"/>
                  </a:lnTo>
                  <a:lnTo>
                    <a:pt x="45" y="122"/>
                  </a:lnTo>
                  <a:lnTo>
                    <a:pt x="49" y="126"/>
                  </a:lnTo>
                  <a:lnTo>
                    <a:pt x="53" y="129"/>
                  </a:lnTo>
                  <a:lnTo>
                    <a:pt x="57" y="132"/>
                  </a:lnTo>
                  <a:lnTo>
                    <a:pt x="62" y="134"/>
                  </a:lnTo>
                  <a:lnTo>
                    <a:pt x="66" y="135"/>
                  </a:lnTo>
                  <a:lnTo>
                    <a:pt x="71" y="136"/>
                  </a:lnTo>
                  <a:lnTo>
                    <a:pt x="76" y="136"/>
                  </a:lnTo>
                  <a:lnTo>
                    <a:pt x="76" y="141"/>
                  </a:lnTo>
                  <a:lnTo>
                    <a:pt x="77" y="145"/>
                  </a:lnTo>
                  <a:lnTo>
                    <a:pt x="79" y="148"/>
                  </a:lnTo>
                  <a:lnTo>
                    <a:pt x="82" y="150"/>
                  </a:lnTo>
                  <a:lnTo>
                    <a:pt x="86" y="153"/>
                  </a:lnTo>
                  <a:lnTo>
                    <a:pt x="93" y="154"/>
                  </a:lnTo>
                  <a:lnTo>
                    <a:pt x="99" y="154"/>
                  </a:lnTo>
                  <a:lnTo>
                    <a:pt x="104" y="156"/>
                  </a:lnTo>
                  <a:lnTo>
                    <a:pt x="106" y="157"/>
                  </a:lnTo>
                  <a:lnTo>
                    <a:pt x="108" y="160"/>
                  </a:lnTo>
                  <a:lnTo>
                    <a:pt x="109" y="163"/>
                  </a:lnTo>
                  <a:lnTo>
                    <a:pt x="109" y="167"/>
                  </a:lnTo>
                  <a:lnTo>
                    <a:pt x="109" y="179"/>
                  </a:lnTo>
                  <a:lnTo>
                    <a:pt x="111" y="187"/>
                  </a:lnTo>
                  <a:lnTo>
                    <a:pt x="111" y="189"/>
                  </a:lnTo>
                  <a:lnTo>
                    <a:pt x="113" y="191"/>
                  </a:lnTo>
                  <a:lnTo>
                    <a:pt x="115" y="193"/>
                  </a:lnTo>
                  <a:lnTo>
                    <a:pt x="117" y="193"/>
                  </a:lnTo>
                  <a:lnTo>
                    <a:pt x="129" y="193"/>
                  </a:lnTo>
                  <a:lnTo>
                    <a:pt x="149" y="192"/>
                  </a:lnTo>
                  <a:lnTo>
                    <a:pt x="164" y="191"/>
                  </a:lnTo>
                  <a:lnTo>
                    <a:pt x="174" y="190"/>
                  </a:lnTo>
                  <a:lnTo>
                    <a:pt x="180" y="189"/>
                  </a:lnTo>
                  <a:lnTo>
                    <a:pt x="186" y="187"/>
                  </a:lnTo>
                  <a:lnTo>
                    <a:pt x="192" y="186"/>
                  </a:lnTo>
                  <a:lnTo>
                    <a:pt x="200" y="187"/>
                  </a:lnTo>
                  <a:lnTo>
                    <a:pt x="212" y="188"/>
                  </a:lnTo>
                  <a:lnTo>
                    <a:pt x="229" y="192"/>
                  </a:lnTo>
                  <a:lnTo>
                    <a:pt x="281" y="167"/>
                  </a:lnTo>
                  <a:lnTo>
                    <a:pt x="275" y="167"/>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52" name="Freeform 151"/>
            <p:cNvSpPr>
              <a:spLocks/>
            </p:cNvSpPr>
            <p:nvPr/>
          </p:nvSpPr>
          <p:spPr bwMode="auto">
            <a:xfrm>
              <a:off x="3509920" y="3480091"/>
              <a:ext cx="52388" cy="58737"/>
            </a:xfrm>
            <a:custGeom>
              <a:avLst/>
              <a:gdLst>
                <a:gd name="T0" fmla="*/ 0 w 120"/>
                <a:gd name="T1" fmla="*/ 2147483646 h 56"/>
                <a:gd name="T2" fmla="*/ 2147483646 w 120"/>
                <a:gd name="T3" fmla="*/ 2147483646 h 56"/>
                <a:gd name="T4" fmla="*/ 2147483646 w 120"/>
                <a:gd name="T5" fmla="*/ 2147483646 h 56"/>
                <a:gd name="T6" fmla="*/ 2147483646 w 120"/>
                <a:gd name="T7" fmla="*/ 2147483646 h 56"/>
                <a:gd name="T8" fmla="*/ 2147483646 w 120"/>
                <a:gd name="T9" fmla="*/ 2147483646 h 56"/>
                <a:gd name="T10" fmla="*/ 2147483646 w 120"/>
                <a:gd name="T11" fmla="*/ 2147483646 h 56"/>
                <a:gd name="T12" fmla="*/ 2147483646 w 120"/>
                <a:gd name="T13" fmla="*/ 2147483646 h 56"/>
                <a:gd name="T14" fmla="*/ 2147483646 w 120"/>
                <a:gd name="T15" fmla="*/ 2147483646 h 56"/>
                <a:gd name="T16" fmla="*/ 2147483646 w 120"/>
                <a:gd name="T17" fmla="*/ 2147483646 h 56"/>
                <a:gd name="T18" fmla="*/ 2147483646 w 120"/>
                <a:gd name="T19" fmla="*/ 2147483646 h 56"/>
                <a:gd name="T20" fmla="*/ 2147483646 w 120"/>
                <a:gd name="T21" fmla="*/ 2147483646 h 56"/>
                <a:gd name="T22" fmla="*/ 2147483646 w 120"/>
                <a:gd name="T23" fmla="*/ 2147483646 h 56"/>
                <a:gd name="T24" fmla="*/ 2147483646 w 120"/>
                <a:gd name="T25" fmla="*/ 2147483646 h 56"/>
                <a:gd name="T26" fmla="*/ 2147483646 w 120"/>
                <a:gd name="T27" fmla="*/ 2147483646 h 56"/>
                <a:gd name="T28" fmla="*/ 2147483646 w 120"/>
                <a:gd name="T29" fmla="*/ 2147483646 h 56"/>
                <a:gd name="T30" fmla="*/ 2147483646 w 120"/>
                <a:gd name="T31" fmla="*/ 2147483646 h 56"/>
                <a:gd name="T32" fmla="*/ 2147483646 w 120"/>
                <a:gd name="T33" fmla="*/ 2147483646 h 56"/>
                <a:gd name="T34" fmla="*/ 2147483646 w 120"/>
                <a:gd name="T35" fmla="*/ 2147483646 h 56"/>
                <a:gd name="T36" fmla="*/ 2147483646 w 120"/>
                <a:gd name="T37" fmla="*/ 2147483646 h 56"/>
                <a:gd name="T38" fmla="*/ 2147483646 w 120"/>
                <a:gd name="T39" fmla="*/ 2147483646 h 56"/>
                <a:gd name="T40" fmla="*/ 2147483646 w 120"/>
                <a:gd name="T41" fmla="*/ 2147483646 h 56"/>
                <a:gd name="T42" fmla="*/ 2147483646 w 120"/>
                <a:gd name="T43" fmla="*/ 0 h 56"/>
                <a:gd name="T44" fmla="*/ 2147483646 w 120"/>
                <a:gd name="T45" fmla="*/ 2147483646 h 56"/>
                <a:gd name="T46" fmla="*/ 2147483646 w 120"/>
                <a:gd name="T47" fmla="*/ 2147483646 h 56"/>
                <a:gd name="T48" fmla="*/ 2147483646 w 120"/>
                <a:gd name="T49" fmla="*/ 2147483646 h 56"/>
                <a:gd name="T50" fmla="*/ 2147483646 w 120"/>
                <a:gd name="T51" fmla="*/ 2147483646 h 56"/>
                <a:gd name="T52" fmla="*/ 2147483646 w 120"/>
                <a:gd name="T53" fmla="*/ 2147483646 h 56"/>
                <a:gd name="T54" fmla="*/ 2147483646 w 120"/>
                <a:gd name="T55" fmla="*/ 2147483646 h 56"/>
                <a:gd name="T56" fmla="*/ 2147483646 w 120"/>
                <a:gd name="T57" fmla="*/ 2147483646 h 56"/>
                <a:gd name="T58" fmla="*/ 0 w 120"/>
                <a:gd name="T59" fmla="*/ 2147483646 h 5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20" h="56">
                  <a:moveTo>
                    <a:pt x="0" y="18"/>
                  </a:moveTo>
                  <a:lnTo>
                    <a:pt x="4" y="26"/>
                  </a:lnTo>
                  <a:lnTo>
                    <a:pt x="10" y="33"/>
                  </a:lnTo>
                  <a:lnTo>
                    <a:pt x="15" y="37"/>
                  </a:lnTo>
                  <a:lnTo>
                    <a:pt x="21" y="41"/>
                  </a:lnTo>
                  <a:lnTo>
                    <a:pt x="27" y="44"/>
                  </a:lnTo>
                  <a:lnTo>
                    <a:pt x="35" y="46"/>
                  </a:lnTo>
                  <a:lnTo>
                    <a:pt x="43" y="48"/>
                  </a:lnTo>
                  <a:lnTo>
                    <a:pt x="51" y="49"/>
                  </a:lnTo>
                  <a:lnTo>
                    <a:pt x="67" y="50"/>
                  </a:lnTo>
                  <a:lnTo>
                    <a:pt x="85" y="51"/>
                  </a:lnTo>
                  <a:lnTo>
                    <a:pt x="102" y="52"/>
                  </a:lnTo>
                  <a:lnTo>
                    <a:pt x="120" y="56"/>
                  </a:lnTo>
                  <a:lnTo>
                    <a:pt x="120" y="37"/>
                  </a:lnTo>
                  <a:lnTo>
                    <a:pt x="111" y="34"/>
                  </a:lnTo>
                  <a:lnTo>
                    <a:pt x="102" y="30"/>
                  </a:lnTo>
                  <a:lnTo>
                    <a:pt x="94" y="24"/>
                  </a:lnTo>
                  <a:lnTo>
                    <a:pt x="88" y="18"/>
                  </a:lnTo>
                  <a:lnTo>
                    <a:pt x="81" y="13"/>
                  </a:lnTo>
                  <a:lnTo>
                    <a:pt x="75" y="7"/>
                  </a:lnTo>
                  <a:lnTo>
                    <a:pt x="67" y="3"/>
                  </a:lnTo>
                  <a:lnTo>
                    <a:pt x="60" y="0"/>
                  </a:lnTo>
                  <a:lnTo>
                    <a:pt x="55" y="1"/>
                  </a:lnTo>
                  <a:lnTo>
                    <a:pt x="48" y="3"/>
                  </a:lnTo>
                  <a:lnTo>
                    <a:pt x="41" y="6"/>
                  </a:lnTo>
                  <a:lnTo>
                    <a:pt x="33" y="9"/>
                  </a:lnTo>
                  <a:lnTo>
                    <a:pt x="24" y="13"/>
                  </a:lnTo>
                  <a:lnTo>
                    <a:pt x="16" y="15"/>
                  </a:lnTo>
                  <a:lnTo>
                    <a:pt x="8" y="18"/>
                  </a:lnTo>
                  <a:lnTo>
                    <a:pt x="0" y="1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53" name="Freeform 152"/>
            <p:cNvSpPr>
              <a:spLocks/>
            </p:cNvSpPr>
            <p:nvPr/>
          </p:nvSpPr>
          <p:spPr bwMode="auto">
            <a:xfrm>
              <a:off x="3367046" y="3341977"/>
              <a:ext cx="250825" cy="109538"/>
            </a:xfrm>
            <a:custGeom>
              <a:avLst/>
              <a:gdLst>
                <a:gd name="T0" fmla="*/ 2147483646 w 574"/>
                <a:gd name="T1" fmla="*/ 2147483646 h 204"/>
                <a:gd name="T2" fmla="*/ 2147483646 w 574"/>
                <a:gd name="T3" fmla="*/ 2147483646 h 204"/>
                <a:gd name="T4" fmla="*/ 2147483646 w 574"/>
                <a:gd name="T5" fmla="*/ 2147483646 h 204"/>
                <a:gd name="T6" fmla="*/ 2147483646 w 574"/>
                <a:gd name="T7" fmla="*/ 2147483646 h 204"/>
                <a:gd name="T8" fmla="*/ 2147483646 w 574"/>
                <a:gd name="T9" fmla="*/ 2147483646 h 204"/>
                <a:gd name="T10" fmla="*/ 2147483646 w 574"/>
                <a:gd name="T11" fmla="*/ 2147483646 h 204"/>
                <a:gd name="T12" fmla="*/ 2147483646 w 574"/>
                <a:gd name="T13" fmla="*/ 2147483646 h 204"/>
                <a:gd name="T14" fmla="*/ 0 w 574"/>
                <a:gd name="T15" fmla="*/ 2147483646 h 204"/>
                <a:gd name="T16" fmla="*/ 2147483646 w 574"/>
                <a:gd name="T17" fmla="*/ 2147483646 h 204"/>
                <a:gd name="T18" fmla="*/ 2147483646 w 574"/>
                <a:gd name="T19" fmla="*/ 2147483646 h 204"/>
                <a:gd name="T20" fmla="*/ 2147483646 w 574"/>
                <a:gd name="T21" fmla="*/ 2147483646 h 204"/>
                <a:gd name="T22" fmla="*/ 2147483646 w 574"/>
                <a:gd name="T23" fmla="*/ 2147483646 h 204"/>
                <a:gd name="T24" fmla="*/ 2147483646 w 574"/>
                <a:gd name="T25" fmla="*/ 2147483646 h 204"/>
                <a:gd name="T26" fmla="*/ 2147483646 w 574"/>
                <a:gd name="T27" fmla="*/ 2147483646 h 204"/>
                <a:gd name="T28" fmla="*/ 2147483646 w 574"/>
                <a:gd name="T29" fmla="*/ 2147483646 h 204"/>
                <a:gd name="T30" fmla="*/ 2147483646 w 574"/>
                <a:gd name="T31" fmla="*/ 2147483646 h 204"/>
                <a:gd name="T32" fmla="*/ 2147483646 w 574"/>
                <a:gd name="T33" fmla="*/ 2147483646 h 204"/>
                <a:gd name="T34" fmla="*/ 2147483646 w 574"/>
                <a:gd name="T35" fmla="*/ 2147483646 h 204"/>
                <a:gd name="T36" fmla="*/ 2147483646 w 574"/>
                <a:gd name="T37" fmla="*/ 2147483646 h 204"/>
                <a:gd name="T38" fmla="*/ 2147483646 w 574"/>
                <a:gd name="T39" fmla="*/ 2147483646 h 204"/>
                <a:gd name="T40" fmla="*/ 2147483646 w 574"/>
                <a:gd name="T41" fmla="*/ 2147483646 h 204"/>
                <a:gd name="T42" fmla="*/ 2147483646 w 574"/>
                <a:gd name="T43" fmla="*/ 2147483646 h 204"/>
                <a:gd name="T44" fmla="*/ 2147483646 w 574"/>
                <a:gd name="T45" fmla="*/ 2147483646 h 204"/>
                <a:gd name="T46" fmla="*/ 2147483646 w 574"/>
                <a:gd name="T47" fmla="*/ 2147483646 h 204"/>
                <a:gd name="T48" fmla="*/ 2147483646 w 574"/>
                <a:gd name="T49" fmla="*/ 2147483646 h 204"/>
                <a:gd name="T50" fmla="*/ 2147483646 w 574"/>
                <a:gd name="T51" fmla="*/ 2147483646 h 204"/>
                <a:gd name="T52" fmla="*/ 2147483646 w 574"/>
                <a:gd name="T53" fmla="*/ 2147483646 h 204"/>
                <a:gd name="T54" fmla="*/ 2147483646 w 574"/>
                <a:gd name="T55" fmla="*/ 2147483646 h 204"/>
                <a:gd name="T56" fmla="*/ 2147483646 w 574"/>
                <a:gd name="T57" fmla="*/ 2147483646 h 204"/>
                <a:gd name="T58" fmla="*/ 2147483646 w 574"/>
                <a:gd name="T59" fmla="*/ 2147483646 h 204"/>
                <a:gd name="T60" fmla="*/ 2147483646 w 574"/>
                <a:gd name="T61" fmla="*/ 2147483646 h 204"/>
                <a:gd name="T62" fmla="*/ 2147483646 w 574"/>
                <a:gd name="T63" fmla="*/ 2147483646 h 204"/>
                <a:gd name="T64" fmla="*/ 2147483646 w 574"/>
                <a:gd name="T65" fmla="*/ 2147483646 h 204"/>
                <a:gd name="T66" fmla="*/ 2147483646 w 574"/>
                <a:gd name="T67" fmla="*/ 2147483646 h 204"/>
                <a:gd name="T68" fmla="*/ 2147483646 w 574"/>
                <a:gd name="T69" fmla="*/ 2147483646 h 204"/>
                <a:gd name="T70" fmla="*/ 2147483646 w 574"/>
                <a:gd name="T71" fmla="*/ 2147483646 h 204"/>
                <a:gd name="T72" fmla="*/ 2147483646 w 574"/>
                <a:gd name="T73" fmla="*/ 2147483646 h 204"/>
                <a:gd name="T74" fmla="*/ 2147483646 w 574"/>
                <a:gd name="T75" fmla="*/ 2147483646 h 204"/>
                <a:gd name="T76" fmla="*/ 2147483646 w 574"/>
                <a:gd name="T77" fmla="*/ 2147483646 h 204"/>
                <a:gd name="T78" fmla="*/ 2147483646 w 574"/>
                <a:gd name="T79" fmla="*/ 2147483646 h 204"/>
                <a:gd name="T80" fmla="*/ 2147483646 w 574"/>
                <a:gd name="T81" fmla="*/ 2147483646 h 204"/>
                <a:gd name="T82" fmla="*/ 2147483646 w 574"/>
                <a:gd name="T83" fmla="*/ 2147483646 h 204"/>
                <a:gd name="T84" fmla="*/ 2147483646 w 574"/>
                <a:gd name="T85" fmla="*/ 2147483646 h 204"/>
                <a:gd name="T86" fmla="*/ 2147483646 w 574"/>
                <a:gd name="T87" fmla="*/ 2147483646 h 204"/>
                <a:gd name="T88" fmla="*/ 2147483646 w 574"/>
                <a:gd name="T89" fmla="*/ 2147483646 h 204"/>
                <a:gd name="T90" fmla="*/ 2147483646 w 574"/>
                <a:gd name="T91" fmla="*/ 2147483646 h 204"/>
                <a:gd name="T92" fmla="*/ 2147483646 w 574"/>
                <a:gd name="T93" fmla="*/ 2147483646 h 204"/>
                <a:gd name="T94" fmla="*/ 2147483646 w 574"/>
                <a:gd name="T95" fmla="*/ 2147483646 h 204"/>
                <a:gd name="T96" fmla="*/ 2147483646 w 574"/>
                <a:gd name="T97" fmla="*/ 2147483646 h 204"/>
                <a:gd name="T98" fmla="*/ 2147483646 w 574"/>
                <a:gd name="T99" fmla="*/ 2147483646 h 204"/>
                <a:gd name="T100" fmla="*/ 2147483646 w 574"/>
                <a:gd name="T101" fmla="*/ 2147483646 h 204"/>
                <a:gd name="T102" fmla="*/ 2147483646 w 574"/>
                <a:gd name="T103" fmla="*/ 2147483646 h 204"/>
                <a:gd name="T104" fmla="*/ 2147483646 w 574"/>
                <a:gd name="T105" fmla="*/ 0 h 20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74" h="204">
                  <a:moveTo>
                    <a:pt x="142" y="0"/>
                  </a:moveTo>
                  <a:lnTo>
                    <a:pt x="127" y="1"/>
                  </a:lnTo>
                  <a:lnTo>
                    <a:pt x="111" y="3"/>
                  </a:lnTo>
                  <a:lnTo>
                    <a:pt x="95" y="6"/>
                  </a:lnTo>
                  <a:lnTo>
                    <a:pt x="80" y="11"/>
                  </a:lnTo>
                  <a:lnTo>
                    <a:pt x="66" y="16"/>
                  </a:lnTo>
                  <a:lnTo>
                    <a:pt x="52" y="21"/>
                  </a:lnTo>
                  <a:lnTo>
                    <a:pt x="43" y="26"/>
                  </a:lnTo>
                  <a:lnTo>
                    <a:pt x="36" y="31"/>
                  </a:lnTo>
                  <a:lnTo>
                    <a:pt x="30" y="35"/>
                  </a:lnTo>
                  <a:lnTo>
                    <a:pt x="24" y="42"/>
                  </a:lnTo>
                  <a:lnTo>
                    <a:pt x="16" y="51"/>
                  </a:lnTo>
                  <a:lnTo>
                    <a:pt x="10" y="61"/>
                  </a:lnTo>
                  <a:lnTo>
                    <a:pt x="4" y="71"/>
                  </a:lnTo>
                  <a:lnTo>
                    <a:pt x="1" y="79"/>
                  </a:lnTo>
                  <a:lnTo>
                    <a:pt x="0" y="82"/>
                  </a:lnTo>
                  <a:lnTo>
                    <a:pt x="0" y="85"/>
                  </a:lnTo>
                  <a:lnTo>
                    <a:pt x="1" y="86"/>
                  </a:lnTo>
                  <a:lnTo>
                    <a:pt x="3" y="87"/>
                  </a:lnTo>
                  <a:lnTo>
                    <a:pt x="13" y="86"/>
                  </a:lnTo>
                  <a:lnTo>
                    <a:pt x="22" y="85"/>
                  </a:lnTo>
                  <a:lnTo>
                    <a:pt x="29" y="83"/>
                  </a:lnTo>
                  <a:lnTo>
                    <a:pt x="38" y="81"/>
                  </a:lnTo>
                  <a:lnTo>
                    <a:pt x="52" y="75"/>
                  </a:lnTo>
                  <a:lnTo>
                    <a:pt x="66" y="66"/>
                  </a:lnTo>
                  <a:lnTo>
                    <a:pt x="80" y="58"/>
                  </a:lnTo>
                  <a:lnTo>
                    <a:pt x="94" y="50"/>
                  </a:lnTo>
                  <a:lnTo>
                    <a:pt x="102" y="46"/>
                  </a:lnTo>
                  <a:lnTo>
                    <a:pt x="111" y="43"/>
                  </a:lnTo>
                  <a:lnTo>
                    <a:pt x="119" y="40"/>
                  </a:lnTo>
                  <a:lnTo>
                    <a:pt x="129" y="37"/>
                  </a:lnTo>
                  <a:lnTo>
                    <a:pt x="175" y="37"/>
                  </a:lnTo>
                  <a:lnTo>
                    <a:pt x="175" y="43"/>
                  </a:lnTo>
                  <a:lnTo>
                    <a:pt x="176" y="48"/>
                  </a:lnTo>
                  <a:lnTo>
                    <a:pt x="178" y="52"/>
                  </a:lnTo>
                  <a:lnTo>
                    <a:pt x="180" y="55"/>
                  </a:lnTo>
                  <a:lnTo>
                    <a:pt x="181" y="58"/>
                  </a:lnTo>
                  <a:lnTo>
                    <a:pt x="184" y="59"/>
                  </a:lnTo>
                  <a:lnTo>
                    <a:pt x="186" y="60"/>
                  </a:lnTo>
                  <a:lnTo>
                    <a:pt x="190" y="61"/>
                  </a:lnTo>
                  <a:lnTo>
                    <a:pt x="206" y="60"/>
                  </a:lnTo>
                  <a:lnTo>
                    <a:pt x="229" y="61"/>
                  </a:lnTo>
                  <a:lnTo>
                    <a:pt x="250" y="69"/>
                  </a:lnTo>
                  <a:lnTo>
                    <a:pt x="269" y="78"/>
                  </a:lnTo>
                  <a:lnTo>
                    <a:pt x="285" y="86"/>
                  </a:lnTo>
                  <a:lnTo>
                    <a:pt x="302" y="95"/>
                  </a:lnTo>
                  <a:lnTo>
                    <a:pt x="318" y="103"/>
                  </a:lnTo>
                  <a:lnTo>
                    <a:pt x="336" y="111"/>
                  </a:lnTo>
                  <a:lnTo>
                    <a:pt x="354" y="118"/>
                  </a:lnTo>
                  <a:lnTo>
                    <a:pt x="375" y="123"/>
                  </a:lnTo>
                  <a:lnTo>
                    <a:pt x="375" y="129"/>
                  </a:lnTo>
                  <a:lnTo>
                    <a:pt x="376" y="134"/>
                  </a:lnTo>
                  <a:lnTo>
                    <a:pt x="379" y="138"/>
                  </a:lnTo>
                  <a:lnTo>
                    <a:pt x="382" y="142"/>
                  </a:lnTo>
                  <a:lnTo>
                    <a:pt x="388" y="147"/>
                  </a:lnTo>
                  <a:lnTo>
                    <a:pt x="396" y="152"/>
                  </a:lnTo>
                  <a:lnTo>
                    <a:pt x="415" y="159"/>
                  </a:lnTo>
                  <a:lnTo>
                    <a:pt x="428" y="166"/>
                  </a:lnTo>
                  <a:lnTo>
                    <a:pt x="417" y="176"/>
                  </a:lnTo>
                  <a:lnTo>
                    <a:pt x="402" y="191"/>
                  </a:lnTo>
                  <a:lnTo>
                    <a:pt x="404" y="195"/>
                  </a:lnTo>
                  <a:lnTo>
                    <a:pt x="407" y="197"/>
                  </a:lnTo>
                  <a:lnTo>
                    <a:pt x="410" y="199"/>
                  </a:lnTo>
                  <a:lnTo>
                    <a:pt x="414" y="201"/>
                  </a:lnTo>
                  <a:lnTo>
                    <a:pt x="421" y="203"/>
                  </a:lnTo>
                  <a:lnTo>
                    <a:pt x="429" y="204"/>
                  </a:lnTo>
                  <a:lnTo>
                    <a:pt x="445" y="204"/>
                  </a:lnTo>
                  <a:lnTo>
                    <a:pt x="461" y="204"/>
                  </a:lnTo>
                  <a:lnTo>
                    <a:pt x="554" y="191"/>
                  </a:lnTo>
                  <a:lnTo>
                    <a:pt x="555" y="189"/>
                  </a:lnTo>
                  <a:lnTo>
                    <a:pt x="556" y="186"/>
                  </a:lnTo>
                  <a:lnTo>
                    <a:pt x="559" y="183"/>
                  </a:lnTo>
                  <a:lnTo>
                    <a:pt x="562" y="179"/>
                  </a:lnTo>
                  <a:lnTo>
                    <a:pt x="565" y="177"/>
                  </a:lnTo>
                  <a:lnTo>
                    <a:pt x="568" y="174"/>
                  </a:lnTo>
                  <a:lnTo>
                    <a:pt x="572" y="173"/>
                  </a:lnTo>
                  <a:lnTo>
                    <a:pt x="574" y="172"/>
                  </a:lnTo>
                  <a:lnTo>
                    <a:pt x="574" y="161"/>
                  </a:lnTo>
                  <a:lnTo>
                    <a:pt x="574" y="154"/>
                  </a:lnTo>
                  <a:lnTo>
                    <a:pt x="561" y="153"/>
                  </a:lnTo>
                  <a:lnTo>
                    <a:pt x="546" y="151"/>
                  </a:lnTo>
                  <a:lnTo>
                    <a:pt x="532" y="148"/>
                  </a:lnTo>
                  <a:lnTo>
                    <a:pt x="518" y="143"/>
                  </a:lnTo>
                  <a:lnTo>
                    <a:pt x="504" y="138"/>
                  </a:lnTo>
                  <a:lnTo>
                    <a:pt x="489" y="132"/>
                  </a:lnTo>
                  <a:lnTo>
                    <a:pt x="475" y="124"/>
                  </a:lnTo>
                  <a:lnTo>
                    <a:pt x="461" y="116"/>
                  </a:lnTo>
                  <a:lnTo>
                    <a:pt x="433" y="100"/>
                  </a:lnTo>
                  <a:lnTo>
                    <a:pt x="407" y="84"/>
                  </a:lnTo>
                  <a:lnTo>
                    <a:pt x="383" y="68"/>
                  </a:lnTo>
                  <a:lnTo>
                    <a:pt x="362" y="55"/>
                  </a:lnTo>
                  <a:lnTo>
                    <a:pt x="358" y="54"/>
                  </a:lnTo>
                  <a:lnTo>
                    <a:pt x="353" y="52"/>
                  </a:lnTo>
                  <a:lnTo>
                    <a:pt x="348" y="52"/>
                  </a:lnTo>
                  <a:lnTo>
                    <a:pt x="342" y="52"/>
                  </a:lnTo>
                  <a:lnTo>
                    <a:pt x="330" y="52"/>
                  </a:lnTo>
                  <a:lnTo>
                    <a:pt x="318" y="52"/>
                  </a:lnTo>
                  <a:lnTo>
                    <a:pt x="312" y="51"/>
                  </a:lnTo>
                  <a:lnTo>
                    <a:pt x="306" y="50"/>
                  </a:lnTo>
                  <a:lnTo>
                    <a:pt x="302" y="49"/>
                  </a:lnTo>
                  <a:lnTo>
                    <a:pt x="297" y="46"/>
                  </a:lnTo>
                  <a:lnTo>
                    <a:pt x="294" y="43"/>
                  </a:lnTo>
                  <a:lnTo>
                    <a:pt x="291" y="38"/>
                  </a:lnTo>
                  <a:lnTo>
                    <a:pt x="290" y="32"/>
                  </a:lnTo>
                  <a:lnTo>
                    <a:pt x="288" y="25"/>
                  </a:lnTo>
                  <a:lnTo>
                    <a:pt x="142"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54" name="Freeform 153"/>
            <p:cNvSpPr>
              <a:spLocks/>
            </p:cNvSpPr>
            <p:nvPr/>
          </p:nvSpPr>
          <p:spPr bwMode="auto">
            <a:xfrm>
              <a:off x="3671845" y="3445165"/>
              <a:ext cx="88900" cy="69850"/>
            </a:xfrm>
            <a:custGeom>
              <a:avLst/>
              <a:gdLst>
                <a:gd name="T0" fmla="*/ 2147483646 w 207"/>
                <a:gd name="T1" fmla="*/ 2147483646 h 129"/>
                <a:gd name="T2" fmla="*/ 2147483646 w 207"/>
                <a:gd name="T3" fmla="*/ 2147483646 h 129"/>
                <a:gd name="T4" fmla="*/ 2147483646 w 207"/>
                <a:gd name="T5" fmla="*/ 2147483646 h 129"/>
                <a:gd name="T6" fmla="*/ 2147483646 w 207"/>
                <a:gd name="T7" fmla="*/ 2147483646 h 129"/>
                <a:gd name="T8" fmla="*/ 2147483646 w 207"/>
                <a:gd name="T9" fmla="*/ 2147483646 h 129"/>
                <a:gd name="T10" fmla="*/ 2147483646 w 207"/>
                <a:gd name="T11" fmla="*/ 2147483646 h 129"/>
                <a:gd name="T12" fmla="*/ 2147483646 w 207"/>
                <a:gd name="T13" fmla="*/ 2147483646 h 129"/>
                <a:gd name="T14" fmla="*/ 2147483646 w 207"/>
                <a:gd name="T15" fmla="*/ 2147483646 h 129"/>
                <a:gd name="T16" fmla="*/ 2147483646 w 207"/>
                <a:gd name="T17" fmla="*/ 2147483646 h 129"/>
                <a:gd name="T18" fmla="*/ 2147483646 w 207"/>
                <a:gd name="T19" fmla="*/ 2147483646 h 129"/>
                <a:gd name="T20" fmla="*/ 2147483646 w 207"/>
                <a:gd name="T21" fmla="*/ 2147483646 h 129"/>
                <a:gd name="T22" fmla="*/ 2147483646 w 207"/>
                <a:gd name="T23" fmla="*/ 2147483646 h 129"/>
                <a:gd name="T24" fmla="*/ 2147483646 w 207"/>
                <a:gd name="T25" fmla="*/ 2147483646 h 129"/>
                <a:gd name="T26" fmla="*/ 2147483646 w 207"/>
                <a:gd name="T27" fmla="*/ 2147483646 h 129"/>
                <a:gd name="T28" fmla="*/ 2147483646 w 207"/>
                <a:gd name="T29" fmla="*/ 2147483646 h 129"/>
                <a:gd name="T30" fmla="*/ 2147483646 w 207"/>
                <a:gd name="T31" fmla="*/ 2147483646 h 129"/>
                <a:gd name="T32" fmla="*/ 2147483646 w 207"/>
                <a:gd name="T33" fmla="*/ 2147483646 h 129"/>
                <a:gd name="T34" fmla="*/ 2147483646 w 207"/>
                <a:gd name="T35" fmla="*/ 2147483646 h 129"/>
                <a:gd name="T36" fmla="*/ 2147483646 w 207"/>
                <a:gd name="T37" fmla="*/ 2147483646 h 129"/>
                <a:gd name="T38" fmla="*/ 2147483646 w 207"/>
                <a:gd name="T39" fmla="*/ 2147483646 h 129"/>
                <a:gd name="T40" fmla="*/ 2147483646 w 207"/>
                <a:gd name="T41" fmla="*/ 2147483646 h 129"/>
                <a:gd name="T42" fmla="*/ 2147483646 w 207"/>
                <a:gd name="T43" fmla="*/ 2147483646 h 129"/>
                <a:gd name="T44" fmla="*/ 2147483646 w 207"/>
                <a:gd name="T45" fmla="*/ 0 h 129"/>
                <a:gd name="T46" fmla="*/ 0 w 207"/>
                <a:gd name="T47" fmla="*/ 0 h 129"/>
                <a:gd name="T48" fmla="*/ 2147483646 w 207"/>
                <a:gd name="T49" fmla="*/ 2147483646 h 129"/>
                <a:gd name="T50" fmla="*/ 2147483646 w 207"/>
                <a:gd name="T51" fmla="*/ 2147483646 h 129"/>
                <a:gd name="T52" fmla="*/ 2147483646 w 207"/>
                <a:gd name="T53" fmla="*/ 2147483646 h 129"/>
                <a:gd name="T54" fmla="*/ 2147483646 w 207"/>
                <a:gd name="T55" fmla="*/ 2147483646 h 129"/>
                <a:gd name="T56" fmla="*/ 2147483646 w 207"/>
                <a:gd name="T57" fmla="*/ 2147483646 h 129"/>
                <a:gd name="T58" fmla="*/ 2147483646 w 207"/>
                <a:gd name="T59" fmla="*/ 2147483646 h 129"/>
                <a:gd name="T60" fmla="*/ 2147483646 w 207"/>
                <a:gd name="T61" fmla="*/ 2147483646 h 129"/>
                <a:gd name="T62" fmla="*/ 2147483646 w 207"/>
                <a:gd name="T63" fmla="*/ 2147483646 h 129"/>
                <a:gd name="T64" fmla="*/ 2147483646 w 207"/>
                <a:gd name="T65" fmla="*/ 2147483646 h 129"/>
                <a:gd name="T66" fmla="*/ 2147483646 w 207"/>
                <a:gd name="T67" fmla="*/ 2147483646 h 129"/>
                <a:gd name="T68" fmla="*/ 2147483646 w 207"/>
                <a:gd name="T69" fmla="*/ 2147483646 h 129"/>
                <a:gd name="T70" fmla="*/ 2147483646 w 207"/>
                <a:gd name="T71" fmla="*/ 2147483646 h 129"/>
                <a:gd name="T72" fmla="*/ 0 w 207"/>
                <a:gd name="T73" fmla="*/ 2147483646 h 129"/>
                <a:gd name="T74" fmla="*/ 2147483646 w 207"/>
                <a:gd name="T75" fmla="*/ 2147483646 h 129"/>
                <a:gd name="T76" fmla="*/ 2147483646 w 207"/>
                <a:gd name="T77" fmla="*/ 2147483646 h 129"/>
                <a:gd name="T78" fmla="*/ 2147483646 w 207"/>
                <a:gd name="T79" fmla="*/ 2147483646 h 129"/>
                <a:gd name="T80" fmla="*/ 2147483646 w 207"/>
                <a:gd name="T81" fmla="*/ 2147483646 h 129"/>
                <a:gd name="T82" fmla="*/ 2147483646 w 207"/>
                <a:gd name="T83" fmla="*/ 2147483646 h 129"/>
                <a:gd name="T84" fmla="*/ 2147483646 w 207"/>
                <a:gd name="T85" fmla="*/ 2147483646 h 12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07" h="129">
                  <a:moveTo>
                    <a:pt x="41" y="129"/>
                  </a:moveTo>
                  <a:lnTo>
                    <a:pt x="50" y="121"/>
                  </a:lnTo>
                  <a:lnTo>
                    <a:pt x="60" y="115"/>
                  </a:lnTo>
                  <a:lnTo>
                    <a:pt x="70" y="110"/>
                  </a:lnTo>
                  <a:lnTo>
                    <a:pt x="81" y="105"/>
                  </a:lnTo>
                  <a:lnTo>
                    <a:pt x="105" y="99"/>
                  </a:lnTo>
                  <a:lnTo>
                    <a:pt x="129" y="92"/>
                  </a:lnTo>
                  <a:lnTo>
                    <a:pt x="152" y="87"/>
                  </a:lnTo>
                  <a:lnTo>
                    <a:pt x="173" y="81"/>
                  </a:lnTo>
                  <a:lnTo>
                    <a:pt x="182" y="77"/>
                  </a:lnTo>
                  <a:lnTo>
                    <a:pt x="191" y="73"/>
                  </a:lnTo>
                  <a:lnTo>
                    <a:pt x="200" y="67"/>
                  </a:lnTo>
                  <a:lnTo>
                    <a:pt x="207" y="61"/>
                  </a:lnTo>
                  <a:lnTo>
                    <a:pt x="198" y="54"/>
                  </a:lnTo>
                  <a:lnTo>
                    <a:pt x="188" y="47"/>
                  </a:lnTo>
                  <a:lnTo>
                    <a:pt x="179" y="42"/>
                  </a:lnTo>
                  <a:lnTo>
                    <a:pt x="169" y="36"/>
                  </a:lnTo>
                  <a:lnTo>
                    <a:pt x="150" y="29"/>
                  </a:lnTo>
                  <a:lnTo>
                    <a:pt x="129" y="23"/>
                  </a:lnTo>
                  <a:lnTo>
                    <a:pt x="107" y="18"/>
                  </a:lnTo>
                  <a:lnTo>
                    <a:pt x="85" y="13"/>
                  </a:lnTo>
                  <a:lnTo>
                    <a:pt x="63" y="7"/>
                  </a:lnTo>
                  <a:lnTo>
                    <a:pt x="41" y="0"/>
                  </a:lnTo>
                  <a:lnTo>
                    <a:pt x="0" y="0"/>
                  </a:lnTo>
                  <a:lnTo>
                    <a:pt x="1" y="6"/>
                  </a:lnTo>
                  <a:lnTo>
                    <a:pt x="2" y="13"/>
                  </a:lnTo>
                  <a:lnTo>
                    <a:pt x="4" y="19"/>
                  </a:lnTo>
                  <a:lnTo>
                    <a:pt x="6" y="25"/>
                  </a:lnTo>
                  <a:lnTo>
                    <a:pt x="10" y="35"/>
                  </a:lnTo>
                  <a:lnTo>
                    <a:pt x="13" y="46"/>
                  </a:lnTo>
                  <a:lnTo>
                    <a:pt x="17" y="54"/>
                  </a:lnTo>
                  <a:lnTo>
                    <a:pt x="18" y="62"/>
                  </a:lnTo>
                  <a:lnTo>
                    <a:pt x="17" y="65"/>
                  </a:lnTo>
                  <a:lnTo>
                    <a:pt x="14" y="68"/>
                  </a:lnTo>
                  <a:lnTo>
                    <a:pt x="11" y="71"/>
                  </a:lnTo>
                  <a:lnTo>
                    <a:pt x="7" y="73"/>
                  </a:lnTo>
                  <a:lnTo>
                    <a:pt x="0" y="104"/>
                  </a:lnTo>
                  <a:lnTo>
                    <a:pt x="4" y="106"/>
                  </a:lnTo>
                  <a:lnTo>
                    <a:pt x="13" y="110"/>
                  </a:lnTo>
                  <a:lnTo>
                    <a:pt x="19" y="113"/>
                  </a:lnTo>
                  <a:lnTo>
                    <a:pt x="25" y="117"/>
                  </a:lnTo>
                  <a:lnTo>
                    <a:pt x="33" y="122"/>
                  </a:lnTo>
                  <a:lnTo>
                    <a:pt x="41" y="129"/>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55" name="Freeform 154"/>
            <p:cNvSpPr>
              <a:spLocks/>
            </p:cNvSpPr>
            <p:nvPr/>
          </p:nvSpPr>
          <p:spPr bwMode="auto">
            <a:xfrm>
              <a:off x="3240045" y="3505491"/>
              <a:ext cx="33338" cy="84137"/>
            </a:xfrm>
            <a:custGeom>
              <a:avLst/>
              <a:gdLst>
                <a:gd name="T0" fmla="*/ 2147483646 w 72"/>
                <a:gd name="T1" fmla="*/ 0 h 154"/>
                <a:gd name="T2" fmla="*/ 2147483646 w 72"/>
                <a:gd name="T3" fmla="*/ 2147483646 h 154"/>
                <a:gd name="T4" fmla="*/ 2147483646 w 72"/>
                <a:gd name="T5" fmla="*/ 2147483646 h 154"/>
                <a:gd name="T6" fmla="*/ 2147483646 w 72"/>
                <a:gd name="T7" fmla="*/ 2147483646 h 154"/>
                <a:gd name="T8" fmla="*/ 2147483646 w 72"/>
                <a:gd name="T9" fmla="*/ 2147483646 h 154"/>
                <a:gd name="T10" fmla="*/ 2147483646 w 72"/>
                <a:gd name="T11" fmla="*/ 2147483646 h 154"/>
                <a:gd name="T12" fmla="*/ 2147483646 w 72"/>
                <a:gd name="T13" fmla="*/ 2147483646 h 154"/>
                <a:gd name="T14" fmla="*/ 2147483646 w 72"/>
                <a:gd name="T15" fmla="*/ 2147483646 h 154"/>
                <a:gd name="T16" fmla="*/ 2147483646 w 72"/>
                <a:gd name="T17" fmla="*/ 2147483646 h 154"/>
                <a:gd name="T18" fmla="*/ 2147483646 w 72"/>
                <a:gd name="T19" fmla="*/ 2147483646 h 154"/>
                <a:gd name="T20" fmla="*/ 2147483646 w 72"/>
                <a:gd name="T21" fmla="*/ 2147483646 h 154"/>
                <a:gd name="T22" fmla="*/ 2147483646 w 72"/>
                <a:gd name="T23" fmla="*/ 2147483646 h 154"/>
                <a:gd name="T24" fmla="*/ 2147483646 w 72"/>
                <a:gd name="T25" fmla="*/ 2147483646 h 154"/>
                <a:gd name="T26" fmla="*/ 2147483646 w 72"/>
                <a:gd name="T27" fmla="*/ 2147483646 h 154"/>
                <a:gd name="T28" fmla="*/ 2147483646 w 72"/>
                <a:gd name="T29" fmla="*/ 2147483646 h 154"/>
                <a:gd name="T30" fmla="*/ 2147483646 w 72"/>
                <a:gd name="T31" fmla="*/ 2147483646 h 154"/>
                <a:gd name="T32" fmla="*/ 2147483646 w 72"/>
                <a:gd name="T33" fmla="*/ 2147483646 h 154"/>
                <a:gd name="T34" fmla="*/ 2147483646 w 72"/>
                <a:gd name="T35" fmla="*/ 2147483646 h 154"/>
                <a:gd name="T36" fmla="*/ 2147483646 w 72"/>
                <a:gd name="T37" fmla="*/ 2147483646 h 154"/>
                <a:gd name="T38" fmla="*/ 2147483646 w 72"/>
                <a:gd name="T39" fmla="*/ 2147483646 h 154"/>
                <a:gd name="T40" fmla="*/ 2147483646 w 72"/>
                <a:gd name="T41" fmla="*/ 2147483646 h 154"/>
                <a:gd name="T42" fmla="*/ 0 w 72"/>
                <a:gd name="T43" fmla="*/ 2147483646 h 154"/>
                <a:gd name="T44" fmla="*/ 2147483646 w 72"/>
                <a:gd name="T45" fmla="*/ 2147483646 h 154"/>
                <a:gd name="T46" fmla="*/ 2147483646 w 72"/>
                <a:gd name="T47" fmla="*/ 2147483646 h 154"/>
                <a:gd name="T48" fmla="*/ 2147483646 w 72"/>
                <a:gd name="T49" fmla="*/ 2147483646 h 154"/>
                <a:gd name="T50" fmla="*/ 2147483646 w 72"/>
                <a:gd name="T51" fmla="*/ 2147483646 h 154"/>
                <a:gd name="T52" fmla="*/ 2147483646 w 72"/>
                <a:gd name="T53" fmla="*/ 2147483646 h 154"/>
                <a:gd name="T54" fmla="*/ 2147483646 w 72"/>
                <a:gd name="T55" fmla="*/ 2147483646 h 154"/>
                <a:gd name="T56" fmla="*/ 2147483646 w 72"/>
                <a:gd name="T57" fmla="*/ 0 h 154"/>
                <a:gd name="T58" fmla="*/ 2147483646 w 72"/>
                <a:gd name="T59" fmla="*/ 0 h 154"/>
                <a:gd name="T60" fmla="*/ 2147483646 w 72"/>
                <a:gd name="T61" fmla="*/ 0 h 154"/>
                <a:gd name="T62" fmla="*/ 2147483646 w 72"/>
                <a:gd name="T63" fmla="*/ 0 h 154"/>
                <a:gd name="T64" fmla="*/ 2147483646 w 72"/>
                <a:gd name="T65" fmla="*/ 0 h 15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2" h="154">
                  <a:moveTo>
                    <a:pt x="72" y="0"/>
                  </a:moveTo>
                  <a:lnTo>
                    <a:pt x="69" y="4"/>
                  </a:lnTo>
                  <a:lnTo>
                    <a:pt x="67" y="9"/>
                  </a:lnTo>
                  <a:lnTo>
                    <a:pt x="66" y="13"/>
                  </a:lnTo>
                  <a:lnTo>
                    <a:pt x="66" y="18"/>
                  </a:lnTo>
                  <a:lnTo>
                    <a:pt x="66" y="27"/>
                  </a:lnTo>
                  <a:lnTo>
                    <a:pt x="66" y="37"/>
                  </a:lnTo>
                  <a:lnTo>
                    <a:pt x="69" y="43"/>
                  </a:lnTo>
                  <a:lnTo>
                    <a:pt x="71" y="50"/>
                  </a:lnTo>
                  <a:lnTo>
                    <a:pt x="71" y="57"/>
                  </a:lnTo>
                  <a:lnTo>
                    <a:pt x="71" y="65"/>
                  </a:lnTo>
                  <a:lnTo>
                    <a:pt x="69" y="73"/>
                  </a:lnTo>
                  <a:lnTo>
                    <a:pt x="67" y="82"/>
                  </a:lnTo>
                  <a:lnTo>
                    <a:pt x="65" y="91"/>
                  </a:lnTo>
                  <a:lnTo>
                    <a:pt x="61" y="100"/>
                  </a:lnTo>
                  <a:lnTo>
                    <a:pt x="53" y="116"/>
                  </a:lnTo>
                  <a:lnTo>
                    <a:pt x="44" y="131"/>
                  </a:lnTo>
                  <a:lnTo>
                    <a:pt x="34" y="144"/>
                  </a:lnTo>
                  <a:lnTo>
                    <a:pt x="26" y="154"/>
                  </a:lnTo>
                  <a:lnTo>
                    <a:pt x="26" y="141"/>
                  </a:lnTo>
                  <a:lnTo>
                    <a:pt x="15" y="144"/>
                  </a:lnTo>
                  <a:lnTo>
                    <a:pt x="0" y="148"/>
                  </a:lnTo>
                  <a:lnTo>
                    <a:pt x="3" y="129"/>
                  </a:lnTo>
                  <a:lnTo>
                    <a:pt x="8" y="105"/>
                  </a:lnTo>
                  <a:lnTo>
                    <a:pt x="9" y="92"/>
                  </a:lnTo>
                  <a:lnTo>
                    <a:pt x="12" y="77"/>
                  </a:lnTo>
                  <a:lnTo>
                    <a:pt x="15" y="63"/>
                  </a:lnTo>
                  <a:lnTo>
                    <a:pt x="20" y="49"/>
                  </a:lnTo>
                  <a:lnTo>
                    <a:pt x="20" y="0"/>
                  </a:lnTo>
                  <a:lnTo>
                    <a:pt x="25" y="0"/>
                  </a:lnTo>
                  <a:lnTo>
                    <a:pt x="38" y="0"/>
                  </a:lnTo>
                  <a:lnTo>
                    <a:pt x="56" y="0"/>
                  </a:lnTo>
                  <a:lnTo>
                    <a:pt x="72"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56" name="Freeform 155"/>
            <p:cNvSpPr>
              <a:spLocks/>
            </p:cNvSpPr>
            <p:nvPr/>
          </p:nvSpPr>
          <p:spPr bwMode="auto">
            <a:xfrm>
              <a:off x="3160671" y="3505490"/>
              <a:ext cx="93663" cy="146050"/>
            </a:xfrm>
            <a:custGeom>
              <a:avLst/>
              <a:gdLst>
                <a:gd name="T0" fmla="*/ 2147483646 w 214"/>
                <a:gd name="T1" fmla="*/ 2147483646 h 271"/>
                <a:gd name="T2" fmla="*/ 2147483646 w 214"/>
                <a:gd name="T3" fmla="*/ 2147483646 h 271"/>
                <a:gd name="T4" fmla="*/ 2147483646 w 214"/>
                <a:gd name="T5" fmla="*/ 2147483646 h 271"/>
                <a:gd name="T6" fmla="*/ 2147483646 w 214"/>
                <a:gd name="T7" fmla="*/ 2147483646 h 271"/>
                <a:gd name="T8" fmla="*/ 2147483646 w 214"/>
                <a:gd name="T9" fmla="*/ 2147483646 h 271"/>
                <a:gd name="T10" fmla="*/ 2147483646 w 214"/>
                <a:gd name="T11" fmla="*/ 2147483646 h 271"/>
                <a:gd name="T12" fmla="*/ 2147483646 w 214"/>
                <a:gd name="T13" fmla="*/ 2147483646 h 271"/>
                <a:gd name="T14" fmla="*/ 2147483646 w 214"/>
                <a:gd name="T15" fmla="*/ 2147483646 h 271"/>
                <a:gd name="T16" fmla="*/ 2147483646 w 214"/>
                <a:gd name="T17" fmla="*/ 2147483646 h 271"/>
                <a:gd name="T18" fmla="*/ 2147483646 w 214"/>
                <a:gd name="T19" fmla="*/ 2147483646 h 271"/>
                <a:gd name="T20" fmla="*/ 2147483646 w 214"/>
                <a:gd name="T21" fmla="*/ 2147483646 h 271"/>
                <a:gd name="T22" fmla="*/ 2147483646 w 214"/>
                <a:gd name="T23" fmla="*/ 2147483646 h 271"/>
                <a:gd name="T24" fmla="*/ 2147483646 w 214"/>
                <a:gd name="T25" fmla="*/ 2147483646 h 271"/>
                <a:gd name="T26" fmla="*/ 2147483646 w 214"/>
                <a:gd name="T27" fmla="*/ 2147483646 h 271"/>
                <a:gd name="T28" fmla="*/ 2147483646 w 214"/>
                <a:gd name="T29" fmla="*/ 2147483646 h 271"/>
                <a:gd name="T30" fmla="*/ 2147483646 w 214"/>
                <a:gd name="T31" fmla="*/ 2147483646 h 271"/>
                <a:gd name="T32" fmla="*/ 2147483646 w 214"/>
                <a:gd name="T33" fmla="*/ 2147483646 h 271"/>
                <a:gd name="T34" fmla="*/ 2147483646 w 214"/>
                <a:gd name="T35" fmla="*/ 2147483646 h 271"/>
                <a:gd name="T36" fmla="*/ 2147483646 w 214"/>
                <a:gd name="T37" fmla="*/ 0 h 271"/>
                <a:gd name="T38" fmla="*/ 2147483646 w 214"/>
                <a:gd name="T39" fmla="*/ 0 h 271"/>
                <a:gd name="T40" fmla="*/ 2147483646 w 214"/>
                <a:gd name="T41" fmla="*/ 2147483646 h 271"/>
                <a:gd name="T42" fmla="*/ 2147483646 w 214"/>
                <a:gd name="T43" fmla="*/ 2147483646 h 271"/>
                <a:gd name="T44" fmla="*/ 2147483646 w 214"/>
                <a:gd name="T45" fmla="*/ 2147483646 h 271"/>
                <a:gd name="T46" fmla="*/ 2147483646 w 214"/>
                <a:gd name="T47" fmla="*/ 2147483646 h 271"/>
                <a:gd name="T48" fmla="*/ 2147483646 w 214"/>
                <a:gd name="T49" fmla="*/ 2147483646 h 271"/>
                <a:gd name="T50" fmla="*/ 2147483646 w 214"/>
                <a:gd name="T51" fmla="*/ 2147483646 h 271"/>
                <a:gd name="T52" fmla="*/ 2147483646 w 214"/>
                <a:gd name="T53" fmla="*/ 2147483646 h 271"/>
                <a:gd name="T54" fmla="*/ 2147483646 w 214"/>
                <a:gd name="T55" fmla="*/ 2147483646 h 271"/>
                <a:gd name="T56" fmla="*/ 2147483646 w 214"/>
                <a:gd name="T57" fmla="*/ 2147483646 h 271"/>
                <a:gd name="T58" fmla="*/ 2147483646 w 214"/>
                <a:gd name="T59" fmla="*/ 2147483646 h 271"/>
                <a:gd name="T60" fmla="*/ 2147483646 w 214"/>
                <a:gd name="T61" fmla="*/ 2147483646 h 271"/>
                <a:gd name="T62" fmla="*/ 2147483646 w 214"/>
                <a:gd name="T63" fmla="*/ 2147483646 h 271"/>
                <a:gd name="T64" fmla="*/ 2147483646 w 214"/>
                <a:gd name="T65" fmla="*/ 2147483646 h 271"/>
                <a:gd name="T66" fmla="*/ 2147483646 w 214"/>
                <a:gd name="T67" fmla="*/ 2147483646 h 271"/>
                <a:gd name="T68" fmla="*/ 2147483646 w 214"/>
                <a:gd name="T69" fmla="*/ 2147483646 h 271"/>
                <a:gd name="T70" fmla="*/ 0 w 214"/>
                <a:gd name="T71" fmla="*/ 2147483646 h 27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14" h="271">
                  <a:moveTo>
                    <a:pt x="7" y="221"/>
                  </a:moveTo>
                  <a:lnTo>
                    <a:pt x="8" y="207"/>
                  </a:lnTo>
                  <a:lnTo>
                    <a:pt x="9" y="192"/>
                  </a:lnTo>
                  <a:lnTo>
                    <a:pt x="12" y="181"/>
                  </a:lnTo>
                  <a:lnTo>
                    <a:pt x="16" y="170"/>
                  </a:lnTo>
                  <a:lnTo>
                    <a:pt x="24" y="148"/>
                  </a:lnTo>
                  <a:lnTo>
                    <a:pt x="34" y="123"/>
                  </a:lnTo>
                  <a:lnTo>
                    <a:pt x="35" y="118"/>
                  </a:lnTo>
                  <a:lnTo>
                    <a:pt x="40" y="114"/>
                  </a:lnTo>
                  <a:lnTo>
                    <a:pt x="44" y="112"/>
                  </a:lnTo>
                  <a:lnTo>
                    <a:pt x="51" y="111"/>
                  </a:lnTo>
                  <a:lnTo>
                    <a:pt x="65" y="111"/>
                  </a:lnTo>
                  <a:lnTo>
                    <a:pt x="82" y="111"/>
                  </a:lnTo>
                  <a:lnTo>
                    <a:pt x="89" y="111"/>
                  </a:lnTo>
                  <a:lnTo>
                    <a:pt x="98" y="111"/>
                  </a:lnTo>
                  <a:lnTo>
                    <a:pt x="106" y="110"/>
                  </a:lnTo>
                  <a:lnTo>
                    <a:pt x="113" y="108"/>
                  </a:lnTo>
                  <a:lnTo>
                    <a:pt x="120" y="105"/>
                  </a:lnTo>
                  <a:lnTo>
                    <a:pt x="125" y="100"/>
                  </a:lnTo>
                  <a:lnTo>
                    <a:pt x="130" y="94"/>
                  </a:lnTo>
                  <a:lnTo>
                    <a:pt x="133" y="85"/>
                  </a:lnTo>
                  <a:lnTo>
                    <a:pt x="113" y="73"/>
                  </a:lnTo>
                  <a:lnTo>
                    <a:pt x="94" y="63"/>
                  </a:lnTo>
                  <a:lnTo>
                    <a:pt x="86" y="58"/>
                  </a:lnTo>
                  <a:lnTo>
                    <a:pt x="79" y="52"/>
                  </a:lnTo>
                  <a:lnTo>
                    <a:pt x="77" y="49"/>
                  </a:lnTo>
                  <a:lnTo>
                    <a:pt x="75" y="45"/>
                  </a:lnTo>
                  <a:lnTo>
                    <a:pt x="74" y="41"/>
                  </a:lnTo>
                  <a:lnTo>
                    <a:pt x="74" y="37"/>
                  </a:lnTo>
                  <a:lnTo>
                    <a:pt x="75" y="34"/>
                  </a:lnTo>
                  <a:lnTo>
                    <a:pt x="77" y="31"/>
                  </a:lnTo>
                  <a:lnTo>
                    <a:pt x="82" y="28"/>
                  </a:lnTo>
                  <a:lnTo>
                    <a:pt x="87" y="25"/>
                  </a:lnTo>
                  <a:lnTo>
                    <a:pt x="101" y="19"/>
                  </a:lnTo>
                  <a:lnTo>
                    <a:pt x="118" y="13"/>
                  </a:lnTo>
                  <a:lnTo>
                    <a:pt x="150" y="3"/>
                  </a:lnTo>
                  <a:lnTo>
                    <a:pt x="167" y="0"/>
                  </a:lnTo>
                  <a:lnTo>
                    <a:pt x="180" y="0"/>
                  </a:lnTo>
                  <a:lnTo>
                    <a:pt x="190" y="0"/>
                  </a:lnTo>
                  <a:lnTo>
                    <a:pt x="198" y="0"/>
                  </a:lnTo>
                  <a:lnTo>
                    <a:pt x="200" y="0"/>
                  </a:lnTo>
                  <a:lnTo>
                    <a:pt x="207" y="49"/>
                  </a:lnTo>
                  <a:lnTo>
                    <a:pt x="202" y="63"/>
                  </a:lnTo>
                  <a:lnTo>
                    <a:pt x="199" y="77"/>
                  </a:lnTo>
                  <a:lnTo>
                    <a:pt x="196" y="92"/>
                  </a:lnTo>
                  <a:lnTo>
                    <a:pt x="195" y="105"/>
                  </a:lnTo>
                  <a:lnTo>
                    <a:pt x="190" y="129"/>
                  </a:lnTo>
                  <a:lnTo>
                    <a:pt x="187" y="148"/>
                  </a:lnTo>
                  <a:lnTo>
                    <a:pt x="202" y="151"/>
                  </a:lnTo>
                  <a:lnTo>
                    <a:pt x="213" y="154"/>
                  </a:lnTo>
                  <a:lnTo>
                    <a:pt x="214" y="158"/>
                  </a:lnTo>
                  <a:lnTo>
                    <a:pt x="214" y="166"/>
                  </a:lnTo>
                  <a:lnTo>
                    <a:pt x="213" y="170"/>
                  </a:lnTo>
                  <a:lnTo>
                    <a:pt x="210" y="174"/>
                  </a:lnTo>
                  <a:lnTo>
                    <a:pt x="209" y="176"/>
                  </a:lnTo>
                  <a:lnTo>
                    <a:pt x="207" y="177"/>
                  </a:lnTo>
                  <a:lnTo>
                    <a:pt x="203" y="178"/>
                  </a:lnTo>
                  <a:lnTo>
                    <a:pt x="200" y="178"/>
                  </a:lnTo>
                  <a:lnTo>
                    <a:pt x="197" y="187"/>
                  </a:lnTo>
                  <a:lnTo>
                    <a:pt x="192" y="196"/>
                  </a:lnTo>
                  <a:lnTo>
                    <a:pt x="188" y="205"/>
                  </a:lnTo>
                  <a:lnTo>
                    <a:pt x="181" y="214"/>
                  </a:lnTo>
                  <a:lnTo>
                    <a:pt x="169" y="229"/>
                  </a:lnTo>
                  <a:lnTo>
                    <a:pt x="155" y="243"/>
                  </a:lnTo>
                  <a:lnTo>
                    <a:pt x="131" y="263"/>
                  </a:lnTo>
                  <a:lnTo>
                    <a:pt x="120" y="271"/>
                  </a:lnTo>
                  <a:lnTo>
                    <a:pt x="103" y="266"/>
                  </a:lnTo>
                  <a:lnTo>
                    <a:pt x="87" y="261"/>
                  </a:lnTo>
                  <a:lnTo>
                    <a:pt x="71" y="254"/>
                  </a:lnTo>
                  <a:lnTo>
                    <a:pt x="55" y="248"/>
                  </a:lnTo>
                  <a:lnTo>
                    <a:pt x="27" y="235"/>
                  </a:lnTo>
                  <a:lnTo>
                    <a:pt x="0" y="221"/>
                  </a:lnTo>
                  <a:lnTo>
                    <a:pt x="7" y="221"/>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57" name="Freeform 156"/>
            <p:cNvSpPr>
              <a:spLocks/>
            </p:cNvSpPr>
            <p:nvPr/>
          </p:nvSpPr>
          <p:spPr bwMode="auto">
            <a:xfrm>
              <a:off x="3208295" y="3616615"/>
              <a:ext cx="71438" cy="57150"/>
            </a:xfrm>
            <a:custGeom>
              <a:avLst/>
              <a:gdLst>
                <a:gd name="T0" fmla="*/ 2147483646 w 153"/>
                <a:gd name="T1" fmla="*/ 0 h 80"/>
                <a:gd name="T2" fmla="*/ 2147483646 w 153"/>
                <a:gd name="T3" fmla="*/ 2147483646 h 80"/>
                <a:gd name="T4" fmla="*/ 2147483646 w 153"/>
                <a:gd name="T5" fmla="*/ 2147483646 h 80"/>
                <a:gd name="T6" fmla="*/ 2147483646 w 153"/>
                <a:gd name="T7" fmla="*/ 2147483646 h 80"/>
                <a:gd name="T8" fmla="*/ 2147483646 w 153"/>
                <a:gd name="T9" fmla="*/ 2147483646 h 80"/>
                <a:gd name="T10" fmla="*/ 2147483646 w 153"/>
                <a:gd name="T11" fmla="*/ 2147483646 h 80"/>
                <a:gd name="T12" fmla="*/ 2147483646 w 153"/>
                <a:gd name="T13" fmla="*/ 2147483646 h 80"/>
                <a:gd name="T14" fmla="*/ 2147483646 w 153"/>
                <a:gd name="T15" fmla="*/ 2147483646 h 80"/>
                <a:gd name="T16" fmla="*/ 2147483646 w 153"/>
                <a:gd name="T17" fmla="*/ 2147483646 h 80"/>
                <a:gd name="T18" fmla="*/ 2147483646 w 153"/>
                <a:gd name="T19" fmla="*/ 2147483646 h 80"/>
                <a:gd name="T20" fmla="*/ 2147483646 w 153"/>
                <a:gd name="T21" fmla="*/ 2147483646 h 80"/>
                <a:gd name="T22" fmla="*/ 2147483646 w 153"/>
                <a:gd name="T23" fmla="*/ 2147483646 h 80"/>
                <a:gd name="T24" fmla="*/ 2147483646 w 153"/>
                <a:gd name="T25" fmla="*/ 2147483646 h 80"/>
                <a:gd name="T26" fmla="*/ 2147483646 w 153"/>
                <a:gd name="T27" fmla="*/ 2147483646 h 80"/>
                <a:gd name="T28" fmla="*/ 2147483646 w 153"/>
                <a:gd name="T29" fmla="*/ 2147483646 h 80"/>
                <a:gd name="T30" fmla="*/ 2147483646 w 153"/>
                <a:gd name="T31" fmla="*/ 2147483646 h 80"/>
                <a:gd name="T32" fmla="*/ 2147483646 w 153"/>
                <a:gd name="T33" fmla="*/ 2147483646 h 80"/>
                <a:gd name="T34" fmla="*/ 2147483646 w 153"/>
                <a:gd name="T35" fmla="*/ 2147483646 h 80"/>
                <a:gd name="T36" fmla="*/ 2147483646 w 153"/>
                <a:gd name="T37" fmla="*/ 2147483646 h 80"/>
                <a:gd name="T38" fmla="*/ 2147483646 w 153"/>
                <a:gd name="T39" fmla="*/ 2147483646 h 80"/>
                <a:gd name="T40" fmla="*/ 2147483646 w 153"/>
                <a:gd name="T41" fmla="*/ 2147483646 h 80"/>
                <a:gd name="T42" fmla="*/ 2147483646 w 153"/>
                <a:gd name="T43" fmla="*/ 2147483646 h 80"/>
                <a:gd name="T44" fmla="*/ 2147483646 w 153"/>
                <a:gd name="T45" fmla="*/ 2147483646 h 80"/>
                <a:gd name="T46" fmla="*/ 2147483646 w 153"/>
                <a:gd name="T47" fmla="*/ 2147483646 h 80"/>
                <a:gd name="T48" fmla="*/ 2147483646 w 153"/>
                <a:gd name="T49" fmla="*/ 2147483646 h 80"/>
                <a:gd name="T50" fmla="*/ 0 w 153"/>
                <a:gd name="T51" fmla="*/ 2147483646 h 80"/>
                <a:gd name="T52" fmla="*/ 2147483646 w 153"/>
                <a:gd name="T53" fmla="*/ 2147483646 h 80"/>
                <a:gd name="T54" fmla="*/ 2147483646 w 153"/>
                <a:gd name="T55" fmla="*/ 2147483646 h 80"/>
                <a:gd name="T56" fmla="*/ 2147483646 w 153"/>
                <a:gd name="T57" fmla="*/ 2147483646 h 80"/>
                <a:gd name="T58" fmla="*/ 2147483646 w 153"/>
                <a:gd name="T59" fmla="*/ 2147483646 h 80"/>
                <a:gd name="T60" fmla="*/ 2147483646 w 153"/>
                <a:gd name="T61" fmla="*/ 2147483646 h 80"/>
                <a:gd name="T62" fmla="*/ 2147483646 w 153"/>
                <a:gd name="T63" fmla="*/ 2147483646 h 80"/>
                <a:gd name="T64" fmla="*/ 2147483646 w 153"/>
                <a:gd name="T65" fmla="*/ 0 h 8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3" h="80">
                  <a:moveTo>
                    <a:pt x="60" y="0"/>
                  </a:moveTo>
                  <a:lnTo>
                    <a:pt x="83" y="14"/>
                  </a:lnTo>
                  <a:lnTo>
                    <a:pt x="104" y="24"/>
                  </a:lnTo>
                  <a:lnTo>
                    <a:pt x="115" y="28"/>
                  </a:lnTo>
                  <a:lnTo>
                    <a:pt x="126" y="31"/>
                  </a:lnTo>
                  <a:lnTo>
                    <a:pt x="133" y="32"/>
                  </a:lnTo>
                  <a:lnTo>
                    <a:pt x="139" y="32"/>
                  </a:lnTo>
                  <a:lnTo>
                    <a:pt x="146" y="31"/>
                  </a:lnTo>
                  <a:lnTo>
                    <a:pt x="153" y="30"/>
                  </a:lnTo>
                  <a:lnTo>
                    <a:pt x="153" y="56"/>
                  </a:lnTo>
                  <a:lnTo>
                    <a:pt x="149" y="60"/>
                  </a:lnTo>
                  <a:lnTo>
                    <a:pt x="145" y="65"/>
                  </a:lnTo>
                  <a:lnTo>
                    <a:pt x="138" y="69"/>
                  </a:lnTo>
                  <a:lnTo>
                    <a:pt x="132" y="72"/>
                  </a:lnTo>
                  <a:lnTo>
                    <a:pt x="125" y="75"/>
                  </a:lnTo>
                  <a:lnTo>
                    <a:pt x="119" y="78"/>
                  </a:lnTo>
                  <a:lnTo>
                    <a:pt x="112" y="79"/>
                  </a:lnTo>
                  <a:lnTo>
                    <a:pt x="106" y="80"/>
                  </a:lnTo>
                  <a:lnTo>
                    <a:pt x="90" y="74"/>
                  </a:lnTo>
                  <a:lnTo>
                    <a:pt x="76" y="71"/>
                  </a:lnTo>
                  <a:lnTo>
                    <a:pt x="63" y="69"/>
                  </a:lnTo>
                  <a:lnTo>
                    <a:pt x="50" y="69"/>
                  </a:lnTo>
                  <a:lnTo>
                    <a:pt x="39" y="68"/>
                  </a:lnTo>
                  <a:lnTo>
                    <a:pt x="27" y="67"/>
                  </a:lnTo>
                  <a:lnTo>
                    <a:pt x="14" y="65"/>
                  </a:lnTo>
                  <a:lnTo>
                    <a:pt x="0" y="62"/>
                  </a:lnTo>
                  <a:lnTo>
                    <a:pt x="7" y="58"/>
                  </a:lnTo>
                  <a:lnTo>
                    <a:pt x="23" y="45"/>
                  </a:lnTo>
                  <a:lnTo>
                    <a:pt x="34" y="37"/>
                  </a:lnTo>
                  <a:lnTo>
                    <a:pt x="45" y="28"/>
                  </a:lnTo>
                  <a:lnTo>
                    <a:pt x="56" y="17"/>
                  </a:lnTo>
                  <a:lnTo>
                    <a:pt x="67" y="6"/>
                  </a:lnTo>
                  <a:lnTo>
                    <a:pt x="60"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58" name="Freeform 157"/>
            <p:cNvSpPr>
              <a:spLocks/>
            </p:cNvSpPr>
            <p:nvPr/>
          </p:nvSpPr>
          <p:spPr bwMode="auto">
            <a:xfrm>
              <a:off x="3240046" y="3578515"/>
              <a:ext cx="142875" cy="87312"/>
            </a:xfrm>
            <a:custGeom>
              <a:avLst/>
              <a:gdLst>
                <a:gd name="T0" fmla="*/ 0 w 332"/>
                <a:gd name="T1" fmla="*/ 2147483646 h 169"/>
                <a:gd name="T2" fmla="*/ 2147483646 w 332"/>
                <a:gd name="T3" fmla="*/ 2147483646 h 169"/>
                <a:gd name="T4" fmla="*/ 2147483646 w 332"/>
                <a:gd name="T5" fmla="*/ 2147483646 h 169"/>
                <a:gd name="T6" fmla="*/ 2147483646 w 332"/>
                <a:gd name="T7" fmla="*/ 2147483646 h 169"/>
                <a:gd name="T8" fmla="*/ 2147483646 w 332"/>
                <a:gd name="T9" fmla="*/ 2147483646 h 169"/>
                <a:gd name="T10" fmla="*/ 2147483646 w 332"/>
                <a:gd name="T11" fmla="*/ 2147483646 h 169"/>
                <a:gd name="T12" fmla="*/ 2147483646 w 332"/>
                <a:gd name="T13" fmla="*/ 2147483646 h 169"/>
                <a:gd name="T14" fmla="*/ 2147483646 w 332"/>
                <a:gd name="T15" fmla="*/ 2147483646 h 169"/>
                <a:gd name="T16" fmla="*/ 2147483646 w 332"/>
                <a:gd name="T17" fmla="*/ 2147483646 h 169"/>
                <a:gd name="T18" fmla="*/ 2147483646 w 332"/>
                <a:gd name="T19" fmla="*/ 2147483646 h 169"/>
                <a:gd name="T20" fmla="*/ 2147483646 w 332"/>
                <a:gd name="T21" fmla="*/ 2147483646 h 169"/>
                <a:gd name="T22" fmla="*/ 2147483646 w 332"/>
                <a:gd name="T23" fmla="*/ 2147483646 h 169"/>
                <a:gd name="T24" fmla="*/ 2147483646 w 332"/>
                <a:gd name="T25" fmla="*/ 2147483646 h 169"/>
                <a:gd name="T26" fmla="*/ 2147483646 w 332"/>
                <a:gd name="T27" fmla="*/ 2147483646 h 169"/>
                <a:gd name="T28" fmla="*/ 2147483646 w 332"/>
                <a:gd name="T29" fmla="*/ 2147483646 h 169"/>
                <a:gd name="T30" fmla="*/ 2147483646 w 332"/>
                <a:gd name="T31" fmla="*/ 2147483646 h 169"/>
                <a:gd name="T32" fmla="*/ 2147483646 w 332"/>
                <a:gd name="T33" fmla="*/ 2147483646 h 169"/>
                <a:gd name="T34" fmla="*/ 2147483646 w 332"/>
                <a:gd name="T35" fmla="*/ 2147483646 h 169"/>
                <a:gd name="T36" fmla="*/ 2147483646 w 332"/>
                <a:gd name="T37" fmla="*/ 2147483646 h 169"/>
                <a:gd name="T38" fmla="*/ 2147483646 w 332"/>
                <a:gd name="T39" fmla="*/ 2147483646 h 169"/>
                <a:gd name="T40" fmla="*/ 2147483646 w 332"/>
                <a:gd name="T41" fmla="*/ 2147483646 h 169"/>
                <a:gd name="T42" fmla="*/ 2147483646 w 332"/>
                <a:gd name="T43" fmla="*/ 0 h 169"/>
                <a:gd name="T44" fmla="*/ 2147483646 w 332"/>
                <a:gd name="T45" fmla="*/ 2147483646 h 169"/>
                <a:gd name="T46" fmla="*/ 2147483646 w 332"/>
                <a:gd name="T47" fmla="*/ 2147483646 h 169"/>
                <a:gd name="T48" fmla="*/ 2147483646 w 332"/>
                <a:gd name="T49" fmla="*/ 2147483646 h 169"/>
                <a:gd name="T50" fmla="*/ 2147483646 w 332"/>
                <a:gd name="T51" fmla="*/ 2147483646 h 169"/>
                <a:gd name="T52" fmla="*/ 2147483646 w 332"/>
                <a:gd name="T53" fmla="*/ 2147483646 h 169"/>
                <a:gd name="T54" fmla="*/ 2147483646 w 332"/>
                <a:gd name="T55" fmla="*/ 2147483646 h 169"/>
                <a:gd name="T56" fmla="*/ 2147483646 w 332"/>
                <a:gd name="T57" fmla="*/ 2147483646 h 169"/>
                <a:gd name="T58" fmla="*/ 2147483646 w 332"/>
                <a:gd name="T59" fmla="*/ 2147483646 h 169"/>
                <a:gd name="T60" fmla="*/ 2147483646 w 332"/>
                <a:gd name="T61" fmla="*/ 2147483646 h 169"/>
                <a:gd name="T62" fmla="*/ 2147483646 w 332"/>
                <a:gd name="T63" fmla="*/ 2147483646 h 169"/>
                <a:gd name="T64" fmla="*/ 2147483646 w 332"/>
                <a:gd name="T65" fmla="*/ 2147483646 h 169"/>
                <a:gd name="T66" fmla="*/ 2147483646 w 332"/>
                <a:gd name="T67" fmla="*/ 2147483646 h 169"/>
                <a:gd name="T68" fmla="*/ 2147483646 w 332"/>
                <a:gd name="T69" fmla="*/ 2147483646 h 16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32" h="169">
                  <a:moveTo>
                    <a:pt x="7" y="83"/>
                  </a:moveTo>
                  <a:lnTo>
                    <a:pt x="0" y="77"/>
                  </a:lnTo>
                  <a:lnTo>
                    <a:pt x="23" y="91"/>
                  </a:lnTo>
                  <a:lnTo>
                    <a:pt x="44" y="101"/>
                  </a:lnTo>
                  <a:lnTo>
                    <a:pt x="55" y="105"/>
                  </a:lnTo>
                  <a:lnTo>
                    <a:pt x="66" y="108"/>
                  </a:lnTo>
                  <a:lnTo>
                    <a:pt x="73" y="109"/>
                  </a:lnTo>
                  <a:lnTo>
                    <a:pt x="79" y="109"/>
                  </a:lnTo>
                  <a:lnTo>
                    <a:pt x="86" y="108"/>
                  </a:lnTo>
                  <a:lnTo>
                    <a:pt x="93" y="107"/>
                  </a:lnTo>
                  <a:lnTo>
                    <a:pt x="86" y="139"/>
                  </a:lnTo>
                  <a:lnTo>
                    <a:pt x="90" y="144"/>
                  </a:lnTo>
                  <a:lnTo>
                    <a:pt x="94" y="149"/>
                  </a:lnTo>
                  <a:lnTo>
                    <a:pt x="95" y="154"/>
                  </a:lnTo>
                  <a:lnTo>
                    <a:pt x="97" y="158"/>
                  </a:lnTo>
                  <a:lnTo>
                    <a:pt x="99" y="163"/>
                  </a:lnTo>
                  <a:lnTo>
                    <a:pt x="102" y="166"/>
                  </a:lnTo>
                  <a:lnTo>
                    <a:pt x="107" y="168"/>
                  </a:lnTo>
                  <a:lnTo>
                    <a:pt x="113" y="169"/>
                  </a:lnTo>
                  <a:lnTo>
                    <a:pt x="117" y="169"/>
                  </a:lnTo>
                  <a:lnTo>
                    <a:pt x="120" y="167"/>
                  </a:lnTo>
                  <a:lnTo>
                    <a:pt x="123" y="166"/>
                  </a:lnTo>
                  <a:lnTo>
                    <a:pt x="127" y="163"/>
                  </a:lnTo>
                  <a:lnTo>
                    <a:pt x="132" y="157"/>
                  </a:lnTo>
                  <a:lnTo>
                    <a:pt x="138" y="150"/>
                  </a:lnTo>
                  <a:lnTo>
                    <a:pt x="146" y="136"/>
                  </a:lnTo>
                  <a:lnTo>
                    <a:pt x="153" y="127"/>
                  </a:lnTo>
                  <a:lnTo>
                    <a:pt x="174" y="115"/>
                  </a:lnTo>
                  <a:lnTo>
                    <a:pt x="195" y="105"/>
                  </a:lnTo>
                  <a:lnTo>
                    <a:pt x="214" y="96"/>
                  </a:lnTo>
                  <a:lnTo>
                    <a:pt x="235" y="88"/>
                  </a:lnTo>
                  <a:lnTo>
                    <a:pt x="256" y="80"/>
                  </a:lnTo>
                  <a:lnTo>
                    <a:pt x="279" y="73"/>
                  </a:lnTo>
                  <a:lnTo>
                    <a:pt x="304" y="65"/>
                  </a:lnTo>
                  <a:lnTo>
                    <a:pt x="332" y="58"/>
                  </a:lnTo>
                  <a:lnTo>
                    <a:pt x="332" y="46"/>
                  </a:lnTo>
                  <a:lnTo>
                    <a:pt x="332" y="35"/>
                  </a:lnTo>
                  <a:lnTo>
                    <a:pt x="332" y="22"/>
                  </a:lnTo>
                  <a:lnTo>
                    <a:pt x="332" y="3"/>
                  </a:lnTo>
                  <a:lnTo>
                    <a:pt x="320" y="2"/>
                  </a:lnTo>
                  <a:lnTo>
                    <a:pt x="303" y="2"/>
                  </a:lnTo>
                  <a:lnTo>
                    <a:pt x="283" y="1"/>
                  </a:lnTo>
                  <a:lnTo>
                    <a:pt x="259" y="0"/>
                  </a:lnTo>
                  <a:lnTo>
                    <a:pt x="234" y="0"/>
                  </a:lnTo>
                  <a:lnTo>
                    <a:pt x="208" y="0"/>
                  </a:lnTo>
                  <a:lnTo>
                    <a:pt x="180" y="1"/>
                  </a:lnTo>
                  <a:lnTo>
                    <a:pt x="153" y="3"/>
                  </a:lnTo>
                  <a:lnTo>
                    <a:pt x="131" y="4"/>
                  </a:lnTo>
                  <a:lnTo>
                    <a:pt x="110" y="6"/>
                  </a:lnTo>
                  <a:lnTo>
                    <a:pt x="90" y="10"/>
                  </a:lnTo>
                  <a:lnTo>
                    <a:pt x="73" y="15"/>
                  </a:lnTo>
                  <a:lnTo>
                    <a:pt x="59" y="19"/>
                  </a:lnTo>
                  <a:lnTo>
                    <a:pt x="46" y="22"/>
                  </a:lnTo>
                  <a:lnTo>
                    <a:pt x="42" y="22"/>
                  </a:lnTo>
                  <a:lnTo>
                    <a:pt x="38" y="23"/>
                  </a:lnTo>
                  <a:lnTo>
                    <a:pt x="35" y="23"/>
                  </a:lnTo>
                  <a:lnTo>
                    <a:pt x="33" y="22"/>
                  </a:lnTo>
                  <a:lnTo>
                    <a:pt x="34" y="26"/>
                  </a:lnTo>
                  <a:lnTo>
                    <a:pt x="34" y="34"/>
                  </a:lnTo>
                  <a:lnTo>
                    <a:pt x="33" y="38"/>
                  </a:lnTo>
                  <a:lnTo>
                    <a:pt x="30" y="42"/>
                  </a:lnTo>
                  <a:lnTo>
                    <a:pt x="29" y="44"/>
                  </a:lnTo>
                  <a:lnTo>
                    <a:pt x="27" y="45"/>
                  </a:lnTo>
                  <a:lnTo>
                    <a:pt x="23" y="46"/>
                  </a:lnTo>
                  <a:lnTo>
                    <a:pt x="20" y="46"/>
                  </a:lnTo>
                  <a:lnTo>
                    <a:pt x="19" y="55"/>
                  </a:lnTo>
                  <a:lnTo>
                    <a:pt x="16" y="63"/>
                  </a:lnTo>
                  <a:lnTo>
                    <a:pt x="11" y="72"/>
                  </a:lnTo>
                  <a:lnTo>
                    <a:pt x="7" y="77"/>
                  </a:lnTo>
                  <a:lnTo>
                    <a:pt x="7" y="83"/>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59" name="Freeform 158"/>
            <p:cNvSpPr>
              <a:spLocks/>
            </p:cNvSpPr>
            <p:nvPr/>
          </p:nvSpPr>
          <p:spPr bwMode="auto">
            <a:xfrm>
              <a:off x="3257508" y="3608677"/>
              <a:ext cx="125412" cy="122238"/>
            </a:xfrm>
            <a:custGeom>
              <a:avLst/>
              <a:gdLst>
                <a:gd name="T0" fmla="*/ 2147483646 w 286"/>
                <a:gd name="T1" fmla="*/ 2147483646 h 235"/>
                <a:gd name="T2" fmla="*/ 2147483646 w 286"/>
                <a:gd name="T3" fmla="*/ 2147483646 h 235"/>
                <a:gd name="T4" fmla="*/ 2147483646 w 286"/>
                <a:gd name="T5" fmla="*/ 2147483646 h 235"/>
                <a:gd name="T6" fmla="*/ 2147483646 w 286"/>
                <a:gd name="T7" fmla="*/ 2147483646 h 235"/>
                <a:gd name="T8" fmla="*/ 2147483646 w 286"/>
                <a:gd name="T9" fmla="*/ 2147483646 h 235"/>
                <a:gd name="T10" fmla="*/ 2147483646 w 286"/>
                <a:gd name="T11" fmla="*/ 2147483646 h 235"/>
                <a:gd name="T12" fmla="*/ 2147483646 w 286"/>
                <a:gd name="T13" fmla="*/ 2147483646 h 235"/>
                <a:gd name="T14" fmla="*/ 2147483646 w 286"/>
                <a:gd name="T15" fmla="*/ 2147483646 h 235"/>
                <a:gd name="T16" fmla="*/ 2147483646 w 286"/>
                <a:gd name="T17" fmla="*/ 2147483646 h 235"/>
                <a:gd name="T18" fmla="*/ 2147483646 w 286"/>
                <a:gd name="T19" fmla="*/ 2147483646 h 235"/>
                <a:gd name="T20" fmla="*/ 2147483646 w 286"/>
                <a:gd name="T21" fmla="*/ 2147483646 h 235"/>
                <a:gd name="T22" fmla="*/ 2147483646 w 286"/>
                <a:gd name="T23" fmla="*/ 2147483646 h 235"/>
                <a:gd name="T24" fmla="*/ 2147483646 w 286"/>
                <a:gd name="T25" fmla="*/ 2147483646 h 235"/>
                <a:gd name="T26" fmla="*/ 2147483646 w 286"/>
                <a:gd name="T27" fmla="*/ 2147483646 h 235"/>
                <a:gd name="T28" fmla="*/ 2147483646 w 286"/>
                <a:gd name="T29" fmla="*/ 2147483646 h 235"/>
                <a:gd name="T30" fmla="*/ 2147483646 w 286"/>
                <a:gd name="T31" fmla="*/ 2147483646 h 235"/>
                <a:gd name="T32" fmla="*/ 2147483646 w 286"/>
                <a:gd name="T33" fmla="*/ 2147483646 h 235"/>
                <a:gd name="T34" fmla="*/ 2147483646 w 286"/>
                <a:gd name="T35" fmla="*/ 2147483646 h 235"/>
                <a:gd name="T36" fmla="*/ 2147483646 w 286"/>
                <a:gd name="T37" fmla="*/ 2147483646 h 235"/>
                <a:gd name="T38" fmla="*/ 2147483646 w 286"/>
                <a:gd name="T39" fmla="*/ 2147483646 h 235"/>
                <a:gd name="T40" fmla="*/ 2147483646 w 286"/>
                <a:gd name="T41" fmla="*/ 2147483646 h 235"/>
                <a:gd name="T42" fmla="*/ 2147483646 w 286"/>
                <a:gd name="T43" fmla="*/ 2147483646 h 235"/>
                <a:gd name="T44" fmla="*/ 2147483646 w 286"/>
                <a:gd name="T45" fmla="*/ 2147483646 h 235"/>
                <a:gd name="T46" fmla="*/ 2147483646 w 286"/>
                <a:gd name="T47" fmla="*/ 2147483646 h 235"/>
                <a:gd name="T48" fmla="*/ 2147483646 w 286"/>
                <a:gd name="T49" fmla="*/ 2147483646 h 235"/>
                <a:gd name="T50" fmla="*/ 2147483646 w 286"/>
                <a:gd name="T51" fmla="*/ 2147483646 h 235"/>
                <a:gd name="T52" fmla="*/ 2147483646 w 286"/>
                <a:gd name="T53" fmla="*/ 2147483646 h 235"/>
                <a:gd name="T54" fmla="*/ 2147483646 w 286"/>
                <a:gd name="T55" fmla="*/ 2147483646 h 235"/>
                <a:gd name="T56" fmla="*/ 0 w 286"/>
                <a:gd name="T57" fmla="*/ 2147483646 h 235"/>
                <a:gd name="T58" fmla="*/ 2147483646 w 286"/>
                <a:gd name="T59" fmla="*/ 2147483646 h 235"/>
                <a:gd name="T60" fmla="*/ 2147483646 w 286"/>
                <a:gd name="T61" fmla="*/ 2147483646 h 235"/>
                <a:gd name="T62" fmla="*/ 2147483646 w 286"/>
                <a:gd name="T63" fmla="*/ 2147483646 h 235"/>
                <a:gd name="T64" fmla="*/ 2147483646 w 286"/>
                <a:gd name="T65" fmla="*/ 2147483646 h 23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86" h="235">
                  <a:moveTo>
                    <a:pt x="40" y="81"/>
                  </a:moveTo>
                  <a:lnTo>
                    <a:pt x="44" y="86"/>
                  </a:lnTo>
                  <a:lnTo>
                    <a:pt x="48" y="91"/>
                  </a:lnTo>
                  <a:lnTo>
                    <a:pt x="49" y="96"/>
                  </a:lnTo>
                  <a:lnTo>
                    <a:pt x="51" y="100"/>
                  </a:lnTo>
                  <a:lnTo>
                    <a:pt x="53" y="105"/>
                  </a:lnTo>
                  <a:lnTo>
                    <a:pt x="56" y="108"/>
                  </a:lnTo>
                  <a:lnTo>
                    <a:pt x="61" y="110"/>
                  </a:lnTo>
                  <a:lnTo>
                    <a:pt x="67" y="111"/>
                  </a:lnTo>
                  <a:lnTo>
                    <a:pt x="71" y="111"/>
                  </a:lnTo>
                  <a:lnTo>
                    <a:pt x="74" y="109"/>
                  </a:lnTo>
                  <a:lnTo>
                    <a:pt x="77" y="108"/>
                  </a:lnTo>
                  <a:lnTo>
                    <a:pt x="81" y="105"/>
                  </a:lnTo>
                  <a:lnTo>
                    <a:pt x="86" y="99"/>
                  </a:lnTo>
                  <a:lnTo>
                    <a:pt x="92" y="92"/>
                  </a:lnTo>
                  <a:lnTo>
                    <a:pt x="100" y="78"/>
                  </a:lnTo>
                  <a:lnTo>
                    <a:pt x="107" y="69"/>
                  </a:lnTo>
                  <a:lnTo>
                    <a:pt x="128" y="57"/>
                  </a:lnTo>
                  <a:lnTo>
                    <a:pt x="149" y="47"/>
                  </a:lnTo>
                  <a:lnTo>
                    <a:pt x="168" y="38"/>
                  </a:lnTo>
                  <a:lnTo>
                    <a:pt x="189" y="30"/>
                  </a:lnTo>
                  <a:lnTo>
                    <a:pt x="210" y="22"/>
                  </a:lnTo>
                  <a:lnTo>
                    <a:pt x="233" y="15"/>
                  </a:lnTo>
                  <a:lnTo>
                    <a:pt x="258" y="7"/>
                  </a:lnTo>
                  <a:lnTo>
                    <a:pt x="286" y="0"/>
                  </a:lnTo>
                  <a:lnTo>
                    <a:pt x="286" y="11"/>
                  </a:lnTo>
                  <a:lnTo>
                    <a:pt x="284" y="21"/>
                  </a:lnTo>
                  <a:lnTo>
                    <a:pt x="282" y="32"/>
                  </a:lnTo>
                  <a:lnTo>
                    <a:pt x="279" y="44"/>
                  </a:lnTo>
                  <a:lnTo>
                    <a:pt x="272" y="70"/>
                  </a:lnTo>
                  <a:lnTo>
                    <a:pt x="263" y="97"/>
                  </a:lnTo>
                  <a:lnTo>
                    <a:pt x="254" y="128"/>
                  </a:lnTo>
                  <a:lnTo>
                    <a:pt x="246" y="158"/>
                  </a:lnTo>
                  <a:lnTo>
                    <a:pt x="244" y="174"/>
                  </a:lnTo>
                  <a:lnTo>
                    <a:pt x="242" y="190"/>
                  </a:lnTo>
                  <a:lnTo>
                    <a:pt x="240" y="206"/>
                  </a:lnTo>
                  <a:lnTo>
                    <a:pt x="240" y="222"/>
                  </a:lnTo>
                  <a:lnTo>
                    <a:pt x="146" y="216"/>
                  </a:lnTo>
                  <a:lnTo>
                    <a:pt x="142" y="216"/>
                  </a:lnTo>
                  <a:lnTo>
                    <a:pt x="138" y="218"/>
                  </a:lnTo>
                  <a:lnTo>
                    <a:pt x="134" y="220"/>
                  </a:lnTo>
                  <a:lnTo>
                    <a:pt x="132" y="223"/>
                  </a:lnTo>
                  <a:lnTo>
                    <a:pt x="128" y="229"/>
                  </a:lnTo>
                  <a:lnTo>
                    <a:pt x="127" y="235"/>
                  </a:lnTo>
                  <a:lnTo>
                    <a:pt x="117" y="226"/>
                  </a:lnTo>
                  <a:lnTo>
                    <a:pt x="109" y="217"/>
                  </a:lnTo>
                  <a:lnTo>
                    <a:pt x="101" y="208"/>
                  </a:lnTo>
                  <a:lnTo>
                    <a:pt x="94" y="199"/>
                  </a:lnTo>
                  <a:lnTo>
                    <a:pt x="81" y="180"/>
                  </a:lnTo>
                  <a:lnTo>
                    <a:pt x="69" y="160"/>
                  </a:lnTo>
                  <a:lnTo>
                    <a:pt x="62" y="150"/>
                  </a:lnTo>
                  <a:lnTo>
                    <a:pt x="55" y="142"/>
                  </a:lnTo>
                  <a:lnTo>
                    <a:pt x="49" y="133"/>
                  </a:lnTo>
                  <a:lnTo>
                    <a:pt x="41" y="125"/>
                  </a:lnTo>
                  <a:lnTo>
                    <a:pt x="32" y="117"/>
                  </a:lnTo>
                  <a:lnTo>
                    <a:pt x="22" y="110"/>
                  </a:lnTo>
                  <a:lnTo>
                    <a:pt x="13" y="104"/>
                  </a:lnTo>
                  <a:lnTo>
                    <a:pt x="0" y="99"/>
                  </a:lnTo>
                  <a:lnTo>
                    <a:pt x="6" y="98"/>
                  </a:lnTo>
                  <a:lnTo>
                    <a:pt x="13" y="97"/>
                  </a:lnTo>
                  <a:lnTo>
                    <a:pt x="19" y="94"/>
                  </a:lnTo>
                  <a:lnTo>
                    <a:pt x="26" y="91"/>
                  </a:lnTo>
                  <a:lnTo>
                    <a:pt x="32" y="88"/>
                  </a:lnTo>
                  <a:lnTo>
                    <a:pt x="39" y="84"/>
                  </a:lnTo>
                  <a:lnTo>
                    <a:pt x="43" y="79"/>
                  </a:lnTo>
                  <a:lnTo>
                    <a:pt x="47" y="75"/>
                  </a:lnTo>
                  <a:lnTo>
                    <a:pt x="40" y="81"/>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60" name="Freeform 159"/>
            <p:cNvSpPr>
              <a:spLocks/>
            </p:cNvSpPr>
            <p:nvPr/>
          </p:nvSpPr>
          <p:spPr bwMode="auto">
            <a:xfrm>
              <a:off x="3308309" y="3721390"/>
              <a:ext cx="84137" cy="100012"/>
            </a:xfrm>
            <a:custGeom>
              <a:avLst/>
              <a:gdLst>
                <a:gd name="T0" fmla="*/ 2147483646 w 205"/>
                <a:gd name="T1" fmla="*/ 2147483646 h 191"/>
                <a:gd name="T2" fmla="*/ 2147483646 w 205"/>
                <a:gd name="T3" fmla="*/ 2147483646 h 191"/>
                <a:gd name="T4" fmla="*/ 2147483646 w 205"/>
                <a:gd name="T5" fmla="*/ 2147483646 h 191"/>
                <a:gd name="T6" fmla="*/ 2147483646 w 205"/>
                <a:gd name="T7" fmla="*/ 2147483646 h 191"/>
                <a:gd name="T8" fmla="*/ 2147483646 w 205"/>
                <a:gd name="T9" fmla="*/ 2147483646 h 191"/>
                <a:gd name="T10" fmla="*/ 2147483646 w 205"/>
                <a:gd name="T11" fmla="*/ 2147483646 h 191"/>
                <a:gd name="T12" fmla="*/ 2147483646 w 205"/>
                <a:gd name="T13" fmla="*/ 2147483646 h 191"/>
                <a:gd name="T14" fmla="*/ 2147483646 w 205"/>
                <a:gd name="T15" fmla="*/ 2147483646 h 191"/>
                <a:gd name="T16" fmla="*/ 2147483646 w 205"/>
                <a:gd name="T17" fmla="*/ 2147483646 h 191"/>
                <a:gd name="T18" fmla="*/ 2147483646 w 205"/>
                <a:gd name="T19" fmla="*/ 2147483646 h 191"/>
                <a:gd name="T20" fmla="*/ 2147483646 w 205"/>
                <a:gd name="T21" fmla="*/ 2147483646 h 191"/>
                <a:gd name="T22" fmla="*/ 2147483646 w 205"/>
                <a:gd name="T23" fmla="*/ 2147483646 h 191"/>
                <a:gd name="T24" fmla="*/ 2147483646 w 205"/>
                <a:gd name="T25" fmla="*/ 2147483646 h 191"/>
                <a:gd name="T26" fmla="*/ 2147483646 w 205"/>
                <a:gd name="T27" fmla="*/ 2147483646 h 191"/>
                <a:gd name="T28" fmla="*/ 2147483646 w 205"/>
                <a:gd name="T29" fmla="*/ 2147483646 h 191"/>
                <a:gd name="T30" fmla="*/ 2147483646 w 205"/>
                <a:gd name="T31" fmla="*/ 2147483646 h 191"/>
                <a:gd name="T32" fmla="*/ 2147483646 w 205"/>
                <a:gd name="T33" fmla="*/ 2147483646 h 191"/>
                <a:gd name="T34" fmla="*/ 2147483646 w 205"/>
                <a:gd name="T35" fmla="*/ 2147483646 h 191"/>
                <a:gd name="T36" fmla="*/ 2147483646 w 205"/>
                <a:gd name="T37" fmla="*/ 2147483646 h 191"/>
                <a:gd name="T38" fmla="*/ 2147483646 w 205"/>
                <a:gd name="T39" fmla="*/ 2147483646 h 191"/>
                <a:gd name="T40" fmla="*/ 2147483646 w 205"/>
                <a:gd name="T41" fmla="*/ 2147483646 h 191"/>
                <a:gd name="T42" fmla="*/ 2147483646 w 205"/>
                <a:gd name="T43" fmla="*/ 2147483646 h 191"/>
                <a:gd name="T44" fmla="*/ 2147483646 w 205"/>
                <a:gd name="T45" fmla="*/ 2147483646 h 191"/>
                <a:gd name="T46" fmla="*/ 0 w 205"/>
                <a:gd name="T47" fmla="*/ 2147483646 h 191"/>
                <a:gd name="T48" fmla="*/ 0 w 205"/>
                <a:gd name="T49" fmla="*/ 2147483646 h 191"/>
                <a:gd name="T50" fmla="*/ 2147483646 w 205"/>
                <a:gd name="T51" fmla="*/ 2147483646 h 191"/>
                <a:gd name="T52" fmla="*/ 2147483646 w 205"/>
                <a:gd name="T53" fmla="*/ 2147483646 h 191"/>
                <a:gd name="T54" fmla="*/ 2147483646 w 205"/>
                <a:gd name="T55" fmla="*/ 2147483646 h 191"/>
                <a:gd name="T56" fmla="*/ 2147483646 w 205"/>
                <a:gd name="T57" fmla="*/ 2147483646 h 191"/>
                <a:gd name="T58" fmla="*/ 2147483646 w 205"/>
                <a:gd name="T59" fmla="*/ 0 h 191"/>
                <a:gd name="T60" fmla="*/ 2147483646 w 205"/>
                <a:gd name="T61" fmla="*/ 2147483646 h 191"/>
                <a:gd name="T62" fmla="*/ 2147483646 w 205"/>
                <a:gd name="T63" fmla="*/ 2147483646 h 191"/>
                <a:gd name="T64" fmla="*/ 2147483646 w 205"/>
                <a:gd name="T65" fmla="*/ 2147483646 h 191"/>
                <a:gd name="T66" fmla="*/ 2147483646 w 205"/>
                <a:gd name="T67" fmla="*/ 2147483646 h 191"/>
                <a:gd name="T68" fmla="*/ 2147483646 w 205"/>
                <a:gd name="T69" fmla="*/ 2147483646 h 191"/>
                <a:gd name="T70" fmla="*/ 2147483646 w 205"/>
                <a:gd name="T71" fmla="*/ 2147483646 h 191"/>
                <a:gd name="T72" fmla="*/ 2147483646 w 205"/>
                <a:gd name="T73" fmla="*/ 2147483646 h 191"/>
                <a:gd name="T74" fmla="*/ 2147483646 w 205"/>
                <a:gd name="T75" fmla="*/ 2147483646 h 191"/>
                <a:gd name="T76" fmla="*/ 2147483646 w 205"/>
                <a:gd name="T77" fmla="*/ 2147483646 h 191"/>
                <a:gd name="T78" fmla="*/ 2147483646 w 205"/>
                <a:gd name="T79" fmla="*/ 2147483646 h 191"/>
                <a:gd name="T80" fmla="*/ 2147483646 w 205"/>
                <a:gd name="T81" fmla="*/ 2147483646 h 19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05" h="191">
                  <a:moveTo>
                    <a:pt x="205" y="185"/>
                  </a:moveTo>
                  <a:lnTo>
                    <a:pt x="188" y="185"/>
                  </a:lnTo>
                  <a:lnTo>
                    <a:pt x="181" y="185"/>
                  </a:lnTo>
                  <a:lnTo>
                    <a:pt x="175" y="185"/>
                  </a:lnTo>
                  <a:lnTo>
                    <a:pt x="165" y="185"/>
                  </a:lnTo>
                  <a:lnTo>
                    <a:pt x="158" y="185"/>
                  </a:lnTo>
                  <a:lnTo>
                    <a:pt x="151" y="182"/>
                  </a:lnTo>
                  <a:lnTo>
                    <a:pt x="144" y="180"/>
                  </a:lnTo>
                  <a:lnTo>
                    <a:pt x="140" y="177"/>
                  </a:lnTo>
                  <a:lnTo>
                    <a:pt x="136" y="173"/>
                  </a:lnTo>
                  <a:lnTo>
                    <a:pt x="132" y="168"/>
                  </a:lnTo>
                  <a:lnTo>
                    <a:pt x="129" y="163"/>
                  </a:lnTo>
                  <a:lnTo>
                    <a:pt x="127" y="158"/>
                  </a:lnTo>
                  <a:lnTo>
                    <a:pt x="120" y="147"/>
                  </a:lnTo>
                  <a:lnTo>
                    <a:pt x="114" y="136"/>
                  </a:lnTo>
                  <a:lnTo>
                    <a:pt x="110" y="131"/>
                  </a:lnTo>
                  <a:lnTo>
                    <a:pt x="105" y="125"/>
                  </a:lnTo>
                  <a:lnTo>
                    <a:pt x="99" y="121"/>
                  </a:lnTo>
                  <a:lnTo>
                    <a:pt x="93" y="117"/>
                  </a:lnTo>
                  <a:lnTo>
                    <a:pt x="93" y="126"/>
                  </a:lnTo>
                  <a:lnTo>
                    <a:pt x="93" y="136"/>
                  </a:lnTo>
                  <a:lnTo>
                    <a:pt x="90" y="135"/>
                  </a:lnTo>
                  <a:lnTo>
                    <a:pt x="86" y="133"/>
                  </a:lnTo>
                  <a:lnTo>
                    <a:pt x="84" y="130"/>
                  </a:lnTo>
                  <a:lnTo>
                    <a:pt x="80" y="124"/>
                  </a:lnTo>
                  <a:lnTo>
                    <a:pt x="72" y="113"/>
                  </a:lnTo>
                  <a:lnTo>
                    <a:pt x="64" y="100"/>
                  </a:lnTo>
                  <a:lnTo>
                    <a:pt x="56" y="87"/>
                  </a:lnTo>
                  <a:lnTo>
                    <a:pt x="46" y="74"/>
                  </a:lnTo>
                  <a:lnTo>
                    <a:pt x="41" y="67"/>
                  </a:lnTo>
                  <a:lnTo>
                    <a:pt x="36" y="62"/>
                  </a:lnTo>
                  <a:lnTo>
                    <a:pt x="31" y="58"/>
                  </a:lnTo>
                  <a:lnTo>
                    <a:pt x="26" y="55"/>
                  </a:lnTo>
                  <a:lnTo>
                    <a:pt x="26" y="60"/>
                  </a:lnTo>
                  <a:lnTo>
                    <a:pt x="27" y="64"/>
                  </a:lnTo>
                  <a:lnTo>
                    <a:pt x="29" y="69"/>
                  </a:lnTo>
                  <a:lnTo>
                    <a:pt x="31" y="74"/>
                  </a:lnTo>
                  <a:lnTo>
                    <a:pt x="34" y="78"/>
                  </a:lnTo>
                  <a:lnTo>
                    <a:pt x="37" y="81"/>
                  </a:lnTo>
                  <a:lnTo>
                    <a:pt x="41" y="84"/>
                  </a:lnTo>
                  <a:lnTo>
                    <a:pt x="46" y="87"/>
                  </a:lnTo>
                  <a:lnTo>
                    <a:pt x="46" y="105"/>
                  </a:lnTo>
                  <a:lnTo>
                    <a:pt x="19" y="105"/>
                  </a:lnTo>
                  <a:lnTo>
                    <a:pt x="13" y="98"/>
                  </a:lnTo>
                  <a:lnTo>
                    <a:pt x="8" y="91"/>
                  </a:lnTo>
                  <a:lnTo>
                    <a:pt x="4" y="84"/>
                  </a:lnTo>
                  <a:lnTo>
                    <a:pt x="2" y="77"/>
                  </a:lnTo>
                  <a:lnTo>
                    <a:pt x="0" y="60"/>
                  </a:lnTo>
                  <a:lnTo>
                    <a:pt x="0" y="43"/>
                  </a:lnTo>
                  <a:lnTo>
                    <a:pt x="0" y="38"/>
                  </a:lnTo>
                  <a:lnTo>
                    <a:pt x="1" y="31"/>
                  </a:lnTo>
                  <a:lnTo>
                    <a:pt x="3" y="28"/>
                  </a:lnTo>
                  <a:lnTo>
                    <a:pt x="5" y="25"/>
                  </a:lnTo>
                  <a:lnTo>
                    <a:pt x="8" y="22"/>
                  </a:lnTo>
                  <a:lnTo>
                    <a:pt x="13" y="19"/>
                  </a:lnTo>
                  <a:lnTo>
                    <a:pt x="14" y="13"/>
                  </a:lnTo>
                  <a:lnTo>
                    <a:pt x="18" y="7"/>
                  </a:lnTo>
                  <a:lnTo>
                    <a:pt x="20" y="4"/>
                  </a:lnTo>
                  <a:lnTo>
                    <a:pt x="24" y="2"/>
                  </a:lnTo>
                  <a:lnTo>
                    <a:pt x="28" y="0"/>
                  </a:lnTo>
                  <a:lnTo>
                    <a:pt x="32" y="0"/>
                  </a:lnTo>
                  <a:lnTo>
                    <a:pt x="126" y="6"/>
                  </a:lnTo>
                  <a:lnTo>
                    <a:pt x="126" y="13"/>
                  </a:lnTo>
                  <a:lnTo>
                    <a:pt x="127" y="21"/>
                  </a:lnTo>
                  <a:lnTo>
                    <a:pt x="128" y="29"/>
                  </a:lnTo>
                  <a:lnTo>
                    <a:pt x="130" y="37"/>
                  </a:lnTo>
                  <a:lnTo>
                    <a:pt x="136" y="53"/>
                  </a:lnTo>
                  <a:lnTo>
                    <a:pt x="143" y="70"/>
                  </a:lnTo>
                  <a:lnTo>
                    <a:pt x="153" y="87"/>
                  </a:lnTo>
                  <a:lnTo>
                    <a:pt x="165" y="102"/>
                  </a:lnTo>
                  <a:lnTo>
                    <a:pt x="171" y="110"/>
                  </a:lnTo>
                  <a:lnTo>
                    <a:pt x="177" y="117"/>
                  </a:lnTo>
                  <a:lnTo>
                    <a:pt x="185" y="123"/>
                  </a:lnTo>
                  <a:lnTo>
                    <a:pt x="192" y="130"/>
                  </a:lnTo>
                  <a:lnTo>
                    <a:pt x="191" y="137"/>
                  </a:lnTo>
                  <a:lnTo>
                    <a:pt x="189" y="143"/>
                  </a:lnTo>
                  <a:lnTo>
                    <a:pt x="189" y="149"/>
                  </a:lnTo>
                  <a:lnTo>
                    <a:pt x="189" y="156"/>
                  </a:lnTo>
                  <a:lnTo>
                    <a:pt x="192" y="171"/>
                  </a:lnTo>
                  <a:lnTo>
                    <a:pt x="192" y="191"/>
                  </a:lnTo>
                  <a:lnTo>
                    <a:pt x="192" y="185"/>
                  </a:lnTo>
                  <a:lnTo>
                    <a:pt x="205" y="185"/>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61" name="Freeform 160"/>
            <p:cNvSpPr>
              <a:spLocks/>
            </p:cNvSpPr>
            <p:nvPr/>
          </p:nvSpPr>
          <p:spPr bwMode="auto">
            <a:xfrm>
              <a:off x="3389271" y="3775366"/>
              <a:ext cx="142875" cy="79375"/>
            </a:xfrm>
            <a:custGeom>
              <a:avLst/>
              <a:gdLst>
                <a:gd name="T0" fmla="*/ 2147483646 w 329"/>
                <a:gd name="T1" fmla="*/ 2147483646 h 154"/>
                <a:gd name="T2" fmla="*/ 0 w 329"/>
                <a:gd name="T3" fmla="*/ 2147483646 h 154"/>
                <a:gd name="T4" fmla="*/ 2147483646 w 329"/>
                <a:gd name="T5" fmla="*/ 2147483646 h 154"/>
                <a:gd name="T6" fmla="*/ 2147483646 w 329"/>
                <a:gd name="T7" fmla="*/ 2147483646 h 154"/>
                <a:gd name="T8" fmla="*/ 2147483646 w 329"/>
                <a:gd name="T9" fmla="*/ 2147483646 h 154"/>
                <a:gd name="T10" fmla="*/ 2147483646 w 329"/>
                <a:gd name="T11" fmla="*/ 2147483646 h 154"/>
                <a:gd name="T12" fmla="*/ 2147483646 w 329"/>
                <a:gd name="T13" fmla="*/ 2147483646 h 154"/>
                <a:gd name="T14" fmla="*/ 2147483646 w 329"/>
                <a:gd name="T15" fmla="*/ 2147483646 h 154"/>
                <a:gd name="T16" fmla="*/ 2147483646 w 329"/>
                <a:gd name="T17" fmla="*/ 2147483646 h 154"/>
                <a:gd name="T18" fmla="*/ 2147483646 w 329"/>
                <a:gd name="T19" fmla="*/ 2147483646 h 154"/>
                <a:gd name="T20" fmla="*/ 2147483646 w 329"/>
                <a:gd name="T21" fmla="*/ 2147483646 h 154"/>
                <a:gd name="T22" fmla="*/ 2147483646 w 329"/>
                <a:gd name="T23" fmla="*/ 0 h 154"/>
                <a:gd name="T24" fmla="*/ 2147483646 w 329"/>
                <a:gd name="T25" fmla="*/ 0 h 154"/>
                <a:gd name="T26" fmla="*/ 2147483646 w 329"/>
                <a:gd name="T27" fmla="*/ 2147483646 h 154"/>
                <a:gd name="T28" fmla="*/ 2147483646 w 329"/>
                <a:gd name="T29" fmla="*/ 2147483646 h 154"/>
                <a:gd name="T30" fmla="*/ 2147483646 w 329"/>
                <a:gd name="T31" fmla="*/ 2147483646 h 154"/>
                <a:gd name="T32" fmla="*/ 2147483646 w 329"/>
                <a:gd name="T33" fmla="*/ 2147483646 h 154"/>
                <a:gd name="T34" fmla="*/ 2147483646 w 329"/>
                <a:gd name="T35" fmla="*/ 2147483646 h 154"/>
                <a:gd name="T36" fmla="*/ 2147483646 w 329"/>
                <a:gd name="T37" fmla="*/ 2147483646 h 154"/>
                <a:gd name="T38" fmla="*/ 2147483646 w 329"/>
                <a:gd name="T39" fmla="*/ 2147483646 h 154"/>
                <a:gd name="T40" fmla="*/ 2147483646 w 329"/>
                <a:gd name="T41" fmla="*/ 2147483646 h 154"/>
                <a:gd name="T42" fmla="*/ 2147483646 w 329"/>
                <a:gd name="T43" fmla="*/ 2147483646 h 154"/>
                <a:gd name="T44" fmla="*/ 2147483646 w 329"/>
                <a:gd name="T45" fmla="*/ 2147483646 h 154"/>
                <a:gd name="T46" fmla="*/ 2147483646 w 329"/>
                <a:gd name="T47" fmla="*/ 2147483646 h 154"/>
                <a:gd name="T48" fmla="*/ 2147483646 w 329"/>
                <a:gd name="T49" fmla="*/ 2147483646 h 154"/>
                <a:gd name="T50" fmla="*/ 2147483646 w 329"/>
                <a:gd name="T51" fmla="*/ 2147483646 h 154"/>
                <a:gd name="T52" fmla="*/ 2147483646 w 329"/>
                <a:gd name="T53" fmla="*/ 2147483646 h 154"/>
                <a:gd name="T54" fmla="*/ 2147483646 w 329"/>
                <a:gd name="T55" fmla="*/ 2147483646 h 154"/>
                <a:gd name="T56" fmla="*/ 2147483646 w 329"/>
                <a:gd name="T57" fmla="*/ 2147483646 h 154"/>
                <a:gd name="T58" fmla="*/ 2147483646 w 329"/>
                <a:gd name="T59" fmla="*/ 2147483646 h 154"/>
                <a:gd name="T60" fmla="*/ 2147483646 w 329"/>
                <a:gd name="T61" fmla="*/ 2147483646 h 154"/>
                <a:gd name="T62" fmla="*/ 2147483646 w 329"/>
                <a:gd name="T63" fmla="*/ 2147483646 h 154"/>
                <a:gd name="T64" fmla="*/ 2147483646 w 329"/>
                <a:gd name="T65" fmla="*/ 2147483646 h 154"/>
                <a:gd name="T66" fmla="*/ 2147483646 w 329"/>
                <a:gd name="T67" fmla="*/ 2147483646 h 154"/>
                <a:gd name="T68" fmla="*/ 2147483646 w 329"/>
                <a:gd name="T69" fmla="*/ 2147483646 h 154"/>
                <a:gd name="T70" fmla="*/ 2147483646 w 329"/>
                <a:gd name="T71" fmla="*/ 2147483646 h 154"/>
                <a:gd name="T72" fmla="*/ 2147483646 w 329"/>
                <a:gd name="T73" fmla="*/ 2147483646 h 154"/>
                <a:gd name="T74" fmla="*/ 2147483646 w 329"/>
                <a:gd name="T75" fmla="*/ 2147483646 h 154"/>
                <a:gd name="T76" fmla="*/ 2147483646 w 329"/>
                <a:gd name="T77" fmla="*/ 2147483646 h 154"/>
                <a:gd name="T78" fmla="*/ 2147483646 w 329"/>
                <a:gd name="T79" fmla="*/ 2147483646 h 154"/>
                <a:gd name="T80" fmla="*/ 2147483646 w 329"/>
                <a:gd name="T81" fmla="*/ 2147483646 h 154"/>
                <a:gd name="T82" fmla="*/ 2147483646 w 329"/>
                <a:gd name="T83" fmla="*/ 2147483646 h 154"/>
                <a:gd name="T84" fmla="*/ 2147483646 w 329"/>
                <a:gd name="T85" fmla="*/ 2147483646 h 154"/>
                <a:gd name="T86" fmla="*/ 2147483646 w 329"/>
                <a:gd name="T87" fmla="*/ 2147483646 h 154"/>
                <a:gd name="T88" fmla="*/ 2147483646 w 329"/>
                <a:gd name="T89" fmla="*/ 2147483646 h 154"/>
                <a:gd name="T90" fmla="*/ 2147483646 w 329"/>
                <a:gd name="T91" fmla="*/ 2147483646 h 154"/>
                <a:gd name="T92" fmla="*/ 2147483646 w 329"/>
                <a:gd name="T93" fmla="*/ 2147483646 h 154"/>
                <a:gd name="T94" fmla="*/ 2147483646 w 329"/>
                <a:gd name="T95" fmla="*/ 2147483646 h 154"/>
                <a:gd name="T96" fmla="*/ 2147483646 w 329"/>
                <a:gd name="T97" fmla="*/ 2147483646 h 15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29" h="154">
                  <a:moveTo>
                    <a:pt x="3" y="73"/>
                  </a:moveTo>
                  <a:lnTo>
                    <a:pt x="3" y="58"/>
                  </a:lnTo>
                  <a:lnTo>
                    <a:pt x="0" y="47"/>
                  </a:lnTo>
                  <a:lnTo>
                    <a:pt x="0" y="42"/>
                  </a:lnTo>
                  <a:lnTo>
                    <a:pt x="0" y="37"/>
                  </a:lnTo>
                  <a:lnTo>
                    <a:pt x="2" y="31"/>
                  </a:lnTo>
                  <a:lnTo>
                    <a:pt x="3" y="25"/>
                  </a:lnTo>
                  <a:lnTo>
                    <a:pt x="17" y="33"/>
                  </a:lnTo>
                  <a:lnTo>
                    <a:pt x="30" y="39"/>
                  </a:lnTo>
                  <a:lnTo>
                    <a:pt x="36" y="41"/>
                  </a:lnTo>
                  <a:lnTo>
                    <a:pt x="42" y="42"/>
                  </a:lnTo>
                  <a:lnTo>
                    <a:pt x="49" y="43"/>
                  </a:lnTo>
                  <a:lnTo>
                    <a:pt x="56" y="43"/>
                  </a:lnTo>
                  <a:lnTo>
                    <a:pt x="67" y="43"/>
                  </a:lnTo>
                  <a:lnTo>
                    <a:pt x="77" y="41"/>
                  </a:lnTo>
                  <a:lnTo>
                    <a:pt x="86" y="39"/>
                  </a:lnTo>
                  <a:lnTo>
                    <a:pt x="95" y="36"/>
                  </a:lnTo>
                  <a:lnTo>
                    <a:pt x="110" y="30"/>
                  </a:lnTo>
                  <a:lnTo>
                    <a:pt x="126" y="21"/>
                  </a:lnTo>
                  <a:lnTo>
                    <a:pt x="140" y="13"/>
                  </a:lnTo>
                  <a:lnTo>
                    <a:pt x="154" y="6"/>
                  </a:lnTo>
                  <a:lnTo>
                    <a:pt x="162" y="4"/>
                  </a:lnTo>
                  <a:lnTo>
                    <a:pt x="171" y="2"/>
                  </a:lnTo>
                  <a:lnTo>
                    <a:pt x="179" y="0"/>
                  </a:lnTo>
                  <a:lnTo>
                    <a:pt x="189" y="0"/>
                  </a:lnTo>
                  <a:lnTo>
                    <a:pt x="203" y="0"/>
                  </a:lnTo>
                  <a:lnTo>
                    <a:pt x="214" y="3"/>
                  </a:lnTo>
                  <a:lnTo>
                    <a:pt x="224" y="6"/>
                  </a:lnTo>
                  <a:lnTo>
                    <a:pt x="234" y="10"/>
                  </a:lnTo>
                  <a:lnTo>
                    <a:pt x="243" y="15"/>
                  </a:lnTo>
                  <a:lnTo>
                    <a:pt x="251" y="21"/>
                  </a:lnTo>
                  <a:lnTo>
                    <a:pt x="259" y="28"/>
                  </a:lnTo>
                  <a:lnTo>
                    <a:pt x="266" y="34"/>
                  </a:lnTo>
                  <a:lnTo>
                    <a:pt x="280" y="46"/>
                  </a:lnTo>
                  <a:lnTo>
                    <a:pt x="295" y="57"/>
                  </a:lnTo>
                  <a:lnTo>
                    <a:pt x="302" y="61"/>
                  </a:lnTo>
                  <a:lnTo>
                    <a:pt x="310" y="64"/>
                  </a:lnTo>
                  <a:lnTo>
                    <a:pt x="319" y="67"/>
                  </a:lnTo>
                  <a:lnTo>
                    <a:pt x="329" y="67"/>
                  </a:lnTo>
                  <a:lnTo>
                    <a:pt x="313" y="82"/>
                  </a:lnTo>
                  <a:lnTo>
                    <a:pt x="301" y="94"/>
                  </a:lnTo>
                  <a:lnTo>
                    <a:pt x="293" y="106"/>
                  </a:lnTo>
                  <a:lnTo>
                    <a:pt x="286" y="117"/>
                  </a:lnTo>
                  <a:lnTo>
                    <a:pt x="277" y="138"/>
                  </a:lnTo>
                  <a:lnTo>
                    <a:pt x="268" y="154"/>
                  </a:lnTo>
                  <a:lnTo>
                    <a:pt x="265" y="153"/>
                  </a:lnTo>
                  <a:lnTo>
                    <a:pt x="260" y="150"/>
                  </a:lnTo>
                  <a:lnTo>
                    <a:pt x="253" y="146"/>
                  </a:lnTo>
                  <a:lnTo>
                    <a:pt x="246" y="141"/>
                  </a:lnTo>
                  <a:lnTo>
                    <a:pt x="240" y="136"/>
                  </a:lnTo>
                  <a:lnTo>
                    <a:pt x="234" y="130"/>
                  </a:lnTo>
                  <a:lnTo>
                    <a:pt x="230" y="126"/>
                  </a:lnTo>
                  <a:lnTo>
                    <a:pt x="229" y="123"/>
                  </a:lnTo>
                  <a:lnTo>
                    <a:pt x="230" y="114"/>
                  </a:lnTo>
                  <a:lnTo>
                    <a:pt x="232" y="107"/>
                  </a:lnTo>
                  <a:lnTo>
                    <a:pt x="235" y="100"/>
                  </a:lnTo>
                  <a:lnTo>
                    <a:pt x="240" y="95"/>
                  </a:lnTo>
                  <a:lnTo>
                    <a:pt x="249" y="86"/>
                  </a:lnTo>
                  <a:lnTo>
                    <a:pt x="255" y="80"/>
                  </a:lnTo>
                  <a:lnTo>
                    <a:pt x="233" y="68"/>
                  </a:lnTo>
                  <a:lnTo>
                    <a:pt x="215" y="60"/>
                  </a:lnTo>
                  <a:lnTo>
                    <a:pt x="207" y="55"/>
                  </a:lnTo>
                  <a:lnTo>
                    <a:pt x="200" y="49"/>
                  </a:lnTo>
                  <a:lnTo>
                    <a:pt x="195" y="41"/>
                  </a:lnTo>
                  <a:lnTo>
                    <a:pt x="189" y="31"/>
                  </a:lnTo>
                  <a:lnTo>
                    <a:pt x="179" y="34"/>
                  </a:lnTo>
                  <a:lnTo>
                    <a:pt x="171" y="37"/>
                  </a:lnTo>
                  <a:lnTo>
                    <a:pt x="163" y="41"/>
                  </a:lnTo>
                  <a:lnTo>
                    <a:pt x="156" y="45"/>
                  </a:lnTo>
                  <a:lnTo>
                    <a:pt x="150" y="50"/>
                  </a:lnTo>
                  <a:lnTo>
                    <a:pt x="144" y="55"/>
                  </a:lnTo>
                  <a:lnTo>
                    <a:pt x="140" y="61"/>
                  </a:lnTo>
                  <a:lnTo>
                    <a:pt x="136" y="67"/>
                  </a:lnTo>
                  <a:lnTo>
                    <a:pt x="132" y="74"/>
                  </a:lnTo>
                  <a:lnTo>
                    <a:pt x="130" y="81"/>
                  </a:lnTo>
                  <a:lnTo>
                    <a:pt x="128" y="88"/>
                  </a:lnTo>
                  <a:lnTo>
                    <a:pt x="126" y="95"/>
                  </a:lnTo>
                  <a:lnTo>
                    <a:pt x="123" y="109"/>
                  </a:lnTo>
                  <a:lnTo>
                    <a:pt x="122" y="123"/>
                  </a:lnTo>
                  <a:lnTo>
                    <a:pt x="122" y="125"/>
                  </a:lnTo>
                  <a:lnTo>
                    <a:pt x="120" y="127"/>
                  </a:lnTo>
                  <a:lnTo>
                    <a:pt x="118" y="129"/>
                  </a:lnTo>
                  <a:lnTo>
                    <a:pt x="115" y="131"/>
                  </a:lnTo>
                  <a:lnTo>
                    <a:pt x="108" y="135"/>
                  </a:lnTo>
                  <a:lnTo>
                    <a:pt x="103" y="136"/>
                  </a:lnTo>
                  <a:lnTo>
                    <a:pt x="96" y="135"/>
                  </a:lnTo>
                  <a:lnTo>
                    <a:pt x="89" y="132"/>
                  </a:lnTo>
                  <a:lnTo>
                    <a:pt x="83" y="129"/>
                  </a:lnTo>
                  <a:lnTo>
                    <a:pt x="77" y="125"/>
                  </a:lnTo>
                  <a:lnTo>
                    <a:pt x="66" y="116"/>
                  </a:lnTo>
                  <a:lnTo>
                    <a:pt x="58" y="105"/>
                  </a:lnTo>
                  <a:lnTo>
                    <a:pt x="48" y="94"/>
                  </a:lnTo>
                  <a:lnTo>
                    <a:pt x="38" y="84"/>
                  </a:lnTo>
                  <a:lnTo>
                    <a:pt x="33" y="80"/>
                  </a:lnTo>
                  <a:lnTo>
                    <a:pt x="28" y="76"/>
                  </a:lnTo>
                  <a:lnTo>
                    <a:pt x="22" y="74"/>
                  </a:lnTo>
                  <a:lnTo>
                    <a:pt x="16" y="73"/>
                  </a:lnTo>
                  <a:lnTo>
                    <a:pt x="3" y="73"/>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62" name="Freeform 161"/>
            <p:cNvSpPr>
              <a:spLocks/>
            </p:cNvSpPr>
            <p:nvPr/>
          </p:nvSpPr>
          <p:spPr bwMode="auto">
            <a:xfrm>
              <a:off x="4070308" y="5029491"/>
              <a:ext cx="133350" cy="155575"/>
            </a:xfrm>
            <a:custGeom>
              <a:avLst/>
              <a:gdLst>
                <a:gd name="T0" fmla="*/ 2147483646 w 306"/>
                <a:gd name="T1" fmla="*/ 2147483646 h 293"/>
                <a:gd name="T2" fmla="*/ 2147483646 w 306"/>
                <a:gd name="T3" fmla="*/ 2147483646 h 293"/>
                <a:gd name="T4" fmla="*/ 2147483646 w 306"/>
                <a:gd name="T5" fmla="*/ 2147483646 h 293"/>
                <a:gd name="T6" fmla="*/ 2147483646 w 306"/>
                <a:gd name="T7" fmla="*/ 2147483646 h 293"/>
                <a:gd name="T8" fmla="*/ 2147483646 w 306"/>
                <a:gd name="T9" fmla="*/ 2147483646 h 293"/>
                <a:gd name="T10" fmla="*/ 2147483646 w 306"/>
                <a:gd name="T11" fmla="*/ 2147483646 h 293"/>
                <a:gd name="T12" fmla="*/ 2147483646 w 306"/>
                <a:gd name="T13" fmla="*/ 2147483646 h 293"/>
                <a:gd name="T14" fmla="*/ 2147483646 w 306"/>
                <a:gd name="T15" fmla="*/ 2147483646 h 293"/>
                <a:gd name="T16" fmla="*/ 2147483646 w 306"/>
                <a:gd name="T17" fmla="*/ 2147483646 h 293"/>
                <a:gd name="T18" fmla="*/ 2147483646 w 306"/>
                <a:gd name="T19" fmla="*/ 2147483646 h 293"/>
                <a:gd name="T20" fmla="*/ 2147483646 w 306"/>
                <a:gd name="T21" fmla="*/ 2147483646 h 293"/>
                <a:gd name="T22" fmla="*/ 2147483646 w 306"/>
                <a:gd name="T23" fmla="*/ 2147483646 h 293"/>
                <a:gd name="T24" fmla="*/ 2147483646 w 306"/>
                <a:gd name="T25" fmla="*/ 2147483646 h 293"/>
                <a:gd name="T26" fmla="*/ 2147483646 w 306"/>
                <a:gd name="T27" fmla="*/ 2147483646 h 293"/>
                <a:gd name="T28" fmla="*/ 2147483646 w 306"/>
                <a:gd name="T29" fmla="*/ 2147483646 h 293"/>
                <a:gd name="T30" fmla="*/ 2147483646 w 306"/>
                <a:gd name="T31" fmla="*/ 2147483646 h 293"/>
                <a:gd name="T32" fmla="*/ 2147483646 w 306"/>
                <a:gd name="T33" fmla="*/ 2147483646 h 293"/>
                <a:gd name="T34" fmla="*/ 2147483646 w 306"/>
                <a:gd name="T35" fmla="*/ 2147483646 h 293"/>
                <a:gd name="T36" fmla="*/ 2147483646 w 306"/>
                <a:gd name="T37" fmla="*/ 2147483646 h 293"/>
                <a:gd name="T38" fmla="*/ 0 w 306"/>
                <a:gd name="T39" fmla="*/ 2147483646 h 293"/>
                <a:gd name="T40" fmla="*/ 2147483646 w 306"/>
                <a:gd name="T41" fmla="*/ 2147483646 h 293"/>
                <a:gd name="T42" fmla="*/ 2147483646 w 306"/>
                <a:gd name="T43" fmla="*/ 2147483646 h 293"/>
                <a:gd name="T44" fmla="*/ 2147483646 w 306"/>
                <a:gd name="T45" fmla="*/ 2147483646 h 293"/>
                <a:gd name="T46" fmla="*/ 2147483646 w 306"/>
                <a:gd name="T47" fmla="*/ 2147483646 h 293"/>
                <a:gd name="T48" fmla="*/ 2147483646 w 306"/>
                <a:gd name="T49" fmla="*/ 2147483646 h 293"/>
                <a:gd name="T50" fmla="*/ 2147483646 w 306"/>
                <a:gd name="T51" fmla="*/ 0 h 293"/>
                <a:gd name="T52" fmla="*/ 2147483646 w 306"/>
                <a:gd name="T53" fmla="*/ 2147483646 h 293"/>
                <a:gd name="T54" fmla="*/ 2147483646 w 306"/>
                <a:gd name="T55" fmla="*/ 2147483646 h 293"/>
                <a:gd name="T56" fmla="*/ 2147483646 w 306"/>
                <a:gd name="T57" fmla="*/ 2147483646 h 293"/>
                <a:gd name="T58" fmla="*/ 2147483646 w 306"/>
                <a:gd name="T59" fmla="*/ 2147483646 h 293"/>
                <a:gd name="T60" fmla="*/ 2147483646 w 306"/>
                <a:gd name="T61" fmla="*/ 2147483646 h 293"/>
                <a:gd name="T62" fmla="*/ 2147483646 w 306"/>
                <a:gd name="T63" fmla="*/ 2147483646 h 293"/>
                <a:gd name="T64" fmla="*/ 2147483646 w 306"/>
                <a:gd name="T65" fmla="*/ 2147483646 h 293"/>
                <a:gd name="T66" fmla="*/ 2147483646 w 306"/>
                <a:gd name="T67" fmla="*/ 2147483646 h 293"/>
                <a:gd name="T68" fmla="*/ 2147483646 w 306"/>
                <a:gd name="T69" fmla="*/ 2147483646 h 293"/>
                <a:gd name="T70" fmla="*/ 2147483646 w 306"/>
                <a:gd name="T71" fmla="*/ 2147483646 h 293"/>
                <a:gd name="T72" fmla="*/ 2147483646 w 306"/>
                <a:gd name="T73" fmla="*/ 2147483646 h 293"/>
                <a:gd name="T74" fmla="*/ 2147483646 w 306"/>
                <a:gd name="T75" fmla="*/ 2147483646 h 293"/>
                <a:gd name="T76" fmla="*/ 2147483646 w 306"/>
                <a:gd name="T77" fmla="*/ 2147483646 h 293"/>
                <a:gd name="T78" fmla="*/ 2147483646 w 306"/>
                <a:gd name="T79" fmla="*/ 2147483646 h 293"/>
                <a:gd name="T80" fmla="*/ 2147483646 w 306"/>
                <a:gd name="T81" fmla="*/ 2147483646 h 293"/>
                <a:gd name="T82" fmla="*/ 2147483646 w 306"/>
                <a:gd name="T83" fmla="*/ 2147483646 h 293"/>
                <a:gd name="T84" fmla="*/ 2147483646 w 306"/>
                <a:gd name="T85" fmla="*/ 2147483646 h 29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06" h="293">
                  <a:moveTo>
                    <a:pt x="300" y="169"/>
                  </a:moveTo>
                  <a:lnTo>
                    <a:pt x="297" y="181"/>
                  </a:lnTo>
                  <a:lnTo>
                    <a:pt x="297" y="185"/>
                  </a:lnTo>
                  <a:lnTo>
                    <a:pt x="296" y="185"/>
                  </a:lnTo>
                  <a:lnTo>
                    <a:pt x="294" y="187"/>
                  </a:lnTo>
                  <a:lnTo>
                    <a:pt x="291" y="194"/>
                  </a:lnTo>
                  <a:lnTo>
                    <a:pt x="286" y="197"/>
                  </a:lnTo>
                  <a:lnTo>
                    <a:pt x="282" y="199"/>
                  </a:lnTo>
                  <a:lnTo>
                    <a:pt x="276" y="200"/>
                  </a:lnTo>
                  <a:lnTo>
                    <a:pt x="272" y="201"/>
                  </a:lnTo>
                  <a:lnTo>
                    <a:pt x="267" y="203"/>
                  </a:lnTo>
                  <a:lnTo>
                    <a:pt x="263" y="207"/>
                  </a:lnTo>
                  <a:lnTo>
                    <a:pt x="260" y="212"/>
                  </a:lnTo>
                  <a:lnTo>
                    <a:pt x="253" y="229"/>
                  </a:lnTo>
                  <a:lnTo>
                    <a:pt x="248" y="242"/>
                  </a:lnTo>
                  <a:lnTo>
                    <a:pt x="242" y="254"/>
                  </a:lnTo>
                  <a:lnTo>
                    <a:pt x="236" y="263"/>
                  </a:lnTo>
                  <a:lnTo>
                    <a:pt x="231" y="267"/>
                  </a:lnTo>
                  <a:lnTo>
                    <a:pt x="227" y="270"/>
                  </a:lnTo>
                  <a:lnTo>
                    <a:pt x="221" y="273"/>
                  </a:lnTo>
                  <a:lnTo>
                    <a:pt x="215" y="276"/>
                  </a:lnTo>
                  <a:lnTo>
                    <a:pt x="200" y="281"/>
                  </a:lnTo>
                  <a:lnTo>
                    <a:pt x="181" y="286"/>
                  </a:lnTo>
                  <a:lnTo>
                    <a:pt x="164" y="290"/>
                  </a:lnTo>
                  <a:lnTo>
                    <a:pt x="148" y="292"/>
                  </a:lnTo>
                  <a:lnTo>
                    <a:pt x="139" y="293"/>
                  </a:lnTo>
                  <a:lnTo>
                    <a:pt x="130" y="293"/>
                  </a:lnTo>
                  <a:lnTo>
                    <a:pt x="123" y="293"/>
                  </a:lnTo>
                  <a:lnTo>
                    <a:pt x="114" y="292"/>
                  </a:lnTo>
                  <a:lnTo>
                    <a:pt x="106" y="290"/>
                  </a:lnTo>
                  <a:lnTo>
                    <a:pt x="98" y="288"/>
                  </a:lnTo>
                  <a:lnTo>
                    <a:pt x="92" y="286"/>
                  </a:lnTo>
                  <a:lnTo>
                    <a:pt x="85" y="282"/>
                  </a:lnTo>
                  <a:lnTo>
                    <a:pt x="80" y="278"/>
                  </a:lnTo>
                  <a:lnTo>
                    <a:pt x="74" y="274"/>
                  </a:lnTo>
                  <a:lnTo>
                    <a:pt x="71" y="268"/>
                  </a:lnTo>
                  <a:lnTo>
                    <a:pt x="68" y="262"/>
                  </a:lnTo>
                  <a:lnTo>
                    <a:pt x="1" y="236"/>
                  </a:lnTo>
                  <a:lnTo>
                    <a:pt x="1" y="119"/>
                  </a:lnTo>
                  <a:lnTo>
                    <a:pt x="0" y="88"/>
                  </a:lnTo>
                  <a:lnTo>
                    <a:pt x="0" y="56"/>
                  </a:lnTo>
                  <a:lnTo>
                    <a:pt x="1" y="49"/>
                  </a:lnTo>
                  <a:lnTo>
                    <a:pt x="2" y="42"/>
                  </a:lnTo>
                  <a:lnTo>
                    <a:pt x="4" y="35"/>
                  </a:lnTo>
                  <a:lnTo>
                    <a:pt x="6" y="28"/>
                  </a:lnTo>
                  <a:lnTo>
                    <a:pt x="11" y="21"/>
                  </a:lnTo>
                  <a:lnTo>
                    <a:pt x="15" y="14"/>
                  </a:lnTo>
                  <a:lnTo>
                    <a:pt x="20" y="8"/>
                  </a:lnTo>
                  <a:lnTo>
                    <a:pt x="28" y="2"/>
                  </a:lnTo>
                  <a:lnTo>
                    <a:pt x="41" y="2"/>
                  </a:lnTo>
                  <a:lnTo>
                    <a:pt x="48" y="0"/>
                  </a:lnTo>
                  <a:lnTo>
                    <a:pt x="53" y="0"/>
                  </a:lnTo>
                  <a:lnTo>
                    <a:pt x="68" y="2"/>
                  </a:lnTo>
                  <a:lnTo>
                    <a:pt x="72" y="6"/>
                  </a:lnTo>
                  <a:lnTo>
                    <a:pt x="76" y="7"/>
                  </a:lnTo>
                  <a:lnTo>
                    <a:pt x="80" y="7"/>
                  </a:lnTo>
                  <a:lnTo>
                    <a:pt x="82" y="6"/>
                  </a:lnTo>
                  <a:lnTo>
                    <a:pt x="84" y="4"/>
                  </a:lnTo>
                  <a:lnTo>
                    <a:pt x="86" y="4"/>
                  </a:lnTo>
                  <a:lnTo>
                    <a:pt x="87" y="5"/>
                  </a:lnTo>
                  <a:lnTo>
                    <a:pt x="87" y="9"/>
                  </a:lnTo>
                  <a:lnTo>
                    <a:pt x="90" y="11"/>
                  </a:lnTo>
                  <a:lnTo>
                    <a:pt x="94" y="15"/>
                  </a:lnTo>
                  <a:lnTo>
                    <a:pt x="99" y="19"/>
                  </a:lnTo>
                  <a:lnTo>
                    <a:pt x="107" y="23"/>
                  </a:lnTo>
                  <a:lnTo>
                    <a:pt x="121" y="31"/>
                  </a:lnTo>
                  <a:lnTo>
                    <a:pt x="127" y="34"/>
                  </a:lnTo>
                  <a:lnTo>
                    <a:pt x="148" y="41"/>
                  </a:lnTo>
                  <a:lnTo>
                    <a:pt x="165" y="49"/>
                  </a:lnTo>
                  <a:lnTo>
                    <a:pt x="182" y="59"/>
                  </a:lnTo>
                  <a:lnTo>
                    <a:pt x="196" y="69"/>
                  </a:lnTo>
                  <a:lnTo>
                    <a:pt x="210" y="79"/>
                  </a:lnTo>
                  <a:lnTo>
                    <a:pt x="226" y="91"/>
                  </a:lnTo>
                  <a:lnTo>
                    <a:pt x="241" y="102"/>
                  </a:lnTo>
                  <a:lnTo>
                    <a:pt x="260" y="113"/>
                  </a:lnTo>
                  <a:lnTo>
                    <a:pt x="261" y="117"/>
                  </a:lnTo>
                  <a:lnTo>
                    <a:pt x="263" y="120"/>
                  </a:lnTo>
                  <a:lnTo>
                    <a:pt x="266" y="124"/>
                  </a:lnTo>
                  <a:lnTo>
                    <a:pt x="270" y="128"/>
                  </a:lnTo>
                  <a:lnTo>
                    <a:pt x="280" y="135"/>
                  </a:lnTo>
                  <a:lnTo>
                    <a:pt x="291" y="144"/>
                  </a:lnTo>
                  <a:lnTo>
                    <a:pt x="299" y="151"/>
                  </a:lnTo>
                  <a:lnTo>
                    <a:pt x="305" y="158"/>
                  </a:lnTo>
                  <a:lnTo>
                    <a:pt x="306" y="161"/>
                  </a:lnTo>
                  <a:lnTo>
                    <a:pt x="306" y="164"/>
                  </a:lnTo>
                  <a:lnTo>
                    <a:pt x="304" y="166"/>
                  </a:lnTo>
                  <a:lnTo>
                    <a:pt x="300" y="169"/>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63" name="Freeform 162"/>
            <p:cNvSpPr>
              <a:spLocks/>
            </p:cNvSpPr>
            <p:nvPr/>
          </p:nvSpPr>
          <p:spPr bwMode="auto">
            <a:xfrm>
              <a:off x="5616534" y="1646528"/>
              <a:ext cx="236537" cy="92075"/>
            </a:xfrm>
            <a:custGeom>
              <a:avLst/>
              <a:gdLst>
                <a:gd name="T0" fmla="*/ 2147483646 w 546"/>
                <a:gd name="T1" fmla="*/ 2147483646 h 173"/>
                <a:gd name="T2" fmla="*/ 2147483646 w 546"/>
                <a:gd name="T3" fmla="*/ 2147483646 h 173"/>
                <a:gd name="T4" fmla="*/ 2147483646 w 546"/>
                <a:gd name="T5" fmla="*/ 2147483646 h 173"/>
                <a:gd name="T6" fmla="*/ 2147483646 w 546"/>
                <a:gd name="T7" fmla="*/ 2147483646 h 173"/>
                <a:gd name="T8" fmla="*/ 2147483646 w 546"/>
                <a:gd name="T9" fmla="*/ 2147483646 h 173"/>
                <a:gd name="T10" fmla="*/ 2147483646 w 546"/>
                <a:gd name="T11" fmla="*/ 2147483646 h 173"/>
                <a:gd name="T12" fmla="*/ 2147483646 w 546"/>
                <a:gd name="T13" fmla="*/ 2147483646 h 173"/>
                <a:gd name="T14" fmla="*/ 2147483646 w 546"/>
                <a:gd name="T15" fmla="*/ 2147483646 h 173"/>
                <a:gd name="T16" fmla="*/ 2147483646 w 546"/>
                <a:gd name="T17" fmla="*/ 2147483646 h 173"/>
                <a:gd name="T18" fmla="*/ 2147483646 w 546"/>
                <a:gd name="T19" fmla="*/ 2147483646 h 173"/>
                <a:gd name="T20" fmla="*/ 2147483646 w 546"/>
                <a:gd name="T21" fmla="*/ 2147483646 h 173"/>
                <a:gd name="T22" fmla="*/ 2147483646 w 546"/>
                <a:gd name="T23" fmla="*/ 2147483646 h 173"/>
                <a:gd name="T24" fmla="*/ 2147483646 w 546"/>
                <a:gd name="T25" fmla="*/ 2147483646 h 173"/>
                <a:gd name="T26" fmla="*/ 2147483646 w 546"/>
                <a:gd name="T27" fmla="*/ 2147483646 h 173"/>
                <a:gd name="T28" fmla="*/ 2147483646 w 546"/>
                <a:gd name="T29" fmla="*/ 0 h 173"/>
                <a:gd name="T30" fmla="*/ 2147483646 w 546"/>
                <a:gd name="T31" fmla="*/ 2147483646 h 173"/>
                <a:gd name="T32" fmla="*/ 2147483646 w 546"/>
                <a:gd name="T33" fmla="*/ 2147483646 h 173"/>
                <a:gd name="T34" fmla="*/ 2147483646 w 546"/>
                <a:gd name="T35" fmla="*/ 2147483646 h 173"/>
                <a:gd name="T36" fmla="*/ 2147483646 w 546"/>
                <a:gd name="T37" fmla="*/ 2147483646 h 173"/>
                <a:gd name="T38" fmla="*/ 2147483646 w 546"/>
                <a:gd name="T39" fmla="*/ 2147483646 h 173"/>
                <a:gd name="T40" fmla="*/ 2147483646 w 546"/>
                <a:gd name="T41" fmla="*/ 2147483646 h 173"/>
                <a:gd name="T42" fmla="*/ 2147483646 w 546"/>
                <a:gd name="T43" fmla="*/ 2147483646 h 173"/>
                <a:gd name="T44" fmla="*/ 2147483646 w 546"/>
                <a:gd name="T45" fmla="*/ 2147483646 h 173"/>
                <a:gd name="T46" fmla="*/ 2147483646 w 546"/>
                <a:gd name="T47" fmla="*/ 2147483646 h 173"/>
                <a:gd name="T48" fmla="*/ 2147483646 w 546"/>
                <a:gd name="T49" fmla="*/ 2147483646 h 173"/>
                <a:gd name="T50" fmla="*/ 2147483646 w 546"/>
                <a:gd name="T51" fmla="*/ 2147483646 h 173"/>
                <a:gd name="T52" fmla="*/ 2147483646 w 546"/>
                <a:gd name="T53" fmla="*/ 2147483646 h 173"/>
                <a:gd name="T54" fmla="*/ 2147483646 w 546"/>
                <a:gd name="T55" fmla="*/ 2147483646 h 173"/>
                <a:gd name="T56" fmla="*/ 2147483646 w 546"/>
                <a:gd name="T57" fmla="*/ 2147483646 h 173"/>
                <a:gd name="T58" fmla="*/ 2147483646 w 546"/>
                <a:gd name="T59" fmla="*/ 2147483646 h 173"/>
                <a:gd name="T60" fmla="*/ 2147483646 w 546"/>
                <a:gd name="T61" fmla="*/ 2147483646 h 173"/>
                <a:gd name="T62" fmla="*/ 2147483646 w 546"/>
                <a:gd name="T63" fmla="*/ 2147483646 h 173"/>
                <a:gd name="T64" fmla="*/ 2147483646 w 546"/>
                <a:gd name="T65" fmla="*/ 2147483646 h 173"/>
                <a:gd name="T66" fmla="*/ 2147483646 w 546"/>
                <a:gd name="T67" fmla="*/ 2147483646 h 173"/>
                <a:gd name="T68" fmla="*/ 2147483646 w 546"/>
                <a:gd name="T69" fmla="*/ 2147483646 h 173"/>
                <a:gd name="T70" fmla="*/ 2147483646 w 546"/>
                <a:gd name="T71" fmla="*/ 2147483646 h 173"/>
                <a:gd name="T72" fmla="*/ 2147483646 w 546"/>
                <a:gd name="T73" fmla="*/ 2147483646 h 173"/>
                <a:gd name="T74" fmla="*/ 2147483646 w 546"/>
                <a:gd name="T75" fmla="*/ 2147483646 h 173"/>
                <a:gd name="T76" fmla="*/ 2147483646 w 546"/>
                <a:gd name="T77" fmla="*/ 2147483646 h 173"/>
                <a:gd name="T78" fmla="*/ 2147483646 w 546"/>
                <a:gd name="T79" fmla="*/ 2147483646 h 173"/>
                <a:gd name="T80" fmla="*/ 2147483646 w 546"/>
                <a:gd name="T81" fmla="*/ 2147483646 h 173"/>
                <a:gd name="T82" fmla="*/ 2147483646 w 546"/>
                <a:gd name="T83" fmla="*/ 2147483646 h 173"/>
                <a:gd name="T84" fmla="*/ 2147483646 w 546"/>
                <a:gd name="T85" fmla="*/ 2147483646 h 173"/>
                <a:gd name="T86" fmla="*/ 2147483646 w 546"/>
                <a:gd name="T87" fmla="*/ 2147483646 h 173"/>
                <a:gd name="T88" fmla="*/ 2147483646 w 546"/>
                <a:gd name="T89" fmla="*/ 2147483646 h 173"/>
                <a:gd name="T90" fmla="*/ 2147483646 w 546"/>
                <a:gd name="T91" fmla="*/ 2147483646 h 173"/>
                <a:gd name="T92" fmla="*/ 2147483646 w 546"/>
                <a:gd name="T93" fmla="*/ 2147483646 h 173"/>
                <a:gd name="T94" fmla="*/ 2147483646 w 546"/>
                <a:gd name="T95" fmla="*/ 2147483646 h 173"/>
                <a:gd name="T96" fmla="*/ 2147483646 w 546"/>
                <a:gd name="T97" fmla="*/ 2147483646 h 173"/>
                <a:gd name="T98" fmla="*/ 2147483646 w 546"/>
                <a:gd name="T99" fmla="*/ 2147483646 h 173"/>
                <a:gd name="T100" fmla="*/ 2147483646 w 546"/>
                <a:gd name="T101" fmla="*/ 2147483646 h 17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46" h="173">
                  <a:moveTo>
                    <a:pt x="47" y="12"/>
                  </a:moveTo>
                  <a:lnTo>
                    <a:pt x="61" y="15"/>
                  </a:lnTo>
                  <a:lnTo>
                    <a:pt x="74" y="19"/>
                  </a:lnTo>
                  <a:lnTo>
                    <a:pt x="61" y="38"/>
                  </a:lnTo>
                  <a:lnTo>
                    <a:pt x="87" y="38"/>
                  </a:lnTo>
                  <a:lnTo>
                    <a:pt x="94" y="34"/>
                  </a:lnTo>
                  <a:lnTo>
                    <a:pt x="102" y="31"/>
                  </a:lnTo>
                  <a:lnTo>
                    <a:pt x="107" y="29"/>
                  </a:lnTo>
                  <a:lnTo>
                    <a:pt x="110" y="27"/>
                  </a:lnTo>
                  <a:lnTo>
                    <a:pt x="112" y="23"/>
                  </a:lnTo>
                  <a:lnTo>
                    <a:pt x="113" y="19"/>
                  </a:lnTo>
                  <a:lnTo>
                    <a:pt x="132" y="27"/>
                  </a:lnTo>
                  <a:lnTo>
                    <a:pt x="142" y="32"/>
                  </a:lnTo>
                  <a:lnTo>
                    <a:pt x="150" y="36"/>
                  </a:lnTo>
                  <a:lnTo>
                    <a:pt x="161" y="44"/>
                  </a:lnTo>
                  <a:lnTo>
                    <a:pt x="161" y="19"/>
                  </a:lnTo>
                  <a:lnTo>
                    <a:pt x="188" y="19"/>
                  </a:lnTo>
                  <a:lnTo>
                    <a:pt x="209" y="19"/>
                  </a:lnTo>
                  <a:lnTo>
                    <a:pt x="224" y="19"/>
                  </a:lnTo>
                  <a:lnTo>
                    <a:pt x="233" y="19"/>
                  </a:lnTo>
                  <a:lnTo>
                    <a:pt x="243" y="19"/>
                  </a:lnTo>
                  <a:lnTo>
                    <a:pt x="253" y="19"/>
                  </a:lnTo>
                  <a:lnTo>
                    <a:pt x="256" y="17"/>
                  </a:lnTo>
                  <a:lnTo>
                    <a:pt x="260" y="16"/>
                  </a:lnTo>
                  <a:lnTo>
                    <a:pt x="264" y="14"/>
                  </a:lnTo>
                  <a:lnTo>
                    <a:pt x="266" y="12"/>
                  </a:lnTo>
                  <a:lnTo>
                    <a:pt x="269" y="14"/>
                  </a:lnTo>
                  <a:lnTo>
                    <a:pt x="273" y="14"/>
                  </a:lnTo>
                  <a:lnTo>
                    <a:pt x="276" y="13"/>
                  </a:lnTo>
                  <a:lnTo>
                    <a:pt x="279" y="11"/>
                  </a:lnTo>
                  <a:lnTo>
                    <a:pt x="281" y="8"/>
                  </a:lnTo>
                  <a:lnTo>
                    <a:pt x="285" y="6"/>
                  </a:lnTo>
                  <a:lnTo>
                    <a:pt x="286" y="3"/>
                  </a:lnTo>
                  <a:lnTo>
                    <a:pt x="287" y="0"/>
                  </a:lnTo>
                  <a:lnTo>
                    <a:pt x="320" y="0"/>
                  </a:lnTo>
                  <a:lnTo>
                    <a:pt x="321" y="5"/>
                  </a:lnTo>
                  <a:lnTo>
                    <a:pt x="324" y="9"/>
                  </a:lnTo>
                  <a:lnTo>
                    <a:pt x="329" y="11"/>
                  </a:lnTo>
                  <a:lnTo>
                    <a:pt x="333" y="12"/>
                  </a:lnTo>
                  <a:lnTo>
                    <a:pt x="338" y="11"/>
                  </a:lnTo>
                  <a:lnTo>
                    <a:pt x="345" y="9"/>
                  </a:lnTo>
                  <a:lnTo>
                    <a:pt x="348" y="7"/>
                  </a:lnTo>
                  <a:lnTo>
                    <a:pt x="351" y="5"/>
                  </a:lnTo>
                  <a:lnTo>
                    <a:pt x="353" y="3"/>
                  </a:lnTo>
                  <a:lnTo>
                    <a:pt x="353" y="0"/>
                  </a:lnTo>
                  <a:lnTo>
                    <a:pt x="358" y="3"/>
                  </a:lnTo>
                  <a:lnTo>
                    <a:pt x="363" y="6"/>
                  </a:lnTo>
                  <a:lnTo>
                    <a:pt x="367" y="7"/>
                  </a:lnTo>
                  <a:lnTo>
                    <a:pt x="371" y="8"/>
                  </a:lnTo>
                  <a:lnTo>
                    <a:pt x="380" y="8"/>
                  </a:lnTo>
                  <a:lnTo>
                    <a:pt x="389" y="7"/>
                  </a:lnTo>
                  <a:lnTo>
                    <a:pt x="404" y="3"/>
                  </a:lnTo>
                  <a:lnTo>
                    <a:pt x="420" y="0"/>
                  </a:lnTo>
                  <a:lnTo>
                    <a:pt x="436" y="1"/>
                  </a:lnTo>
                  <a:lnTo>
                    <a:pt x="453" y="2"/>
                  </a:lnTo>
                  <a:lnTo>
                    <a:pt x="467" y="4"/>
                  </a:lnTo>
                  <a:lnTo>
                    <a:pt x="482" y="6"/>
                  </a:lnTo>
                  <a:lnTo>
                    <a:pt x="498" y="9"/>
                  </a:lnTo>
                  <a:lnTo>
                    <a:pt x="513" y="11"/>
                  </a:lnTo>
                  <a:lnTo>
                    <a:pt x="528" y="12"/>
                  </a:lnTo>
                  <a:lnTo>
                    <a:pt x="546" y="12"/>
                  </a:lnTo>
                  <a:lnTo>
                    <a:pt x="546" y="44"/>
                  </a:lnTo>
                  <a:lnTo>
                    <a:pt x="545" y="49"/>
                  </a:lnTo>
                  <a:lnTo>
                    <a:pt x="542" y="55"/>
                  </a:lnTo>
                  <a:lnTo>
                    <a:pt x="539" y="58"/>
                  </a:lnTo>
                  <a:lnTo>
                    <a:pt x="537" y="60"/>
                  </a:lnTo>
                  <a:lnTo>
                    <a:pt x="535" y="61"/>
                  </a:lnTo>
                  <a:lnTo>
                    <a:pt x="533" y="62"/>
                  </a:lnTo>
                  <a:lnTo>
                    <a:pt x="513" y="62"/>
                  </a:lnTo>
                  <a:lnTo>
                    <a:pt x="498" y="60"/>
                  </a:lnTo>
                  <a:lnTo>
                    <a:pt x="490" y="57"/>
                  </a:lnTo>
                  <a:lnTo>
                    <a:pt x="483" y="54"/>
                  </a:lnTo>
                  <a:lnTo>
                    <a:pt x="478" y="50"/>
                  </a:lnTo>
                  <a:lnTo>
                    <a:pt x="472" y="44"/>
                  </a:lnTo>
                  <a:lnTo>
                    <a:pt x="413" y="44"/>
                  </a:lnTo>
                  <a:lnTo>
                    <a:pt x="421" y="58"/>
                  </a:lnTo>
                  <a:lnTo>
                    <a:pt x="428" y="70"/>
                  </a:lnTo>
                  <a:lnTo>
                    <a:pt x="438" y="81"/>
                  </a:lnTo>
                  <a:lnTo>
                    <a:pt x="448" y="89"/>
                  </a:lnTo>
                  <a:lnTo>
                    <a:pt x="459" y="96"/>
                  </a:lnTo>
                  <a:lnTo>
                    <a:pt x="471" y="102"/>
                  </a:lnTo>
                  <a:lnTo>
                    <a:pt x="484" y="107"/>
                  </a:lnTo>
                  <a:lnTo>
                    <a:pt x="499" y="111"/>
                  </a:lnTo>
                  <a:lnTo>
                    <a:pt x="493" y="119"/>
                  </a:lnTo>
                  <a:lnTo>
                    <a:pt x="488" y="126"/>
                  </a:lnTo>
                  <a:lnTo>
                    <a:pt x="481" y="132"/>
                  </a:lnTo>
                  <a:lnTo>
                    <a:pt x="475" y="136"/>
                  </a:lnTo>
                  <a:lnTo>
                    <a:pt x="466" y="139"/>
                  </a:lnTo>
                  <a:lnTo>
                    <a:pt x="458" y="141"/>
                  </a:lnTo>
                  <a:lnTo>
                    <a:pt x="449" y="142"/>
                  </a:lnTo>
                  <a:lnTo>
                    <a:pt x="439" y="142"/>
                  </a:lnTo>
                  <a:lnTo>
                    <a:pt x="432" y="142"/>
                  </a:lnTo>
                  <a:lnTo>
                    <a:pt x="426" y="141"/>
                  </a:lnTo>
                  <a:lnTo>
                    <a:pt x="421" y="139"/>
                  </a:lnTo>
                  <a:lnTo>
                    <a:pt x="416" y="136"/>
                  </a:lnTo>
                  <a:lnTo>
                    <a:pt x="412" y="134"/>
                  </a:lnTo>
                  <a:lnTo>
                    <a:pt x="409" y="132"/>
                  </a:lnTo>
                  <a:lnTo>
                    <a:pt x="404" y="131"/>
                  </a:lnTo>
                  <a:lnTo>
                    <a:pt x="399" y="130"/>
                  </a:lnTo>
                  <a:lnTo>
                    <a:pt x="394" y="128"/>
                  </a:lnTo>
                  <a:lnTo>
                    <a:pt x="390" y="125"/>
                  </a:lnTo>
                  <a:lnTo>
                    <a:pt x="385" y="121"/>
                  </a:lnTo>
                  <a:lnTo>
                    <a:pt x="381" y="116"/>
                  </a:lnTo>
                  <a:lnTo>
                    <a:pt x="378" y="110"/>
                  </a:lnTo>
                  <a:lnTo>
                    <a:pt x="375" y="104"/>
                  </a:lnTo>
                  <a:lnTo>
                    <a:pt x="374" y="98"/>
                  </a:lnTo>
                  <a:lnTo>
                    <a:pt x="372" y="93"/>
                  </a:lnTo>
                  <a:lnTo>
                    <a:pt x="365" y="92"/>
                  </a:lnTo>
                  <a:lnTo>
                    <a:pt x="358" y="90"/>
                  </a:lnTo>
                  <a:lnTo>
                    <a:pt x="351" y="87"/>
                  </a:lnTo>
                  <a:lnTo>
                    <a:pt x="344" y="84"/>
                  </a:lnTo>
                  <a:lnTo>
                    <a:pt x="337" y="81"/>
                  </a:lnTo>
                  <a:lnTo>
                    <a:pt x="331" y="78"/>
                  </a:lnTo>
                  <a:lnTo>
                    <a:pt x="325" y="76"/>
                  </a:lnTo>
                  <a:lnTo>
                    <a:pt x="320" y="75"/>
                  </a:lnTo>
                  <a:lnTo>
                    <a:pt x="314" y="78"/>
                  </a:lnTo>
                  <a:lnTo>
                    <a:pt x="303" y="87"/>
                  </a:lnTo>
                  <a:lnTo>
                    <a:pt x="289" y="101"/>
                  </a:lnTo>
                  <a:lnTo>
                    <a:pt x="274" y="117"/>
                  </a:lnTo>
                  <a:lnTo>
                    <a:pt x="258" y="134"/>
                  </a:lnTo>
                  <a:lnTo>
                    <a:pt x="246" y="150"/>
                  </a:lnTo>
                  <a:lnTo>
                    <a:pt x="241" y="157"/>
                  </a:lnTo>
                  <a:lnTo>
                    <a:pt x="236" y="163"/>
                  </a:lnTo>
                  <a:lnTo>
                    <a:pt x="234" y="169"/>
                  </a:lnTo>
                  <a:lnTo>
                    <a:pt x="233" y="173"/>
                  </a:lnTo>
                  <a:lnTo>
                    <a:pt x="220" y="172"/>
                  </a:lnTo>
                  <a:lnTo>
                    <a:pt x="209" y="171"/>
                  </a:lnTo>
                  <a:lnTo>
                    <a:pt x="198" y="169"/>
                  </a:lnTo>
                  <a:lnTo>
                    <a:pt x="188" y="167"/>
                  </a:lnTo>
                  <a:lnTo>
                    <a:pt x="180" y="163"/>
                  </a:lnTo>
                  <a:lnTo>
                    <a:pt x="172" y="160"/>
                  </a:lnTo>
                  <a:lnTo>
                    <a:pt x="165" y="155"/>
                  </a:lnTo>
                  <a:lnTo>
                    <a:pt x="158" y="151"/>
                  </a:lnTo>
                  <a:lnTo>
                    <a:pt x="136" y="128"/>
                  </a:lnTo>
                  <a:lnTo>
                    <a:pt x="113" y="105"/>
                  </a:lnTo>
                  <a:lnTo>
                    <a:pt x="108" y="100"/>
                  </a:lnTo>
                  <a:lnTo>
                    <a:pt x="101" y="95"/>
                  </a:lnTo>
                  <a:lnTo>
                    <a:pt x="95" y="91"/>
                  </a:lnTo>
                  <a:lnTo>
                    <a:pt x="88" y="87"/>
                  </a:lnTo>
                  <a:lnTo>
                    <a:pt x="74" y="81"/>
                  </a:lnTo>
                  <a:lnTo>
                    <a:pt x="60" y="76"/>
                  </a:lnTo>
                  <a:lnTo>
                    <a:pt x="45" y="70"/>
                  </a:lnTo>
                  <a:lnTo>
                    <a:pt x="31" y="64"/>
                  </a:lnTo>
                  <a:lnTo>
                    <a:pt x="16" y="58"/>
                  </a:lnTo>
                  <a:lnTo>
                    <a:pt x="0" y="50"/>
                  </a:lnTo>
                  <a:lnTo>
                    <a:pt x="6" y="41"/>
                  </a:lnTo>
                  <a:lnTo>
                    <a:pt x="11" y="34"/>
                  </a:lnTo>
                  <a:lnTo>
                    <a:pt x="16" y="28"/>
                  </a:lnTo>
                  <a:lnTo>
                    <a:pt x="21" y="22"/>
                  </a:lnTo>
                  <a:lnTo>
                    <a:pt x="28" y="19"/>
                  </a:lnTo>
                  <a:lnTo>
                    <a:pt x="33" y="15"/>
                  </a:lnTo>
                  <a:lnTo>
                    <a:pt x="40" y="13"/>
                  </a:lnTo>
                  <a:lnTo>
                    <a:pt x="47" y="12"/>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64" name="Freeform 163"/>
            <p:cNvSpPr>
              <a:spLocks/>
            </p:cNvSpPr>
            <p:nvPr/>
          </p:nvSpPr>
          <p:spPr bwMode="auto">
            <a:xfrm>
              <a:off x="5543508" y="1876715"/>
              <a:ext cx="449262" cy="361950"/>
            </a:xfrm>
            <a:custGeom>
              <a:avLst/>
              <a:gdLst>
                <a:gd name="T0" fmla="*/ 2147483646 w 1037"/>
                <a:gd name="T1" fmla="*/ 2147483646 h 690"/>
                <a:gd name="T2" fmla="*/ 2147483646 w 1037"/>
                <a:gd name="T3" fmla="*/ 2147483646 h 690"/>
                <a:gd name="T4" fmla="*/ 2147483646 w 1037"/>
                <a:gd name="T5" fmla="*/ 2147483646 h 690"/>
                <a:gd name="T6" fmla="*/ 2147483646 w 1037"/>
                <a:gd name="T7" fmla="*/ 2147483646 h 690"/>
                <a:gd name="T8" fmla="*/ 2147483646 w 1037"/>
                <a:gd name="T9" fmla="*/ 2147483646 h 690"/>
                <a:gd name="T10" fmla="*/ 2147483646 w 1037"/>
                <a:gd name="T11" fmla="*/ 2147483646 h 690"/>
                <a:gd name="T12" fmla="*/ 2147483646 w 1037"/>
                <a:gd name="T13" fmla="*/ 2147483646 h 690"/>
                <a:gd name="T14" fmla="*/ 2147483646 w 1037"/>
                <a:gd name="T15" fmla="*/ 2147483646 h 690"/>
                <a:gd name="T16" fmla="*/ 2147483646 w 1037"/>
                <a:gd name="T17" fmla="*/ 2147483646 h 690"/>
                <a:gd name="T18" fmla="*/ 0 w 1037"/>
                <a:gd name="T19" fmla="*/ 2147483646 h 690"/>
                <a:gd name="T20" fmla="*/ 2147483646 w 1037"/>
                <a:gd name="T21" fmla="*/ 2147483646 h 690"/>
                <a:gd name="T22" fmla="*/ 2147483646 w 1037"/>
                <a:gd name="T23" fmla="*/ 2147483646 h 690"/>
                <a:gd name="T24" fmla="*/ 2147483646 w 1037"/>
                <a:gd name="T25" fmla="*/ 2147483646 h 690"/>
                <a:gd name="T26" fmla="*/ 2147483646 w 1037"/>
                <a:gd name="T27" fmla="*/ 2147483646 h 690"/>
                <a:gd name="T28" fmla="*/ 2147483646 w 1037"/>
                <a:gd name="T29" fmla="*/ 2147483646 h 690"/>
                <a:gd name="T30" fmla="*/ 2147483646 w 1037"/>
                <a:gd name="T31" fmla="*/ 2147483646 h 690"/>
                <a:gd name="T32" fmla="*/ 2147483646 w 1037"/>
                <a:gd name="T33" fmla="*/ 2147483646 h 690"/>
                <a:gd name="T34" fmla="*/ 2147483646 w 1037"/>
                <a:gd name="T35" fmla="*/ 2147483646 h 690"/>
                <a:gd name="T36" fmla="*/ 2147483646 w 1037"/>
                <a:gd name="T37" fmla="*/ 2147483646 h 690"/>
                <a:gd name="T38" fmla="*/ 2147483646 w 1037"/>
                <a:gd name="T39" fmla="*/ 2147483646 h 690"/>
                <a:gd name="T40" fmla="*/ 2147483646 w 1037"/>
                <a:gd name="T41" fmla="*/ 2147483646 h 690"/>
                <a:gd name="T42" fmla="*/ 2147483646 w 1037"/>
                <a:gd name="T43" fmla="*/ 2147483646 h 690"/>
                <a:gd name="T44" fmla="*/ 2147483646 w 1037"/>
                <a:gd name="T45" fmla="*/ 2147483646 h 690"/>
                <a:gd name="T46" fmla="*/ 2147483646 w 1037"/>
                <a:gd name="T47" fmla="*/ 2147483646 h 690"/>
                <a:gd name="T48" fmla="*/ 2147483646 w 1037"/>
                <a:gd name="T49" fmla="*/ 2147483646 h 690"/>
                <a:gd name="T50" fmla="*/ 2147483646 w 1037"/>
                <a:gd name="T51" fmla="*/ 2147483646 h 690"/>
                <a:gd name="T52" fmla="*/ 2147483646 w 1037"/>
                <a:gd name="T53" fmla="*/ 2147483646 h 690"/>
                <a:gd name="T54" fmla="*/ 2147483646 w 1037"/>
                <a:gd name="T55" fmla="*/ 2147483646 h 690"/>
                <a:gd name="T56" fmla="*/ 2147483646 w 1037"/>
                <a:gd name="T57" fmla="*/ 2147483646 h 690"/>
                <a:gd name="T58" fmla="*/ 2147483646 w 1037"/>
                <a:gd name="T59" fmla="*/ 2147483646 h 690"/>
                <a:gd name="T60" fmla="*/ 2147483646 w 1037"/>
                <a:gd name="T61" fmla="*/ 2147483646 h 690"/>
                <a:gd name="T62" fmla="*/ 2147483646 w 1037"/>
                <a:gd name="T63" fmla="*/ 2147483646 h 690"/>
                <a:gd name="T64" fmla="*/ 2147483646 w 1037"/>
                <a:gd name="T65" fmla="*/ 2147483646 h 690"/>
                <a:gd name="T66" fmla="*/ 2147483646 w 1037"/>
                <a:gd name="T67" fmla="*/ 2147483646 h 690"/>
                <a:gd name="T68" fmla="*/ 2147483646 w 1037"/>
                <a:gd name="T69" fmla="*/ 2147483646 h 690"/>
                <a:gd name="T70" fmla="*/ 2147483646 w 1037"/>
                <a:gd name="T71" fmla="*/ 2147483646 h 690"/>
                <a:gd name="T72" fmla="*/ 2147483646 w 1037"/>
                <a:gd name="T73" fmla="*/ 2147483646 h 690"/>
                <a:gd name="T74" fmla="*/ 2147483646 w 1037"/>
                <a:gd name="T75" fmla="*/ 2147483646 h 690"/>
                <a:gd name="T76" fmla="*/ 2147483646 w 1037"/>
                <a:gd name="T77" fmla="*/ 2147483646 h 690"/>
                <a:gd name="T78" fmla="*/ 2147483646 w 1037"/>
                <a:gd name="T79" fmla="*/ 2147483646 h 690"/>
                <a:gd name="T80" fmla="*/ 2147483646 w 1037"/>
                <a:gd name="T81" fmla="*/ 2147483646 h 690"/>
                <a:gd name="T82" fmla="*/ 2147483646 w 1037"/>
                <a:gd name="T83" fmla="*/ 2147483646 h 690"/>
                <a:gd name="T84" fmla="*/ 2147483646 w 1037"/>
                <a:gd name="T85" fmla="*/ 2147483646 h 690"/>
                <a:gd name="T86" fmla="*/ 2147483646 w 1037"/>
                <a:gd name="T87" fmla="*/ 2147483646 h 690"/>
                <a:gd name="T88" fmla="*/ 2147483646 w 1037"/>
                <a:gd name="T89" fmla="*/ 2147483646 h 690"/>
                <a:gd name="T90" fmla="*/ 2147483646 w 1037"/>
                <a:gd name="T91" fmla="*/ 2147483646 h 690"/>
                <a:gd name="T92" fmla="*/ 2147483646 w 1037"/>
                <a:gd name="T93" fmla="*/ 2147483646 h 690"/>
                <a:gd name="T94" fmla="*/ 2147483646 w 1037"/>
                <a:gd name="T95" fmla="*/ 2147483646 h 690"/>
                <a:gd name="T96" fmla="*/ 2147483646 w 1037"/>
                <a:gd name="T97" fmla="*/ 2147483646 h 690"/>
                <a:gd name="T98" fmla="*/ 2147483646 w 1037"/>
                <a:gd name="T99" fmla="*/ 2147483646 h 690"/>
                <a:gd name="T100" fmla="*/ 2147483646 w 1037"/>
                <a:gd name="T101" fmla="*/ 2147483646 h 690"/>
                <a:gd name="T102" fmla="*/ 2147483646 w 1037"/>
                <a:gd name="T103" fmla="*/ 2147483646 h 690"/>
                <a:gd name="T104" fmla="*/ 2147483646 w 1037"/>
                <a:gd name="T105" fmla="*/ 2147483646 h 690"/>
                <a:gd name="T106" fmla="*/ 2147483646 w 1037"/>
                <a:gd name="T107" fmla="*/ 2147483646 h 690"/>
                <a:gd name="T108" fmla="*/ 2147483646 w 1037"/>
                <a:gd name="T109" fmla="*/ 2147483646 h 690"/>
                <a:gd name="T110" fmla="*/ 2147483646 w 1037"/>
                <a:gd name="T111" fmla="*/ 2147483646 h 690"/>
                <a:gd name="T112" fmla="*/ 2147483646 w 1037"/>
                <a:gd name="T113" fmla="*/ 2147483646 h 690"/>
                <a:gd name="T114" fmla="*/ 2147483646 w 1037"/>
                <a:gd name="T115" fmla="*/ 2147483646 h 690"/>
                <a:gd name="T116" fmla="*/ 2147483646 w 1037"/>
                <a:gd name="T117" fmla="*/ 2147483646 h 690"/>
                <a:gd name="T118" fmla="*/ 2147483646 w 1037"/>
                <a:gd name="T119" fmla="*/ 2147483646 h 69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037" h="690">
                  <a:moveTo>
                    <a:pt x="286" y="647"/>
                  </a:moveTo>
                  <a:lnTo>
                    <a:pt x="273" y="631"/>
                  </a:lnTo>
                  <a:lnTo>
                    <a:pt x="262" y="621"/>
                  </a:lnTo>
                  <a:lnTo>
                    <a:pt x="253" y="612"/>
                  </a:lnTo>
                  <a:lnTo>
                    <a:pt x="246" y="604"/>
                  </a:lnTo>
                  <a:lnTo>
                    <a:pt x="243" y="613"/>
                  </a:lnTo>
                  <a:lnTo>
                    <a:pt x="240" y="622"/>
                  </a:lnTo>
                  <a:lnTo>
                    <a:pt x="239" y="627"/>
                  </a:lnTo>
                  <a:lnTo>
                    <a:pt x="235" y="632"/>
                  </a:lnTo>
                  <a:lnTo>
                    <a:pt x="231" y="638"/>
                  </a:lnTo>
                  <a:lnTo>
                    <a:pt x="224" y="644"/>
                  </a:lnTo>
                  <a:lnTo>
                    <a:pt x="208" y="655"/>
                  </a:lnTo>
                  <a:lnTo>
                    <a:pt x="190" y="665"/>
                  </a:lnTo>
                  <a:lnTo>
                    <a:pt x="155" y="683"/>
                  </a:lnTo>
                  <a:lnTo>
                    <a:pt x="140" y="690"/>
                  </a:lnTo>
                  <a:lnTo>
                    <a:pt x="107" y="690"/>
                  </a:lnTo>
                  <a:lnTo>
                    <a:pt x="86" y="683"/>
                  </a:lnTo>
                  <a:lnTo>
                    <a:pt x="60" y="672"/>
                  </a:lnTo>
                  <a:lnTo>
                    <a:pt x="48" y="666"/>
                  </a:lnTo>
                  <a:lnTo>
                    <a:pt x="37" y="658"/>
                  </a:lnTo>
                  <a:lnTo>
                    <a:pt x="32" y="654"/>
                  </a:lnTo>
                  <a:lnTo>
                    <a:pt x="30" y="650"/>
                  </a:lnTo>
                  <a:lnTo>
                    <a:pt x="28" y="646"/>
                  </a:lnTo>
                  <a:lnTo>
                    <a:pt x="27" y="641"/>
                  </a:lnTo>
                  <a:lnTo>
                    <a:pt x="40" y="641"/>
                  </a:lnTo>
                  <a:lnTo>
                    <a:pt x="50" y="640"/>
                  </a:lnTo>
                  <a:lnTo>
                    <a:pt x="58" y="639"/>
                  </a:lnTo>
                  <a:lnTo>
                    <a:pt x="67" y="634"/>
                  </a:lnTo>
                  <a:lnTo>
                    <a:pt x="59" y="627"/>
                  </a:lnTo>
                  <a:lnTo>
                    <a:pt x="49" y="620"/>
                  </a:lnTo>
                  <a:lnTo>
                    <a:pt x="38" y="613"/>
                  </a:lnTo>
                  <a:lnTo>
                    <a:pt x="27" y="606"/>
                  </a:lnTo>
                  <a:lnTo>
                    <a:pt x="8" y="596"/>
                  </a:lnTo>
                  <a:lnTo>
                    <a:pt x="0" y="592"/>
                  </a:lnTo>
                  <a:lnTo>
                    <a:pt x="18" y="596"/>
                  </a:lnTo>
                  <a:lnTo>
                    <a:pt x="32" y="599"/>
                  </a:lnTo>
                  <a:lnTo>
                    <a:pt x="38" y="600"/>
                  </a:lnTo>
                  <a:lnTo>
                    <a:pt x="43" y="600"/>
                  </a:lnTo>
                  <a:lnTo>
                    <a:pt x="49" y="600"/>
                  </a:lnTo>
                  <a:lnTo>
                    <a:pt x="54" y="598"/>
                  </a:lnTo>
                  <a:lnTo>
                    <a:pt x="49" y="597"/>
                  </a:lnTo>
                  <a:lnTo>
                    <a:pt x="44" y="595"/>
                  </a:lnTo>
                  <a:lnTo>
                    <a:pt x="40" y="591"/>
                  </a:lnTo>
                  <a:lnTo>
                    <a:pt x="36" y="587"/>
                  </a:lnTo>
                  <a:lnTo>
                    <a:pt x="32" y="583"/>
                  </a:lnTo>
                  <a:lnTo>
                    <a:pt x="29" y="576"/>
                  </a:lnTo>
                  <a:lnTo>
                    <a:pt x="28" y="571"/>
                  </a:lnTo>
                  <a:lnTo>
                    <a:pt x="27" y="567"/>
                  </a:lnTo>
                  <a:lnTo>
                    <a:pt x="67" y="567"/>
                  </a:lnTo>
                  <a:lnTo>
                    <a:pt x="56" y="566"/>
                  </a:lnTo>
                  <a:lnTo>
                    <a:pt x="45" y="564"/>
                  </a:lnTo>
                  <a:lnTo>
                    <a:pt x="35" y="562"/>
                  </a:lnTo>
                  <a:lnTo>
                    <a:pt x="25" y="558"/>
                  </a:lnTo>
                  <a:lnTo>
                    <a:pt x="16" y="554"/>
                  </a:lnTo>
                  <a:lnTo>
                    <a:pt x="10" y="549"/>
                  </a:lnTo>
                  <a:lnTo>
                    <a:pt x="8" y="546"/>
                  </a:lnTo>
                  <a:lnTo>
                    <a:pt x="7" y="543"/>
                  </a:lnTo>
                  <a:lnTo>
                    <a:pt x="7" y="540"/>
                  </a:lnTo>
                  <a:lnTo>
                    <a:pt x="7" y="536"/>
                  </a:lnTo>
                  <a:lnTo>
                    <a:pt x="0" y="523"/>
                  </a:lnTo>
                  <a:lnTo>
                    <a:pt x="29" y="523"/>
                  </a:lnTo>
                  <a:lnTo>
                    <a:pt x="54" y="523"/>
                  </a:lnTo>
                  <a:lnTo>
                    <a:pt x="74" y="523"/>
                  </a:lnTo>
                  <a:lnTo>
                    <a:pt x="87" y="523"/>
                  </a:lnTo>
                  <a:lnTo>
                    <a:pt x="72" y="519"/>
                  </a:lnTo>
                  <a:lnTo>
                    <a:pt x="39" y="511"/>
                  </a:lnTo>
                  <a:lnTo>
                    <a:pt x="22" y="507"/>
                  </a:lnTo>
                  <a:lnTo>
                    <a:pt x="8" y="503"/>
                  </a:lnTo>
                  <a:lnTo>
                    <a:pt x="0" y="500"/>
                  </a:lnTo>
                  <a:lnTo>
                    <a:pt x="0" y="499"/>
                  </a:lnTo>
                  <a:lnTo>
                    <a:pt x="2" y="485"/>
                  </a:lnTo>
                  <a:lnTo>
                    <a:pt x="3" y="476"/>
                  </a:lnTo>
                  <a:lnTo>
                    <a:pt x="4" y="472"/>
                  </a:lnTo>
                  <a:lnTo>
                    <a:pt x="4" y="467"/>
                  </a:lnTo>
                  <a:lnTo>
                    <a:pt x="3" y="462"/>
                  </a:lnTo>
                  <a:lnTo>
                    <a:pt x="0" y="456"/>
                  </a:lnTo>
                  <a:lnTo>
                    <a:pt x="20" y="456"/>
                  </a:lnTo>
                  <a:lnTo>
                    <a:pt x="21" y="460"/>
                  </a:lnTo>
                  <a:lnTo>
                    <a:pt x="24" y="463"/>
                  </a:lnTo>
                  <a:lnTo>
                    <a:pt x="25" y="464"/>
                  </a:lnTo>
                  <a:lnTo>
                    <a:pt x="26" y="464"/>
                  </a:lnTo>
                  <a:lnTo>
                    <a:pt x="27" y="463"/>
                  </a:lnTo>
                  <a:lnTo>
                    <a:pt x="27" y="462"/>
                  </a:lnTo>
                  <a:lnTo>
                    <a:pt x="37" y="461"/>
                  </a:lnTo>
                  <a:lnTo>
                    <a:pt x="51" y="459"/>
                  </a:lnTo>
                  <a:lnTo>
                    <a:pt x="67" y="457"/>
                  </a:lnTo>
                  <a:lnTo>
                    <a:pt x="81" y="456"/>
                  </a:lnTo>
                  <a:lnTo>
                    <a:pt x="78" y="455"/>
                  </a:lnTo>
                  <a:lnTo>
                    <a:pt x="77" y="454"/>
                  </a:lnTo>
                  <a:lnTo>
                    <a:pt x="77" y="452"/>
                  </a:lnTo>
                  <a:lnTo>
                    <a:pt x="77" y="449"/>
                  </a:lnTo>
                  <a:lnTo>
                    <a:pt x="80" y="443"/>
                  </a:lnTo>
                  <a:lnTo>
                    <a:pt x="81" y="437"/>
                  </a:lnTo>
                  <a:lnTo>
                    <a:pt x="91" y="437"/>
                  </a:lnTo>
                  <a:lnTo>
                    <a:pt x="100" y="437"/>
                  </a:lnTo>
                  <a:lnTo>
                    <a:pt x="99" y="433"/>
                  </a:lnTo>
                  <a:lnTo>
                    <a:pt x="96" y="428"/>
                  </a:lnTo>
                  <a:lnTo>
                    <a:pt x="92" y="424"/>
                  </a:lnTo>
                  <a:lnTo>
                    <a:pt x="87" y="419"/>
                  </a:lnTo>
                  <a:lnTo>
                    <a:pt x="97" y="416"/>
                  </a:lnTo>
                  <a:lnTo>
                    <a:pt x="107" y="413"/>
                  </a:lnTo>
                  <a:lnTo>
                    <a:pt x="117" y="412"/>
                  </a:lnTo>
                  <a:lnTo>
                    <a:pt x="127" y="412"/>
                  </a:lnTo>
                  <a:lnTo>
                    <a:pt x="129" y="412"/>
                  </a:lnTo>
                  <a:lnTo>
                    <a:pt x="130" y="409"/>
                  </a:lnTo>
                  <a:lnTo>
                    <a:pt x="130" y="406"/>
                  </a:lnTo>
                  <a:lnTo>
                    <a:pt x="129" y="402"/>
                  </a:lnTo>
                  <a:lnTo>
                    <a:pt x="128" y="394"/>
                  </a:lnTo>
                  <a:lnTo>
                    <a:pt x="127" y="388"/>
                  </a:lnTo>
                  <a:lnTo>
                    <a:pt x="147" y="388"/>
                  </a:lnTo>
                  <a:lnTo>
                    <a:pt x="133" y="382"/>
                  </a:lnTo>
                  <a:lnTo>
                    <a:pt x="220" y="382"/>
                  </a:lnTo>
                  <a:lnTo>
                    <a:pt x="207" y="376"/>
                  </a:lnTo>
                  <a:lnTo>
                    <a:pt x="213" y="373"/>
                  </a:lnTo>
                  <a:lnTo>
                    <a:pt x="218" y="370"/>
                  </a:lnTo>
                  <a:lnTo>
                    <a:pt x="221" y="367"/>
                  </a:lnTo>
                  <a:lnTo>
                    <a:pt x="224" y="362"/>
                  </a:lnTo>
                  <a:lnTo>
                    <a:pt x="227" y="351"/>
                  </a:lnTo>
                  <a:lnTo>
                    <a:pt x="227" y="339"/>
                  </a:lnTo>
                  <a:lnTo>
                    <a:pt x="243" y="339"/>
                  </a:lnTo>
                  <a:lnTo>
                    <a:pt x="255" y="339"/>
                  </a:lnTo>
                  <a:lnTo>
                    <a:pt x="266" y="339"/>
                  </a:lnTo>
                  <a:lnTo>
                    <a:pt x="279" y="339"/>
                  </a:lnTo>
                  <a:lnTo>
                    <a:pt x="279" y="333"/>
                  </a:lnTo>
                  <a:lnTo>
                    <a:pt x="282" y="327"/>
                  </a:lnTo>
                  <a:lnTo>
                    <a:pt x="283" y="325"/>
                  </a:lnTo>
                  <a:lnTo>
                    <a:pt x="285" y="323"/>
                  </a:lnTo>
                  <a:lnTo>
                    <a:pt x="288" y="321"/>
                  </a:lnTo>
                  <a:lnTo>
                    <a:pt x="293" y="321"/>
                  </a:lnTo>
                  <a:lnTo>
                    <a:pt x="286" y="318"/>
                  </a:lnTo>
                  <a:lnTo>
                    <a:pt x="279" y="314"/>
                  </a:lnTo>
                  <a:lnTo>
                    <a:pt x="280" y="312"/>
                  </a:lnTo>
                  <a:lnTo>
                    <a:pt x="282" y="310"/>
                  </a:lnTo>
                  <a:lnTo>
                    <a:pt x="284" y="308"/>
                  </a:lnTo>
                  <a:lnTo>
                    <a:pt x="287" y="305"/>
                  </a:lnTo>
                  <a:lnTo>
                    <a:pt x="294" y="300"/>
                  </a:lnTo>
                  <a:lnTo>
                    <a:pt x="299" y="295"/>
                  </a:lnTo>
                  <a:lnTo>
                    <a:pt x="298" y="292"/>
                  </a:lnTo>
                  <a:lnTo>
                    <a:pt x="297" y="288"/>
                  </a:lnTo>
                  <a:lnTo>
                    <a:pt x="298" y="285"/>
                  </a:lnTo>
                  <a:lnTo>
                    <a:pt x="299" y="281"/>
                  </a:lnTo>
                  <a:lnTo>
                    <a:pt x="305" y="274"/>
                  </a:lnTo>
                  <a:lnTo>
                    <a:pt x="311" y="267"/>
                  </a:lnTo>
                  <a:lnTo>
                    <a:pt x="325" y="254"/>
                  </a:lnTo>
                  <a:lnTo>
                    <a:pt x="333" y="246"/>
                  </a:lnTo>
                  <a:lnTo>
                    <a:pt x="333" y="244"/>
                  </a:lnTo>
                  <a:lnTo>
                    <a:pt x="335" y="243"/>
                  </a:lnTo>
                  <a:lnTo>
                    <a:pt x="338" y="243"/>
                  </a:lnTo>
                  <a:lnTo>
                    <a:pt x="340" y="244"/>
                  </a:lnTo>
                  <a:lnTo>
                    <a:pt x="344" y="245"/>
                  </a:lnTo>
                  <a:lnTo>
                    <a:pt x="346" y="246"/>
                  </a:lnTo>
                  <a:lnTo>
                    <a:pt x="344" y="239"/>
                  </a:lnTo>
                  <a:lnTo>
                    <a:pt x="343" y="233"/>
                  </a:lnTo>
                  <a:lnTo>
                    <a:pt x="343" y="226"/>
                  </a:lnTo>
                  <a:lnTo>
                    <a:pt x="344" y="220"/>
                  </a:lnTo>
                  <a:lnTo>
                    <a:pt x="345" y="210"/>
                  </a:lnTo>
                  <a:lnTo>
                    <a:pt x="346" y="204"/>
                  </a:lnTo>
                  <a:lnTo>
                    <a:pt x="370" y="204"/>
                  </a:lnTo>
                  <a:lnTo>
                    <a:pt x="385" y="203"/>
                  </a:lnTo>
                  <a:lnTo>
                    <a:pt x="388" y="202"/>
                  </a:lnTo>
                  <a:lnTo>
                    <a:pt x="390" y="200"/>
                  </a:lnTo>
                  <a:lnTo>
                    <a:pt x="392" y="198"/>
                  </a:lnTo>
                  <a:lnTo>
                    <a:pt x="394" y="196"/>
                  </a:lnTo>
                  <a:lnTo>
                    <a:pt x="397" y="188"/>
                  </a:lnTo>
                  <a:lnTo>
                    <a:pt x="399" y="178"/>
                  </a:lnTo>
                  <a:lnTo>
                    <a:pt x="395" y="173"/>
                  </a:lnTo>
                  <a:lnTo>
                    <a:pt x="390" y="166"/>
                  </a:lnTo>
                  <a:lnTo>
                    <a:pt x="387" y="157"/>
                  </a:lnTo>
                  <a:lnTo>
                    <a:pt x="386" y="148"/>
                  </a:lnTo>
                  <a:lnTo>
                    <a:pt x="384" y="148"/>
                  </a:lnTo>
                  <a:lnTo>
                    <a:pt x="379" y="147"/>
                  </a:lnTo>
                  <a:lnTo>
                    <a:pt x="377" y="147"/>
                  </a:lnTo>
                  <a:lnTo>
                    <a:pt x="375" y="146"/>
                  </a:lnTo>
                  <a:lnTo>
                    <a:pt x="373" y="144"/>
                  </a:lnTo>
                  <a:lnTo>
                    <a:pt x="373" y="142"/>
                  </a:lnTo>
                  <a:lnTo>
                    <a:pt x="363" y="150"/>
                  </a:lnTo>
                  <a:lnTo>
                    <a:pt x="353" y="156"/>
                  </a:lnTo>
                  <a:lnTo>
                    <a:pt x="347" y="158"/>
                  </a:lnTo>
                  <a:lnTo>
                    <a:pt x="343" y="159"/>
                  </a:lnTo>
                  <a:lnTo>
                    <a:pt x="338" y="160"/>
                  </a:lnTo>
                  <a:lnTo>
                    <a:pt x="333" y="160"/>
                  </a:lnTo>
                  <a:lnTo>
                    <a:pt x="334" y="154"/>
                  </a:lnTo>
                  <a:lnTo>
                    <a:pt x="338" y="148"/>
                  </a:lnTo>
                  <a:lnTo>
                    <a:pt x="341" y="143"/>
                  </a:lnTo>
                  <a:lnTo>
                    <a:pt x="345" y="138"/>
                  </a:lnTo>
                  <a:lnTo>
                    <a:pt x="355" y="128"/>
                  </a:lnTo>
                  <a:lnTo>
                    <a:pt x="367" y="120"/>
                  </a:lnTo>
                  <a:lnTo>
                    <a:pt x="378" y="112"/>
                  </a:lnTo>
                  <a:lnTo>
                    <a:pt x="390" y="103"/>
                  </a:lnTo>
                  <a:lnTo>
                    <a:pt x="395" y="98"/>
                  </a:lnTo>
                  <a:lnTo>
                    <a:pt x="399" y="93"/>
                  </a:lnTo>
                  <a:lnTo>
                    <a:pt x="403" y="87"/>
                  </a:lnTo>
                  <a:lnTo>
                    <a:pt x="406" y="80"/>
                  </a:lnTo>
                  <a:lnTo>
                    <a:pt x="407" y="83"/>
                  </a:lnTo>
                  <a:lnTo>
                    <a:pt x="409" y="88"/>
                  </a:lnTo>
                  <a:lnTo>
                    <a:pt x="411" y="96"/>
                  </a:lnTo>
                  <a:lnTo>
                    <a:pt x="412" y="105"/>
                  </a:lnTo>
                  <a:lnTo>
                    <a:pt x="414" y="107"/>
                  </a:lnTo>
                  <a:lnTo>
                    <a:pt x="420" y="111"/>
                  </a:lnTo>
                  <a:lnTo>
                    <a:pt x="426" y="115"/>
                  </a:lnTo>
                  <a:lnTo>
                    <a:pt x="432" y="117"/>
                  </a:lnTo>
                  <a:lnTo>
                    <a:pt x="450" y="116"/>
                  </a:lnTo>
                  <a:lnTo>
                    <a:pt x="463" y="114"/>
                  </a:lnTo>
                  <a:lnTo>
                    <a:pt x="473" y="112"/>
                  </a:lnTo>
                  <a:lnTo>
                    <a:pt x="479" y="111"/>
                  </a:lnTo>
                  <a:lnTo>
                    <a:pt x="474" y="106"/>
                  </a:lnTo>
                  <a:lnTo>
                    <a:pt x="469" y="101"/>
                  </a:lnTo>
                  <a:lnTo>
                    <a:pt x="468" y="98"/>
                  </a:lnTo>
                  <a:lnTo>
                    <a:pt x="467" y="95"/>
                  </a:lnTo>
                  <a:lnTo>
                    <a:pt x="466" y="91"/>
                  </a:lnTo>
                  <a:lnTo>
                    <a:pt x="466" y="87"/>
                  </a:lnTo>
                  <a:lnTo>
                    <a:pt x="485" y="83"/>
                  </a:lnTo>
                  <a:lnTo>
                    <a:pt x="510" y="78"/>
                  </a:lnTo>
                  <a:lnTo>
                    <a:pt x="523" y="75"/>
                  </a:lnTo>
                  <a:lnTo>
                    <a:pt x="536" y="72"/>
                  </a:lnTo>
                  <a:lnTo>
                    <a:pt x="548" y="67"/>
                  </a:lnTo>
                  <a:lnTo>
                    <a:pt x="558" y="61"/>
                  </a:lnTo>
                  <a:lnTo>
                    <a:pt x="565" y="57"/>
                  </a:lnTo>
                  <a:lnTo>
                    <a:pt x="573" y="53"/>
                  </a:lnTo>
                  <a:lnTo>
                    <a:pt x="579" y="50"/>
                  </a:lnTo>
                  <a:lnTo>
                    <a:pt x="586" y="49"/>
                  </a:lnTo>
                  <a:lnTo>
                    <a:pt x="587" y="55"/>
                  </a:lnTo>
                  <a:lnTo>
                    <a:pt x="589" y="61"/>
                  </a:lnTo>
                  <a:lnTo>
                    <a:pt x="591" y="63"/>
                  </a:lnTo>
                  <a:lnTo>
                    <a:pt x="593" y="65"/>
                  </a:lnTo>
                  <a:lnTo>
                    <a:pt x="596" y="67"/>
                  </a:lnTo>
                  <a:lnTo>
                    <a:pt x="599" y="67"/>
                  </a:lnTo>
                  <a:lnTo>
                    <a:pt x="609" y="66"/>
                  </a:lnTo>
                  <a:lnTo>
                    <a:pt x="624" y="61"/>
                  </a:lnTo>
                  <a:lnTo>
                    <a:pt x="638" y="57"/>
                  </a:lnTo>
                  <a:lnTo>
                    <a:pt x="645" y="55"/>
                  </a:lnTo>
                  <a:lnTo>
                    <a:pt x="643" y="53"/>
                  </a:lnTo>
                  <a:lnTo>
                    <a:pt x="641" y="51"/>
                  </a:lnTo>
                  <a:lnTo>
                    <a:pt x="638" y="48"/>
                  </a:lnTo>
                  <a:lnTo>
                    <a:pt x="638" y="46"/>
                  </a:lnTo>
                  <a:lnTo>
                    <a:pt x="638" y="42"/>
                  </a:lnTo>
                  <a:lnTo>
                    <a:pt x="641" y="37"/>
                  </a:lnTo>
                  <a:lnTo>
                    <a:pt x="645" y="33"/>
                  </a:lnTo>
                  <a:lnTo>
                    <a:pt x="650" y="28"/>
                  </a:lnTo>
                  <a:lnTo>
                    <a:pt x="657" y="24"/>
                  </a:lnTo>
                  <a:lnTo>
                    <a:pt x="665" y="20"/>
                  </a:lnTo>
                  <a:lnTo>
                    <a:pt x="674" y="17"/>
                  </a:lnTo>
                  <a:lnTo>
                    <a:pt x="682" y="15"/>
                  </a:lnTo>
                  <a:lnTo>
                    <a:pt x="691" y="14"/>
                  </a:lnTo>
                  <a:lnTo>
                    <a:pt x="699" y="13"/>
                  </a:lnTo>
                  <a:lnTo>
                    <a:pt x="708" y="13"/>
                  </a:lnTo>
                  <a:lnTo>
                    <a:pt x="714" y="13"/>
                  </a:lnTo>
                  <a:lnTo>
                    <a:pt x="721" y="15"/>
                  </a:lnTo>
                  <a:lnTo>
                    <a:pt x="725" y="18"/>
                  </a:lnTo>
                  <a:lnTo>
                    <a:pt x="717" y="20"/>
                  </a:lnTo>
                  <a:lnTo>
                    <a:pt x="709" y="26"/>
                  </a:lnTo>
                  <a:lnTo>
                    <a:pt x="705" y="29"/>
                  </a:lnTo>
                  <a:lnTo>
                    <a:pt x="701" y="32"/>
                  </a:lnTo>
                  <a:lnTo>
                    <a:pt x="699" y="35"/>
                  </a:lnTo>
                  <a:lnTo>
                    <a:pt x="699" y="37"/>
                  </a:lnTo>
                  <a:lnTo>
                    <a:pt x="702" y="39"/>
                  </a:lnTo>
                  <a:lnTo>
                    <a:pt x="705" y="40"/>
                  </a:lnTo>
                  <a:lnTo>
                    <a:pt x="709" y="41"/>
                  </a:lnTo>
                  <a:lnTo>
                    <a:pt x="712" y="40"/>
                  </a:lnTo>
                  <a:lnTo>
                    <a:pt x="719" y="39"/>
                  </a:lnTo>
                  <a:lnTo>
                    <a:pt x="725" y="36"/>
                  </a:lnTo>
                  <a:lnTo>
                    <a:pt x="733" y="32"/>
                  </a:lnTo>
                  <a:lnTo>
                    <a:pt x="741" y="29"/>
                  </a:lnTo>
                  <a:lnTo>
                    <a:pt x="748" y="26"/>
                  </a:lnTo>
                  <a:lnTo>
                    <a:pt x="758" y="24"/>
                  </a:lnTo>
                  <a:lnTo>
                    <a:pt x="758" y="12"/>
                  </a:lnTo>
                  <a:lnTo>
                    <a:pt x="758" y="0"/>
                  </a:lnTo>
                  <a:lnTo>
                    <a:pt x="777" y="0"/>
                  </a:lnTo>
                  <a:lnTo>
                    <a:pt x="793" y="1"/>
                  </a:lnTo>
                  <a:lnTo>
                    <a:pt x="800" y="1"/>
                  </a:lnTo>
                  <a:lnTo>
                    <a:pt x="806" y="2"/>
                  </a:lnTo>
                  <a:lnTo>
                    <a:pt x="813" y="4"/>
                  </a:lnTo>
                  <a:lnTo>
                    <a:pt x="817" y="6"/>
                  </a:lnTo>
                  <a:lnTo>
                    <a:pt x="812" y="11"/>
                  </a:lnTo>
                  <a:lnTo>
                    <a:pt x="805" y="18"/>
                  </a:lnTo>
                  <a:lnTo>
                    <a:pt x="800" y="26"/>
                  </a:lnTo>
                  <a:lnTo>
                    <a:pt x="798" y="31"/>
                  </a:lnTo>
                  <a:lnTo>
                    <a:pt x="815" y="22"/>
                  </a:lnTo>
                  <a:lnTo>
                    <a:pt x="828" y="15"/>
                  </a:lnTo>
                  <a:lnTo>
                    <a:pt x="844" y="8"/>
                  </a:lnTo>
                  <a:lnTo>
                    <a:pt x="865" y="0"/>
                  </a:lnTo>
                  <a:lnTo>
                    <a:pt x="865" y="4"/>
                  </a:lnTo>
                  <a:lnTo>
                    <a:pt x="864" y="9"/>
                  </a:lnTo>
                  <a:lnTo>
                    <a:pt x="861" y="14"/>
                  </a:lnTo>
                  <a:lnTo>
                    <a:pt x="858" y="18"/>
                  </a:lnTo>
                  <a:lnTo>
                    <a:pt x="860" y="14"/>
                  </a:lnTo>
                  <a:lnTo>
                    <a:pt x="862" y="11"/>
                  </a:lnTo>
                  <a:lnTo>
                    <a:pt x="866" y="9"/>
                  </a:lnTo>
                  <a:lnTo>
                    <a:pt x="869" y="7"/>
                  </a:lnTo>
                  <a:lnTo>
                    <a:pt x="876" y="6"/>
                  </a:lnTo>
                  <a:lnTo>
                    <a:pt x="884" y="6"/>
                  </a:lnTo>
                  <a:lnTo>
                    <a:pt x="892" y="6"/>
                  </a:lnTo>
                  <a:lnTo>
                    <a:pt x="907" y="6"/>
                  </a:lnTo>
                  <a:lnTo>
                    <a:pt x="924" y="6"/>
                  </a:lnTo>
                  <a:lnTo>
                    <a:pt x="930" y="6"/>
                  </a:lnTo>
                  <a:lnTo>
                    <a:pt x="947" y="12"/>
                  </a:lnTo>
                  <a:lnTo>
                    <a:pt x="979" y="22"/>
                  </a:lnTo>
                  <a:lnTo>
                    <a:pt x="996" y="28"/>
                  </a:lnTo>
                  <a:lnTo>
                    <a:pt x="1013" y="33"/>
                  </a:lnTo>
                  <a:lnTo>
                    <a:pt x="1027" y="38"/>
                  </a:lnTo>
                  <a:lnTo>
                    <a:pt x="1037" y="43"/>
                  </a:lnTo>
                  <a:lnTo>
                    <a:pt x="1031" y="52"/>
                  </a:lnTo>
                  <a:lnTo>
                    <a:pt x="1025" y="61"/>
                  </a:lnTo>
                  <a:lnTo>
                    <a:pt x="1022" y="66"/>
                  </a:lnTo>
                  <a:lnTo>
                    <a:pt x="1019" y="70"/>
                  </a:lnTo>
                  <a:lnTo>
                    <a:pt x="1017" y="75"/>
                  </a:lnTo>
                  <a:lnTo>
                    <a:pt x="1017" y="80"/>
                  </a:lnTo>
                  <a:lnTo>
                    <a:pt x="1005" y="79"/>
                  </a:lnTo>
                  <a:lnTo>
                    <a:pt x="993" y="76"/>
                  </a:lnTo>
                  <a:lnTo>
                    <a:pt x="982" y="72"/>
                  </a:lnTo>
                  <a:lnTo>
                    <a:pt x="971" y="67"/>
                  </a:lnTo>
                  <a:lnTo>
                    <a:pt x="961" y="63"/>
                  </a:lnTo>
                  <a:lnTo>
                    <a:pt x="951" y="59"/>
                  </a:lnTo>
                  <a:lnTo>
                    <a:pt x="940" y="56"/>
                  </a:lnTo>
                  <a:lnTo>
                    <a:pt x="930" y="55"/>
                  </a:lnTo>
                  <a:lnTo>
                    <a:pt x="919" y="55"/>
                  </a:lnTo>
                  <a:lnTo>
                    <a:pt x="906" y="55"/>
                  </a:lnTo>
                  <a:lnTo>
                    <a:pt x="892" y="55"/>
                  </a:lnTo>
                  <a:lnTo>
                    <a:pt x="878" y="55"/>
                  </a:lnTo>
                  <a:lnTo>
                    <a:pt x="877" y="62"/>
                  </a:lnTo>
                  <a:lnTo>
                    <a:pt x="876" y="68"/>
                  </a:lnTo>
                  <a:lnTo>
                    <a:pt x="873" y="74"/>
                  </a:lnTo>
                  <a:lnTo>
                    <a:pt x="871" y="80"/>
                  </a:lnTo>
                  <a:lnTo>
                    <a:pt x="869" y="88"/>
                  </a:lnTo>
                  <a:lnTo>
                    <a:pt x="867" y="95"/>
                  </a:lnTo>
                  <a:lnTo>
                    <a:pt x="865" y="102"/>
                  </a:lnTo>
                  <a:lnTo>
                    <a:pt x="865" y="111"/>
                  </a:lnTo>
                  <a:lnTo>
                    <a:pt x="854" y="114"/>
                  </a:lnTo>
                  <a:lnTo>
                    <a:pt x="848" y="116"/>
                  </a:lnTo>
                  <a:lnTo>
                    <a:pt x="844" y="116"/>
                  </a:lnTo>
                  <a:lnTo>
                    <a:pt x="842" y="115"/>
                  </a:lnTo>
                  <a:lnTo>
                    <a:pt x="838" y="114"/>
                  </a:lnTo>
                  <a:lnTo>
                    <a:pt x="835" y="113"/>
                  </a:lnTo>
                  <a:lnTo>
                    <a:pt x="828" y="111"/>
                  </a:lnTo>
                  <a:lnTo>
                    <a:pt x="817" y="111"/>
                  </a:lnTo>
                  <a:lnTo>
                    <a:pt x="811" y="111"/>
                  </a:lnTo>
                  <a:lnTo>
                    <a:pt x="804" y="112"/>
                  </a:lnTo>
                  <a:lnTo>
                    <a:pt x="798" y="113"/>
                  </a:lnTo>
                  <a:lnTo>
                    <a:pt x="790" y="115"/>
                  </a:lnTo>
                  <a:lnTo>
                    <a:pt x="776" y="121"/>
                  </a:lnTo>
                  <a:lnTo>
                    <a:pt x="758" y="129"/>
                  </a:lnTo>
                  <a:lnTo>
                    <a:pt x="750" y="129"/>
                  </a:lnTo>
                  <a:lnTo>
                    <a:pt x="745" y="128"/>
                  </a:lnTo>
                  <a:lnTo>
                    <a:pt x="738" y="126"/>
                  </a:lnTo>
                  <a:lnTo>
                    <a:pt x="734" y="124"/>
                  </a:lnTo>
                  <a:lnTo>
                    <a:pt x="724" y="119"/>
                  </a:lnTo>
                  <a:lnTo>
                    <a:pt x="716" y="112"/>
                  </a:lnTo>
                  <a:lnTo>
                    <a:pt x="709" y="105"/>
                  </a:lnTo>
                  <a:lnTo>
                    <a:pt x="702" y="98"/>
                  </a:lnTo>
                  <a:lnTo>
                    <a:pt x="694" y="92"/>
                  </a:lnTo>
                  <a:lnTo>
                    <a:pt x="685" y="87"/>
                  </a:lnTo>
                  <a:lnTo>
                    <a:pt x="677" y="92"/>
                  </a:lnTo>
                  <a:lnTo>
                    <a:pt x="669" y="96"/>
                  </a:lnTo>
                  <a:lnTo>
                    <a:pt x="661" y="100"/>
                  </a:lnTo>
                  <a:lnTo>
                    <a:pt x="654" y="103"/>
                  </a:lnTo>
                  <a:lnTo>
                    <a:pt x="637" y="109"/>
                  </a:lnTo>
                  <a:lnTo>
                    <a:pt x="620" y="112"/>
                  </a:lnTo>
                  <a:lnTo>
                    <a:pt x="602" y="116"/>
                  </a:lnTo>
                  <a:lnTo>
                    <a:pt x="584" y="119"/>
                  </a:lnTo>
                  <a:lnTo>
                    <a:pt x="565" y="123"/>
                  </a:lnTo>
                  <a:lnTo>
                    <a:pt x="545" y="129"/>
                  </a:lnTo>
                  <a:lnTo>
                    <a:pt x="542" y="130"/>
                  </a:lnTo>
                  <a:lnTo>
                    <a:pt x="537" y="131"/>
                  </a:lnTo>
                  <a:lnTo>
                    <a:pt x="534" y="134"/>
                  </a:lnTo>
                  <a:lnTo>
                    <a:pt x="530" y="138"/>
                  </a:lnTo>
                  <a:lnTo>
                    <a:pt x="521" y="147"/>
                  </a:lnTo>
                  <a:lnTo>
                    <a:pt x="513" y="158"/>
                  </a:lnTo>
                  <a:lnTo>
                    <a:pt x="506" y="170"/>
                  </a:lnTo>
                  <a:lnTo>
                    <a:pt x="498" y="184"/>
                  </a:lnTo>
                  <a:lnTo>
                    <a:pt x="491" y="198"/>
                  </a:lnTo>
                  <a:lnTo>
                    <a:pt x="486" y="210"/>
                  </a:lnTo>
                  <a:lnTo>
                    <a:pt x="482" y="217"/>
                  </a:lnTo>
                  <a:lnTo>
                    <a:pt x="478" y="225"/>
                  </a:lnTo>
                  <a:lnTo>
                    <a:pt x="473" y="232"/>
                  </a:lnTo>
                  <a:lnTo>
                    <a:pt x="466" y="239"/>
                  </a:lnTo>
                  <a:lnTo>
                    <a:pt x="453" y="255"/>
                  </a:lnTo>
                  <a:lnTo>
                    <a:pt x="437" y="270"/>
                  </a:lnTo>
                  <a:lnTo>
                    <a:pt x="430" y="279"/>
                  </a:lnTo>
                  <a:lnTo>
                    <a:pt x="423" y="288"/>
                  </a:lnTo>
                  <a:lnTo>
                    <a:pt x="417" y="298"/>
                  </a:lnTo>
                  <a:lnTo>
                    <a:pt x="411" y="309"/>
                  </a:lnTo>
                  <a:lnTo>
                    <a:pt x="406" y="321"/>
                  </a:lnTo>
                  <a:lnTo>
                    <a:pt x="402" y="334"/>
                  </a:lnTo>
                  <a:lnTo>
                    <a:pt x="400" y="348"/>
                  </a:lnTo>
                  <a:lnTo>
                    <a:pt x="399" y="364"/>
                  </a:lnTo>
                  <a:lnTo>
                    <a:pt x="396" y="362"/>
                  </a:lnTo>
                  <a:lnTo>
                    <a:pt x="392" y="361"/>
                  </a:lnTo>
                  <a:lnTo>
                    <a:pt x="387" y="361"/>
                  </a:lnTo>
                  <a:lnTo>
                    <a:pt x="381" y="362"/>
                  </a:lnTo>
                  <a:lnTo>
                    <a:pt x="367" y="363"/>
                  </a:lnTo>
                  <a:lnTo>
                    <a:pt x="353" y="364"/>
                  </a:lnTo>
                  <a:lnTo>
                    <a:pt x="333" y="425"/>
                  </a:lnTo>
                  <a:lnTo>
                    <a:pt x="333" y="441"/>
                  </a:lnTo>
                  <a:lnTo>
                    <a:pt x="336" y="464"/>
                  </a:lnTo>
                  <a:lnTo>
                    <a:pt x="340" y="477"/>
                  </a:lnTo>
                  <a:lnTo>
                    <a:pt x="344" y="487"/>
                  </a:lnTo>
                  <a:lnTo>
                    <a:pt x="347" y="491"/>
                  </a:lnTo>
                  <a:lnTo>
                    <a:pt x="351" y="495"/>
                  </a:lnTo>
                  <a:lnTo>
                    <a:pt x="355" y="497"/>
                  </a:lnTo>
                  <a:lnTo>
                    <a:pt x="360" y="499"/>
                  </a:lnTo>
                  <a:lnTo>
                    <a:pt x="358" y="515"/>
                  </a:lnTo>
                  <a:lnTo>
                    <a:pt x="357" y="528"/>
                  </a:lnTo>
                  <a:lnTo>
                    <a:pt x="356" y="537"/>
                  </a:lnTo>
                  <a:lnTo>
                    <a:pt x="354" y="544"/>
                  </a:lnTo>
                  <a:lnTo>
                    <a:pt x="354" y="551"/>
                  </a:lnTo>
                  <a:lnTo>
                    <a:pt x="354" y="558"/>
                  </a:lnTo>
                  <a:lnTo>
                    <a:pt x="355" y="567"/>
                  </a:lnTo>
                  <a:lnTo>
                    <a:pt x="360" y="579"/>
                  </a:lnTo>
                  <a:lnTo>
                    <a:pt x="352" y="585"/>
                  </a:lnTo>
                  <a:lnTo>
                    <a:pt x="346" y="591"/>
                  </a:lnTo>
                  <a:lnTo>
                    <a:pt x="340" y="598"/>
                  </a:lnTo>
                  <a:lnTo>
                    <a:pt x="335" y="606"/>
                  </a:lnTo>
                  <a:lnTo>
                    <a:pt x="331" y="615"/>
                  </a:lnTo>
                  <a:lnTo>
                    <a:pt x="329" y="625"/>
                  </a:lnTo>
                  <a:lnTo>
                    <a:pt x="327" y="635"/>
                  </a:lnTo>
                  <a:lnTo>
                    <a:pt x="327" y="647"/>
                  </a:lnTo>
                  <a:lnTo>
                    <a:pt x="318" y="646"/>
                  </a:lnTo>
                  <a:lnTo>
                    <a:pt x="306" y="645"/>
                  </a:lnTo>
                  <a:lnTo>
                    <a:pt x="300" y="645"/>
                  </a:lnTo>
                  <a:lnTo>
                    <a:pt x="295" y="645"/>
                  </a:lnTo>
                  <a:lnTo>
                    <a:pt x="289" y="646"/>
                  </a:lnTo>
                  <a:lnTo>
                    <a:pt x="286" y="647"/>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65" name="Freeform 164"/>
            <p:cNvSpPr>
              <a:spLocks/>
            </p:cNvSpPr>
            <p:nvPr/>
          </p:nvSpPr>
          <p:spPr bwMode="auto">
            <a:xfrm>
              <a:off x="5883233" y="2718091"/>
              <a:ext cx="49212" cy="90487"/>
            </a:xfrm>
            <a:custGeom>
              <a:avLst/>
              <a:gdLst>
                <a:gd name="T0" fmla="*/ 2147483646 w 120"/>
                <a:gd name="T1" fmla="*/ 2147483646 h 173"/>
                <a:gd name="T2" fmla="*/ 2147483646 w 120"/>
                <a:gd name="T3" fmla="*/ 2147483646 h 173"/>
                <a:gd name="T4" fmla="*/ 2147483646 w 120"/>
                <a:gd name="T5" fmla="*/ 2147483646 h 173"/>
                <a:gd name="T6" fmla="*/ 2147483646 w 120"/>
                <a:gd name="T7" fmla="*/ 2147483646 h 173"/>
                <a:gd name="T8" fmla="*/ 2147483646 w 120"/>
                <a:gd name="T9" fmla="*/ 2147483646 h 173"/>
                <a:gd name="T10" fmla="*/ 2147483646 w 120"/>
                <a:gd name="T11" fmla="*/ 2147483646 h 173"/>
                <a:gd name="T12" fmla="*/ 2147483646 w 120"/>
                <a:gd name="T13" fmla="*/ 2147483646 h 173"/>
                <a:gd name="T14" fmla="*/ 2147483646 w 120"/>
                <a:gd name="T15" fmla="*/ 2147483646 h 173"/>
                <a:gd name="T16" fmla="*/ 2147483646 w 120"/>
                <a:gd name="T17" fmla="*/ 0 h 173"/>
                <a:gd name="T18" fmla="*/ 2147483646 w 120"/>
                <a:gd name="T19" fmla="*/ 0 h 173"/>
                <a:gd name="T20" fmla="*/ 2147483646 w 120"/>
                <a:gd name="T21" fmla="*/ 2147483646 h 173"/>
                <a:gd name="T22" fmla="*/ 2147483646 w 120"/>
                <a:gd name="T23" fmla="*/ 2147483646 h 173"/>
                <a:gd name="T24" fmla="*/ 2147483646 w 120"/>
                <a:gd name="T25" fmla="*/ 2147483646 h 173"/>
                <a:gd name="T26" fmla="*/ 2147483646 w 120"/>
                <a:gd name="T27" fmla="*/ 2147483646 h 173"/>
                <a:gd name="T28" fmla="*/ 2147483646 w 120"/>
                <a:gd name="T29" fmla="*/ 2147483646 h 173"/>
                <a:gd name="T30" fmla="*/ 2147483646 w 120"/>
                <a:gd name="T31" fmla="*/ 2147483646 h 173"/>
                <a:gd name="T32" fmla="*/ 2147483646 w 120"/>
                <a:gd name="T33" fmla="*/ 2147483646 h 173"/>
                <a:gd name="T34" fmla="*/ 2147483646 w 120"/>
                <a:gd name="T35" fmla="*/ 2147483646 h 173"/>
                <a:gd name="T36" fmla="*/ 2147483646 w 120"/>
                <a:gd name="T37" fmla="*/ 2147483646 h 173"/>
                <a:gd name="T38" fmla="*/ 2147483646 w 120"/>
                <a:gd name="T39" fmla="*/ 2147483646 h 173"/>
                <a:gd name="T40" fmla="*/ 2147483646 w 120"/>
                <a:gd name="T41" fmla="*/ 2147483646 h 173"/>
                <a:gd name="T42" fmla="*/ 2147483646 w 120"/>
                <a:gd name="T43" fmla="*/ 2147483646 h 173"/>
                <a:gd name="T44" fmla="*/ 0 w 120"/>
                <a:gd name="T45" fmla="*/ 2147483646 h 173"/>
                <a:gd name="T46" fmla="*/ 2147483646 w 120"/>
                <a:gd name="T47" fmla="*/ 2147483646 h 173"/>
                <a:gd name="T48" fmla="*/ 2147483646 w 120"/>
                <a:gd name="T49" fmla="*/ 2147483646 h 173"/>
                <a:gd name="T50" fmla="*/ 2147483646 w 120"/>
                <a:gd name="T51" fmla="*/ 2147483646 h 173"/>
                <a:gd name="T52" fmla="*/ 2147483646 w 120"/>
                <a:gd name="T53" fmla="*/ 2147483646 h 173"/>
                <a:gd name="T54" fmla="*/ 2147483646 w 120"/>
                <a:gd name="T55" fmla="*/ 2147483646 h 173"/>
                <a:gd name="T56" fmla="*/ 2147483646 w 120"/>
                <a:gd name="T57" fmla="*/ 2147483646 h 173"/>
                <a:gd name="T58" fmla="*/ 2147483646 w 120"/>
                <a:gd name="T59" fmla="*/ 2147483646 h 173"/>
                <a:gd name="T60" fmla="*/ 2147483646 w 120"/>
                <a:gd name="T61" fmla="*/ 2147483646 h 173"/>
                <a:gd name="T62" fmla="*/ 2147483646 w 120"/>
                <a:gd name="T63" fmla="*/ 2147483646 h 173"/>
                <a:gd name="T64" fmla="*/ 2147483646 w 120"/>
                <a:gd name="T65" fmla="*/ 2147483646 h 173"/>
                <a:gd name="T66" fmla="*/ 2147483646 w 120"/>
                <a:gd name="T67" fmla="*/ 2147483646 h 173"/>
                <a:gd name="T68" fmla="*/ 2147483646 w 120"/>
                <a:gd name="T69" fmla="*/ 2147483646 h 173"/>
                <a:gd name="T70" fmla="*/ 2147483646 w 120"/>
                <a:gd name="T71" fmla="*/ 2147483646 h 173"/>
                <a:gd name="T72" fmla="*/ 2147483646 w 120"/>
                <a:gd name="T73" fmla="*/ 2147483646 h 173"/>
                <a:gd name="T74" fmla="*/ 2147483646 w 120"/>
                <a:gd name="T75" fmla="*/ 2147483646 h 173"/>
                <a:gd name="T76" fmla="*/ 2147483646 w 120"/>
                <a:gd name="T77" fmla="*/ 2147483646 h 173"/>
                <a:gd name="T78" fmla="*/ 2147483646 w 120"/>
                <a:gd name="T79" fmla="*/ 2147483646 h 173"/>
                <a:gd name="T80" fmla="*/ 2147483646 w 120"/>
                <a:gd name="T81" fmla="*/ 2147483646 h 173"/>
                <a:gd name="T82" fmla="*/ 2147483646 w 120"/>
                <a:gd name="T83" fmla="*/ 2147483646 h 173"/>
                <a:gd name="T84" fmla="*/ 2147483646 w 120"/>
                <a:gd name="T85" fmla="*/ 2147483646 h 173"/>
                <a:gd name="T86" fmla="*/ 2147483646 w 120"/>
                <a:gd name="T87" fmla="*/ 2147483646 h 173"/>
                <a:gd name="T88" fmla="*/ 2147483646 w 120"/>
                <a:gd name="T89" fmla="*/ 2147483646 h 173"/>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20" h="173">
                  <a:moveTo>
                    <a:pt x="120" y="99"/>
                  </a:moveTo>
                  <a:lnTo>
                    <a:pt x="92" y="60"/>
                  </a:lnTo>
                  <a:lnTo>
                    <a:pt x="70" y="28"/>
                  </a:lnTo>
                  <a:lnTo>
                    <a:pt x="60" y="16"/>
                  </a:lnTo>
                  <a:lnTo>
                    <a:pt x="53" y="8"/>
                  </a:lnTo>
                  <a:lnTo>
                    <a:pt x="48" y="4"/>
                  </a:lnTo>
                  <a:lnTo>
                    <a:pt x="45" y="2"/>
                  </a:lnTo>
                  <a:lnTo>
                    <a:pt x="43" y="1"/>
                  </a:lnTo>
                  <a:lnTo>
                    <a:pt x="39" y="0"/>
                  </a:lnTo>
                  <a:lnTo>
                    <a:pt x="33" y="0"/>
                  </a:lnTo>
                  <a:lnTo>
                    <a:pt x="27" y="1"/>
                  </a:lnTo>
                  <a:lnTo>
                    <a:pt x="24" y="3"/>
                  </a:lnTo>
                  <a:lnTo>
                    <a:pt x="21" y="5"/>
                  </a:lnTo>
                  <a:lnTo>
                    <a:pt x="19" y="8"/>
                  </a:lnTo>
                  <a:lnTo>
                    <a:pt x="16" y="12"/>
                  </a:lnTo>
                  <a:lnTo>
                    <a:pt x="15" y="15"/>
                  </a:lnTo>
                  <a:lnTo>
                    <a:pt x="15" y="20"/>
                  </a:lnTo>
                  <a:lnTo>
                    <a:pt x="14" y="30"/>
                  </a:lnTo>
                  <a:lnTo>
                    <a:pt x="12" y="42"/>
                  </a:lnTo>
                  <a:lnTo>
                    <a:pt x="10" y="48"/>
                  </a:lnTo>
                  <a:lnTo>
                    <a:pt x="8" y="54"/>
                  </a:lnTo>
                  <a:lnTo>
                    <a:pt x="4" y="61"/>
                  </a:lnTo>
                  <a:lnTo>
                    <a:pt x="0" y="68"/>
                  </a:lnTo>
                  <a:lnTo>
                    <a:pt x="5" y="82"/>
                  </a:lnTo>
                  <a:lnTo>
                    <a:pt x="10" y="99"/>
                  </a:lnTo>
                  <a:lnTo>
                    <a:pt x="15" y="115"/>
                  </a:lnTo>
                  <a:lnTo>
                    <a:pt x="20" y="129"/>
                  </a:lnTo>
                  <a:lnTo>
                    <a:pt x="24" y="134"/>
                  </a:lnTo>
                  <a:lnTo>
                    <a:pt x="30" y="139"/>
                  </a:lnTo>
                  <a:lnTo>
                    <a:pt x="37" y="145"/>
                  </a:lnTo>
                  <a:lnTo>
                    <a:pt x="46" y="151"/>
                  </a:lnTo>
                  <a:lnTo>
                    <a:pt x="54" y="157"/>
                  </a:lnTo>
                  <a:lnTo>
                    <a:pt x="60" y="163"/>
                  </a:lnTo>
                  <a:lnTo>
                    <a:pt x="62" y="165"/>
                  </a:lnTo>
                  <a:lnTo>
                    <a:pt x="65" y="168"/>
                  </a:lnTo>
                  <a:lnTo>
                    <a:pt x="66" y="170"/>
                  </a:lnTo>
                  <a:lnTo>
                    <a:pt x="67" y="173"/>
                  </a:lnTo>
                  <a:lnTo>
                    <a:pt x="76" y="167"/>
                  </a:lnTo>
                  <a:lnTo>
                    <a:pt x="86" y="160"/>
                  </a:lnTo>
                  <a:lnTo>
                    <a:pt x="93" y="152"/>
                  </a:lnTo>
                  <a:lnTo>
                    <a:pt x="101" y="142"/>
                  </a:lnTo>
                  <a:lnTo>
                    <a:pt x="106" y="132"/>
                  </a:lnTo>
                  <a:lnTo>
                    <a:pt x="112" y="121"/>
                  </a:lnTo>
                  <a:lnTo>
                    <a:pt x="116" y="110"/>
                  </a:lnTo>
                  <a:lnTo>
                    <a:pt x="120" y="99"/>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66" name="Freeform 165"/>
            <p:cNvSpPr>
              <a:spLocks/>
            </p:cNvSpPr>
            <p:nvPr/>
          </p:nvSpPr>
          <p:spPr bwMode="auto">
            <a:xfrm>
              <a:off x="5591134" y="2557752"/>
              <a:ext cx="84137" cy="58738"/>
            </a:xfrm>
            <a:custGeom>
              <a:avLst/>
              <a:gdLst>
                <a:gd name="T0" fmla="*/ 2147483646 w 200"/>
                <a:gd name="T1" fmla="*/ 2147483646 h 98"/>
                <a:gd name="T2" fmla="*/ 2147483646 w 200"/>
                <a:gd name="T3" fmla="*/ 2147483646 h 98"/>
                <a:gd name="T4" fmla="*/ 2147483646 w 200"/>
                <a:gd name="T5" fmla="*/ 2147483646 h 98"/>
                <a:gd name="T6" fmla="*/ 2147483646 w 200"/>
                <a:gd name="T7" fmla="*/ 2147483646 h 98"/>
                <a:gd name="T8" fmla="*/ 2147483646 w 200"/>
                <a:gd name="T9" fmla="*/ 2147483646 h 98"/>
                <a:gd name="T10" fmla="*/ 2147483646 w 200"/>
                <a:gd name="T11" fmla="*/ 2147483646 h 98"/>
                <a:gd name="T12" fmla="*/ 2147483646 w 200"/>
                <a:gd name="T13" fmla="*/ 2147483646 h 98"/>
                <a:gd name="T14" fmla="*/ 2147483646 w 200"/>
                <a:gd name="T15" fmla="*/ 2147483646 h 98"/>
                <a:gd name="T16" fmla="*/ 2147483646 w 200"/>
                <a:gd name="T17" fmla="*/ 2147483646 h 98"/>
                <a:gd name="T18" fmla="*/ 2147483646 w 200"/>
                <a:gd name="T19" fmla="*/ 2147483646 h 98"/>
                <a:gd name="T20" fmla="*/ 2147483646 w 200"/>
                <a:gd name="T21" fmla="*/ 2147483646 h 98"/>
                <a:gd name="T22" fmla="*/ 2147483646 w 200"/>
                <a:gd name="T23" fmla="*/ 2147483646 h 98"/>
                <a:gd name="T24" fmla="*/ 2147483646 w 200"/>
                <a:gd name="T25" fmla="*/ 2147483646 h 98"/>
                <a:gd name="T26" fmla="*/ 2147483646 w 200"/>
                <a:gd name="T27" fmla="*/ 2147483646 h 98"/>
                <a:gd name="T28" fmla="*/ 2147483646 w 200"/>
                <a:gd name="T29" fmla="*/ 2147483646 h 98"/>
                <a:gd name="T30" fmla="*/ 2147483646 w 200"/>
                <a:gd name="T31" fmla="*/ 2147483646 h 98"/>
                <a:gd name="T32" fmla="*/ 2147483646 w 200"/>
                <a:gd name="T33" fmla="*/ 2147483646 h 98"/>
                <a:gd name="T34" fmla="*/ 2147483646 w 200"/>
                <a:gd name="T35" fmla="*/ 2147483646 h 98"/>
                <a:gd name="T36" fmla="*/ 2147483646 w 200"/>
                <a:gd name="T37" fmla="*/ 2147483646 h 98"/>
                <a:gd name="T38" fmla="*/ 2147483646 w 200"/>
                <a:gd name="T39" fmla="*/ 2147483646 h 98"/>
                <a:gd name="T40" fmla="*/ 2147483646 w 200"/>
                <a:gd name="T41" fmla="*/ 2147483646 h 98"/>
                <a:gd name="T42" fmla="*/ 2147483646 w 200"/>
                <a:gd name="T43" fmla="*/ 2147483646 h 98"/>
                <a:gd name="T44" fmla="*/ 2147483646 w 200"/>
                <a:gd name="T45" fmla="*/ 2147483646 h 98"/>
                <a:gd name="T46" fmla="*/ 2147483646 w 200"/>
                <a:gd name="T47" fmla="*/ 2147483646 h 98"/>
                <a:gd name="T48" fmla="*/ 2147483646 w 200"/>
                <a:gd name="T49" fmla="*/ 2147483646 h 98"/>
                <a:gd name="T50" fmla="*/ 2147483646 w 200"/>
                <a:gd name="T51" fmla="*/ 2147483646 h 98"/>
                <a:gd name="T52" fmla="*/ 2147483646 w 200"/>
                <a:gd name="T53" fmla="*/ 2147483646 h 98"/>
                <a:gd name="T54" fmla="*/ 2147483646 w 200"/>
                <a:gd name="T55" fmla="*/ 2147483646 h 98"/>
                <a:gd name="T56" fmla="*/ 2147483646 w 200"/>
                <a:gd name="T57" fmla="*/ 2147483646 h 98"/>
                <a:gd name="T58" fmla="*/ 2147483646 w 200"/>
                <a:gd name="T59" fmla="*/ 2147483646 h 98"/>
                <a:gd name="T60" fmla="*/ 2147483646 w 200"/>
                <a:gd name="T61" fmla="*/ 2147483646 h 98"/>
                <a:gd name="T62" fmla="*/ 0 w 200"/>
                <a:gd name="T63" fmla="*/ 2147483646 h 98"/>
                <a:gd name="T64" fmla="*/ 2147483646 w 200"/>
                <a:gd name="T65" fmla="*/ 2147483646 h 98"/>
                <a:gd name="T66" fmla="*/ 2147483646 w 200"/>
                <a:gd name="T67" fmla="*/ 2147483646 h 98"/>
                <a:gd name="T68" fmla="*/ 2147483646 w 200"/>
                <a:gd name="T69" fmla="*/ 2147483646 h 98"/>
                <a:gd name="T70" fmla="*/ 2147483646 w 200"/>
                <a:gd name="T71" fmla="*/ 2147483646 h 98"/>
                <a:gd name="T72" fmla="*/ 2147483646 w 200"/>
                <a:gd name="T73" fmla="*/ 2147483646 h 98"/>
                <a:gd name="T74" fmla="*/ 2147483646 w 200"/>
                <a:gd name="T75" fmla="*/ 2147483646 h 98"/>
                <a:gd name="T76" fmla="*/ 2147483646 w 200"/>
                <a:gd name="T77" fmla="*/ 2147483646 h 98"/>
                <a:gd name="T78" fmla="*/ 2147483646 w 200"/>
                <a:gd name="T79" fmla="*/ 2147483646 h 98"/>
                <a:gd name="T80" fmla="*/ 2147483646 w 200"/>
                <a:gd name="T81" fmla="*/ 2147483646 h 98"/>
                <a:gd name="T82" fmla="*/ 2147483646 w 200"/>
                <a:gd name="T83" fmla="*/ 2147483646 h 98"/>
                <a:gd name="T84" fmla="*/ 2147483646 w 200"/>
                <a:gd name="T85" fmla="*/ 2147483646 h 98"/>
                <a:gd name="T86" fmla="*/ 2147483646 w 200"/>
                <a:gd name="T87" fmla="*/ 0 h 98"/>
                <a:gd name="T88" fmla="*/ 2147483646 w 200"/>
                <a:gd name="T89" fmla="*/ 2147483646 h 98"/>
                <a:gd name="T90" fmla="*/ 2147483646 w 200"/>
                <a:gd name="T91" fmla="*/ 2147483646 h 98"/>
                <a:gd name="T92" fmla="*/ 2147483646 w 200"/>
                <a:gd name="T93" fmla="*/ 2147483646 h 98"/>
                <a:gd name="T94" fmla="*/ 2147483646 w 200"/>
                <a:gd name="T95" fmla="*/ 2147483646 h 98"/>
                <a:gd name="T96" fmla="*/ 2147483646 w 200"/>
                <a:gd name="T97" fmla="*/ 2147483646 h 98"/>
                <a:gd name="T98" fmla="*/ 2147483646 w 200"/>
                <a:gd name="T99" fmla="*/ 2147483646 h 98"/>
                <a:gd name="T100" fmla="*/ 2147483646 w 200"/>
                <a:gd name="T101" fmla="*/ 2147483646 h 98"/>
                <a:gd name="T102" fmla="*/ 2147483646 w 200"/>
                <a:gd name="T103" fmla="*/ 2147483646 h 98"/>
                <a:gd name="T104" fmla="*/ 2147483646 w 200"/>
                <a:gd name="T105" fmla="*/ 2147483646 h 98"/>
                <a:gd name="T106" fmla="*/ 2147483646 w 200"/>
                <a:gd name="T107" fmla="*/ 2147483646 h 98"/>
                <a:gd name="T108" fmla="*/ 2147483646 w 200"/>
                <a:gd name="T109" fmla="*/ 2147483646 h 98"/>
                <a:gd name="T110" fmla="*/ 2147483646 w 200"/>
                <a:gd name="T111" fmla="*/ 2147483646 h 98"/>
                <a:gd name="T112" fmla="*/ 2147483646 w 200"/>
                <a:gd name="T113" fmla="*/ 2147483646 h 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00" h="98">
                  <a:moveTo>
                    <a:pt x="200" y="55"/>
                  </a:moveTo>
                  <a:lnTo>
                    <a:pt x="195" y="56"/>
                  </a:lnTo>
                  <a:lnTo>
                    <a:pt x="186" y="60"/>
                  </a:lnTo>
                  <a:lnTo>
                    <a:pt x="177" y="65"/>
                  </a:lnTo>
                  <a:lnTo>
                    <a:pt x="166" y="73"/>
                  </a:lnTo>
                  <a:lnTo>
                    <a:pt x="155" y="80"/>
                  </a:lnTo>
                  <a:lnTo>
                    <a:pt x="145" y="87"/>
                  </a:lnTo>
                  <a:lnTo>
                    <a:pt x="137" y="93"/>
                  </a:lnTo>
                  <a:lnTo>
                    <a:pt x="133" y="98"/>
                  </a:lnTo>
                  <a:lnTo>
                    <a:pt x="127" y="98"/>
                  </a:lnTo>
                  <a:lnTo>
                    <a:pt x="122" y="98"/>
                  </a:lnTo>
                  <a:lnTo>
                    <a:pt x="116" y="97"/>
                  </a:lnTo>
                  <a:lnTo>
                    <a:pt x="111" y="95"/>
                  </a:lnTo>
                  <a:lnTo>
                    <a:pt x="106" y="93"/>
                  </a:lnTo>
                  <a:lnTo>
                    <a:pt x="103" y="88"/>
                  </a:lnTo>
                  <a:lnTo>
                    <a:pt x="101" y="82"/>
                  </a:lnTo>
                  <a:lnTo>
                    <a:pt x="100" y="74"/>
                  </a:lnTo>
                  <a:lnTo>
                    <a:pt x="91" y="80"/>
                  </a:lnTo>
                  <a:lnTo>
                    <a:pt x="82" y="86"/>
                  </a:lnTo>
                  <a:lnTo>
                    <a:pt x="78" y="90"/>
                  </a:lnTo>
                  <a:lnTo>
                    <a:pt x="72" y="93"/>
                  </a:lnTo>
                  <a:lnTo>
                    <a:pt x="67" y="96"/>
                  </a:lnTo>
                  <a:lnTo>
                    <a:pt x="60" y="98"/>
                  </a:lnTo>
                  <a:lnTo>
                    <a:pt x="39" y="98"/>
                  </a:lnTo>
                  <a:lnTo>
                    <a:pt x="34" y="98"/>
                  </a:lnTo>
                  <a:lnTo>
                    <a:pt x="28" y="95"/>
                  </a:lnTo>
                  <a:lnTo>
                    <a:pt x="22" y="92"/>
                  </a:lnTo>
                  <a:lnTo>
                    <a:pt x="15" y="89"/>
                  </a:lnTo>
                  <a:lnTo>
                    <a:pt x="9" y="85"/>
                  </a:lnTo>
                  <a:lnTo>
                    <a:pt x="4" y="81"/>
                  </a:lnTo>
                  <a:lnTo>
                    <a:pt x="1" y="77"/>
                  </a:lnTo>
                  <a:lnTo>
                    <a:pt x="0" y="74"/>
                  </a:lnTo>
                  <a:lnTo>
                    <a:pt x="5" y="71"/>
                  </a:lnTo>
                  <a:lnTo>
                    <a:pt x="10" y="67"/>
                  </a:lnTo>
                  <a:lnTo>
                    <a:pt x="14" y="60"/>
                  </a:lnTo>
                  <a:lnTo>
                    <a:pt x="20" y="53"/>
                  </a:lnTo>
                  <a:lnTo>
                    <a:pt x="23" y="45"/>
                  </a:lnTo>
                  <a:lnTo>
                    <a:pt x="27" y="37"/>
                  </a:lnTo>
                  <a:lnTo>
                    <a:pt x="30" y="28"/>
                  </a:lnTo>
                  <a:lnTo>
                    <a:pt x="33" y="19"/>
                  </a:lnTo>
                  <a:lnTo>
                    <a:pt x="66" y="14"/>
                  </a:lnTo>
                  <a:lnTo>
                    <a:pt x="103" y="9"/>
                  </a:lnTo>
                  <a:lnTo>
                    <a:pt x="145" y="4"/>
                  </a:lnTo>
                  <a:lnTo>
                    <a:pt x="193" y="0"/>
                  </a:lnTo>
                  <a:lnTo>
                    <a:pt x="166" y="31"/>
                  </a:lnTo>
                  <a:lnTo>
                    <a:pt x="166" y="34"/>
                  </a:lnTo>
                  <a:lnTo>
                    <a:pt x="164" y="37"/>
                  </a:lnTo>
                  <a:lnTo>
                    <a:pt x="162" y="39"/>
                  </a:lnTo>
                  <a:lnTo>
                    <a:pt x="161" y="41"/>
                  </a:lnTo>
                  <a:lnTo>
                    <a:pt x="157" y="45"/>
                  </a:lnTo>
                  <a:lnTo>
                    <a:pt x="156" y="47"/>
                  </a:lnTo>
                  <a:lnTo>
                    <a:pt x="156" y="49"/>
                  </a:lnTo>
                  <a:lnTo>
                    <a:pt x="157" y="50"/>
                  </a:lnTo>
                  <a:lnTo>
                    <a:pt x="159" y="50"/>
                  </a:lnTo>
                  <a:lnTo>
                    <a:pt x="163" y="51"/>
                  </a:lnTo>
                  <a:lnTo>
                    <a:pt x="177" y="53"/>
                  </a:lnTo>
                  <a:lnTo>
                    <a:pt x="200" y="55"/>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67" name="Freeform 166"/>
            <p:cNvSpPr>
              <a:spLocks/>
            </p:cNvSpPr>
            <p:nvPr/>
          </p:nvSpPr>
          <p:spPr bwMode="auto">
            <a:xfrm>
              <a:off x="5529220" y="2376778"/>
              <a:ext cx="84138" cy="73025"/>
            </a:xfrm>
            <a:custGeom>
              <a:avLst/>
              <a:gdLst>
                <a:gd name="T0" fmla="*/ 0 w 186"/>
                <a:gd name="T1" fmla="*/ 2147483646 h 142"/>
                <a:gd name="T2" fmla="*/ 2147483646 w 186"/>
                <a:gd name="T3" fmla="*/ 2147483646 h 142"/>
                <a:gd name="T4" fmla="*/ 2147483646 w 186"/>
                <a:gd name="T5" fmla="*/ 2147483646 h 142"/>
                <a:gd name="T6" fmla="*/ 2147483646 w 186"/>
                <a:gd name="T7" fmla="*/ 2147483646 h 142"/>
                <a:gd name="T8" fmla="*/ 2147483646 w 186"/>
                <a:gd name="T9" fmla="*/ 2147483646 h 142"/>
                <a:gd name="T10" fmla="*/ 2147483646 w 186"/>
                <a:gd name="T11" fmla="*/ 2147483646 h 142"/>
                <a:gd name="T12" fmla="*/ 2147483646 w 186"/>
                <a:gd name="T13" fmla="*/ 2147483646 h 142"/>
                <a:gd name="T14" fmla="*/ 2147483646 w 186"/>
                <a:gd name="T15" fmla="*/ 2147483646 h 142"/>
                <a:gd name="T16" fmla="*/ 2147483646 w 186"/>
                <a:gd name="T17" fmla="*/ 2147483646 h 142"/>
                <a:gd name="T18" fmla="*/ 2147483646 w 186"/>
                <a:gd name="T19" fmla="*/ 2147483646 h 142"/>
                <a:gd name="T20" fmla="*/ 2147483646 w 186"/>
                <a:gd name="T21" fmla="*/ 2147483646 h 142"/>
                <a:gd name="T22" fmla="*/ 2147483646 w 186"/>
                <a:gd name="T23" fmla="*/ 2147483646 h 142"/>
                <a:gd name="T24" fmla="*/ 2147483646 w 186"/>
                <a:gd name="T25" fmla="*/ 2147483646 h 142"/>
                <a:gd name="T26" fmla="*/ 2147483646 w 186"/>
                <a:gd name="T27" fmla="*/ 2147483646 h 142"/>
                <a:gd name="T28" fmla="*/ 2147483646 w 186"/>
                <a:gd name="T29" fmla="*/ 2147483646 h 142"/>
                <a:gd name="T30" fmla="*/ 2147483646 w 186"/>
                <a:gd name="T31" fmla="*/ 2147483646 h 142"/>
                <a:gd name="T32" fmla="*/ 2147483646 w 186"/>
                <a:gd name="T33" fmla="*/ 2147483646 h 142"/>
                <a:gd name="T34" fmla="*/ 2147483646 w 186"/>
                <a:gd name="T35" fmla="*/ 2147483646 h 142"/>
                <a:gd name="T36" fmla="*/ 2147483646 w 186"/>
                <a:gd name="T37" fmla="*/ 2147483646 h 142"/>
                <a:gd name="T38" fmla="*/ 2147483646 w 186"/>
                <a:gd name="T39" fmla="*/ 2147483646 h 142"/>
                <a:gd name="T40" fmla="*/ 2147483646 w 186"/>
                <a:gd name="T41" fmla="*/ 2147483646 h 142"/>
                <a:gd name="T42" fmla="*/ 2147483646 w 186"/>
                <a:gd name="T43" fmla="*/ 2147483646 h 142"/>
                <a:gd name="T44" fmla="*/ 2147483646 w 186"/>
                <a:gd name="T45" fmla="*/ 2147483646 h 142"/>
                <a:gd name="T46" fmla="*/ 2147483646 w 186"/>
                <a:gd name="T47" fmla="*/ 2147483646 h 142"/>
                <a:gd name="T48" fmla="*/ 2147483646 w 186"/>
                <a:gd name="T49" fmla="*/ 2147483646 h 142"/>
                <a:gd name="T50" fmla="*/ 2147483646 w 186"/>
                <a:gd name="T51" fmla="*/ 2147483646 h 142"/>
                <a:gd name="T52" fmla="*/ 2147483646 w 186"/>
                <a:gd name="T53" fmla="*/ 2147483646 h 142"/>
                <a:gd name="T54" fmla="*/ 2147483646 w 186"/>
                <a:gd name="T55" fmla="*/ 2147483646 h 142"/>
                <a:gd name="T56" fmla="*/ 2147483646 w 186"/>
                <a:gd name="T57" fmla="*/ 2147483646 h 142"/>
                <a:gd name="T58" fmla="*/ 2147483646 w 186"/>
                <a:gd name="T59" fmla="*/ 2147483646 h 142"/>
                <a:gd name="T60" fmla="*/ 2147483646 w 186"/>
                <a:gd name="T61" fmla="*/ 2147483646 h 142"/>
                <a:gd name="T62" fmla="*/ 2147483646 w 186"/>
                <a:gd name="T63" fmla="*/ 2147483646 h 142"/>
                <a:gd name="T64" fmla="*/ 2147483646 w 186"/>
                <a:gd name="T65" fmla="*/ 2147483646 h 142"/>
                <a:gd name="T66" fmla="*/ 2147483646 w 186"/>
                <a:gd name="T67" fmla="*/ 2147483646 h 142"/>
                <a:gd name="T68" fmla="*/ 2147483646 w 186"/>
                <a:gd name="T69" fmla="*/ 2147483646 h 142"/>
                <a:gd name="T70" fmla="*/ 2147483646 w 186"/>
                <a:gd name="T71" fmla="*/ 2147483646 h 142"/>
                <a:gd name="T72" fmla="*/ 2147483646 w 186"/>
                <a:gd name="T73" fmla="*/ 2147483646 h 14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86" h="142">
                  <a:moveTo>
                    <a:pt x="0" y="111"/>
                  </a:moveTo>
                  <a:lnTo>
                    <a:pt x="0" y="112"/>
                  </a:lnTo>
                  <a:lnTo>
                    <a:pt x="1" y="114"/>
                  </a:lnTo>
                  <a:lnTo>
                    <a:pt x="2" y="116"/>
                  </a:lnTo>
                  <a:lnTo>
                    <a:pt x="7" y="117"/>
                  </a:lnTo>
                  <a:lnTo>
                    <a:pt x="3" y="107"/>
                  </a:lnTo>
                  <a:lnTo>
                    <a:pt x="2" y="99"/>
                  </a:lnTo>
                  <a:lnTo>
                    <a:pt x="3" y="93"/>
                  </a:lnTo>
                  <a:lnTo>
                    <a:pt x="6" y="87"/>
                  </a:lnTo>
                  <a:lnTo>
                    <a:pt x="9" y="82"/>
                  </a:lnTo>
                  <a:lnTo>
                    <a:pt x="13" y="76"/>
                  </a:lnTo>
                  <a:lnTo>
                    <a:pt x="17" y="69"/>
                  </a:lnTo>
                  <a:lnTo>
                    <a:pt x="20" y="61"/>
                  </a:lnTo>
                  <a:lnTo>
                    <a:pt x="20" y="56"/>
                  </a:lnTo>
                  <a:lnTo>
                    <a:pt x="21" y="51"/>
                  </a:lnTo>
                  <a:lnTo>
                    <a:pt x="23" y="46"/>
                  </a:lnTo>
                  <a:lnTo>
                    <a:pt x="25" y="42"/>
                  </a:lnTo>
                  <a:lnTo>
                    <a:pt x="28" y="37"/>
                  </a:lnTo>
                  <a:lnTo>
                    <a:pt x="31" y="34"/>
                  </a:lnTo>
                  <a:lnTo>
                    <a:pt x="35" y="32"/>
                  </a:lnTo>
                  <a:lnTo>
                    <a:pt x="40" y="31"/>
                  </a:lnTo>
                  <a:lnTo>
                    <a:pt x="41" y="38"/>
                  </a:lnTo>
                  <a:lnTo>
                    <a:pt x="41" y="43"/>
                  </a:lnTo>
                  <a:lnTo>
                    <a:pt x="43" y="49"/>
                  </a:lnTo>
                  <a:lnTo>
                    <a:pt x="45" y="54"/>
                  </a:lnTo>
                  <a:lnTo>
                    <a:pt x="47" y="58"/>
                  </a:lnTo>
                  <a:lnTo>
                    <a:pt x="51" y="62"/>
                  </a:lnTo>
                  <a:lnTo>
                    <a:pt x="55" y="65"/>
                  </a:lnTo>
                  <a:lnTo>
                    <a:pt x="59" y="67"/>
                  </a:lnTo>
                  <a:lnTo>
                    <a:pt x="87" y="67"/>
                  </a:lnTo>
                  <a:lnTo>
                    <a:pt x="87" y="43"/>
                  </a:lnTo>
                  <a:lnTo>
                    <a:pt x="79" y="41"/>
                  </a:lnTo>
                  <a:lnTo>
                    <a:pt x="74" y="38"/>
                  </a:lnTo>
                  <a:lnTo>
                    <a:pt x="69" y="36"/>
                  </a:lnTo>
                  <a:lnTo>
                    <a:pt x="66" y="33"/>
                  </a:lnTo>
                  <a:lnTo>
                    <a:pt x="63" y="30"/>
                  </a:lnTo>
                  <a:lnTo>
                    <a:pt x="62" y="27"/>
                  </a:lnTo>
                  <a:lnTo>
                    <a:pt x="61" y="23"/>
                  </a:lnTo>
                  <a:lnTo>
                    <a:pt x="59" y="18"/>
                  </a:lnTo>
                  <a:lnTo>
                    <a:pt x="70" y="17"/>
                  </a:lnTo>
                  <a:lnTo>
                    <a:pt x="79" y="16"/>
                  </a:lnTo>
                  <a:lnTo>
                    <a:pt x="87" y="14"/>
                  </a:lnTo>
                  <a:lnTo>
                    <a:pt x="92" y="12"/>
                  </a:lnTo>
                  <a:lnTo>
                    <a:pt x="98" y="10"/>
                  </a:lnTo>
                  <a:lnTo>
                    <a:pt x="103" y="8"/>
                  </a:lnTo>
                  <a:lnTo>
                    <a:pt x="111" y="6"/>
                  </a:lnTo>
                  <a:lnTo>
                    <a:pt x="120" y="6"/>
                  </a:lnTo>
                  <a:lnTo>
                    <a:pt x="130" y="3"/>
                  </a:lnTo>
                  <a:lnTo>
                    <a:pt x="140" y="0"/>
                  </a:lnTo>
                  <a:lnTo>
                    <a:pt x="147" y="1"/>
                  </a:lnTo>
                  <a:lnTo>
                    <a:pt x="154" y="2"/>
                  </a:lnTo>
                  <a:lnTo>
                    <a:pt x="159" y="2"/>
                  </a:lnTo>
                  <a:lnTo>
                    <a:pt x="165" y="2"/>
                  </a:lnTo>
                  <a:lnTo>
                    <a:pt x="176" y="1"/>
                  </a:lnTo>
                  <a:lnTo>
                    <a:pt x="186" y="0"/>
                  </a:lnTo>
                  <a:lnTo>
                    <a:pt x="183" y="10"/>
                  </a:lnTo>
                  <a:lnTo>
                    <a:pt x="181" y="19"/>
                  </a:lnTo>
                  <a:lnTo>
                    <a:pt x="178" y="26"/>
                  </a:lnTo>
                  <a:lnTo>
                    <a:pt x="176" y="32"/>
                  </a:lnTo>
                  <a:lnTo>
                    <a:pt x="169" y="40"/>
                  </a:lnTo>
                  <a:lnTo>
                    <a:pt x="165" y="45"/>
                  </a:lnTo>
                  <a:lnTo>
                    <a:pt x="159" y="51"/>
                  </a:lnTo>
                  <a:lnTo>
                    <a:pt x="156" y="58"/>
                  </a:lnTo>
                  <a:lnTo>
                    <a:pt x="155" y="63"/>
                  </a:lnTo>
                  <a:lnTo>
                    <a:pt x="154" y="69"/>
                  </a:lnTo>
                  <a:lnTo>
                    <a:pt x="153" y="76"/>
                  </a:lnTo>
                  <a:lnTo>
                    <a:pt x="153" y="86"/>
                  </a:lnTo>
                  <a:lnTo>
                    <a:pt x="120" y="142"/>
                  </a:lnTo>
                  <a:lnTo>
                    <a:pt x="93" y="123"/>
                  </a:lnTo>
                  <a:lnTo>
                    <a:pt x="80" y="122"/>
                  </a:lnTo>
                  <a:lnTo>
                    <a:pt x="52" y="119"/>
                  </a:lnTo>
                  <a:lnTo>
                    <a:pt x="35" y="117"/>
                  </a:lnTo>
                  <a:lnTo>
                    <a:pt x="20" y="115"/>
                  </a:lnTo>
                  <a:lnTo>
                    <a:pt x="8" y="113"/>
                  </a:lnTo>
                  <a:lnTo>
                    <a:pt x="0" y="111"/>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68" name="Freeform 167"/>
            <p:cNvSpPr>
              <a:spLocks/>
            </p:cNvSpPr>
            <p:nvPr/>
          </p:nvSpPr>
          <p:spPr bwMode="auto">
            <a:xfrm>
              <a:off x="5510170" y="2440277"/>
              <a:ext cx="84138" cy="57150"/>
            </a:xfrm>
            <a:custGeom>
              <a:avLst/>
              <a:gdLst>
                <a:gd name="T0" fmla="*/ 2147483646 w 192"/>
                <a:gd name="T1" fmla="*/ 2147483646 h 105"/>
                <a:gd name="T2" fmla="*/ 2147483646 w 192"/>
                <a:gd name="T3" fmla="*/ 2147483646 h 105"/>
                <a:gd name="T4" fmla="*/ 2147483646 w 192"/>
                <a:gd name="T5" fmla="*/ 2147483646 h 105"/>
                <a:gd name="T6" fmla="*/ 2147483646 w 192"/>
                <a:gd name="T7" fmla="*/ 2147483646 h 105"/>
                <a:gd name="T8" fmla="*/ 2147483646 w 192"/>
                <a:gd name="T9" fmla="*/ 2147483646 h 105"/>
                <a:gd name="T10" fmla="*/ 2147483646 w 192"/>
                <a:gd name="T11" fmla="*/ 2147483646 h 105"/>
                <a:gd name="T12" fmla="*/ 2147483646 w 192"/>
                <a:gd name="T13" fmla="*/ 2147483646 h 105"/>
                <a:gd name="T14" fmla="*/ 2147483646 w 192"/>
                <a:gd name="T15" fmla="*/ 2147483646 h 105"/>
                <a:gd name="T16" fmla="*/ 2147483646 w 192"/>
                <a:gd name="T17" fmla="*/ 2147483646 h 105"/>
                <a:gd name="T18" fmla="*/ 2147483646 w 192"/>
                <a:gd name="T19" fmla="*/ 2147483646 h 105"/>
                <a:gd name="T20" fmla="*/ 2147483646 w 192"/>
                <a:gd name="T21" fmla="*/ 2147483646 h 105"/>
                <a:gd name="T22" fmla="*/ 2147483646 w 192"/>
                <a:gd name="T23" fmla="*/ 2147483646 h 105"/>
                <a:gd name="T24" fmla="*/ 2147483646 w 192"/>
                <a:gd name="T25" fmla="*/ 2147483646 h 105"/>
                <a:gd name="T26" fmla="*/ 2147483646 w 192"/>
                <a:gd name="T27" fmla="*/ 2147483646 h 105"/>
                <a:gd name="T28" fmla="*/ 2147483646 w 192"/>
                <a:gd name="T29" fmla="*/ 2147483646 h 105"/>
                <a:gd name="T30" fmla="*/ 2147483646 w 192"/>
                <a:gd name="T31" fmla="*/ 2147483646 h 105"/>
                <a:gd name="T32" fmla="*/ 2147483646 w 192"/>
                <a:gd name="T33" fmla="*/ 2147483646 h 105"/>
                <a:gd name="T34" fmla="*/ 2147483646 w 192"/>
                <a:gd name="T35" fmla="*/ 2147483646 h 105"/>
                <a:gd name="T36" fmla="*/ 0 w 192"/>
                <a:gd name="T37" fmla="*/ 2147483646 h 105"/>
                <a:gd name="T38" fmla="*/ 0 w 192"/>
                <a:gd name="T39" fmla="*/ 2147483646 h 105"/>
                <a:gd name="T40" fmla="*/ 2147483646 w 192"/>
                <a:gd name="T41" fmla="*/ 2147483646 h 105"/>
                <a:gd name="T42" fmla="*/ 2147483646 w 192"/>
                <a:gd name="T43" fmla="*/ 2147483646 h 105"/>
                <a:gd name="T44" fmla="*/ 2147483646 w 192"/>
                <a:gd name="T45" fmla="*/ 2147483646 h 105"/>
                <a:gd name="T46" fmla="*/ 2147483646 w 192"/>
                <a:gd name="T47" fmla="*/ 0 h 105"/>
                <a:gd name="T48" fmla="*/ 2147483646 w 192"/>
                <a:gd name="T49" fmla="*/ 2147483646 h 105"/>
                <a:gd name="T50" fmla="*/ 2147483646 w 192"/>
                <a:gd name="T51" fmla="*/ 2147483646 h 105"/>
                <a:gd name="T52" fmla="*/ 2147483646 w 192"/>
                <a:gd name="T53" fmla="*/ 2147483646 h 105"/>
                <a:gd name="T54" fmla="*/ 2147483646 w 192"/>
                <a:gd name="T55" fmla="*/ 2147483646 h 105"/>
                <a:gd name="T56" fmla="*/ 2147483646 w 192"/>
                <a:gd name="T57" fmla="*/ 2147483646 h 105"/>
                <a:gd name="T58" fmla="*/ 2147483646 w 192"/>
                <a:gd name="T59" fmla="*/ 2147483646 h 105"/>
                <a:gd name="T60" fmla="*/ 2147483646 w 192"/>
                <a:gd name="T61" fmla="*/ 2147483646 h 105"/>
                <a:gd name="T62" fmla="*/ 2147483646 w 192"/>
                <a:gd name="T63" fmla="*/ 2147483646 h 105"/>
                <a:gd name="T64" fmla="*/ 2147483646 w 192"/>
                <a:gd name="T65" fmla="*/ 2147483646 h 105"/>
                <a:gd name="T66" fmla="*/ 2147483646 w 192"/>
                <a:gd name="T67" fmla="*/ 2147483646 h 105"/>
                <a:gd name="T68" fmla="*/ 2147483646 w 192"/>
                <a:gd name="T69" fmla="*/ 2147483646 h 105"/>
                <a:gd name="T70" fmla="*/ 2147483646 w 192"/>
                <a:gd name="T71" fmla="*/ 2147483646 h 105"/>
                <a:gd name="T72" fmla="*/ 2147483646 w 192"/>
                <a:gd name="T73" fmla="*/ 2147483646 h 105"/>
                <a:gd name="T74" fmla="*/ 2147483646 w 192"/>
                <a:gd name="T75" fmla="*/ 2147483646 h 105"/>
                <a:gd name="T76" fmla="*/ 2147483646 w 192"/>
                <a:gd name="T77" fmla="*/ 2147483646 h 105"/>
                <a:gd name="T78" fmla="*/ 2147483646 w 192"/>
                <a:gd name="T79" fmla="*/ 2147483646 h 105"/>
                <a:gd name="T80" fmla="*/ 2147483646 w 192"/>
                <a:gd name="T81" fmla="*/ 2147483646 h 105"/>
                <a:gd name="T82" fmla="*/ 2147483646 w 192"/>
                <a:gd name="T83" fmla="*/ 2147483646 h 105"/>
                <a:gd name="T84" fmla="*/ 2147483646 w 192"/>
                <a:gd name="T85" fmla="*/ 2147483646 h 10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92" h="105">
                  <a:moveTo>
                    <a:pt x="192" y="61"/>
                  </a:moveTo>
                  <a:lnTo>
                    <a:pt x="189" y="62"/>
                  </a:lnTo>
                  <a:lnTo>
                    <a:pt x="184" y="63"/>
                  </a:lnTo>
                  <a:lnTo>
                    <a:pt x="180" y="64"/>
                  </a:lnTo>
                  <a:lnTo>
                    <a:pt x="177" y="67"/>
                  </a:lnTo>
                  <a:lnTo>
                    <a:pt x="168" y="72"/>
                  </a:lnTo>
                  <a:lnTo>
                    <a:pt x="160" y="79"/>
                  </a:lnTo>
                  <a:lnTo>
                    <a:pt x="154" y="86"/>
                  </a:lnTo>
                  <a:lnTo>
                    <a:pt x="147" y="93"/>
                  </a:lnTo>
                  <a:lnTo>
                    <a:pt x="143" y="99"/>
                  </a:lnTo>
                  <a:lnTo>
                    <a:pt x="139" y="105"/>
                  </a:lnTo>
                  <a:lnTo>
                    <a:pt x="120" y="97"/>
                  </a:lnTo>
                  <a:lnTo>
                    <a:pt x="102" y="89"/>
                  </a:lnTo>
                  <a:lnTo>
                    <a:pt x="86" y="80"/>
                  </a:lnTo>
                  <a:lnTo>
                    <a:pt x="69" y="71"/>
                  </a:lnTo>
                  <a:lnTo>
                    <a:pt x="53" y="61"/>
                  </a:lnTo>
                  <a:lnTo>
                    <a:pt x="36" y="53"/>
                  </a:lnTo>
                  <a:lnTo>
                    <a:pt x="19" y="44"/>
                  </a:lnTo>
                  <a:lnTo>
                    <a:pt x="0" y="37"/>
                  </a:lnTo>
                  <a:lnTo>
                    <a:pt x="0" y="13"/>
                  </a:lnTo>
                  <a:lnTo>
                    <a:pt x="7" y="7"/>
                  </a:lnTo>
                  <a:lnTo>
                    <a:pt x="16" y="4"/>
                  </a:lnTo>
                  <a:lnTo>
                    <a:pt x="29" y="1"/>
                  </a:lnTo>
                  <a:lnTo>
                    <a:pt x="40" y="0"/>
                  </a:lnTo>
                  <a:lnTo>
                    <a:pt x="60" y="2"/>
                  </a:lnTo>
                  <a:lnTo>
                    <a:pt x="93" y="5"/>
                  </a:lnTo>
                  <a:lnTo>
                    <a:pt x="111" y="7"/>
                  </a:lnTo>
                  <a:lnTo>
                    <a:pt x="128" y="7"/>
                  </a:lnTo>
                  <a:lnTo>
                    <a:pt x="143" y="7"/>
                  </a:lnTo>
                  <a:lnTo>
                    <a:pt x="153" y="6"/>
                  </a:lnTo>
                  <a:lnTo>
                    <a:pt x="155" y="11"/>
                  </a:lnTo>
                  <a:lnTo>
                    <a:pt x="159" y="17"/>
                  </a:lnTo>
                  <a:lnTo>
                    <a:pt x="161" y="20"/>
                  </a:lnTo>
                  <a:lnTo>
                    <a:pt x="164" y="23"/>
                  </a:lnTo>
                  <a:lnTo>
                    <a:pt x="165" y="27"/>
                  </a:lnTo>
                  <a:lnTo>
                    <a:pt x="166" y="31"/>
                  </a:lnTo>
                  <a:lnTo>
                    <a:pt x="170" y="32"/>
                  </a:lnTo>
                  <a:lnTo>
                    <a:pt x="177" y="33"/>
                  </a:lnTo>
                  <a:lnTo>
                    <a:pt x="180" y="34"/>
                  </a:lnTo>
                  <a:lnTo>
                    <a:pt x="183" y="34"/>
                  </a:lnTo>
                  <a:lnTo>
                    <a:pt x="188" y="33"/>
                  </a:lnTo>
                  <a:lnTo>
                    <a:pt x="192" y="31"/>
                  </a:lnTo>
                  <a:lnTo>
                    <a:pt x="192" y="61"/>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69" name="Freeform 168"/>
            <p:cNvSpPr>
              <a:spLocks/>
            </p:cNvSpPr>
            <p:nvPr/>
          </p:nvSpPr>
          <p:spPr bwMode="auto">
            <a:xfrm>
              <a:off x="6270584" y="2994315"/>
              <a:ext cx="33337" cy="131762"/>
            </a:xfrm>
            <a:custGeom>
              <a:avLst/>
              <a:gdLst>
                <a:gd name="T0" fmla="*/ 2147483646 w 80"/>
                <a:gd name="T1" fmla="*/ 0 h 254"/>
                <a:gd name="T2" fmla="*/ 2147483646 w 80"/>
                <a:gd name="T3" fmla="*/ 2147483646 h 254"/>
                <a:gd name="T4" fmla="*/ 2147483646 w 80"/>
                <a:gd name="T5" fmla="*/ 2147483646 h 254"/>
                <a:gd name="T6" fmla="*/ 2147483646 w 80"/>
                <a:gd name="T7" fmla="*/ 2147483646 h 254"/>
                <a:gd name="T8" fmla="*/ 2147483646 w 80"/>
                <a:gd name="T9" fmla="*/ 2147483646 h 254"/>
                <a:gd name="T10" fmla="*/ 2147483646 w 80"/>
                <a:gd name="T11" fmla="*/ 2147483646 h 254"/>
                <a:gd name="T12" fmla="*/ 2147483646 w 80"/>
                <a:gd name="T13" fmla="*/ 2147483646 h 254"/>
                <a:gd name="T14" fmla="*/ 2147483646 w 80"/>
                <a:gd name="T15" fmla="*/ 2147483646 h 254"/>
                <a:gd name="T16" fmla="*/ 2147483646 w 80"/>
                <a:gd name="T17" fmla="*/ 2147483646 h 254"/>
                <a:gd name="T18" fmla="*/ 2147483646 w 80"/>
                <a:gd name="T19" fmla="*/ 2147483646 h 254"/>
                <a:gd name="T20" fmla="*/ 2147483646 w 80"/>
                <a:gd name="T21" fmla="*/ 2147483646 h 254"/>
                <a:gd name="T22" fmla="*/ 2147483646 w 80"/>
                <a:gd name="T23" fmla="*/ 2147483646 h 254"/>
                <a:gd name="T24" fmla="*/ 2147483646 w 80"/>
                <a:gd name="T25" fmla="*/ 2147483646 h 254"/>
                <a:gd name="T26" fmla="*/ 2147483646 w 80"/>
                <a:gd name="T27" fmla="*/ 2147483646 h 254"/>
                <a:gd name="T28" fmla="*/ 2147483646 w 80"/>
                <a:gd name="T29" fmla="*/ 2147483646 h 254"/>
                <a:gd name="T30" fmla="*/ 2147483646 w 80"/>
                <a:gd name="T31" fmla="*/ 2147483646 h 254"/>
                <a:gd name="T32" fmla="*/ 0 w 80"/>
                <a:gd name="T33" fmla="*/ 2147483646 h 254"/>
                <a:gd name="T34" fmla="*/ 2147483646 w 80"/>
                <a:gd name="T35" fmla="*/ 2147483646 h 254"/>
                <a:gd name="T36" fmla="*/ 2147483646 w 80"/>
                <a:gd name="T37" fmla="*/ 2147483646 h 254"/>
                <a:gd name="T38" fmla="*/ 2147483646 w 80"/>
                <a:gd name="T39" fmla="*/ 2147483646 h 254"/>
                <a:gd name="T40" fmla="*/ 2147483646 w 80"/>
                <a:gd name="T41" fmla="*/ 2147483646 h 254"/>
                <a:gd name="T42" fmla="*/ 2147483646 w 80"/>
                <a:gd name="T43" fmla="*/ 2147483646 h 254"/>
                <a:gd name="T44" fmla="*/ 2147483646 w 80"/>
                <a:gd name="T45" fmla="*/ 0 h 25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0" h="254">
                  <a:moveTo>
                    <a:pt x="33" y="0"/>
                  </a:moveTo>
                  <a:lnTo>
                    <a:pt x="37" y="2"/>
                  </a:lnTo>
                  <a:lnTo>
                    <a:pt x="40" y="4"/>
                  </a:lnTo>
                  <a:lnTo>
                    <a:pt x="43" y="7"/>
                  </a:lnTo>
                  <a:lnTo>
                    <a:pt x="46" y="10"/>
                  </a:lnTo>
                  <a:lnTo>
                    <a:pt x="52" y="18"/>
                  </a:lnTo>
                  <a:lnTo>
                    <a:pt x="56" y="25"/>
                  </a:lnTo>
                  <a:lnTo>
                    <a:pt x="62" y="32"/>
                  </a:lnTo>
                  <a:lnTo>
                    <a:pt x="67" y="38"/>
                  </a:lnTo>
                  <a:lnTo>
                    <a:pt x="70" y="40"/>
                  </a:lnTo>
                  <a:lnTo>
                    <a:pt x="73" y="42"/>
                  </a:lnTo>
                  <a:lnTo>
                    <a:pt x="76" y="43"/>
                  </a:lnTo>
                  <a:lnTo>
                    <a:pt x="80" y="44"/>
                  </a:lnTo>
                  <a:lnTo>
                    <a:pt x="80" y="53"/>
                  </a:lnTo>
                  <a:lnTo>
                    <a:pt x="80" y="62"/>
                  </a:lnTo>
                  <a:lnTo>
                    <a:pt x="53" y="254"/>
                  </a:lnTo>
                  <a:lnTo>
                    <a:pt x="0" y="93"/>
                  </a:lnTo>
                  <a:lnTo>
                    <a:pt x="4" y="88"/>
                  </a:lnTo>
                  <a:lnTo>
                    <a:pt x="11" y="71"/>
                  </a:lnTo>
                  <a:lnTo>
                    <a:pt x="17" y="57"/>
                  </a:lnTo>
                  <a:lnTo>
                    <a:pt x="22" y="41"/>
                  </a:lnTo>
                  <a:lnTo>
                    <a:pt x="28" y="23"/>
                  </a:lnTo>
                  <a:lnTo>
                    <a:pt x="33"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70" name="Freeform 169"/>
            <p:cNvSpPr>
              <a:spLocks/>
            </p:cNvSpPr>
            <p:nvPr/>
          </p:nvSpPr>
          <p:spPr bwMode="auto">
            <a:xfrm>
              <a:off x="6219783" y="3046703"/>
              <a:ext cx="69850" cy="130175"/>
            </a:xfrm>
            <a:custGeom>
              <a:avLst/>
              <a:gdLst>
                <a:gd name="T0" fmla="*/ 2147483646 w 167"/>
                <a:gd name="T1" fmla="*/ 0 h 259"/>
                <a:gd name="T2" fmla="*/ 2147483646 w 167"/>
                <a:gd name="T3" fmla="*/ 2147483646 h 259"/>
                <a:gd name="T4" fmla="*/ 2147483646 w 167"/>
                <a:gd name="T5" fmla="*/ 2147483646 h 259"/>
                <a:gd name="T6" fmla="*/ 2147483646 w 167"/>
                <a:gd name="T7" fmla="*/ 2147483646 h 259"/>
                <a:gd name="T8" fmla="*/ 2147483646 w 167"/>
                <a:gd name="T9" fmla="*/ 2147483646 h 259"/>
                <a:gd name="T10" fmla="*/ 2147483646 w 167"/>
                <a:gd name="T11" fmla="*/ 2147483646 h 259"/>
                <a:gd name="T12" fmla="*/ 2147483646 w 167"/>
                <a:gd name="T13" fmla="*/ 2147483646 h 259"/>
                <a:gd name="T14" fmla="*/ 2147483646 w 167"/>
                <a:gd name="T15" fmla="*/ 2147483646 h 259"/>
                <a:gd name="T16" fmla="*/ 2147483646 w 167"/>
                <a:gd name="T17" fmla="*/ 2147483646 h 259"/>
                <a:gd name="T18" fmla="*/ 2147483646 w 167"/>
                <a:gd name="T19" fmla="*/ 2147483646 h 259"/>
                <a:gd name="T20" fmla="*/ 2147483646 w 167"/>
                <a:gd name="T21" fmla="*/ 2147483646 h 259"/>
                <a:gd name="T22" fmla="*/ 2147483646 w 167"/>
                <a:gd name="T23" fmla="*/ 2147483646 h 259"/>
                <a:gd name="T24" fmla="*/ 2147483646 w 167"/>
                <a:gd name="T25" fmla="*/ 2147483646 h 259"/>
                <a:gd name="T26" fmla="*/ 2147483646 w 167"/>
                <a:gd name="T27" fmla="*/ 2147483646 h 259"/>
                <a:gd name="T28" fmla="*/ 2147483646 w 167"/>
                <a:gd name="T29" fmla="*/ 2147483646 h 259"/>
                <a:gd name="T30" fmla="*/ 2147483646 w 167"/>
                <a:gd name="T31" fmla="*/ 2147483646 h 259"/>
                <a:gd name="T32" fmla="*/ 2147483646 w 167"/>
                <a:gd name="T33" fmla="*/ 2147483646 h 259"/>
                <a:gd name="T34" fmla="*/ 2147483646 w 167"/>
                <a:gd name="T35" fmla="*/ 2147483646 h 259"/>
                <a:gd name="T36" fmla="*/ 2147483646 w 167"/>
                <a:gd name="T37" fmla="*/ 2147483646 h 259"/>
                <a:gd name="T38" fmla="*/ 2147483646 w 167"/>
                <a:gd name="T39" fmla="*/ 2147483646 h 259"/>
                <a:gd name="T40" fmla="*/ 2147483646 w 167"/>
                <a:gd name="T41" fmla="*/ 2147483646 h 259"/>
                <a:gd name="T42" fmla="*/ 2147483646 w 167"/>
                <a:gd name="T43" fmla="*/ 2147483646 h 259"/>
                <a:gd name="T44" fmla="*/ 2147483646 w 167"/>
                <a:gd name="T45" fmla="*/ 2147483646 h 259"/>
                <a:gd name="T46" fmla="*/ 2147483646 w 167"/>
                <a:gd name="T47" fmla="*/ 2147483646 h 259"/>
                <a:gd name="T48" fmla="*/ 2147483646 w 167"/>
                <a:gd name="T49" fmla="*/ 2147483646 h 259"/>
                <a:gd name="T50" fmla="*/ 2147483646 w 167"/>
                <a:gd name="T51" fmla="*/ 2147483646 h 259"/>
                <a:gd name="T52" fmla="*/ 2147483646 w 167"/>
                <a:gd name="T53" fmla="*/ 2147483646 h 259"/>
                <a:gd name="T54" fmla="*/ 2147483646 w 167"/>
                <a:gd name="T55" fmla="*/ 2147483646 h 259"/>
                <a:gd name="T56" fmla="*/ 2147483646 w 167"/>
                <a:gd name="T57" fmla="*/ 2147483646 h 259"/>
                <a:gd name="T58" fmla="*/ 2147483646 w 167"/>
                <a:gd name="T59" fmla="*/ 2147483646 h 259"/>
                <a:gd name="T60" fmla="*/ 2147483646 w 167"/>
                <a:gd name="T61" fmla="*/ 2147483646 h 259"/>
                <a:gd name="T62" fmla="*/ 2147483646 w 167"/>
                <a:gd name="T63" fmla="*/ 2147483646 h 259"/>
                <a:gd name="T64" fmla="*/ 2147483646 w 167"/>
                <a:gd name="T65" fmla="*/ 2147483646 h 259"/>
                <a:gd name="T66" fmla="*/ 0 w 167"/>
                <a:gd name="T67" fmla="*/ 2147483646 h 259"/>
                <a:gd name="T68" fmla="*/ 0 w 167"/>
                <a:gd name="T69" fmla="*/ 2147483646 h 259"/>
                <a:gd name="T70" fmla="*/ 0 w 167"/>
                <a:gd name="T71" fmla="*/ 2147483646 h 259"/>
                <a:gd name="T72" fmla="*/ 2147483646 w 167"/>
                <a:gd name="T73" fmla="*/ 2147483646 h 259"/>
                <a:gd name="T74" fmla="*/ 2147483646 w 167"/>
                <a:gd name="T75" fmla="*/ 2147483646 h 259"/>
                <a:gd name="T76" fmla="*/ 2147483646 w 167"/>
                <a:gd name="T77" fmla="*/ 2147483646 h 259"/>
                <a:gd name="T78" fmla="*/ 2147483646 w 167"/>
                <a:gd name="T79" fmla="*/ 2147483646 h 259"/>
                <a:gd name="T80" fmla="*/ 2147483646 w 167"/>
                <a:gd name="T81" fmla="*/ 2147483646 h 259"/>
                <a:gd name="T82" fmla="*/ 2147483646 w 167"/>
                <a:gd name="T83" fmla="*/ 2147483646 h 259"/>
                <a:gd name="T84" fmla="*/ 2147483646 w 167"/>
                <a:gd name="T85" fmla="*/ 2147483646 h 259"/>
                <a:gd name="T86" fmla="*/ 2147483646 w 167"/>
                <a:gd name="T87" fmla="*/ 2147483646 h 259"/>
                <a:gd name="T88" fmla="*/ 2147483646 w 167"/>
                <a:gd name="T89" fmla="*/ 2147483646 h 259"/>
                <a:gd name="T90" fmla="*/ 2147483646 w 167"/>
                <a:gd name="T91" fmla="*/ 2147483646 h 259"/>
                <a:gd name="T92" fmla="*/ 2147483646 w 167"/>
                <a:gd name="T93" fmla="*/ 2147483646 h 259"/>
                <a:gd name="T94" fmla="*/ 2147483646 w 167"/>
                <a:gd name="T95" fmla="*/ 2147483646 h 259"/>
                <a:gd name="T96" fmla="*/ 2147483646 w 167"/>
                <a:gd name="T97" fmla="*/ 2147483646 h 259"/>
                <a:gd name="T98" fmla="*/ 2147483646 w 167"/>
                <a:gd name="T99" fmla="*/ 2147483646 h 259"/>
                <a:gd name="T100" fmla="*/ 2147483646 w 167"/>
                <a:gd name="T101" fmla="*/ 0 h 25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67" h="259">
                  <a:moveTo>
                    <a:pt x="114" y="0"/>
                  </a:moveTo>
                  <a:lnTo>
                    <a:pt x="167" y="155"/>
                  </a:lnTo>
                  <a:lnTo>
                    <a:pt x="121" y="259"/>
                  </a:lnTo>
                  <a:lnTo>
                    <a:pt x="113" y="259"/>
                  </a:lnTo>
                  <a:lnTo>
                    <a:pt x="107" y="257"/>
                  </a:lnTo>
                  <a:lnTo>
                    <a:pt x="100" y="254"/>
                  </a:lnTo>
                  <a:lnTo>
                    <a:pt x="95" y="251"/>
                  </a:lnTo>
                  <a:lnTo>
                    <a:pt x="89" y="245"/>
                  </a:lnTo>
                  <a:lnTo>
                    <a:pt x="85" y="240"/>
                  </a:lnTo>
                  <a:lnTo>
                    <a:pt x="80" y="235"/>
                  </a:lnTo>
                  <a:lnTo>
                    <a:pt x="76" y="229"/>
                  </a:lnTo>
                  <a:lnTo>
                    <a:pt x="69" y="217"/>
                  </a:lnTo>
                  <a:lnTo>
                    <a:pt x="65" y="205"/>
                  </a:lnTo>
                  <a:lnTo>
                    <a:pt x="62" y="194"/>
                  </a:lnTo>
                  <a:lnTo>
                    <a:pt x="62" y="185"/>
                  </a:lnTo>
                  <a:lnTo>
                    <a:pt x="55" y="184"/>
                  </a:lnTo>
                  <a:lnTo>
                    <a:pt x="51" y="183"/>
                  </a:lnTo>
                  <a:lnTo>
                    <a:pt x="45" y="182"/>
                  </a:lnTo>
                  <a:lnTo>
                    <a:pt x="42" y="180"/>
                  </a:lnTo>
                  <a:lnTo>
                    <a:pt x="39" y="177"/>
                  </a:lnTo>
                  <a:lnTo>
                    <a:pt x="36" y="174"/>
                  </a:lnTo>
                  <a:lnTo>
                    <a:pt x="34" y="170"/>
                  </a:lnTo>
                  <a:lnTo>
                    <a:pt x="32" y="167"/>
                  </a:lnTo>
                  <a:lnTo>
                    <a:pt x="30" y="158"/>
                  </a:lnTo>
                  <a:lnTo>
                    <a:pt x="29" y="149"/>
                  </a:lnTo>
                  <a:lnTo>
                    <a:pt x="28" y="140"/>
                  </a:lnTo>
                  <a:lnTo>
                    <a:pt x="28" y="129"/>
                  </a:lnTo>
                  <a:lnTo>
                    <a:pt x="21" y="129"/>
                  </a:lnTo>
                  <a:lnTo>
                    <a:pt x="16" y="127"/>
                  </a:lnTo>
                  <a:lnTo>
                    <a:pt x="11" y="125"/>
                  </a:lnTo>
                  <a:lnTo>
                    <a:pt x="7" y="121"/>
                  </a:lnTo>
                  <a:lnTo>
                    <a:pt x="5" y="117"/>
                  </a:lnTo>
                  <a:lnTo>
                    <a:pt x="2" y="112"/>
                  </a:lnTo>
                  <a:lnTo>
                    <a:pt x="0" y="107"/>
                  </a:lnTo>
                  <a:lnTo>
                    <a:pt x="0" y="101"/>
                  </a:lnTo>
                  <a:lnTo>
                    <a:pt x="0" y="75"/>
                  </a:lnTo>
                  <a:lnTo>
                    <a:pt x="1" y="50"/>
                  </a:lnTo>
                  <a:lnTo>
                    <a:pt x="12" y="52"/>
                  </a:lnTo>
                  <a:lnTo>
                    <a:pt x="22" y="53"/>
                  </a:lnTo>
                  <a:lnTo>
                    <a:pt x="32" y="53"/>
                  </a:lnTo>
                  <a:lnTo>
                    <a:pt x="42" y="52"/>
                  </a:lnTo>
                  <a:lnTo>
                    <a:pt x="50" y="51"/>
                  </a:lnTo>
                  <a:lnTo>
                    <a:pt x="58" y="49"/>
                  </a:lnTo>
                  <a:lnTo>
                    <a:pt x="66" y="47"/>
                  </a:lnTo>
                  <a:lnTo>
                    <a:pt x="73" y="44"/>
                  </a:lnTo>
                  <a:lnTo>
                    <a:pt x="79" y="40"/>
                  </a:lnTo>
                  <a:lnTo>
                    <a:pt x="86" y="36"/>
                  </a:lnTo>
                  <a:lnTo>
                    <a:pt x="91" y="31"/>
                  </a:lnTo>
                  <a:lnTo>
                    <a:pt x="97" y="26"/>
                  </a:lnTo>
                  <a:lnTo>
                    <a:pt x="107" y="13"/>
                  </a:lnTo>
                  <a:lnTo>
                    <a:pt x="114"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71" name="Freeform 170"/>
            <p:cNvSpPr>
              <a:spLocks/>
            </p:cNvSpPr>
            <p:nvPr/>
          </p:nvSpPr>
          <p:spPr bwMode="auto">
            <a:xfrm>
              <a:off x="5221245" y="2300578"/>
              <a:ext cx="96838" cy="144463"/>
            </a:xfrm>
            <a:custGeom>
              <a:avLst/>
              <a:gdLst>
                <a:gd name="T0" fmla="*/ 2147483646 w 225"/>
                <a:gd name="T1" fmla="*/ 2147483646 h 273"/>
                <a:gd name="T2" fmla="*/ 2147483646 w 225"/>
                <a:gd name="T3" fmla="*/ 2147483646 h 273"/>
                <a:gd name="T4" fmla="*/ 2147483646 w 225"/>
                <a:gd name="T5" fmla="*/ 2147483646 h 273"/>
                <a:gd name="T6" fmla="*/ 2147483646 w 225"/>
                <a:gd name="T7" fmla="*/ 2147483646 h 273"/>
                <a:gd name="T8" fmla="*/ 2147483646 w 225"/>
                <a:gd name="T9" fmla="*/ 2147483646 h 273"/>
                <a:gd name="T10" fmla="*/ 2147483646 w 225"/>
                <a:gd name="T11" fmla="*/ 2147483646 h 273"/>
                <a:gd name="T12" fmla="*/ 2147483646 w 225"/>
                <a:gd name="T13" fmla="*/ 2147483646 h 273"/>
                <a:gd name="T14" fmla="*/ 2147483646 w 225"/>
                <a:gd name="T15" fmla="*/ 2147483646 h 273"/>
                <a:gd name="T16" fmla="*/ 2147483646 w 225"/>
                <a:gd name="T17" fmla="*/ 2147483646 h 273"/>
                <a:gd name="T18" fmla="*/ 2147483646 w 225"/>
                <a:gd name="T19" fmla="*/ 2147483646 h 273"/>
                <a:gd name="T20" fmla="*/ 2147483646 w 225"/>
                <a:gd name="T21" fmla="*/ 2147483646 h 273"/>
                <a:gd name="T22" fmla="*/ 2147483646 w 225"/>
                <a:gd name="T23" fmla="*/ 2147483646 h 273"/>
                <a:gd name="T24" fmla="*/ 2147483646 w 225"/>
                <a:gd name="T25" fmla="*/ 2147483646 h 273"/>
                <a:gd name="T26" fmla="*/ 2147483646 w 225"/>
                <a:gd name="T27" fmla="*/ 2147483646 h 273"/>
                <a:gd name="T28" fmla="*/ 2147483646 w 225"/>
                <a:gd name="T29" fmla="*/ 2147483646 h 273"/>
                <a:gd name="T30" fmla="*/ 2147483646 w 225"/>
                <a:gd name="T31" fmla="*/ 2147483646 h 273"/>
                <a:gd name="T32" fmla="*/ 2147483646 w 225"/>
                <a:gd name="T33" fmla="*/ 2147483646 h 273"/>
                <a:gd name="T34" fmla="*/ 2147483646 w 225"/>
                <a:gd name="T35" fmla="*/ 2147483646 h 273"/>
                <a:gd name="T36" fmla="*/ 2147483646 w 225"/>
                <a:gd name="T37" fmla="*/ 2147483646 h 273"/>
                <a:gd name="T38" fmla="*/ 2147483646 w 225"/>
                <a:gd name="T39" fmla="*/ 2147483646 h 273"/>
                <a:gd name="T40" fmla="*/ 0 w 225"/>
                <a:gd name="T41" fmla="*/ 2147483646 h 273"/>
                <a:gd name="T42" fmla="*/ 2147483646 w 225"/>
                <a:gd name="T43" fmla="*/ 2147483646 h 273"/>
                <a:gd name="T44" fmla="*/ 2147483646 w 225"/>
                <a:gd name="T45" fmla="*/ 2147483646 h 273"/>
                <a:gd name="T46" fmla="*/ 2147483646 w 225"/>
                <a:gd name="T47" fmla="*/ 2147483646 h 273"/>
                <a:gd name="T48" fmla="*/ 2147483646 w 225"/>
                <a:gd name="T49" fmla="*/ 2147483646 h 273"/>
                <a:gd name="T50" fmla="*/ 2147483646 w 225"/>
                <a:gd name="T51" fmla="*/ 2147483646 h 273"/>
                <a:gd name="T52" fmla="*/ 2147483646 w 225"/>
                <a:gd name="T53" fmla="*/ 2147483646 h 273"/>
                <a:gd name="T54" fmla="*/ 2147483646 w 225"/>
                <a:gd name="T55" fmla="*/ 2147483646 h 273"/>
                <a:gd name="T56" fmla="*/ 2147483646 w 225"/>
                <a:gd name="T57" fmla="*/ 2147483646 h 273"/>
                <a:gd name="T58" fmla="*/ 2147483646 w 225"/>
                <a:gd name="T59" fmla="*/ 2147483646 h 273"/>
                <a:gd name="T60" fmla="*/ 2147483646 w 225"/>
                <a:gd name="T61" fmla="*/ 2147483646 h 273"/>
                <a:gd name="T62" fmla="*/ 2147483646 w 225"/>
                <a:gd name="T63" fmla="*/ 2147483646 h 273"/>
                <a:gd name="T64" fmla="*/ 2147483646 w 225"/>
                <a:gd name="T65" fmla="*/ 2147483646 h 273"/>
                <a:gd name="T66" fmla="*/ 2147483646 w 225"/>
                <a:gd name="T67" fmla="*/ 2147483646 h 273"/>
                <a:gd name="T68" fmla="*/ 2147483646 w 225"/>
                <a:gd name="T69" fmla="*/ 2147483646 h 273"/>
                <a:gd name="T70" fmla="*/ 2147483646 w 225"/>
                <a:gd name="T71" fmla="*/ 2147483646 h 273"/>
                <a:gd name="T72" fmla="*/ 2147483646 w 225"/>
                <a:gd name="T73" fmla="*/ 2147483646 h 273"/>
                <a:gd name="T74" fmla="*/ 2147483646 w 225"/>
                <a:gd name="T75" fmla="*/ 2147483646 h 273"/>
                <a:gd name="T76" fmla="*/ 2147483646 w 225"/>
                <a:gd name="T77" fmla="*/ 2147483646 h 273"/>
                <a:gd name="T78" fmla="*/ 2147483646 w 225"/>
                <a:gd name="T79" fmla="*/ 2147483646 h 273"/>
                <a:gd name="T80" fmla="*/ 2147483646 w 225"/>
                <a:gd name="T81" fmla="*/ 2147483646 h 273"/>
                <a:gd name="T82" fmla="*/ 2147483646 w 225"/>
                <a:gd name="T83" fmla="*/ 2147483646 h 273"/>
                <a:gd name="T84" fmla="*/ 2147483646 w 225"/>
                <a:gd name="T85" fmla="*/ 2147483646 h 273"/>
                <a:gd name="T86" fmla="*/ 2147483646 w 225"/>
                <a:gd name="T87" fmla="*/ 2147483646 h 273"/>
                <a:gd name="T88" fmla="*/ 2147483646 w 225"/>
                <a:gd name="T89" fmla="*/ 2147483646 h 273"/>
                <a:gd name="T90" fmla="*/ 2147483646 w 225"/>
                <a:gd name="T91" fmla="*/ 2147483646 h 27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25" h="273">
                  <a:moveTo>
                    <a:pt x="192" y="58"/>
                  </a:moveTo>
                  <a:lnTo>
                    <a:pt x="189" y="63"/>
                  </a:lnTo>
                  <a:lnTo>
                    <a:pt x="185" y="67"/>
                  </a:lnTo>
                  <a:lnTo>
                    <a:pt x="182" y="71"/>
                  </a:lnTo>
                  <a:lnTo>
                    <a:pt x="178" y="75"/>
                  </a:lnTo>
                  <a:lnTo>
                    <a:pt x="173" y="78"/>
                  </a:lnTo>
                  <a:lnTo>
                    <a:pt x="169" y="80"/>
                  </a:lnTo>
                  <a:lnTo>
                    <a:pt x="163" y="82"/>
                  </a:lnTo>
                  <a:lnTo>
                    <a:pt x="159" y="82"/>
                  </a:lnTo>
                  <a:lnTo>
                    <a:pt x="159" y="86"/>
                  </a:lnTo>
                  <a:lnTo>
                    <a:pt x="161" y="90"/>
                  </a:lnTo>
                  <a:lnTo>
                    <a:pt x="163" y="93"/>
                  </a:lnTo>
                  <a:lnTo>
                    <a:pt x="167" y="96"/>
                  </a:lnTo>
                  <a:lnTo>
                    <a:pt x="170" y="99"/>
                  </a:lnTo>
                  <a:lnTo>
                    <a:pt x="174" y="101"/>
                  </a:lnTo>
                  <a:lnTo>
                    <a:pt x="179" y="102"/>
                  </a:lnTo>
                  <a:lnTo>
                    <a:pt x="184" y="103"/>
                  </a:lnTo>
                  <a:lnTo>
                    <a:pt x="195" y="105"/>
                  </a:lnTo>
                  <a:lnTo>
                    <a:pt x="206" y="106"/>
                  </a:lnTo>
                  <a:lnTo>
                    <a:pt x="216" y="106"/>
                  </a:lnTo>
                  <a:lnTo>
                    <a:pt x="225" y="106"/>
                  </a:lnTo>
                  <a:lnTo>
                    <a:pt x="225" y="124"/>
                  </a:lnTo>
                  <a:lnTo>
                    <a:pt x="225" y="138"/>
                  </a:lnTo>
                  <a:lnTo>
                    <a:pt x="225" y="152"/>
                  </a:lnTo>
                  <a:lnTo>
                    <a:pt x="225" y="169"/>
                  </a:lnTo>
                  <a:lnTo>
                    <a:pt x="225" y="172"/>
                  </a:lnTo>
                  <a:lnTo>
                    <a:pt x="224" y="176"/>
                  </a:lnTo>
                  <a:lnTo>
                    <a:pt x="222" y="179"/>
                  </a:lnTo>
                  <a:lnTo>
                    <a:pt x="220" y="182"/>
                  </a:lnTo>
                  <a:lnTo>
                    <a:pt x="215" y="187"/>
                  </a:lnTo>
                  <a:lnTo>
                    <a:pt x="208" y="193"/>
                  </a:lnTo>
                  <a:lnTo>
                    <a:pt x="203" y="199"/>
                  </a:lnTo>
                  <a:lnTo>
                    <a:pt x="197" y="205"/>
                  </a:lnTo>
                  <a:lnTo>
                    <a:pt x="195" y="208"/>
                  </a:lnTo>
                  <a:lnTo>
                    <a:pt x="193" y="211"/>
                  </a:lnTo>
                  <a:lnTo>
                    <a:pt x="192" y="214"/>
                  </a:lnTo>
                  <a:lnTo>
                    <a:pt x="192" y="217"/>
                  </a:lnTo>
                  <a:lnTo>
                    <a:pt x="184" y="218"/>
                  </a:lnTo>
                  <a:lnTo>
                    <a:pt x="179" y="218"/>
                  </a:lnTo>
                  <a:lnTo>
                    <a:pt x="172" y="220"/>
                  </a:lnTo>
                  <a:lnTo>
                    <a:pt x="168" y="223"/>
                  </a:lnTo>
                  <a:lnTo>
                    <a:pt x="164" y="225"/>
                  </a:lnTo>
                  <a:lnTo>
                    <a:pt x="161" y="229"/>
                  </a:lnTo>
                  <a:lnTo>
                    <a:pt x="159" y="232"/>
                  </a:lnTo>
                  <a:lnTo>
                    <a:pt x="159" y="236"/>
                  </a:lnTo>
                  <a:lnTo>
                    <a:pt x="151" y="237"/>
                  </a:lnTo>
                  <a:lnTo>
                    <a:pt x="146" y="239"/>
                  </a:lnTo>
                  <a:lnTo>
                    <a:pt x="140" y="242"/>
                  </a:lnTo>
                  <a:lnTo>
                    <a:pt x="136" y="246"/>
                  </a:lnTo>
                  <a:lnTo>
                    <a:pt x="131" y="249"/>
                  </a:lnTo>
                  <a:lnTo>
                    <a:pt x="128" y="252"/>
                  </a:lnTo>
                  <a:lnTo>
                    <a:pt x="124" y="254"/>
                  </a:lnTo>
                  <a:lnTo>
                    <a:pt x="118" y="255"/>
                  </a:lnTo>
                  <a:lnTo>
                    <a:pt x="101" y="255"/>
                  </a:lnTo>
                  <a:lnTo>
                    <a:pt x="85" y="257"/>
                  </a:lnTo>
                  <a:lnTo>
                    <a:pt x="72" y="259"/>
                  </a:lnTo>
                  <a:lnTo>
                    <a:pt x="60" y="261"/>
                  </a:lnTo>
                  <a:lnTo>
                    <a:pt x="38" y="267"/>
                  </a:lnTo>
                  <a:lnTo>
                    <a:pt x="13" y="273"/>
                  </a:lnTo>
                  <a:lnTo>
                    <a:pt x="19" y="261"/>
                  </a:lnTo>
                  <a:lnTo>
                    <a:pt x="10" y="261"/>
                  </a:lnTo>
                  <a:lnTo>
                    <a:pt x="0" y="261"/>
                  </a:lnTo>
                  <a:lnTo>
                    <a:pt x="0" y="217"/>
                  </a:lnTo>
                  <a:lnTo>
                    <a:pt x="8" y="216"/>
                  </a:lnTo>
                  <a:lnTo>
                    <a:pt x="17" y="214"/>
                  </a:lnTo>
                  <a:lnTo>
                    <a:pt x="21" y="212"/>
                  </a:lnTo>
                  <a:lnTo>
                    <a:pt x="24" y="210"/>
                  </a:lnTo>
                  <a:lnTo>
                    <a:pt x="25" y="208"/>
                  </a:lnTo>
                  <a:lnTo>
                    <a:pt x="26" y="205"/>
                  </a:lnTo>
                  <a:lnTo>
                    <a:pt x="40" y="205"/>
                  </a:lnTo>
                  <a:lnTo>
                    <a:pt x="54" y="204"/>
                  </a:lnTo>
                  <a:lnTo>
                    <a:pt x="60" y="202"/>
                  </a:lnTo>
                  <a:lnTo>
                    <a:pt x="64" y="200"/>
                  </a:lnTo>
                  <a:lnTo>
                    <a:pt x="69" y="197"/>
                  </a:lnTo>
                  <a:lnTo>
                    <a:pt x="72" y="193"/>
                  </a:lnTo>
                  <a:lnTo>
                    <a:pt x="64" y="195"/>
                  </a:lnTo>
                  <a:lnTo>
                    <a:pt x="54" y="198"/>
                  </a:lnTo>
                  <a:lnTo>
                    <a:pt x="48" y="198"/>
                  </a:lnTo>
                  <a:lnTo>
                    <a:pt x="44" y="198"/>
                  </a:lnTo>
                  <a:lnTo>
                    <a:pt x="41" y="198"/>
                  </a:lnTo>
                  <a:lnTo>
                    <a:pt x="40" y="197"/>
                  </a:lnTo>
                  <a:lnTo>
                    <a:pt x="39" y="195"/>
                  </a:lnTo>
                  <a:lnTo>
                    <a:pt x="39" y="193"/>
                  </a:lnTo>
                  <a:lnTo>
                    <a:pt x="39" y="188"/>
                  </a:lnTo>
                  <a:lnTo>
                    <a:pt x="41" y="183"/>
                  </a:lnTo>
                  <a:lnTo>
                    <a:pt x="44" y="178"/>
                  </a:lnTo>
                  <a:lnTo>
                    <a:pt x="46" y="173"/>
                  </a:lnTo>
                  <a:lnTo>
                    <a:pt x="50" y="166"/>
                  </a:lnTo>
                  <a:lnTo>
                    <a:pt x="52" y="162"/>
                  </a:lnTo>
                  <a:lnTo>
                    <a:pt x="39" y="160"/>
                  </a:lnTo>
                  <a:lnTo>
                    <a:pt x="28" y="157"/>
                  </a:lnTo>
                  <a:lnTo>
                    <a:pt x="21" y="154"/>
                  </a:lnTo>
                  <a:lnTo>
                    <a:pt x="14" y="150"/>
                  </a:lnTo>
                  <a:lnTo>
                    <a:pt x="10" y="145"/>
                  </a:lnTo>
                  <a:lnTo>
                    <a:pt x="7" y="138"/>
                  </a:lnTo>
                  <a:lnTo>
                    <a:pt x="6" y="130"/>
                  </a:lnTo>
                  <a:lnTo>
                    <a:pt x="6" y="120"/>
                  </a:lnTo>
                  <a:lnTo>
                    <a:pt x="15" y="117"/>
                  </a:lnTo>
                  <a:lnTo>
                    <a:pt x="22" y="115"/>
                  </a:lnTo>
                  <a:lnTo>
                    <a:pt x="26" y="112"/>
                  </a:lnTo>
                  <a:lnTo>
                    <a:pt x="30" y="109"/>
                  </a:lnTo>
                  <a:lnTo>
                    <a:pt x="35" y="102"/>
                  </a:lnTo>
                  <a:lnTo>
                    <a:pt x="39" y="94"/>
                  </a:lnTo>
                  <a:lnTo>
                    <a:pt x="56" y="94"/>
                  </a:lnTo>
                  <a:lnTo>
                    <a:pt x="68" y="94"/>
                  </a:lnTo>
                  <a:lnTo>
                    <a:pt x="77" y="94"/>
                  </a:lnTo>
                  <a:lnTo>
                    <a:pt x="85" y="94"/>
                  </a:lnTo>
                  <a:lnTo>
                    <a:pt x="90" y="94"/>
                  </a:lnTo>
                  <a:lnTo>
                    <a:pt x="94" y="93"/>
                  </a:lnTo>
                  <a:lnTo>
                    <a:pt x="97" y="91"/>
                  </a:lnTo>
                  <a:lnTo>
                    <a:pt x="100" y="88"/>
                  </a:lnTo>
                  <a:lnTo>
                    <a:pt x="104" y="82"/>
                  </a:lnTo>
                  <a:lnTo>
                    <a:pt x="106" y="73"/>
                  </a:lnTo>
                  <a:lnTo>
                    <a:pt x="108" y="52"/>
                  </a:lnTo>
                  <a:lnTo>
                    <a:pt x="112" y="33"/>
                  </a:lnTo>
                  <a:lnTo>
                    <a:pt x="117" y="32"/>
                  </a:lnTo>
                  <a:lnTo>
                    <a:pt x="120" y="31"/>
                  </a:lnTo>
                  <a:lnTo>
                    <a:pt x="124" y="29"/>
                  </a:lnTo>
                  <a:lnTo>
                    <a:pt x="126" y="26"/>
                  </a:lnTo>
                  <a:lnTo>
                    <a:pt x="130" y="20"/>
                  </a:lnTo>
                  <a:lnTo>
                    <a:pt x="136" y="13"/>
                  </a:lnTo>
                  <a:lnTo>
                    <a:pt x="138" y="10"/>
                  </a:lnTo>
                  <a:lnTo>
                    <a:pt x="141" y="7"/>
                  </a:lnTo>
                  <a:lnTo>
                    <a:pt x="145" y="4"/>
                  </a:lnTo>
                  <a:lnTo>
                    <a:pt x="149" y="2"/>
                  </a:lnTo>
                  <a:lnTo>
                    <a:pt x="155" y="1"/>
                  </a:lnTo>
                  <a:lnTo>
                    <a:pt x="161" y="0"/>
                  </a:lnTo>
                  <a:lnTo>
                    <a:pt x="169" y="1"/>
                  </a:lnTo>
                  <a:lnTo>
                    <a:pt x="179" y="3"/>
                  </a:lnTo>
                  <a:lnTo>
                    <a:pt x="186" y="20"/>
                  </a:lnTo>
                  <a:lnTo>
                    <a:pt x="194" y="34"/>
                  </a:lnTo>
                  <a:lnTo>
                    <a:pt x="195" y="38"/>
                  </a:lnTo>
                  <a:lnTo>
                    <a:pt x="196" y="41"/>
                  </a:lnTo>
                  <a:lnTo>
                    <a:pt x="196" y="44"/>
                  </a:lnTo>
                  <a:lnTo>
                    <a:pt x="196" y="47"/>
                  </a:lnTo>
                  <a:lnTo>
                    <a:pt x="195" y="50"/>
                  </a:lnTo>
                  <a:lnTo>
                    <a:pt x="193" y="52"/>
                  </a:lnTo>
                  <a:lnTo>
                    <a:pt x="190" y="56"/>
                  </a:lnTo>
                  <a:lnTo>
                    <a:pt x="185" y="58"/>
                  </a:lnTo>
                  <a:lnTo>
                    <a:pt x="192" y="58"/>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72" name="Freeform 171"/>
            <p:cNvSpPr>
              <a:spLocks/>
            </p:cNvSpPr>
            <p:nvPr/>
          </p:nvSpPr>
          <p:spPr bwMode="auto">
            <a:xfrm>
              <a:off x="5033920" y="3211803"/>
              <a:ext cx="306388" cy="390525"/>
            </a:xfrm>
            <a:custGeom>
              <a:avLst/>
              <a:gdLst>
                <a:gd name="T0" fmla="*/ 2147483646 w 232"/>
                <a:gd name="T1" fmla="*/ 2147483646 h 248"/>
                <a:gd name="T2" fmla="*/ 2147483646 w 232"/>
                <a:gd name="T3" fmla="*/ 2147483646 h 248"/>
                <a:gd name="T4" fmla="*/ 2147483646 w 232"/>
                <a:gd name="T5" fmla="*/ 2147483646 h 248"/>
                <a:gd name="T6" fmla="*/ 2147483646 w 232"/>
                <a:gd name="T7" fmla="*/ 2147483646 h 248"/>
                <a:gd name="T8" fmla="*/ 2147483646 w 232"/>
                <a:gd name="T9" fmla="*/ 2147483646 h 248"/>
                <a:gd name="T10" fmla="*/ 2147483646 w 232"/>
                <a:gd name="T11" fmla="*/ 2147483646 h 248"/>
                <a:gd name="T12" fmla="*/ 2147483646 w 232"/>
                <a:gd name="T13" fmla="*/ 2147483646 h 248"/>
                <a:gd name="T14" fmla="*/ 2147483646 w 232"/>
                <a:gd name="T15" fmla="*/ 2147483646 h 248"/>
                <a:gd name="T16" fmla="*/ 2147483646 w 232"/>
                <a:gd name="T17" fmla="*/ 2147483646 h 248"/>
                <a:gd name="T18" fmla="*/ 2147483646 w 232"/>
                <a:gd name="T19" fmla="*/ 2147483646 h 248"/>
                <a:gd name="T20" fmla="*/ 2147483646 w 232"/>
                <a:gd name="T21" fmla="*/ 2147483646 h 248"/>
                <a:gd name="T22" fmla="*/ 2147483646 w 232"/>
                <a:gd name="T23" fmla="*/ 2147483646 h 248"/>
                <a:gd name="T24" fmla="*/ 2147483646 w 232"/>
                <a:gd name="T25" fmla="*/ 2147483646 h 248"/>
                <a:gd name="T26" fmla="*/ 2147483646 w 232"/>
                <a:gd name="T27" fmla="*/ 2147483646 h 248"/>
                <a:gd name="T28" fmla="*/ 2147483646 w 232"/>
                <a:gd name="T29" fmla="*/ 2147483646 h 248"/>
                <a:gd name="T30" fmla="*/ 2147483646 w 232"/>
                <a:gd name="T31" fmla="*/ 2147483646 h 248"/>
                <a:gd name="T32" fmla="*/ 2147483646 w 232"/>
                <a:gd name="T33" fmla="*/ 2147483646 h 248"/>
                <a:gd name="T34" fmla="*/ 2147483646 w 232"/>
                <a:gd name="T35" fmla="*/ 2147483646 h 248"/>
                <a:gd name="T36" fmla="*/ 2147483646 w 232"/>
                <a:gd name="T37" fmla="*/ 2147483646 h 248"/>
                <a:gd name="T38" fmla="*/ 2147483646 w 232"/>
                <a:gd name="T39" fmla="*/ 2147483646 h 248"/>
                <a:gd name="T40" fmla="*/ 2147483646 w 232"/>
                <a:gd name="T41" fmla="*/ 2147483646 h 248"/>
                <a:gd name="T42" fmla="*/ 2147483646 w 232"/>
                <a:gd name="T43" fmla="*/ 2147483646 h 248"/>
                <a:gd name="T44" fmla="*/ 2147483646 w 232"/>
                <a:gd name="T45" fmla="*/ 2147483646 h 248"/>
                <a:gd name="T46" fmla="*/ 2147483646 w 232"/>
                <a:gd name="T47" fmla="*/ 2147483646 h 248"/>
                <a:gd name="T48" fmla="*/ 2147483646 w 232"/>
                <a:gd name="T49" fmla="*/ 2147483646 h 248"/>
                <a:gd name="T50" fmla="*/ 2147483646 w 232"/>
                <a:gd name="T51" fmla="*/ 2147483646 h 248"/>
                <a:gd name="T52" fmla="*/ 2147483646 w 232"/>
                <a:gd name="T53" fmla="*/ 2147483646 h 248"/>
                <a:gd name="T54" fmla="*/ 2147483646 w 232"/>
                <a:gd name="T55" fmla="*/ 2147483646 h 248"/>
                <a:gd name="T56" fmla="*/ 2147483646 w 232"/>
                <a:gd name="T57" fmla="*/ 2147483646 h 248"/>
                <a:gd name="T58" fmla="*/ 2147483646 w 232"/>
                <a:gd name="T59" fmla="*/ 2147483646 h 248"/>
                <a:gd name="T60" fmla="*/ 2147483646 w 232"/>
                <a:gd name="T61" fmla="*/ 2147483646 h 248"/>
                <a:gd name="T62" fmla="*/ 2147483646 w 232"/>
                <a:gd name="T63" fmla="*/ 2147483646 h 248"/>
                <a:gd name="T64" fmla="*/ 2147483646 w 232"/>
                <a:gd name="T65" fmla="*/ 2147483646 h 248"/>
                <a:gd name="T66" fmla="*/ 2147483646 w 232"/>
                <a:gd name="T67" fmla="*/ 2147483646 h 248"/>
                <a:gd name="T68" fmla="*/ 2147483646 w 232"/>
                <a:gd name="T69" fmla="*/ 2147483646 h 248"/>
                <a:gd name="T70" fmla="*/ 2147483646 w 232"/>
                <a:gd name="T71" fmla="*/ 2147483646 h 248"/>
                <a:gd name="T72" fmla="*/ 2147483646 w 232"/>
                <a:gd name="T73" fmla="*/ 2147483646 h 248"/>
                <a:gd name="T74" fmla="*/ 2147483646 w 232"/>
                <a:gd name="T75" fmla="*/ 2147483646 h 248"/>
                <a:gd name="T76" fmla="*/ 2147483646 w 232"/>
                <a:gd name="T77" fmla="*/ 2147483646 h 248"/>
                <a:gd name="T78" fmla="*/ 2147483646 w 232"/>
                <a:gd name="T79" fmla="*/ 2147483646 h 248"/>
                <a:gd name="T80" fmla="*/ 2147483646 w 232"/>
                <a:gd name="T81" fmla="*/ 2147483646 h 248"/>
                <a:gd name="T82" fmla="*/ 2147483646 w 232"/>
                <a:gd name="T83" fmla="*/ 2147483646 h 248"/>
                <a:gd name="T84" fmla="*/ 2147483646 w 232"/>
                <a:gd name="T85" fmla="*/ 2147483646 h 248"/>
                <a:gd name="T86" fmla="*/ 2147483646 w 232"/>
                <a:gd name="T87" fmla="*/ 2147483646 h 248"/>
                <a:gd name="T88" fmla="*/ 2147483646 w 232"/>
                <a:gd name="T89" fmla="*/ 2147483646 h 248"/>
                <a:gd name="T90" fmla="*/ 2147483646 w 232"/>
                <a:gd name="T91" fmla="*/ 2147483646 h 248"/>
                <a:gd name="T92" fmla="*/ 2147483646 w 232"/>
                <a:gd name="T93" fmla="*/ 2147483646 h 248"/>
                <a:gd name="T94" fmla="*/ 2147483646 w 232"/>
                <a:gd name="T95" fmla="*/ 2147483646 h 248"/>
                <a:gd name="T96" fmla="*/ 2147483646 w 232"/>
                <a:gd name="T97" fmla="*/ 2147483646 h 248"/>
                <a:gd name="T98" fmla="*/ 2147483646 w 232"/>
                <a:gd name="T99" fmla="*/ 2147483646 h 248"/>
                <a:gd name="T100" fmla="*/ 2147483646 w 232"/>
                <a:gd name="T101" fmla="*/ 2147483646 h 248"/>
                <a:gd name="T102" fmla="*/ 2147483646 w 232"/>
                <a:gd name="T103" fmla="*/ 2147483646 h 248"/>
                <a:gd name="T104" fmla="*/ 2147483646 w 232"/>
                <a:gd name="T105" fmla="*/ 2147483646 h 248"/>
                <a:gd name="T106" fmla="*/ 2147483646 w 232"/>
                <a:gd name="T107" fmla="*/ 2147483646 h 24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32" h="248">
                  <a:moveTo>
                    <a:pt x="91" y="248"/>
                  </a:moveTo>
                  <a:lnTo>
                    <a:pt x="94" y="246"/>
                  </a:lnTo>
                  <a:lnTo>
                    <a:pt x="95" y="245"/>
                  </a:lnTo>
                  <a:lnTo>
                    <a:pt x="96" y="243"/>
                  </a:lnTo>
                  <a:lnTo>
                    <a:pt x="97" y="240"/>
                  </a:lnTo>
                  <a:lnTo>
                    <a:pt x="98" y="238"/>
                  </a:lnTo>
                  <a:lnTo>
                    <a:pt x="99" y="235"/>
                  </a:lnTo>
                  <a:lnTo>
                    <a:pt x="100" y="232"/>
                  </a:lnTo>
                  <a:lnTo>
                    <a:pt x="103" y="230"/>
                  </a:lnTo>
                  <a:lnTo>
                    <a:pt x="103" y="231"/>
                  </a:lnTo>
                  <a:lnTo>
                    <a:pt x="103" y="236"/>
                  </a:lnTo>
                  <a:lnTo>
                    <a:pt x="104" y="238"/>
                  </a:lnTo>
                  <a:lnTo>
                    <a:pt x="105" y="240"/>
                  </a:lnTo>
                  <a:lnTo>
                    <a:pt x="106" y="241"/>
                  </a:lnTo>
                  <a:lnTo>
                    <a:pt x="107" y="241"/>
                  </a:lnTo>
                  <a:lnTo>
                    <a:pt x="108" y="242"/>
                  </a:lnTo>
                  <a:lnTo>
                    <a:pt x="109" y="242"/>
                  </a:lnTo>
                  <a:lnTo>
                    <a:pt x="110" y="242"/>
                  </a:lnTo>
                  <a:lnTo>
                    <a:pt x="112" y="241"/>
                  </a:lnTo>
                  <a:lnTo>
                    <a:pt x="113" y="241"/>
                  </a:lnTo>
                  <a:lnTo>
                    <a:pt x="114" y="240"/>
                  </a:lnTo>
                  <a:lnTo>
                    <a:pt x="116" y="238"/>
                  </a:lnTo>
                  <a:lnTo>
                    <a:pt x="118" y="236"/>
                  </a:lnTo>
                  <a:lnTo>
                    <a:pt x="216" y="234"/>
                  </a:lnTo>
                  <a:lnTo>
                    <a:pt x="215" y="225"/>
                  </a:lnTo>
                  <a:lnTo>
                    <a:pt x="213" y="204"/>
                  </a:lnTo>
                  <a:lnTo>
                    <a:pt x="210" y="173"/>
                  </a:lnTo>
                  <a:lnTo>
                    <a:pt x="207" y="138"/>
                  </a:lnTo>
                  <a:lnTo>
                    <a:pt x="204" y="103"/>
                  </a:lnTo>
                  <a:lnTo>
                    <a:pt x="201" y="73"/>
                  </a:lnTo>
                  <a:lnTo>
                    <a:pt x="199" y="51"/>
                  </a:lnTo>
                  <a:lnTo>
                    <a:pt x="198" y="43"/>
                  </a:lnTo>
                  <a:lnTo>
                    <a:pt x="203" y="43"/>
                  </a:lnTo>
                  <a:lnTo>
                    <a:pt x="215" y="44"/>
                  </a:lnTo>
                  <a:lnTo>
                    <a:pt x="226" y="45"/>
                  </a:lnTo>
                  <a:lnTo>
                    <a:pt x="232" y="46"/>
                  </a:lnTo>
                  <a:lnTo>
                    <a:pt x="161" y="0"/>
                  </a:lnTo>
                  <a:lnTo>
                    <a:pt x="161" y="2"/>
                  </a:lnTo>
                  <a:lnTo>
                    <a:pt x="160" y="5"/>
                  </a:lnTo>
                  <a:lnTo>
                    <a:pt x="160" y="8"/>
                  </a:lnTo>
                  <a:lnTo>
                    <a:pt x="161" y="11"/>
                  </a:lnTo>
                  <a:lnTo>
                    <a:pt x="161" y="18"/>
                  </a:lnTo>
                  <a:lnTo>
                    <a:pt x="161" y="24"/>
                  </a:lnTo>
                  <a:lnTo>
                    <a:pt x="98" y="24"/>
                  </a:lnTo>
                  <a:lnTo>
                    <a:pt x="94" y="22"/>
                  </a:lnTo>
                  <a:lnTo>
                    <a:pt x="98" y="74"/>
                  </a:lnTo>
                  <a:lnTo>
                    <a:pt x="97" y="75"/>
                  </a:lnTo>
                  <a:lnTo>
                    <a:pt x="95" y="76"/>
                  </a:lnTo>
                  <a:lnTo>
                    <a:pt x="91" y="77"/>
                  </a:lnTo>
                  <a:lnTo>
                    <a:pt x="87" y="78"/>
                  </a:lnTo>
                  <a:lnTo>
                    <a:pt x="78" y="80"/>
                  </a:lnTo>
                  <a:lnTo>
                    <a:pt x="72" y="82"/>
                  </a:lnTo>
                  <a:lnTo>
                    <a:pt x="73" y="85"/>
                  </a:lnTo>
                  <a:lnTo>
                    <a:pt x="74" y="88"/>
                  </a:lnTo>
                  <a:lnTo>
                    <a:pt x="76" y="92"/>
                  </a:lnTo>
                  <a:lnTo>
                    <a:pt x="78" y="96"/>
                  </a:lnTo>
                  <a:lnTo>
                    <a:pt x="79" y="99"/>
                  </a:lnTo>
                  <a:lnTo>
                    <a:pt x="80" y="105"/>
                  </a:lnTo>
                  <a:lnTo>
                    <a:pt x="80" y="112"/>
                  </a:lnTo>
                  <a:lnTo>
                    <a:pt x="81" y="115"/>
                  </a:lnTo>
                  <a:lnTo>
                    <a:pt x="13" y="115"/>
                  </a:lnTo>
                  <a:lnTo>
                    <a:pt x="9" y="119"/>
                  </a:lnTo>
                  <a:lnTo>
                    <a:pt x="4" y="123"/>
                  </a:lnTo>
                  <a:lnTo>
                    <a:pt x="5" y="130"/>
                  </a:lnTo>
                  <a:lnTo>
                    <a:pt x="5" y="137"/>
                  </a:lnTo>
                  <a:lnTo>
                    <a:pt x="6" y="143"/>
                  </a:lnTo>
                  <a:lnTo>
                    <a:pt x="7" y="149"/>
                  </a:lnTo>
                  <a:lnTo>
                    <a:pt x="8" y="155"/>
                  </a:lnTo>
                  <a:lnTo>
                    <a:pt x="8" y="161"/>
                  </a:lnTo>
                  <a:lnTo>
                    <a:pt x="9" y="168"/>
                  </a:lnTo>
                  <a:lnTo>
                    <a:pt x="9" y="176"/>
                  </a:lnTo>
                  <a:lnTo>
                    <a:pt x="9" y="182"/>
                  </a:lnTo>
                  <a:lnTo>
                    <a:pt x="8" y="188"/>
                  </a:lnTo>
                  <a:lnTo>
                    <a:pt x="8" y="194"/>
                  </a:lnTo>
                  <a:lnTo>
                    <a:pt x="7" y="200"/>
                  </a:lnTo>
                  <a:lnTo>
                    <a:pt x="6" y="206"/>
                  </a:lnTo>
                  <a:lnTo>
                    <a:pt x="4" y="211"/>
                  </a:lnTo>
                  <a:lnTo>
                    <a:pt x="2" y="216"/>
                  </a:lnTo>
                  <a:lnTo>
                    <a:pt x="0" y="221"/>
                  </a:lnTo>
                  <a:lnTo>
                    <a:pt x="2" y="219"/>
                  </a:lnTo>
                  <a:lnTo>
                    <a:pt x="3" y="219"/>
                  </a:lnTo>
                  <a:lnTo>
                    <a:pt x="3" y="220"/>
                  </a:lnTo>
                  <a:lnTo>
                    <a:pt x="3" y="221"/>
                  </a:lnTo>
                  <a:lnTo>
                    <a:pt x="3" y="222"/>
                  </a:lnTo>
                  <a:lnTo>
                    <a:pt x="4" y="217"/>
                  </a:lnTo>
                  <a:lnTo>
                    <a:pt x="7" y="217"/>
                  </a:lnTo>
                  <a:lnTo>
                    <a:pt x="12" y="215"/>
                  </a:lnTo>
                  <a:lnTo>
                    <a:pt x="18" y="213"/>
                  </a:lnTo>
                  <a:lnTo>
                    <a:pt x="25" y="211"/>
                  </a:lnTo>
                  <a:lnTo>
                    <a:pt x="36" y="207"/>
                  </a:lnTo>
                  <a:lnTo>
                    <a:pt x="41" y="205"/>
                  </a:lnTo>
                  <a:lnTo>
                    <a:pt x="45" y="208"/>
                  </a:lnTo>
                  <a:lnTo>
                    <a:pt x="48" y="210"/>
                  </a:lnTo>
                  <a:lnTo>
                    <a:pt x="51" y="212"/>
                  </a:lnTo>
                  <a:lnTo>
                    <a:pt x="53" y="213"/>
                  </a:lnTo>
                  <a:lnTo>
                    <a:pt x="56" y="214"/>
                  </a:lnTo>
                  <a:lnTo>
                    <a:pt x="59" y="215"/>
                  </a:lnTo>
                  <a:lnTo>
                    <a:pt x="62" y="215"/>
                  </a:lnTo>
                  <a:lnTo>
                    <a:pt x="66" y="215"/>
                  </a:lnTo>
                  <a:lnTo>
                    <a:pt x="66" y="219"/>
                  </a:lnTo>
                  <a:lnTo>
                    <a:pt x="66" y="222"/>
                  </a:lnTo>
                  <a:lnTo>
                    <a:pt x="67" y="225"/>
                  </a:lnTo>
                  <a:lnTo>
                    <a:pt x="69" y="228"/>
                  </a:lnTo>
                  <a:lnTo>
                    <a:pt x="70" y="231"/>
                  </a:lnTo>
                  <a:lnTo>
                    <a:pt x="72" y="233"/>
                  </a:lnTo>
                  <a:lnTo>
                    <a:pt x="74" y="235"/>
                  </a:lnTo>
                  <a:lnTo>
                    <a:pt x="76" y="237"/>
                  </a:lnTo>
                  <a:lnTo>
                    <a:pt x="85" y="243"/>
                  </a:lnTo>
                  <a:lnTo>
                    <a:pt x="91" y="24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73" name="Freeform 172"/>
            <p:cNvSpPr>
              <a:spLocks/>
            </p:cNvSpPr>
            <p:nvPr/>
          </p:nvSpPr>
          <p:spPr bwMode="auto">
            <a:xfrm>
              <a:off x="5149809" y="3272128"/>
              <a:ext cx="414337" cy="468313"/>
            </a:xfrm>
            <a:custGeom>
              <a:avLst/>
              <a:gdLst>
                <a:gd name="T0" fmla="*/ 2147483646 w 948"/>
                <a:gd name="T1" fmla="*/ 2147483646 h 893"/>
                <a:gd name="T2" fmla="*/ 2147483646 w 948"/>
                <a:gd name="T3" fmla="*/ 2147483646 h 893"/>
                <a:gd name="T4" fmla="*/ 2147483646 w 948"/>
                <a:gd name="T5" fmla="*/ 2147483646 h 893"/>
                <a:gd name="T6" fmla="*/ 2147483646 w 948"/>
                <a:gd name="T7" fmla="*/ 2147483646 h 893"/>
                <a:gd name="T8" fmla="*/ 2147483646 w 948"/>
                <a:gd name="T9" fmla="*/ 2147483646 h 893"/>
                <a:gd name="T10" fmla="*/ 2147483646 w 948"/>
                <a:gd name="T11" fmla="*/ 2147483646 h 893"/>
                <a:gd name="T12" fmla="*/ 2147483646 w 948"/>
                <a:gd name="T13" fmla="*/ 2147483646 h 893"/>
                <a:gd name="T14" fmla="*/ 2147483646 w 948"/>
                <a:gd name="T15" fmla="*/ 2147483646 h 893"/>
                <a:gd name="T16" fmla="*/ 2147483646 w 948"/>
                <a:gd name="T17" fmla="*/ 2147483646 h 893"/>
                <a:gd name="T18" fmla="*/ 2147483646 w 948"/>
                <a:gd name="T19" fmla="*/ 2147483646 h 893"/>
                <a:gd name="T20" fmla="*/ 2147483646 w 948"/>
                <a:gd name="T21" fmla="*/ 2147483646 h 893"/>
                <a:gd name="T22" fmla="*/ 2147483646 w 948"/>
                <a:gd name="T23" fmla="*/ 2147483646 h 893"/>
                <a:gd name="T24" fmla="*/ 2147483646 w 948"/>
                <a:gd name="T25" fmla="*/ 2147483646 h 893"/>
                <a:gd name="T26" fmla="*/ 2147483646 w 948"/>
                <a:gd name="T27" fmla="*/ 2147483646 h 893"/>
                <a:gd name="T28" fmla="*/ 2147483646 w 948"/>
                <a:gd name="T29" fmla="*/ 2147483646 h 893"/>
                <a:gd name="T30" fmla="*/ 2147483646 w 948"/>
                <a:gd name="T31" fmla="*/ 2147483646 h 893"/>
                <a:gd name="T32" fmla="*/ 2147483646 w 948"/>
                <a:gd name="T33" fmla="*/ 2147483646 h 893"/>
                <a:gd name="T34" fmla="*/ 2147483646 w 948"/>
                <a:gd name="T35" fmla="*/ 2147483646 h 893"/>
                <a:gd name="T36" fmla="*/ 2147483646 w 948"/>
                <a:gd name="T37" fmla="*/ 2147483646 h 893"/>
                <a:gd name="T38" fmla="*/ 2147483646 w 948"/>
                <a:gd name="T39" fmla="*/ 2147483646 h 893"/>
                <a:gd name="T40" fmla="*/ 2147483646 w 948"/>
                <a:gd name="T41" fmla="*/ 2147483646 h 893"/>
                <a:gd name="T42" fmla="*/ 2147483646 w 948"/>
                <a:gd name="T43" fmla="*/ 2147483646 h 893"/>
                <a:gd name="T44" fmla="*/ 2147483646 w 948"/>
                <a:gd name="T45" fmla="*/ 2147483646 h 893"/>
                <a:gd name="T46" fmla="*/ 2147483646 w 948"/>
                <a:gd name="T47" fmla="*/ 2147483646 h 893"/>
                <a:gd name="T48" fmla="*/ 2147483646 w 948"/>
                <a:gd name="T49" fmla="*/ 2147483646 h 893"/>
                <a:gd name="T50" fmla="*/ 2147483646 w 948"/>
                <a:gd name="T51" fmla="*/ 2147483646 h 893"/>
                <a:gd name="T52" fmla="*/ 2147483646 w 948"/>
                <a:gd name="T53" fmla="*/ 2147483646 h 893"/>
                <a:gd name="T54" fmla="*/ 2147483646 w 948"/>
                <a:gd name="T55" fmla="*/ 2147483646 h 893"/>
                <a:gd name="T56" fmla="*/ 2147483646 w 948"/>
                <a:gd name="T57" fmla="*/ 2147483646 h 893"/>
                <a:gd name="T58" fmla="*/ 2147483646 w 948"/>
                <a:gd name="T59" fmla="*/ 2147483646 h 893"/>
                <a:gd name="T60" fmla="*/ 2147483646 w 948"/>
                <a:gd name="T61" fmla="*/ 2147483646 h 893"/>
                <a:gd name="T62" fmla="*/ 2147483646 w 948"/>
                <a:gd name="T63" fmla="*/ 2147483646 h 893"/>
                <a:gd name="T64" fmla="*/ 2147483646 w 948"/>
                <a:gd name="T65" fmla="*/ 2147483646 h 893"/>
                <a:gd name="T66" fmla="*/ 2147483646 w 948"/>
                <a:gd name="T67" fmla="*/ 2147483646 h 893"/>
                <a:gd name="T68" fmla="*/ 2147483646 w 948"/>
                <a:gd name="T69" fmla="*/ 2147483646 h 893"/>
                <a:gd name="T70" fmla="*/ 2147483646 w 948"/>
                <a:gd name="T71" fmla="*/ 2147483646 h 893"/>
                <a:gd name="T72" fmla="*/ 2147483646 w 948"/>
                <a:gd name="T73" fmla="*/ 2147483646 h 893"/>
                <a:gd name="T74" fmla="*/ 2147483646 w 948"/>
                <a:gd name="T75" fmla="*/ 2147483646 h 893"/>
                <a:gd name="T76" fmla="*/ 2147483646 w 948"/>
                <a:gd name="T77" fmla="*/ 2147483646 h 893"/>
                <a:gd name="T78" fmla="*/ 2147483646 w 948"/>
                <a:gd name="T79" fmla="*/ 2147483646 h 893"/>
                <a:gd name="T80" fmla="*/ 2147483646 w 948"/>
                <a:gd name="T81" fmla="*/ 2147483646 h 893"/>
                <a:gd name="T82" fmla="*/ 2147483646 w 948"/>
                <a:gd name="T83" fmla="*/ 2147483646 h 893"/>
                <a:gd name="T84" fmla="*/ 2147483646 w 948"/>
                <a:gd name="T85" fmla="*/ 2147483646 h 893"/>
                <a:gd name="T86" fmla="*/ 2147483646 w 948"/>
                <a:gd name="T87" fmla="*/ 2147483646 h 893"/>
                <a:gd name="T88" fmla="*/ 2147483646 w 948"/>
                <a:gd name="T89" fmla="*/ 2147483646 h 893"/>
                <a:gd name="T90" fmla="*/ 2147483646 w 948"/>
                <a:gd name="T91" fmla="*/ 2147483646 h 893"/>
                <a:gd name="T92" fmla="*/ 2147483646 w 948"/>
                <a:gd name="T93" fmla="*/ 2147483646 h 893"/>
                <a:gd name="T94" fmla="*/ 2147483646 w 948"/>
                <a:gd name="T95" fmla="*/ 2147483646 h 893"/>
                <a:gd name="T96" fmla="*/ 2147483646 w 948"/>
                <a:gd name="T97" fmla="*/ 2147483646 h 893"/>
                <a:gd name="T98" fmla="*/ 2147483646 w 948"/>
                <a:gd name="T99" fmla="*/ 2147483646 h 893"/>
                <a:gd name="T100" fmla="*/ 2147483646 w 948"/>
                <a:gd name="T101" fmla="*/ 2147483646 h 893"/>
                <a:gd name="T102" fmla="*/ 2147483646 w 948"/>
                <a:gd name="T103" fmla="*/ 2147483646 h 893"/>
                <a:gd name="T104" fmla="*/ 2147483646 w 948"/>
                <a:gd name="T105" fmla="*/ 2147483646 h 893"/>
                <a:gd name="T106" fmla="*/ 2147483646 w 948"/>
                <a:gd name="T107" fmla="*/ 2147483646 h 893"/>
                <a:gd name="T108" fmla="*/ 2147483646 w 948"/>
                <a:gd name="T109" fmla="*/ 2147483646 h 893"/>
                <a:gd name="T110" fmla="*/ 2147483646 w 948"/>
                <a:gd name="T111" fmla="*/ 2147483646 h 893"/>
                <a:gd name="T112" fmla="*/ 2147483646 w 948"/>
                <a:gd name="T113" fmla="*/ 2147483646 h 893"/>
                <a:gd name="T114" fmla="*/ 2147483646 w 948"/>
                <a:gd name="T115" fmla="*/ 2147483646 h 893"/>
                <a:gd name="T116" fmla="*/ 2147483646 w 948"/>
                <a:gd name="T117" fmla="*/ 2147483646 h 89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948" h="893">
                  <a:moveTo>
                    <a:pt x="54" y="788"/>
                  </a:moveTo>
                  <a:lnTo>
                    <a:pt x="74" y="788"/>
                  </a:lnTo>
                  <a:lnTo>
                    <a:pt x="90" y="788"/>
                  </a:lnTo>
                  <a:lnTo>
                    <a:pt x="100" y="788"/>
                  </a:lnTo>
                  <a:lnTo>
                    <a:pt x="106" y="788"/>
                  </a:lnTo>
                  <a:lnTo>
                    <a:pt x="121" y="788"/>
                  </a:lnTo>
                  <a:lnTo>
                    <a:pt x="135" y="787"/>
                  </a:lnTo>
                  <a:lnTo>
                    <a:pt x="140" y="785"/>
                  </a:lnTo>
                  <a:lnTo>
                    <a:pt x="146" y="783"/>
                  </a:lnTo>
                  <a:lnTo>
                    <a:pt x="150" y="780"/>
                  </a:lnTo>
                  <a:lnTo>
                    <a:pt x="152" y="776"/>
                  </a:lnTo>
                  <a:lnTo>
                    <a:pt x="186" y="776"/>
                  </a:lnTo>
                  <a:lnTo>
                    <a:pt x="189" y="788"/>
                  </a:lnTo>
                  <a:lnTo>
                    <a:pt x="193" y="800"/>
                  </a:lnTo>
                  <a:lnTo>
                    <a:pt x="197" y="813"/>
                  </a:lnTo>
                  <a:lnTo>
                    <a:pt x="204" y="825"/>
                  </a:lnTo>
                  <a:lnTo>
                    <a:pt x="207" y="830"/>
                  </a:lnTo>
                  <a:lnTo>
                    <a:pt x="212" y="835"/>
                  </a:lnTo>
                  <a:lnTo>
                    <a:pt x="216" y="839"/>
                  </a:lnTo>
                  <a:lnTo>
                    <a:pt x="221" y="843"/>
                  </a:lnTo>
                  <a:lnTo>
                    <a:pt x="226" y="846"/>
                  </a:lnTo>
                  <a:lnTo>
                    <a:pt x="233" y="848"/>
                  </a:lnTo>
                  <a:lnTo>
                    <a:pt x="239" y="849"/>
                  </a:lnTo>
                  <a:lnTo>
                    <a:pt x="246" y="850"/>
                  </a:lnTo>
                  <a:lnTo>
                    <a:pt x="246" y="862"/>
                  </a:lnTo>
                  <a:lnTo>
                    <a:pt x="246" y="871"/>
                  </a:lnTo>
                  <a:lnTo>
                    <a:pt x="246" y="881"/>
                  </a:lnTo>
                  <a:lnTo>
                    <a:pt x="246" y="893"/>
                  </a:lnTo>
                  <a:lnTo>
                    <a:pt x="326" y="893"/>
                  </a:lnTo>
                  <a:lnTo>
                    <a:pt x="326" y="889"/>
                  </a:lnTo>
                  <a:lnTo>
                    <a:pt x="328" y="884"/>
                  </a:lnTo>
                  <a:lnTo>
                    <a:pt x="330" y="880"/>
                  </a:lnTo>
                  <a:lnTo>
                    <a:pt x="334" y="876"/>
                  </a:lnTo>
                  <a:lnTo>
                    <a:pt x="339" y="868"/>
                  </a:lnTo>
                  <a:lnTo>
                    <a:pt x="346" y="862"/>
                  </a:lnTo>
                  <a:lnTo>
                    <a:pt x="347" y="871"/>
                  </a:lnTo>
                  <a:lnTo>
                    <a:pt x="348" y="880"/>
                  </a:lnTo>
                  <a:lnTo>
                    <a:pt x="349" y="884"/>
                  </a:lnTo>
                  <a:lnTo>
                    <a:pt x="348" y="888"/>
                  </a:lnTo>
                  <a:lnTo>
                    <a:pt x="348" y="891"/>
                  </a:lnTo>
                  <a:lnTo>
                    <a:pt x="346" y="893"/>
                  </a:lnTo>
                  <a:lnTo>
                    <a:pt x="358" y="893"/>
                  </a:lnTo>
                  <a:lnTo>
                    <a:pt x="371" y="893"/>
                  </a:lnTo>
                  <a:lnTo>
                    <a:pt x="381" y="893"/>
                  </a:lnTo>
                  <a:lnTo>
                    <a:pt x="385" y="893"/>
                  </a:lnTo>
                  <a:lnTo>
                    <a:pt x="392" y="881"/>
                  </a:lnTo>
                  <a:lnTo>
                    <a:pt x="397" y="868"/>
                  </a:lnTo>
                  <a:lnTo>
                    <a:pt x="401" y="854"/>
                  </a:lnTo>
                  <a:lnTo>
                    <a:pt x="404" y="841"/>
                  </a:lnTo>
                  <a:lnTo>
                    <a:pt x="408" y="813"/>
                  </a:lnTo>
                  <a:lnTo>
                    <a:pt x="412" y="788"/>
                  </a:lnTo>
                  <a:lnTo>
                    <a:pt x="415" y="782"/>
                  </a:lnTo>
                  <a:lnTo>
                    <a:pt x="418" y="776"/>
                  </a:lnTo>
                  <a:lnTo>
                    <a:pt x="424" y="771"/>
                  </a:lnTo>
                  <a:lnTo>
                    <a:pt x="428" y="767"/>
                  </a:lnTo>
                  <a:lnTo>
                    <a:pt x="440" y="759"/>
                  </a:lnTo>
                  <a:lnTo>
                    <a:pt x="452" y="754"/>
                  </a:lnTo>
                  <a:lnTo>
                    <a:pt x="464" y="750"/>
                  </a:lnTo>
                  <a:lnTo>
                    <a:pt x="475" y="746"/>
                  </a:lnTo>
                  <a:lnTo>
                    <a:pt x="485" y="743"/>
                  </a:lnTo>
                  <a:lnTo>
                    <a:pt x="492" y="739"/>
                  </a:lnTo>
                  <a:lnTo>
                    <a:pt x="496" y="734"/>
                  </a:lnTo>
                  <a:lnTo>
                    <a:pt x="501" y="729"/>
                  </a:lnTo>
                  <a:lnTo>
                    <a:pt x="505" y="723"/>
                  </a:lnTo>
                  <a:lnTo>
                    <a:pt x="508" y="716"/>
                  </a:lnTo>
                  <a:lnTo>
                    <a:pt x="515" y="702"/>
                  </a:lnTo>
                  <a:lnTo>
                    <a:pt x="521" y="690"/>
                  </a:lnTo>
                  <a:lnTo>
                    <a:pt x="528" y="678"/>
                  </a:lnTo>
                  <a:lnTo>
                    <a:pt x="535" y="668"/>
                  </a:lnTo>
                  <a:lnTo>
                    <a:pt x="539" y="664"/>
                  </a:lnTo>
                  <a:lnTo>
                    <a:pt x="542" y="662"/>
                  </a:lnTo>
                  <a:lnTo>
                    <a:pt x="547" y="660"/>
                  </a:lnTo>
                  <a:lnTo>
                    <a:pt x="551" y="659"/>
                  </a:lnTo>
                  <a:lnTo>
                    <a:pt x="562" y="660"/>
                  </a:lnTo>
                  <a:lnTo>
                    <a:pt x="572" y="659"/>
                  </a:lnTo>
                  <a:lnTo>
                    <a:pt x="581" y="657"/>
                  </a:lnTo>
                  <a:lnTo>
                    <a:pt x="588" y="653"/>
                  </a:lnTo>
                  <a:lnTo>
                    <a:pt x="605" y="644"/>
                  </a:lnTo>
                  <a:lnTo>
                    <a:pt x="620" y="634"/>
                  </a:lnTo>
                  <a:lnTo>
                    <a:pt x="629" y="629"/>
                  </a:lnTo>
                  <a:lnTo>
                    <a:pt x="639" y="624"/>
                  </a:lnTo>
                  <a:lnTo>
                    <a:pt x="649" y="620"/>
                  </a:lnTo>
                  <a:lnTo>
                    <a:pt x="661" y="616"/>
                  </a:lnTo>
                  <a:lnTo>
                    <a:pt x="674" y="613"/>
                  </a:lnTo>
                  <a:lnTo>
                    <a:pt x="688" y="610"/>
                  </a:lnTo>
                  <a:lnTo>
                    <a:pt x="706" y="609"/>
                  </a:lnTo>
                  <a:lnTo>
                    <a:pt x="724" y="610"/>
                  </a:lnTo>
                  <a:lnTo>
                    <a:pt x="777" y="610"/>
                  </a:lnTo>
                  <a:lnTo>
                    <a:pt x="783" y="606"/>
                  </a:lnTo>
                  <a:lnTo>
                    <a:pt x="788" y="602"/>
                  </a:lnTo>
                  <a:lnTo>
                    <a:pt x="795" y="600"/>
                  </a:lnTo>
                  <a:lnTo>
                    <a:pt x="800" y="598"/>
                  </a:lnTo>
                  <a:lnTo>
                    <a:pt x="815" y="594"/>
                  </a:lnTo>
                  <a:lnTo>
                    <a:pt x="830" y="592"/>
                  </a:lnTo>
                  <a:lnTo>
                    <a:pt x="845" y="591"/>
                  </a:lnTo>
                  <a:lnTo>
                    <a:pt x="863" y="590"/>
                  </a:lnTo>
                  <a:lnTo>
                    <a:pt x="879" y="588"/>
                  </a:lnTo>
                  <a:lnTo>
                    <a:pt x="897" y="585"/>
                  </a:lnTo>
                  <a:lnTo>
                    <a:pt x="901" y="583"/>
                  </a:lnTo>
                  <a:lnTo>
                    <a:pt x="906" y="580"/>
                  </a:lnTo>
                  <a:lnTo>
                    <a:pt x="909" y="577"/>
                  </a:lnTo>
                  <a:lnTo>
                    <a:pt x="913" y="574"/>
                  </a:lnTo>
                  <a:lnTo>
                    <a:pt x="920" y="565"/>
                  </a:lnTo>
                  <a:lnTo>
                    <a:pt x="925" y="555"/>
                  </a:lnTo>
                  <a:lnTo>
                    <a:pt x="931" y="544"/>
                  </a:lnTo>
                  <a:lnTo>
                    <a:pt x="935" y="531"/>
                  </a:lnTo>
                  <a:lnTo>
                    <a:pt x="940" y="518"/>
                  </a:lnTo>
                  <a:lnTo>
                    <a:pt x="943" y="504"/>
                  </a:lnTo>
                  <a:lnTo>
                    <a:pt x="945" y="490"/>
                  </a:lnTo>
                  <a:lnTo>
                    <a:pt x="947" y="475"/>
                  </a:lnTo>
                  <a:lnTo>
                    <a:pt x="948" y="461"/>
                  </a:lnTo>
                  <a:lnTo>
                    <a:pt x="948" y="447"/>
                  </a:lnTo>
                  <a:lnTo>
                    <a:pt x="948" y="434"/>
                  </a:lnTo>
                  <a:lnTo>
                    <a:pt x="947" y="421"/>
                  </a:lnTo>
                  <a:lnTo>
                    <a:pt x="945" y="410"/>
                  </a:lnTo>
                  <a:lnTo>
                    <a:pt x="943" y="400"/>
                  </a:lnTo>
                  <a:lnTo>
                    <a:pt x="943" y="363"/>
                  </a:lnTo>
                  <a:lnTo>
                    <a:pt x="939" y="362"/>
                  </a:lnTo>
                  <a:lnTo>
                    <a:pt x="931" y="359"/>
                  </a:lnTo>
                  <a:lnTo>
                    <a:pt x="922" y="356"/>
                  </a:lnTo>
                  <a:lnTo>
                    <a:pt x="912" y="350"/>
                  </a:lnTo>
                  <a:lnTo>
                    <a:pt x="888" y="337"/>
                  </a:lnTo>
                  <a:lnTo>
                    <a:pt x="862" y="322"/>
                  </a:lnTo>
                  <a:lnTo>
                    <a:pt x="835" y="305"/>
                  </a:lnTo>
                  <a:lnTo>
                    <a:pt x="811" y="290"/>
                  </a:lnTo>
                  <a:lnTo>
                    <a:pt x="794" y="278"/>
                  </a:lnTo>
                  <a:lnTo>
                    <a:pt x="784" y="271"/>
                  </a:lnTo>
                  <a:lnTo>
                    <a:pt x="764" y="240"/>
                  </a:lnTo>
                  <a:lnTo>
                    <a:pt x="738" y="216"/>
                  </a:lnTo>
                  <a:lnTo>
                    <a:pt x="405" y="0"/>
                  </a:lnTo>
                  <a:lnTo>
                    <a:pt x="408" y="6"/>
                  </a:lnTo>
                  <a:lnTo>
                    <a:pt x="412" y="12"/>
                  </a:lnTo>
                  <a:lnTo>
                    <a:pt x="339" y="12"/>
                  </a:lnTo>
                  <a:lnTo>
                    <a:pt x="341" y="36"/>
                  </a:lnTo>
                  <a:lnTo>
                    <a:pt x="348" y="102"/>
                  </a:lnTo>
                  <a:lnTo>
                    <a:pt x="358" y="193"/>
                  </a:lnTo>
                  <a:lnTo>
                    <a:pt x="368" y="299"/>
                  </a:lnTo>
                  <a:lnTo>
                    <a:pt x="379" y="405"/>
                  </a:lnTo>
                  <a:lnTo>
                    <a:pt x="386" y="498"/>
                  </a:lnTo>
                  <a:lnTo>
                    <a:pt x="390" y="535"/>
                  </a:lnTo>
                  <a:lnTo>
                    <a:pt x="392" y="565"/>
                  </a:lnTo>
                  <a:lnTo>
                    <a:pt x="393" y="583"/>
                  </a:lnTo>
                  <a:lnTo>
                    <a:pt x="392" y="591"/>
                  </a:lnTo>
                  <a:lnTo>
                    <a:pt x="93" y="591"/>
                  </a:lnTo>
                  <a:lnTo>
                    <a:pt x="88" y="597"/>
                  </a:lnTo>
                  <a:lnTo>
                    <a:pt x="82" y="603"/>
                  </a:lnTo>
                  <a:lnTo>
                    <a:pt x="79" y="606"/>
                  </a:lnTo>
                  <a:lnTo>
                    <a:pt x="76" y="608"/>
                  </a:lnTo>
                  <a:lnTo>
                    <a:pt x="71" y="609"/>
                  </a:lnTo>
                  <a:lnTo>
                    <a:pt x="67" y="610"/>
                  </a:lnTo>
                  <a:lnTo>
                    <a:pt x="64" y="609"/>
                  </a:lnTo>
                  <a:lnTo>
                    <a:pt x="60" y="608"/>
                  </a:lnTo>
                  <a:lnTo>
                    <a:pt x="57" y="607"/>
                  </a:lnTo>
                  <a:lnTo>
                    <a:pt x="55" y="604"/>
                  </a:lnTo>
                  <a:lnTo>
                    <a:pt x="51" y="598"/>
                  </a:lnTo>
                  <a:lnTo>
                    <a:pt x="49" y="591"/>
                  </a:lnTo>
                  <a:lnTo>
                    <a:pt x="47" y="578"/>
                  </a:lnTo>
                  <a:lnTo>
                    <a:pt x="47" y="573"/>
                  </a:lnTo>
                  <a:lnTo>
                    <a:pt x="40" y="581"/>
                  </a:lnTo>
                  <a:lnTo>
                    <a:pt x="36" y="590"/>
                  </a:lnTo>
                  <a:lnTo>
                    <a:pt x="33" y="598"/>
                  </a:lnTo>
                  <a:lnTo>
                    <a:pt x="29" y="605"/>
                  </a:lnTo>
                  <a:lnTo>
                    <a:pt x="26" y="612"/>
                  </a:lnTo>
                  <a:lnTo>
                    <a:pt x="22" y="618"/>
                  </a:lnTo>
                  <a:lnTo>
                    <a:pt x="15" y="623"/>
                  </a:lnTo>
                  <a:lnTo>
                    <a:pt x="6" y="628"/>
                  </a:lnTo>
                  <a:lnTo>
                    <a:pt x="0" y="709"/>
                  </a:lnTo>
                  <a:lnTo>
                    <a:pt x="67" y="733"/>
                  </a:lnTo>
                  <a:lnTo>
                    <a:pt x="65" y="738"/>
                  </a:lnTo>
                  <a:lnTo>
                    <a:pt x="62" y="743"/>
                  </a:lnTo>
                  <a:lnTo>
                    <a:pt x="61" y="748"/>
                  </a:lnTo>
                  <a:lnTo>
                    <a:pt x="61" y="753"/>
                  </a:lnTo>
                  <a:lnTo>
                    <a:pt x="61" y="757"/>
                  </a:lnTo>
                  <a:lnTo>
                    <a:pt x="62" y="760"/>
                  </a:lnTo>
                  <a:lnTo>
                    <a:pt x="65" y="763"/>
                  </a:lnTo>
                  <a:lnTo>
                    <a:pt x="67" y="764"/>
                  </a:lnTo>
                  <a:lnTo>
                    <a:pt x="54" y="78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74" name="Freeform 173"/>
            <p:cNvSpPr>
              <a:spLocks/>
            </p:cNvSpPr>
            <p:nvPr/>
          </p:nvSpPr>
          <p:spPr bwMode="auto">
            <a:xfrm>
              <a:off x="5248233" y="2878427"/>
              <a:ext cx="493712" cy="579438"/>
            </a:xfrm>
            <a:custGeom>
              <a:avLst/>
              <a:gdLst>
                <a:gd name="T0" fmla="*/ 2147483646 w 373"/>
                <a:gd name="T1" fmla="*/ 2147483646 h 370"/>
                <a:gd name="T2" fmla="*/ 2147483646 w 373"/>
                <a:gd name="T3" fmla="*/ 2147483646 h 370"/>
                <a:gd name="T4" fmla="*/ 2147483646 w 373"/>
                <a:gd name="T5" fmla="*/ 2147483646 h 370"/>
                <a:gd name="T6" fmla="*/ 2147483646 w 373"/>
                <a:gd name="T7" fmla="*/ 2147483646 h 370"/>
                <a:gd name="T8" fmla="*/ 2147483646 w 373"/>
                <a:gd name="T9" fmla="*/ 2147483646 h 370"/>
                <a:gd name="T10" fmla="*/ 2147483646 w 373"/>
                <a:gd name="T11" fmla="*/ 2147483646 h 370"/>
                <a:gd name="T12" fmla="*/ 2147483646 w 373"/>
                <a:gd name="T13" fmla="*/ 2147483646 h 370"/>
                <a:gd name="T14" fmla="*/ 2147483646 w 373"/>
                <a:gd name="T15" fmla="*/ 2147483646 h 370"/>
                <a:gd name="T16" fmla="*/ 2147483646 w 373"/>
                <a:gd name="T17" fmla="*/ 2147483646 h 370"/>
                <a:gd name="T18" fmla="*/ 2147483646 w 373"/>
                <a:gd name="T19" fmla="*/ 2147483646 h 370"/>
                <a:gd name="T20" fmla="*/ 2147483646 w 373"/>
                <a:gd name="T21" fmla="*/ 2147483646 h 370"/>
                <a:gd name="T22" fmla="*/ 2147483646 w 373"/>
                <a:gd name="T23" fmla="*/ 2147483646 h 370"/>
                <a:gd name="T24" fmla="*/ 2147483646 w 373"/>
                <a:gd name="T25" fmla="*/ 2147483646 h 370"/>
                <a:gd name="T26" fmla="*/ 2147483646 w 373"/>
                <a:gd name="T27" fmla="*/ 2147483646 h 370"/>
                <a:gd name="T28" fmla="*/ 2147483646 w 373"/>
                <a:gd name="T29" fmla="*/ 2147483646 h 370"/>
                <a:gd name="T30" fmla="*/ 2147483646 w 373"/>
                <a:gd name="T31" fmla="*/ 2147483646 h 370"/>
                <a:gd name="T32" fmla="*/ 2147483646 w 373"/>
                <a:gd name="T33" fmla="*/ 2147483646 h 370"/>
                <a:gd name="T34" fmla="*/ 2147483646 w 373"/>
                <a:gd name="T35" fmla="*/ 2147483646 h 370"/>
                <a:gd name="T36" fmla="*/ 2147483646 w 373"/>
                <a:gd name="T37" fmla="*/ 2147483646 h 370"/>
                <a:gd name="T38" fmla="*/ 2147483646 w 373"/>
                <a:gd name="T39" fmla="*/ 2147483646 h 370"/>
                <a:gd name="T40" fmla="*/ 2147483646 w 373"/>
                <a:gd name="T41" fmla="*/ 2147483646 h 370"/>
                <a:gd name="T42" fmla="*/ 2147483646 w 373"/>
                <a:gd name="T43" fmla="*/ 2147483646 h 370"/>
                <a:gd name="T44" fmla="*/ 2147483646 w 373"/>
                <a:gd name="T45" fmla="*/ 2147483646 h 370"/>
                <a:gd name="T46" fmla="*/ 2147483646 w 373"/>
                <a:gd name="T47" fmla="*/ 2147483646 h 370"/>
                <a:gd name="T48" fmla="*/ 2147483646 w 373"/>
                <a:gd name="T49" fmla="*/ 2147483646 h 370"/>
                <a:gd name="T50" fmla="*/ 2147483646 w 373"/>
                <a:gd name="T51" fmla="*/ 2147483646 h 370"/>
                <a:gd name="T52" fmla="*/ 2147483646 w 373"/>
                <a:gd name="T53" fmla="*/ 2147483646 h 370"/>
                <a:gd name="T54" fmla="*/ 2147483646 w 373"/>
                <a:gd name="T55" fmla="*/ 2147483646 h 370"/>
                <a:gd name="T56" fmla="*/ 2147483646 w 373"/>
                <a:gd name="T57" fmla="*/ 2147483646 h 370"/>
                <a:gd name="T58" fmla="*/ 2147483646 w 373"/>
                <a:gd name="T59" fmla="*/ 2147483646 h 370"/>
                <a:gd name="T60" fmla="*/ 2147483646 w 373"/>
                <a:gd name="T61" fmla="*/ 2147483646 h 370"/>
                <a:gd name="T62" fmla="*/ 2147483646 w 373"/>
                <a:gd name="T63" fmla="*/ 2147483646 h 370"/>
                <a:gd name="T64" fmla="*/ 2147483646 w 373"/>
                <a:gd name="T65" fmla="*/ 2147483646 h 370"/>
                <a:gd name="T66" fmla="*/ 2147483646 w 373"/>
                <a:gd name="T67" fmla="*/ 2147483646 h 370"/>
                <a:gd name="T68" fmla="*/ 2147483646 w 373"/>
                <a:gd name="T69" fmla="*/ 2147483646 h 370"/>
                <a:gd name="T70" fmla="*/ 2147483646 w 373"/>
                <a:gd name="T71" fmla="*/ 2147483646 h 370"/>
                <a:gd name="T72" fmla="*/ 2147483646 w 373"/>
                <a:gd name="T73" fmla="*/ 2147483646 h 370"/>
                <a:gd name="T74" fmla="*/ 2147483646 w 373"/>
                <a:gd name="T75" fmla="*/ 2147483646 h 370"/>
                <a:gd name="T76" fmla="*/ 2147483646 w 373"/>
                <a:gd name="T77" fmla="*/ 2147483646 h 370"/>
                <a:gd name="T78" fmla="*/ 2147483646 w 373"/>
                <a:gd name="T79" fmla="*/ 2147483646 h 370"/>
                <a:gd name="T80" fmla="*/ 2147483646 w 373"/>
                <a:gd name="T81" fmla="*/ 2147483646 h 370"/>
                <a:gd name="T82" fmla="*/ 2147483646 w 373"/>
                <a:gd name="T83" fmla="*/ 2147483646 h 370"/>
                <a:gd name="T84" fmla="*/ 2147483646 w 373"/>
                <a:gd name="T85" fmla="*/ 2147483646 h 370"/>
                <a:gd name="T86" fmla="*/ 2147483646 w 373"/>
                <a:gd name="T87" fmla="*/ 2147483646 h 370"/>
                <a:gd name="T88" fmla="*/ 0 w 373"/>
                <a:gd name="T89" fmla="*/ 2147483646 h 370"/>
                <a:gd name="T90" fmla="*/ 2147483646 w 373"/>
                <a:gd name="T91" fmla="*/ 2147483646 h 370"/>
                <a:gd name="T92" fmla="*/ 2147483646 w 373"/>
                <a:gd name="T93" fmla="*/ 2147483646 h 370"/>
                <a:gd name="T94" fmla="*/ 2147483646 w 373"/>
                <a:gd name="T95" fmla="*/ 2147483646 h 37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73" h="370">
                  <a:moveTo>
                    <a:pt x="235" y="370"/>
                  </a:moveTo>
                  <a:lnTo>
                    <a:pt x="237" y="369"/>
                  </a:lnTo>
                  <a:lnTo>
                    <a:pt x="238" y="367"/>
                  </a:lnTo>
                  <a:lnTo>
                    <a:pt x="240" y="366"/>
                  </a:lnTo>
                  <a:lnTo>
                    <a:pt x="241" y="366"/>
                  </a:lnTo>
                  <a:lnTo>
                    <a:pt x="242" y="365"/>
                  </a:lnTo>
                  <a:lnTo>
                    <a:pt x="244" y="365"/>
                  </a:lnTo>
                  <a:lnTo>
                    <a:pt x="245" y="365"/>
                  </a:lnTo>
                  <a:lnTo>
                    <a:pt x="249" y="366"/>
                  </a:lnTo>
                  <a:lnTo>
                    <a:pt x="252" y="367"/>
                  </a:lnTo>
                  <a:lnTo>
                    <a:pt x="255" y="368"/>
                  </a:lnTo>
                  <a:lnTo>
                    <a:pt x="257" y="370"/>
                  </a:lnTo>
                  <a:lnTo>
                    <a:pt x="373" y="282"/>
                  </a:lnTo>
                  <a:lnTo>
                    <a:pt x="373" y="279"/>
                  </a:lnTo>
                  <a:lnTo>
                    <a:pt x="372" y="277"/>
                  </a:lnTo>
                  <a:lnTo>
                    <a:pt x="372" y="275"/>
                  </a:lnTo>
                  <a:lnTo>
                    <a:pt x="371" y="273"/>
                  </a:lnTo>
                  <a:lnTo>
                    <a:pt x="370" y="271"/>
                  </a:lnTo>
                  <a:lnTo>
                    <a:pt x="369" y="270"/>
                  </a:lnTo>
                  <a:lnTo>
                    <a:pt x="368" y="268"/>
                  </a:lnTo>
                  <a:lnTo>
                    <a:pt x="367" y="267"/>
                  </a:lnTo>
                  <a:lnTo>
                    <a:pt x="364" y="265"/>
                  </a:lnTo>
                  <a:lnTo>
                    <a:pt x="361" y="264"/>
                  </a:lnTo>
                  <a:lnTo>
                    <a:pt x="358" y="262"/>
                  </a:lnTo>
                  <a:lnTo>
                    <a:pt x="354" y="261"/>
                  </a:lnTo>
                  <a:lnTo>
                    <a:pt x="351" y="260"/>
                  </a:lnTo>
                  <a:lnTo>
                    <a:pt x="347" y="259"/>
                  </a:lnTo>
                  <a:lnTo>
                    <a:pt x="344" y="258"/>
                  </a:lnTo>
                  <a:lnTo>
                    <a:pt x="342" y="256"/>
                  </a:lnTo>
                  <a:lnTo>
                    <a:pt x="340" y="255"/>
                  </a:lnTo>
                  <a:lnTo>
                    <a:pt x="339" y="254"/>
                  </a:lnTo>
                  <a:lnTo>
                    <a:pt x="338" y="252"/>
                  </a:lnTo>
                  <a:lnTo>
                    <a:pt x="337" y="251"/>
                  </a:lnTo>
                  <a:lnTo>
                    <a:pt x="337" y="249"/>
                  </a:lnTo>
                  <a:lnTo>
                    <a:pt x="336" y="247"/>
                  </a:lnTo>
                  <a:lnTo>
                    <a:pt x="336" y="245"/>
                  </a:lnTo>
                  <a:lnTo>
                    <a:pt x="336" y="243"/>
                  </a:lnTo>
                  <a:lnTo>
                    <a:pt x="336" y="235"/>
                  </a:lnTo>
                  <a:lnTo>
                    <a:pt x="337" y="228"/>
                  </a:lnTo>
                  <a:lnTo>
                    <a:pt x="338" y="220"/>
                  </a:lnTo>
                  <a:lnTo>
                    <a:pt x="338" y="214"/>
                  </a:lnTo>
                  <a:lnTo>
                    <a:pt x="338" y="205"/>
                  </a:lnTo>
                  <a:lnTo>
                    <a:pt x="337" y="196"/>
                  </a:lnTo>
                  <a:lnTo>
                    <a:pt x="337" y="186"/>
                  </a:lnTo>
                  <a:lnTo>
                    <a:pt x="336" y="177"/>
                  </a:lnTo>
                  <a:lnTo>
                    <a:pt x="335" y="172"/>
                  </a:lnTo>
                  <a:lnTo>
                    <a:pt x="334" y="168"/>
                  </a:lnTo>
                  <a:lnTo>
                    <a:pt x="333" y="164"/>
                  </a:lnTo>
                  <a:lnTo>
                    <a:pt x="332" y="160"/>
                  </a:lnTo>
                  <a:lnTo>
                    <a:pt x="330" y="157"/>
                  </a:lnTo>
                  <a:lnTo>
                    <a:pt x="329" y="155"/>
                  </a:lnTo>
                  <a:lnTo>
                    <a:pt x="327" y="153"/>
                  </a:lnTo>
                  <a:lnTo>
                    <a:pt x="325" y="152"/>
                  </a:lnTo>
                  <a:lnTo>
                    <a:pt x="324" y="147"/>
                  </a:lnTo>
                  <a:lnTo>
                    <a:pt x="323" y="142"/>
                  </a:lnTo>
                  <a:lnTo>
                    <a:pt x="322" y="136"/>
                  </a:lnTo>
                  <a:lnTo>
                    <a:pt x="321" y="130"/>
                  </a:lnTo>
                  <a:lnTo>
                    <a:pt x="319" y="120"/>
                  </a:lnTo>
                  <a:lnTo>
                    <a:pt x="315" y="109"/>
                  </a:lnTo>
                  <a:lnTo>
                    <a:pt x="313" y="104"/>
                  </a:lnTo>
                  <a:lnTo>
                    <a:pt x="311" y="99"/>
                  </a:lnTo>
                  <a:lnTo>
                    <a:pt x="308" y="94"/>
                  </a:lnTo>
                  <a:lnTo>
                    <a:pt x="306" y="90"/>
                  </a:lnTo>
                  <a:lnTo>
                    <a:pt x="304" y="86"/>
                  </a:lnTo>
                  <a:lnTo>
                    <a:pt x="301" y="83"/>
                  </a:lnTo>
                  <a:lnTo>
                    <a:pt x="299" y="80"/>
                  </a:lnTo>
                  <a:lnTo>
                    <a:pt x="297" y="78"/>
                  </a:lnTo>
                  <a:lnTo>
                    <a:pt x="298" y="74"/>
                  </a:lnTo>
                  <a:lnTo>
                    <a:pt x="299" y="69"/>
                  </a:lnTo>
                  <a:lnTo>
                    <a:pt x="300" y="66"/>
                  </a:lnTo>
                  <a:lnTo>
                    <a:pt x="300" y="63"/>
                  </a:lnTo>
                  <a:lnTo>
                    <a:pt x="301" y="60"/>
                  </a:lnTo>
                  <a:lnTo>
                    <a:pt x="303" y="57"/>
                  </a:lnTo>
                  <a:lnTo>
                    <a:pt x="302" y="50"/>
                  </a:lnTo>
                  <a:lnTo>
                    <a:pt x="301" y="43"/>
                  </a:lnTo>
                  <a:lnTo>
                    <a:pt x="301" y="37"/>
                  </a:lnTo>
                  <a:lnTo>
                    <a:pt x="301" y="32"/>
                  </a:lnTo>
                  <a:lnTo>
                    <a:pt x="301" y="27"/>
                  </a:lnTo>
                  <a:lnTo>
                    <a:pt x="302" y="23"/>
                  </a:lnTo>
                  <a:lnTo>
                    <a:pt x="303" y="19"/>
                  </a:lnTo>
                  <a:lnTo>
                    <a:pt x="304" y="16"/>
                  </a:lnTo>
                  <a:lnTo>
                    <a:pt x="307" y="11"/>
                  </a:lnTo>
                  <a:lnTo>
                    <a:pt x="310" y="7"/>
                  </a:lnTo>
                  <a:lnTo>
                    <a:pt x="312" y="3"/>
                  </a:lnTo>
                  <a:lnTo>
                    <a:pt x="314" y="0"/>
                  </a:lnTo>
                  <a:lnTo>
                    <a:pt x="308" y="3"/>
                  </a:lnTo>
                  <a:lnTo>
                    <a:pt x="302" y="6"/>
                  </a:lnTo>
                  <a:lnTo>
                    <a:pt x="297" y="8"/>
                  </a:lnTo>
                  <a:lnTo>
                    <a:pt x="290" y="9"/>
                  </a:lnTo>
                  <a:lnTo>
                    <a:pt x="284" y="11"/>
                  </a:lnTo>
                  <a:lnTo>
                    <a:pt x="278" y="12"/>
                  </a:lnTo>
                  <a:lnTo>
                    <a:pt x="271" y="12"/>
                  </a:lnTo>
                  <a:lnTo>
                    <a:pt x="264" y="12"/>
                  </a:lnTo>
                  <a:lnTo>
                    <a:pt x="256" y="12"/>
                  </a:lnTo>
                  <a:lnTo>
                    <a:pt x="245" y="12"/>
                  </a:lnTo>
                  <a:lnTo>
                    <a:pt x="233" y="12"/>
                  </a:lnTo>
                  <a:lnTo>
                    <a:pt x="222" y="12"/>
                  </a:lnTo>
                  <a:lnTo>
                    <a:pt x="215" y="13"/>
                  </a:lnTo>
                  <a:lnTo>
                    <a:pt x="206" y="14"/>
                  </a:lnTo>
                  <a:lnTo>
                    <a:pt x="197" y="16"/>
                  </a:lnTo>
                  <a:lnTo>
                    <a:pt x="187" y="18"/>
                  </a:lnTo>
                  <a:lnTo>
                    <a:pt x="177" y="21"/>
                  </a:lnTo>
                  <a:lnTo>
                    <a:pt x="168" y="24"/>
                  </a:lnTo>
                  <a:lnTo>
                    <a:pt x="159" y="26"/>
                  </a:lnTo>
                  <a:lnTo>
                    <a:pt x="153" y="29"/>
                  </a:lnTo>
                  <a:lnTo>
                    <a:pt x="150" y="30"/>
                  </a:lnTo>
                  <a:lnTo>
                    <a:pt x="145" y="32"/>
                  </a:lnTo>
                  <a:lnTo>
                    <a:pt x="140" y="34"/>
                  </a:lnTo>
                  <a:lnTo>
                    <a:pt x="135" y="37"/>
                  </a:lnTo>
                  <a:lnTo>
                    <a:pt x="130" y="40"/>
                  </a:lnTo>
                  <a:lnTo>
                    <a:pt x="124" y="44"/>
                  </a:lnTo>
                  <a:lnTo>
                    <a:pt x="119" y="48"/>
                  </a:lnTo>
                  <a:lnTo>
                    <a:pt x="116" y="51"/>
                  </a:lnTo>
                  <a:lnTo>
                    <a:pt x="118" y="52"/>
                  </a:lnTo>
                  <a:lnTo>
                    <a:pt x="123" y="52"/>
                  </a:lnTo>
                  <a:lnTo>
                    <a:pt x="128" y="53"/>
                  </a:lnTo>
                  <a:lnTo>
                    <a:pt x="131" y="53"/>
                  </a:lnTo>
                  <a:lnTo>
                    <a:pt x="131" y="88"/>
                  </a:lnTo>
                  <a:lnTo>
                    <a:pt x="131" y="89"/>
                  </a:lnTo>
                  <a:lnTo>
                    <a:pt x="131" y="90"/>
                  </a:lnTo>
                  <a:lnTo>
                    <a:pt x="132" y="91"/>
                  </a:lnTo>
                  <a:lnTo>
                    <a:pt x="133" y="92"/>
                  </a:lnTo>
                  <a:lnTo>
                    <a:pt x="134" y="93"/>
                  </a:lnTo>
                  <a:lnTo>
                    <a:pt x="136" y="94"/>
                  </a:lnTo>
                  <a:lnTo>
                    <a:pt x="138" y="95"/>
                  </a:lnTo>
                  <a:lnTo>
                    <a:pt x="140" y="97"/>
                  </a:lnTo>
                  <a:lnTo>
                    <a:pt x="141" y="98"/>
                  </a:lnTo>
                  <a:lnTo>
                    <a:pt x="141" y="99"/>
                  </a:lnTo>
                  <a:lnTo>
                    <a:pt x="142" y="100"/>
                  </a:lnTo>
                  <a:lnTo>
                    <a:pt x="142" y="101"/>
                  </a:lnTo>
                  <a:lnTo>
                    <a:pt x="142" y="102"/>
                  </a:lnTo>
                  <a:lnTo>
                    <a:pt x="141" y="104"/>
                  </a:lnTo>
                  <a:lnTo>
                    <a:pt x="141" y="105"/>
                  </a:lnTo>
                  <a:lnTo>
                    <a:pt x="140" y="106"/>
                  </a:lnTo>
                  <a:lnTo>
                    <a:pt x="139" y="107"/>
                  </a:lnTo>
                  <a:lnTo>
                    <a:pt x="138" y="107"/>
                  </a:lnTo>
                  <a:lnTo>
                    <a:pt x="136" y="107"/>
                  </a:lnTo>
                  <a:lnTo>
                    <a:pt x="135" y="108"/>
                  </a:lnTo>
                  <a:lnTo>
                    <a:pt x="128" y="107"/>
                  </a:lnTo>
                  <a:lnTo>
                    <a:pt x="120" y="107"/>
                  </a:lnTo>
                  <a:lnTo>
                    <a:pt x="116" y="108"/>
                  </a:lnTo>
                  <a:lnTo>
                    <a:pt x="112" y="111"/>
                  </a:lnTo>
                  <a:lnTo>
                    <a:pt x="106" y="113"/>
                  </a:lnTo>
                  <a:lnTo>
                    <a:pt x="101" y="116"/>
                  </a:lnTo>
                  <a:lnTo>
                    <a:pt x="99" y="118"/>
                  </a:lnTo>
                  <a:lnTo>
                    <a:pt x="97" y="120"/>
                  </a:lnTo>
                  <a:lnTo>
                    <a:pt x="95" y="122"/>
                  </a:lnTo>
                  <a:lnTo>
                    <a:pt x="93" y="124"/>
                  </a:lnTo>
                  <a:lnTo>
                    <a:pt x="92" y="126"/>
                  </a:lnTo>
                  <a:lnTo>
                    <a:pt x="91" y="128"/>
                  </a:lnTo>
                  <a:lnTo>
                    <a:pt x="90" y="131"/>
                  </a:lnTo>
                  <a:lnTo>
                    <a:pt x="90" y="133"/>
                  </a:lnTo>
                  <a:lnTo>
                    <a:pt x="87" y="134"/>
                  </a:lnTo>
                  <a:lnTo>
                    <a:pt x="84" y="135"/>
                  </a:lnTo>
                  <a:lnTo>
                    <a:pt x="82" y="137"/>
                  </a:lnTo>
                  <a:lnTo>
                    <a:pt x="79" y="139"/>
                  </a:lnTo>
                  <a:lnTo>
                    <a:pt x="74" y="143"/>
                  </a:lnTo>
                  <a:lnTo>
                    <a:pt x="69" y="148"/>
                  </a:lnTo>
                  <a:lnTo>
                    <a:pt x="66" y="150"/>
                  </a:lnTo>
                  <a:lnTo>
                    <a:pt x="62" y="152"/>
                  </a:lnTo>
                  <a:lnTo>
                    <a:pt x="59" y="155"/>
                  </a:lnTo>
                  <a:lnTo>
                    <a:pt x="55" y="156"/>
                  </a:lnTo>
                  <a:lnTo>
                    <a:pt x="51" y="158"/>
                  </a:lnTo>
                  <a:lnTo>
                    <a:pt x="46" y="159"/>
                  </a:lnTo>
                  <a:lnTo>
                    <a:pt x="41" y="160"/>
                  </a:lnTo>
                  <a:lnTo>
                    <a:pt x="35" y="160"/>
                  </a:lnTo>
                  <a:lnTo>
                    <a:pt x="31" y="160"/>
                  </a:lnTo>
                  <a:lnTo>
                    <a:pt x="29" y="161"/>
                  </a:lnTo>
                  <a:lnTo>
                    <a:pt x="26" y="161"/>
                  </a:lnTo>
                  <a:lnTo>
                    <a:pt x="24" y="162"/>
                  </a:lnTo>
                  <a:lnTo>
                    <a:pt x="20" y="164"/>
                  </a:lnTo>
                  <a:lnTo>
                    <a:pt x="17" y="167"/>
                  </a:lnTo>
                  <a:lnTo>
                    <a:pt x="13" y="169"/>
                  </a:lnTo>
                  <a:lnTo>
                    <a:pt x="10" y="172"/>
                  </a:lnTo>
                  <a:lnTo>
                    <a:pt x="8" y="174"/>
                  </a:lnTo>
                  <a:lnTo>
                    <a:pt x="6" y="175"/>
                  </a:lnTo>
                  <a:lnTo>
                    <a:pt x="3" y="176"/>
                  </a:lnTo>
                  <a:lnTo>
                    <a:pt x="0" y="177"/>
                  </a:lnTo>
                  <a:lnTo>
                    <a:pt x="0" y="200"/>
                  </a:lnTo>
                  <a:lnTo>
                    <a:pt x="0" y="208"/>
                  </a:lnTo>
                  <a:lnTo>
                    <a:pt x="69" y="253"/>
                  </a:lnTo>
                  <a:lnTo>
                    <a:pt x="170" y="323"/>
                  </a:lnTo>
                  <a:lnTo>
                    <a:pt x="179" y="331"/>
                  </a:lnTo>
                  <a:lnTo>
                    <a:pt x="185" y="341"/>
                  </a:lnTo>
                  <a:lnTo>
                    <a:pt x="189" y="344"/>
                  </a:lnTo>
                  <a:lnTo>
                    <a:pt x="194" y="347"/>
                  </a:lnTo>
                  <a:lnTo>
                    <a:pt x="201" y="352"/>
                  </a:lnTo>
                  <a:lnTo>
                    <a:pt x="210" y="357"/>
                  </a:lnTo>
                  <a:lnTo>
                    <a:pt x="218" y="362"/>
                  </a:lnTo>
                  <a:lnTo>
                    <a:pt x="226" y="366"/>
                  </a:lnTo>
                  <a:lnTo>
                    <a:pt x="229" y="368"/>
                  </a:lnTo>
                  <a:lnTo>
                    <a:pt x="232" y="369"/>
                  </a:lnTo>
                  <a:lnTo>
                    <a:pt x="234" y="370"/>
                  </a:lnTo>
                  <a:lnTo>
                    <a:pt x="235" y="37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75" name="Freeform 174"/>
            <p:cNvSpPr>
              <a:spLocks/>
            </p:cNvSpPr>
            <p:nvPr/>
          </p:nvSpPr>
          <p:spPr bwMode="auto">
            <a:xfrm>
              <a:off x="5684796" y="3013365"/>
              <a:ext cx="384175" cy="436562"/>
            </a:xfrm>
            <a:custGeom>
              <a:avLst/>
              <a:gdLst>
                <a:gd name="T0" fmla="*/ 2147483646 w 877"/>
                <a:gd name="T1" fmla="*/ 2147483646 h 826"/>
                <a:gd name="T2" fmla="*/ 2147483646 w 877"/>
                <a:gd name="T3" fmla="*/ 2147483646 h 826"/>
                <a:gd name="T4" fmla="*/ 2147483646 w 877"/>
                <a:gd name="T5" fmla="*/ 2147483646 h 826"/>
                <a:gd name="T6" fmla="*/ 2147483646 w 877"/>
                <a:gd name="T7" fmla="*/ 2147483646 h 826"/>
                <a:gd name="T8" fmla="*/ 2147483646 w 877"/>
                <a:gd name="T9" fmla="*/ 2147483646 h 826"/>
                <a:gd name="T10" fmla="*/ 2147483646 w 877"/>
                <a:gd name="T11" fmla="*/ 2147483646 h 826"/>
                <a:gd name="T12" fmla="*/ 2147483646 w 877"/>
                <a:gd name="T13" fmla="*/ 2147483646 h 826"/>
                <a:gd name="T14" fmla="*/ 2147483646 w 877"/>
                <a:gd name="T15" fmla="*/ 2147483646 h 826"/>
                <a:gd name="T16" fmla="*/ 2147483646 w 877"/>
                <a:gd name="T17" fmla="*/ 2147483646 h 826"/>
                <a:gd name="T18" fmla="*/ 2147483646 w 877"/>
                <a:gd name="T19" fmla="*/ 2147483646 h 826"/>
                <a:gd name="T20" fmla="*/ 2147483646 w 877"/>
                <a:gd name="T21" fmla="*/ 2147483646 h 826"/>
                <a:gd name="T22" fmla="*/ 2147483646 w 877"/>
                <a:gd name="T23" fmla="*/ 2147483646 h 826"/>
                <a:gd name="T24" fmla="*/ 2147483646 w 877"/>
                <a:gd name="T25" fmla="*/ 2147483646 h 826"/>
                <a:gd name="T26" fmla="*/ 2147483646 w 877"/>
                <a:gd name="T27" fmla="*/ 2147483646 h 826"/>
                <a:gd name="T28" fmla="*/ 2147483646 w 877"/>
                <a:gd name="T29" fmla="*/ 2147483646 h 826"/>
                <a:gd name="T30" fmla="*/ 2147483646 w 877"/>
                <a:gd name="T31" fmla="*/ 2147483646 h 826"/>
                <a:gd name="T32" fmla="*/ 2147483646 w 877"/>
                <a:gd name="T33" fmla="*/ 2147483646 h 826"/>
                <a:gd name="T34" fmla="*/ 2147483646 w 877"/>
                <a:gd name="T35" fmla="*/ 2147483646 h 826"/>
                <a:gd name="T36" fmla="*/ 2147483646 w 877"/>
                <a:gd name="T37" fmla="*/ 2147483646 h 826"/>
                <a:gd name="T38" fmla="*/ 2147483646 w 877"/>
                <a:gd name="T39" fmla="*/ 2147483646 h 826"/>
                <a:gd name="T40" fmla="*/ 2147483646 w 877"/>
                <a:gd name="T41" fmla="*/ 2147483646 h 826"/>
                <a:gd name="T42" fmla="*/ 2147483646 w 877"/>
                <a:gd name="T43" fmla="*/ 2147483646 h 826"/>
                <a:gd name="T44" fmla="*/ 2147483646 w 877"/>
                <a:gd name="T45" fmla="*/ 2147483646 h 826"/>
                <a:gd name="T46" fmla="*/ 2147483646 w 877"/>
                <a:gd name="T47" fmla="*/ 0 h 826"/>
                <a:gd name="T48" fmla="*/ 2147483646 w 877"/>
                <a:gd name="T49" fmla="*/ 2147483646 h 826"/>
                <a:gd name="T50" fmla="*/ 2147483646 w 877"/>
                <a:gd name="T51" fmla="*/ 2147483646 h 826"/>
                <a:gd name="T52" fmla="*/ 2147483646 w 877"/>
                <a:gd name="T53" fmla="*/ 2147483646 h 826"/>
                <a:gd name="T54" fmla="*/ 2147483646 w 877"/>
                <a:gd name="T55" fmla="*/ 2147483646 h 826"/>
                <a:gd name="T56" fmla="*/ 2147483646 w 877"/>
                <a:gd name="T57" fmla="*/ 2147483646 h 826"/>
                <a:gd name="T58" fmla="*/ 2147483646 w 877"/>
                <a:gd name="T59" fmla="*/ 2147483646 h 826"/>
                <a:gd name="T60" fmla="*/ 2147483646 w 877"/>
                <a:gd name="T61" fmla="*/ 2147483646 h 826"/>
                <a:gd name="T62" fmla="*/ 2147483646 w 877"/>
                <a:gd name="T63" fmla="*/ 2147483646 h 826"/>
                <a:gd name="T64" fmla="*/ 2147483646 w 877"/>
                <a:gd name="T65" fmla="*/ 2147483646 h 826"/>
                <a:gd name="T66" fmla="*/ 2147483646 w 877"/>
                <a:gd name="T67" fmla="*/ 2147483646 h 826"/>
                <a:gd name="T68" fmla="*/ 2147483646 w 877"/>
                <a:gd name="T69" fmla="*/ 2147483646 h 826"/>
                <a:gd name="T70" fmla="*/ 2147483646 w 877"/>
                <a:gd name="T71" fmla="*/ 2147483646 h 826"/>
                <a:gd name="T72" fmla="*/ 2147483646 w 877"/>
                <a:gd name="T73" fmla="*/ 2147483646 h 826"/>
                <a:gd name="T74" fmla="*/ 2147483646 w 877"/>
                <a:gd name="T75" fmla="*/ 2147483646 h 826"/>
                <a:gd name="T76" fmla="*/ 2147483646 w 877"/>
                <a:gd name="T77" fmla="*/ 2147483646 h 826"/>
                <a:gd name="T78" fmla="*/ 2147483646 w 877"/>
                <a:gd name="T79" fmla="*/ 2147483646 h 826"/>
                <a:gd name="T80" fmla="*/ 2147483646 w 877"/>
                <a:gd name="T81" fmla="*/ 2147483646 h 826"/>
                <a:gd name="T82" fmla="*/ 2147483646 w 877"/>
                <a:gd name="T83" fmla="*/ 2147483646 h 826"/>
                <a:gd name="T84" fmla="*/ 2147483646 w 877"/>
                <a:gd name="T85" fmla="*/ 2147483646 h 826"/>
                <a:gd name="T86" fmla="*/ 2147483646 w 877"/>
                <a:gd name="T87" fmla="*/ 2147483646 h 826"/>
                <a:gd name="T88" fmla="*/ 2147483646 w 877"/>
                <a:gd name="T89" fmla="*/ 2147483646 h 826"/>
                <a:gd name="T90" fmla="*/ 2147483646 w 877"/>
                <a:gd name="T91" fmla="*/ 2147483646 h 826"/>
                <a:gd name="T92" fmla="*/ 2147483646 w 877"/>
                <a:gd name="T93" fmla="*/ 2147483646 h 826"/>
                <a:gd name="T94" fmla="*/ 2147483646 w 877"/>
                <a:gd name="T95" fmla="*/ 2147483646 h 826"/>
                <a:gd name="T96" fmla="*/ 2147483646 w 877"/>
                <a:gd name="T97" fmla="*/ 2147483646 h 826"/>
                <a:gd name="T98" fmla="*/ 2147483646 w 877"/>
                <a:gd name="T99" fmla="*/ 2147483646 h 826"/>
                <a:gd name="T100" fmla="*/ 2147483646 w 877"/>
                <a:gd name="T101" fmla="*/ 2147483646 h 826"/>
                <a:gd name="T102" fmla="*/ 2147483646 w 877"/>
                <a:gd name="T103" fmla="*/ 2147483646 h 826"/>
                <a:gd name="T104" fmla="*/ 2147483646 w 877"/>
                <a:gd name="T105" fmla="*/ 2147483646 h 826"/>
                <a:gd name="T106" fmla="*/ 2147483646 w 877"/>
                <a:gd name="T107" fmla="*/ 2147483646 h 826"/>
                <a:gd name="T108" fmla="*/ 2147483646 w 877"/>
                <a:gd name="T109" fmla="*/ 2147483646 h 826"/>
                <a:gd name="T110" fmla="*/ 2147483646 w 877"/>
                <a:gd name="T111" fmla="*/ 2147483646 h 826"/>
                <a:gd name="T112" fmla="*/ 2147483646 w 877"/>
                <a:gd name="T113" fmla="*/ 2147483646 h 826"/>
                <a:gd name="T114" fmla="*/ 2147483646 w 877"/>
                <a:gd name="T115" fmla="*/ 2147483646 h 82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877" h="826">
                  <a:moveTo>
                    <a:pt x="0" y="190"/>
                  </a:moveTo>
                  <a:lnTo>
                    <a:pt x="16" y="167"/>
                  </a:lnTo>
                  <a:lnTo>
                    <a:pt x="33" y="147"/>
                  </a:lnTo>
                  <a:lnTo>
                    <a:pt x="36" y="141"/>
                  </a:lnTo>
                  <a:lnTo>
                    <a:pt x="39" y="133"/>
                  </a:lnTo>
                  <a:lnTo>
                    <a:pt x="41" y="126"/>
                  </a:lnTo>
                  <a:lnTo>
                    <a:pt x="43" y="118"/>
                  </a:lnTo>
                  <a:lnTo>
                    <a:pt x="46" y="109"/>
                  </a:lnTo>
                  <a:lnTo>
                    <a:pt x="47" y="99"/>
                  </a:lnTo>
                  <a:lnTo>
                    <a:pt x="47" y="87"/>
                  </a:lnTo>
                  <a:lnTo>
                    <a:pt x="46" y="73"/>
                  </a:lnTo>
                  <a:lnTo>
                    <a:pt x="46" y="70"/>
                  </a:lnTo>
                  <a:lnTo>
                    <a:pt x="47" y="67"/>
                  </a:lnTo>
                  <a:lnTo>
                    <a:pt x="49" y="66"/>
                  </a:lnTo>
                  <a:lnTo>
                    <a:pt x="52" y="65"/>
                  </a:lnTo>
                  <a:lnTo>
                    <a:pt x="61" y="64"/>
                  </a:lnTo>
                  <a:lnTo>
                    <a:pt x="72" y="63"/>
                  </a:lnTo>
                  <a:lnTo>
                    <a:pt x="78" y="61"/>
                  </a:lnTo>
                  <a:lnTo>
                    <a:pt x="83" y="59"/>
                  </a:lnTo>
                  <a:lnTo>
                    <a:pt x="89" y="55"/>
                  </a:lnTo>
                  <a:lnTo>
                    <a:pt x="93" y="50"/>
                  </a:lnTo>
                  <a:lnTo>
                    <a:pt x="96" y="42"/>
                  </a:lnTo>
                  <a:lnTo>
                    <a:pt x="98" y="33"/>
                  </a:lnTo>
                  <a:lnTo>
                    <a:pt x="99" y="20"/>
                  </a:lnTo>
                  <a:lnTo>
                    <a:pt x="98" y="6"/>
                  </a:lnTo>
                  <a:lnTo>
                    <a:pt x="124" y="4"/>
                  </a:lnTo>
                  <a:lnTo>
                    <a:pt x="147" y="5"/>
                  </a:lnTo>
                  <a:lnTo>
                    <a:pt x="168" y="6"/>
                  </a:lnTo>
                  <a:lnTo>
                    <a:pt x="188" y="9"/>
                  </a:lnTo>
                  <a:lnTo>
                    <a:pt x="208" y="13"/>
                  </a:lnTo>
                  <a:lnTo>
                    <a:pt x="226" y="18"/>
                  </a:lnTo>
                  <a:lnTo>
                    <a:pt x="242" y="24"/>
                  </a:lnTo>
                  <a:lnTo>
                    <a:pt x="259" y="31"/>
                  </a:lnTo>
                  <a:lnTo>
                    <a:pt x="264" y="35"/>
                  </a:lnTo>
                  <a:lnTo>
                    <a:pt x="269" y="39"/>
                  </a:lnTo>
                  <a:lnTo>
                    <a:pt x="273" y="43"/>
                  </a:lnTo>
                  <a:lnTo>
                    <a:pt x="276" y="47"/>
                  </a:lnTo>
                  <a:lnTo>
                    <a:pt x="281" y="57"/>
                  </a:lnTo>
                  <a:lnTo>
                    <a:pt x="283" y="67"/>
                  </a:lnTo>
                  <a:lnTo>
                    <a:pt x="285" y="78"/>
                  </a:lnTo>
                  <a:lnTo>
                    <a:pt x="288" y="88"/>
                  </a:lnTo>
                  <a:lnTo>
                    <a:pt x="289" y="93"/>
                  </a:lnTo>
                  <a:lnTo>
                    <a:pt x="292" y="97"/>
                  </a:lnTo>
                  <a:lnTo>
                    <a:pt x="295" y="101"/>
                  </a:lnTo>
                  <a:lnTo>
                    <a:pt x="298" y="105"/>
                  </a:lnTo>
                  <a:lnTo>
                    <a:pt x="306" y="108"/>
                  </a:lnTo>
                  <a:lnTo>
                    <a:pt x="315" y="110"/>
                  </a:lnTo>
                  <a:lnTo>
                    <a:pt x="325" y="110"/>
                  </a:lnTo>
                  <a:lnTo>
                    <a:pt x="334" y="110"/>
                  </a:lnTo>
                  <a:lnTo>
                    <a:pt x="344" y="109"/>
                  </a:lnTo>
                  <a:lnTo>
                    <a:pt x="354" y="109"/>
                  </a:lnTo>
                  <a:lnTo>
                    <a:pt x="363" y="109"/>
                  </a:lnTo>
                  <a:lnTo>
                    <a:pt x="372" y="111"/>
                  </a:lnTo>
                  <a:lnTo>
                    <a:pt x="388" y="117"/>
                  </a:lnTo>
                  <a:lnTo>
                    <a:pt x="405" y="124"/>
                  </a:lnTo>
                  <a:lnTo>
                    <a:pt x="421" y="133"/>
                  </a:lnTo>
                  <a:lnTo>
                    <a:pt x="438" y="143"/>
                  </a:lnTo>
                  <a:lnTo>
                    <a:pt x="454" y="152"/>
                  </a:lnTo>
                  <a:lnTo>
                    <a:pt x="471" y="159"/>
                  </a:lnTo>
                  <a:lnTo>
                    <a:pt x="478" y="162"/>
                  </a:lnTo>
                  <a:lnTo>
                    <a:pt x="487" y="164"/>
                  </a:lnTo>
                  <a:lnTo>
                    <a:pt x="496" y="166"/>
                  </a:lnTo>
                  <a:lnTo>
                    <a:pt x="505" y="166"/>
                  </a:lnTo>
                  <a:lnTo>
                    <a:pt x="513" y="166"/>
                  </a:lnTo>
                  <a:lnTo>
                    <a:pt x="521" y="166"/>
                  </a:lnTo>
                  <a:lnTo>
                    <a:pt x="529" y="166"/>
                  </a:lnTo>
                  <a:lnTo>
                    <a:pt x="538" y="166"/>
                  </a:lnTo>
                  <a:lnTo>
                    <a:pt x="538" y="158"/>
                  </a:lnTo>
                  <a:lnTo>
                    <a:pt x="540" y="150"/>
                  </a:lnTo>
                  <a:lnTo>
                    <a:pt x="542" y="143"/>
                  </a:lnTo>
                  <a:lnTo>
                    <a:pt x="544" y="137"/>
                  </a:lnTo>
                  <a:lnTo>
                    <a:pt x="549" y="126"/>
                  </a:lnTo>
                  <a:lnTo>
                    <a:pt x="551" y="117"/>
                  </a:lnTo>
                  <a:lnTo>
                    <a:pt x="550" y="112"/>
                  </a:lnTo>
                  <a:lnTo>
                    <a:pt x="547" y="108"/>
                  </a:lnTo>
                  <a:lnTo>
                    <a:pt x="544" y="103"/>
                  </a:lnTo>
                  <a:lnTo>
                    <a:pt x="541" y="98"/>
                  </a:lnTo>
                  <a:lnTo>
                    <a:pt x="537" y="93"/>
                  </a:lnTo>
                  <a:lnTo>
                    <a:pt x="534" y="87"/>
                  </a:lnTo>
                  <a:lnTo>
                    <a:pt x="531" y="81"/>
                  </a:lnTo>
                  <a:lnTo>
                    <a:pt x="531" y="73"/>
                  </a:lnTo>
                  <a:lnTo>
                    <a:pt x="531" y="61"/>
                  </a:lnTo>
                  <a:lnTo>
                    <a:pt x="531" y="49"/>
                  </a:lnTo>
                  <a:lnTo>
                    <a:pt x="539" y="49"/>
                  </a:lnTo>
                  <a:lnTo>
                    <a:pt x="547" y="47"/>
                  </a:lnTo>
                  <a:lnTo>
                    <a:pt x="554" y="45"/>
                  </a:lnTo>
                  <a:lnTo>
                    <a:pt x="562" y="42"/>
                  </a:lnTo>
                  <a:lnTo>
                    <a:pt x="574" y="34"/>
                  </a:lnTo>
                  <a:lnTo>
                    <a:pt x="586" y="24"/>
                  </a:lnTo>
                  <a:lnTo>
                    <a:pt x="598" y="15"/>
                  </a:lnTo>
                  <a:lnTo>
                    <a:pt x="610" y="7"/>
                  </a:lnTo>
                  <a:lnTo>
                    <a:pt x="617" y="4"/>
                  </a:lnTo>
                  <a:lnTo>
                    <a:pt x="623" y="2"/>
                  </a:lnTo>
                  <a:lnTo>
                    <a:pt x="630" y="0"/>
                  </a:lnTo>
                  <a:lnTo>
                    <a:pt x="638" y="0"/>
                  </a:lnTo>
                  <a:lnTo>
                    <a:pt x="650" y="0"/>
                  </a:lnTo>
                  <a:lnTo>
                    <a:pt x="659" y="1"/>
                  </a:lnTo>
                  <a:lnTo>
                    <a:pt x="668" y="2"/>
                  </a:lnTo>
                  <a:lnTo>
                    <a:pt x="676" y="4"/>
                  </a:lnTo>
                  <a:lnTo>
                    <a:pt x="681" y="6"/>
                  </a:lnTo>
                  <a:lnTo>
                    <a:pt x="685" y="9"/>
                  </a:lnTo>
                  <a:lnTo>
                    <a:pt x="688" y="12"/>
                  </a:lnTo>
                  <a:lnTo>
                    <a:pt x="691" y="16"/>
                  </a:lnTo>
                  <a:lnTo>
                    <a:pt x="695" y="24"/>
                  </a:lnTo>
                  <a:lnTo>
                    <a:pt x="698" y="34"/>
                  </a:lnTo>
                  <a:lnTo>
                    <a:pt x="700" y="39"/>
                  </a:lnTo>
                  <a:lnTo>
                    <a:pt x="702" y="44"/>
                  </a:lnTo>
                  <a:lnTo>
                    <a:pt x="706" y="50"/>
                  </a:lnTo>
                  <a:lnTo>
                    <a:pt x="710" y="55"/>
                  </a:lnTo>
                  <a:lnTo>
                    <a:pt x="715" y="58"/>
                  </a:lnTo>
                  <a:lnTo>
                    <a:pt x="721" y="61"/>
                  </a:lnTo>
                  <a:lnTo>
                    <a:pt x="728" y="63"/>
                  </a:lnTo>
                  <a:lnTo>
                    <a:pt x="734" y="65"/>
                  </a:lnTo>
                  <a:lnTo>
                    <a:pt x="750" y="67"/>
                  </a:lnTo>
                  <a:lnTo>
                    <a:pt x="765" y="69"/>
                  </a:lnTo>
                  <a:lnTo>
                    <a:pt x="798" y="71"/>
                  </a:lnTo>
                  <a:lnTo>
                    <a:pt x="830" y="73"/>
                  </a:lnTo>
                  <a:lnTo>
                    <a:pt x="830" y="83"/>
                  </a:lnTo>
                  <a:lnTo>
                    <a:pt x="830" y="90"/>
                  </a:lnTo>
                  <a:lnTo>
                    <a:pt x="830" y="97"/>
                  </a:lnTo>
                  <a:lnTo>
                    <a:pt x="830" y="105"/>
                  </a:lnTo>
                  <a:lnTo>
                    <a:pt x="830" y="109"/>
                  </a:lnTo>
                  <a:lnTo>
                    <a:pt x="832" y="113"/>
                  </a:lnTo>
                  <a:lnTo>
                    <a:pt x="834" y="117"/>
                  </a:lnTo>
                  <a:lnTo>
                    <a:pt x="836" y="121"/>
                  </a:lnTo>
                  <a:lnTo>
                    <a:pt x="838" y="126"/>
                  </a:lnTo>
                  <a:lnTo>
                    <a:pt x="841" y="132"/>
                  </a:lnTo>
                  <a:lnTo>
                    <a:pt x="843" y="140"/>
                  </a:lnTo>
                  <a:lnTo>
                    <a:pt x="843" y="148"/>
                  </a:lnTo>
                  <a:lnTo>
                    <a:pt x="842" y="152"/>
                  </a:lnTo>
                  <a:lnTo>
                    <a:pt x="840" y="156"/>
                  </a:lnTo>
                  <a:lnTo>
                    <a:pt x="836" y="159"/>
                  </a:lnTo>
                  <a:lnTo>
                    <a:pt x="833" y="162"/>
                  </a:lnTo>
                  <a:lnTo>
                    <a:pt x="830" y="165"/>
                  </a:lnTo>
                  <a:lnTo>
                    <a:pt x="826" y="168"/>
                  </a:lnTo>
                  <a:lnTo>
                    <a:pt x="824" y="170"/>
                  </a:lnTo>
                  <a:lnTo>
                    <a:pt x="823" y="172"/>
                  </a:lnTo>
                  <a:lnTo>
                    <a:pt x="824" y="184"/>
                  </a:lnTo>
                  <a:lnTo>
                    <a:pt x="825" y="196"/>
                  </a:lnTo>
                  <a:lnTo>
                    <a:pt x="829" y="207"/>
                  </a:lnTo>
                  <a:lnTo>
                    <a:pt x="834" y="217"/>
                  </a:lnTo>
                  <a:lnTo>
                    <a:pt x="841" y="227"/>
                  </a:lnTo>
                  <a:lnTo>
                    <a:pt x="848" y="236"/>
                  </a:lnTo>
                  <a:lnTo>
                    <a:pt x="858" y="245"/>
                  </a:lnTo>
                  <a:lnTo>
                    <a:pt x="869" y="253"/>
                  </a:lnTo>
                  <a:lnTo>
                    <a:pt x="876" y="671"/>
                  </a:lnTo>
                  <a:lnTo>
                    <a:pt x="876" y="680"/>
                  </a:lnTo>
                  <a:lnTo>
                    <a:pt x="876" y="687"/>
                  </a:lnTo>
                  <a:lnTo>
                    <a:pt x="876" y="697"/>
                  </a:lnTo>
                  <a:lnTo>
                    <a:pt x="876" y="709"/>
                  </a:lnTo>
                  <a:lnTo>
                    <a:pt x="877" y="726"/>
                  </a:lnTo>
                  <a:lnTo>
                    <a:pt x="877" y="741"/>
                  </a:lnTo>
                  <a:lnTo>
                    <a:pt x="877" y="756"/>
                  </a:lnTo>
                  <a:lnTo>
                    <a:pt x="876" y="766"/>
                  </a:lnTo>
                  <a:lnTo>
                    <a:pt x="874" y="771"/>
                  </a:lnTo>
                  <a:lnTo>
                    <a:pt x="870" y="775"/>
                  </a:lnTo>
                  <a:lnTo>
                    <a:pt x="867" y="778"/>
                  </a:lnTo>
                  <a:lnTo>
                    <a:pt x="863" y="780"/>
                  </a:lnTo>
                  <a:lnTo>
                    <a:pt x="856" y="782"/>
                  </a:lnTo>
                  <a:lnTo>
                    <a:pt x="848" y="783"/>
                  </a:lnTo>
                  <a:lnTo>
                    <a:pt x="840" y="783"/>
                  </a:lnTo>
                  <a:lnTo>
                    <a:pt x="830" y="782"/>
                  </a:lnTo>
                  <a:lnTo>
                    <a:pt x="830" y="792"/>
                  </a:lnTo>
                  <a:lnTo>
                    <a:pt x="830" y="804"/>
                  </a:lnTo>
                  <a:lnTo>
                    <a:pt x="830" y="816"/>
                  </a:lnTo>
                  <a:lnTo>
                    <a:pt x="830" y="826"/>
                  </a:lnTo>
                  <a:lnTo>
                    <a:pt x="378" y="592"/>
                  </a:lnTo>
                  <a:lnTo>
                    <a:pt x="366" y="593"/>
                  </a:lnTo>
                  <a:lnTo>
                    <a:pt x="359" y="595"/>
                  </a:lnTo>
                  <a:lnTo>
                    <a:pt x="353" y="597"/>
                  </a:lnTo>
                  <a:lnTo>
                    <a:pt x="344" y="598"/>
                  </a:lnTo>
                  <a:lnTo>
                    <a:pt x="331" y="607"/>
                  </a:lnTo>
                  <a:lnTo>
                    <a:pt x="318" y="616"/>
                  </a:lnTo>
                  <a:lnTo>
                    <a:pt x="308" y="620"/>
                  </a:lnTo>
                  <a:lnTo>
                    <a:pt x="297" y="624"/>
                  </a:lnTo>
                  <a:lnTo>
                    <a:pt x="292" y="626"/>
                  </a:lnTo>
                  <a:lnTo>
                    <a:pt x="285" y="627"/>
                  </a:lnTo>
                  <a:lnTo>
                    <a:pt x="278" y="628"/>
                  </a:lnTo>
                  <a:lnTo>
                    <a:pt x="272" y="628"/>
                  </a:lnTo>
                  <a:lnTo>
                    <a:pt x="263" y="627"/>
                  </a:lnTo>
                  <a:lnTo>
                    <a:pt x="254" y="624"/>
                  </a:lnTo>
                  <a:lnTo>
                    <a:pt x="246" y="620"/>
                  </a:lnTo>
                  <a:lnTo>
                    <a:pt x="238" y="614"/>
                  </a:lnTo>
                  <a:lnTo>
                    <a:pt x="230" y="609"/>
                  </a:lnTo>
                  <a:lnTo>
                    <a:pt x="224" y="602"/>
                  </a:lnTo>
                  <a:lnTo>
                    <a:pt x="220" y="597"/>
                  </a:lnTo>
                  <a:lnTo>
                    <a:pt x="218" y="592"/>
                  </a:lnTo>
                  <a:lnTo>
                    <a:pt x="193" y="586"/>
                  </a:lnTo>
                  <a:lnTo>
                    <a:pt x="173" y="579"/>
                  </a:lnTo>
                  <a:lnTo>
                    <a:pt x="165" y="577"/>
                  </a:lnTo>
                  <a:lnTo>
                    <a:pt x="157" y="577"/>
                  </a:lnTo>
                  <a:lnTo>
                    <a:pt x="152" y="578"/>
                  </a:lnTo>
                  <a:lnTo>
                    <a:pt x="148" y="579"/>
                  </a:lnTo>
                  <a:lnTo>
                    <a:pt x="143" y="583"/>
                  </a:lnTo>
                  <a:lnTo>
                    <a:pt x="139" y="586"/>
                  </a:lnTo>
                  <a:lnTo>
                    <a:pt x="138" y="577"/>
                  </a:lnTo>
                  <a:lnTo>
                    <a:pt x="137" y="570"/>
                  </a:lnTo>
                  <a:lnTo>
                    <a:pt x="136" y="564"/>
                  </a:lnTo>
                  <a:lnTo>
                    <a:pt x="134" y="558"/>
                  </a:lnTo>
                  <a:lnTo>
                    <a:pt x="130" y="553"/>
                  </a:lnTo>
                  <a:lnTo>
                    <a:pt x="127" y="549"/>
                  </a:lnTo>
                  <a:lnTo>
                    <a:pt x="124" y="545"/>
                  </a:lnTo>
                  <a:lnTo>
                    <a:pt x="119" y="541"/>
                  </a:lnTo>
                  <a:lnTo>
                    <a:pt x="109" y="535"/>
                  </a:lnTo>
                  <a:lnTo>
                    <a:pt x="98" y="530"/>
                  </a:lnTo>
                  <a:lnTo>
                    <a:pt x="87" y="526"/>
                  </a:lnTo>
                  <a:lnTo>
                    <a:pt x="75" y="521"/>
                  </a:lnTo>
                  <a:lnTo>
                    <a:pt x="63" y="517"/>
                  </a:lnTo>
                  <a:lnTo>
                    <a:pt x="52" y="513"/>
                  </a:lnTo>
                  <a:lnTo>
                    <a:pt x="41" y="509"/>
                  </a:lnTo>
                  <a:lnTo>
                    <a:pt x="33" y="503"/>
                  </a:lnTo>
                  <a:lnTo>
                    <a:pt x="28" y="499"/>
                  </a:lnTo>
                  <a:lnTo>
                    <a:pt x="24" y="496"/>
                  </a:lnTo>
                  <a:lnTo>
                    <a:pt x="20" y="492"/>
                  </a:lnTo>
                  <a:lnTo>
                    <a:pt x="18" y="487"/>
                  </a:lnTo>
                  <a:lnTo>
                    <a:pt x="16" y="482"/>
                  </a:lnTo>
                  <a:lnTo>
                    <a:pt x="14" y="476"/>
                  </a:lnTo>
                  <a:lnTo>
                    <a:pt x="13" y="469"/>
                  </a:lnTo>
                  <a:lnTo>
                    <a:pt x="13" y="462"/>
                  </a:lnTo>
                  <a:lnTo>
                    <a:pt x="14" y="439"/>
                  </a:lnTo>
                  <a:lnTo>
                    <a:pt x="16" y="417"/>
                  </a:lnTo>
                  <a:lnTo>
                    <a:pt x="18" y="395"/>
                  </a:lnTo>
                  <a:lnTo>
                    <a:pt x="19" y="376"/>
                  </a:lnTo>
                  <a:lnTo>
                    <a:pt x="19" y="352"/>
                  </a:lnTo>
                  <a:lnTo>
                    <a:pt x="19" y="329"/>
                  </a:lnTo>
                  <a:lnTo>
                    <a:pt x="19" y="305"/>
                  </a:lnTo>
                  <a:lnTo>
                    <a:pt x="19" y="281"/>
                  </a:lnTo>
                  <a:lnTo>
                    <a:pt x="17" y="258"/>
                  </a:lnTo>
                  <a:lnTo>
                    <a:pt x="14" y="234"/>
                  </a:lnTo>
                  <a:lnTo>
                    <a:pt x="11" y="223"/>
                  </a:lnTo>
                  <a:lnTo>
                    <a:pt x="7" y="212"/>
                  </a:lnTo>
                  <a:lnTo>
                    <a:pt x="4" y="202"/>
                  </a:lnTo>
                  <a:lnTo>
                    <a:pt x="0" y="19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76" name="Freeform 175"/>
            <p:cNvSpPr>
              <a:spLocks/>
            </p:cNvSpPr>
            <p:nvPr/>
          </p:nvSpPr>
          <p:spPr bwMode="auto">
            <a:xfrm>
              <a:off x="5637171" y="2878427"/>
              <a:ext cx="93663" cy="236538"/>
            </a:xfrm>
            <a:custGeom>
              <a:avLst/>
              <a:gdLst>
                <a:gd name="T0" fmla="*/ 2147483646 w 206"/>
                <a:gd name="T1" fmla="*/ 2147483646 h 455"/>
                <a:gd name="T2" fmla="*/ 2147483646 w 206"/>
                <a:gd name="T3" fmla="*/ 2147483646 h 455"/>
                <a:gd name="T4" fmla="*/ 2147483646 w 206"/>
                <a:gd name="T5" fmla="*/ 2147483646 h 455"/>
                <a:gd name="T6" fmla="*/ 2147483646 w 206"/>
                <a:gd name="T7" fmla="*/ 2147483646 h 455"/>
                <a:gd name="T8" fmla="*/ 2147483646 w 206"/>
                <a:gd name="T9" fmla="*/ 2147483646 h 455"/>
                <a:gd name="T10" fmla="*/ 2147483646 w 206"/>
                <a:gd name="T11" fmla="*/ 2147483646 h 455"/>
                <a:gd name="T12" fmla="*/ 2147483646 w 206"/>
                <a:gd name="T13" fmla="*/ 2147483646 h 455"/>
                <a:gd name="T14" fmla="*/ 2147483646 w 206"/>
                <a:gd name="T15" fmla="*/ 2147483646 h 455"/>
                <a:gd name="T16" fmla="*/ 2147483646 w 206"/>
                <a:gd name="T17" fmla="*/ 2147483646 h 455"/>
                <a:gd name="T18" fmla="*/ 2147483646 w 206"/>
                <a:gd name="T19" fmla="*/ 2147483646 h 455"/>
                <a:gd name="T20" fmla="*/ 2147483646 w 206"/>
                <a:gd name="T21" fmla="*/ 2147483646 h 455"/>
                <a:gd name="T22" fmla="*/ 2147483646 w 206"/>
                <a:gd name="T23" fmla="*/ 2147483646 h 455"/>
                <a:gd name="T24" fmla="*/ 2147483646 w 206"/>
                <a:gd name="T25" fmla="*/ 2147483646 h 455"/>
                <a:gd name="T26" fmla="*/ 2147483646 w 206"/>
                <a:gd name="T27" fmla="*/ 2147483646 h 455"/>
                <a:gd name="T28" fmla="*/ 2147483646 w 206"/>
                <a:gd name="T29" fmla="*/ 2147483646 h 455"/>
                <a:gd name="T30" fmla="*/ 2147483646 w 206"/>
                <a:gd name="T31" fmla="*/ 2147483646 h 455"/>
                <a:gd name="T32" fmla="*/ 2147483646 w 206"/>
                <a:gd name="T33" fmla="*/ 2147483646 h 455"/>
                <a:gd name="T34" fmla="*/ 2147483646 w 206"/>
                <a:gd name="T35" fmla="*/ 2147483646 h 455"/>
                <a:gd name="T36" fmla="*/ 2147483646 w 206"/>
                <a:gd name="T37" fmla="*/ 2147483646 h 455"/>
                <a:gd name="T38" fmla="*/ 2147483646 w 206"/>
                <a:gd name="T39" fmla="*/ 2147483646 h 455"/>
                <a:gd name="T40" fmla="*/ 2147483646 w 206"/>
                <a:gd name="T41" fmla="*/ 2147483646 h 455"/>
                <a:gd name="T42" fmla="*/ 2147483646 w 206"/>
                <a:gd name="T43" fmla="*/ 2147483646 h 455"/>
                <a:gd name="T44" fmla="*/ 2147483646 w 206"/>
                <a:gd name="T45" fmla="*/ 2147483646 h 455"/>
                <a:gd name="T46" fmla="*/ 2147483646 w 206"/>
                <a:gd name="T47" fmla="*/ 2147483646 h 455"/>
                <a:gd name="T48" fmla="*/ 2147483646 w 206"/>
                <a:gd name="T49" fmla="*/ 2147483646 h 455"/>
                <a:gd name="T50" fmla="*/ 2147483646 w 206"/>
                <a:gd name="T51" fmla="*/ 2147483646 h 455"/>
                <a:gd name="T52" fmla="*/ 2147483646 w 206"/>
                <a:gd name="T53" fmla="*/ 2147483646 h 455"/>
                <a:gd name="T54" fmla="*/ 2147483646 w 206"/>
                <a:gd name="T55" fmla="*/ 2147483646 h 455"/>
                <a:gd name="T56" fmla="*/ 2147483646 w 206"/>
                <a:gd name="T57" fmla="*/ 2147483646 h 455"/>
                <a:gd name="T58" fmla="*/ 2147483646 w 206"/>
                <a:gd name="T59" fmla="*/ 2147483646 h 455"/>
                <a:gd name="T60" fmla="*/ 2147483646 w 206"/>
                <a:gd name="T61" fmla="*/ 2147483646 h 455"/>
                <a:gd name="T62" fmla="*/ 2147483646 w 206"/>
                <a:gd name="T63" fmla="*/ 2147483646 h 455"/>
                <a:gd name="T64" fmla="*/ 2147483646 w 206"/>
                <a:gd name="T65" fmla="*/ 2147483646 h 455"/>
                <a:gd name="T66" fmla="*/ 2147483646 w 206"/>
                <a:gd name="T67" fmla="*/ 2147483646 h 455"/>
                <a:gd name="T68" fmla="*/ 2147483646 w 206"/>
                <a:gd name="T69" fmla="*/ 2147483646 h 455"/>
                <a:gd name="T70" fmla="*/ 2147483646 w 206"/>
                <a:gd name="T71" fmla="*/ 2147483646 h 455"/>
                <a:gd name="T72" fmla="*/ 2147483646 w 206"/>
                <a:gd name="T73" fmla="*/ 2147483646 h 455"/>
                <a:gd name="T74" fmla="*/ 2147483646 w 206"/>
                <a:gd name="T75" fmla="*/ 0 h 455"/>
                <a:gd name="T76" fmla="*/ 2147483646 w 206"/>
                <a:gd name="T77" fmla="*/ 2147483646 h 455"/>
                <a:gd name="T78" fmla="*/ 2147483646 w 206"/>
                <a:gd name="T79" fmla="*/ 2147483646 h 455"/>
                <a:gd name="T80" fmla="*/ 2147483646 w 206"/>
                <a:gd name="T81" fmla="*/ 2147483646 h 455"/>
                <a:gd name="T82" fmla="*/ 2147483646 w 206"/>
                <a:gd name="T83" fmla="*/ 2147483646 h 455"/>
                <a:gd name="T84" fmla="*/ 2147483646 w 206"/>
                <a:gd name="T85" fmla="*/ 2147483646 h 455"/>
                <a:gd name="T86" fmla="*/ 2147483646 w 206"/>
                <a:gd name="T87" fmla="*/ 2147483646 h 455"/>
                <a:gd name="T88" fmla="*/ 2147483646 w 206"/>
                <a:gd name="T89" fmla="*/ 2147483646 h 455"/>
                <a:gd name="T90" fmla="*/ 2147483646 w 206"/>
                <a:gd name="T91" fmla="*/ 2147483646 h 455"/>
                <a:gd name="T92" fmla="*/ 0 w 206"/>
                <a:gd name="T93" fmla="*/ 2147483646 h 455"/>
                <a:gd name="T94" fmla="*/ 2147483646 w 206"/>
                <a:gd name="T95" fmla="*/ 2147483646 h 455"/>
                <a:gd name="T96" fmla="*/ 2147483646 w 206"/>
                <a:gd name="T97" fmla="*/ 2147483646 h 455"/>
                <a:gd name="T98" fmla="*/ 2147483646 w 206"/>
                <a:gd name="T99" fmla="*/ 2147483646 h 455"/>
                <a:gd name="T100" fmla="*/ 2147483646 w 206"/>
                <a:gd name="T101" fmla="*/ 2147483646 h 455"/>
                <a:gd name="T102" fmla="*/ 2147483646 w 206"/>
                <a:gd name="T103" fmla="*/ 2147483646 h 455"/>
                <a:gd name="T104" fmla="*/ 2147483646 w 206"/>
                <a:gd name="T105" fmla="*/ 2147483646 h 455"/>
                <a:gd name="T106" fmla="*/ 2147483646 w 206"/>
                <a:gd name="T107" fmla="*/ 2147483646 h 45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06" h="455">
                  <a:moveTo>
                    <a:pt x="93" y="455"/>
                  </a:moveTo>
                  <a:lnTo>
                    <a:pt x="103" y="441"/>
                  </a:lnTo>
                  <a:lnTo>
                    <a:pt x="114" y="430"/>
                  </a:lnTo>
                  <a:lnTo>
                    <a:pt x="125" y="420"/>
                  </a:lnTo>
                  <a:lnTo>
                    <a:pt x="135" y="409"/>
                  </a:lnTo>
                  <a:lnTo>
                    <a:pt x="140" y="404"/>
                  </a:lnTo>
                  <a:lnTo>
                    <a:pt x="144" y="397"/>
                  </a:lnTo>
                  <a:lnTo>
                    <a:pt x="147" y="390"/>
                  </a:lnTo>
                  <a:lnTo>
                    <a:pt x="149" y="382"/>
                  </a:lnTo>
                  <a:lnTo>
                    <a:pt x="152" y="373"/>
                  </a:lnTo>
                  <a:lnTo>
                    <a:pt x="153" y="363"/>
                  </a:lnTo>
                  <a:lnTo>
                    <a:pt x="154" y="352"/>
                  </a:lnTo>
                  <a:lnTo>
                    <a:pt x="153" y="338"/>
                  </a:lnTo>
                  <a:lnTo>
                    <a:pt x="153" y="335"/>
                  </a:lnTo>
                  <a:lnTo>
                    <a:pt x="154" y="332"/>
                  </a:lnTo>
                  <a:lnTo>
                    <a:pt x="156" y="331"/>
                  </a:lnTo>
                  <a:lnTo>
                    <a:pt x="159" y="330"/>
                  </a:lnTo>
                  <a:lnTo>
                    <a:pt x="168" y="329"/>
                  </a:lnTo>
                  <a:lnTo>
                    <a:pt x="179" y="327"/>
                  </a:lnTo>
                  <a:lnTo>
                    <a:pt x="185" y="325"/>
                  </a:lnTo>
                  <a:lnTo>
                    <a:pt x="190" y="322"/>
                  </a:lnTo>
                  <a:lnTo>
                    <a:pt x="196" y="318"/>
                  </a:lnTo>
                  <a:lnTo>
                    <a:pt x="200" y="312"/>
                  </a:lnTo>
                  <a:lnTo>
                    <a:pt x="203" y="304"/>
                  </a:lnTo>
                  <a:lnTo>
                    <a:pt x="205" y="294"/>
                  </a:lnTo>
                  <a:lnTo>
                    <a:pt x="206" y="280"/>
                  </a:lnTo>
                  <a:lnTo>
                    <a:pt x="205" y="265"/>
                  </a:lnTo>
                  <a:lnTo>
                    <a:pt x="202" y="265"/>
                  </a:lnTo>
                  <a:lnTo>
                    <a:pt x="198" y="265"/>
                  </a:lnTo>
                  <a:lnTo>
                    <a:pt x="193" y="264"/>
                  </a:lnTo>
                  <a:lnTo>
                    <a:pt x="188" y="262"/>
                  </a:lnTo>
                  <a:lnTo>
                    <a:pt x="177" y="256"/>
                  </a:lnTo>
                  <a:lnTo>
                    <a:pt x="166" y="249"/>
                  </a:lnTo>
                  <a:lnTo>
                    <a:pt x="155" y="242"/>
                  </a:lnTo>
                  <a:lnTo>
                    <a:pt x="144" y="235"/>
                  </a:lnTo>
                  <a:lnTo>
                    <a:pt x="140" y="231"/>
                  </a:lnTo>
                  <a:lnTo>
                    <a:pt x="134" y="229"/>
                  </a:lnTo>
                  <a:lnTo>
                    <a:pt x="130" y="228"/>
                  </a:lnTo>
                  <a:lnTo>
                    <a:pt x="126" y="227"/>
                  </a:lnTo>
                  <a:lnTo>
                    <a:pt x="119" y="222"/>
                  </a:lnTo>
                  <a:lnTo>
                    <a:pt x="107" y="215"/>
                  </a:lnTo>
                  <a:lnTo>
                    <a:pt x="101" y="212"/>
                  </a:lnTo>
                  <a:lnTo>
                    <a:pt x="97" y="209"/>
                  </a:lnTo>
                  <a:lnTo>
                    <a:pt x="95" y="206"/>
                  </a:lnTo>
                  <a:lnTo>
                    <a:pt x="93" y="203"/>
                  </a:lnTo>
                  <a:lnTo>
                    <a:pt x="95" y="199"/>
                  </a:lnTo>
                  <a:lnTo>
                    <a:pt x="98" y="191"/>
                  </a:lnTo>
                  <a:lnTo>
                    <a:pt x="104" y="181"/>
                  </a:lnTo>
                  <a:lnTo>
                    <a:pt x="111" y="169"/>
                  </a:lnTo>
                  <a:lnTo>
                    <a:pt x="119" y="158"/>
                  </a:lnTo>
                  <a:lnTo>
                    <a:pt x="126" y="148"/>
                  </a:lnTo>
                  <a:lnTo>
                    <a:pt x="134" y="140"/>
                  </a:lnTo>
                  <a:lnTo>
                    <a:pt x="140" y="136"/>
                  </a:lnTo>
                  <a:lnTo>
                    <a:pt x="136" y="129"/>
                  </a:lnTo>
                  <a:lnTo>
                    <a:pt x="132" y="122"/>
                  </a:lnTo>
                  <a:lnTo>
                    <a:pt x="126" y="116"/>
                  </a:lnTo>
                  <a:lnTo>
                    <a:pt x="121" y="111"/>
                  </a:lnTo>
                  <a:lnTo>
                    <a:pt x="115" y="105"/>
                  </a:lnTo>
                  <a:lnTo>
                    <a:pt x="111" y="99"/>
                  </a:lnTo>
                  <a:lnTo>
                    <a:pt x="108" y="93"/>
                  </a:lnTo>
                  <a:lnTo>
                    <a:pt x="107" y="86"/>
                  </a:lnTo>
                  <a:lnTo>
                    <a:pt x="107" y="84"/>
                  </a:lnTo>
                  <a:lnTo>
                    <a:pt x="109" y="81"/>
                  </a:lnTo>
                  <a:lnTo>
                    <a:pt x="111" y="78"/>
                  </a:lnTo>
                  <a:lnTo>
                    <a:pt x="113" y="75"/>
                  </a:lnTo>
                  <a:lnTo>
                    <a:pt x="116" y="72"/>
                  </a:lnTo>
                  <a:lnTo>
                    <a:pt x="120" y="70"/>
                  </a:lnTo>
                  <a:lnTo>
                    <a:pt x="123" y="69"/>
                  </a:lnTo>
                  <a:lnTo>
                    <a:pt x="126" y="68"/>
                  </a:lnTo>
                  <a:lnTo>
                    <a:pt x="126" y="37"/>
                  </a:lnTo>
                  <a:lnTo>
                    <a:pt x="120" y="36"/>
                  </a:lnTo>
                  <a:lnTo>
                    <a:pt x="110" y="32"/>
                  </a:lnTo>
                  <a:lnTo>
                    <a:pt x="99" y="27"/>
                  </a:lnTo>
                  <a:lnTo>
                    <a:pt x="87" y="21"/>
                  </a:lnTo>
                  <a:lnTo>
                    <a:pt x="65" y="8"/>
                  </a:lnTo>
                  <a:lnTo>
                    <a:pt x="53" y="0"/>
                  </a:lnTo>
                  <a:lnTo>
                    <a:pt x="52" y="2"/>
                  </a:lnTo>
                  <a:lnTo>
                    <a:pt x="47" y="11"/>
                  </a:lnTo>
                  <a:lnTo>
                    <a:pt x="41" y="26"/>
                  </a:lnTo>
                  <a:lnTo>
                    <a:pt x="34" y="44"/>
                  </a:lnTo>
                  <a:lnTo>
                    <a:pt x="31" y="56"/>
                  </a:lnTo>
                  <a:lnTo>
                    <a:pt x="28" y="70"/>
                  </a:lnTo>
                  <a:lnTo>
                    <a:pt x="24" y="83"/>
                  </a:lnTo>
                  <a:lnTo>
                    <a:pt x="22" y="99"/>
                  </a:lnTo>
                  <a:lnTo>
                    <a:pt x="20" y="115"/>
                  </a:lnTo>
                  <a:lnTo>
                    <a:pt x="20" y="133"/>
                  </a:lnTo>
                  <a:lnTo>
                    <a:pt x="19" y="152"/>
                  </a:lnTo>
                  <a:lnTo>
                    <a:pt x="20" y="172"/>
                  </a:lnTo>
                  <a:lnTo>
                    <a:pt x="15" y="180"/>
                  </a:lnTo>
                  <a:lnTo>
                    <a:pt x="12" y="188"/>
                  </a:lnTo>
                  <a:lnTo>
                    <a:pt x="9" y="197"/>
                  </a:lnTo>
                  <a:lnTo>
                    <a:pt x="8" y="206"/>
                  </a:lnTo>
                  <a:lnTo>
                    <a:pt x="3" y="222"/>
                  </a:lnTo>
                  <a:lnTo>
                    <a:pt x="0" y="235"/>
                  </a:lnTo>
                  <a:lnTo>
                    <a:pt x="12" y="247"/>
                  </a:lnTo>
                  <a:lnTo>
                    <a:pt x="22" y="259"/>
                  </a:lnTo>
                  <a:lnTo>
                    <a:pt x="32" y="270"/>
                  </a:lnTo>
                  <a:lnTo>
                    <a:pt x="41" y="281"/>
                  </a:lnTo>
                  <a:lnTo>
                    <a:pt x="48" y="294"/>
                  </a:lnTo>
                  <a:lnTo>
                    <a:pt x="55" y="305"/>
                  </a:lnTo>
                  <a:lnTo>
                    <a:pt x="60" y="317"/>
                  </a:lnTo>
                  <a:lnTo>
                    <a:pt x="66" y="329"/>
                  </a:lnTo>
                  <a:lnTo>
                    <a:pt x="71" y="341"/>
                  </a:lnTo>
                  <a:lnTo>
                    <a:pt x="75" y="355"/>
                  </a:lnTo>
                  <a:lnTo>
                    <a:pt x="79" y="369"/>
                  </a:lnTo>
                  <a:lnTo>
                    <a:pt x="82" y="384"/>
                  </a:lnTo>
                  <a:lnTo>
                    <a:pt x="88" y="417"/>
                  </a:lnTo>
                  <a:lnTo>
                    <a:pt x="93" y="455"/>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77" name="Freeform 176"/>
            <p:cNvSpPr>
              <a:spLocks/>
            </p:cNvSpPr>
            <p:nvPr/>
          </p:nvSpPr>
          <p:spPr bwMode="auto">
            <a:xfrm>
              <a:off x="5019634" y="3189577"/>
              <a:ext cx="231775" cy="215900"/>
            </a:xfrm>
            <a:custGeom>
              <a:avLst/>
              <a:gdLst>
                <a:gd name="T0" fmla="*/ 2147483646 w 518"/>
                <a:gd name="T1" fmla="*/ 2147483646 h 406"/>
                <a:gd name="T2" fmla="*/ 2147483646 w 518"/>
                <a:gd name="T3" fmla="*/ 2147483646 h 406"/>
                <a:gd name="T4" fmla="*/ 2147483646 w 518"/>
                <a:gd name="T5" fmla="*/ 2147483646 h 406"/>
                <a:gd name="T6" fmla="*/ 2147483646 w 518"/>
                <a:gd name="T7" fmla="*/ 2147483646 h 406"/>
                <a:gd name="T8" fmla="*/ 2147483646 w 518"/>
                <a:gd name="T9" fmla="*/ 2147483646 h 406"/>
                <a:gd name="T10" fmla="*/ 2147483646 w 518"/>
                <a:gd name="T11" fmla="*/ 2147483646 h 406"/>
                <a:gd name="T12" fmla="*/ 2147483646 w 518"/>
                <a:gd name="T13" fmla="*/ 2147483646 h 406"/>
                <a:gd name="T14" fmla="*/ 2147483646 w 518"/>
                <a:gd name="T15" fmla="*/ 2147483646 h 406"/>
                <a:gd name="T16" fmla="*/ 2147483646 w 518"/>
                <a:gd name="T17" fmla="*/ 2147483646 h 406"/>
                <a:gd name="T18" fmla="*/ 2147483646 w 518"/>
                <a:gd name="T19" fmla="*/ 2147483646 h 406"/>
                <a:gd name="T20" fmla="*/ 2147483646 w 518"/>
                <a:gd name="T21" fmla="*/ 2147483646 h 406"/>
                <a:gd name="T22" fmla="*/ 2147483646 w 518"/>
                <a:gd name="T23" fmla="*/ 2147483646 h 406"/>
                <a:gd name="T24" fmla="*/ 2147483646 w 518"/>
                <a:gd name="T25" fmla="*/ 2147483646 h 406"/>
                <a:gd name="T26" fmla="*/ 2147483646 w 518"/>
                <a:gd name="T27" fmla="*/ 2147483646 h 406"/>
                <a:gd name="T28" fmla="*/ 2147483646 w 518"/>
                <a:gd name="T29" fmla="*/ 2147483646 h 406"/>
                <a:gd name="T30" fmla="*/ 2147483646 w 518"/>
                <a:gd name="T31" fmla="*/ 2147483646 h 406"/>
                <a:gd name="T32" fmla="*/ 2147483646 w 518"/>
                <a:gd name="T33" fmla="*/ 2147483646 h 406"/>
                <a:gd name="T34" fmla="*/ 2147483646 w 518"/>
                <a:gd name="T35" fmla="*/ 2147483646 h 406"/>
                <a:gd name="T36" fmla="*/ 2147483646 w 518"/>
                <a:gd name="T37" fmla="*/ 2147483646 h 406"/>
                <a:gd name="T38" fmla="*/ 2147483646 w 518"/>
                <a:gd name="T39" fmla="*/ 2147483646 h 406"/>
                <a:gd name="T40" fmla="*/ 2147483646 w 518"/>
                <a:gd name="T41" fmla="*/ 2147483646 h 406"/>
                <a:gd name="T42" fmla="*/ 2147483646 w 518"/>
                <a:gd name="T43" fmla="*/ 2147483646 h 406"/>
                <a:gd name="T44" fmla="*/ 2147483646 w 518"/>
                <a:gd name="T45" fmla="*/ 2147483646 h 406"/>
                <a:gd name="T46" fmla="*/ 2147483646 w 518"/>
                <a:gd name="T47" fmla="*/ 2147483646 h 406"/>
                <a:gd name="T48" fmla="*/ 2147483646 w 518"/>
                <a:gd name="T49" fmla="*/ 2147483646 h 406"/>
                <a:gd name="T50" fmla="*/ 2147483646 w 518"/>
                <a:gd name="T51" fmla="*/ 2147483646 h 406"/>
                <a:gd name="T52" fmla="*/ 2147483646 w 518"/>
                <a:gd name="T53" fmla="*/ 2147483646 h 406"/>
                <a:gd name="T54" fmla="*/ 2147483646 w 518"/>
                <a:gd name="T55" fmla="*/ 2147483646 h 406"/>
                <a:gd name="T56" fmla="*/ 2147483646 w 518"/>
                <a:gd name="T57" fmla="*/ 2147483646 h 406"/>
                <a:gd name="T58" fmla="*/ 2147483646 w 518"/>
                <a:gd name="T59" fmla="*/ 2147483646 h 406"/>
                <a:gd name="T60" fmla="*/ 2147483646 w 518"/>
                <a:gd name="T61" fmla="*/ 2147483646 h 406"/>
                <a:gd name="T62" fmla="*/ 2147483646 w 518"/>
                <a:gd name="T63" fmla="*/ 2147483646 h 406"/>
                <a:gd name="T64" fmla="*/ 2147483646 w 518"/>
                <a:gd name="T65" fmla="*/ 2147483646 h 406"/>
                <a:gd name="T66" fmla="*/ 2147483646 w 518"/>
                <a:gd name="T67" fmla="*/ 2147483646 h 406"/>
                <a:gd name="T68" fmla="*/ 2147483646 w 518"/>
                <a:gd name="T69" fmla="*/ 2147483646 h 406"/>
                <a:gd name="T70" fmla="*/ 2147483646 w 518"/>
                <a:gd name="T71" fmla="*/ 2147483646 h 406"/>
                <a:gd name="T72" fmla="*/ 2147483646 w 518"/>
                <a:gd name="T73" fmla="*/ 2147483646 h 406"/>
                <a:gd name="T74" fmla="*/ 2147483646 w 518"/>
                <a:gd name="T75" fmla="*/ 2147483646 h 406"/>
                <a:gd name="T76" fmla="*/ 2147483646 w 518"/>
                <a:gd name="T77" fmla="*/ 0 h 406"/>
                <a:gd name="T78" fmla="*/ 2147483646 w 518"/>
                <a:gd name="T79" fmla="*/ 2147483646 h 406"/>
                <a:gd name="T80" fmla="*/ 2147483646 w 518"/>
                <a:gd name="T81" fmla="*/ 2147483646 h 40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518" h="406">
                  <a:moveTo>
                    <a:pt x="518" y="110"/>
                  </a:moveTo>
                  <a:lnTo>
                    <a:pt x="326" y="110"/>
                  </a:lnTo>
                  <a:lnTo>
                    <a:pt x="312" y="104"/>
                  </a:lnTo>
                  <a:lnTo>
                    <a:pt x="326" y="259"/>
                  </a:lnTo>
                  <a:lnTo>
                    <a:pt x="323" y="261"/>
                  </a:lnTo>
                  <a:lnTo>
                    <a:pt x="315" y="264"/>
                  </a:lnTo>
                  <a:lnTo>
                    <a:pt x="304" y="267"/>
                  </a:lnTo>
                  <a:lnTo>
                    <a:pt x="291" y="271"/>
                  </a:lnTo>
                  <a:lnTo>
                    <a:pt x="263" y="277"/>
                  </a:lnTo>
                  <a:lnTo>
                    <a:pt x="246" y="283"/>
                  </a:lnTo>
                  <a:lnTo>
                    <a:pt x="250" y="292"/>
                  </a:lnTo>
                  <a:lnTo>
                    <a:pt x="253" y="302"/>
                  </a:lnTo>
                  <a:lnTo>
                    <a:pt x="258" y="314"/>
                  </a:lnTo>
                  <a:lnTo>
                    <a:pt x="265" y="326"/>
                  </a:lnTo>
                  <a:lnTo>
                    <a:pt x="267" y="335"/>
                  </a:lnTo>
                  <a:lnTo>
                    <a:pt x="269" y="353"/>
                  </a:lnTo>
                  <a:lnTo>
                    <a:pt x="271" y="373"/>
                  </a:lnTo>
                  <a:lnTo>
                    <a:pt x="272" y="382"/>
                  </a:lnTo>
                  <a:lnTo>
                    <a:pt x="67" y="382"/>
                  </a:lnTo>
                  <a:lnTo>
                    <a:pt x="52" y="394"/>
                  </a:lnTo>
                  <a:lnTo>
                    <a:pt x="39" y="406"/>
                  </a:lnTo>
                  <a:lnTo>
                    <a:pt x="22" y="406"/>
                  </a:lnTo>
                  <a:lnTo>
                    <a:pt x="10" y="404"/>
                  </a:lnTo>
                  <a:lnTo>
                    <a:pt x="5" y="403"/>
                  </a:lnTo>
                  <a:lnTo>
                    <a:pt x="2" y="401"/>
                  </a:lnTo>
                  <a:lnTo>
                    <a:pt x="1" y="398"/>
                  </a:lnTo>
                  <a:lnTo>
                    <a:pt x="0" y="394"/>
                  </a:lnTo>
                  <a:lnTo>
                    <a:pt x="1" y="385"/>
                  </a:lnTo>
                  <a:lnTo>
                    <a:pt x="2" y="378"/>
                  </a:lnTo>
                  <a:lnTo>
                    <a:pt x="4" y="371"/>
                  </a:lnTo>
                  <a:lnTo>
                    <a:pt x="6" y="365"/>
                  </a:lnTo>
                  <a:lnTo>
                    <a:pt x="11" y="354"/>
                  </a:lnTo>
                  <a:lnTo>
                    <a:pt x="13" y="344"/>
                  </a:lnTo>
                  <a:lnTo>
                    <a:pt x="20" y="341"/>
                  </a:lnTo>
                  <a:lnTo>
                    <a:pt x="26" y="337"/>
                  </a:lnTo>
                  <a:lnTo>
                    <a:pt x="30" y="334"/>
                  </a:lnTo>
                  <a:lnTo>
                    <a:pt x="35" y="330"/>
                  </a:lnTo>
                  <a:lnTo>
                    <a:pt x="38" y="326"/>
                  </a:lnTo>
                  <a:lnTo>
                    <a:pt x="41" y="321"/>
                  </a:lnTo>
                  <a:lnTo>
                    <a:pt x="44" y="317"/>
                  </a:lnTo>
                  <a:lnTo>
                    <a:pt x="46" y="313"/>
                  </a:lnTo>
                  <a:lnTo>
                    <a:pt x="49" y="292"/>
                  </a:lnTo>
                  <a:lnTo>
                    <a:pt x="52" y="271"/>
                  </a:lnTo>
                  <a:lnTo>
                    <a:pt x="56" y="265"/>
                  </a:lnTo>
                  <a:lnTo>
                    <a:pt x="59" y="261"/>
                  </a:lnTo>
                  <a:lnTo>
                    <a:pt x="62" y="257"/>
                  </a:lnTo>
                  <a:lnTo>
                    <a:pt x="66" y="253"/>
                  </a:lnTo>
                  <a:lnTo>
                    <a:pt x="74" y="246"/>
                  </a:lnTo>
                  <a:lnTo>
                    <a:pt x="83" y="242"/>
                  </a:lnTo>
                  <a:lnTo>
                    <a:pt x="92" y="238"/>
                  </a:lnTo>
                  <a:lnTo>
                    <a:pt x="100" y="235"/>
                  </a:lnTo>
                  <a:lnTo>
                    <a:pt x="107" y="231"/>
                  </a:lnTo>
                  <a:lnTo>
                    <a:pt x="113" y="227"/>
                  </a:lnTo>
                  <a:lnTo>
                    <a:pt x="122" y="218"/>
                  </a:lnTo>
                  <a:lnTo>
                    <a:pt x="129" y="207"/>
                  </a:lnTo>
                  <a:lnTo>
                    <a:pt x="136" y="195"/>
                  </a:lnTo>
                  <a:lnTo>
                    <a:pt x="141" y="182"/>
                  </a:lnTo>
                  <a:lnTo>
                    <a:pt x="150" y="156"/>
                  </a:lnTo>
                  <a:lnTo>
                    <a:pt x="158" y="129"/>
                  </a:lnTo>
                  <a:lnTo>
                    <a:pt x="162" y="117"/>
                  </a:lnTo>
                  <a:lnTo>
                    <a:pt x="168" y="105"/>
                  </a:lnTo>
                  <a:lnTo>
                    <a:pt x="172" y="94"/>
                  </a:lnTo>
                  <a:lnTo>
                    <a:pt x="179" y="83"/>
                  </a:lnTo>
                  <a:lnTo>
                    <a:pt x="186" y="73"/>
                  </a:lnTo>
                  <a:lnTo>
                    <a:pt x="195" y="66"/>
                  </a:lnTo>
                  <a:lnTo>
                    <a:pt x="201" y="62"/>
                  </a:lnTo>
                  <a:lnTo>
                    <a:pt x="206" y="59"/>
                  </a:lnTo>
                  <a:lnTo>
                    <a:pt x="213" y="57"/>
                  </a:lnTo>
                  <a:lnTo>
                    <a:pt x="219" y="55"/>
                  </a:lnTo>
                  <a:lnTo>
                    <a:pt x="219" y="44"/>
                  </a:lnTo>
                  <a:lnTo>
                    <a:pt x="220" y="36"/>
                  </a:lnTo>
                  <a:lnTo>
                    <a:pt x="223" y="28"/>
                  </a:lnTo>
                  <a:lnTo>
                    <a:pt x="225" y="21"/>
                  </a:lnTo>
                  <a:lnTo>
                    <a:pt x="228" y="16"/>
                  </a:lnTo>
                  <a:lnTo>
                    <a:pt x="233" y="11"/>
                  </a:lnTo>
                  <a:lnTo>
                    <a:pt x="239" y="8"/>
                  </a:lnTo>
                  <a:lnTo>
                    <a:pt x="246" y="6"/>
                  </a:lnTo>
                  <a:lnTo>
                    <a:pt x="511" y="0"/>
                  </a:lnTo>
                  <a:lnTo>
                    <a:pt x="513" y="13"/>
                  </a:lnTo>
                  <a:lnTo>
                    <a:pt x="515" y="46"/>
                  </a:lnTo>
                  <a:lnTo>
                    <a:pt x="517" y="83"/>
                  </a:lnTo>
                  <a:lnTo>
                    <a:pt x="518" y="11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78" name="Freeform 177"/>
            <p:cNvSpPr>
              <a:spLocks/>
            </p:cNvSpPr>
            <p:nvPr/>
          </p:nvSpPr>
          <p:spPr bwMode="auto">
            <a:xfrm>
              <a:off x="4987883" y="1997365"/>
              <a:ext cx="190500" cy="93662"/>
            </a:xfrm>
            <a:custGeom>
              <a:avLst/>
              <a:gdLst>
                <a:gd name="T0" fmla="*/ 2147483646 w 446"/>
                <a:gd name="T1" fmla="*/ 2147483646 h 178"/>
                <a:gd name="T2" fmla="*/ 2147483646 w 446"/>
                <a:gd name="T3" fmla="*/ 2147483646 h 178"/>
                <a:gd name="T4" fmla="*/ 2147483646 w 446"/>
                <a:gd name="T5" fmla="*/ 2147483646 h 178"/>
                <a:gd name="T6" fmla="*/ 2147483646 w 446"/>
                <a:gd name="T7" fmla="*/ 2147483646 h 178"/>
                <a:gd name="T8" fmla="*/ 2147483646 w 446"/>
                <a:gd name="T9" fmla="*/ 2147483646 h 178"/>
                <a:gd name="T10" fmla="*/ 2147483646 w 446"/>
                <a:gd name="T11" fmla="*/ 0 h 178"/>
                <a:gd name="T12" fmla="*/ 2147483646 w 446"/>
                <a:gd name="T13" fmla="*/ 2147483646 h 178"/>
                <a:gd name="T14" fmla="*/ 2147483646 w 446"/>
                <a:gd name="T15" fmla="*/ 2147483646 h 178"/>
                <a:gd name="T16" fmla="*/ 2147483646 w 446"/>
                <a:gd name="T17" fmla="*/ 2147483646 h 178"/>
                <a:gd name="T18" fmla="*/ 2147483646 w 446"/>
                <a:gd name="T19" fmla="*/ 2147483646 h 178"/>
                <a:gd name="T20" fmla="*/ 2147483646 w 446"/>
                <a:gd name="T21" fmla="*/ 2147483646 h 178"/>
                <a:gd name="T22" fmla="*/ 2147483646 w 446"/>
                <a:gd name="T23" fmla="*/ 2147483646 h 178"/>
                <a:gd name="T24" fmla="*/ 2147483646 w 446"/>
                <a:gd name="T25" fmla="*/ 2147483646 h 178"/>
                <a:gd name="T26" fmla="*/ 2147483646 w 446"/>
                <a:gd name="T27" fmla="*/ 2147483646 h 178"/>
                <a:gd name="T28" fmla="*/ 2147483646 w 446"/>
                <a:gd name="T29" fmla="*/ 2147483646 h 178"/>
                <a:gd name="T30" fmla="*/ 2147483646 w 446"/>
                <a:gd name="T31" fmla="*/ 2147483646 h 178"/>
                <a:gd name="T32" fmla="*/ 2147483646 w 446"/>
                <a:gd name="T33" fmla="*/ 2147483646 h 178"/>
                <a:gd name="T34" fmla="*/ 2147483646 w 446"/>
                <a:gd name="T35" fmla="*/ 2147483646 h 178"/>
                <a:gd name="T36" fmla="*/ 2147483646 w 446"/>
                <a:gd name="T37" fmla="*/ 2147483646 h 178"/>
                <a:gd name="T38" fmla="*/ 2147483646 w 446"/>
                <a:gd name="T39" fmla="*/ 2147483646 h 178"/>
                <a:gd name="T40" fmla="*/ 2147483646 w 446"/>
                <a:gd name="T41" fmla="*/ 2147483646 h 178"/>
                <a:gd name="T42" fmla="*/ 2147483646 w 446"/>
                <a:gd name="T43" fmla="*/ 2147483646 h 178"/>
                <a:gd name="T44" fmla="*/ 2147483646 w 446"/>
                <a:gd name="T45" fmla="*/ 2147483646 h 178"/>
                <a:gd name="T46" fmla="*/ 2147483646 w 446"/>
                <a:gd name="T47" fmla="*/ 2147483646 h 178"/>
                <a:gd name="T48" fmla="*/ 2147483646 w 446"/>
                <a:gd name="T49" fmla="*/ 2147483646 h 178"/>
                <a:gd name="T50" fmla="*/ 2147483646 w 446"/>
                <a:gd name="T51" fmla="*/ 2147483646 h 178"/>
                <a:gd name="T52" fmla="*/ 2147483646 w 446"/>
                <a:gd name="T53" fmla="*/ 2147483646 h 178"/>
                <a:gd name="T54" fmla="*/ 2147483646 w 446"/>
                <a:gd name="T55" fmla="*/ 2147483646 h 178"/>
                <a:gd name="T56" fmla="*/ 2147483646 w 446"/>
                <a:gd name="T57" fmla="*/ 2147483646 h 178"/>
                <a:gd name="T58" fmla="*/ 2147483646 w 446"/>
                <a:gd name="T59" fmla="*/ 2147483646 h 178"/>
                <a:gd name="T60" fmla="*/ 2147483646 w 446"/>
                <a:gd name="T61" fmla="*/ 2147483646 h 178"/>
                <a:gd name="T62" fmla="*/ 2147483646 w 446"/>
                <a:gd name="T63" fmla="*/ 2147483646 h 178"/>
                <a:gd name="T64" fmla="*/ 2147483646 w 446"/>
                <a:gd name="T65" fmla="*/ 2147483646 h 178"/>
                <a:gd name="T66" fmla="*/ 2147483646 w 446"/>
                <a:gd name="T67" fmla="*/ 2147483646 h 178"/>
                <a:gd name="T68" fmla="*/ 2147483646 w 446"/>
                <a:gd name="T69" fmla="*/ 2147483646 h 178"/>
                <a:gd name="T70" fmla="*/ 2147483646 w 446"/>
                <a:gd name="T71" fmla="*/ 2147483646 h 178"/>
                <a:gd name="T72" fmla="*/ 2147483646 w 446"/>
                <a:gd name="T73" fmla="*/ 2147483646 h 178"/>
                <a:gd name="T74" fmla="*/ 2147483646 w 446"/>
                <a:gd name="T75" fmla="*/ 2147483646 h 178"/>
                <a:gd name="T76" fmla="*/ 2147483646 w 446"/>
                <a:gd name="T77" fmla="*/ 2147483646 h 178"/>
                <a:gd name="T78" fmla="*/ 2147483646 w 446"/>
                <a:gd name="T79" fmla="*/ 2147483646 h 178"/>
                <a:gd name="T80" fmla="*/ 0 w 446"/>
                <a:gd name="T81" fmla="*/ 2147483646 h 178"/>
                <a:gd name="T82" fmla="*/ 2147483646 w 446"/>
                <a:gd name="T83" fmla="*/ 2147483646 h 178"/>
                <a:gd name="T84" fmla="*/ 2147483646 w 446"/>
                <a:gd name="T85" fmla="*/ 2147483646 h 178"/>
                <a:gd name="T86" fmla="*/ 2147483646 w 446"/>
                <a:gd name="T87" fmla="*/ 2147483646 h 178"/>
                <a:gd name="T88" fmla="*/ 2147483646 w 446"/>
                <a:gd name="T89" fmla="*/ 2147483646 h 17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46" h="178">
                  <a:moveTo>
                    <a:pt x="27" y="43"/>
                  </a:moveTo>
                  <a:lnTo>
                    <a:pt x="31" y="52"/>
                  </a:lnTo>
                  <a:lnTo>
                    <a:pt x="34" y="61"/>
                  </a:lnTo>
                  <a:lnTo>
                    <a:pt x="37" y="53"/>
                  </a:lnTo>
                  <a:lnTo>
                    <a:pt x="40" y="47"/>
                  </a:lnTo>
                  <a:lnTo>
                    <a:pt x="41" y="42"/>
                  </a:lnTo>
                  <a:lnTo>
                    <a:pt x="41" y="37"/>
                  </a:lnTo>
                  <a:lnTo>
                    <a:pt x="55" y="37"/>
                  </a:lnTo>
                  <a:lnTo>
                    <a:pt x="68" y="37"/>
                  </a:lnTo>
                  <a:lnTo>
                    <a:pt x="77" y="37"/>
                  </a:lnTo>
                  <a:lnTo>
                    <a:pt x="80" y="37"/>
                  </a:lnTo>
                  <a:lnTo>
                    <a:pt x="80" y="18"/>
                  </a:lnTo>
                  <a:lnTo>
                    <a:pt x="78" y="17"/>
                  </a:lnTo>
                  <a:lnTo>
                    <a:pt x="75" y="16"/>
                  </a:lnTo>
                  <a:lnTo>
                    <a:pt x="72" y="14"/>
                  </a:lnTo>
                  <a:lnTo>
                    <a:pt x="70" y="11"/>
                  </a:lnTo>
                  <a:lnTo>
                    <a:pt x="65" y="5"/>
                  </a:lnTo>
                  <a:lnTo>
                    <a:pt x="60" y="0"/>
                  </a:lnTo>
                  <a:lnTo>
                    <a:pt x="69" y="3"/>
                  </a:lnTo>
                  <a:lnTo>
                    <a:pt x="78" y="6"/>
                  </a:lnTo>
                  <a:lnTo>
                    <a:pt x="85" y="10"/>
                  </a:lnTo>
                  <a:lnTo>
                    <a:pt x="90" y="15"/>
                  </a:lnTo>
                  <a:lnTo>
                    <a:pt x="100" y="27"/>
                  </a:lnTo>
                  <a:lnTo>
                    <a:pt x="108" y="39"/>
                  </a:lnTo>
                  <a:lnTo>
                    <a:pt x="114" y="49"/>
                  </a:lnTo>
                  <a:lnTo>
                    <a:pt x="121" y="59"/>
                  </a:lnTo>
                  <a:lnTo>
                    <a:pt x="125" y="62"/>
                  </a:lnTo>
                  <a:lnTo>
                    <a:pt x="130" y="65"/>
                  </a:lnTo>
                  <a:lnTo>
                    <a:pt x="134" y="67"/>
                  </a:lnTo>
                  <a:lnTo>
                    <a:pt x="139" y="67"/>
                  </a:lnTo>
                  <a:lnTo>
                    <a:pt x="146" y="67"/>
                  </a:lnTo>
                  <a:lnTo>
                    <a:pt x="152" y="66"/>
                  </a:lnTo>
                  <a:lnTo>
                    <a:pt x="157" y="63"/>
                  </a:lnTo>
                  <a:lnTo>
                    <a:pt x="163" y="61"/>
                  </a:lnTo>
                  <a:lnTo>
                    <a:pt x="172" y="54"/>
                  </a:lnTo>
                  <a:lnTo>
                    <a:pt x="181" y="45"/>
                  </a:lnTo>
                  <a:lnTo>
                    <a:pt x="190" y="37"/>
                  </a:lnTo>
                  <a:lnTo>
                    <a:pt x="198" y="29"/>
                  </a:lnTo>
                  <a:lnTo>
                    <a:pt x="205" y="23"/>
                  </a:lnTo>
                  <a:lnTo>
                    <a:pt x="213" y="18"/>
                  </a:lnTo>
                  <a:lnTo>
                    <a:pt x="216" y="25"/>
                  </a:lnTo>
                  <a:lnTo>
                    <a:pt x="220" y="31"/>
                  </a:lnTo>
                  <a:lnTo>
                    <a:pt x="293" y="31"/>
                  </a:lnTo>
                  <a:lnTo>
                    <a:pt x="352" y="6"/>
                  </a:lnTo>
                  <a:lnTo>
                    <a:pt x="359" y="11"/>
                  </a:lnTo>
                  <a:lnTo>
                    <a:pt x="367" y="17"/>
                  </a:lnTo>
                  <a:lnTo>
                    <a:pt x="371" y="21"/>
                  </a:lnTo>
                  <a:lnTo>
                    <a:pt x="376" y="23"/>
                  </a:lnTo>
                  <a:lnTo>
                    <a:pt x="381" y="24"/>
                  </a:lnTo>
                  <a:lnTo>
                    <a:pt x="385" y="25"/>
                  </a:lnTo>
                  <a:lnTo>
                    <a:pt x="396" y="22"/>
                  </a:lnTo>
                  <a:lnTo>
                    <a:pt x="413" y="18"/>
                  </a:lnTo>
                  <a:lnTo>
                    <a:pt x="413" y="28"/>
                  </a:lnTo>
                  <a:lnTo>
                    <a:pt x="413" y="37"/>
                  </a:lnTo>
                  <a:lnTo>
                    <a:pt x="413" y="39"/>
                  </a:lnTo>
                  <a:lnTo>
                    <a:pt x="414" y="41"/>
                  </a:lnTo>
                  <a:lnTo>
                    <a:pt x="415" y="43"/>
                  </a:lnTo>
                  <a:lnTo>
                    <a:pt x="417" y="45"/>
                  </a:lnTo>
                  <a:lnTo>
                    <a:pt x="423" y="49"/>
                  </a:lnTo>
                  <a:lnTo>
                    <a:pt x="429" y="54"/>
                  </a:lnTo>
                  <a:lnTo>
                    <a:pt x="435" y="59"/>
                  </a:lnTo>
                  <a:lnTo>
                    <a:pt x="440" y="64"/>
                  </a:lnTo>
                  <a:lnTo>
                    <a:pt x="443" y="68"/>
                  </a:lnTo>
                  <a:lnTo>
                    <a:pt x="444" y="71"/>
                  </a:lnTo>
                  <a:lnTo>
                    <a:pt x="445" y="76"/>
                  </a:lnTo>
                  <a:lnTo>
                    <a:pt x="446" y="80"/>
                  </a:lnTo>
                  <a:lnTo>
                    <a:pt x="445" y="87"/>
                  </a:lnTo>
                  <a:lnTo>
                    <a:pt x="443" y="92"/>
                  </a:lnTo>
                  <a:lnTo>
                    <a:pt x="438" y="96"/>
                  </a:lnTo>
                  <a:lnTo>
                    <a:pt x="434" y="100"/>
                  </a:lnTo>
                  <a:lnTo>
                    <a:pt x="423" y="106"/>
                  </a:lnTo>
                  <a:lnTo>
                    <a:pt x="413" y="111"/>
                  </a:lnTo>
                  <a:lnTo>
                    <a:pt x="407" y="115"/>
                  </a:lnTo>
                  <a:lnTo>
                    <a:pt x="402" y="118"/>
                  </a:lnTo>
                  <a:lnTo>
                    <a:pt x="397" y="120"/>
                  </a:lnTo>
                  <a:lnTo>
                    <a:pt x="392" y="121"/>
                  </a:lnTo>
                  <a:lnTo>
                    <a:pt x="380" y="123"/>
                  </a:lnTo>
                  <a:lnTo>
                    <a:pt x="366" y="123"/>
                  </a:lnTo>
                  <a:lnTo>
                    <a:pt x="344" y="129"/>
                  </a:lnTo>
                  <a:lnTo>
                    <a:pt x="322" y="137"/>
                  </a:lnTo>
                  <a:lnTo>
                    <a:pt x="300" y="146"/>
                  </a:lnTo>
                  <a:lnTo>
                    <a:pt x="279" y="156"/>
                  </a:lnTo>
                  <a:lnTo>
                    <a:pt x="257" y="164"/>
                  </a:lnTo>
                  <a:lnTo>
                    <a:pt x="234" y="171"/>
                  </a:lnTo>
                  <a:lnTo>
                    <a:pt x="223" y="174"/>
                  </a:lnTo>
                  <a:lnTo>
                    <a:pt x="211" y="176"/>
                  </a:lnTo>
                  <a:lnTo>
                    <a:pt x="199" y="178"/>
                  </a:lnTo>
                  <a:lnTo>
                    <a:pt x="187" y="178"/>
                  </a:lnTo>
                  <a:lnTo>
                    <a:pt x="181" y="177"/>
                  </a:lnTo>
                  <a:lnTo>
                    <a:pt x="177" y="174"/>
                  </a:lnTo>
                  <a:lnTo>
                    <a:pt x="175" y="171"/>
                  </a:lnTo>
                  <a:lnTo>
                    <a:pt x="173" y="166"/>
                  </a:lnTo>
                  <a:lnTo>
                    <a:pt x="172" y="164"/>
                  </a:lnTo>
                  <a:lnTo>
                    <a:pt x="172" y="163"/>
                  </a:lnTo>
                  <a:lnTo>
                    <a:pt x="171" y="162"/>
                  </a:lnTo>
                  <a:lnTo>
                    <a:pt x="170" y="161"/>
                  </a:lnTo>
                  <a:lnTo>
                    <a:pt x="166" y="161"/>
                  </a:lnTo>
                  <a:lnTo>
                    <a:pt x="161" y="161"/>
                  </a:lnTo>
                  <a:lnTo>
                    <a:pt x="156" y="161"/>
                  </a:lnTo>
                  <a:lnTo>
                    <a:pt x="150" y="162"/>
                  </a:lnTo>
                  <a:lnTo>
                    <a:pt x="145" y="162"/>
                  </a:lnTo>
                  <a:lnTo>
                    <a:pt x="139" y="160"/>
                  </a:lnTo>
                  <a:lnTo>
                    <a:pt x="125" y="156"/>
                  </a:lnTo>
                  <a:lnTo>
                    <a:pt x="112" y="152"/>
                  </a:lnTo>
                  <a:lnTo>
                    <a:pt x="100" y="147"/>
                  </a:lnTo>
                  <a:lnTo>
                    <a:pt x="91" y="143"/>
                  </a:lnTo>
                  <a:lnTo>
                    <a:pt x="87" y="140"/>
                  </a:lnTo>
                  <a:lnTo>
                    <a:pt x="85" y="137"/>
                  </a:lnTo>
                  <a:lnTo>
                    <a:pt x="82" y="134"/>
                  </a:lnTo>
                  <a:lnTo>
                    <a:pt x="81" y="129"/>
                  </a:lnTo>
                  <a:lnTo>
                    <a:pt x="81" y="125"/>
                  </a:lnTo>
                  <a:lnTo>
                    <a:pt x="81" y="121"/>
                  </a:lnTo>
                  <a:lnTo>
                    <a:pt x="83" y="116"/>
                  </a:lnTo>
                  <a:lnTo>
                    <a:pt x="87" y="111"/>
                  </a:lnTo>
                  <a:lnTo>
                    <a:pt x="63" y="108"/>
                  </a:lnTo>
                  <a:lnTo>
                    <a:pt x="38" y="104"/>
                  </a:lnTo>
                  <a:lnTo>
                    <a:pt x="27" y="103"/>
                  </a:lnTo>
                  <a:lnTo>
                    <a:pt x="18" y="103"/>
                  </a:lnTo>
                  <a:lnTo>
                    <a:pt x="13" y="104"/>
                  </a:lnTo>
                  <a:lnTo>
                    <a:pt x="9" y="105"/>
                  </a:lnTo>
                  <a:lnTo>
                    <a:pt x="4" y="108"/>
                  </a:lnTo>
                  <a:lnTo>
                    <a:pt x="0" y="111"/>
                  </a:lnTo>
                  <a:lnTo>
                    <a:pt x="0" y="80"/>
                  </a:lnTo>
                  <a:lnTo>
                    <a:pt x="30" y="82"/>
                  </a:lnTo>
                  <a:lnTo>
                    <a:pt x="51" y="85"/>
                  </a:lnTo>
                  <a:lnTo>
                    <a:pt x="60" y="86"/>
                  </a:lnTo>
                  <a:lnTo>
                    <a:pt x="68" y="86"/>
                  </a:lnTo>
                  <a:lnTo>
                    <a:pt x="77" y="84"/>
                  </a:lnTo>
                  <a:lnTo>
                    <a:pt x="87" y="80"/>
                  </a:lnTo>
                  <a:lnTo>
                    <a:pt x="64" y="76"/>
                  </a:lnTo>
                  <a:lnTo>
                    <a:pt x="44" y="71"/>
                  </a:lnTo>
                  <a:lnTo>
                    <a:pt x="23" y="68"/>
                  </a:lnTo>
                  <a:lnTo>
                    <a:pt x="0" y="67"/>
                  </a:lnTo>
                  <a:lnTo>
                    <a:pt x="9" y="62"/>
                  </a:lnTo>
                  <a:lnTo>
                    <a:pt x="16" y="55"/>
                  </a:lnTo>
                  <a:lnTo>
                    <a:pt x="22" y="49"/>
                  </a:lnTo>
                  <a:lnTo>
                    <a:pt x="27" y="43"/>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79" name="Freeform 178"/>
            <p:cNvSpPr>
              <a:spLocks/>
            </p:cNvSpPr>
            <p:nvPr/>
          </p:nvSpPr>
          <p:spPr bwMode="auto">
            <a:xfrm>
              <a:off x="5780045" y="2260890"/>
              <a:ext cx="14288" cy="57150"/>
            </a:xfrm>
            <a:custGeom>
              <a:avLst/>
              <a:gdLst>
                <a:gd name="T0" fmla="*/ 0 w 28"/>
                <a:gd name="T1" fmla="*/ 2147483646 h 73"/>
                <a:gd name="T2" fmla="*/ 2147483646 w 28"/>
                <a:gd name="T3" fmla="*/ 2147483646 h 73"/>
                <a:gd name="T4" fmla="*/ 2147483646 w 28"/>
                <a:gd name="T5" fmla="*/ 2147483646 h 73"/>
                <a:gd name="T6" fmla="*/ 2147483646 w 28"/>
                <a:gd name="T7" fmla="*/ 2147483646 h 73"/>
                <a:gd name="T8" fmla="*/ 2147483646 w 28"/>
                <a:gd name="T9" fmla="*/ 2147483646 h 73"/>
                <a:gd name="T10" fmla="*/ 2147483646 w 28"/>
                <a:gd name="T11" fmla="*/ 2147483646 h 73"/>
                <a:gd name="T12" fmla="*/ 0 w 28"/>
                <a:gd name="T13" fmla="*/ 0 h 73"/>
                <a:gd name="T14" fmla="*/ 2147483646 w 28"/>
                <a:gd name="T15" fmla="*/ 0 h 73"/>
                <a:gd name="T16" fmla="*/ 2147483646 w 28"/>
                <a:gd name="T17" fmla="*/ 2147483646 h 73"/>
                <a:gd name="T18" fmla="*/ 2147483646 w 28"/>
                <a:gd name="T19" fmla="*/ 2147483646 h 73"/>
                <a:gd name="T20" fmla="*/ 2147483646 w 28"/>
                <a:gd name="T21" fmla="*/ 2147483646 h 73"/>
                <a:gd name="T22" fmla="*/ 2147483646 w 28"/>
                <a:gd name="T23" fmla="*/ 2147483646 h 73"/>
                <a:gd name="T24" fmla="*/ 0 w 28"/>
                <a:gd name="T25" fmla="*/ 2147483646 h 7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 h="73">
                  <a:moveTo>
                    <a:pt x="0" y="73"/>
                  </a:moveTo>
                  <a:lnTo>
                    <a:pt x="2" y="47"/>
                  </a:lnTo>
                  <a:lnTo>
                    <a:pt x="6" y="28"/>
                  </a:lnTo>
                  <a:lnTo>
                    <a:pt x="7" y="20"/>
                  </a:lnTo>
                  <a:lnTo>
                    <a:pt x="6" y="13"/>
                  </a:lnTo>
                  <a:lnTo>
                    <a:pt x="4" y="7"/>
                  </a:lnTo>
                  <a:lnTo>
                    <a:pt x="0" y="0"/>
                  </a:lnTo>
                  <a:lnTo>
                    <a:pt x="28" y="0"/>
                  </a:lnTo>
                  <a:lnTo>
                    <a:pt x="22" y="16"/>
                  </a:lnTo>
                  <a:lnTo>
                    <a:pt x="17" y="30"/>
                  </a:lnTo>
                  <a:lnTo>
                    <a:pt x="12" y="43"/>
                  </a:lnTo>
                  <a:lnTo>
                    <a:pt x="7" y="55"/>
                  </a:lnTo>
                  <a:lnTo>
                    <a:pt x="0" y="73"/>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80" name="Freeform 179"/>
            <p:cNvSpPr>
              <a:spLocks/>
            </p:cNvSpPr>
            <p:nvPr/>
          </p:nvSpPr>
          <p:spPr bwMode="auto">
            <a:xfrm>
              <a:off x="5667333" y="1924341"/>
              <a:ext cx="234950" cy="395287"/>
            </a:xfrm>
            <a:custGeom>
              <a:avLst/>
              <a:gdLst>
                <a:gd name="T0" fmla="*/ 2147483646 w 531"/>
                <a:gd name="T1" fmla="*/ 2147483646 h 757"/>
                <a:gd name="T2" fmla="*/ 2147483646 w 531"/>
                <a:gd name="T3" fmla="*/ 2147483646 h 757"/>
                <a:gd name="T4" fmla="*/ 2147483646 w 531"/>
                <a:gd name="T5" fmla="*/ 2147483646 h 757"/>
                <a:gd name="T6" fmla="*/ 2147483646 w 531"/>
                <a:gd name="T7" fmla="*/ 2147483646 h 757"/>
                <a:gd name="T8" fmla="*/ 2147483646 w 531"/>
                <a:gd name="T9" fmla="*/ 2147483646 h 757"/>
                <a:gd name="T10" fmla="*/ 2147483646 w 531"/>
                <a:gd name="T11" fmla="*/ 2147483646 h 757"/>
                <a:gd name="T12" fmla="*/ 2147483646 w 531"/>
                <a:gd name="T13" fmla="*/ 2147483646 h 757"/>
                <a:gd name="T14" fmla="*/ 2147483646 w 531"/>
                <a:gd name="T15" fmla="*/ 2147483646 h 757"/>
                <a:gd name="T16" fmla="*/ 2147483646 w 531"/>
                <a:gd name="T17" fmla="*/ 2147483646 h 757"/>
                <a:gd name="T18" fmla="*/ 2147483646 w 531"/>
                <a:gd name="T19" fmla="*/ 2147483646 h 757"/>
                <a:gd name="T20" fmla="*/ 2147483646 w 531"/>
                <a:gd name="T21" fmla="*/ 2147483646 h 757"/>
                <a:gd name="T22" fmla="*/ 2147483646 w 531"/>
                <a:gd name="T23" fmla="*/ 2147483646 h 757"/>
                <a:gd name="T24" fmla="*/ 2147483646 w 531"/>
                <a:gd name="T25" fmla="*/ 2147483646 h 757"/>
                <a:gd name="T26" fmla="*/ 2147483646 w 531"/>
                <a:gd name="T27" fmla="*/ 2147483646 h 757"/>
                <a:gd name="T28" fmla="*/ 2147483646 w 531"/>
                <a:gd name="T29" fmla="*/ 2147483646 h 757"/>
                <a:gd name="T30" fmla="*/ 2147483646 w 531"/>
                <a:gd name="T31" fmla="*/ 2147483646 h 757"/>
                <a:gd name="T32" fmla="*/ 2147483646 w 531"/>
                <a:gd name="T33" fmla="*/ 2147483646 h 757"/>
                <a:gd name="T34" fmla="*/ 2147483646 w 531"/>
                <a:gd name="T35" fmla="*/ 2147483646 h 757"/>
                <a:gd name="T36" fmla="*/ 2147483646 w 531"/>
                <a:gd name="T37" fmla="*/ 2147483646 h 757"/>
                <a:gd name="T38" fmla="*/ 2147483646 w 531"/>
                <a:gd name="T39" fmla="*/ 2147483646 h 757"/>
                <a:gd name="T40" fmla="*/ 2147483646 w 531"/>
                <a:gd name="T41" fmla="*/ 2147483646 h 757"/>
                <a:gd name="T42" fmla="*/ 2147483646 w 531"/>
                <a:gd name="T43" fmla="*/ 2147483646 h 757"/>
                <a:gd name="T44" fmla="*/ 2147483646 w 531"/>
                <a:gd name="T45" fmla="*/ 2147483646 h 757"/>
                <a:gd name="T46" fmla="*/ 2147483646 w 531"/>
                <a:gd name="T47" fmla="*/ 2147483646 h 757"/>
                <a:gd name="T48" fmla="*/ 2147483646 w 531"/>
                <a:gd name="T49" fmla="*/ 2147483646 h 757"/>
                <a:gd name="T50" fmla="*/ 2147483646 w 531"/>
                <a:gd name="T51" fmla="*/ 2147483646 h 757"/>
                <a:gd name="T52" fmla="*/ 2147483646 w 531"/>
                <a:gd name="T53" fmla="*/ 2147483646 h 757"/>
                <a:gd name="T54" fmla="*/ 2147483646 w 531"/>
                <a:gd name="T55" fmla="*/ 2147483646 h 757"/>
                <a:gd name="T56" fmla="*/ 2147483646 w 531"/>
                <a:gd name="T57" fmla="*/ 2147483646 h 757"/>
                <a:gd name="T58" fmla="*/ 2147483646 w 531"/>
                <a:gd name="T59" fmla="*/ 2147483646 h 757"/>
                <a:gd name="T60" fmla="*/ 2147483646 w 531"/>
                <a:gd name="T61" fmla="*/ 2147483646 h 757"/>
                <a:gd name="T62" fmla="*/ 2147483646 w 531"/>
                <a:gd name="T63" fmla="*/ 2147483646 h 757"/>
                <a:gd name="T64" fmla="*/ 2147483646 w 531"/>
                <a:gd name="T65" fmla="*/ 2147483646 h 757"/>
                <a:gd name="T66" fmla="*/ 2147483646 w 531"/>
                <a:gd name="T67" fmla="*/ 2147483646 h 757"/>
                <a:gd name="T68" fmla="*/ 2147483646 w 531"/>
                <a:gd name="T69" fmla="*/ 2147483646 h 757"/>
                <a:gd name="T70" fmla="*/ 2147483646 w 531"/>
                <a:gd name="T71" fmla="*/ 2147483646 h 757"/>
                <a:gd name="T72" fmla="*/ 2147483646 w 531"/>
                <a:gd name="T73" fmla="*/ 2147483646 h 757"/>
                <a:gd name="T74" fmla="*/ 2147483646 w 531"/>
                <a:gd name="T75" fmla="*/ 2147483646 h 757"/>
                <a:gd name="T76" fmla="*/ 2147483646 w 531"/>
                <a:gd name="T77" fmla="*/ 2147483646 h 757"/>
                <a:gd name="T78" fmla="*/ 2147483646 w 531"/>
                <a:gd name="T79" fmla="*/ 2147483646 h 757"/>
                <a:gd name="T80" fmla="*/ 2147483646 w 531"/>
                <a:gd name="T81" fmla="*/ 2147483646 h 757"/>
                <a:gd name="T82" fmla="*/ 2147483646 w 531"/>
                <a:gd name="T83" fmla="*/ 2147483646 h 757"/>
                <a:gd name="T84" fmla="*/ 2147483646 w 531"/>
                <a:gd name="T85" fmla="*/ 2147483646 h 757"/>
                <a:gd name="T86" fmla="*/ 2147483646 w 531"/>
                <a:gd name="T87" fmla="*/ 2147483646 h 757"/>
                <a:gd name="T88" fmla="*/ 2147483646 w 531"/>
                <a:gd name="T89" fmla="*/ 2147483646 h 757"/>
                <a:gd name="T90" fmla="*/ 2147483646 w 531"/>
                <a:gd name="T91" fmla="*/ 2147483646 h 757"/>
                <a:gd name="T92" fmla="*/ 2147483646 w 531"/>
                <a:gd name="T93" fmla="*/ 2147483646 h 757"/>
                <a:gd name="T94" fmla="*/ 2147483646 w 531"/>
                <a:gd name="T95" fmla="*/ 2147483646 h 757"/>
                <a:gd name="T96" fmla="*/ 2147483646 w 531"/>
                <a:gd name="T97" fmla="*/ 2147483646 h 75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31" h="757">
                  <a:moveTo>
                    <a:pt x="531" y="190"/>
                  </a:moveTo>
                  <a:lnTo>
                    <a:pt x="432" y="190"/>
                  </a:lnTo>
                  <a:lnTo>
                    <a:pt x="428" y="194"/>
                  </a:lnTo>
                  <a:lnTo>
                    <a:pt x="419" y="203"/>
                  </a:lnTo>
                  <a:lnTo>
                    <a:pt x="413" y="208"/>
                  </a:lnTo>
                  <a:lnTo>
                    <a:pt x="409" y="213"/>
                  </a:lnTo>
                  <a:lnTo>
                    <a:pt x="407" y="218"/>
                  </a:lnTo>
                  <a:lnTo>
                    <a:pt x="406" y="221"/>
                  </a:lnTo>
                  <a:lnTo>
                    <a:pt x="404" y="226"/>
                  </a:lnTo>
                  <a:lnTo>
                    <a:pt x="403" y="230"/>
                  </a:lnTo>
                  <a:lnTo>
                    <a:pt x="403" y="233"/>
                  </a:lnTo>
                  <a:lnTo>
                    <a:pt x="404" y="237"/>
                  </a:lnTo>
                  <a:lnTo>
                    <a:pt x="407" y="244"/>
                  </a:lnTo>
                  <a:lnTo>
                    <a:pt x="412" y="252"/>
                  </a:lnTo>
                  <a:lnTo>
                    <a:pt x="397" y="264"/>
                  </a:lnTo>
                  <a:lnTo>
                    <a:pt x="382" y="275"/>
                  </a:lnTo>
                  <a:lnTo>
                    <a:pt x="367" y="284"/>
                  </a:lnTo>
                  <a:lnTo>
                    <a:pt x="353" y="291"/>
                  </a:lnTo>
                  <a:lnTo>
                    <a:pt x="339" y="299"/>
                  </a:lnTo>
                  <a:lnTo>
                    <a:pt x="325" y="306"/>
                  </a:lnTo>
                  <a:lnTo>
                    <a:pt x="311" y="315"/>
                  </a:lnTo>
                  <a:lnTo>
                    <a:pt x="299" y="325"/>
                  </a:lnTo>
                  <a:lnTo>
                    <a:pt x="277" y="338"/>
                  </a:lnTo>
                  <a:lnTo>
                    <a:pt x="252" y="354"/>
                  </a:lnTo>
                  <a:lnTo>
                    <a:pt x="248" y="358"/>
                  </a:lnTo>
                  <a:lnTo>
                    <a:pt x="242" y="361"/>
                  </a:lnTo>
                  <a:lnTo>
                    <a:pt x="239" y="365"/>
                  </a:lnTo>
                  <a:lnTo>
                    <a:pt x="237" y="369"/>
                  </a:lnTo>
                  <a:lnTo>
                    <a:pt x="237" y="372"/>
                  </a:lnTo>
                  <a:lnTo>
                    <a:pt x="238" y="375"/>
                  </a:lnTo>
                  <a:lnTo>
                    <a:pt x="241" y="378"/>
                  </a:lnTo>
                  <a:lnTo>
                    <a:pt x="245" y="381"/>
                  </a:lnTo>
                  <a:lnTo>
                    <a:pt x="245" y="391"/>
                  </a:lnTo>
                  <a:lnTo>
                    <a:pt x="245" y="400"/>
                  </a:lnTo>
                  <a:lnTo>
                    <a:pt x="243" y="413"/>
                  </a:lnTo>
                  <a:lnTo>
                    <a:pt x="240" y="424"/>
                  </a:lnTo>
                  <a:lnTo>
                    <a:pt x="238" y="430"/>
                  </a:lnTo>
                  <a:lnTo>
                    <a:pt x="238" y="436"/>
                  </a:lnTo>
                  <a:lnTo>
                    <a:pt x="238" y="443"/>
                  </a:lnTo>
                  <a:lnTo>
                    <a:pt x="239" y="449"/>
                  </a:lnTo>
                  <a:lnTo>
                    <a:pt x="243" y="456"/>
                  </a:lnTo>
                  <a:lnTo>
                    <a:pt x="249" y="461"/>
                  </a:lnTo>
                  <a:lnTo>
                    <a:pt x="255" y="465"/>
                  </a:lnTo>
                  <a:lnTo>
                    <a:pt x="262" y="468"/>
                  </a:lnTo>
                  <a:lnTo>
                    <a:pt x="277" y="473"/>
                  </a:lnTo>
                  <a:lnTo>
                    <a:pt x="293" y="477"/>
                  </a:lnTo>
                  <a:lnTo>
                    <a:pt x="308" y="480"/>
                  </a:lnTo>
                  <a:lnTo>
                    <a:pt x="320" y="485"/>
                  </a:lnTo>
                  <a:lnTo>
                    <a:pt x="326" y="488"/>
                  </a:lnTo>
                  <a:lnTo>
                    <a:pt x="329" y="492"/>
                  </a:lnTo>
                  <a:lnTo>
                    <a:pt x="331" y="499"/>
                  </a:lnTo>
                  <a:lnTo>
                    <a:pt x="332" y="505"/>
                  </a:lnTo>
                  <a:lnTo>
                    <a:pt x="332" y="517"/>
                  </a:lnTo>
                  <a:lnTo>
                    <a:pt x="332" y="529"/>
                  </a:lnTo>
                  <a:lnTo>
                    <a:pt x="321" y="530"/>
                  </a:lnTo>
                  <a:lnTo>
                    <a:pt x="310" y="531"/>
                  </a:lnTo>
                  <a:lnTo>
                    <a:pt x="299" y="534"/>
                  </a:lnTo>
                  <a:lnTo>
                    <a:pt x="289" y="537"/>
                  </a:lnTo>
                  <a:lnTo>
                    <a:pt x="280" y="542"/>
                  </a:lnTo>
                  <a:lnTo>
                    <a:pt x="272" y="547"/>
                  </a:lnTo>
                  <a:lnTo>
                    <a:pt x="270" y="551"/>
                  </a:lnTo>
                  <a:lnTo>
                    <a:pt x="267" y="554"/>
                  </a:lnTo>
                  <a:lnTo>
                    <a:pt x="266" y="557"/>
                  </a:lnTo>
                  <a:lnTo>
                    <a:pt x="265" y="560"/>
                  </a:lnTo>
                  <a:lnTo>
                    <a:pt x="264" y="576"/>
                  </a:lnTo>
                  <a:lnTo>
                    <a:pt x="262" y="593"/>
                  </a:lnTo>
                  <a:lnTo>
                    <a:pt x="258" y="612"/>
                  </a:lnTo>
                  <a:lnTo>
                    <a:pt x="252" y="631"/>
                  </a:lnTo>
                  <a:lnTo>
                    <a:pt x="248" y="651"/>
                  </a:lnTo>
                  <a:lnTo>
                    <a:pt x="243" y="673"/>
                  </a:lnTo>
                  <a:lnTo>
                    <a:pt x="240" y="695"/>
                  </a:lnTo>
                  <a:lnTo>
                    <a:pt x="239" y="721"/>
                  </a:lnTo>
                  <a:lnTo>
                    <a:pt x="224" y="721"/>
                  </a:lnTo>
                  <a:lnTo>
                    <a:pt x="206" y="722"/>
                  </a:lnTo>
                  <a:lnTo>
                    <a:pt x="189" y="724"/>
                  </a:lnTo>
                  <a:lnTo>
                    <a:pt x="173" y="727"/>
                  </a:lnTo>
                  <a:lnTo>
                    <a:pt x="166" y="730"/>
                  </a:lnTo>
                  <a:lnTo>
                    <a:pt x="161" y="732"/>
                  </a:lnTo>
                  <a:lnTo>
                    <a:pt x="155" y="735"/>
                  </a:lnTo>
                  <a:lnTo>
                    <a:pt x="152" y="738"/>
                  </a:lnTo>
                  <a:lnTo>
                    <a:pt x="150" y="742"/>
                  </a:lnTo>
                  <a:lnTo>
                    <a:pt x="149" y="747"/>
                  </a:lnTo>
                  <a:lnTo>
                    <a:pt x="150" y="751"/>
                  </a:lnTo>
                  <a:lnTo>
                    <a:pt x="153" y="757"/>
                  </a:lnTo>
                  <a:lnTo>
                    <a:pt x="142" y="757"/>
                  </a:lnTo>
                  <a:lnTo>
                    <a:pt x="127" y="757"/>
                  </a:lnTo>
                  <a:lnTo>
                    <a:pt x="113" y="757"/>
                  </a:lnTo>
                  <a:lnTo>
                    <a:pt x="106" y="757"/>
                  </a:lnTo>
                  <a:lnTo>
                    <a:pt x="104" y="757"/>
                  </a:lnTo>
                  <a:lnTo>
                    <a:pt x="101" y="756"/>
                  </a:lnTo>
                  <a:lnTo>
                    <a:pt x="98" y="754"/>
                  </a:lnTo>
                  <a:lnTo>
                    <a:pt x="95" y="752"/>
                  </a:lnTo>
                  <a:lnTo>
                    <a:pt x="90" y="746"/>
                  </a:lnTo>
                  <a:lnTo>
                    <a:pt x="84" y="738"/>
                  </a:lnTo>
                  <a:lnTo>
                    <a:pt x="77" y="729"/>
                  </a:lnTo>
                  <a:lnTo>
                    <a:pt x="71" y="718"/>
                  </a:lnTo>
                  <a:lnTo>
                    <a:pt x="65" y="706"/>
                  </a:lnTo>
                  <a:lnTo>
                    <a:pt x="60" y="693"/>
                  </a:lnTo>
                  <a:lnTo>
                    <a:pt x="49" y="667"/>
                  </a:lnTo>
                  <a:lnTo>
                    <a:pt x="41" y="640"/>
                  </a:lnTo>
                  <a:lnTo>
                    <a:pt x="38" y="628"/>
                  </a:lnTo>
                  <a:lnTo>
                    <a:pt x="35" y="616"/>
                  </a:lnTo>
                  <a:lnTo>
                    <a:pt x="34" y="606"/>
                  </a:lnTo>
                  <a:lnTo>
                    <a:pt x="34" y="597"/>
                  </a:lnTo>
                  <a:lnTo>
                    <a:pt x="27" y="596"/>
                  </a:lnTo>
                  <a:lnTo>
                    <a:pt x="22" y="594"/>
                  </a:lnTo>
                  <a:lnTo>
                    <a:pt x="17" y="590"/>
                  </a:lnTo>
                  <a:lnTo>
                    <a:pt x="14" y="586"/>
                  </a:lnTo>
                  <a:lnTo>
                    <a:pt x="8" y="576"/>
                  </a:lnTo>
                  <a:lnTo>
                    <a:pt x="0" y="566"/>
                  </a:lnTo>
                  <a:lnTo>
                    <a:pt x="9" y="563"/>
                  </a:lnTo>
                  <a:lnTo>
                    <a:pt x="19" y="561"/>
                  </a:lnTo>
                  <a:lnTo>
                    <a:pt x="27" y="560"/>
                  </a:lnTo>
                  <a:lnTo>
                    <a:pt x="34" y="560"/>
                  </a:lnTo>
                  <a:lnTo>
                    <a:pt x="34" y="548"/>
                  </a:lnTo>
                  <a:lnTo>
                    <a:pt x="36" y="538"/>
                  </a:lnTo>
                  <a:lnTo>
                    <a:pt x="38" y="528"/>
                  </a:lnTo>
                  <a:lnTo>
                    <a:pt x="42" y="519"/>
                  </a:lnTo>
                  <a:lnTo>
                    <a:pt x="47" y="511"/>
                  </a:lnTo>
                  <a:lnTo>
                    <a:pt x="53" y="504"/>
                  </a:lnTo>
                  <a:lnTo>
                    <a:pt x="59" y="498"/>
                  </a:lnTo>
                  <a:lnTo>
                    <a:pt x="67" y="492"/>
                  </a:lnTo>
                  <a:lnTo>
                    <a:pt x="62" y="480"/>
                  </a:lnTo>
                  <a:lnTo>
                    <a:pt x="61" y="471"/>
                  </a:lnTo>
                  <a:lnTo>
                    <a:pt x="61" y="464"/>
                  </a:lnTo>
                  <a:lnTo>
                    <a:pt x="61" y="457"/>
                  </a:lnTo>
                  <a:lnTo>
                    <a:pt x="63" y="450"/>
                  </a:lnTo>
                  <a:lnTo>
                    <a:pt x="64" y="441"/>
                  </a:lnTo>
                  <a:lnTo>
                    <a:pt x="65" y="428"/>
                  </a:lnTo>
                  <a:lnTo>
                    <a:pt x="67" y="412"/>
                  </a:lnTo>
                  <a:lnTo>
                    <a:pt x="62" y="410"/>
                  </a:lnTo>
                  <a:lnTo>
                    <a:pt x="58" y="408"/>
                  </a:lnTo>
                  <a:lnTo>
                    <a:pt x="54" y="404"/>
                  </a:lnTo>
                  <a:lnTo>
                    <a:pt x="51" y="400"/>
                  </a:lnTo>
                  <a:lnTo>
                    <a:pt x="47" y="390"/>
                  </a:lnTo>
                  <a:lnTo>
                    <a:pt x="43" y="377"/>
                  </a:lnTo>
                  <a:lnTo>
                    <a:pt x="40" y="354"/>
                  </a:lnTo>
                  <a:lnTo>
                    <a:pt x="40" y="338"/>
                  </a:lnTo>
                  <a:lnTo>
                    <a:pt x="60" y="277"/>
                  </a:lnTo>
                  <a:lnTo>
                    <a:pt x="74" y="276"/>
                  </a:lnTo>
                  <a:lnTo>
                    <a:pt x="88" y="275"/>
                  </a:lnTo>
                  <a:lnTo>
                    <a:pt x="94" y="274"/>
                  </a:lnTo>
                  <a:lnTo>
                    <a:pt x="99" y="274"/>
                  </a:lnTo>
                  <a:lnTo>
                    <a:pt x="103" y="275"/>
                  </a:lnTo>
                  <a:lnTo>
                    <a:pt x="106" y="277"/>
                  </a:lnTo>
                  <a:lnTo>
                    <a:pt x="107" y="261"/>
                  </a:lnTo>
                  <a:lnTo>
                    <a:pt x="109" y="247"/>
                  </a:lnTo>
                  <a:lnTo>
                    <a:pt x="113" y="234"/>
                  </a:lnTo>
                  <a:lnTo>
                    <a:pt x="118" y="222"/>
                  </a:lnTo>
                  <a:lnTo>
                    <a:pt x="124" y="211"/>
                  </a:lnTo>
                  <a:lnTo>
                    <a:pt x="130" y="201"/>
                  </a:lnTo>
                  <a:lnTo>
                    <a:pt x="137" y="192"/>
                  </a:lnTo>
                  <a:lnTo>
                    <a:pt x="144" y="183"/>
                  </a:lnTo>
                  <a:lnTo>
                    <a:pt x="160" y="168"/>
                  </a:lnTo>
                  <a:lnTo>
                    <a:pt x="173" y="152"/>
                  </a:lnTo>
                  <a:lnTo>
                    <a:pt x="180" y="145"/>
                  </a:lnTo>
                  <a:lnTo>
                    <a:pt x="185" y="138"/>
                  </a:lnTo>
                  <a:lnTo>
                    <a:pt x="189" y="130"/>
                  </a:lnTo>
                  <a:lnTo>
                    <a:pt x="193" y="123"/>
                  </a:lnTo>
                  <a:lnTo>
                    <a:pt x="198" y="111"/>
                  </a:lnTo>
                  <a:lnTo>
                    <a:pt x="205" y="97"/>
                  </a:lnTo>
                  <a:lnTo>
                    <a:pt x="213" y="83"/>
                  </a:lnTo>
                  <a:lnTo>
                    <a:pt x="220" y="71"/>
                  </a:lnTo>
                  <a:lnTo>
                    <a:pt x="228" y="60"/>
                  </a:lnTo>
                  <a:lnTo>
                    <a:pt x="237" y="51"/>
                  </a:lnTo>
                  <a:lnTo>
                    <a:pt x="241" y="47"/>
                  </a:lnTo>
                  <a:lnTo>
                    <a:pt x="244" y="44"/>
                  </a:lnTo>
                  <a:lnTo>
                    <a:pt x="249" y="43"/>
                  </a:lnTo>
                  <a:lnTo>
                    <a:pt x="252" y="42"/>
                  </a:lnTo>
                  <a:lnTo>
                    <a:pt x="272" y="36"/>
                  </a:lnTo>
                  <a:lnTo>
                    <a:pt x="291" y="32"/>
                  </a:lnTo>
                  <a:lnTo>
                    <a:pt x="309" y="29"/>
                  </a:lnTo>
                  <a:lnTo>
                    <a:pt x="327" y="25"/>
                  </a:lnTo>
                  <a:lnTo>
                    <a:pt x="344" y="22"/>
                  </a:lnTo>
                  <a:lnTo>
                    <a:pt x="361" y="16"/>
                  </a:lnTo>
                  <a:lnTo>
                    <a:pt x="368" y="13"/>
                  </a:lnTo>
                  <a:lnTo>
                    <a:pt x="376" y="9"/>
                  </a:lnTo>
                  <a:lnTo>
                    <a:pt x="384" y="5"/>
                  </a:lnTo>
                  <a:lnTo>
                    <a:pt x="392" y="0"/>
                  </a:lnTo>
                  <a:lnTo>
                    <a:pt x="401" y="5"/>
                  </a:lnTo>
                  <a:lnTo>
                    <a:pt x="409" y="11"/>
                  </a:lnTo>
                  <a:lnTo>
                    <a:pt x="416" y="18"/>
                  </a:lnTo>
                  <a:lnTo>
                    <a:pt x="423" y="25"/>
                  </a:lnTo>
                  <a:lnTo>
                    <a:pt x="431" y="32"/>
                  </a:lnTo>
                  <a:lnTo>
                    <a:pt x="441" y="37"/>
                  </a:lnTo>
                  <a:lnTo>
                    <a:pt x="445" y="39"/>
                  </a:lnTo>
                  <a:lnTo>
                    <a:pt x="452" y="41"/>
                  </a:lnTo>
                  <a:lnTo>
                    <a:pt x="457" y="42"/>
                  </a:lnTo>
                  <a:lnTo>
                    <a:pt x="465" y="42"/>
                  </a:lnTo>
                  <a:lnTo>
                    <a:pt x="487" y="72"/>
                  </a:lnTo>
                  <a:lnTo>
                    <a:pt x="508" y="102"/>
                  </a:lnTo>
                  <a:lnTo>
                    <a:pt x="513" y="111"/>
                  </a:lnTo>
                  <a:lnTo>
                    <a:pt x="518" y="120"/>
                  </a:lnTo>
                  <a:lnTo>
                    <a:pt x="521" y="129"/>
                  </a:lnTo>
                  <a:lnTo>
                    <a:pt x="524" y="139"/>
                  </a:lnTo>
                  <a:lnTo>
                    <a:pt x="528" y="150"/>
                  </a:lnTo>
                  <a:lnTo>
                    <a:pt x="530" y="163"/>
                  </a:lnTo>
                  <a:lnTo>
                    <a:pt x="531" y="176"/>
                  </a:lnTo>
                  <a:lnTo>
                    <a:pt x="531" y="19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81" name="Freeform 180"/>
            <p:cNvSpPr>
              <a:spLocks/>
            </p:cNvSpPr>
            <p:nvPr/>
          </p:nvSpPr>
          <p:spPr bwMode="auto">
            <a:xfrm>
              <a:off x="5805445" y="2238665"/>
              <a:ext cx="26988" cy="57150"/>
            </a:xfrm>
            <a:custGeom>
              <a:avLst/>
              <a:gdLst>
                <a:gd name="T0" fmla="*/ 0 w 60"/>
                <a:gd name="T1" fmla="*/ 2147483646 h 51"/>
                <a:gd name="T2" fmla="*/ 2147483646 w 60"/>
                <a:gd name="T3" fmla="*/ 2147483646 h 51"/>
                <a:gd name="T4" fmla="*/ 2147483646 w 60"/>
                <a:gd name="T5" fmla="*/ 2147483646 h 51"/>
                <a:gd name="T6" fmla="*/ 2147483646 w 60"/>
                <a:gd name="T7" fmla="*/ 2147483646 h 51"/>
                <a:gd name="T8" fmla="*/ 2147483646 w 60"/>
                <a:gd name="T9" fmla="*/ 2147483646 h 51"/>
                <a:gd name="T10" fmla="*/ 2147483646 w 60"/>
                <a:gd name="T11" fmla="*/ 2147483646 h 51"/>
                <a:gd name="T12" fmla="*/ 2147483646 w 60"/>
                <a:gd name="T13" fmla="*/ 0 h 51"/>
                <a:gd name="T14" fmla="*/ 2147483646 w 60"/>
                <a:gd name="T15" fmla="*/ 2147483646 h 51"/>
                <a:gd name="T16" fmla="*/ 2147483646 w 60"/>
                <a:gd name="T17" fmla="*/ 2147483646 h 51"/>
                <a:gd name="T18" fmla="*/ 2147483646 w 60"/>
                <a:gd name="T19" fmla="*/ 2147483646 h 51"/>
                <a:gd name="T20" fmla="*/ 2147483646 w 60"/>
                <a:gd name="T21" fmla="*/ 2147483646 h 51"/>
                <a:gd name="T22" fmla="*/ 2147483646 w 60"/>
                <a:gd name="T23" fmla="*/ 2147483646 h 51"/>
                <a:gd name="T24" fmla="*/ 2147483646 w 60"/>
                <a:gd name="T25" fmla="*/ 2147483646 h 51"/>
                <a:gd name="T26" fmla="*/ 2147483646 w 60"/>
                <a:gd name="T27" fmla="*/ 2147483646 h 51"/>
                <a:gd name="T28" fmla="*/ 2147483646 w 60"/>
                <a:gd name="T29" fmla="*/ 2147483646 h 51"/>
                <a:gd name="T30" fmla="*/ 2147483646 w 60"/>
                <a:gd name="T31" fmla="*/ 2147483646 h 51"/>
                <a:gd name="T32" fmla="*/ 2147483646 w 60"/>
                <a:gd name="T33" fmla="*/ 2147483646 h 51"/>
                <a:gd name="T34" fmla="*/ 2147483646 w 60"/>
                <a:gd name="T35" fmla="*/ 2147483646 h 51"/>
                <a:gd name="T36" fmla="*/ 2147483646 w 60"/>
                <a:gd name="T37" fmla="*/ 2147483646 h 51"/>
                <a:gd name="T38" fmla="*/ 2147483646 w 60"/>
                <a:gd name="T39" fmla="*/ 2147483646 h 51"/>
                <a:gd name="T40" fmla="*/ 2147483646 w 60"/>
                <a:gd name="T41" fmla="*/ 2147483646 h 51"/>
                <a:gd name="T42" fmla="*/ 2147483646 w 60"/>
                <a:gd name="T43" fmla="*/ 2147483646 h 51"/>
                <a:gd name="T44" fmla="*/ 0 w 60"/>
                <a:gd name="T45" fmla="*/ 2147483646 h 5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60" h="51">
                  <a:moveTo>
                    <a:pt x="0" y="37"/>
                  </a:moveTo>
                  <a:lnTo>
                    <a:pt x="6" y="30"/>
                  </a:lnTo>
                  <a:lnTo>
                    <a:pt x="15" y="19"/>
                  </a:lnTo>
                  <a:lnTo>
                    <a:pt x="20" y="13"/>
                  </a:lnTo>
                  <a:lnTo>
                    <a:pt x="27" y="8"/>
                  </a:lnTo>
                  <a:lnTo>
                    <a:pt x="33" y="4"/>
                  </a:lnTo>
                  <a:lnTo>
                    <a:pt x="40" y="0"/>
                  </a:lnTo>
                  <a:lnTo>
                    <a:pt x="50" y="7"/>
                  </a:lnTo>
                  <a:lnTo>
                    <a:pt x="60" y="13"/>
                  </a:lnTo>
                  <a:lnTo>
                    <a:pt x="59" y="20"/>
                  </a:lnTo>
                  <a:lnTo>
                    <a:pt x="56" y="29"/>
                  </a:lnTo>
                  <a:lnTo>
                    <a:pt x="54" y="34"/>
                  </a:lnTo>
                  <a:lnTo>
                    <a:pt x="52" y="38"/>
                  </a:lnTo>
                  <a:lnTo>
                    <a:pt x="49" y="42"/>
                  </a:lnTo>
                  <a:lnTo>
                    <a:pt x="45" y="45"/>
                  </a:lnTo>
                  <a:lnTo>
                    <a:pt x="41" y="48"/>
                  </a:lnTo>
                  <a:lnTo>
                    <a:pt x="37" y="50"/>
                  </a:lnTo>
                  <a:lnTo>
                    <a:pt x="31" y="51"/>
                  </a:lnTo>
                  <a:lnTo>
                    <a:pt x="27" y="51"/>
                  </a:lnTo>
                  <a:lnTo>
                    <a:pt x="20" y="50"/>
                  </a:lnTo>
                  <a:lnTo>
                    <a:pt x="15" y="47"/>
                  </a:lnTo>
                  <a:lnTo>
                    <a:pt x="7" y="43"/>
                  </a:lnTo>
                  <a:lnTo>
                    <a:pt x="0" y="37"/>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82" name="Freeform 181"/>
            <p:cNvSpPr>
              <a:spLocks/>
            </p:cNvSpPr>
            <p:nvPr/>
          </p:nvSpPr>
          <p:spPr bwMode="auto">
            <a:xfrm>
              <a:off x="5249821" y="2400590"/>
              <a:ext cx="28575" cy="57150"/>
            </a:xfrm>
            <a:custGeom>
              <a:avLst/>
              <a:gdLst>
                <a:gd name="T0" fmla="*/ 2147483646 w 66"/>
                <a:gd name="T1" fmla="*/ 2147483646 h 51"/>
                <a:gd name="T2" fmla="*/ 2147483646 w 66"/>
                <a:gd name="T3" fmla="*/ 2147483646 h 51"/>
                <a:gd name="T4" fmla="*/ 2147483646 w 66"/>
                <a:gd name="T5" fmla="*/ 2147483646 h 51"/>
                <a:gd name="T6" fmla="*/ 2147483646 w 66"/>
                <a:gd name="T7" fmla="*/ 2147483646 h 51"/>
                <a:gd name="T8" fmla="*/ 2147483646 w 66"/>
                <a:gd name="T9" fmla="*/ 2147483646 h 51"/>
                <a:gd name="T10" fmla="*/ 2147483646 w 66"/>
                <a:gd name="T11" fmla="*/ 2147483646 h 51"/>
                <a:gd name="T12" fmla="*/ 2147483646 w 66"/>
                <a:gd name="T13" fmla="*/ 2147483646 h 51"/>
                <a:gd name="T14" fmla="*/ 2147483646 w 66"/>
                <a:gd name="T15" fmla="*/ 2147483646 h 51"/>
                <a:gd name="T16" fmla="*/ 2147483646 w 66"/>
                <a:gd name="T17" fmla="*/ 2147483646 h 51"/>
                <a:gd name="T18" fmla="*/ 0 w 66"/>
                <a:gd name="T19" fmla="*/ 2147483646 h 51"/>
                <a:gd name="T20" fmla="*/ 0 w 66"/>
                <a:gd name="T21" fmla="*/ 2147483646 h 51"/>
                <a:gd name="T22" fmla="*/ 2147483646 w 66"/>
                <a:gd name="T23" fmla="*/ 2147483646 h 51"/>
                <a:gd name="T24" fmla="*/ 2147483646 w 66"/>
                <a:gd name="T25" fmla="*/ 2147483646 h 51"/>
                <a:gd name="T26" fmla="*/ 2147483646 w 66"/>
                <a:gd name="T27" fmla="*/ 2147483646 h 51"/>
                <a:gd name="T28" fmla="*/ 2147483646 w 66"/>
                <a:gd name="T29" fmla="*/ 2147483646 h 51"/>
                <a:gd name="T30" fmla="*/ 2147483646 w 66"/>
                <a:gd name="T31" fmla="*/ 2147483646 h 51"/>
                <a:gd name="T32" fmla="*/ 2147483646 w 66"/>
                <a:gd name="T33" fmla="*/ 0 h 51"/>
                <a:gd name="T34" fmla="*/ 2147483646 w 66"/>
                <a:gd name="T35" fmla="*/ 2147483646 h 51"/>
                <a:gd name="T36" fmla="*/ 2147483646 w 66"/>
                <a:gd name="T37" fmla="*/ 2147483646 h 51"/>
                <a:gd name="T38" fmla="*/ 2147483646 w 66"/>
                <a:gd name="T39" fmla="*/ 2147483646 h 51"/>
                <a:gd name="T40" fmla="*/ 2147483646 w 66"/>
                <a:gd name="T41" fmla="*/ 0 h 51"/>
                <a:gd name="T42" fmla="*/ 2147483646 w 66"/>
                <a:gd name="T43" fmla="*/ 2147483646 h 51"/>
                <a:gd name="T44" fmla="*/ 2147483646 w 66"/>
                <a:gd name="T45" fmla="*/ 2147483646 h 51"/>
                <a:gd name="T46" fmla="*/ 2147483646 w 66"/>
                <a:gd name="T47" fmla="*/ 2147483646 h 51"/>
                <a:gd name="T48" fmla="*/ 2147483646 w 66"/>
                <a:gd name="T49" fmla="*/ 2147483646 h 5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6" h="51">
                  <a:moveTo>
                    <a:pt x="59" y="48"/>
                  </a:moveTo>
                  <a:lnTo>
                    <a:pt x="42" y="50"/>
                  </a:lnTo>
                  <a:lnTo>
                    <a:pt x="22" y="51"/>
                  </a:lnTo>
                  <a:lnTo>
                    <a:pt x="17" y="50"/>
                  </a:lnTo>
                  <a:lnTo>
                    <a:pt x="13" y="49"/>
                  </a:lnTo>
                  <a:lnTo>
                    <a:pt x="10" y="48"/>
                  </a:lnTo>
                  <a:lnTo>
                    <a:pt x="7" y="46"/>
                  </a:lnTo>
                  <a:lnTo>
                    <a:pt x="3" y="43"/>
                  </a:lnTo>
                  <a:lnTo>
                    <a:pt x="1" y="40"/>
                  </a:lnTo>
                  <a:lnTo>
                    <a:pt x="0" y="35"/>
                  </a:lnTo>
                  <a:lnTo>
                    <a:pt x="0" y="30"/>
                  </a:lnTo>
                  <a:lnTo>
                    <a:pt x="4" y="29"/>
                  </a:lnTo>
                  <a:lnTo>
                    <a:pt x="10" y="27"/>
                  </a:lnTo>
                  <a:lnTo>
                    <a:pt x="14" y="24"/>
                  </a:lnTo>
                  <a:lnTo>
                    <a:pt x="19" y="20"/>
                  </a:lnTo>
                  <a:lnTo>
                    <a:pt x="26" y="10"/>
                  </a:lnTo>
                  <a:lnTo>
                    <a:pt x="33" y="0"/>
                  </a:lnTo>
                  <a:lnTo>
                    <a:pt x="46" y="1"/>
                  </a:lnTo>
                  <a:lnTo>
                    <a:pt x="52" y="2"/>
                  </a:lnTo>
                  <a:lnTo>
                    <a:pt x="56" y="3"/>
                  </a:lnTo>
                  <a:lnTo>
                    <a:pt x="66" y="0"/>
                  </a:lnTo>
                  <a:lnTo>
                    <a:pt x="65" y="13"/>
                  </a:lnTo>
                  <a:lnTo>
                    <a:pt x="63" y="24"/>
                  </a:lnTo>
                  <a:lnTo>
                    <a:pt x="60" y="36"/>
                  </a:lnTo>
                  <a:lnTo>
                    <a:pt x="59" y="48"/>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83" name="Freeform 182"/>
            <p:cNvSpPr>
              <a:spLocks/>
            </p:cNvSpPr>
            <p:nvPr/>
          </p:nvSpPr>
          <p:spPr bwMode="auto">
            <a:xfrm>
              <a:off x="6202320" y="2929227"/>
              <a:ext cx="50800" cy="57150"/>
            </a:xfrm>
            <a:custGeom>
              <a:avLst/>
              <a:gdLst>
                <a:gd name="T0" fmla="*/ 0 w 113"/>
                <a:gd name="T1" fmla="*/ 2147483646 h 74"/>
                <a:gd name="T2" fmla="*/ 2147483646 w 113"/>
                <a:gd name="T3" fmla="*/ 2147483646 h 74"/>
                <a:gd name="T4" fmla="*/ 2147483646 w 113"/>
                <a:gd name="T5" fmla="*/ 2147483646 h 74"/>
                <a:gd name="T6" fmla="*/ 2147483646 w 113"/>
                <a:gd name="T7" fmla="*/ 2147483646 h 74"/>
                <a:gd name="T8" fmla="*/ 2147483646 w 113"/>
                <a:gd name="T9" fmla="*/ 2147483646 h 74"/>
                <a:gd name="T10" fmla="*/ 2147483646 w 113"/>
                <a:gd name="T11" fmla="*/ 2147483646 h 74"/>
                <a:gd name="T12" fmla="*/ 2147483646 w 113"/>
                <a:gd name="T13" fmla="*/ 2147483646 h 74"/>
                <a:gd name="T14" fmla="*/ 2147483646 w 113"/>
                <a:gd name="T15" fmla="*/ 2147483646 h 74"/>
                <a:gd name="T16" fmla="*/ 2147483646 w 113"/>
                <a:gd name="T17" fmla="*/ 2147483646 h 74"/>
                <a:gd name="T18" fmla="*/ 2147483646 w 113"/>
                <a:gd name="T19" fmla="*/ 2147483646 h 74"/>
                <a:gd name="T20" fmla="*/ 2147483646 w 113"/>
                <a:gd name="T21" fmla="*/ 2147483646 h 74"/>
                <a:gd name="T22" fmla="*/ 2147483646 w 113"/>
                <a:gd name="T23" fmla="*/ 2147483646 h 74"/>
                <a:gd name="T24" fmla="*/ 2147483646 w 113"/>
                <a:gd name="T25" fmla="*/ 2147483646 h 74"/>
                <a:gd name="T26" fmla="*/ 2147483646 w 113"/>
                <a:gd name="T27" fmla="*/ 2147483646 h 74"/>
                <a:gd name="T28" fmla="*/ 2147483646 w 113"/>
                <a:gd name="T29" fmla="*/ 2147483646 h 74"/>
                <a:gd name="T30" fmla="*/ 2147483646 w 113"/>
                <a:gd name="T31" fmla="*/ 2147483646 h 74"/>
                <a:gd name="T32" fmla="*/ 2147483646 w 113"/>
                <a:gd name="T33" fmla="*/ 2147483646 h 74"/>
                <a:gd name="T34" fmla="*/ 2147483646 w 113"/>
                <a:gd name="T35" fmla="*/ 2147483646 h 74"/>
                <a:gd name="T36" fmla="*/ 2147483646 w 113"/>
                <a:gd name="T37" fmla="*/ 2147483646 h 74"/>
                <a:gd name="T38" fmla="*/ 2147483646 w 113"/>
                <a:gd name="T39" fmla="*/ 0 h 74"/>
                <a:gd name="T40" fmla="*/ 2147483646 w 113"/>
                <a:gd name="T41" fmla="*/ 2147483646 h 74"/>
                <a:gd name="T42" fmla="*/ 2147483646 w 113"/>
                <a:gd name="T43" fmla="*/ 2147483646 h 74"/>
                <a:gd name="T44" fmla="*/ 2147483646 w 113"/>
                <a:gd name="T45" fmla="*/ 2147483646 h 74"/>
                <a:gd name="T46" fmla="*/ 2147483646 w 113"/>
                <a:gd name="T47" fmla="*/ 2147483646 h 74"/>
                <a:gd name="T48" fmla="*/ 2147483646 w 113"/>
                <a:gd name="T49" fmla="*/ 2147483646 h 74"/>
                <a:gd name="T50" fmla="*/ 0 w 113"/>
                <a:gd name="T51" fmla="*/ 2147483646 h 7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3" h="74">
                  <a:moveTo>
                    <a:pt x="0" y="44"/>
                  </a:moveTo>
                  <a:lnTo>
                    <a:pt x="20" y="74"/>
                  </a:lnTo>
                  <a:lnTo>
                    <a:pt x="37" y="69"/>
                  </a:lnTo>
                  <a:lnTo>
                    <a:pt x="51" y="65"/>
                  </a:lnTo>
                  <a:lnTo>
                    <a:pt x="64" y="59"/>
                  </a:lnTo>
                  <a:lnTo>
                    <a:pt x="74" y="53"/>
                  </a:lnTo>
                  <a:lnTo>
                    <a:pt x="78" y="49"/>
                  </a:lnTo>
                  <a:lnTo>
                    <a:pt x="83" y="45"/>
                  </a:lnTo>
                  <a:lnTo>
                    <a:pt x="86" y="41"/>
                  </a:lnTo>
                  <a:lnTo>
                    <a:pt x="88" y="37"/>
                  </a:lnTo>
                  <a:lnTo>
                    <a:pt x="90" y="32"/>
                  </a:lnTo>
                  <a:lnTo>
                    <a:pt x="91" y="26"/>
                  </a:lnTo>
                  <a:lnTo>
                    <a:pt x="93" y="19"/>
                  </a:lnTo>
                  <a:lnTo>
                    <a:pt x="94" y="13"/>
                  </a:lnTo>
                  <a:lnTo>
                    <a:pt x="99" y="12"/>
                  </a:lnTo>
                  <a:lnTo>
                    <a:pt x="106" y="9"/>
                  </a:lnTo>
                  <a:lnTo>
                    <a:pt x="108" y="7"/>
                  </a:lnTo>
                  <a:lnTo>
                    <a:pt x="111" y="5"/>
                  </a:lnTo>
                  <a:lnTo>
                    <a:pt x="112" y="3"/>
                  </a:lnTo>
                  <a:lnTo>
                    <a:pt x="113" y="0"/>
                  </a:lnTo>
                  <a:lnTo>
                    <a:pt x="98" y="4"/>
                  </a:lnTo>
                  <a:lnTo>
                    <a:pt x="82" y="8"/>
                  </a:lnTo>
                  <a:lnTo>
                    <a:pt x="65" y="13"/>
                  </a:lnTo>
                  <a:lnTo>
                    <a:pt x="49" y="19"/>
                  </a:lnTo>
                  <a:lnTo>
                    <a:pt x="20" y="33"/>
                  </a:lnTo>
                  <a:lnTo>
                    <a:pt x="0" y="44"/>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84" name="Freeform 183"/>
            <p:cNvSpPr>
              <a:spLocks/>
            </p:cNvSpPr>
            <p:nvPr/>
          </p:nvSpPr>
          <p:spPr bwMode="auto">
            <a:xfrm>
              <a:off x="5810209" y="3721391"/>
              <a:ext cx="325437" cy="244475"/>
            </a:xfrm>
            <a:custGeom>
              <a:avLst/>
              <a:gdLst>
                <a:gd name="T0" fmla="*/ 2147483646 w 746"/>
                <a:gd name="T1" fmla="*/ 2147483646 h 469"/>
                <a:gd name="T2" fmla="*/ 2147483646 w 746"/>
                <a:gd name="T3" fmla="*/ 2147483646 h 469"/>
                <a:gd name="T4" fmla="*/ 2147483646 w 746"/>
                <a:gd name="T5" fmla="*/ 2147483646 h 469"/>
                <a:gd name="T6" fmla="*/ 2147483646 w 746"/>
                <a:gd name="T7" fmla="*/ 2147483646 h 469"/>
                <a:gd name="T8" fmla="*/ 0 w 746"/>
                <a:gd name="T9" fmla="*/ 2147483646 h 469"/>
                <a:gd name="T10" fmla="*/ 2147483646 w 746"/>
                <a:gd name="T11" fmla="*/ 2147483646 h 469"/>
                <a:gd name="T12" fmla="*/ 2147483646 w 746"/>
                <a:gd name="T13" fmla="*/ 2147483646 h 469"/>
                <a:gd name="T14" fmla="*/ 2147483646 w 746"/>
                <a:gd name="T15" fmla="*/ 2147483646 h 469"/>
                <a:gd name="T16" fmla="*/ 2147483646 w 746"/>
                <a:gd name="T17" fmla="*/ 2147483646 h 469"/>
                <a:gd name="T18" fmla="*/ 2147483646 w 746"/>
                <a:gd name="T19" fmla="*/ 2147483646 h 469"/>
                <a:gd name="T20" fmla="*/ 2147483646 w 746"/>
                <a:gd name="T21" fmla="*/ 2147483646 h 469"/>
                <a:gd name="T22" fmla="*/ 2147483646 w 746"/>
                <a:gd name="T23" fmla="*/ 2147483646 h 469"/>
                <a:gd name="T24" fmla="*/ 2147483646 w 746"/>
                <a:gd name="T25" fmla="*/ 2147483646 h 469"/>
                <a:gd name="T26" fmla="*/ 2147483646 w 746"/>
                <a:gd name="T27" fmla="*/ 2147483646 h 469"/>
                <a:gd name="T28" fmla="*/ 2147483646 w 746"/>
                <a:gd name="T29" fmla="*/ 2147483646 h 469"/>
                <a:gd name="T30" fmla="*/ 2147483646 w 746"/>
                <a:gd name="T31" fmla="*/ 2147483646 h 469"/>
                <a:gd name="T32" fmla="*/ 2147483646 w 746"/>
                <a:gd name="T33" fmla="*/ 2147483646 h 469"/>
                <a:gd name="T34" fmla="*/ 2147483646 w 746"/>
                <a:gd name="T35" fmla="*/ 2147483646 h 469"/>
                <a:gd name="T36" fmla="*/ 2147483646 w 746"/>
                <a:gd name="T37" fmla="*/ 2147483646 h 469"/>
                <a:gd name="T38" fmla="*/ 2147483646 w 746"/>
                <a:gd name="T39" fmla="*/ 0 h 469"/>
                <a:gd name="T40" fmla="*/ 2147483646 w 746"/>
                <a:gd name="T41" fmla="*/ 2147483646 h 469"/>
                <a:gd name="T42" fmla="*/ 2147483646 w 746"/>
                <a:gd name="T43" fmla="*/ 2147483646 h 469"/>
                <a:gd name="T44" fmla="*/ 2147483646 w 746"/>
                <a:gd name="T45" fmla="*/ 2147483646 h 469"/>
                <a:gd name="T46" fmla="*/ 2147483646 w 746"/>
                <a:gd name="T47" fmla="*/ 2147483646 h 469"/>
                <a:gd name="T48" fmla="*/ 2147483646 w 746"/>
                <a:gd name="T49" fmla="*/ 2147483646 h 469"/>
                <a:gd name="T50" fmla="*/ 2147483646 w 746"/>
                <a:gd name="T51" fmla="*/ 2147483646 h 469"/>
                <a:gd name="T52" fmla="*/ 2147483646 w 746"/>
                <a:gd name="T53" fmla="*/ 2147483646 h 469"/>
                <a:gd name="T54" fmla="*/ 2147483646 w 746"/>
                <a:gd name="T55" fmla="*/ 2147483646 h 469"/>
                <a:gd name="T56" fmla="*/ 2147483646 w 746"/>
                <a:gd name="T57" fmla="*/ 2147483646 h 469"/>
                <a:gd name="T58" fmla="*/ 2147483646 w 746"/>
                <a:gd name="T59" fmla="*/ 2147483646 h 469"/>
                <a:gd name="T60" fmla="*/ 2147483646 w 746"/>
                <a:gd name="T61" fmla="*/ 2147483646 h 469"/>
                <a:gd name="T62" fmla="*/ 2147483646 w 746"/>
                <a:gd name="T63" fmla="*/ 2147483646 h 469"/>
                <a:gd name="T64" fmla="*/ 2147483646 w 746"/>
                <a:gd name="T65" fmla="*/ 2147483646 h 469"/>
                <a:gd name="T66" fmla="*/ 2147483646 w 746"/>
                <a:gd name="T67" fmla="*/ 2147483646 h 469"/>
                <a:gd name="T68" fmla="*/ 2147483646 w 746"/>
                <a:gd name="T69" fmla="*/ 2147483646 h 469"/>
                <a:gd name="T70" fmla="*/ 2147483646 w 746"/>
                <a:gd name="T71" fmla="*/ 2147483646 h 469"/>
                <a:gd name="T72" fmla="*/ 2147483646 w 746"/>
                <a:gd name="T73" fmla="*/ 2147483646 h 469"/>
                <a:gd name="T74" fmla="*/ 2147483646 w 746"/>
                <a:gd name="T75" fmla="*/ 2147483646 h 469"/>
                <a:gd name="T76" fmla="*/ 2147483646 w 746"/>
                <a:gd name="T77" fmla="*/ 2147483646 h 469"/>
                <a:gd name="T78" fmla="*/ 2147483646 w 746"/>
                <a:gd name="T79" fmla="*/ 2147483646 h 469"/>
                <a:gd name="T80" fmla="*/ 2147483646 w 746"/>
                <a:gd name="T81" fmla="*/ 2147483646 h 469"/>
                <a:gd name="T82" fmla="*/ 2147483646 w 746"/>
                <a:gd name="T83" fmla="*/ 2147483646 h 469"/>
                <a:gd name="T84" fmla="*/ 2147483646 w 746"/>
                <a:gd name="T85" fmla="*/ 2147483646 h 469"/>
                <a:gd name="T86" fmla="*/ 2147483646 w 746"/>
                <a:gd name="T87" fmla="*/ 2147483646 h 469"/>
                <a:gd name="T88" fmla="*/ 2147483646 w 746"/>
                <a:gd name="T89" fmla="*/ 2147483646 h 469"/>
                <a:gd name="T90" fmla="*/ 2147483646 w 746"/>
                <a:gd name="T91" fmla="*/ 2147483646 h 469"/>
                <a:gd name="T92" fmla="*/ 2147483646 w 746"/>
                <a:gd name="T93" fmla="*/ 2147483646 h 469"/>
                <a:gd name="T94" fmla="*/ 2147483646 w 746"/>
                <a:gd name="T95" fmla="*/ 2147483646 h 46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746" h="469">
                  <a:moveTo>
                    <a:pt x="114" y="469"/>
                  </a:moveTo>
                  <a:lnTo>
                    <a:pt x="109" y="463"/>
                  </a:lnTo>
                  <a:lnTo>
                    <a:pt x="103" y="456"/>
                  </a:lnTo>
                  <a:lnTo>
                    <a:pt x="98" y="452"/>
                  </a:lnTo>
                  <a:lnTo>
                    <a:pt x="92" y="449"/>
                  </a:lnTo>
                  <a:lnTo>
                    <a:pt x="79" y="445"/>
                  </a:lnTo>
                  <a:lnTo>
                    <a:pt x="67" y="442"/>
                  </a:lnTo>
                  <a:lnTo>
                    <a:pt x="54" y="440"/>
                  </a:lnTo>
                  <a:lnTo>
                    <a:pt x="39" y="437"/>
                  </a:lnTo>
                  <a:lnTo>
                    <a:pt x="33" y="435"/>
                  </a:lnTo>
                  <a:lnTo>
                    <a:pt x="26" y="433"/>
                  </a:lnTo>
                  <a:lnTo>
                    <a:pt x="21" y="429"/>
                  </a:lnTo>
                  <a:lnTo>
                    <a:pt x="14" y="425"/>
                  </a:lnTo>
                  <a:lnTo>
                    <a:pt x="11" y="422"/>
                  </a:lnTo>
                  <a:lnTo>
                    <a:pt x="8" y="418"/>
                  </a:lnTo>
                  <a:lnTo>
                    <a:pt x="5" y="413"/>
                  </a:lnTo>
                  <a:lnTo>
                    <a:pt x="3" y="408"/>
                  </a:lnTo>
                  <a:lnTo>
                    <a:pt x="1" y="396"/>
                  </a:lnTo>
                  <a:lnTo>
                    <a:pt x="0" y="385"/>
                  </a:lnTo>
                  <a:lnTo>
                    <a:pt x="0" y="363"/>
                  </a:lnTo>
                  <a:lnTo>
                    <a:pt x="1" y="345"/>
                  </a:lnTo>
                  <a:lnTo>
                    <a:pt x="1" y="332"/>
                  </a:lnTo>
                  <a:lnTo>
                    <a:pt x="3" y="320"/>
                  </a:lnTo>
                  <a:lnTo>
                    <a:pt x="5" y="309"/>
                  </a:lnTo>
                  <a:lnTo>
                    <a:pt x="10" y="299"/>
                  </a:lnTo>
                  <a:lnTo>
                    <a:pt x="13" y="289"/>
                  </a:lnTo>
                  <a:lnTo>
                    <a:pt x="19" y="281"/>
                  </a:lnTo>
                  <a:lnTo>
                    <a:pt x="23" y="273"/>
                  </a:lnTo>
                  <a:lnTo>
                    <a:pt x="30" y="265"/>
                  </a:lnTo>
                  <a:lnTo>
                    <a:pt x="41" y="251"/>
                  </a:lnTo>
                  <a:lnTo>
                    <a:pt x="52" y="236"/>
                  </a:lnTo>
                  <a:lnTo>
                    <a:pt x="56" y="228"/>
                  </a:lnTo>
                  <a:lnTo>
                    <a:pt x="60" y="220"/>
                  </a:lnTo>
                  <a:lnTo>
                    <a:pt x="65" y="212"/>
                  </a:lnTo>
                  <a:lnTo>
                    <a:pt x="67" y="204"/>
                  </a:lnTo>
                  <a:lnTo>
                    <a:pt x="121" y="204"/>
                  </a:lnTo>
                  <a:lnTo>
                    <a:pt x="131" y="198"/>
                  </a:lnTo>
                  <a:lnTo>
                    <a:pt x="142" y="194"/>
                  </a:lnTo>
                  <a:lnTo>
                    <a:pt x="154" y="191"/>
                  </a:lnTo>
                  <a:lnTo>
                    <a:pt x="166" y="188"/>
                  </a:lnTo>
                  <a:lnTo>
                    <a:pt x="190" y="184"/>
                  </a:lnTo>
                  <a:lnTo>
                    <a:pt x="213" y="178"/>
                  </a:lnTo>
                  <a:lnTo>
                    <a:pt x="224" y="176"/>
                  </a:lnTo>
                  <a:lnTo>
                    <a:pt x="235" y="173"/>
                  </a:lnTo>
                  <a:lnTo>
                    <a:pt x="244" y="170"/>
                  </a:lnTo>
                  <a:lnTo>
                    <a:pt x="251" y="165"/>
                  </a:lnTo>
                  <a:lnTo>
                    <a:pt x="258" y="160"/>
                  </a:lnTo>
                  <a:lnTo>
                    <a:pt x="262" y="153"/>
                  </a:lnTo>
                  <a:lnTo>
                    <a:pt x="265" y="150"/>
                  </a:lnTo>
                  <a:lnTo>
                    <a:pt x="266" y="145"/>
                  </a:lnTo>
                  <a:lnTo>
                    <a:pt x="267" y="141"/>
                  </a:lnTo>
                  <a:lnTo>
                    <a:pt x="267" y="136"/>
                  </a:lnTo>
                  <a:lnTo>
                    <a:pt x="267" y="126"/>
                  </a:lnTo>
                  <a:lnTo>
                    <a:pt x="267" y="117"/>
                  </a:lnTo>
                  <a:lnTo>
                    <a:pt x="280" y="119"/>
                  </a:lnTo>
                  <a:lnTo>
                    <a:pt x="292" y="120"/>
                  </a:lnTo>
                  <a:lnTo>
                    <a:pt x="303" y="120"/>
                  </a:lnTo>
                  <a:lnTo>
                    <a:pt x="313" y="119"/>
                  </a:lnTo>
                  <a:lnTo>
                    <a:pt x="323" y="117"/>
                  </a:lnTo>
                  <a:lnTo>
                    <a:pt x="332" y="115"/>
                  </a:lnTo>
                  <a:lnTo>
                    <a:pt x="339" y="112"/>
                  </a:lnTo>
                  <a:lnTo>
                    <a:pt x="347" y="109"/>
                  </a:lnTo>
                  <a:lnTo>
                    <a:pt x="354" y="105"/>
                  </a:lnTo>
                  <a:lnTo>
                    <a:pt x="359" y="101"/>
                  </a:lnTo>
                  <a:lnTo>
                    <a:pt x="366" y="96"/>
                  </a:lnTo>
                  <a:lnTo>
                    <a:pt x="370" y="91"/>
                  </a:lnTo>
                  <a:lnTo>
                    <a:pt x="380" y="80"/>
                  </a:lnTo>
                  <a:lnTo>
                    <a:pt x="389" y="67"/>
                  </a:lnTo>
                  <a:lnTo>
                    <a:pt x="397" y="56"/>
                  </a:lnTo>
                  <a:lnTo>
                    <a:pt x="405" y="44"/>
                  </a:lnTo>
                  <a:lnTo>
                    <a:pt x="414" y="32"/>
                  </a:lnTo>
                  <a:lnTo>
                    <a:pt x="425" y="22"/>
                  </a:lnTo>
                  <a:lnTo>
                    <a:pt x="430" y="18"/>
                  </a:lnTo>
                  <a:lnTo>
                    <a:pt x="436" y="13"/>
                  </a:lnTo>
                  <a:lnTo>
                    <a:pt x="442" y="9"/>
                  </a:lnTo>
                  <a:lnTo>
                    <a:pt x="450" y="6"/>
                  </a:lnTo>
                  <a:lnTo>
                    <a:pt x="458" y="3"/>
                  </a:lnTo>
                  <a:lnTo>
                    <a:pt x="467" y="1"/>
                  </a:lnTo>
                  <a:lnTo>
                    <a:pt x="475" y="0"/>
                  </a:lnTo>
                  <a:lnTo>
                    <a:pt x="486" y="0"/>
                  </a:lnTo>
                  <a:lnTo>
                    <a:pt x="486" y="6"/>
                  </a:lnTo>
                  <a:lnTo>
                    <a:pt x="492" y="14"/>
                  </a:lnTo>
                  <a:lnTo>
                    <a:pt x="498" y="22"/>
                  </a:lnTo>
                  <a:lnTo>
                    <a:pt x="507" y="29"/>
                  </a:lnTo>
                  <a:lnTo>
                    <a:pt x="515" y="35"/>
                  </a:lnTo>
                  <a:lnTo>
                    <a:pt x="523" y="41"/>
                  </a:lnTo>
                  <a:lnTo>
                    <a:pt x="530" y="49"/>
                  </a:lnTo>
                  <a:lnTo>
                    <a:pt x="532" y="53"/>
                  </a:lnTo>
                  <a:lnTo>
                    <a:pt x="536" y="57"/>
                  </a:lnTo>
                  <a:lnTo>
                    <a:pt x="538" y="62"/>
                  </a:lnTo>
                  <a:lnTo>
                    <a:pt x="539" y="67"/>
                  </a:lnTo>
                  <a:lnTo>
                    <a:pt x="553" y="107"/>
                  </a:lnTo>
                  <a:lnTo>
                    <a:pt x="564" y="141"/>
                  </a:lnTo>
                  <a:lnTo>
                    <a:pt x="569" y="148"/>
                  </a:lnTo>
                  <a:lnTo>
                    <a:pt x="573" y="154"/>
                  </a:lnTo>
                  <a:lnTo>
                    <a:pt x="579" y="159"/>
                  </a:lnTo>
                  <a:lnTo>
                    <a:pt x="585" y="164"/>
                  </a:lnTo>
                  <a:lnTo>
                    <a:pt x="593" y="168"/>
                  </a:lnTo>
                  <a:lnTo>
                    <a:pt x="602" y="170"/>
                  </a:lnTo>
                  <a:lnTo>
                    <a:pt x="613" y="172"/>
                  </a:lnTo>
                  <a:lnTo>
                    <a:pt x="626" y="172"/>
                  </a:lnTo>
                  <a:lnTo>
                    <a:pt x="626" y="179"/>
                  </a:lnTo>
                  <a:lnTo>
                    <a:pt x="627" y="187"/>
                  </a:lnTo>
                  <a:lnTo>
                    <a:pt x="628" y="193"/>
                  </a:lnTo>
                  <a:lnTo>
                    <a:pt x="630" y="199"/>
                  </a:lnTo>
                  <a:lnTo>
                    <a:pt x="636" y="211"/>
                  </a:lnTo>
                  <a:lnTo>
                    <a:pt x="642" y="222"/>
                  </a:lnTo>
                  <a:lnTo>
                    <a:pt x="650" y="233"/>
                  </a:lnTo>
                  <a:lnTo>
                    <a:pt x="660" y="244"/>
                  </a:lnTo>
                  <a:lnTo>
                    <a:pt x="670" y="254"/>
                  </a:lnTo>
                  <a:lnTo>
                    <a:pt x="681" y="263"/>
                  </a:lnTo>
                  <a:lnTo>
                    <a:pt x="702" y="279"/>
                  </a:lnTo>
                  <a:lnTo>
                    <a:pt x="720" y="294"/>
                  </a:lnTo>
                  <a:lnTo>
                    <a:pt x="729" y="302"/>
                  </a:lnTo>
                  <a:lnTo>
                    <a:pt x="736" y="309"/>
                  </a:lnTo>
                  <a:lnTo>
                    <a:pt x="741" y="315"/>
                  </a:lnTo>
                  <a:lnTo>
                    <a:pt x="746" y="321"/>
                  </a:lnTo>
                  <a:lnTo>
                    <a:pt x="738" y="345"/>
                  </a:lnTo>
                  <a:lnTo>
                    <a:pt x="728" y="345"/>
                  </a:lnTo>
                  <a:lnTo>
                    <a:pt x="711" y="345"/>
                  </a:lnTo>
                  <a:lnTo>
                    <a:pt x="706" y="345"/>
                  </a:lnTo>
                  <a:lnTo>
                    <a:pt x="700" y="344"/>
                  </a:lnTo>
                  <a:lnTo>
                    <a:pt x="695" y="343"/>
                  </a:lnTo>
                  <a:lnTo>
                    <a:pt x="691" y="342"/>
                  </a:lnTo>
                  <a:lnTo>
                    <a:pt x="685" y="339"/>
                  </a:lnTo>
                  <a:lnTo>
                    <a:pt x="682" y="335"/>
                  </a:lnTo>
                  <a:lnTo>
                    <a:pt x="680" y="329"/>
                  </a:lnTo>
                  <a:lnTo>
                    <a:pt x="679" y="321"/>
                  </a:lnTo>
                  <a:lnTo>
                    <a:pt x="666" y="321"/>
                  </a:lnTo>
                  <a:lnTo>
                    <a:pt x="659" y="321"/>
                  </a:lnTo>
                  <a:lnTo>
                    <a:pt x="654" y="325"/>
                  </a:lnTo>
                  <a:lnTo>
                    <a:pt x="651" y="330"/>
                  </a:lnTo>
                  <a:lnTo>
                    <a:pt x="648" y="334"/>
                  </a:lnTo>
                  <a:lnTo>
                    <a:pt x="647" y="338"/>
                  </a:lnTo>
                  <a:lnTo>
                    <a:pt x="642" y="345"/>
                  </a:lnTo>
                  <a:lnTo>
                    <a:pt x="639" y="352"/>
                  </a:lnTo>
                  <a:lnTo>
                    <a:pt x="630" y="354"/>
                  </a:lnTo>
                  <a:lnTo>
                    <a:pt x="621" y="355"/>
                  </a:lnTo>
                  <a:lnTo>
                    <a:pt x="613" y="355"/>
                  </a:lnTo>
                  <a:lnTo>
                    <a:pt x="604" y="356"/>
                  </a:lnTo>
                  <a:lnTo>
                    <a:pt x="586" y="355"/>
                  </a:lnTo>
                  <a:lnTo>
                    <a:pt x="570" y="355"/>
                  </a:lnTo>
                  <a:lnTo>
                    <a:pt x="561" y="355"/>
                  </a:lnTo>
                  <a:lnTo>
                    <a:pt x="553" y="356"/>
                  </a:lnTo>
                  <a:lnTo>
                    <a:pt x="545" y="357"/>
                  </a:lnTo>
                  <a:lnTo>
                    <a:pt x="537" y="359"/>
                  </a:lnTo>
                  <a:lnTo>
                    <a:pt x="529" y="361"/>
                  </a:lnTo>
                  <a:lnTo>
                    <a:pt x="522" y="365"/>
                  </a:lnTo>
                  <a:lnTo>
                    <a:pt x="514" y="370"/>
                  </a:lnTo>
                  <a:lnTo>
                    <a:pt x="506" y="376"/>
                  </a:lnTo>
                  <a:lnTo>
                    <a:pt x="501" y="381"/>
                  </a:lnTo>
                  <a:lnTo>
                    <a:pt x="496" y="387"/>
                  </a:lnTo>
                  <a:lnTo>
                    <a:pt x="493" y="390"/>
                  </a:lnTo>
                  <a:lnTo>
                    <a:pt x="491" y="392"/>
                  </a:lnTo>
                  <a:lnTo>
                    <a:pt x="489" y="394"/>
                  </a:lnTo>
                  <a:lnTo>
                    <a:pt x="486" y="394"/>
                  </a:lnTo>
                  <a:lnTo>
                    <a:pt x="466" y="395"/>
                  </a:lnTo>
                  <a:lnTo>
                    <a:pt x="451" y="397"/>
                  </a:lnTo>
                  <a:lnTo>
                    <a:pt x="439" y="399"/>
                  </a:lnTo>
                  <a:lnTo>
                    <a:pt x="426" y="400"/>
                  </a:lnTo>
                  <a:lnTo>
                    <a:pt x="417" y="400"/>
                  </a:lnTo>
                  <a:lnTo>
                    <a:pt x="410" y="398"/>
                  </a:lnTo>
                  <a:lnTo>
                    <a:pt x="403" y="395"/>
                  </a:lnTo>
                  <a:lnTo>
                    <a:pt x="396" y="392"/>
                  </a:lnTo>
                  <a:lnTo>
                    <a:pt x="384" y="383"/>
                  </a:lnTo>
                  <a:lnTo>
                    <a:pt x="373" y="373"/>
                  </a:lnTo>
                  <a:lnTo>
                    <a:pt x="361" y="363"/>
                  </a:lnTo>
                  <a:lnTo>
                    <a:pt x="349" y="354"/>
                  </a:lnTo>
                  <a:lnTo>
                    <a:pt x="343" y="351"/>
                  </a:lnTo>
                  <a:lnTo>
                    <a:pt x="336" y="347"/>
                  </a:lnTo>
                  <a:lnTo>
                    <a:pt x="328" y="345"/>
                  </a:lnTo>
                  <a:lnTo>
                    <a:pt x="319" y="345"/>
                  </a:lnTo>
                  <a:lnTo>
                    <a:pt x="313" y="345"/>
                  </a:lnTo>
                  <a:lnTo>
                    <a:pt x="305" y="347"/>
                  </a:lnTo>
                  <a:lnTo>
                    <a:pt x="299" y="351"/>
                  </a:lnTo>
                  <a:lnTo>
                    <a:pt x="291" y="355"/>
                  </a:lnTo>
                  <a:lnTo>
                    <a:pt x="284" y="360"/>
                  </a:lnTo>
                  <a:lnTo>
                    <a:pt x="278" y="365"/>
                  </a:lnTo>
                  <a:lnTo>
                    <a:pt x="272" y="371"/>
                  </a:lnTo>
                  <a:lnTo>
                    <a:pt x="266" y="377"/>
                  </a:lnTo>
                  <a:lnTo>
                    <a:pt x="255" y="392"/>
                  </a:lnTo>
                  <a:lnTo>
                    <a:pt x="244" y="408"/>
                  </a:lnTo>
                  <a:lnTo>
                    <a:pt x="235" y="423"/>
                  </a:lnTo>
                  <a:lnTo>
                    <a:pt x="227" y="437"/>
                  </a:lnTo>
                  <a:lnTo>
                    <a:pt x="197" y="437"/>
                  </a:lnTo>
                  <a:lnTo>
                    <a:pt x="176" y="437"/>
                  </a:lnTo>
                  <a:lnTo>
                    <a:pt x="160" y="437"/>
                  </a:lnTo>
                  <a:lnTo>
                    <a:pt x="150" y="439"/>
                  </a:lnTo>
                  <a:lnTo>
                    <a:pt x="146" y="440"/>
                  </a:lnTo>
                  <a:lnTo>
                    <a:pt x="143" y="442"/>
                  </a:lnTo>
                  <a:lnTo>
                    <a:pt x="139" y="445"/>
                  </a:lnTo>
                  <a:lnTo>
                    <a:pt x="135" y="448"/>
                  </a:lnTo>
                  <a:lnTo>
                    <a:pt x="126" y="456"/>
                  </a:lnTo>
                  <a:lnTo>
                    <a:pt x="114" y="469"/>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85" name="Freeform 184"/>
            <p:cNvSpPr>
              <a:spLocks/>
            </p:cNvSpPr>
            <p:nvPr/>
          </p:nvSpPr>
          <p:spPr bwMode="auto">
            <a:xfrm>
              <a:off x="5746708" y="3889665"/>
              <a:ext cx="500062" cy="552450"/>
            </a:xfrm>
            <a:custGeom>
              <a:avLst/>
              <a:gdLst>
                <a:gd name="T0" fmla="*/ 2147483646 w 1145"/>
                <a:gd name="T1" fmla="*/ 2147483646 h 1053"/>
                <a:gd name="T2" fmla="*/ 2147483646 w 1145"/>
                <a:gd name="T3" fmla="*/ 2147483646 h 1053"/>
                <a:gd name="T4" fmla="*/ 2147483646 w 1145"/>
                <a:gd name="T5" fmla="*/ 2147483646 h 1053"/>
                <a:gd name="T6" fmla="*/ 2147483646 w 1145"/>
                <a:gd name="T7" fmla="*/ 2147483646 h 1053"/>
                <a:gd name="T8" fmla="*/ 2147483646 w 1145"/>
                <a:gd name="T9" fmla="*/ 2147483646 h 1053"/>
                <a:gd name="T10" fmla="*/ 2147483646 w 1145"/>
                <a:gd name="T11" fmla="*/ 2147483646 h 1053"/>
                <a:gd name="T12" fmla="*/ 2147483646 w 1145"/>
                <a:gd name="T13" fmla="*/ 2147483646 h 1053"/>
                <a:gd name="T14" fmla="*/ 2147483646 w 1145"/>
                <a:gd name="T15" fmla="*/ 2147483646 h 1053"/>
                <a:gd name="T16" fmla="*/ 2147483646 w 1145"/>
                <a:gd name="T17" fmla="*/ 2147483646 h 1053"/>
                <a:gd name="T18" fmla="*/ 2147483646 w 1145"/>
                <a:gd name="T19" fmla="*/ 2147483646 h 1053"/>
                <a:gd name="T20" fmla="*/ 2147483646 w 1145"/>
                <a:gd name="T21" fmla="*/ 2147483646 h 1053"/>
                <a:gd name="T22" fmla="*/ 2147483646 w 1145"/>
                <a:gd name="T23" fmla="*/ 2147483646 h 1053"/>
                <a:gd name="T24" fmla="*/ 2147483646 w 1145"/>
                <a:gd name="T25" fmla="*/ 2147483646 h 1053"/>
                <a:gd name="T26" fmla="*/ 2147483646 w 1145"/>
                <a:gd name="T27" fmla="*/ 2147483646 h 1053"/>
                <a:gd name="T28" fmla="*/ 2147483646 w 1145"/>
                <a:gd name="T29" fmla="*/ 2147483646 h 1053"/>
                <a:gd name="T30" fmla="*/ 2147483646 w 1145"/>
                <a:gd name="T31" fmla="*/ 2147483646 h 1053"/>
                <a:gd name="T32" fmla="*/ 2147483646 w 1145"/>
                <a:gd name="T33" fmla="*/ 2147483646 h 1053"/>
                <a:gd name="T34" fmla="*/ 2147483646 w 1145"/>
                <a:gd name="T35" fmla="*/ 2147483646 h 1053"/>
                <a:gd name="T36" fmla="*/ 2147483646 w 1145"/>
                <a:gd name="T37" fmla="*/ 2147483646 h 1053"/>
                <a:gd name="T38" fmla="*/ 2147483646 w 1145"/>
                <a:gd name="T39" fmla="*/ 2147483646 h 1053"/>
                <a:gd name="T40" fmla="*/ 2147483646 w 1145"/>
                <a:gd name="T41" fmla="*/ 2147483646 h 1053"/>
                <a:gd name="T42" fmla="*/ 2147483646 w 1145"/>
                <a:gd name="T43" fmla="*/ 2147483646 h 1053"/>
                <a:gd name="T44" fmla="*/ 2147483646 w 1145"/>
                <a:gd name="T45" fmla="*/ 2147483646 h 1053"/>
                <a:gd name="T46" fmla="*/ 2147483646 w 1145"/>
                <a:gd name="T47" fmla="*/ 2147483646 h 1053"/>
                <a:gd name="T48" fmla="*/ 2147483646 w 1145"/>
                <a:gd name="T49" fmla="*/ 2147483646 h 1053"/>
                <a:gd name="T50" fmla="*/ 2147483646 w 1145"/>
                <a:gd name="T51" fmla="*/ 2147483646 h 1053"/>
                <a:gd name="T52" fmla="*/ 2147483646 w 1145"/>
                <a:gd name="T53" fmla="*/ 2147483646 h 1053"/>
                <a:gd name="T54" fmla="*/ 2147483646 w 1145"/>
                <a:gd name="T55" fmla="*/ 2147483646 h 1053"/>
                <a:gd name="T56" fmla="*/ 2147483646 w 1145"/>
                <a:gd name="T57" fmla="*/ 2147483646 h 1053"/>
                <a:gd name="T58" fmla="*/ 2147483646 w 1145"/>
                <a:gd name="T59" fmla="*/ 2147483646 h 1053"/>
                <a:gd name="T60" fmla="*/ 2147483646 w 1145"/>
                <a:gd name="T61" fmla="*/ 2147483646 h 1053"/>
                <a:gd name="T62" fmla="*/ 2147483646 w 1145"/>
                <a:gd name="T63" fmla="*/ 2147483646 h 1053"/>
                <a:gd name="T64" fmla="*/ 2147483646 w 1145"/>
                <a:gd name="T65" fmla="*/ 2147483646 h 1053"/>
                <a:gd name="T66" fmla="*/ 2147483646 w 1145"/>
                <a:gd name="T67" fmla="*/ 2147483646 h 1053"/>
                <a:gd name="T68" fmla="*/ 2147483646 w 1145"/>
                <a:gd name="T69" fmla="*/ 2147483646 h 1053"/>
                <a:gd name="T70" fmla="*/ 2147483646 w 1145"/>
                <a:gd name="T71" fmla="*/ 2147483646 h 1053"/>
                <a:gd name="T72" fmla="*/ 2147483646 w 1145"/>
                <a:gd name="T73" fmla="*/ 2147483646 h 1053"/>
                <a:gd name="T74" fmla="*/ 2147483646 w 1145"/>
                <a:gd name="T75" fmla="*/ 2147483646 h 1053"/>
                <a:gd name="T76" fmla="*/ 2147483646 w 1145"/>
                <a:gd name="T77" fmla="*/ 2147483646 h 1053"/>
                <a:gd name="T78" fmla="*/ 2147483646 w 1145"/>
                <a:gd name="T79" fmla="*/ 2147483646 h 1053"/>
                <a:gd name="T80" fmla="*/ 2147483646 w 1145"/>
                <a:gd name="T81" fmla="*/ 2147483646 h 1053"/>
                <a:gd name="T82" fmla="*/ 2147483646 w 1145"/>
                <a:gd name="T83" fmla="*/ 2147483646 h 1053"/>
                <a:gd name="T84" fmla="*/ 2147483646 w 1145"/>
                <a:gd name="T85" fmla="*/ 2147483646 h 1053"/>
                <a:gd name="T86" fmla="*/ 2147483646 w 1145"/>
                <a:gd name="T87" fmla="*/ 2147483646 h 1053"/>
                <a:gd name="T88" fmla="*/ 2147483646 w 1145"/>
                <a:gd name="T89" fmla="*/ 2147483646 h 1053"/>
                <a:gd name="T90" fmla="*/ 2147483646 w 1145"/>
                <a:gd name="T91" fmla="*/ 2147483646 h 1053"/>
                <a:gd name="T92" fmla="*/ 2147483646 w 1145"/>
                <a:gd name="T93" fmla="*/ 2147483646 h 1053"/>
                <a:gd name="T94" fmla="*/ 2147483646 w 1145"/>
                <a:gd name="T95" fmla="*/ 2147483646 h 1053"/>
                <a:gd name="T96" fmla="*/ 2147483646 w 1145"/>
                <a:gd name="T97" fmla="*/ 2147483646 h 1053"/>
                <a:gd name="T98" fmla="*/ 2147483646 w 1145"/>
                <a:gd name="T99" fmla="*/ 2147483646 h 1053"/>
                <a:gd name="T100" fmla="*/ 2147483646 w 1145"/>
                <a:gd name="T101" fmla="*/ 2147483646 h 1053"/>
                <a:gd name="T102" fmla="*/ 2147483646 w 1145"/>
                <a:gd name="T103" fmla="*/ 2147483646 h 1053"/>
                <a:gd name="T104" fmla="*/ 2147483646 w 1145"/>
                <a:gd name="T105" fmla="*/ 2147483646 h 1053"/>
                <a:gd name="T106" fmla="*/ 2147483646 w 1145"/>
                <a:gd name="T107" fmla="*/ 2147483646 h 1053"/>
                <a:gd name="T108" fmla="*/ 2147483646 w 1145"/>
                <a:gd name="T109" fmla="*/ 2147483646 h 1053"/>
                <a:gd name="T110" fmla="*/ 2147483646 w 1145"/>
                <a:gd name="T111" fmla="*/ 2147483646 h 105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145" h="1053">
                  <a:moveTo>
                    <a:pt x="894" y="24"/>
                  </a:moveTo>
                  <a:lnTo>
                    <a:pt x="894" y="32"/>
                  </a:lnTo>
                  <a:lnTo>
                    <a:pt x="895" y="38"/>
                  </a:lnTo>
                  <a:lnTo>
                    <a:pt x="896" y="44"/>
                  </a:lnTo>
                  <a:lnTo>
                    <a:pt x="897" y="49"/>
                  </a:lnTo>
                  <a:lnTo>
                    <a:pt x="900" y="53"/>
                  </a:lnTo>
                  <a:lnTo>
                    <a:pt x="902" y="57"/>
                  </a:lnTo>
                  <a:lnTo>
                    <a:pt x="906" y="61"/>
                  </a:lnTo>
                  <a:lnTo>
                    <a:pt x="909" y="64"/>
                  </a:lnTo>
                  <a:lnTo>
                    <a:pt x="918" y="68"/>
                  </a:lnTo>
                  <a:lnTo>
                    <a:pt x="926" y="71"/>
                  </a:lnTo>
                  <a:lnTo>
                    <a:pt x="936" y="72"/>
                  </a:lnTo>
                  <a:lnTo>
                    <a:pt x="947" y="72"/>
                  </a:lnTo>
                  <a:lnTo>
                    <a:pt x="993" y="66"/>
                  </a:lnTo>
                  <a:lnTo>
                    <a:pt x="1033" y="61"/>
                  </a:lnTo>
                  <a:lnTo>
                    <a:pt x="1038" y="61"/>
                  </a:lnTo>
                  <a:lnTo>
                    <a:pt x="1045" y="63"/>
                  </a:lnTo>
                  <a:lnTo>
                    <a:pt x="1051" y="64"/>
                  </a:lnTo>
                  <a:lnTo>
                    <a:pt x="1057" y="67"/>
                  </a:lnTo>
                  <a:lnTo>
                    <a:pt x="1069" y="73"/>
                  </a:lnTo>
                  <a:lnTo>
                    <a:pt x="1080" y="81"/>
                  </a:lnTo>
                  <a:lnTo>
                    <a:pt x="1099" y="98"/>
                  </a:lnTo>
                  <a:lnTo>
                    <a:pt x="1112" y="110"/>
                  </a:lnTo>
                  <a:lnTo>
                    <a:pt x="1113" y="124"/>
                  </a:lnTo>
                  <a:lnTo>
                    <a:pt x="1114" y="138"/>
                  </a:lnTo>
                  <a:lnTo>
                    <a:pt x="1117" y="152"/>
                  </a:lnTo>
                  <a:lnTo>
                    <a:pt x="1122" y="164"/>
                  </a:lnTo>
                  <a:lnTo>
                    <a:pt x="1126" y="175"/>
                  </a:lnTo>
                  <a:lnTo>
                    <a:pt x="1132" y="183"/>
                  </a:lnTo>
                  <a:lnTo>
                    <a:pt x="1135" y="186"/>
                  </a:lnTo>
                  <a:lnTo>
                    <a:pt x="1138" y="188"/>
                  </a:lnTo>
                  <a:lnTo>
                    <a:pt x="1142" y="190"/>
                  </a:lnTo>
                  <a:lnTo>
                    <a:pt x="1145" y="190"/>
                  </a:lnTo>
                  <a:lnTo>
                    <a:pt x="1139" y="202"/>
                  </a:lnTo>
                  <a:lnTo>
                    <a:pt x="1133" y="211"/>
                  </a:lnTo>
                  <a:lnTo>
                    <a:pt x="1125" y="220"/>
                  </a:lnTo>
                  <a:lnTo>
                    <a:pt x="1117" y="227"/>
                  </a:lnTo>
                  <a:lnTo>
                    <a:pt x="1100" y="240"/>
                  </a:lnTo>
                  <a:lnTo>
                    <a:pt x="1082" y="253"/>
                  </a:lnTo>
                  <a:lnTo>
                    <a:pt x="1074" y="259"/>
                  </a:lnTo>
                  <a:lnTo>
                    <a:pt x="1066" y="266"/>
                  </a:lnTo>
                  <a:lnTo>
                    <a:pt x="1058" y="272"/>
                  </a:lnTo>
                  <a:lnTo>
                    <a:pt x="1052" y="280"/>
                  </a:lnTo>
                  <a:lnTo>
                    <a:pt x="1046" y="288"/>
                  </a:lnTo>
                  <a:lnTo>
                    <a:pt x="1043" y="297"/>
                  </a:lnTo>
                  <a:lnTo>
                    <a:pt x="1040" y="308"/>
                  </a:lnTo>
                  <a:lnTo>
                    <a:pt x="1040" y="320"/>
                  </a:lnTo>
                  <a:lnTo>
                    <a:pt x="1041" y="339"/>
                  </a:lnTo>
                  <a:lnTo>
                    <a:pt x="1045" y="360"/>
                  </a:lnTo>
                  <a:lnTo>
                    <a:pt x="1046" y="371"/>
                  </a:lnTo>
                  <a:lnTo>
                    <a:pt x="1047" y="381"/>
                  </a:lnTo>
                  <a:lnTo>
                    <a:pt x="1047" y="391"/>
                  </a:lnTo>
                  <a:lnTo>
                    <a:pt x="1046" y="400"/>
                  </a:lnTo>
                  <a:lnTo>
                    <a:pt x="1034" y="410"/>
                  </a:lnTo>
                  <a:lnTo>
                    <a:pt x="1013" y="430"/>
                  </a:lnTo>
                  <a:lnTo>
                    <a:pt x="1003" y="440"/>
                  </a:lnTo>
                  <a:lnTo>
                    <a:pt x="995" y="450"/>
                  </a:lnTo>
                  <a:lnTo>
                    <a:pt x="991" y="455"/>
                  </a:lnTo>
                  <a:lnTo>
                    <a:pt x="988" y="460"/>
                  </a:lnTo>
                  <a:lnTo>
                    <a:pt x="987" y="464"/>
                  </a:lnTo>
                  <a:lnTo>
                    <a:pt x="986" y="467"/>
                  </a:lnTo>
                  <a:lnTo>
                    <a:pt x="987" y="470"/>
                  </a:lnTo>
                  <a:lnTo>
                    <a:pt x="990" y="476"/>
                  </a:lnTo>
                  <a:lnTo>
                    <a:pt x="995" y="481"/>
                  </a:lnTo>
                  <a:lnTo>
                    <a:pt x="999" y="486"/>
                  </a:lnTo>
                  <a:lnTo>
                    <a:pt x="1009" y="495"/>
                  </a:lnTo>
                  <a:lnTo>
                    <a:pt x="1012" y="499"/>
                  </a:lnTo>
                  <a:lnTo>
                    <a:pt x="1016" y="524"/>
                  </a:lnTo>
                  <a:lnTo>
                    <a:pt x="1019" y="550"/>
                  </a:lnTo>
                  <a:lnTo>
                    <a:pt x="1019" y="576"/>
                  </a:lnTo>
                  <a:lnTo>
                    <a:pt x="1019" y="610"/>
                  </a:lnTo>
                  <a:lnTo>
                    <a:pt x="1020" y="618"/>
                  </a:lnTo>
                  <a:lnTo>
                    <a:pt x="1022" y="625"/>
                  </a:lnTo>
                  <a:lnTo>
                    <a:pt x="1025" y="632"/>
                  </a:lnTo>
                  <a:lnTo>
                    <a:pt x="1026" y="640"/>
                  </a:lnTo>
                  <a:lnTo>
                    <a:pt x="1026" y="650"/>
                  </a:lnTo>
                  <a:lnTo>
                    <a:pt x="1026" y="664"/>
                  </a:lnTo>
                  <a:lnTo>
                    <a:pt x="1027" y="679"/>
                  </a:lnTo>
                  <a:lnTo>
                    <a:pt x="1031" y="696"/>
                  </a:lnTo>
                  <a:lnTo>
                    <a:pt x="1033" y="705"/>
                  </a:lnTo>
                  <a:lnTo>
                    <a:pt x="1035" y="713"/>
                  </a:lnTo>
                  <a:lnTo>
                    <a:pt x="1038" y="720"/>
                  </a:lnTo>
                  <a:lnTo>
                    <a:pt x="1043" y="726"/>
                  </a:lnTo>
                  <a:lnTo>
                    <a:pt x="1047" y="731"/>
                  </a:lnTo>
                  <a:lnTo>
                    <a:pt x="1053" y="735"/>
                  </a:lnTo>
                  <a:lnTo>
                    <a:pt x="1058" y="738"/>
                  </a:lnTo>
                  <a:lnTo>
                    <a:pt x="1066" y="739"/>
                  </a:lnTo>
                  <a:lnTo>
                    <a:pt x="1067" y="745"/>
                  </a:lnTo>
                  <a:lnTo>
                    <a:pt x="1070" y="751"/>
                  </a:lnTo>
                  <a:lnTo>
                    <a:pt x="1074" y="759"/>
                  </a:lnTo>
                  <a:lnTo>
                    <a:pt x="1079" y="765"/>
                  </a:lnTo>
                  <a:lnTo>
                    <a:pt x="1083" y="772"/>
                  </a:lnTo>
                  <a:lnTo>
                    <a:pt x="1088" y="780"/>
                  </a:lnTo>
                  <a:lnTo>
                    <a:pt x="1091" y="790"/>
                  </a:lnTo>
                  <a:lnTo>
                    <a:pt x="1092" y="800"/>
                  </a:lnTo>
                  <a:lnTo>
                    <a:pt x="1092" y="807"/>
                  </a:lnTo>
                  <a:lnTo>
                    <a:pt x="1092" y="816"/>
                  </a:lnTo>
                  <a:lnTo>
                    <a:pt x="1092" y="825"/>
                  </a:lnTo>
                  <a:lnTo>
                    <a:pt x="1092" y="831"/>
                  </a:lnTo>
                  <a:lnTo>
                    <a:pt x="1092" y="837"/>
                  </a:lnTo>
                  <a:lnTo>
                    <a:pt x="1080" y="836"/>
                  </a:lnTo>
                  <a:lnTo>
                    <a:pt x="1069" y="837"/>
                  </a:lnTo>
                  <a:lnTo>
                    <a:pt x="1059" y="840"/>
                  </a:lnTo>
                  <a:lnTo>
                    <a:pt x="1049" y="842"/>
                  </a:lnTo>
                  <a:lnTo>
                    <a:pt x="1040" y="844"/>
                  </a:lnTo>
                  <a:lnTo>
                    <a:pt x="1029" y="844"/>
                  </a:lnTo>
                  <a:lnTo>
                    <a:pt x="1023" y="844"/>
                  </a:lnTo>
                  <a:lnTo>
                    <a:pt x="1018" y="842"/>
                  </a:lnTo>
                  <a:lnTo>
                    <a:pt x="1012" y="840"/>
                  </a:lnTo>
                  <a:lnTo>
                    <a:pt x="1005" y="837"/>
                  </a:lnTo>
                  <a:lnTo>
                    <a:pt x="1001" y="846"/>
                  </a:lnTo>
                  <a:lnTo>
                    <a:pt x="997" y="856"/>
                  </a:lnTo>
                  <a:lnTo>
                    <a:pt x="993" y="869"/>
                  </a:lnTo>
                  <a:lnTo>
                    <a:pt x="990" y="883"/>
                  </a:lnTo>
                  <a:lnTo>
                    <a:pt x="982" y="914"/>
                  </a:lnTo>
                  <a:lnTo>
                    <a:pt x="975" y="947"/>
                  </a:lnTo>
                  <a:lnTo>
                    <a:pt x="970" y="962"/>
                  </a:lnTo>
                  <a:lnTo>
                    <a:pt x="966" y="978"/>
                  </a:lnTo>
                  <a:lnTo>
                    <a:pt x="960" y="992"/>
                  </a:lnTo>
                  <a:lnTo>
                    <a:pt x="955" y="1004"/>
                  </a:lnTo>
                  <a:lnTo>
                    <a:pt x="951" y="1009"/>
                  </a:lnTo>
                  <a:lnTo>
                    <a:pt x="947" y="1014"/>
                  </a:lnTo>
                  <a:lnTo>
                    <a:pt x="944" y="1018"/>
                  </a:lnTo>
                  <a:lnTo>
                    <a:pt x="940" y="1021"/>
                  </a:lnTo>
                  <a:lnTo>
                    <a:pt x="935" y="1024"/>
                  </a:lnTo>
                  <a:lnTo>
                    <a:pt x="930" y="1026"/>
                  </a:lnTo>
                  <a:lnTo>
                    <a:pt x="925" y="1028"/>
                  </a:lnTo>
                  <a:lnTo>
                    <a:pt x="920" y="1028"/>
                  </a:lnTo>
                  <a:lnTo>
                    <a:pt x="918" y="1029"/>
                  </a:lnTo>
                  <a:lnTo>
                    <a:pt x="912" y="1031"/>
                  </a:lnTo>
                  <a:lnTo>
                    <a:pt x="909" y="1032"/>
                  </a:lnTo>
                  <a:lnTo>
                    <a:pt x="906" y="1032"/>
                  </a:lnTo>
                  <a:lnTo>
                    <a:pt x="902" y="1031"/>
                  </a:lnTo>
                  <a:lnTo>
                    <a:pt x="900" y="1028"/>
                  </a:lnTo>
                  <a:lnTo>
                    <a:pt x="888" y="1035"/>
                  </a:lnTo>
                  <a:lnTo>
                    <a:pt x="873" y="1043"/>
                  </a:lnTo>
                  <a:lnTo>
                    <a:pt x="864" y="1047"/>
                  </a:lnTo>
                  <a:lnTo>
                    <a:pt x="856" y="1050"/>
                  </a:lnTo>
                  <a:lnTo>
                    <a:pt x="847" y="1052"/>
                  </a:lnTo>
                  <a:lnTo>
                    <a:pt x="840" y="1053"/>
                  </a:lnTo>
                  <a:lnTo>
                    <a:pt x="828" y="1053"/>
                  </a:lnTo>
                  <a:lnTo>
                    <a:pt x="816" y="1052"/>
                  </a:lnTo>
                  <a:lnTo>
                    <a:pt x="805" y="1049"/>
                  </a:lnTo>
                  <a:lnTo>
                    <a:pt x="795" y="1046"/>
                  </a:lnTo>
                  <a:lnTo>
                    <a:pt x="789" y="1043"/>
                  </a:lnTo>
                  <a:lnTo>
                    <a:pt x="786" y="1040"/>
                  </a:lnTo>
                  <a:lnTo>
                    <a:pt x="782" y="1037"/>
                  </a:lnTo>
                  <a:lnTo>
                    <a:pt x="779" y="1033"/>
                  </a:lnTo>
                  <a:lnTo>
                    <a:pt x="777" y="1027"/>
                  </a:lnTo>
                  <a:lnTo>
                    <a:pt x="775" y="1022"/>
                  </a:lnTo>
                  <a:lnTo>
                    <a:pt x="774" y="1016"/>
                  </a:lnTo>
                  <a:lnTo>
                    <a:pt x="774" y="1010"/>
                  </a:lnTo>
                  <a:lnTo>
                    <a:pt x="761" y="1011"/>
                  </a:lnTo>
                  <a:lnTo>
                    <a:pt x="743" y="1014"/>
                  </a:lnTo>
                  <a:lnTo>
                    <a:pt x="734" y="1014"/>
                  </a:lnTo>
                  <a:lnTo>
                    <a:pt x="727" y="1012"/>
                  </a:lnTo>
                  <a:lnTo>
                    <a:pt x="723" y="1011"/>
                  </a:lnTo>
                  <a:lnTo>
                    <a:pt x="719" y="1009"/>
                  </a:lnTo>
                  <a:lnTo>
                    <a:pt x="717" y="1007"/>
                  </a:lnTo>
                  <a:lnTo>
                    <a:pt x="713" y="1004"/>
                  </a:lnTo>
                  <a:lnTo>
                    <a:pt x="707" y="997"/>
                  </a:lnTo>
                  <a:lnTo>
                    <a:pt x="701" y="993"/>
                  </a:lnTo>
                  <a:lnTo>
                    <a:pt x="697" y="992"/>
                  </a:lnTo>
                  <a:lnTo>
                    <a:pt x="694" y="992"/>
                  </a:lnTo>
                  <a:lnTo>
                    <a:pt x="689" y="993"/>
                  </a:lnTo>
                  <a:lnTo>
                    <a:pt x="686" y="993"/>
                  </a:lnTo>
                  <a:lnTo>
                    <a:pt x="680" y="991"/>
                  </a:lnTo>
                  <a:lnTo>
                    <a:pt x="674" y="986"/>
                  </a:lnTo>
                  <a:lnTo>
                    <a:pt x="662" y="987"/>
                  </a:lnTo>
                  <a:lnTo>
                    <a:pt x="653" y="989"/>
                  </a:lnTo>
                  <a:lnTo>
                    <a:pt x="643" y="991"/>
                  </a:lnTo>
                  <a:lnTo>
                    <a:pt x="627" y="992"/>
                  </a:lnTo>
                  <a:lnTo>
                    <a:pt x="618" y="991"/>
                  </a:lnTo>
                  <a:lnTo>
                    <a:pt x="611" y="988"/>
                  </a:lnTo>
                  <a:lnTo>
                    <a:pt x="608" y="987"/>
                  </a:lnTo>
                  <a:lnTo>
                    <a:pt x="605" y="984"/>
                  </a:lnTo>
                  <a:lnTo>
                    <a:pt x="603" y="982"/>
                  </a:lnTo>
                  <a:lnTo>
                    <a:pt x="600" y="979"/>
                  </a:lnTo>
                  <a:lnTo>
                    <a:pt x="597" y="971"/>
                  </a:lnTo>
                  <a:lnTo>
                    <a:pt x="596" y="963"/>
                  </a:lnTo>
                  <a:lnTo>
                    <a:pt x="595" y="953"/>
                  </a:lnTo>
                  <a:lnTo>
                    <a:pt x="594" y="942"/>
                  </a:lnTo>
                  <a:lnTo>
                    <a:pt x="593" y="933"/>
                  </a:lnTo>
                  <a:lnTo>
                    <a:pt x="590" y="925"/>
                  </a:lnTo>
                  <a:lnTo>
                    <a:pt x="587" y="916"/>
                  </a:lnTo>
                  <a:lnTo>
                    <a:pt x="584" y="908"/>
                  </a:lnTo>
                  <a:lnTo>
                    <a:pt x="581" y="900"/>
                  </a:lnTo>
                  <a:lnTo>
                    <a:pt x="577" y="892"/>
                  </a:lnTo>
                  <a:lnTo>
                    <a:pt x="575" y="884"/>
                  </a:lnTo>
                  <a:lnTo>
                    <a:pt x="574" y="875"/>
                  </a:lnTo>
                  <a:lnTo>
                    <a:pt x="575" y="870"/>
                  </a:lnTo>
                  <a:lnTo>
                    <a:pt x="577" y="866"/>
                  </a:lnTo>
                  <a:lnTo>
                    <a:pt x="581" y="860"/>
                  </a:lnTo>
                  <a:lnTo>
                    <a:pt x="584" y="856"/>
                  </a:lnTo>
                  <a:lnTo>
                    <a:pt x="587" y="851"/>
                  </a:lnTo>
                  <a:lnTo>
                    <a:pt x="590" y="846"/>
                  </a:lnTo>
                  <a:lnTo>
                    <a:pt x="593" y="842"/>
                  </a:lnTo>
                  <a:lnTo>
                    <a:pt x="594" y="837"/>
                  </a:lnTo>
                  <a:lnTo>
                    <a:pt x="593" y="825"/>
                  </a:lnTo>
                  <a:lnTo>
                    <a:pt x="589" y="809"/>
                  </a:lnTo>
                  <a:lnTo>
                    <a:pt x="588" y="798"/>
                  </a:lnTo>
                  <a:lnTo>
                    <a:pt x="588" y="789"/>
                  </a:lnTo>
                  <a:lnTo>
                    <a:pt x="590" y="779"/>
                  </a:lnTo>
                  <a:lnTo>
                    <a:pt x="594" y="770"/>
                  </a:lnTo>
                  <a:lnTo>
                    <a:pt x="571" y="766"/>
                  </a:lnTo>
                  <a:lnTo>
                    <a:pt x="521" y="759"/>
                  </a:lnTo>
                  <a:lnTo>
                    <a:pt x="494" y="756"/>
                  </a:lnTo>
                  <a:lnTo>
                    <a:pt x="471" y="755"/>
                  </a:lnTo>
                  <a:lnTo>
                    <a:pt x="461" y="754"/>
                  </a:lnTo>
                  <a:lnTo>
                    <a:pt x="454" y="755"/>
                  </a:lnTo>
                  <a:lnTo>
                    <a:pt x="450" y="756"/>
                  </a:lnTo>
                  <a:lnTo>
                    <a:pt x="448" y="758"/>
                  </a:lnTo>
                  <a:lnTo>
                    <a:pt x="448" y="762"/>
                  </a:lnTo>
                  <a:lnTo>
                    <a:pt x="448" y="770"/>
                  </a:lnTo>
                  <a:lnTo>
                    <a:pt x="447" y="775"/>
                  </a:lnTo>
                  <a:lnTo>
                    <a:pt x="446" y="780"/>
                  </a:lnTo>
                  <a:lnTo>
                    <a:pt x="443" y="785"/>
                  </a:lnTo>
                  <a:lnTo>
                    <a:pt x="440" y="790"/>
                  </a:lnTo>
                  <a:lnTo>
                    <a:pt x="437" y="796"/>
                  </a:lnTo>
                  <a:lnTo>
                    <a:pt x="431" y="801"/>
                  </a:lnTo>
                  <a:lnTo>
                    <a:pt x="425" y="806"/>
                  </a:lnTo>
                  <a:lnTo>
                    <a:pt x="417" y="811"/>
                  </a:lnTo>
                  <a:lnTo>
                    <a:pt x="407" y="814"/>
                  </a:lnTo>
                  <a:lnTo>
                    <a:pt x="396" y="817"/>
                  </a:lnTo>
                  <a:lnTo>
                    <a:pt x="383" y="819"/>
                  </a:lnTo>
                  <a:lnTo>
                    <a:pt x="369" y="819"/>
                  </a:lnTo>
                  <a:lnTo>
                    <a:pt x="362" y="818"/>
                  </a:lnTo>
                  <a:lnTo>
                    <a:pt x="355" y="816"/>
                  </a:lnTo>
                  <a:lnTo>
                    <a:pt x="349" y="811"/>
                  </a:lnTo>
                  <a:lnTo>
                    <a:pt x="342" y="804"/>
                  </a:lnTo>
                  <a:lnTo>
                    <a:pt x="337" y="797"/>
                  </a:lnTo>
                  <a:lnTo>
                    <a:pt x="330" y="789"/>
                  </a:lnTo>
                  <a:lnTo>
                    <a:pt x="325" y="780"/>
                  </a:lnTo>
                  <a:lnTo>
                    <a:pt x="319" y="771"/>
                  </a:lnTo>
                  <a:lnTo>
                    <a:pt x="309" y="749"/>
                  </a:lnTo>
                  <a:lnTo>
                    <a:pt x="302" y="728"/>
                  </a:lnTo>
                  <a:lnTo>
                    <a:pt x="298" y="718"/>
                  </a:lnTo>
                  <a:lnTo>
                    <a:pt x="297" y="708"/>
                  </a:lnTo>
                  <a:lnTo>
                    <a:pt x="295" y="699"/>
                  </a:lnTo>
                  <a:lnTo>
                    <a:pt x="295" y="689"/>
                  </a:lnTo>
                  <a:lnTo>
                    <a:pt x="3" y="689"/>
                  </a:lnTo>
                  <a:lnTo>
                    <a:pt x="2" y="683"/>
                  </a:lnTo>
                  <a:lnTo>
                    <a:pt x="0" y="680"/>
                  </a:lnTo>
                  <a:lnTo>
                    <a:pt x="0" y="677"/>
                  </a:lnTo>
                  <a:lnTo>
                    <a:pt x="3" y="671"/>
                  </a:lnTo>
                  <a:lnTo>
                    <a:pt x="10" y="669"/>
                  </a:lnTo>
                  <a:lnTo>
                    <a:pt x="16" y="668"/>
                  </a:lnTo>
                  <a:lnTo>
                    <a:pt x="23" y="668"/>
                  </a:lnTo>
                  <a:lnTo>
                    <a:pt x="28" y="668"/>
                  </a:lnTo>
                  <a:lnTo>
                    <a:pt x="34" y="668"/>
                  </a:lnTo>
                  <a:lnTo>
                    <a:pt x="39" y="668"/>
                  </a:lnTo>
                  <a:lnTo>
                    <a:pt x="45" y="667"/>
                  </a:lnTo>
                  <a:lnTo>
                    <a:pt x="49" y="665"/>
                  </a:lnTo>
                  <a:lnTo>
                    <a:pt x="49" y="640"/>
                  </a:lnTo>
                  <a:lnTo>
                    <a:pt x="36" y="640"/>
                  </a:lnTo>
                  <a:lnTo>
                    <a:pt x="27" y="640"/>
                  </a:lnTo>
                  <a:lnTo>
                    <a:pt x="18" y="640"/>
                  </a:lnTo>
                  <a:lnTo>
                    <a:pt x="10" y="640"/>
                  </a:lnTo>
                  <a:lnTo>
                    <a:pt x="26" y="631"/>
                  </a:lnTo>
                  <a:lnTo>
                    <a:pt x="39" y="622"/>
                  </a:lnTo>
                  <a:lnTo>
                    <a:pt x="46" y="619"/>
                  </a:lnTo>
                  <a:lnTo>
                    <a:pt x="52" y="615"/>
                  </a:lnTo>
                  <a:lnTo>
                    <a:pt x="60" y="612"/>
                  </a:lnTo>
                  <a:lnTo>
                    <a:pt x="69" y="610"/>
                  </a:lnTo>
                  <a:lnTo>
                    <a:pt x="72" y="613"/>
                  </a:lnTo>
                  <a:lnTo>
                    <a:pt x="75" y="615"/>
                  </a:lnTo>
                  <a:lnTo>
                    <a:pt x="79" y="616"/>
                  </a:lnTo>
                  <a:lnTo>
                    <a:pt x="82" y="617"/>
                  </a:lnTo>
                  <a:lnTo>
                    <a:pt x="91" y="618"/>
                  </a:lnTo>
                  <a:lnTo>
                    <a:pt x="101" y="616"/>
                  </a:lnTo>
                  <a:lnTo>
                    <a:pt x="122" y="612"/>
                  </a:lnTo>
                  <a:lnTo>
                    <a:pt x="142" y="610"/>
                  </a:lnTo>
                  <a:lnTo>
                    <a:pt x="145" y="614"/>
                  </a:lnTo>
                  <a:lnTo>
                    <a:pt x="148" y="617"/>
                  </a:lnTo>
                  <a:lnTo>
                    <a:pt x="152" y="619"/>
                  </a:lnTo>
                  <a:lnTo>
                    <a:pt x="157" y="620"/>
                  </a:lnTo>
                  <a:lnTo>
                    <a:pt x="166" y="621"/>
                  </a:lnTo>
                  <a:lnTo>
                    <a:pt x="175" y="622"/>
                  </a:lnTo>
                  <a:lnTo>
                    <a:pt x="179" y="621"/>
                  </a:lnTo>
                  <a:lnTo>
                    <a:pt x="183" y="620"/>
                  </a:lnTo>
                  <a:lnTo>
                    <a:pt x="186" y="618"/>
                  </a:lnTo>
                  <a:lnTo>
                    <a:pt x="190" y="616"/>
                  </a:lnTo>
                  <a:lnTo>
                    <a:pt x="195" y="610"/>
                  </a:lnTo>
                  <a:lnTo>
                    <a:pt x="201" y="603"/>
                  </a:lnTo>
                  <a:lnTo>
                    <a:pt x="209" y="588"/>
                  </a:lnTo>
                  <a:lnTo>
                    <a:pt x="215" y="578"/>
                  </a:lnTo>
                  <a:lnTo>
                    <a:pt x="220" y="574"/>
                  </a:lnTo>
                  <a:lnTo>
                    <a:pt x="225" y="571"/>
                  </a:lnTo>
                  <a:lnTo>
                    <a:pt x="230" y="569"/>
                  </a:lnTo>
                  <a:lnTo>
                    <a:pt x="236" y="567"/>
                  </a:lnTo>
                  <a:lnTo>
                    <a:pt x="246" y="564"/>
                  </a:lnTo>
                  <a:lnTo>
                    <a:pt x="256" y="560"/>
                  </a:lnTo>
                  <a:lnTo>
                    <a:pt x="258" y="558"/>
                  </a:lnTo>
                  <a:lnTo>
                    <a:pt x="260" y="555"/>
                  </a:lnTo>
                  <a:lnTo>
                    <a:pt x="262" y="550"/>
                  </a:lnTo>
                  <a:lnTo>
                    <a:pt x="264" y="544"/>
                  </a:lnTo>
                  <a:lnTo>
                    <a:pt x="268" y="528"/>
                  </a:lnTo>
                  <a:lnTo>
                    <a:pt x="270" y="511"/>
                  </a:lnTo>
                  <a:lnTo>
                    <a:pt x="274" y="477"/>
                  </a:lnTo>
                  <a:lnTo>
                    <a:pt x="275" y="449"/>
                  </a:lnTo>
                  <a:lnTo>
                    <a:pt x="281" y="440"/>
                  </a:lnTo>
                  <a:lnTo>
                    <a:pt x="287" y="432"/>
                  </a:lnTo>
                  <a:lnTo>
                    <a:pt x="294" y="425"/>
                  </a:lnTo>
                  <a:lnTo>
                    <a:pt x="302" y="416"/>
                  </a:lnTo>
                  <a:lnTo>
                    <a:pt x="316" y="404"/>
                  </a:lnTo>
                  <a:lnTo>
                    <a:pt x="328" y="394"/>
                  </a:lnTo>
                  <a:lnTo>
                    <a:pt x="338" y="382"/>
                  </a:lnTo>
                  <a:lnTo>
                    <a:pt x="346" y="370"/>
                  </a:lnTo>
                  <a:lnTo>
                    <a:pt x="352" y="357"/>
                  </a:lnTo>
                  <a:lnTo>
                    <a:pt x="357" y="345"/>
                  </a:lnTo>
                  <a:lnTo>
                    <a:pt x="361" y="334"/>
                  </a:lnTo>
                  <a:lnTo>
                    <a:pt x="364" y="323"/>
                  </a:lnTo>
                  <a:lnTo>
                    <a:pt x="366" y="312"/>
                  </a:lnTo>
                  <a:lnTo>
                    <a:pt x="369" y="299"/>
                  </a:lnTo>
                  <a:lnTo>
                    <a:pt x="370" y="276"/>
                  </a:lnTo>
                  <a:lnTo>
                    <a:pt x="370" y="251"/>
                  </a:lnTo>
                  <a:lnTo>
                    <a:pt x="369" y="225"/>
                  </a:lnTo>
                  <a:lnTo>
                    <a:pt x="369" y="197"/>
                  </a:lnTo>
                  <a:lnTo>
                    <a:pt x="369" y="191"/>
                  </a:lnTo>
                  <a:lnTo>
                    <a:pt x="369" y="187"/>
                  </a:lnTo>
                  <a:lnTo>
                    <a:pt x="371" y="183"/>
                  </a:lnTo>
                  <a:lnTo>
                    <a:pt x="372" y="180"/>
                  </a:lnTo>
                  <a:lnTo>
                    <a:pt x="375" y="174"/>
                  </a:lnTo>
                  <a:lnTo>
                    <a:pt x="380" y="167"/>
                  </a:lnTo>
                  <a:lnTo>
                    <a:pt x="383" y="160"/>
                  </a:lnTo>
                  <a:lnTo>
                    <a:pt x="385" y="149"/>
                  </a:lnTo>
                  <a:lnTo>
                    <a:pt x="385" y="140"/>
                  </a:lnTo>
                  <a:lnTo>
                    <a:pt x="385" y="132"/>
                  </a:lnTo>
                  <a:lnTo>
                    <a:pt x="383" y="122"/>
                  </a:lnTo>
                  <a:lnTo>
                    <a:pt x="382" y="110"/>
                  </a:lnTo>
                  <a:lnTo>
                    <a:pt x="397" y="87"/>
                  </a:lnTo>
                  <a:lnTo>
                    <a:pt x="417" y="58"/>
                  </a:lnTo>
                  <a:lnTo>
                    <a:pt x="422" y="51"/>
                  </a:lnTo>
                  <a:lnTo>
                    <a:pt x="428" y="45"/>
                  </a:lnTo>
                  <a:lnTo>
                    <a:pt x="435" y="40"/>
                  </a:lnTo>
                  <a:lnTo>
                    <a:pt x="440" y="35"/>
                  </a:lnTo>
                  <a:lnTo>
                    <a:pt x="447" y="31"/>
                  </a:lnTo>
                  <a:lnTo>
                    <a:pt x="453" y="26"/>
                  </a:lnTo>
                  <a:lnTo>
                    <a:pt x="461" y="24"/>
                  </a:lnTo>
                  <a:lnTo>
                    <a:pt x="467" y="24"/>
                  </a:lnTo>
                  <a:lnTo>
                    <a:pt x="476" y="24"/>
                  </a:lnTo>
                  <a:lnTo>
                    <a:pt x="484" y="26"/>
                  </a:lnTo>
                  <a:lnTo>
                    <a:pt x="491" y="30"/>
                  </a:lnTo>
                  <a:lnTo>
                    <a:pt x="497" y="33"/>
                  </a:lnTo>
                  <a:lnTo>
                    <a:pt x="509" y="42"/>
                  </a:lnTo>
                  <a:lnTo>
                    <a:pt x="521" y="52"/>
                  </a:lnTo>
                  <a:lnTo>
                    <a:pt x="532" y="62"/>
                  </a:lnTo>
                  <a:lnTo>
                    <a:pt x="544" y="71"/>
                  </a:lnTo>
                  <a:lnTo>
                    <a:pt x="551" y="74"/>
                  </a:lnTo>
                  <a:lnTo>
                    <a:pt x="558" y="77"/>
                  </a:lnTo>
                  <a:lnTo>
                    <a:pt x="565" y="79"/>
                  </a:lnTo>
                  <a:lnTo>
                    <a:pt x="574" y="79"/>
                  </a:lnTo>
                  <a:lnTo>
                    <a:pt x="587" y="78"/>
                  </a:lnTo>
                  <a:lnTo>
                    <a:pt x="599" y="76"/>
                  </a:lnTo>
                  <a:lnTo>
                    <a:pt x="614" y="74"/>
                  </a:lnTo>
                  <a:lnTo>
                    <a:pt x="634" y="73"/>
                  </a:lnTo>
                  <a:lnTo>
                    <a:pt x="637" y="73"/>
                  </a:lnTo>
                  <a:lnTo>
                    <a:pt x="639" y="71"/>
                  </a:lnTo>
                  <a:lnTo>
                    <a:pt x="641" y="69"/>
                  </a:lnTo>
                  <a:lnTo>
                    <a:pt x="644" y="66"/>
                  </a:lnTo>
                  <a:lnTo>
                    <a:pt x="649" y="60"/>
                  </a:lnTo>
                  <a:lnTo>
                    <a:pt x="654" y="55"/>
                  </a:lnTo>
                  <a:lnTo>
                    <a:pt x="662" y="49"/>
                  </a:lnTo>
                  <a:lnTo>
                    <a:pt x="670" y="44"/>
                  </a:lnTo>
                  <a:lnTo>
                    <a:pt x="677" y="40"/>
                  </a:lnTo>
                  <a:lnTo>
                    <a:pt x="685" y="38"/>
                  </a:lnTo>
                  <a:lnTo>
                    <a:pt x="693" y="36"/>
                  </a:lnTo>
                  <a:lnTo>
                    <a:pt x="701" y="35"/>
                  </a:lnTo>
                  <a:lnTo>
                    <a:pt x="709" y="34"/>
                  </a:lnTo>
                  <a:lnTo>
                    <a:pt x="718" y="34"/>
                  </a:lnTo>
                  <a:lnTo>
                    <a:pt x="734" y="34"/>
                  </a:lnTo>
                  <a:lnTo>
                    <a:pt x="752" y="35"/>
                  </a:lnTo>
                  <a:lnTo>
                    <a:pt x="761" y="34"/>
                  </a:lnTo>
                  <a:lnTo>
                    <a:pt x="769" y="34"/>
                  </a:lnTo>
                  <a:lnTo>
                    <a:pt x="778" y="33"/>
                  </a:lnTo>
                  <a:lnTo>
                    <a:pt x="787" y="31"/>
                  </a:lnTo>
                  <a:lnTo>
                    <a:pt x="790" y="24"/>
                  </a:lnTo>
                  <a:lnTo>
                    <a:pt x="795" y="17"/>
                  </a:lnTo>
                  <a:lnTo>
                    <a:pt x="796" y="13"/>
                  </a:lnTo>
                  <a:lnTo>
                    <a:pt x="799" y="9"/>
                  </a:lnTo>
                  <a:lnTo>
                    <a:pt x="802" y="4"/>
                  </a:lnTo>
                  <a:lnTo>
                    <a:pt x="807" y="0"/>
                  </a:lnTo>
                  <a:lnTo>
                    <a:pt x="814" y="0"/>
                  </a:lnTo>
                  <a:lnTo>
                    <a:pt x="827" y="0"/>
                  </a:lnTo>
                  <a:lnTo>
                    <a:pt x="828" y="8"/>
                  </a:lnTo>
                  <a:lnTo>
                    <a:pt x="830" y="14"/>
                  </a:lnTo>
                  <a:lnTo>
                    <a:pt x="833" y="18"/>
                  </a:lnTo>
                  <a:lnTo>
                    <a:pt x="839" y="21"/>
                  </a:lnTo>
                  <a:lnTo>
                    <a:pt x="843" y="22"/>
                  </a:lnTo>
                  <a:lnTo>
                    <a:pt x="848" y="23"/>
                  </a:lnTo>
                  <a:lnTo>
                    <a:pt x="854" y="24"/>
                  </a:lnTo>
                  <a:lnTo>
                    <a:pt x="859" y="24"/>
                  </a:lnTo>
                  <a:lnTo>
                    <a:pt x="869" y="24"/>
                  </a:lnTo>
                  <a:lnTo>
                    <a:pt x="879" y="24"/>
                  </a:lnTo>
                  <a:lnTo>
                    <a:pt x="887" y="24"/>
                  </a:lnTo>
                  <a:lnTo>
                    <a:pt x="894" y="24"/>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86" name="Freeform 185"/>
            <p:cNvSpPr>
              <a:spLocks/>
            </p:cNvSpPr>
            <p:nvPr/>
          </p:nvSpPr>
          <p:spPr bwMode="auto">
            <a:xfrm>
              <a:off x="5683208" y="3989678"/>
              <a:ext cx="55562" cy="55563"/>
            </a:xfrm>
            <a:custGeom>
              <a:avLst/>
              <a:gdLst>
                <a:gd name="T0" fmla="*/ 2147483646 w 125"/>
                <a:gd name="T1" fmla="*/ 0 h 81"/>
                <a:gd name="T2" fmla="*/ 2147483646 w 125"/>
                <a:gd name="T3" fmla="*/ 2147483646 h 81"/>
                <a:gd name="T4" fmla="*/ 2147483646 w 125"/>
                <a:gd name="T5" fmla="*/ 2147483646 h 81"/>
                <a:gd name="T6" fmla="*/ 2147483646 w 125"/>
                <a:gd name="T7" fmla="*/ 2147483646 h 81"/>
                <a:gd name="T8" fmla="*/ 2147483646 w 125"/>
                <a:gd name="T9" fmla="*/ 2147483646 h 81"/>
                <a:gd name="T10" fmla="*/ 2147483646 w 125"/>
                <a:gd name="T11" fmla="*/ 2147483646 h 81"/>
                <a:gd name="T12" fmla="*/ 2147483646 w 125"/>
                <a:gd name="T13" fmla="*/ 2147483646 h 81"/>
                <a:gd name="T14" fmla="*/ 2147483646 w 125"/>
                <a:gd name="T15" fmla="*/ 2147483646 h 81"/>
                <a:gd name="T16" fmla="*/ 2147483646 w 125"/>
                <a:gd name="T17" fmla="*/ 2147483646 h 81"/>
                <a:gd name="T18" fmla="*/ 2147483646 w 125"/>
                <a:gd name="T19" fmla="*/ 2147483646 h 81"/>
                <a:gd name="T20" fmla="*/ 2147483646 w 125"/>
                <a:gd name="T21" fmla="*/ 2147483646 h 81"/>
                <a:gd name="T22" fmla="*/ 2147483646 w 125"/>
                <a:gd name="T23" fmla="*/ 2147483646 h 81"/>
                <a:gd name="T24" fmla="*/ 2147483646 w 125"/>
                <a:gd name="T25" fmla="*/ 2147483646 h 81"/>
                <a:gd name="T26" fmla="*/ 2147483646 w 125"/>
                <a:gd name="T27" fmla="*/ 2147483646 h 81"/>
                <a:gd name="T28" fmla="*/ 2147483646 w 125"/>
                <a:gd name="T29" fmla="*/ 2147483646 h 81"/>
                <a:gd name="T30" fmla="*/ 2147483646 w 125"/>
                <a:gd name="T31" fmla="*/ 2147483646 h 81"/>
                <a:gd name="T32" fmla="*/ 0 w 125"/>
                <a:gd name="T33" fmla="*/ 2147483646 h 81"/>
                <a:gd name="T34" fmla="*/ 0 w 125"/>
                <a:gd name="T35" fmla="*/ 2147483646 h 81"/>
                <a:gd name="T36" fmla="*/ 2147483646 w 125"/>
                <a:gd name="T37" fmla="*/ 2147483646 h 81"/>
                <a:gd name="T38" fmla="*/ 2147483646 w 125"/>
                <a:gd name="T39" fmla="*/ 2147483646 h 81"/>
                <a:gd name="T40" fmla="*/ 2147483646 w 125"/>
                <a:gd name="T41" fmla="*/ 2147483646 h 81"/>
                <a:gd name="T42" fmla="*/ 2147483646 w 125"/>
                <a:gd name="T43" fmla="*/ 2147483646 h 81"/>
                <a:gd name="T44" fmla="*/ 2147483646 w 125"/>
                <a:gd name="T45" fmla="*/ 2147483646 h 81"/>
                <a:gd name="T46" fmla="*/ 2147483646 w 125"/>
                <a:gd name="T47" fmla="*/ 2147483646 h 81"/>
                <a:gd name="T48" fmla="*/ 2147483646 w 125"/>
                <a:gd name="T49" fmla="*/ 0 h 81"/>
                <a:gd name="T50" fmla="*/ 2147483646 w 125"/>
                <a:gd name="T51" fmla="*/ 0 h 8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25" h="81">
                  <a:moveTo>
                    <a:pt x="120" y="0"/>
                  </a:moveTo>
                  <a:lnTo>
                    <a:pt x="121" y="27"/>
                  </a:lnTo>
                  <a:lnTo>
                    <a:pt x="124" y="46"/>
                  </a:lnTo>
                  <a:lnTo>
                    <a:pt x="125" y="53"/>
                  </a:lnTo>
                  <a:lnTo>
                    <a:pt x="125" y="59"/>
                  </a:lnTo>
                  <a:lnTo>
                    <a:pt x="125" y="65"/>
                  </a:lnTo>
                  <a:lnTo>
                    <a:pt x="123" y="69"/>
                  </a:lnTo>
                  <a:lnTo>
                    <a:pt x="119" y="72"/>
                  </a:lnTo>
                  <a:lnTo>
                    <a:pt x="112" y="74"/>
                  </a:lnTo>
                  <a:lnTo>
                    <a:pt x="103" y="76"/>
                  </a:lnTo>
                  <a:lnTo>
                    <a:pt x="91" y="77"/>
                  </a:lnTo>
                  <a:lnTo>
                    <a:pt x="57" y="79"/>
                  </a:lnTo>
                  <a:lnTo>
                    <a:pt x="7" y="81"/>
                  </a:lnTo>
                  <a:lnTo>
                    <a:pt x="5" y="79"/>
                  </a:lnTo>
                  <a:lnTo>
                    <a:pt x="3" y="72"/>
                  </a:lnTo>
                  <a:lnTo>
                    <a:pt x="1" y="59"/>
                  </a:lnTo>
                  <a:lnTo>
                    <a:pt x="0" y="43"/>
                  </a:lnTo>
                  <a:lnTo>
                    <a:pt x="0" y="37"/>
                  </a:lnTo>
                  <a:lnTo>
                    <a:pt x="1" y="31"/>
                  </a:lnTo>
                  <a:lnTo>
                    <a:pt x="2" y="25"/>
                  </a:lnTo>
                  <a:lnTo>
                    <a:pt x="4" y="20"/>
                  </a:lnTo>
                  <a:lnTo>
                    <a:pt x="8" y="15"/>
                  </a:lnTo>
                  <a:lnTo>
                    <a:pt x="11" y="10"/>
                  </a:lnTo>
                  <a:lnTo>
                    <a:pt x="14" y="5"/>
                  </a:lnTo>
                  <a:lnTo>
                    <a:pt x="20" y="0"/>
                  </a:lnTo>
                  <a:lnTo>
                    <a:pt x="12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87" name="Freeform 186"/>
            <p:cNvSpPr>
              <a:spLocks/>
            </p:cNvSpPr>
            <p:nvPr/>
          </p:nvSpPr>
          <p:spPr bwMode="auto">
            <a:xfrm>
              <a:off x="5665745" y="3989678"/>
              <a:ext cx="152400" cy="201613"/>
            </a:xfrm>
            <a:custGeom>
              <a:avLst/>
              <a:gdLst>
                <a:gd name="T0" fmla="*/ 2147483646 w 355"/>
                <a:gd name="T1" fmla="*/ 2147483646 h 388"/>
                <a:gd name="T2" fmla="*/ 2147483646 w 355"/>
                <a:gd name="T3" fmla="*/ 2147483646 h 388"/>
                <a:gd name="T4" fmla="*/ 2147483646 w 355"/>
                <a:gd name="T5" fmla="*/ 2147483646 h 388"/>
                <a:gd name="T6" fmla="*/ 2147483646 w 355"/>
                <a:gd name="T7" fmla="*/ 2147483646 h 388"/>
                <a:gd name="T8" fmla="*/ 2147483646 w 355"/>
                <a:gd name="T9" fmla="*/ 2147483646 h 388"/>
                <a:gd name="T10" fmla="*/ 2147483646 w 355"/>
                <a:gd name="T11" fmla="*/ 2147483646 h 388"/>
                <a:gd name="T12" fmla="*/ 2147483646 w 355"/>
                <a:gd name="T13" fmla="*/ 2147483646 h 388"/>
                <a:gd name="T14" fmla="*/ 2147483646 w 355"/>
                <a:gd name="T15" fmla="*/ 2147483646 h 388"/>
                <a:gd name="T16" fmla="*/ 2147483646 w 355"/>
                <a:gd name="T17" fmla="*/ 2147483646 h 388"/>
                <a:gd name="T18" fmla="*/ 2147483646 w 355"/>
                <a:gd name="T19" fmla="*/ 2147483646 h 388"/>
                <a:gd name="T20" fmla="*/ 2147483646 w 355"/>
                <a:gd name="T21" fmla="*/ 2147483646 h 388"/>
                <a:gd name="T22" fmla="*/ 2147483646 w 355"/>
                <a:gd name="T23" fmla="*/ 2147483646 h 388"/>
                <a:gd name="T24" fmla="*/ 2147483646 w 355"/>
                <a:gd name="T25" fmla="*/ 2147483646 h 388"/>
                <a:gd name="T26" fmla="*/ 2147483646 w 355"/>
                <a:gd name="T27" fmla="*/ 2147483646 h 388"/>
                <a:gd name="T28" fmla="*/ 2147483646 w 355"/>
                <a:gd name="T29" fmla="*/ 2147483646 h 388"/>
                <a:gd name="T30" fmla="*/ 2147483646 w 355"/>
                <a:gd name="T31" fmla="*/ 2147483646 h 388"/>
                <a:gd name="T32" fmla="*/ 2147483646 w 355"/>
                <a:gd name="T33" fmla="*/ 2147483646 h 388"/>
                <a:gd name="T34" fmla="*/ 2147483646 w 355"/>
                <a:gd name="T35" fmla="*/ 2147483646 h 388"/>
                <a:gd name="T36" fmla="*/ 2147483646 w 355"/>
                <a:gd name="T37" fmla="*/ 2147483646 h 388"/>
                <a:gd name="T38" fmla="*/ 2147483646 w 355"/>
                <a:gd name="T39" fmla="*/ 2147483646 h 388"/>
                <a:gd name="T40" fmla="*/ 2147483646 w 355"/>
                <a:gd name="T41" fmla="*/ 2147483646 h 388"/>
                <a:gd name="T42" fmla="*/ 2147483646 w 355"/>
                <a:gd name="T43" fmla="*/ 2147483646 h 388"/>
                <a:gd name="T44" fmla="*/ 2147483646 w 355"/>
                <a:gd name="T45" fmla="*/ 2147483646 h 388"/>
                <a:gd name="T46" fmla="*/ 2147483646 w 355"/>
                <a:gd name="T47" fmla="*/ 2147483646 h 388"/>
                <a:gd name="T48" fmla="*/ 2147483646 w 355"/>
                <a:gd name="T49" fmla="*/ 2147483646 h 388"/>
                <a:gd name="T50" fmla="*/ 2147483646 w 355"/>
                <a:gd name="T51" fmla="*/ 2147483646 h 388"/>
                <a:gd name="T52" fmla="*/ 2147483646 w 355"/>
                <a:gd name="T53" fmla="*/ 2147483646 h 388"/>
                <a:gd name="T54" fmla="*/ 2147483646 w 355"/>
                <a:gd name="T55" fmla="*/ 2147483646 h 388"/>
                <a:gd name="T56" fmla="*/ 2147483646 w 355"/>
                <a:gd name="T57" fmla="*/ 2147483646 h 388"/>
                <a:gd name="T58" fmla="*/ 2147483646 w 355"/>
                <a:gd name="T59" fmla="*/ 2147483646 h 388"/>
                <a:gd name="T60" fmla="*/ 2147483646 w 355"/>
                <a:gd name="T61" fmla="*/ 2147483646 h 388"/>
                <a:gd name="T62" fmla="*/ 2147483646 w 355"/>
                <a:gd name="T63" fmla="*/ 2147483646 h 388"/>
                <a:gd name="T64" fmla="*/ 2147483646 w 355"/>
                <a:gd name="T65" fmla="*/ 2147483646 h 388"/>
                <a:gd name="T66" fmla="*/ 2147483646 w 355"/>
                <a:gd name="T67" fmla="*/ 2147483646 h 388"/>
                <a:gd name="T68" fmla="*/ 2147483646 w 355"/>
                <a:gd name="T69" fmla="*/ 2147483646 h 388"/>
                <a:gd name="T70" fmla="*/ 2147483646 w 355"/>
                <a:gd name="T71" fmla="*/ 2147483646 h 388"/>
                <a:gd name="T72" fmla="*/ 2147483646 w 355"/>
                <a:gd name="T73" fmla="*/ 2147483646 h 388"/>
                <a:gd name="T74" fmla="*/ 2147483646 w 355"/>
                <a:gd name="T75" fmla="*/ 2147483646 h 388"/>
                <a:gd name="T76" fmla="*/ 2147483646 w 355"/>
                <a:gd name="T77" fmla="*/ 2147483646 h 388"/>
                <a:gd name="T78" fmla="*/ 2147483646 w 355"/>
                <a:gd name="T79" fmla="*/ 2147483646 h 388"/>
                <a:gd name="T80" fmla="*/ 2147483646 w 355"/>
                <a:gd name="T81" fmla="*/ 2147483646 h 388"/>
                <a:gd name="T82" fmla="*/ 2147483646 w 355"/>
                <a:gd name="T83" fmla="*/ 2147483646 h 388"/>
                <a:gd name="T84" fmla="*/ 2147483646 w 355"/>
                <a:gd name="T85" fmla="*/ 2147483646 h 388"/>
                <a:gd name="T86" fmla="*/ 2147483646 w 355"/>
                <a:gd name="T87" fmla="*/ 2147483646 h 388"/>
                <a:gd name="T88" fmla="*/ 2147483646 w 355"/>
                <a:gd name="T89" fmla="*/ 2147483646 h 388"/>
                <a:gd name="T90" fmla="*/ 2147483646 w 355"/>
                <a:gd name="T91" fmla="*/ 2147483646 h 388"/>
                <a:gd name="T92" fmla="*/ 2147483646 w 355"/>
                <a:gd name="T93" fmla="*/ 2147483646 h 388"/>
                <a:gd name="T94" fmla="*/ 2147483646 w 355"/>
                <a:gd name="T95" fmla="*/ 2147483646 h 38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5" h="388">
                  <a:moveTo>
                    <a:pt x="266" y="7"/>
                  </a:moveTo>
                  <a:lnTo>
                    <a:pt x="265" y="9"/>
                  </a:lnTo>
                  <a:lnTo>
                    <a:pt x="262" y="15"/>
                  </a:lnTo>
                  <a:lnTo>
                    <a:pt x="259" y="23"/>
                  </a:lnTo>
                  <a:lnTo>
                    <a:pt x="257" y="32"/>
                  </a:lnTo>
                  <a:lnTo>
                    <a:pt x="257" y="37"/>
                  </a:lnTo>
                  <a:lnTo>
                    <a:pt x="258" y="42"/>
                  </a:lnTo>
                  <a:lnTo>
                    <a:pt x="261" y="46"/>
                  </a:lnTo>
                  <a:lnTo>
                    <a:pt x="264" y="51"/>
                  </a:lnTo>
                  <a:lnTo>
                    <a:pt x="268" y="54"/>
                  </a:lnTo>
                  <a:lnTo>
                    <a:pt x="275" y="58"/>
                  </a:lnTo>
                  <a:lnTo>
                    <a:pt x="283" y="60"/>
                  </a:lnTo>
                  <a:lnTo>
                    <a:pt x="294" y="63"/>
                  </a:lnTo>
                  <a:lnTo>
                    <a:pt x="301" y="58"/>
                  </a:lnTo>
                  <a:lnTo>
                    <a:pt x="319" y="55"/>
                  </a:lnTo>
                  <a:lnTo>
                    <a:pt x="323" y="55"/>
                  </a:lnTo>
                  <a:lnTo>
                    <a:pt x="328" y="55"/>
                  </a:lnTo>
                  <a:lnTo>
                    <a:pt x="332" y="57"/>
                  </a:lnTo>
                  <a:lnTo>
                    <a:pt x="335" y="59"/>
                  </a:lnTo>
                  <a:lnTo>
                    <a:pt x="337" y="63"/>
                  </a:lnTo>
                  <a:lnTo>
                    <a:pt x="340" y="68"/>
                  </a:lnTo>
                  <a:lnTo>
                    <a:pt x="340" y="74"/>
                  </a:lnTo>
                  <a:lnTo>
                    <a:pt x="340" y="81"/>
                  </a:lnTo>
                  <a:lnTo>
                    <a:pt x="345" y="83"/>
                  </a:lnTo>
                  <a:lnTo>
                    <a:pt x="348" y="87"/>
                  </a:lnTo>
                  <a:lnTo>
                    <a:pt x="350" y="90"/>
                  </a:lnTo>
                  <a:lnTo>
                    <a:pt x="351" y="94"/>
                  </a:lnTo>
                  <a:lnTo>
                    <a:pt x="350" y="99"/>
                  </a:lnTo>
                  <a:lnTo>
                    <a:pt x="347" y="103"/>
                  </a:lnTo>
                  <a:lnTo>
                    <a:pt x="345" y="108"/>
                  </a:lnTo>
                  <a:lnTo>
                    <a:pt x="342" y="113"/>
                  </a:lnTo>
                  <a:lnTo>
                    <a:pt x="328" y="129"/>
                  </a:lnTo>
                  <a:lnTo>
                    <a:pt x="320" y="136"/>
                  </a:lnTo>
                  <a:lnTo>
                    <a:pt x="326" y="143"/>
                  </a:lnTo>
                  <a:lnTo>
                    <a:pt x="341" y="162"/>
                  </a:lnTo>
                  <a:lnTo>
                    <a:pt x="348" y="175"/>
                  </a:lnTo>
                  <a:lnTo>
                    <a:pt x="353" y="188"/>
                  </a:lnTo>
                  <a:lnTo>
                    <a:pt x="355" y="195"/>
                  </a:lnTo>
                  <a:lnTo>
                    <a:pt x="355" y="202"/>
                  </a:lnTo>
                  <a:lnTo>
                    <a:pt x="355" y="209"/>
                  </a:lnTo>
                  <a:lnTo>
                    <a:pt x="353" y="216"/>
                  </a:lnTo>
                  <a:lnTo>
                    <a:pt x="353" y="219"/>
                  </a:lnTo>
                  <a:lnTo>
                    <a:pt x="352" y="228"/>
                  </a:lnTo>
                  <a:lnTo>
                    <a:pt x="350" y="241"/>
                  </a:lnTo>
                  <a:lnTo>
                    <a:pt x="345" y="254"/>
                  </a:lnTo>
                  <a:lnTo>
                    <a:pt x="342" y="260"/>
                  </a:lnTo>
                  <a:lnTo>
                    <a:pt x="339" y="266"/>
                  </a:lnTo>
                  <a:lnTo>
                    <a:pt x="333" y="271"/>
                  </a:lnTo>
                  <a:lnTo>
                    <a:pt x="328" y="276"/>
                  </a:lnTo>
                  <a:lnTo>
                    <a:pt x="321" y="279"/>
                  </a:lnTo>
                  <a:lnTo>
                    <a:pt x="312" y="280"/>
                  </a:lnTo>
                  <a:lnTo>
                    <a:pt x="303" y="280"/>
                  </a:lnTo>
                  <a:lnTo>
                    <a:pt x="294" y="277"/>
                  </a:lnTo>
                  <a:lnTo>
                    <a:pt x="286" y="282"/>
                  </a:lnTo>
                  <a:lnTo>
                    <a:pt x="280" y="285"/>
                  </a:lnTo>
                  <a:lnTo>
                    <a:pt x="275" y="285"/>
                  </a:lnTo>
                  <a:lnTo>
                    <a:pt x="270" y="282"/>
                  </a:lnTo>
                  <a:lnTo>
                    <a:pt x="263" y="276"/>
                  </a:lnTo>
                  <a:lnTo>
                    <a:pt x="255" y="268"/>
                  </a:lnTo>
                  <a:lnTo>
                    <a:pt x="252" y="265"/>
                  </a:lnTo>
                  <a:lnTo>
                    <a:pt x="249" y="261"/>
                  </a:lnTo>
                  <a:lnTo>
                    <a:pt x="244" y="259"/>
                  </a:lnTo>
                  <a:lnTo>
                    <a:pt x="240" y="259"/>
                  </a:lnTo>
                  <a:lnTo>
                    <a:pt x="234" y="260"/>
                  </a:lnTo>
                  <a:lnTo>
                    <a:pt x="229" y="263"/>
                  </a:lnTo>
                  <a:lnTo>
                    <a:pt x="221" y="269"/>
                  </a:lnTo>
                  <a:lnTo>
                    <a:pt x="213" y="277"/>
                  </a:lnTo>
                  <a:lnTo>
                    <a:pt x="211" y="278"/>
                  </a:lnTo>
                  <a:lnTo>
                    <a:pt x="205" y="279"/>
                  </a:lnTo>
                  <a:lnTo>
                    <a:pt x="201" y="280"/>
                  </a:lnTo>
                  <a:lnTo>
                    <a:pt x="197" y="282"/>
                  </a:lnTo>
                  <a:lnTo>
                    <a:pt x="194" y="285"/>
                  </a:lnTo>
                  <a:lnTo>
                    <a:pt x="190" y="288"/>
                  </a:lnTo>
                  <a:lnTo>
                    <a:pt x="187" y="292"/>
                  </a:lnTo>
                  <a:lnTo>
                    <a:pt x="185" y="298"/>
                  </a:lnTo>
                  <a:lnTo>
                    <a:pt x="185" y="304"/>
                  </a:lnTo>
                  <a:lnTo>
                    <a:pt x="185" y="312"/>
                  </a:lnTo>
                  <a:lnTo>
                    <a:pt x="187" y="321"/>
                  </a:lnTo>
                  <a:lnTo>
                    <a:pt x="191" y="331"/>
                  </a:lnTo>
                  <a:lnTo>
                    <a:pt x="198" y="344"/>
                  </a:lnTo>
                  <a:lnTo>
                    <a:pt x="207" y="358"/>
                  </a:lnTo>
                  <a:lnTo>
                    <a:pt x="206" y="357"/>
                  </a:lnTo>
                  <a:lnTo>
                    <a:pt x="201" y="355"/>
                  </a:lnTo>
                  <a:lnTo>
                    <a:pt x="195" y="353"/>
                  </a:lnTo>
                  <a:lnTo>
                    <a:pt x="187" y="353"/>
                  </a:lnTo>
                  <a:lnTo>
                    <a:pt x="183" y="353"/>
                  </a:lnTo>
                  <a:lnTo>
                    <a:pt x="177" y="355"/>
                  </a:lnTo>
                  <a:lnTo>
                    <a:pt x="173" y="357"/>
                  </a:lnTo>
                  <a:lnTo>
                    <a:pt x="167" y="361"/>
                  </a:lnTo>
                  <a:lnTo>
                    <a:pt x="162" y="365"/>
                  </a:lnTo>
                  <a:lnTo>
                    <a:pt x="157" y="371"/>
                  </a:lnTo>
                  <a:lnTo>
                    <a:pt x="152" y="379"/>
                  </a:lnTo>
                  <a:lnTo>
                    <a:pt x="146" y="388"/>
                  </a:lnTo>
                  <a:lnTo>
                    <a:pt x="137" y="380"/>
                  </a:lnTo>
                  <a:lnTo>
                    <a:pt x="128" y="373"/>
                  </a:lnTo>
                  <a:lnTo>
                    <a:pt x="123" y="370"/>
                  </a:lnTo>
                  <a:lnTo>
                    <a:pt x="120" y="366"/>
                  </a:lnTo>
                  <a:lnTo>
                    <a:pt x="117" y="362"/>
                  </a:lnTo>
                  <a:lnTo>
                    <a:pt x="113" y="358"/>
                  </a:lnTo>
                  <a:lnTo>
                    <a:pt x="109" y="346"/>
                  </a:lnTo>
                  <a:lnTo>
                    <a:pt x="102" y="334"/>
                  </a:lnTo>
                  <a:lnTo>
                    <a:pt x="96" y="324"/>
                  </a:lnTo>
                  <a:lnTo>
                    <a:pt x="87" y="315"/>
                  </a:lnTo>
                  <a:lnTo>
                    <a:pt x="70" y="297"/>
                  </a:lnTo>
                  <a:lnTo>
                    <a:pt x="50" y="280"/>
                  </a:lnTo>
                  <a:lnTo>
                    <a:pt x="40" y="271"/>
                  </a:lnTo>
                  <a:lnTo>
                    <a:pt x="31" y="263"/>
                  </a:lnTo>
                  <a:lnTo>
                    <a:pt x="22" y="254"/>
                  </a:lnTo>
                  <a:lnTo>
                    <a:pt x="16" y="245"/>
                  </a:lnTo>
                  <a:lnTo>
                    <a:pt x="9" y="235"/>
                  </a:lnTo>
                  <a:lnTo>
                    <a:pt x="5" y="223"/>
                  </a:lnTo>
                  <a:lnTo>
                    <a:pt x="1" y="211"/>
                  </a:lnTo>
                  <a:lnTo>
                    <a:pt x="0" y="198"/>
                  </a:lnTo>
                  <a:lnTo>
                    <a:pt x="1" y="187"/>
                  </a:lnTo>
                  <a:lnTo>
                    <a:pt x="4" y="178"/>
                  </a:lnTo>
                  <a:lnTo>
                    <a:pt x="7" y="169"/>
                  </a:lnTo>
                  <a:lnTo>
                    <a:pt x="11" y="162"/>
                  </a:lnTo>
                  <a:lnTo>
                    <a:pt x="22" y="150"/>
                  </a:lnTo>
                  <a:lnTo>
                    <a:pt x="34" y="139"/>
                  </a:lnTo>
                  <a:lnTo>
                    <a:pt x="41" y="134"/>
                  </a:lnTo>
                  <a:lnTo>
                    <a:pt x="45" y="129"/>
                  </a:lnTo>
                  <a:lnTo>
                    <a:pt x="50" y="123"/>
                  </a:lnTo>
                  <a:lnTo>
                    <a:pt x="54" y="116"/>
                  </a:lnTo>
                  <a:lnTo>
                    <a:pt x="56" y="109"/>
                  </a:lnTo>
                  <a:lnTo>
                    <a:pt x="57" y="101"/>
                  </a:lnTo>
                  <a:lnTo>
                    <a:pt x="56" y="91"/>
                  </a:lnTo>
                  <a:lnTo>
                    <a:pt x="54" y="81"/>
                  </a:lnTo>
                  <a:lnTo>
                    <a:pt x="84" y="83"/>
                  </a:lnTo>
                  <a:lnTo>
                    <a:pt x="108" y="83"/>
                  </a:lnTo>
                  <a:lnTo>
                    <a:pt x="129" y="83"/>
                  </a:lnTo>
                  <a:lnTo>
                    <a:pt x="144" y="82"/>
                  </a:lnTo>
                  <a:lnTo>
                    <a:pt x="156" y="80"/>
                  </a:lnTo>
                  <a:lnTo>
                    <a:pt x="165" y="77"/>
                  </a:lnTo>
                  <a:lnTo>
                    <a:pt x="168" y="75"/>
                  </a:lnTo>
                  <a:lnTo>
                    <a:pt x="172" y="73"/>
                  </a:lnTo>
                  <a:lnTo>
                    <a:pt x="174" y="71"/>
                  </a:lnTo>
                  <a:lnTo>
                    <a:pt x="175" y="69"/>
                  </a:lnTo>
                  <a:lnTo>
                    <a:pt x="177" y="63"/>
                  </a:lnTo>
                  <a:lnTo>
                    <a:pt x="176" y="56"/>
                  </a:lnTo>
                  <a:lnTo>
                    <a:pt x="175" y="49"/>
                  </a:lnTo>
                  <a:lnTo>
                    <a:pt x="174" y="41"/>
                  </a:lnTo>
                  <a:lnTo>
                    <a:pt x="172" y="32"/>
                  </a:lnTo>
                  <a:lnTo>
                    <a:pt x="169" y="22"/>
                  </a:lnTo>
                  <a:lnTo>
                    <a:pt x="167" y="12"/>
                  </a:lnTo>
                  <a:lnTo>
                    <a:pt x="167" y="0"/>
                  </a:lnTo>
                  <a:lnTo>
                    <a:pt x="266" y="7"/>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88" name="Freeform 187"/>
            <p:cNvSpPr>
              <a:spLocks/>
            </p:cNvSpPr>
            <p:nvPr/>
          </p:nvSpPr>
          <p:spPr bwMode="auto">
            <a:xfrm>
              <a:off x="6199145" y="4394490"/>
              <a:ext cx="260350" cy="520700"/>
            </a:xfrm>
            <a:custGeom>
              <a:avLst/>
              <a:gdLst>
                <a:gd name="T0" fmla="*/ 0 w 599"/>
                <a:gd name="T1" fmla="*/ 2147483646 h 993"/>
                <a:gd name="T2" fmla="*/ 2147483646 w 599"/>
                <a:gd name="T3" fmla="*/ 2147483646 h 993"/>
                <a:gd name="T4" fmla="*/ 2147483646 w 599"/>
                <a:gd name="T5" fmla="*/ 2147483646 h 993"/>
                <a:gd name="T6" fmla="*/ 2147483646 w 599"/>
                <a:gd name="T7" fmla="*/ 2147483646 h 993"/>
                <a:gd name="T8" fmla="*/ 2147483646 w 599"/>
                <a:gd name="T9" fmla="*/ 2147483646 h 993"/>
                <a:gd name="T10" fmla="*/ 2147483646 w 599"/>
                <a:gd name="T11" fmla="*/ 2147483646 h 993"/>
                <a:gd name="T12" fmla="*/ 2147483646 w 599"/>
                <a:gd name="T13" fmla="*/ 2147483646 h 993"/>
                <a:gd name="T14" fmla="*/ 2147483646 w 599"/>
                <a:gd name="T15" fmla="*/ 2147483646 h 993"/>
                <a:gd name="T16" fmla="*/ 2147483646 w 599"/>
                <a:gd name="T17" fmla="*/ 2147483646 h 993"/>
                <a:gd name="T18" fmla="*/ 2147483646 w 599"/>
                <a:gd name="T19" fmla="*/ 2147483646 h 993"/>
                <a:gd name="T20" fmla="*/ 2147483646 w 599"/>
                <a:gd name="T21" fmla="*/ 2147483646 h 993"/>
                <a:gd name="T22" fmla="*/ 2147483646 w 599"/>
                <a:gd name="T23" fmla="*/ 2147483646 h 993"/>
                <a:gd name="T24" fmla="*/ 2147483646 w 599"/>
                <a:gd name="T25" fmla="*/ 2147483646 h 993"/>
                <a:gd name="T26" fmla="*/ 2147483646 w 599"/>
                <a:gd name="T27" fmla="*/ 2147483646 h 993"/>
                <a:gd name="T28" fmla="*/ 2147483646 w 599"/>
                <a:gd name="T29" fmla="*/ 2147483646 h 993"/>
                <a:gd name="T30" fmla="*/ 2147483646 w 599"/>
                <a:gd name="T31" fmla="*/ 2147483646 h 993"/>
                <a:gd name="T32" fmla="*/ 2147483646 w 599"/>
                <a:gd name="T33" fmla="*/ 2147483646 h 993"/>
                <a:gd name="T34" fmla="*/ 2147483646 w 599"/>
                <a:gd name="T35" fmla="*/ 2147483646 h 993"/>
                <a:gd name="T36" fmla="*/ 2147483646 w 599"/>
                <a:gd name="T37" fmla="*/ 2147483646 h 993"/>
                <a:gd name="T38" fmla="*/ 2147483646 w 599"/>
                <a:gd name="T39" fmla="*/ 2147483646 h 993"/>
                <a:gd name="T40" fmla="*/ 2147483646 w 599"/>
                <a:gd name="T41" fmla="*/ 2147483646 h 993"/>
                <a:gd name="T42" fmla="*/ 2147483646 w 599"/>
                <a:gd name="T43" fmla="*/ 2147483646 h 993"/>
                <a:gd name="T44" fmla="*/ 2147483646 w 599"/>
                <a:gd name="T45" fmla="*/ 2147483646 h 993"/>
                <a:gd name="T46" fmla="*/ 2147483646 w 599"/>
                <a:gd name="T47" fmla="*/ 2147483646 h 993"/>
                <a:gd name="T48" fmla="*/ 2147483646 w 599"/>
                <a:gd name="T49" fmla="*/ 2147483646 h 993"/>
                <a:gd name="T50" fmla="*/ 2147483646 w 599"/>
                <a:gd name="T51" fmla="*/ 2147483646 h 993"/>
                <a:gd name="T52" fmla="*/ 2147483646 w 599"/>
                <a:gd name="T53" fmla="*/ 2147483646 h 993"/>
                <a:gd name="T54" fmla="*/ 2147483646 w 599"/>
                <a:gd name="T55" fmla="*/ 2147483646 h 993"/>
                <a:gd name="T56" fmla="*/ 2147483646 w 599"/>
                <a:gd name="T57" fmla="*/ 2147483646 h 993"/>
                <a:gd name="T58" fmla="*/ 2147483646 w 599"/>
                <a:gd name="T59" fmla="*/ 2147483646 h 993"/>
                <a:gd name="T60" fmla="*/ 2147483646 w 599"/>
                <a:gd name="T61" fmla="*/ 2147483646 h 993"/>
                <a:gd name="T62" fmla="*/ 2147483646 w 599"/>
                <a:gd name="T63" fmla="*/ 2147483646 h 993"/>
                <a:gd name="T64" fmla="*/ 2147483646 w 599"/>
                <a:gd name="T65" fmla="*/ 2147483646 h 993"/>
                <a:gd name="T66" fmla="*/ 2147483646 w 599"/>
                <a:gd name="T67" fmla="*/ 2147483646 h 993"/>
                <a:gd name="T68" fmla="*/ 2147483646 w 599"/>
                <a:gd name="T69" fmla="*/ 2147483646 h 993"/>
                <a:gd name="T70" fmla="*/ 2147483646 w 599"/>
                <a:gd name="T71" fmla="*/ 2147483646 h 993"/>
                <a:gd name="T72" fmla="*/ 2147483646 w 599"/>
                <a:gd name="T73" fmla="*/ 2147483646 h 993"/>
                <a:gd name="T74" fmla="*/ 2147483646 w 599"/>
                <a:gd name="T75" fmla="*/ 2147483646 h 993"/>
                <a:gd name="T76" fmla="*/ 2147483646 w 599"/>
                <a:gd name="T77" fmla="*/ 2147483646 h 993"/>
                <a:gd name="T78" fmla="*/ 2147483646 w 599"/>
                <a:gd name="T79" fmla="*/ 2147483646 h 993"/>
                <a:gd name="T80" fmla="*/ 2147483646 w 599"/>
                <a:gd name="T81" fmla="*/ 2147483646 h 993"/>
                <a:gd name="T82" fmla="*/ 2147483646 w 599"/>
                <a:gd name="T83" fmla="*/ 2147483646 h 993"/>
                <a:gd name="T84" fmla="*/ 2147483646 w 599"/>
                <a:gd name="T85" fmla="*/ 2147483646 h 993"/>
                <a:gd name="T86" fmla="*/ 2147483646 w 599"/>
                <a:gd name="T87" fmla="*/ 2147483646 h 993"/>
                <a:gd name="T88" fmla="*/ 2147483646 w 599"/>
                <a:gd name="T89" fmla="*/ 2147483646 h 993"/>
                <a:gd name="T90" fmla="*/ 2147483646 w 599"/>
                <a:gd name="T91" fmla="*/ 2147483646 h 993"/>
                <a:gd name="T92" fmla="*/ 2147483646 w 599"/>
                <a:gd name="T93" fmla="*/ 2147483646 h 993"/>
                <a:gd name="T94" fmla="*/ 2147483646 w 599"/>
                <a:gd name="T95" fmla="*/ 2147483646 h 993"/>
                <a:gd name="T96" fmla="*/ 2147483646 w 599"/>
                <a:gd name="T97" fmla="*/ 2147483646 h 993"/>
                <a:gd name="T98" fmla="*/ 2147483646 w 599"/>
                <a:gd name="T99" fmla="*/ 2147483646 h 993"/>
                <a:gd name="T100" fmla="*/ 2147483646 w 599"/>
                <a:gd name="T101" fmla="*/ 2147483646 h 993"/>
                <a:gd name="T102" fmla="*/ 2147483646 w 599"/>
                <a:gd name="T103" fmla="*/ 2147483646 h 99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99" h="993">
                  <a:moveTo>
                    <a:pt x="15" y="309"/>
                  </a:moveTo>
                  <a:lnTo>
                    <a:pt x="9" y="291"/>
                  </a:lnTo>
                  <a:lnTo>
                    <a:pt x="3" y="273"/>
                  </a:lnTo>
                  <a:lnTo>
                    <a:pt x="1" y="266"/>
                  </a:lnTo>
                  <a:lnTo>
                    <a:pt x="0" y="259"/>
                  </a:lnTo>
                  <a:lnTo>
                    <a:pt x="0" y="253"/>
                  </a:lnTo>
                  <a:lnTo>
                    <a:pt x="2" y="248"/>
                  </a:lnTo>
                  <a:lnTo>
                    <a:pt x="174" y="216"/>
                  </a:lnTo>
                  <a:lnTo>
                    <a:pt x="177" y="220"/>
                  </a:lnTo>
                  <a:lnTo>
                    <a:pt x="182" y="224"/>
                  </a:lnTo>
                  <a:lnTo>
                    <a:pt x="187" y="227"/>
                  </a:lnTo>
                  <a:lnTo>
                    <a:pt x="193" y="229"/>
                  </a:lnTo>
                  <a:lnTo>
                    <a:pt x="207" y="234"/>
                  </a:lnTo>
                  <a:lnTo>
                    <a:pt x="222" y="238"/>
                  </a:lnTo>
                  <a:lnTo>
                    <a:pt x="230" y="240"/>
                  </a:lnTo>
                  <a:lnTo>
                    <a:pt x="237" y="242"/>
                  </a:lnTo>
                  <a:lnTo>
                    <a:pt x="243" y="245"/>
                  </a:lnTo>
                  <a:lnTo>
                    <a:pt x="249" y="249"/>
                  </a:lnTo>
                  <a:lnTo>
                    <a:pt x="253" y="253"/>
                  </a:lnTo>
                  <a:lnTo>
                    <a:pt x="258" y="258"/>
                  </a:lnTo>
                  <a:lnTo>
                    <a:pt x="260" y="264"/>
                  </a:lnTo>
                  <a:lnTo>
                    <a:pt x="261" y="272"/>
                  </a:lnTo>
                  <a:lnTo>
                    <a:pt x="260" y="280"/>
                  </a:lnTo>
                  <a:lnTo>
                    <a:pt x="256" y="289"/>
                  </a:lnTo>
                  <a:lnTo>
                    <a:pt x="252" y="296"/>
                  </a:lnTo>
                  <a:lnTo>
                    <a:pt x="248" y="302"/>
                  </a:lnTo>
                  <a:lnTo>
                    <a:pt x="242" y="308"/>
                  </a:lnTo>
                  <a:lnTo>
                    <a:pt x="238" y="314"/>
                  </a:lnTo>
                  <a:lnTo>
                    <a:pt x="236" y="321"/>
                  </a:lnTo>
                  <a:lnTo>
                    <a:pt x="234" y="327"/>
                  </a:lnTo>
                  <a:lnTo>
                    <a:pt x="234" y="333"/>
                  </a:lnTo>
                  <a:lnTo>
                    <a:pt x="236" y="338"/>
                  </a:lnTo>
                  <a:lnTo>
                    <a:pt x="238" y="344"/>
                  </a:lnTo>
                  <a:lnTo>
                    <a:pt x="241" y="349"/>
                  </a:lnTo>
                  <a:lnTo>
                    <a:pt x="250" y="357"/>
                  </a:lnTo>
                  <a:lnTo>
                    <a:pt x="259" y="365"/>
                  </a:lnTo>
                  <a:lnTo>
                    <a:pt x="278" y="378"/>
                  </a:lnTo>
                  <a:lnTo>
                    <a:pt x="294" y="389"/>
                  </a:lnTo>
                  <a:lnTo>
                    <a:pt x="294" y="376"/>
                  </a:lnTo>
                  <a:lnTo>
                    <a:pt x="294" y="365"/>
                  </a:lnTo>
                  <a:lnTo>
                    <a:pt x="294" y="356"/>
                  </a:lnTo>
                  <a:lnTo>
                    <a:pt x="294" y="346"/>
                  </a:lnTo>
                  <a:lnTo>
                    <a:pt x="305" y="346"/>
                  </a:lnTo>
                  <a:lnTo>
                    <a:pt x="315" y="343"/>
                  </a:lnTo>
                  <a:lnTo>
                    <a:pt x="319" y="340"/>
                  </a:lnTo>
                  <a:lnTo>
                    <a:pt x="323" y="338"/>
                  </a:lnTo>
                  <a:lnTo>
                    <a:pt x="327" y="335"/>
                  </a:lnTo>
                  <a:lnTo>
                    <a:pt x="329" y="332"/>
                  </a:lnTo>
                  <a:lnTo>
                    <a:pt x="334" y="326"/>
                  </a:lnTo>
                  <a:lnTo>
                    <a:pt x="338" y="317"/>
                  </a:lnTo>
                  <a:lnTo>
                    <a:pt x="340" y="308"/>
                  </a:lnTo>
                  <a:lnTo>
                    <a:pt x="340" y="297"/>
                  </a:lnTo>
                  <a:lnTo>
                    <a:pt x="339" y="283"/>
                  </a:lnTo>
                  <a:lnTo>
                    <a:pt x="337" y="272"/>
                  </a:lnTo>
                  <a:lnTo>
                    <a:pt x="332" y="261"/>
                  </a:lnTo>
                  <a:lnTo>
                    <a:pt x="327" y="251"/>
                  </a:lnTo>
                  <a:lnTo>
                    <a:pt x="322" y="240"/>
                  </a:lnTo>
                  <a:lnTo>
                    <a:pt x="318" y="229"/>
                  </a:lnTo>
                  <a:lnTo>
                    <a:pt x="315" y="217"/>
                  </a:lnTo>
                  <a:lnTo>
                    <a:pt x="314" y="204"/>
                  </a:lnTo>
                  <a:lnTo>
                    <a:pt x="309" y="202"/>
                  </a:lnTo>
                  <a:lnTo>
                    <a:pt x="301" y="194"/>
                  </a:lnTo>
                  <a:lnTo>
                    <a:pt x="292" y="184"/>
                  </a:lnTo>
                  <a:lnTo>
                    <a:pt x="282" y="171"/>
                  </a:lnTo>
                  <a:lnTo>
                    <a:pt x="271" y="157"/>
                  </a:lnTo>
                  <a:lnTo>
                    <a:pt x="262" y="144"/>
                  </a:lnTo>
                  <a:lnTo>
                    <a:pt x="259" y="139"/>
                  </a:lnTo>
                  <a:lnTo>
                    <a:pt x="256" y="133"/>
                  </a:lnTo>
                  <a:lnTo>
                    <a:pt x="254" y="128"/>
                  </a:lnTo>
                  <a:lnTo>
                    <a:pt x="254" y="125"/>
                  </a:lnTo>
                  <a:lnTo>
                    <a:pt x="255" y="110"/>
                  </a:lnTo>
                  <a:lnTo>
                    <a:pt x="259" y="90"/>
                  </a:lnTo>
                  <a:lnTo>
                    <a:pt x="262" y="80"/>
                  </a:lnTo>
                  <a:lnTo>
                    <a:pt x="265" y="71"/>
                  </a:lnTo>
                  <a:lnTo>
                    <a:pt x="270" y="62"/>
                  </a:lnTo>
                  <a:lnTo>
                    <a:pt x="274" y="56"/>
                  </a:lnTo>
                  <a:lnTo>
                    <a:pt x="286" y="57"/>
                  </a:lnTo>
                  <a:lnTo>
                    <a:pt x="298" y="58"/>
                  </a:lnTo>
                  <a:lnTo>
                    <a:pt x="309" y="57"/>
                  </a:lnTo>
                  <a:lnTo>
                    <a:pt x="320" y="55"/>
                  </a:lnTo>
                  <a:lnTo>
                    <a:pt x="343" y="52"/>
                  </a:lnTo>
                  <a:lnTo>
                    <a:pt x="367" y="50"/>
                  </a:lnTo>
                  <a:lnTo>
                    <a:pt x="378" y="52"/>
                  </a:lnTo>
                  <a:lnTo>
                    <a:pt x="398" y="56"/>
                  </a:lnTo>
                  <a:lnTo>
                    <a:pt x="418" y="60"/>
                  </a:lnTo>
                  <a:lnTo>
                    <a:pt x="433" y="62"/>
                  </a:lnTo>
                  <a:lnTo>
                    <a:pt x="445" y="60"/>
                  </a:lnTo>
                  <a:lnTo>
                    <a:pt x="466" y="54"/>
                  </a:lnTo>
                  <a:lnTo>
                    <a:pt x="493" y="46"/>
                  </a:lnTo>
                  <a:lnTo>
                    <a:pt x="521" y="36"/>
                  </a:lnTo>
                  <a:lnTo>
                    <a:pt x="550" y="26"/>
                  </a:lnTo>
                  <a:lnTo>
                    <a:pt x="574" y="16"/>
                  </a:lnTo>
                  <a:lnTo>
                    <a:pt x="584" y="12"/>
                  </a:lnTo>
                  <a:lnTo>
                    <a:pt x="591" y="7"/>
                  </a:lnTo>
                  <a:lnTo>
                    <a:pt x="597" y="3"/>
                  </a:lnTo>
                  <a:lnTo>
                    <a:pt x="599" y="0"/>
                  </a:lnTo>
                  <a:lnTo>
                    <a:pt x="598" y="12"/>
                  </a:lnTo>
                  <a:lnTo>
                    <a:pt x="597" y="20"/>
                  </a:lnTo>
                  <a:lnTo>
                    <a:pt x="597" y="25"/>
                  </a:lnTo>
                  <a:lnTo>
                    <a:pt x="597" y="30"/>
                  </a:lnTo>
                  <a:lnTo>
                    <a:pt x="598" y="36"/>
                  </a:lnTo>
                  <a:lnTo>
                    <a:pt x="599" y="44"/>
                  </a:lnTo>
                  <a:lnTo>
                    <a:pt x="599" y="76"/>
                  </a:lnTo>
                  <a:lnTo>
                    <a:pt x="598" y="102"/>
                  </a:lnTo>
                  <a:lnTo>
                    <a:pt x="597" y="126"/>
                  </a:lnTo>
                  <a:lnTo>
                    <a:pt x="596" y="146"/>
                  </a:lnTo>
                  <a:lnTo>
                    <a:pt x="595" y="165"/>
                  </a:lnTo>
                  <a:lnTo>
                    <a:pt x="594" y="185"/>
                  </a:lnTo>
                  <a:lnTo>
                    <a:pt x="592" y="205"/>
                  </a:lnTo>
                  <a:lnTo>
                    <a:pt x="592" y="228"/>
                  </a:lnTo>
                  <a:lnTo>
                    <a:pt x="592" y="239"/>
                  </a:lnTo>
                  <a:lnTo>
                    <a:pt x="591" y="249"/>
                  </a:lnTo>
                  <a:lnTo>
                    <a:pt x="589" y="258"/>
                  </a:lnTo>
                  <a:lnTo>
                    <a:pt x="587" y="267"/>
                  </a:lnTo>
                  <a:lnTo>
                    <a:pt x="585" y="276"/>
                  </a:lnTo>
                  <a:lnTo>
                    <a:pt x="581" y="285"/>
                  </a:lnTo>
                  <a:lnTo>
                    <a:pt x="577" y="295"/>
                  </a:lnTo>
                  <a:lnTo>
                    <a:pt x="573" y="304"/>
                  </a:lnTo>
                  <a:lnTo>
                    <a:pt x="562" y="321"/>
                  </a:lnTo>
                  <a:lnTo>
                    <a:pt x="550" y="337"/>
                  </a:lnTo>
                  <a:lnTo>
                    <a:pt x="535" y="353"/>
                  </a:lnTo>
                  <a:lnTo>
                    <a:pt x="520" y="367"/>
                  </a:lnTo>
                  <a:lnTo>
                    <a:pt x="503" y="379"/>
                  </a:lnTo>
                  <a:lnTo>
                    <a:pt x="487" y="391"/>
                  </a:lnTo>
                  <a:lnTo>
                    <a:pt x="468" y="402"/>
                  </a:lnTo>
                  <a:lnTo>
                    <a:pt x="450" y="410"/>
                  </a:lnTo>
                  <a:lnTo>
                    <a:pt x="431" y="417"/>
                  </a:lnTo>
                  <a:lnTo>
                    <a:pt x="411" y="422"/>
                  </a:lnTo>
                  <a:lnTo>
                    <a:pt x="393" y="425"/>
                  </a:lnTo>
                  <a:lnTo>
                    <a:pt x="374" y="426"/>
                  </a:lnTo>
                  <a:lnTo>
                    <a:pt x="372" y="433"/>
                  </a:lnTo>
                  <a:lnTo>
                    <a:pt x="368" y="440"/>
                  </a:lnTo>
                  <a:lnTo>
                    <a:pt x="365" y="446"/>
                  </a:lnTo>
                  <a:lnTo>
                    <a:pt x="362" y="452"/>
                  </a:lnTo>
                  <a:lnTo>
                    <a:pt x="353" y="464"/>
                  </a:lnTo>
                  <a:lnTo>
                    <a:pt x="342" y="474"/>
                  </a:lnTo>
                  <a:lnTo>
                    <a:pt x="331" y="483"/>
                  </a:lnTo>
                  <a:lnTo>
                    <a:pt x="318" y="491"/>
                  </a:lnTo>
                  <a:lnTo>
                    <a:pt x="306" y="499"/>
                  </a:lnTo>
                  <a:lnTo>
                    <a:pt x="293" y="507"/>
                  </a:lnTo>
                  <a:lnTo>
                    <a:pt x="281" y="516"/>
                  </a:lnTo>
                  <a:lnTo>
                    <a:pt x="269" y="525"/>
                  </a:lnTo>
                  <a:lnTo>
                    <a:pt x="258" y="534"/>
                  </a:lnTo>
                  <a:lnTo>
                    <a:pt x="248" y="544"/>
                  </a:lnTo>
                  <a:lnTo>
                    <a:pt x="243" y="549"/>
                  </a:lnTo>
                  <a:lnTo>
                    <a:pt x="239" y="555"/>
                  </a:lnTo>
                  <a:lnTo>
                    <a:pt x="236" y="561"/>
                  </a:lnTo>
                  <a:lnTo>
                    <a:pt x="232" y="568"/>
                  </a:lnTo>
                  <a:lnTo>
                    <a:pt x="230" y="575"/>
                  </a:lnTo>
                  <a:lnTo>
                    <a:pt x="229" y="582"/>
                  </a:lnTo>
                  <a:lnTo>
                    <a:pt x="228" y="590"/>
                  </a:lnTo>
                  <a:lnTo>
                    <a:pt x="227" y="598"/>
                  </a:lnTo>
                  <a:lnTo>
                    <a:pt x="228" y="604"/>
                  </a:lnTo>
                  <a:lnTo>
                    <a:pt x="231" y="611"/>
                  </a:lnTo>
                  <a:lnTo>
                    <a:pt x="237" y="619"/>
                  </a:lnTo>
                  <a:lnTo>
                    <a:pt x="242" y="629"/>
                  </a:lnTo>
                  <a:lnTo>
                    <a:pt x="249" y="637"/>
                  </a:lnTo>
                  <a:lnTo>
                    <a:pt x="255" y="645"/>
                  </a:lnTo>
                  <a:lnTo>
                    <a:pt x="262" y="650"/>
                  </a:lnTo>
                  <a:lnTo>
                    <a:pt x="267" y="654"/>
                  </a:lnTo>
                  <a:lnTo>
                    <a:pt x="262" y="663"/>
                  </a:lnTo>
                  <a:lnTo>
                    <a:pt x="258" y="671"/>
                  </a:lnTo>
                  <a:lnTo>
                    <a:pt x="255" y="680"/>
                  </a:lnTo>
                  <a:lnTo>
                    <a:pt x="254" y="685"/>
                  </a:lnTo>
                  <a:lnTo>
                    <a:pt x="254" y="694"/>
                  </a:lnTo>
                  <a:lnTo>
                    <a:pt x="256" y="701"/>
                  </a:lnTo>
                  <a:lnTo>
                    <a:pt x="258" y="709"/>
                  </a:lnTo>
                  <a:lnTo>
                    <a:pt x="261" y="715"/>
                  </a:lnTo>
                  <a:lnTo>
                    <a:pt x="263" y="722"/>
                  </a:lnTo>
                  <a:lnTo>
                    <a:pt x="265" y="729"/>
                  </a:lnTo>
                  <a:lnTo>
                    <a:pt x="266" y="738"/>
                  </a:lnTo>
                  <a:lnTo>
                    <a:pt x="267" y="747"/>
                  </a:lnTo>
                  <a:lnTo>
                    <a:pt x="267" y="766"/>
                  </a:lnTo>
                  <a:lnTo>
                    <a:pt x="267" y="780"/>
                  </a:lnTo>
                  <a:lnTo>
                    <a:pt x="267" y="790"/>
                  </a:lnTo>
                  <a:lnTo>
                    <a:pt x="267" y="796"/>
                  </a:lnTo>
                  <a:lnTo>
                    <a:pt x="266" y="799"/>
                  </a:lnTo>
                  <a:lnTo>
                    <a:pt x="264" y="803"/>
                  </a:lnTo>
                  <a:lnTo>
                    <a:pt x="261" y="808"/>
                  </a:lnTo>
                  <a:lnTo>
                    <a:pt x="256" y="814"/>
                  </a:lnTo>
                  <a:lnTo>
                    <a:pt x="244" y="827"/>
                  </a:lnTo>
                  <a:lnTo>
                    <a:pt x="230" y="841"/>
                  </a:lnTo>
                  <a:lnTo>
                    <a:pt x="215" y="856"/>
                  </a:lnTo>
                  <a:lnTo>
                    <a:pt x="200" y="868"/>
                  </a:lnTo>
                  <a:lnTo>
                    <a:pt x="193" y="873"/>
                  </a:lnTo>
                  <a:lnTo>
                    <a:pt x="186" y="877"/>
                  </a:lnTo>
                  <a:lnTo>
                    <a:pt x="180" y="880"/>
                  </a:lnTo>
                  <a:lnTo>
                    <a:pt x="174" y="882"/>
                  </a:lnTo>
                  <a:lnTo>
                    <a:pt x="161" y="885"/>
                  </a:lnTo>
                  <a:lnTo>
                    <a:pt x="147" y="887"/>
                  </a:lnTo>
                  <a:lnTo>
                    <a:pt x="132" y="889"/>
                  </a:lnTo>
                  <a:lnTo>
                    <a:pt x="118" y="890"/>
                  </a:lnTo>
                  <a:lnTo>
                    <a:pt x="113" y="891"/>
                  </a:lnTo>
                  <a:lnTo>
                    <a:pt x="106" y="892"/>
                  </a:lnTo>
                  <a:lnTo>
                    <a:pt x="102" y="894"/>
                  </a:lnTo>
                  <a:lnTo>
                    <a:pt x="96" y="896"/>
                  </a:lnTo>
                  <a:lnTo>
                    <a:pt x="93" y="900"/>
                  </a:lnTo>
                  <a:lnTo>
                    <a:pt x="91" y="904"/>
                  </a:lnTo>
                  <a:lnTo>
                    <a:pt x="88" y="908"/>
                  </a:lnTo>
                  <a:lnTo>
                    <a:pt x="87" y="913"/>
                  </a:lnTo>
                  <a:lnTo>
                    <a:pt x="88" y="920"/>
                  </a:lnTo>
                  <a:lnTo>
                    <a:pt x="90" y="925"/>
                  </a:lnTo>
                  <a:lnTo>
                    <a:pt x="91" y="931"/>
                  </a:lnTo>
                  <a:lnTo>
                    <a:pt x="93" y="935"/>
                  </a:lnTo>
                  <a:lnTo>
                    <a:pt x="95" y="939"/>
                  </a:lnTo>
                  <a:lnTo>
                    <a:pt x="99" y="941"/>
                  </a:lnTo>
                  <a:lnTo>
                    <a:pt x="103" y="943"/>
                  </a:lnTo>
                  <a:lnTo>
                    <a:pt x="108" y="943"/>
                  </a:lnTo>
                  <a:lnTo>
                    <a:pt x="94" y="993"/>
                  </a:lnTo>
                  <a:lnTo>
                    <a:pt x="91" y="992"/>
                  </a:lnTo>
                  <a:lnTo>
                    <a:pt x="82" y="990"/>
                  </a:lnTo>
                  <a:lnTo>
                    <a:pt x="75" y="988"/>
                  </a:lnTo>
                  <a:lnTo>
                    <a:pt x="74" y="987"/>
                  </a:lnTo>
                  <a:lnTo>
                    <a:pt x="74" y="820"/>
                  </a:lnTo>
                  <a:lnTo>
                    <a:pt x="74" y="810"/>
                  </a:lnTo>
                  <a:lnTo>
                    <a:pt x="73" y="801"/>
                  </a:lnTo>
                  <a:lnTo>
                    <a:pt x="71" y="793"/>
                  </a:lnTo>
                  <a:lnTo>
                    <a:pt x="70" y="785"/>
                  </a:lnTo>
                  <a:lnTo>
                    <a:pt x="64" y="774"/>
                  </a:lnTo>
                  <a:lnTo>
                    <a:pt x="58" y="765"/>
                  </a:lnTo>
                  <a:lnTo>
                    <a:pt x="52" y="755"/>
                  </a:lnTo>
                  <a:lnTo>
                    <a:pt x="47" y="744"/>
                  </a:lnTo>
                  <a:lnTo>
                    <a:pt x="45" y="738"/>
                  </a:lnTo>
                  <a:lnTo>
                    <a:pt x="42" y="729"/>
                  </a:lnTo>
                  <a:lnTo>
                    <a:pt x="41" y="720"/>
                  </a:lnTo>
                  <a:lnTo>
                    <a:pt x="41" y="709"/>
                  </a:lnTo>
                  <a:lnTo>
                    <a:pt x="51" y="704"/>
                  </a:lnTo>
                  <a:lnTo>
                    <a:pt x="72" y="690"/>
                  </a:lnTo>
                  <a:lnTo>
                    <a:pt x="95" y="675"/>
                  </a:lnTo>
                  <a:lnTo>
                    <a:pt x="108" y="666"/>
                  </a:lnTo>
                  <a:lnTo>
                    <a:pt x="107" y="653"/>
                  </a:lnTo>
                  <a:lnTo>
                    <a:pt x="106" y="636"/>
                  </a:lnTo>
                  <a:lnTo>
                    <a:pt x="106" y="627"/>
                  </a:lnTo>
                  <a:lnTo>
                    <a:pt x="108" y="617"/>
                  </a:lnTo>
                  <a:lnTo>
                    <a:pt x="109" y="614"/>
                  </a:lnTo>
                  <a:lnTo>
                    <a:pt x="110" y="610"/>
                  </a:lnTo>
                  <a:lnTo>
                    <a:pt x="113" y="607"/>
                  </a:lnTo>
                  <a:lnTo>
                    <a:pt x="115" y="604"/>
                  </a:lnTo>
                  <a:lnTo>
                    <a:pt x="129" y="591"/>
                  </a:lnTo>
                  <a:lnTo>
                    <a:pt x="149" y="571"/>
                  </a:lnTo>
                  <a:lnTo>
                    <a:pt x="159" y="558"/>
                  </a:lnTo>
                  <a:lnTo>
                    <a:pt x="166" y="546"/>
                  </a:lnTo>
                  <a:lnTo>
                    <a:pt x="170" y="539"/>
                  </a:lnTo>
                  <a:lnTo>
                    <a:pt x="172" y="532"/>
                  </a:lnTo>
                  <a:lnTo>
                    <a:pt x="174" y="526"/>
                  </a:lnTo>
                  <a:lnTo>
                    <a:pt x="174" y="519"/>
                  </a:lnTo>
                  <a:lnTo>
                    <a:pt x="174" y="498"/>
                  </a:lnTo>
                  <a:lnTo>
                    <a:pt x="172" y="479"/>
                  </a:lnTo>
                  <a:lnTo>
                    <a:pt x="170" y="460"/>
                  </a:lnTo>
                  <a:lnTo>
                    <a:pt x="168" y="441"/>
                  </a:lnTo>
                  <a:lnTo>
                    <a:pt x="165" y="423"/>
                  </a:lnTo>
                  <a:lnTo>
                    <a:pt x="163" y="404"/>
                  </a:lnTo>
                  <a:lnTo>
                    <a:pt x="161" y="384"/>
                  </a:lnTo>
                  <a:lnTo>
                    <a:pt x="161" y="364"/>
                  </a:lnTo>
                  <a:lnTo>
                    <a:pt x="152" y="364"/>
                  </a:lnTo>
                  <a:lnTo>
                    <a:pt x="142" y="363"/>
                  </a:lnTo>
                  <a:lnTo>
                    <a:pt x="132" y="361"/>
                  </a:lnTo>
                  <a:lnTo>
                    <a:pt x="122" y="358"/>
                  </a:lnTo>
                  <a:lnTo>
                    <a:pt x="102" y="350"/>
                  </a:lnTo>
                  <a:lnTo>
                    <a:pt x="81" y="341"/>
                  </a:lnTo>
                  <a:lnTo>
                    <a:pt x="42" y="323"/>
                  </a:lnTo>
                  <a:lnTo>
                    <a:pt x="15" y="309"/>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89" name="Freeform 188"/>
            <p:cNvSpPr>
              <a:spLocks/>
            </p:cNvSpPr>
            <p:nvPr/>
          </p:nvSpPr>
          <p:spPr bwMode="auto">
            <a:xfrm>
              <a:off x="5934034" y="4634202"/>
              <a:ext cx="238125" cy="287338"/>
            </a:xfrm>
            <a:custGeom>
              <a:avLst/>
              <a:gdLst>
                <a:gd name="T0" fmla="*/ 2147483646 w 545"/>
                <a:gd name="T1" fmla="*/ 2147483646 h 549"/>
                <a:gd name="T2" fmla="*/ 2147483646 w 545"/>
                <a:gd name="T3" fmla="*/ 2147483646 h 549"/>
                <a:gd name="T4" fmla="*/ 2147483646 w 545"/>
                <a:gd name="T5" fmla="*/ 2147483646 h 549"/>
                <a:gd name="T6" fmla="*/ 2147483646 w 545"/>
                <a:gd name="T7" fmla="*/ 2147483646 h 549"/>
                <a:gd name="T8" fmla="*/ 2147483646 w 545"/>
                <a:gd name="T9" fmla="*/ 2147483646 h 549"/>
                <a:gd name="T10" fmla="*/ 2147483646 w 545"/>
                <a:gd name="T11" fmla="*/ 2147483646 h 549"/>
                <a:gd name="T12" fmla="*/ 2147483646 w 545"/>
                <a:gd name="T13" fmla="*/ 2147483646 h 549"/>
                <a:gd name="T14" fmla="*/ 2147483646 w 545"/>
                <a:gd name="T15" fmla="*/ 2147483646 h 549"/>
                <a:gd name="T16" fmla="*/ 2147483646 w 545"/>
                <a:gd name="T17" fmla="*/ 2147483646 h 549"/>
                <a:gd name="T18" fmla="*/ 2147483646 w 545"/>
                <a:gd name="T19" fmla="*/ 2147483646 h 549"/>
                <a:gd name="T20" fmla="*/ 2147483646 w 545"/>
                <a:gd name="T21" fmla="*/ 2147483646 h 549"/>
                <a:gd name="T22" fmla="*/ 2147483646 w 545"/>
                <a:gd name="T23" fmla="*/ 2147483646 h 549"/>
                <a:gd name="T24" fmla="*/ 2147483646 w 545"/>
                <a:gd name="T25" fmla="*/ 2147483646 h 549"/>
                <a:gd name="T26" fmla="*/ 2147483646 w 545"/>
                <a:gd name="T27" fmla="*/ 2147483646 h 549"/>
                <a:gd name="T28" fmla="*/ 2147483646 w 545"/>
                <a:gd name="T29" fmla="*/ 2147483646 h 549"/>
                <a:gd name="T30" fmla="*/ 2147483646 w 545"/>
                <a:gd name="T31" fmla="*/ 2147483646 h 549"/>
                <a:gd name="T32" fmla="*/ 2147483646 w 545"/>
                <a:gd name="T33" fmla="*/ 2147483646 h 549"/>
                <a:gd name="T34" fmla="*/ 2147483646 w 545"/>
                <a:gd name="T35" fmla="*/ 2147483646 h 549"/>
                <a:gd name="T36" fmla="*/ 2147483646 w 545"/>
                <a:gd name="T37" fmla="*/ 2147483646 h 549"/>
                <a:gd name="T38" fmla="*/ 2147483646 w 545"/>
                <a:gd name="T39" fmla="*/ 2147483646 h 549"/>
                <a:gd name="T40" fmla="*/ 2147483646 w 545"/>
                <a:gd name="T41" fmla="*/ 2147483646 h 549"/>
                <a:gd name="T42" fmla="*/ 2147483646 w 545"/>
                <a:gd name="T43" fmla="*/ 2147483646 h 549"/>
                <a:gd name="T44" fmla="*/ 2147483646 w 545"/>
                <a:gd name="T45" fmla="*/ 2147483646 h 549"/>
                <a:gd name="T46" fmla="*/ 2147483646 w 545"/>
                <a:gd name="T47" fmla="*/ 2147483646 h 549"/>
                <a:gd name="T48" fmla="*/ 2147483646 w 545"/>
                <a:gd name="T49" fmla="*/ 2147483646 h 549"/>
                <a:gd name="T50" fmla="*/ 2147483646 w 545"/>
                <a:gd name="T51" fmla="*/ 2147483646 h 549"/>
                <a:gd name="T52" fmla="*/ 2147483646 w 545"/>
                <a:gd name="T53" fmla="*/ 2147483646 h 549"/>
                <a:gd name="T54" fmla="*/ 2147483646 w 545"/>
                <a:gd name="T55" fmla="*/ 2147483646 h 549"/>
                <a:gd name="T56" fmla="*/ 2147483646 w 545"/>
                <a:gd name="T57" fmla="*/ 2147483646 h 549"/>
                <a:gd name="T58" fmla="*/ 2147483646 w 545"/>
                <a:gd name="T59" fmla="*/ 2147483646 h 549"/>
                <a:gd name="T60" fmla="*/ 2147483646 w 545"/>
                <a:gd name="T61" fmla="*/ 2147483646 h 549"/>
                <a:gd name="T62" fmla="*/ 2147483646 w 545"/>
                <a:gd name="T63" fmla="*/ 2147483646 h 549"/>
                <a:gd name="T64" fmla="*/ 2147483646 w 545"/>
                <a:gd name="T65" fmla="*/ 0 h 549"/>
                <a:gd name="T66" fmla="*/ 2147483646 w 545"/>
                <a:gd name="T67" fmla="*/ 2147483646 h 549"/>
                <a:gd name="T68" fmla="*/ 2147483646 w 545"/>
                <a:gd name="T69" fmla="*/ 2147483646 h 549"/>
                <a:gd name="T70" fmla="*/ 2147483646 w 545"/>
                <a:gd name="T71" fmla="*/ 2147483646 h 549"/>
                <a:gd name="T72" fmla="*/ 2147483646 w 545"/>
                <a:gd name="T73" fmla="*/ 2147483646 h 549"/>
                <a:gd name="T74" fmla="*/ 2147483646 w 545"/>
                <a:gd name="T75" fmla="*/ 2147483646 h 549"/>
                <a:gd name="T76" fmla="*/ 2147483646 w 545"/>
                <a:gd name="T77" fmla="*/ 2147483646 h 549"/>
                <a:gd name="T78" fmla="*/ 2147483646 w 545"/>
                <a:gd name="T79" fmla="*/ 2147483646 h 549"/>
                <a:gd name="T80" fmla="*/ 2147483646 w 545"/>
                <a:gd name="T81" fmla="*/ 2147483646 h 549"/>
                <a:gd name="T82" fmla="*/ 2147483646 w 545"/>
                <a:gd name="T83" fmla="*/ 2147483646 h 549"/>
                <a:gd name="T84" fmla="*/ 2147483646 w 545"/>
                <a:gd name="T85" fmla="*/ 2147483646 h 549"/>
                <a:gd name="T86" fmla="*/ 2147483646 w 545"/>
                <a:gd name="T87" fmla="*/ 2147483646 h 549"/>
                <a:gd name="T88" fmla="*/ 2147483646 w 545"/>
                <a:gd name="T89" fmla="*/ 2147483646 h 549"/>
                <a:gd name="T90" fmla="*/ 2147483646 w 545"/>
                <a:gd name="T91" fmla="*/ 2147483646 h 549"/>
                <a:gd name="T92" fmla="*/ 2147483646 w 545"/>
                <a:gd name="T93" fmla="*/ 2147483646 h 549"/>
                <a:gd name="T94" fmla="*/ 2147483646 w 545"/>
                <a:gd name="T95" fmla="*/ 2147483646 h 549"/>
                <a:gd name="T96" fmla="*/ 2147483646 w 545"/>
                <a:gd name="T97" fmla="*/ 2147483646 h 549"/>
                <a:gd name="T98" fmla="*/ 0 w 545"/>
                <a:gd name="T99" fmla="*/ 2147483646 h 54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45" h="549">
                  <a:moveTo>
                    <a:pt x="13" y="420"/>
                  </a:moveTo>
                  <a:lnTo>
                    <a:pt x="21" y="424"/>
                  </a:lnTo>
                  <a:lnTo>
                    <a:pt x="30" y="428"/>
                  </a:lnTo>
                  <a:lnTo>
                    <a:pt x="40" y="431"/>
                  </a:lnTo>
                  <a:lnTo>
                    <a:pt x="46" y="432"/>
                  </a:lnTo>
                  <a:lnTo>
                    <a:pt x="46" y="454"/>
                  </a:lnTo>
                  <a:lnTo>
                    <a:pt x="46" y="472"/>
                  </a:lnTo>
                  <a:lnTo>
                    <a:pt x="46" y="491"/>
                  </a:lnTo>
                  <a:lnTo>
                    <a:pt x="46" y="512"/>
                  </a:lnTo>
                  <a:lnTo>
                    <a:pt x="47" y="518"/>
                  </a:lnTo>
                  <a:lnTo>
                    <a:pt x="47" y="523"/>
                  </a:lnTo>
                  <a:lnTo>
                    <a:pt x="48" y="527"/>
                  </a:lnTo>
                  <a:lnTo>
                    <a:pt x="51" y="531"/>
                  </a:lnTo>
                  <a:lnTo>
                    <a:pt x="53" y="534"/>
                  </a:lnTo>
                  <a:lnTo>
                    <a:pt x="55" y="537"/>
                  </a:lnTo>
                  <a:lnTo>
                    <a:pt x="57" y="540"/>
                  </a:lnTo>
                  <a:lnTo>
                    <a:pt x="61" y="542"/>
                  </a:lnTo>
                  <a:lnTo>
                    <a:pt x="68" y="545"/>
                  </a:lnTo>
                  <a:lnTo>
                    <a:pt x="77" y="547"/>
                  </a:lnTo>
                  <a:lnTo>
                    <a:pt x="88" y="548"/>
                  </a:lnTo>
                  <a:lnTo>
                    <a:pt x="100" y="549"/>
                  </a:lnTo>
                  <a:lnTo>
                    <a:pt x="104" y="548"/>
                  </a:lnTo>
                  <a:lnTo>
                    <a:pt x="109" y="548"/>
                  </a:lnTo>
                  <a:lnTo>
                    <a:pt x="113" y="546"/>
                  </a:lnTo>
                  <a:lnTo>
                    <a:pt x="117" y="544"/>
                  </a:lnTo>
                  <a:lnTo>
                    <a:pt x="123" y="539"/>
                  </a:lnTo>
                  <a:lnTo>
                    <a:pt x="130" y="533"/>
                  </a:lnTo>
                  <a:lnTo>
                    <a:pt x="134" y="525"/>
                  </a:lnTo>
                  <a:lnTo>
                    <a:pt x="138" y="516"/>
                  </a:lnTo>
                  <a:lnTo>
                    <a:pt x="143" y="507"/>
                  </a:lnTo>
                  <a:lnTo>
                    <a:pt x="146" y="496"/>
                  </a:lnTo>
                  <a:lnTo>
                    <a:pt x="151" y="487"/>
                  </a:lnTo>
                  <a:lnTo>
                    <a:pt x="154" y="477"/>
                  </a:lnTo>
                  <a:lnTo>
                    <a:pt x="158" y="469"/>
                  </a:lnTo>
                  <a:lnTo>
                    <a:pt x="164" y="461"/>
                  </a:lnTo>
                  <a:lnTo>
                    <a:pt x="169" y="454"/>
                  </a:lnTo>
                  <a:lnTo>
                    <a:pt x="176" y="448"/>
                  </a:lnTo>
                  <a:lnTo>
                    <a:pt x="179" y="446"/>
                  </a:lnTo>
                  <a:lnTo>
                    <a:pt x="183" y="445"/>
                  </a:lnTo>
                  <a:lnTo>
                    <a:pt x="188" y="444"/>
                  </a:lnTo>
                  <a:lnTo>
                    <a:pt x="193" y="444"/>
                  </a:lnTo>
                  <a:lnTo>
                    <a:pt x="201" y="444"/>
                  </a:lnTo>
                  <a:lnTo>
                    <a:pt x="209" y="445"/>
                  </a:lnTo>
                  <a:lnTo>
                    <a:pt x="215" y="446"/>
                  </a:lnTo>
                  <a:lnTo>
                    <a:pt x="222" y="448"/>
                  </a:lnTo>
                  <a:lnTo>
                    <a:pt x="232" y="453"/>
                  </a:lnTo>
                  <a:lnTo>
                    <a:pt x="242" y="457"/>
                  </a:lnTo>
                  <a:lnTo>
                    <a:pt x="252" y="461"/>
                  </a:lnTo>
                  <a:lnTo>
                    <a:pt x="261" y="465"/>
                  </a:lnTo>
                  <a:lnTo>
                    <a:pt x="267" y="467"/>
                  </a:lnTo>
                  <a:lnTo>
                    <a:pt x="272" y="468"/>
                  </a:lnTo>
                  <a:lnTo>
                    <a:pt x="279" y="469"/>
                  </a:lnTo>
                  <a:lnTo>
                    <a:pt x="286" y="469"/>
                  </a:lnTo>
                  <a:lnTo>
                    <a:pt x="297" y="469"/>
                  </a:lnTo>
                  <a:lnTo>
                    <a:pt x="305" y="468"/>
                  </a:lnTo>
                  <a:lnTo>
                    <a:pt x="313" y="466"/>
                  </a:lnTo>
                  <a:lnTo>
                    <a:pt x="319" y="464"/>
                  </a:lnTo>
                  <a:lnTo>
                    <a:pt x="324" y="461"/>
                  </a:lnTo>
                  <a:lnTo>
                    <a:pt x="328" y="457"/>
                  </a:lnTo>
                  <a:lnTo>
                    <a:pt x="332" y="453"/>
                  </a:lnTo>
                  <a:lnTo>
                    <a:pt x="335" y="447"/>
                  </a:lnTo>
                  <a:lnTo>
                    <a:pt x="345" y="422"/>
                  </a:lnTo>
                  <a:lnTo>
                    <a:pt x="359" y="388"/>
                  </a:lnTo>
                  <a:lnTo>
                    <a:pt x="365" y="380"/>
                  </a:lnTo>
                  <a:lnTo>
                    <a:pt x="373" y="372"/>
                  </a:lnTo>
                  <a:lnTo>
                    <a:pt x="382" y="363"/>
                  </a:lnTo>
                  <a:lnTo>
                    <a:pt x="393" y="353"/>
                  </a:lnTo>
                  <a:lnTo>
                    <a:pt x="418" y="333"/>
                  </a:lnTo>
                  <a:lnTo>
                    <a:pt x="447" y="314"/>
                  </a:lnTo>
                  <a:lnTo>
                    <a:pt x="476" y="296"/>
                  </a:lnTo>
                  <a:lnTo>
                    <a:pt x="503" y="278"/>
                  </a:lnTo>
                  <a:lnTo>
                    <a:pt x="527" y="264"/>
                  </a:lnTo>
                  <a:lnTo>
                    <a:pt x="545" y="253"/>
                  </a:lnTo>
                  <a:lnTo>
                    <a:pt x="538" y="235"/>
                  </a:lnTo>
                  <a:lnTo>
                    <a:pt x="528" y="232"/>
                  </a:lnTo>
                  <a:lnTo>
                    <a:pt x="518" y="229"/>
                  </a:lnTo>
                  <a:lnTo>
                    <a:pt x="511" y="223"/>
                  </a:lnTo>
                  <a:lnTo>
                    <a:pt x="503" y="218"/>
                  </a:lnTo>
                  <a:lnTo>
                    <a:pt x="496" y="212"/>
                  </a:lnTo>
                  <a:lnTo>
                    <a:pt x="491" y="206"/>
                  </a:lnTo>
                  <a:lnTo>
                    <a:pt x="485" y="199"/>
                  </a:lnTo>
                  <a:lnTo>
                    <a:pt x="480" y="191"/>
                  </a:lnTo>
                  <a:lnTo>
                    <a:pt x="470" y="175"/>
                  </a:lnTo>
                  <a:lnTo>
                    <a:pt x="460" y="157"/>
                  </a:lnTo>
                  <a:lnTo>
                    <a:pt x="454" y="149"/>
                  </a:lnTo>
                  <a:lnTo>
                    <a:pt x="447" y="141"/>
                  </a:lnTo>
                  <a:lnTo>
                    <a:pt x="440" y="132"/>
                  </a:lnTo>
                  <a:lnTo>
                    <a:pt x="432" y="124"/>
                  </a:lnTo>
                  <a:lnTo>
                    <a:pt x="404" y="101"/>
                  </a:lnTo>
                  <a:lnTo>
                    <a:pt x="377" y="76"/>
                  </a:lnTo>
                  <a:lnTo>
                    <a:pt x="370" y="69"/>
                  </a:lnTo>
                  <a:lnTo>
                    <a:pt x="365" y="62"/>
                  </a:lnTo>
                  <a:lnTo>
                    <a:pt x="359" y="53"/>
                  </a:lnTo>
                  <a:lnTo>
                    <a:pt x="355" y="44"/>
                  </a:lnTo>
                  <a:lnTo>
                    <a:pt x="350" y="35"/>
                  </a:lnTo>
                  <a:lnTo>
                    <a:pt x="348" y="24"/>
                  </a:lnTo>
                  <a:lnTo>
                    <a:pt x="346" y="13"/>
                  </a:lnTo>
                  <a:lnTo>
                    <a:pt x="346" y="0"/>
                  </a:lnTo>
                  <a:lnTo>
                    <a:pt x="319" y="0"/>
                  </a:lnTo>
                  <a:lnTo>
                    <a:pt x="293" y="0"/>
                  </a:lnTo>
                  <a:lnTo>
                    <a:pt x="268" y="1"/>
                  </a:lnTo>
                  <a:lnTo>
                    <a:pt x="244" y="2"/>
                  </a:lnTo>
                  <a:lnTo>
                    <a:pt x="221" y="6"/>
                  </a:lnTo>
                  <a:lnTo>
                    <a:pt x="198" y="9"/>
                  </a:lnTo>
                  <a:lnTo>
                    <a:pt x="176" y="13"/>
                  </a:lnTo>
                  <a:lnTo>
                    <a:pt x="153" y="19"/>
                  </a:lnTo>
                  <a:lnTo>
                    <a:pt x="123" y="21"/>
                  </a:lnTo>
                  <a:lnTo>
                    <a:pt x="95" y="22"/>
                  </a:lnTo>
                  <a:lnTo>
                    <a:pt x="84" y="23"/>
                  </a:lnTo>
                  <a:lnTo>
                    <a:pt x="75" y="25"/>
                  </a:lnTo>
                  <a:lnTo>
                    <a:pt x="71" y="27"/>
                  </a:lnTo>
                  <a:lnTo>
                    <a:pt x="68" y="30"/>
                  </a:lnTo>
                  <a:lnTo>
                    <a:pt x="67" y="33"/>
                  </a:lnTo>
                  <a:lnTo>
                    <a:pt x="67" y="38"/>
                  </a:lnTo>
                  <a:lnTo>
                    <a:pt x="67" y="44"/>
                  </a:lnTo>
                  <a:lnTo>
                    <a:pt x="69" y="50"/>
                  </a:lnTo>
                  <a:lnTo>
                    <a:pt x="73" y="56"/>
                  </a:lnTo>
                  <a:lnTo>
                    <a:pt x="77" y="63"/>
                  </a:lnTo>
                  <a:lnTo>
                    <a:pt x="80" y="68"/>
                  </a:lnTo>
                  <a:lnTo>
                    <a:pt x="84" y="74"/>
                  </a:lnTo>
                  <a:lnTo>
                    <a:pt x="86" y="80"/>
                  </a:lnTo>
                  <a:lnTo>
                    <a:pt x="87" y="87"/>
                  </a:lnTo>
                  <a:lnTo>
                    <a:pt x="86" y="107"/>
                  </a:lnTo>
                  <a:lnTo>
                    <a:pt x="82" y="129"/>
                  </a:lnTo>
                  <a:lnTo>
                    <a:pt x="78" y="150"/>
                  </a:lnTo>
                  <a:lnTo>
                    <a:pt x="74" y="171"/>
                  </a:lnTo>
                  <a:lnTo>
                    <a:pt x="68" y="193"/>
                  </a:lnTo>
                  <a:lnTo>
                    <a:pt x="64" y="214"/>
                  </a:lnTo>
                  <a:lnTo>
                    <a:pt x="62" y="237"/>
                  </a:lnTo>
                  <a:lnTo>
                    <a:pt x="61" y="259"/>
                  </a:lnTo>
                  <a:lnTo>
                    <a:pt x="54" y="261"/>
                  </a:lnTo>
                  <a:lnTo>
                    <a:pt x="47" y="263"/>
                  </a:lnTo>
                  <a:lnTo>
                    <a:pt x="42" y="266"/>
                  </a:lnTo>
                  <a:lnTo>
                    <a:pt x="36" y="269"/>
                  </a:lnTo>
                  <a:lnTo>
                    <a:pt x="26" y="277"/>
                  </a:lnTo>
                  <a:lnTo>
                    <a:pt x="18" y="287"/>
                  </a:lnTo>
                  <a:lnTo>
                    <a:pt x="10" y="297"/>
                  </a:lnTo>
                  <a:lnTo>
                    <a:pt x="5" y="307"/>
                  </a:lnTo>
                  <a:lnTo>
                    <a:pt x="1" y="317"/>
                  </a:lnTo>
                  <a:lnTo>
                    <a:pt x="0" y="327"/>
                  </a:lnTo>
                  <a:lnTo>
                    <a:pt x="1" y="339"/>
                  </a:lnTo>
                  <a:lnTo>
                    <a:pt x="3" y="349"/>
                  </a:lnTo>
                  <a:lnTo>
                    <a:pt x="6" y="358"/>
                  </a:lnTo>
                  <a:lnTo>
                    <a:pt x="8" y="367"/>
                  </a:lnTo>
                  <a:lnTo>
                    <a:pt x="9" y="376"/>
                  </a:lnTo>
                  <a:lnTo>
                    <a:pt x="9" y="386"/>
                  </a:lnTo>
                  <a:lnTo>
                    <a:pt x="8" y="391"/>
                  </a:lnTo>
                  <a:lnTo>
                    <a:pt x="6" y="397"/>
                  </a:lnTo>
                  <a:lnTo>
                    <a:pt x="3" y="402"/>
                  </a:lnTo>
                  <a:lnTo>
                    <a:pt x="0" y="408"/>
                  </a:lnTo>
                  <a:lnTo>
                    <a:pt x="13" y="42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90" name="Freeform 189"/>
            <p:cNvSpPr>
              <a:spLocks/>
            </p:cNvSpPr>
            <p:nvPr/>
          </p:nvSpPr>
          <p:spPr bwMode="auto">
            <a:xfrm>
              <a:off x="6507120" y="4435766"/>
              <a:ext cx="196850" cy="434975"/>
            </a:xfrm>
            <a:custGeom>
              <a:avLst/>
              <a:gdLst>
                <a:gd name="T0" fmla="*/ 2147483646 w 452"/>
                <a:gd name="T1" fmla="*/ 2147483646 h 832"/>
                <a:gd name="T2" fmla="*/ 2147483646 w 452"/>
                <a:gd name="T3" fmla="*/ 2147483646 h 832"/>
                <a:gd name="T4" fmla="*/ 2147483646 w 452"/>
                <a:gd name="T5" fmla="*/ 2147483646 h 832"/>
                <a:gd name="T6" fmla="*/ 2147483646 w 452"/>
                <a:gd name="T7" fmla="*/ 2147483646 h 832"/>
                <a:gd name="T8" fmla="*/ 2147483646 w 452"/>
                <a:gd name="T9" fmla="*/ 2147483646 h 832"/>
                <a:gd name="T10" fmla="*/ 2147483646 w 452"/>
                <a:gd name="T11" fmla="*/ 2147483646 h 832"/>
                <a:gd name="T12" fmla="*/ 2147483646 w 452"/>
                <a:gd name="T13" fmla="*/ 2147483646 h 832"/>
                <a:gd name="T14" fmla="*/ 2147483646 w 452"/>
                <a:gd name="T15" fmla="*/ 2147483646 h 832"/>
                <a:gd name="T16" fmla="*/ 2147483646 w 452"/>
                <a:gd name="T17" fmla="*/ 2147483646 h 832"/>
                <a:gd name="T18" fmla="*/ 2147483646 w 452"/>
                <a:gd name="T19" fmla="*/ 2147483646 h 832"/>
                <a:gd name="T20" fmla="*/ 2147483646 w 452"/>
                <a:gd name="T21" fmla="*/ 2147483646 h 832"/>
                <a:gd name="T22" fmla="*/ 2147483646 w 452"/>
                <a:gd name="T23" fmla="*/ 2147483646 h 832"/>
                <a:gd name="T24" fmla="*/ 2147483646 w 452"/>
                <a:gd name="T25" fmla="*/ 0 h 832"/>
                <a:gd name="T26" fmla="*/ 2147483646 w 452"/>
                <a:gd name="T27" fmla="*/ 2147483646 h 832"/>
                <a:gd name="T28" fmla="*/ 2147483646 w 452"/>
                <a:gd name="T29" fmla="*/ 2147483646 h 832"/>
                <a:gd name="T30" fmla="*/ 2147483646 w 452"/>
                <a:gd name="T31" fmla="*/ 2147483646 h 832"/>
                <a:gd name="T32" fmla="*/ 2147483646 w 452"/>
                <a:gd name="T33" fmla="*/ 2147483646 h 832"/>
                <a:gd name="T34" fmla="*/ 2147483646 w 452"/>
                <a:gd name="T35" fmla="*/ 2147483646 h 832"/>
                <a:gd name="T36" fmla="*/ 2147483646 w 452"/>
                <a:gd name="T37" fmla="*/ 2147483646 h 832"/>
                <a:gd name="T38" fmla="*/ 2147483646 w 452"/>
                <a:gd name="T39" fmla="*/ 2147483646 h 832"/>
                <a:gd name="T40" fmla="*/ 2147483646 w 452"/>
                <a:gd name="T41" fmla="*/ 2147483646 h 832"/>
                <a:gd name="T42" fmla="*/ 2147483646 w 452"/>
                <a:gd name="T43" fmla="*/ 2147483646 h 832"/>
                <a:gd name="T44" fmla="*/ 2147483646 w 452"/>
                <a:gd name="T45" fmla="*/ 2147483646 h 832"/>
                <a:gd name="T46" fmla="*/ 2147483646 w 452"/>
                <a:gd name="T47" fmla="*/ 2147483646 h 832"/>
                <a:gd name="T48" fmla="*/ 2147483646 w 452"/>
                <a:gd name="T49" fmla="*/ 2147483646 h 832"/>
                <a:gd name="T50" fmla="*/ 2147483646 w 452"/>
                <a:gd name="T51" fmla="*/ 2147483646 h 832"/>
                <a:gd name="T52" fmla="*/ 2147483646 w 452"/>
                <a:gd name="T53" fmla="*/ 2147483646 h 832"/>
                <a:gd name="T54" fmla="*/ 2147483646 w 452"/>
                <a:gd name="T55" fmla="*/ 2147483646 h 832"/>
                <a:gd name="T56" fmla="*/ 2147483646 w 452"/>
                <a:gd name="T57" fmla="*/ 2147483646 h 832"/>
                <a:gd name="T58" fmla="*/ 2147483646 w 452"/>
                <a:gd name="T59" fmla="*/ 2147483646 h 832"/>
                <a:gd name="T60" fmla="*/ 2147483646 w 452"/>
                <a:gd name="T61" fmla="*/ 2147483646 h 832"/>
                <a:gd name="T62" fmla="*/ 2147483646 w 452"/>
                <a:gd name="T63" fmla="*/ 2147483646 h 832"/>
                <a:gd name="T64" fmla="*/ 2147483646 w 452"/>
                <a:gd name="T65" fmla="*/ 2147483646 h 832"/>
                <a:gd name="T66" fmla="*/ 2147483646 w 452"/>
                <a:gd name="T67" fmla="*/ 2147483646 h 832"/>
                <a:gd name="T68" fmla="*/ 2147483646 w 452"/>
                <a:gd name="T69" fmla="*/ 2147483646 h 832"/>
                <a:gd name="T70" fmla="*/ 2147483646 w 452"/>
                <a:gd name="T71" fmla="*/ 2147483646 h 832"/>
                <a:gd name="T72" fmla="*/ 2147483646 w 452"/>
                <a:gd name="T73" fmla="*/ 2147483646 h 832"/>
                <a:gd name="T74" fmla="*/ 2147483646 w 452"/>
                <a:gd name="T75" fmla="*/ 2147483646 h 832"/>
                <a:gd name="T76" fmla="*/ 2147483646 w 452"/>
                <a:gd name="T77" fmla="*/ 2147483646 h 832"/>
                <a:gd name="T78" fmla="*/ 2147483646 w 452"/>
                <a:gd name="T79" fmla="*/ 2147483646 h 832"/>
                <a:gd name="T80" fmla="*/ 2147483646 w 452"/>
                <a:gd name="T81" fmla="*/ 2147483646 h 832"/>
                <a:gd name="T82" fmla="*/ 2147483646 w 452"/>
                <a:gd name="T83" fmla="*/ 2147483646 h 832"/>
                <a:gd name="T84" fmla="*/ 2147483646 w 452"/>
                <a:gd name="T85" fmla="*/ 2147483646 h 832"/>
                <a:gd name="T86" fmla="*/ 2147483646 w 452"/>
                <a:gd name="T87" fmla="*/ 2147483646 h 832"/>
                <a:gd name="T88" fmla="*/ 2147483646 w 452"/>
                <a:gd name="T89" fmla="*/ 2147483646 h 832"/>
                <a:gd name="T90" fmla="*/ 2147483646 w 452"/>
                <a:gd name="T91" fmla="*/ 2147483646 h 832"/>
                <a:gd name="T92" fmla="*/ 0 w 452"/>
                <a:gd name="T93" fmla="*/ 2147483646 h 832"/>
                <a:gd name="T94" fmla="*/ 2147483646 w 452"/>
                <a:gd name="T95" fmla="*/ 2147483646 h 832"/>
                <a:gd name="T96" fmla="*/ 2147483646 w 452"/>
                <a:gd name="T97" fmla="*/ 2147483646 h 832"/>
                <a:gd name="T98" fmla="*/ 2147483646 w 452"/>
                <a:gd name="T99" fmla="*/ 2147483646 h 832"/>
                <a:gd name="T100" fmla="*/ 0 w 452"/>
                <a:gd name="T101" fmla="*/ 2147483646 h 832"/>
                <a:gd name="T102" fmla="*/ 2147483646 w 452"/>
                <a:gd name="T103" fmla="*/ 2147483646 h 832"/>
                <a:gd name="T104" fmla="*/ 2147483646 w 452"/>
                <a:gd name="T105" fmla="*/ 2147483646 h 832"/>
                <a:gd name="T106" fmla="*/ 2147483646 w 452"/>
                <a:gd name="T107" fmla="*/ 2147483646 h 832"/>
                <a:gd name="T108" fmla="*/ 2147483646 w 452"/>
                <a:gd name="T109" fmla="*/ 2147483646 h 832"/>
                <a:gd name="T110" fmla="*/ 2147483646 w 452"/>
                <a:gd name="T111" fmla="*/ 2147483646 h 832"/>
                <a:gd name="T112" fmla="*/ 2147483646 w 452"/>
                <a:gd name="T113" fmla="*/ 2147483646 h 832"/>
                <a:gd name="T114" fmla="*/ 2147483646 w 452"/>
                <a:gd name="T115" fmla="*/ 2147483646 h 832"/>
                <a:gd name="T116" fmla="*/ 2147483646 w 452"/>
                <a:gd name="T117" fmla="*/ 2147483646 h 832"/>
                <a:gd name="T118" fmla="*/ 2147483646 w 452"/>
                <a:gd name="T119" fmla="*/ 2147483646 h 832"/>
                <a:gd name="T120" fmla="*/ 2147483646 w 452"/>
                <a:gd name="T121" fmla="*/ 2147483646 h 832"/>
                <a:gd name="T122" fmla="*/ 2147483646 w 452"/>
                <a:gd name="T123" fmla="*/ 2147483646 h 832"/>
                <a:gd name="T124" fmla="*/ 2147483646 w 452"/>
                <a:gd name="T125" fmla="*/ 2147483646 h 83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52" h="832">
                  <a:moveTo>
                    <a:pt x="93" y="264"/>
                  </a:moveTo>
                  <a:lnTo>
                    <a:pt x="103" y="263"/>
                  </a:lnTo>
                  <a:lnTo>
                    <a:pt x="112" y="261"/>
                  </a:lnTo>
                  <a:lnTo>
                    <a:pt x="120" y="257"/>
                  </a:lnTo>
                  <a:lnTo>
                    <a:pt x="129" y="252"/>
                  </a:lnTo>
                  <a:lnTo>
                    <a:pt x="138" y="248"/>
                  </a:lnTo>
                  <a:lnTo>
                    <a:pt x="147" y="244"/>
                  </a:lnTo>
                  <a:lnTo>
                    <a:pt x="157" y="241"/>
                  </a:lnTo>
                  <a:lnTo>
                    <a:pt x="165" y="240"/>
                  </a:lnTo>
                  <a:lnTo>
                    <a:pt x="175" y="239"/>
                  </a:lnTo>
                  <a:lnTo>
                    <a:pt x="184" y="236"/>
                  </a:lnTo>
                  <a:lnTo>
                    <a:pt x="192" y="232"/>
                  </a:lnTo>
                  <a:lnTo>
                    <a:pt x="199" y="227"/>
                  </a:lnTo>
                  <a:lnTo>
                    <a:pt x="206" y="222"/>
                  </a:lnTo>
                  <a:lnTo>
                    <a:pt x="215" y="217"/>
                  </a:lnTo>
                  <a:lnTo>
                    <a:pt x="222" y="213"/>
                  </a:lnTo>
                  <a:lnTo>
                    <a:pt x="232" y="209"/>
                  </a:lnTo>
                  <a:lnTo>
                    <a:pt x="232" y="200"/>
                  </a:lnTo>
                  <a:lnTo>
                    <a:pt x="232" y="191"/>
                  </a:lnTo>
                  <a:lnTo>
                    <a:pt x="232" y="184"/>
                  </a:lnTo>
                  <a:lnTo>
                    <a:pt x="232" y="179"/>
                  </a:lnTo>
                  <a:lnTo>
                    <a:pt x="248" y="179"/>
                  </a:lnTo>
                  <a:lnTo>
                    <a:pt x="259" y="179"/>
                  </a:lnTo>
                  <a:lnTo>
                    <a:pt x="265" y="178"/>
                  </a:lnTo>
                  <a:lnTo>
                    <a:pt x="271" y="177"/>
                  </a:lnTo>
                  <a:lnTo>
                    <a:pt x="276" y="175"/>
                  </a:lnTo>
                  <a:lnTo>
                    <a:pt x="282" y="173"/>
                  </a:lnTo>
                  <a:lnTo>
                    <a:pt x="287" y="170"/>
                  </a:lnTo>
                  <a:lnTo>
                    <a:pt x="293" y="166"/>
                  </a:lnTo>
                  <a:lnTo>
                    <a:pt x="298" y="162"/>
                  </a:lnTo>
                  <a:lnTo>
                    <a:pt x="303" y="157"/>
                  </a:lnTo>
                  <a:lnTo>
                    <a:pt x="311" y="145"/>
                  </a:lnTo>
                  <a:lnTo>
                    <a:pt x="320" y="133"/>
                  </a:lnTo>
                  <a:lnTo>
                    <a:pt x="329" y="120"/>
                  </a:lnTo>
                  <a:lnTo>
                    <a:pt x="336" y="106"/>
                  </a:lnTo>
                  <a:lnTo>
                    <a:pt x="350" y="75"/>
                  </a:lnTo>
                  <a:lnTo>
                    <a:pt x="361" y="46"/>
                  </a:lnTo>
                  <a:lnTo>
                    <a:pt x="371" y="20"/>
                  </a:lnTo>
                  <a:lnTo>
                    <a:pt x="378" y="0"/>
                  </a:lnTo>
                  <a:lnTo>
                    <a:pt x="379" y="7"/>
                  </a:lnTo>
                  <a:lnTo>
                    <a:pt x="383" y="13"/>
                  </a:lnTo>
                  <a:lnTo>
                    <a:pt x="385" y="19"/>
                  </a:lnTo>
                  <a:lnTo>
                    <a:pt x="389" y="25"/>
                  </a:lnTo>
                  <a:lnTo>
                    <a:pt x="397" y="36"/>
                  </a:lnTo>
                  <a:lnTo>
                    <a:pt x="407" y="47"/>
                  </a:lnTo>
                  <a:lnTo>
                    <a:pt x="430" y="65"/>
                  </a:lnTo>
                  <a:lnTo>
                    <a:pt x="452" y="80"/>
                  </a:lnTo>
                  <a:lnTo>
                    <a:pt x="448" y="85"/>
                  </a:lnTo>
                  <a:lnTo>
                    <a:pt x="444" y="91"/>
                  </a:lnTo>
                  <a:lnTo>
                    <a:pt x="442" y="96"/>
                  </a:lnTo>
                  <a:lnTo>
                    <a:pt x="440" y="103"/>
                  </a:lnTo>
                  <a:lnTo>
                    <a:pt x="440" y="114"/>
                  </a:lnTo>
                  <a:lnTo>
                    <a:pt x="442" y="125"/>
                  </a:lnTo>
                  <a:lnTo>
                    <a:pt x="444" y="138"/>
                  </a:lnTo>
                  <a:lnTo>
                    <a:pt x="448" y="151"/>
                  </a:lnTo>
                  <a:lnTo>
                    <a:pt x="451" y="168"/>
                  </a:lnTo>
                  <a:lnTo>
                    <a:pt x="452" y="185"/>
                  </a:lnTo>
                  <a:lnTo>
                    <a:pt x="451" y="192"/>
                  </a:lnTo>
                  <a:lnTo>
                    <a:pt x="450" y="199"/>
                  </a:lnTo>
                  <a:lnTo>
                    <a:pt x="448" y="206"/>
                  </a:lnTo>
                  <a:lnTo>
                    <a:pt x="444" y="213"/>
                  </a:lnTo>
                  <a:lnTo>
                    <a:pt x="437" y="224"/>
                  </a:lnTo>
                  <a:lnTo>
                    <a:pt x="428" y="234"/>
                  </a:lnTo>
                  <a:lnTo>
                    <a:pt x="420" y="244"/>
                  </a:lnTo>
                  <a:lnTo>
                    <a:pt x="412" y="255"/>
                  </a:lnTo>
                  <a:lnTo>
                    <a:pt x="409" y="261"/>
                  </a:lnTo>
                  <a:lnTo>
                    <a:pt x="407" y="269"/>
                  </a:lnTo>
                  <a:lnTo>
                    <a:pt x="406" y="276"/>
                  </a:lnTo>
                  <a:lnTo>
                    <a:pt x="405" y="283"/>
                  </a:lnTo>
                  <a:lnTo>
                    <a:pt x="402" y="289"/>
                  </a:lnTo>
                  <a:lnTo>
                    <a:pt x="397" y="302"/>
                  </a:lnTo>
                  <a:lnTo>
                    <a:pt x="393" y="308"/>
                  </a:lnTo>
                  <a:lnTo>
                    <a:pt x="388" y="314"/>
                  </a:lnTo>
                  <a:lnTo>
                    <a:pt x="386" y="316"/>
                  </a:lnTo>
                  <a:lnTo>
                    <a:pt x="383" y="318"/>
                  </a:lnTo>
                  <a:lnTo>
                    <a:pt x="381" y="319"/>
                  </a:lnTo>
                  <a:lnTo>
                    <a:pt x="378" y="320"/>
                  </a:lnTo>
                  <a:lnTo>
                    <a:pt x="377" y="332"/>
                  </a:lnTo>
                  <a:lnTo>
                    <a:pt x="376" y="343"/>
                  </a:lnTo>
                  <a:lnTo>
                    <a:pt x="373" y="354"/>
                  </a:lnTo>
                  <a:lnTo>
                    <a:pt x="368" y="364"/>
                  </a:lnTo>
                  <a:lnTo>
                    <a:pt x="360" y="386"/>
                  </a:lnTo>
                  <a:lnTo>
                    <a:pt x="349" y="406"/>
                  </a:lnTo>
                  <a:lnTo>
                    <a:pt x="338" y="427"/>
                  </a:lnTo>
                  <a:lnTo>
                    <a:pt x="328" y="449"/>
                  </a:lnTo>
                  <a:lnTo>
                    <a:pt x="325" y="459"/>
                  </a:lnTo>
                  <a:lnTo>
                    <a:pt x="321" y="470"/>
                  </a:lnTo>
                  <a:lnTo>
                    <a:pt x="319" y="481"/>
                  </a:lnTo>
                  <a:lnTo>
                    <a:pt x="319" y="493"/>
                  </a:lnTo>
                  <a:lnTo>
                    <a:pt x="318" y="500"/>
                  </a:lnTo>
                  <a:lnTo>
                    <a:pt x="316" y="509"/>
                  </a:lnTo>
                  <a:lnTo>
                    <a:pt x="314" y="520"/>
                  </a:lnTo>
                  <a:lnTo>
                    <a:pt x="310" y="531"/>
                  </a:lnTo>
                  <a:lnTo>
                    <a:pt x="300" y="559"/>
                  </a:lnTo>
                  <a:lnTo>
                    <a:pt x="288" y="587"/>
                  </a:lnTo>
                  <a:lnTo>
                    <a:pt x="281" y="602"/>
                  </a:lnTo>
                  <a:lnTo>
                    <a:pt x="274" y="615"/>
                  </a:lnTo>
                  <a:lnTo>
                    <a:pt x="266" y="627"/>
                  </a:lnTo>
                  <a:lnTo>
                    <a:pt x="260" y="637"/>
                  </a:lnTo>
                  <a:lnTo>
                    <a:pt x="252" y="646"/>
                  </a:lnTo>
                  <a:lnTo>
                    <a:pt x="245" y="653"/>
                  </a:lnTo>
                  <a:lnTo>
                    <a:pt x="242" y="655"/>
                  </a:lnTo>
                  <a:lnTo>
                    <a:pt x="239" y="658"/>
                  </a:lnTo>
                  <a:lnTo>
                    <a:pt x="236" y="659"/>
                  </a:lnTo>
                  <a:lnTo>
                    <a:pt x="232" y="660"/>
                  </a:lnTo>
                  <a:lnTo>
                    <a:pt x="231" y="678"/>
                  </a:lnTo>
                  <a:lnTo>
                    <a:pt x="230" y="696"/>
                  </a:lnTo>
                  <a:lnTo>
                    <a:pt x="228" y="714"/>
                  </a:lnTo>
                  <a:lnTo>
                    <a:pt x="225" y="730"/>
                  </a:lnTo>
                  <a:lnTo>
                    <a:pt x="220" y="745"/>
                  </a:lnTo>
                  <a:lnTo>
                    <a:pt x="215" y="759"/>
                  </a:lnTo>
                  <a:lnTo>
                    <a:pt x="207" y="773"/>
                  </a:lnTo>
                  <a:lnTo>
                    <a:pt x="199" y="785"/>
                  </a:lnTo>
                  <a:lnTo>
                    <a:pt x="191" y="795"/>
                  </a:lnTo>
                  <a:lnTo>
                    <a:pt x="181" y="805"/>
                  </a:lnTo>
                  <a:lnTo>
                    <a:pt x="169" y="812"/>
                  </a:lnTo>
                  <a:lnTo>
                    <a:pt x="157" y="819"/>
                  </a:lnTo>
                  <a:lnTo>
                    <a:pt x="142" y="825"/>
                  </a:lnTo>
                  <a:lnTo>
                    <a:pt x="127" y="829"/>
                  </a:lnTo>
                  <a:lnTo>
                    <a:pt x="110" y="831"/>
                  </a:lnTo>
                  <a:lnTo>
                    <a:pt x="93" y="832"/>
                  </a:lnTo>
                  <a:lnTo>
                    <a:pt x="86" y="831"/>
                  </a:lnTo>
                  <a:lnTo>
                    <a:pt x="80" y="827"/>
                  </a:lnTo>
                  <a:lnTo>
                    <a:pt x="77" y="825"/>
                  </a:lnTo>
                  <a:lnTo>
                    <a:pt x="75" y="821"/>
                  </a:lnTo>
                  <a:lnTo>
                    <a:pt x="73" y="817"/>
                  </a:lnTo>
                  <a:lnTo>
                    <a:pt x="73" y="813"/>
                  </a:lnTo>
                  <a:lnTo>
                    <a:pt x="61" y="812"/>
                  </a:lnTo>
                  <a:lnTo>
                    <a:pt x="50" y="810"/>
                  </a:lnTo>
                  <a:lnTo>
                    <a:pt x="41" y="807"/>
                  </a:lnTo>
                  <a:lnTo>
                    <a:pt x="34" y="803"/>
                  </a:lnTo>
                  <a:lnTo>
                    <a:pt x="26" y="798"/>
                  </a:lnTo>
                  <a:lnTo>
                    <a:pt x="20" y="791"/>
                  </a:lnTo>
                  <a:lnTo>
                    <a:pt x="15" y="785"/>
                  </a:lnTo>
                  <a:lnTo>
                    <a:pt x="12" y="777"/>
                  </a:lnTo>
                  <a:lnTo>
                    <a:pt x="8" y="769"/>
                  </a:lnTo>
                  <a:lnTo>
                    <a:pt x="5" y="760"/>
                  </a:lnTo>
                  <a:lnTo>
                    <a:pt x="3" y="752"/>
                  </a:lnTo>
                  <a:lnTo>
                    <a:pt x="2" y="743"/>
                  </a:lnTo>
                  <a:lnTo>
                    <a:pt x="0" y="726"/>
                  </a:lnTo>
                  <a:lnTo>
                    <a:pt x="0" y="708"/>
                  </a:lnTo>
                  <a:lnTo>
                    <a:pt x="1" y="702"/>
                  </a:lnTo>
                  <a:lnTo>
                    <a:pt x="2" y="697"/>
                  </a:lnTo>
                  <a:lnTo>
                    <a:pt x="4" y="694"/>
                  </a:lnTo>
                  <a:lnTo>
                    <a:pt x="7" y="691"/>
                  </a:lnTo>
                  <a:lnTo>
                    <a:pt x="14" y="685"/>
                  </a:lnTo>
                  <a:lnTo>
                    <a:pt x="19" y="678"/>
                  </a:lnTo>
                  <a:lnTo>
                    <a:pt x="17" y="677"/>
                  </a:lnTo>
                  <a:lnTo>
                    <a:pt x="14" y="675"/>
                  </a:lnTo>
                  <a:lnTo>
                    <a:pt x="11" y="672"/>
                  </a:lnTo>
                  <a:lnTo>
                    <a:pt x="7" y="668"/>
                  </a:lnTo>
                  <a:lnTo>
                    <a:pt x="2" y="660"/>
                  </a:lnTo>
                  <a:lnTo>
                    <a:pt x="0" y="652"/>
                  </a:lnTo>
                  <a:lnTo>
                    <a:pt x="1" y="642"/>
                  </a:lnTo>
                  <a:lnTo>
                    <a:pt x="3" y="635"/>
                  </a:lnTo>
                  <a:lnTo>
                    <a:pt x="5" y="628"/>
                  </a:lnTo>
                  <a:lnTo>
                    <a:pt x="7" y="622"/>
                  </a:lnTo>
                  <a:lnTo>
                    <a:pt x="8" y="616"/>
                  </a:lnTo>
                  <a:lnTo>
                    <a:pt x="8" y="610"/>
                  </a:lnTo>
                  <a:lnTo>
                    <a:pt x="5" y="602"/>
                  </a:lnTo>
                  <a:lnTo>
                    <a:pt x="0" y="591"/>
                  </a:lnTo>
                  <a:lnTo>
                    <a:pt x="5" y="591"/>
                  </a:lnTo>
                  <a:lnTo>
                    <a:pt x="9" y="590"/>
                  </a:lnTo>
                  <a:lnTo>
                    <a:pt x="14" y="589"/>
                  </a:lnTo>
                  <a:lnTo>
                    <a:pt x="18" y="587"/>
                  </a:lnTo>
                  <a:lnTo>
                    <a:pt x="27" y="582"/>
                  </a:lnTo>
                  <a:lnTo>
                    <a:pt x="36" y="575"/>
                  </a:lnTo>
                  <a:lnTo>
                    <a:pt x="43" y="568"/>
                  </a:lnTo>
                  <a:lnTo>
                    <a:pt x="50" y="559"/>
                  </a:lnTo>
                  <a:lnTo>
                    <a:pt x="57" y="549"/>
                  </a:lnTo>
                  <a:lnTo>
                    <a:pt x="63" y="538"/>
                  </a:lnTo>
                  <a:lnTo>
                    <a:pt x="68" y="527"/>
                  </a:lnTo>
                  <a:lnTo>
                    <a:pt x="73" y="516"/>
                  </a:lnTo>
                  <a:lnTo>
                    <a:pt x="76" y="506"/>
                  </a:lnTo>
                  <a:lnTo>
                    <a:pt x="80" y="496"/>
                  </a:lnTo>
                  <a:lnTo>
                    <a:pt x="84" y="476"/>
                  </a:lnTo>
                  <a:lnTo>
                    <a:pt x="86" y="462"/>
                  </a:lnTo>
                  <a:lnTo>
                    <a:pt x="85" y="453"/>
                  </a:lnTo>
                  <a:lnTo>
                    <a:pt x="84" y="445"/>
                  </a:lnTo>
                  <a:lnTo>
                    <a:pt x="83" y="438"/>
                  </a:lnTo>
                  <a:lnTo>
                    <a:pt x="81" y="430"/>
                  </a:lnTo>
                  <a:lnTo>
                    <a:pt x="75" y="419"/>
                  </a:lnTo>
                  <a:lnTo>
                    <a:pt x="70" y="408"/>
                  </a:lnTo>
                  <a:lnTo>
                    <a:pt x="63" y="398"/>
                  </a:lnTo>
                  <a:lnTo>
                    <a:pt x="58" y="388"/>
                  </a:lnTo>
                  <a:lnTo>
                    <a:pt x="56" y="382"/>
                  </a:lnTo>
                  <a:lnTo>
                    <a:pt x="54" y="376"/>
                  </a:lnTo>
                  <a:lnTo>
                    <a:pt x="53" y="370"/>
                  </a:lnTo>
                  <a:lnTo>
                    <a:pt x="53" y="363"/>
                  </a:lnTo>
                  <a:lnTo>
                    <a:pt x="93" y="264"/>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91" name="Freeform 190"/>
            <p:cNvSpPr>
              <a:spLocks/>
            </p:cNvSpPr>
            <p:nvPr/>
          </p:nvSpPr>
          <p:spPr bwMode="auto">
            <a:xfrm>
              <a:off x="6183271" y="4134141"/>
              <a:ext cx="36513" cy="66675"/>
            </a:xfrm>
            <a:custGeom>
              <a:avLst/>
              <a:gdLst>
                <a:gd name="T0" fmla="*/ 2147483646 w 80"/>
                <a:gd name="T1" fmla="*/ 2147483646 h 126"/>
                <a:gd name="T2" fmla="*/ 2147483646 w 80"/>
                <a:gd name="T3" fmla="*/ 2147483646 h 126"/>
                <a:gd name="T4" fmla="*/ 2147483646 w 80"/>
                <a:gd name="T5" fmla="*/ 2147483646 h 126"/>
                <a:gd name="T6" fmla="*/ 2147483646 w 80"/>
                <a:gd name="T7" fmla="*/ 2147483646 h 126"/>
                <a:gd name="T8" fmla="*/ 2147483646 w 80"/>
                <a:gd name="T9" fmla="*/ 2147483646 h 126"/>
                <a:gd name="T10" fmla="*/ 2147483646 w 80"/>
                <a:gd name="T11" fmla="*/ 2147483646 h 126"/>
                <a:gd name="T12" fmla="*/ 2147483646 w 80"/>
                <a:gd name="T13" fmla="*/ 2147483646 h 126"/>
                <a:gd name="T14" fmla="*/ 2147483646 w 80"/>
                <a:gd name="T15" fmla="*/ 2147483646 h 126"/>
                <a:gd name="T16" fmla="*/ 2147483646 w 80"/>
                <a:gd name="T17" fmla="*/ 2147483646 h 126"/>
                <a:gd name="T18" fmla="*/ 2147483646 w 80"/>
                <a:gd name="T19" fmla="*/ 2147483646 h 126"/>
                <a:gd name="T20" fmla="*/ 2147483646 w 80"/>
                <a:gd name="T21" fmla="*/ 2147483646 h 126"/>
                <a:gd name="T22" fmla="*/ 0 w 80"/>
                <a:gd name="T23" fmla="*/ 2147483646 h 126"/>
                <a:gd name="T24" fmla="*/ 2147483646 w 80"/>
                <a:gd name="T25" fmla="*/ 2147483646 h 126"/>
                <a:gd name="T26" fmla="*/ 2147483646 w 80"/>
                <a:gd name="T27" fmla="*/ 2147483646 h 126"/>
                <a:gd name="T28" fmla="*/ 2147483646 w 80"/>
                <a:gd name="T29" fmla="*/ 2147483646 h 126"/>
                <a:gd name="T30" fmla="*/ 2147483646 w 80"/>
                <a:gd name="T31" fmla="*/ 2147483646 h 126"/>
                <a:gd name="T32" fmla="*/ 2147483646 w 80"/>
                <a:gd name="T33" fmla="*/ 2147483646 h 126"/>
                <a:gd name="T34" fmla="*/ 2147483646 w 80"/>
                <a:gd name="T35" fmla="*/ 0 h 126"/>
                <a:gd name="T36" fmla="*/ 2147483646 w 80"/>
                <a:gd name="T37" fmla="*/ 0 h 126"/>
                <a:gd name="T38" fmla="*/ 2147483646 w 80"/>
                <a:gd name="T39" fmla="*/ 2147483646 h 126"/>
                <a:gd name="T40" fmla="*/ 2147483646 w 80"/>
                <a:gd name="T41" fmla="*/ 2147483646 h 12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80" h="126">
                  <a:moveTo>
                    <a:pt x="80" y="2"/>
                  </a:moveTo>
                  <a:lnTo>
                    <a:pt x="80" y="101"/>
                  </a:lnTo>
                  <a:lnTo>
                    <a:pt x="78" y="104"/>
                  </a:lnTo>
                  <a:lnTo>
                    <a:pt x="75" y="107"/>
                  </a:lnTo>
                  <a:lnTo>
                    <a:pt x="70" y="109"/>
                  </a:lnTo>
                  <a:lnTo>
                    <a:pt x="67" y="111"/>
                  </a:lnTo>
                  <a:lnTo>
                    <a:pt x="58" y="114"/>
                  </a:lnTo>
                  <a:lnTo>
                    <a:pt x="48" y="116"/>
                  </a:lnTo>
                  <a:lnTo>
                    <a:pt x="36" y="117"/>
                  </a:lnTo>
                  <a:lnTo>
                    <a:pt x="25" y="119"/>
                  </a:lnTo>
                  <a:lnTo>
                    <a:pt x="13" y="123"/>
                  </a:lnTo>
                  <a:lnTo>
                    <a:pt x="0" y="126"/>
                  </a:lnTo>
                  <a:lnTo>
                    <a:pt x="7" y="40"/>
                  </a:lnTo>
                  <a:lnTo>
                    <a:pt x="23" y="27"/>
                  </a:lnTo>
                  <a:lnTo>
                    <a:pt x="41" y="12"/>
                  </a:lnTo>
                  <a:lnTo>
                    <a:pt x="51" y="5"/>
                  </a:lnTo>
                  <a:lnTo>
                    <a:pt x="60" y="1"/>
                  </a:lnTo>
                  <a:lnTo>
                    <a:pt x="65" y="0"/>
                  </a:lnTo>
                  <a:lnTo>
                    <a:pt x="70" y="0"/>
                  </a:lnTo>
                  <a:lnTo>
                    <a:pt x="75" y="1"/>
                  </a:lnTo>
                  <a:lnTo>
                    <a:pt x="80" y="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92" name="Freeform 191"/>
            <p:cNvSpPr>
              <a:spLocks/>
            </p:cNvSpPr>
            <p:nvPr/>
          </p:nvSpPr>
          <p:spPr bwMode="auto">
            <a:xfrm>
              <a:off x="6172158" y="4094453"/>
              <a:ext cx="55562" cy="60325"/>
            </a:xfrm>
            <a:custGeom>
              <a:avLst/>
              <a:gdLst>
                <a:gd name="T0" fmla="*/ 2147483646 w 124"/>
                <a:gd name="T1" fmla="*/ 0 h 117"/>
                <a:gd name="T2" fmla="*/ 2147483646 w 124"/>
                <a:gd name="T3" fmla="*/ 2147483646 h 117"/>
                <a:gd name="T4" fmla="*/ 2147483646 w 124"/>
                <a:gd name="T5" fmla="*/ 2147483646 h 117"/>
                <a:gd name="T6" fmla="*/ 2147483646 w 124"/>
                <a:gd name="T7" fmla="*/ 2147483646 h 117"/>
                <a:gd name="T8" fmla="*/ 2147483646 w 124"/>
                <a:gd name="T9" fmla="*/ 2147483646 h 117"/>
                <a:gd name="T10" fmla="*/ 2147483646 w 124"/>
                <a:gd name="T11" fmla="*/ 2147483646 h 117"/>
                <a:gd name="T12" fmla="*/ 2147483646 w 124"/>
                <a:gd name="T13" fmla="*/ 2147483646 h 117"/>
                <a:gd name="T14" fmla="*/ 2147483646 w 124"/>
                <a:gd name="T15" fmla="*/ 2147483646 h 117"/>
                <a:gd name="T16" fmla="*/ 2147483646 w 124"/>
                <a:gd name="T17" fmla="*/ 2147483646 h 117"/>
                <a:gd name="T18" fmla="*/ 2147483646 w 124"/>
                <a:gd name="T19" fmla="*/ 2147483646 h 117"/>
                <a:gd name="T20" fmla="*/ 2147483646 w 124"/>
                <a:gd name="T21" fmla="*/ 2147483646 h 117"/>
                <a:gd name="T22" fmla="*/ 2147483646 w 124"/>
                <a:gd name="T23" fmla="*/ 2147483646 h 117"/>
                <a:gd name="T24" fmla="*/ 2147483646 w 124"/>
                <a:gd name="T25" fmla="*/ 2147483646 h 117"/>
                <a:gd name="T26" fmla="*/ 2147483646 w 124"/>
                <a:gd name="T27" fmla="*/ 2147483646 h 117"/>
                <a:gd name="T28" fmla="*/ 2147483646 w 124"/>
                <a:gd name="T29" fmla="*/ 2147483646 h 117"/>
                <a:gd name="T30" fmla="*/ 2147483646 w 124"/>
                <a:gd name="T31" fmla="*/ 2147483646 h 117"/>
                <a:gd name="T32" fmla="*/ 2147483646 w 124"/>
                <a:gd name="T33" fmla="*/ 2147483646 h 117"/>
                <a:gd name="T34" fmla="*/ 2147483646 w 124"/>
                <a:gd name="T35" fmla="*/ 2147483646 h 117"/>
                <a:gd name="T36" fmla="*/ 2147483646 w 124"/>
                <a:gd name="T37" fmla="*/ 2147483646 h 117"/>
                <a:gd name="T38" fmla="*/ 2147483646 w 124"/>
                <a:gd name="T39" fmla="*/ 2147483646 h 117"/>
                <a:gd name="T40" fmla="*/ 0 w 124"/>
                <a:gd name="T41" fmla="*/ 2147483646 h 117"/>
                <a:gd name="T42" fmla="*/ 2147483646 w 124"/>
                <a:gd name="T43" fmla="*/ 2147483646 h 117"/>
                <a:gd name="T44" fmla="*/ 2147483646 w 124"/>
                <a:gd name="T45" fmla="*/ 2147483646 h 117"/>
                <a:gd name="T46" fmla="*/ 2147483646 w 124"/>
                <a:gd name="T47" fmla="*/ 2147483646 h 117"/>
                <a:gd name="T48" fmla="*/ 2147483646 w 124"/>
                <a:gd name="T49" fmla="*/ 2147483646 h 117"/>
                <a:gd name="T50" fmla="*/ 2147483646 w 124"/>
                <a:gd name="T51" fmla="*/ 2147483646 h 117"/>
                <a:gd name="T52" fmla="*/ 2147483646 w 124"/>
                <a:gd name="T53" fmla="*/ 2147483646 h 117"/>
                <a:gd name="T54" fmla="*/ 2147483646 w 124"/>
                <a:gd name="T55" fmla="*/ 2147483646 h 117"/>
                <a:gd name="T56" fmla="*/ 2147483646 w 124"/>
                <a:gd name="T57" fmla="*/ 2147483646 h 117"/>
                <a:gd name="T58" fmla="*/ 2147483646 w 124"/>
                <a:gd name="T59" fmla="*/ 2147483646 h 117"/>
                <a:gd name="T60" fmla="*/ 2147483646 w 124"/>
                <a:gd name="T61" fmla="*/ 2147483646 h 117"/>
                <a:gd name="T62" fmla="*/ 2147483646 w 124"/>
                <a:gd name="T63" fmla="*/ 2147483646 h 117"/>
                <a:gd name="T64" fmla="*/ 2147483646 w 124"/>
                <a:gd name="T65" fmla="*/ 0 h 11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24" h="117">
                  <a:moveTo>
                    <a:pt x="113" y="0"/>
                  </a:moveTo>
                  <a:lnTo>
                    <a:pt x="116" y="15"/>
                  </a:lnTo>
                  <a:lnTo>
                    <a:pt x="122" y="35"/>
                  </a:lnTo>
                  <a:lnTo>
                    <a:pt x="124" y="45"/>
                  </a:lnTo>
                  <a:lnTo>
                    <a:pt x="124" y="54"/>
                  </a:lnTo>
                  <a:lnTo>
                    <a:pt x="124" y="59"/>
                  </a:lnTo>
                  <a:lnTo>
                    <a:pt x="123" y="64"/>
                  </a:lnTo>
                  <a:lnTo>
                    <a:pt x="122" y="69"/>
                  </a:lnTo>
                  <a:lnTo>
                    <a:pt x="119" y="73"/>
                  </a:lnTo>
                  <a:lnTo>
                    <a:pt x="114" y="72"/>
                  </a:lnTo>
                  <a:lnTo>
                    <a:pt x="108" y="71"/>
                  </a:lnTo>
                  <a:lnTo>
                    <a:pt x="103" y="72"/>
                  </a:lnTo>
                  <a:lnTo>
                    <a:pt x="96" y="73"/>
                  </a:lnTo>
                  <a:lnTo>
                    <a:pt x="83" y="78"/>
                  </a:lnTo>
                  <a:lnTo>
                    <a:pt x="71" y="85"/>
                  </a:lnTo>
                  <a:lnTo>
                    <a:pt x="46" y="103"/>
                  </a:lnTo>
                  <a:lnTo>
                    <a:pt x="26" y="117"/>
                  </a:lnTo>
                  <a:lnTo>
                    <a:pt x="23" y="112"/>
                  </a:lnTo>
                  <a:lnTo>
                    <a:pt x="13" y="101"/>
                  </a:lnTo>
                  <a:lnTo>
                    <a:pt x="4" y="89"/>
                  </a:lnTo>
                  <a:lnTo>
                    <a:pt x="0" y="79"/>
                  </a:lnTo>
                  <a:lnTo>
                    <a:pt x="1" y="76"/>
                  </a:lnTo>
                  <a:lnTo>
                    <a:pt x="2" y="72"/>
                  </a:lnTo>
                  <a:lnTo>
                    <a:pt x="5" y="67"/>
                  </a:lnTo>
                  <a:lnTo>
                    <a:pt x="9" y="62"/>
                  </a:lnTo>
                  <a:lnTo>
                    <a:pt x="17" y="52"/>
                  </a:lnTo>
                  <a:lnTo>
                    <a:pt x="27" y="42"/>
                  </a:lnTo>
                  <a:lnTo>
                    <a:pt x="48" y="22"/>
                  </a:lnTo>
                  <a:lnTo>
                    <a:pt x="60" y="12"/>
                  </a:lnTo>
                  <a:lnTo>
                    <a:pt x="73" y="12"/>
                  </a:lnTo>
                  <a:lnTo>
                    <a:pt x="86" y="12"/>
                  </a:lnTo>
                  <a:lnTo>
                    <a:pt x="100" y="6"/>
                  </a:lnTo>
                  <a:lnTo>
                    <a:pt x="113"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93" name="Freeform 192"/>
            <p:cNvSpPr>
              <a:spLocks/>
            </p:cNvSpPr>
            <p:nvPr/>
          </p:nvSpPr>
          <p:spPr bwMode="auto">
            <a:xfrm>
              <a:off x="6481720" y="2794291"/>
              <a:ext cx="503238" cy="473075"/>
            </a:xfrm>
            <a:custGeom>
              <a:avLst/>
              <a:gdLst>
                <a:gd name="T0" fmla="*/ 2147483646 w 1156"/>
                <a:gd name="T1" fmla="*/ 2147483646 h 900"/>
                <a:gd name="T2" fmla="*/ 2147483646 w 1156"/>
                <a:gd name="T3" fmla="*/ 2147483646 h 900"/>
                <a:gd name="T4" fmla="*/ 2147483646 w 1156"/>
                <a:gd name="T5" fmla="*/ 2147483646 h 900"/>
                <a:gd name="T6" fmla="*/ 2147483646 w 1156"/>
                <a:gd name="T7" fmla="*/ 2147483646 h 900"/>
                <a:gd name="T8" fmla="*/ 2147483646 w 1156"/>
                <a:gd name="T9" fmla="*/ 2147483646 h 900"/>
                <a:gd name="T10" fmla="*/ 2147483646 w 1156"/>
                <a:gd name="T11" fmla="*/ 2147483646 h 900"/>
                <a:gd name="T12" fmla="*/ 2147483646 w 1156"/>
                <a:gd name="T13" fmla="*/ 2147483646 h 900"/>
                <a:gd name="T14" fmla="*/ 2147483646 w 1156"/>
                <a:gd name="T15" fmla="*/ 2147483646 h 900"/>
                <a:gd name="T16" fmla="*/ 2147483646 w 1156"/>
                <a:gd name="T17" fmla="*/ 2147483646 h 900"/>
                <a:gd name="T18" fmla="*/ 2147483646 w 1156"/>
                <a:gd name="T19" fmla="*/ 2147483646 h 900"/>
                <a:gd name="T20" fmla="*/ 2147483646 w 1156"/>
                <a:gd name="T21" fmla="*/ 2147483646 h 900"/>
                <a:gd name="T22" fmla="*/ 2147483646 w 1156"/>
                <a:gd name="T23" fmla="*/ 2147483646 h 900"/>
                <a:gd name="T24" fmla="*/ 2147483646 w 1156"/>
                <a:gd name="T25" fmla="*/ 2147483646 h 900"/>
                <a:gd name="T26" fmla="*/ 2147483646 w 1156"/>
                <a:gd name="T27" fmla="*/ 2147483646 h 900"/>
                <a:gd name="T28" fmla="*/ 2147483646 w 1156"/>
                <a:gd name="T29" fmla="*/ 2147483646 h 900"/>
                <a:gd name="T30" fmla="*/ 2147483646 w 1156"/>
                <a:gd name="T31" fmla="*/ 2147483646 h 900"/>
                <a:gd name="T32" fmla="*/ 2147483646 w 1156"/>
                <a:gd name="T33" fmla="*/ 2147483646 h 900"/>
                <a:gd name="T34" fmla="*/ 2147483646 w 1156"/>
                <a:gd name="T35" fmla="*/ 2147483646 h 900"/>
                <a:gd name="T36" fmla="*/ 2147483646 w 1156"/>
                <a:gd name="T37" fmla="*/ 2147483646 h 900"/>
                <a:gd name="T38" fmla="*/ 2147483646 w 1156"/>
                <a:gd name="T39" fmla="*/ 2147483646 h 900"/>
                <a:gd name="T40" fmla="*/ 2147483646 w 1156"/>
                <a:gd name="T41" fmla="*/ 2147483646 h 900"/>
                <a:gd name="T42" fmla="*/ 2147483646 w 1156"/>
                <a:gd name="T43" fmla="*/ 2147483646 h 900"/>
                <a:gd name="T44" fmla="*/ 2147483646 w 1156"/>
                <a:gd name="T45" fmla="*/ 2147483646 h 900"/>
                <a:gd name="T46" fmla="*/ 2147483646 w 1156"/>
                <a:gd name="T47" fmla="*/ 2147483646 h 900"/>
                <a:gd name="T48" fmla="*/ 2147483646 w 1156"/>
                <a:gd name="T49" fmla="*/ 2147483646 h 900"/>
                <a:gd name="T50" fmla="*/ 2147483646 w 1156"/>
                <a:gd name="T51" fmla="*/ 2147483646 h 900"/>
                <a:gd name="T52" fmla="*/ 2147483646 w 1156"/>
                <a:gd name="T53" fmla="*/ 2147483646 h 900"/>
                <a:gd name="T54" fmla="*/ 2147483646 w 1156"/>
                <a:gd name="T55" fmla="*/ 2147483646 h 900"/>
                <a:gd name="T56" fmla="*/ 2147483646 w 1156"/>
                <a:gd name="T57" fmla="*/ 2147483646 h 900"/>
                <a:gd name="T58" fmla="*/ 2147483646 w 1156"/>
                <a:gd name="T59" fmla="*/ 2147483646 h 900"/>
                <a:gd name="T60" fmla="*/ 2147483646 w 1156"/>
                <a:gd name="T61" fmla="*/ 2147483646 h 900"/>
                <a:gd name="T62" fmla="*/ 2147483646 w 1156"/>
                <a:gd name="T63" fmla="*/ 2147483646 h 900"/>
                <a:gd name="T64" fmla="*/ 2147483646 w 1156"/>
                <a:gd name="T65" fmla="*/ 2147483646 h 900"/>
                <a:gd name="T66" fmla="*/ 2147483646 w 1156"/>
                <a:gd name="T67" fmla="*/ 2147483646 h 900"/>
                <a:gd name="T68" fmla="*/ 2147483646 w 1156"/>
                <a:gd name="T69" fmla="*/ 2147483646 h 900"/>
                <a:gd name="T70" fmla="*/ 2147483646 w 1156"/>
                <a:gd name="T71" fmla="*/ 2147483646 h 900"/>
                <a:gd name="T72" fmla="*/ 2147483646 w 1156"/>
                <a:gd name="T73" fmla="*/ 2147483646 h 900"/>
                <a:gd name="T74" fmla="*/ 2147483646 w 1156"/>
                <a:gd name="T75" fmla="*/ 2147483646 h 900"/>
                <a:gd name="T76" fmla="*/ 2147483646 w 1156"/>
                <a:gd name="T77" fmla="*/ 2147483646 h 900"/>
                <a:gd name="T78" fmla="*/ 2147483646 w 1156"/>
                <a:gd name="T79" fmla="*/ 2147483646 h 900"/>
                <a:gd name="T80" fmla="*/ 2147483646 w 1156"/>
                <a:gd name="T81" fmla="*/ 2147483646 h 900"/>
                <a:gd name="T82" fmla="*/ 2147483646 w 1156"/>
                <a:gd name="T83" fmla="*/ 2147483646 h 900"/>
                <a:gd name="T84" fmla="*/ 2147483646 w 1156"/>
                <a:gd name="T85" fmla="*/ 2147483646 h 900"/>
                <a:gd name="T86" fmla="*/ 2147483646 w 1156"/>
                <a:gd name="T87" fmla="*/ 2147483646 h 900"/>
                <a:gd name="T88" fmla="*/ 2147483646 w 1156"/>
                <a:gd name="T89" fmla="*/ 2147483646 h 900"/>
                <a:gd name="T90" fmla="*/ 2147483646 w 1156"/>
                <a:gd name="T91" fmla="*/ 2147483646 h 900"/>
                <a:gd name="T92" fmla="*/ 2147483646 w 1156"/>
                <a:gd name="T93" fmla="*/ 2147483646 h 900"/>
                <a:gd name="T94" fmla="*/ 2147483646 w 1156"/>
                <a:gd name="T95" fmla="*/ 2147483646 h 900"/>
                <a:gd name="T96" fmla="*/ 2147483646 w 1156"/>
                <a:gd name="T97" fmla="*/ 2147483646 h 900"/>
                <a:gd name="T98" fmla="*/ 2147483646 w 1156"/>
                <a:gd name="T99" fmla="*/ 2147483646 h 900"/>
                <a:gd name="T100" fmla="*/ 2147483646 w 1156"/>
                <a:gd name="T101" fmla="*/ 2147483646 h 900"/>
                <a:gd name="T102" fmla="*/ 2147483646 w 1156"/>
                <a:gd name="T103" fmla="*/ 2147483646 h 900"/>
                <a:gd name="T104" fmla="*/ 2147483646 w 1156"/>
                <a:gd name="T105" fmla="*/ 2147483646 h 900"/>
                <a:gd name="T106" fmla="*/ 2147483646 w 1156"/>
                <a:gd name="T107" fmla="*/ 2147483646 h 900"/>
                <a:gd name="T108" fmla="*/ 2147483646 w 1156"/>
                <a:gd name="T109" fmla="*/ 2147483646 h 9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156" h="900">
                  <a:moveTo>
                    <a:pt x="963" y="271"/>
                  </a:moveTo>
                  <a:lnTo>
                    <a:pt x="954" y="252"/>
                  </a:lnTo>
                  <a:lnTo>
                    <a:pt x="948" y="234"/>
                  </a:lnTo>
                  <a:lnTo>
                    <a:pt x="941" y="213"/>
                  </a:lnTo>
                  <a:lnTo>
                    <a:pt x="937" y="191"/>
                  </a:lnTo>
                  <a:lnTo>
                    <a:pt x="928" y="191"/>
                  </a:lnTo>
                  <a:lnTo>
                    <a:pt x="920" y="190"/>
                  </a:lnTo>
                  <a:lnTo>
                    <a:pt x="913" y="189"/>
                  </a:lnTo>
                  <a:lnTo>
                    <a:pt x="906" y="187"/>
                  </a:lnTo>
                  <a:lnTo>
                    <a:pt x="893" y="183"/>
                  </a:lnTo>
                  <a:lnTo>
                    <a:pt x="881" y="177"/>
                  </a:lnTo>
                  <a:lnTo>
                    <a:pt x="859" y="162"/>
                  </a:lnTo>
                  <a:lnTo>
                    <a:pt x="839" y="145"/>
                  </a:lnTo>
                  <a:lnTo>
                    <a:pt x="828" y="137"/>
                  </a:lnTo>
                  <a:lnTo>
                    <a:pt x="816" y="129"/>
                  </a:lnTo>
                  <a:lnTo>
                    <a:pt x="803" y="122"/>
                  </a:lnTo>
                  <a:lnTo>
                    <a:pt x="789" y="116"/>
                  </a:lnTo>
                  <a:lnTo>
                    <a:pt x="773" y="111"/>
                  </a:lnTo>
                  <a:lnTo>
                    <a:pt x="755" y="106"/>
                  </a:lnTo>
                  <a:lnTo>
                    <a:pt x="745" y="105"/>
                  </a:lnTo>
                  <a:lnTo>
                    <a:pt x="734" y="104"/>
                  </a:lnTo>
                  <a:lnTo>
                    <a:pt x="723" y="104"/>
                  </a:lnTo>
                  <a:lnTo>
                    <a:pt x="711" y="104"/>
                  </a:lnTo>
                  <a:lnTo>
                    <a:pt x="617" y="104"/>
                  </a:lnTo>
                  <a:lnTo>
                    <a:pt x="609" y="113"/>
                  </a:lnTo>
                  <a:lnTo>
                    <a:pt x="587" y="129"/>
                  </a:lnTo>
                  <a:lnTo>
                    <a:pt x="576" y="138"/>
                  </a:lnTo>
                  <a:lnTo>
                    <a:pt x="565" y="146"/>
                  </a:lnTo>
                  <a:lnTo>
                    <a:pt x="556" y="152"/>
                  </a:lnTo>
                  <a:lnTo>
                    <a:pt x="551" y="154"/>
                  </a:lnTo>
                  <a:lnTo>
                    <a:pt x="542" y="155"/>
                  </a:lnTo>
                  <a:lnTo>
                    <a:pt x="532" y="157"/>
                  </a:lnTo>
                  <a:lnTo>
                    <a:pt x="522" y="159"/>
                  </a:lnTo>
                  <a:lnTo>
                    <a:pt x="512" y="160"/>
                  </a:lnTo>
                  <a:lnTo>
                    <a:pt x="518" y="173"/>
                  </a:lnTo>
                  <a:lnTo>
                    <a:pt x="504" y="179"/>
                  </a:lnTo>
                  <a:lnTo>
                    <a:pt x="490" y="184"/>
                  </a:lnTo>
                  <a:lnTo>
                    <a:pt x="478" y="188"/>
                  </a:lnTo>
                  <a:lnTo>
                    <a:pt x="465" y="192"/>
                  </a:lnTo>
                  <a:lnTo>
                    <a:pt x="453" y="194"/>
                  </a:lnTo>
                  <a:lnTo>
                    <a:pt x="439" y="196"/>
                  </a:lnTo>
                  <a:lnTo>
                    <a:pt x="426" y="197"/>
                  </a:lnTo>
                  <a:lnTo>
                    <a:pt x="412" y="197"/>
                  </a:lnTo>
                  <a:lnTo>
                    <a:pt x="405" y="198"/>
                  </a:lnTo>
                  <a:lnTo>
                    <a:pt x="398" y="199"/>
                  </a:lnTo>
                  <a:lnTo>
                    <a:pt x="393" y="200"/>
                  </a:lnTo>
                  <a:lnTo>
                    <a:pt x="389" y="200"/>
                  </a:lnTo>
                  <a:lnTo>
                    <a:pt x="383" y="199"/>
                  </a:lnTo>
                  <a:lnTo>
                    <a:pt x="379" y="197"/>
                  </a:lnTo>
                  <a:lnTo>
                    <a:pt x="371" y="194"/>
                  </a:lnTo>
                  <a:lnTo>
                    <a:pt x="367" y="190"/>
                  </a:lnTo>
                  <a:lnTo>
                    <a:pt x="363" y="184"/>
                  </a:lnTo>
                  <a:lnTo>
                    <a:pt x="358" y="179"/>
                  </a:lnTo>
                  <a:lnTo>
                    <a:pt x="355" y="173"/>
                  </a:lnTo>
                  <a:lnTo>
                    <a:pt x="351" y="168"/>
                  </a:lnTo>
                  <a:lnTo>
                    <a:pt x="345" y="163"/>
                  </a:lnTo>
                  <a:lnTo>
                    <a:pt x="338" y="160"/>
                  </a:lnTo>
                  <a:lnTo>
                    <a:pt x="316" y="153"/>
                  </a:lnTo>
                  <a:lnTo>
                    <a:pt x="280" y="142"/>
                  </a:lnTo>
                  <a:lnTo>
                    <a:pt x="260" y="136"/>
                  </a:lnTo>
                  <a:lnTo>
                    <a:pt x="244" y="128"/>
                  </a:lnTo>
                  <a:lnTo>
                    <a:pt x="237" y="124"/>
                  </a:lnTo>
                  <a:lnTo>
                    <a:pt x="232" y="120"/>
                  </a:lnTo>
                  <a:lnTo>
                    <a:pt x="228" y="116"/>
                  </a:lnTo>
                  <a:lnTo>
                    <a:pt x="225" y="111"/>
                  </a:lnTo>
                  <a:lnTo>
                    <a:pt x="228" y="86"/>
                  </a:lnTo>
                  <a:lnTo>
                    <a:pt x="228" y="65"/>
                  </a:lnTo>
                  <a:lnTo>
                    <a:pt x="228" y="56"/>
                  </a:lnTo>
                  <a:lnTo>
                    <a:pt x="226" y="46"/>
                  </a:lnTo>
                  <a:lnTo>
                    <a:pt x="224" y="37"/>
                  </a:lnTo>
                  <a:lnTo>
                    <a:pt x="222" y="30"/>
                  </a:lnTo>
                  <a:lnTo>
                    <a:pt x="220" y="23"/>
                  </a:lnTo>
                  <a:lnTo>
                    <a:pt x="217" y="17"/>
                  </a:lnTo>
                  <a:lnTo>
                    <a:pt x="212" y="12"/>
                  </a:lnTo>
                  <a:lnTo>
                    <a:pt x="207" y="8"/>
                  </a:lnTo>
                  <a:lnTo>
                    <a:pt x="201" y="5"/>
                  </a:lnTo>
                  <a:lnTo>
                    <a:pt x="195" y="2"/>
                  </a:lnTo>
                  <a:lnTo>
                    <a:pt x="188" y="1"/>
                  </a:lnTo>
                  <a:lnTo>
                    <a:pt x="179" y="0"/>
                  </a:lnTo>
                  <a:lnTo>
                    <a:pt x="174" y="1"/>
                  </a:lnTo>
                  <a:lnTo>
                    <a:pt x="168" y="3"/>
                  </a:lnTo>
                  <a:lnTo>
                    <a:pt x="164" y="7"/>
                  </a:lnTo>
                  <a:lnTo>
                    <a:pt x="161" y="11"/>
                  </a:lnTo>
                  <a:lnTo>
                    <a:pt x="155" y="21"/>
                  </a:lnTo>
                  <a:lnTo>
                    <a:pt x="151" y="34"/>
                  </a:lnTo>
                  <a:lnTo>
                    <a:pt x="147" y="46"/>
                  </a:lnTo>
                  <a:lnTo>
                    <a:pt x="144" y="57"/>
                  </a:lnTo>
                  <a:lnTo>
                    <a:pt x="142" y="62"/>
                  </a:lnTo>
                  <a:lnTo>
                    <a:pt x="139" y="65"/>
                  </a:lnTo>
                  <a:lnTo>
                    <a:pt x="136" y="67"/>
                  </a:lnTo>
                  <a:lnTo>
                    <a:pt x="133" y="68"/>
                  </a:lnTo>
                  <a:lnTo>
                    <a:pt x="125" y="68"/>
                  </a:lnTo>
                  <a:lnTo>
                    <a:pt x="118" y="66"/>
                  </a:lnTo>
                  <a:lnTo>
                    <a:pt x="109" y="64"/>
                  </a:lnTo>
                  <a:lnTo>
                    <a:pt x="100" y="62"/>
                  </a:lnTo>
                  <a:lnTo>
                    <a:pt x="79" y="54"/>
                  </a:lnTo>
                  <a:lnTo>
                    <a:pt x="58" y="46"/>
                  </a:lnTo>
                  <a:lnTo>
                    <a:pt x="39" y="38"/>
                  </a:lnTo>
                  <a:lnTo>
                    <a:pt x="21" y="29"/>
                  </a:lnTo>
                  <a:lnTo>
                    <a:pt x="15" y="24"/>
                  </a:lnTo>
                  <a:lnTo>
                    <a:pt x="8" y="20"/>
                  </a:lnTo>
                  <a:lnTo>
                    <a:pt x="4" y="16"/>
                  </a:lnTo>
                  <a:lnTo>
                    <a:pt x="0" y="12"/>
                  </a:lnTo>
                  <a:lnTo>
                    <a:pt x="0" y="25"/>
                  </a:lnTo>
                  <a:lnTo>
                    <a:pt x="0" y="37"/>
                  </a:lnTo>
                  <a:lnTo>
                    <a:pt x="0" y="49"/>
                  </a:lnTo>
                  <a:lnTo>
                    <a:pt x="1" y="62"/>
                  </a:lnTo>
                  <a:lnTo>
                    <a:pt x="5" y="72"/>
                  </a:lnTo>
                  <a:lnTo>
                    <a:pt x="7" y="81"/>
                  </a:lnTo>
                  <a:lnTo>
                    <a:pt x="15" y="96"/>
                  </a:lnTo>
                  <a:lnTo>
                    <a:pt x="24" y="111"/>
                  </a:lnTo>
                  <a:lnTo>
                    <a:pt x="33" y="124"/>
                  </a:lnTo>
                  <a:lnTo>
                    <a:pt x="42" y="138"/>
                  </a:lnTo>
                  <a:lnTo>
                    <a:pt x="45" y="146"/>
                  </a:lnTo>
                  <a:lnTo>
                    <a:pt x="49" y="156"/>
                  </a:lnTo>
                  <a:lnTo>
                    <a:pt x="52" y="167"/>
                  </a:lnTo>
                  <a:lnTo>
                    <a:pt x="53" y="179"/>
                  </a:lnTo>
                  <a:lnTo>
                    <a:pt x="60" y="179"/>
                  </a:lnTo>
                  <a:lnTo>
                    <a:pt x="64" y="190"/>
                  </a:lnTo>
                  <a:lnTo>
                    <a:pt x="73" y="205"/>
                  </a:lnTo>
                  <a:lnTo>
                    <a:pt x="83" y="223"/>
                  </a:lnTo>
                  <a:lnTo>
                    <a:pt x="96" y="241"/>
                  </a:lnTo>
                  <a:lnTo>
                    <a:pt x="109" y="258"/>
                  </a:lnTo>
                  <a:lnTo>
                    <a:pt x="122" y="273"/>
                  </a:lnTo>
                  <a:lnTo>
                    <a:pt x="129" y="280"/>
                  </a:lnTo>
                  <a:lnTo>
                    <a:pt x="135" y="284"/>
                  </a:lnTo>
                  <a:lnTo>
                    <a:pt x="141" y="288"/>
                  </a:lnTo>
                  <a:lnTo>
                    <a:pt x="146" y="290"/>
                  </a:lnTo>
                  <a:lnTo>
                    <a:pt x="139" y="296"/>
                  </a:lnTo>
                  <a:lnTo>
                    <a:pt x="130" y="304"/>
                  </a:lnTo>
                  <a:lnTo>
                    <a:pt x="127" y="310"/>
                  </a:lnTo>
                  <a:lnTo>
                    <a:pt x="122" y="316"/>
                  </a:lnTo>
                  <a:lnTo>
                    <a:pt x="120" y="324"/>
                  </a:lnTo>
                  <a:lnTo>
                    <a:pt x="120" y="332"/>
                  </a:lnTo>
                  <a:lnTo>
                    <a:pt x="120" y="341"/>
                  </a:lnTo>
                  <a:lnTo>
                    <a:pt x="123" y="350"/>
                  </a:lnTo>
                  <a:lnTo>
                    <a:pt x="128" y="360"/>
                  </a:lnTo>
                  <a:lnTo>
                    <a:pt x="133" y="370"/>
                  </a:lnTo>
                  <a:lnTo>
                    <a:pt x="140" y="380"/>
                  </a:lnTo>
                  <a:lnTo>
                    <a:pt x="147" y="391"/>
                  </a:lnTo>
                  <a:lnTo>
                    <a:pt x="157" y="401"/>
                  </a:lnTo>
                  <a:lnTo>
                    <a:pt x="167" y="410"/>
                  </a:lnTo>
                  <a:lnTo>
                    <a:pt x="177" y="420"/>
                  </a:lnTo>
                  <a:lnTo>
                    <a:pt x="188" y="428"/>
                  </a:lnTo>
                  <a:lnTo>
                    <a:pt x="200" y="436"/>
                  </a:lnTo>
                  <a:lnTo>
                    <a:pt x="212" y="442"/>
                  </a:lnTo>
                  <a:lnTo>
                    <a:pt x="224" y="449"/>
                  </a:lnTo>
                  <a:lnTo>
                    <a:pt x="236" y="453"/>
                  </a:lnTo>
                  <a:lnTo>
                    <a:pt x="247" y="455"/>
                  </a:lnTo>
                  <a:lnTo>
                    <a:pt x="259" y="456"/>
                  </a:lnTo>
                  <a:lnTo>
                    <a:pt x="260" y="469"/>
                  </a:lnTo>
                  <a:lnTo>
                    <a:pt x="264" y="483"/>
                  </a:lnTo>
                  <a:lnTo>
                    <a:pt x="265" y="490"/>
                  </a:lnTo>
                  <a:lnTo>
                    <a:pt x="265" y="500"/>
                  </a:lnTo>
                  <a:lnTo>
                    <a:pt x="263" y="511"/>
                  </a:lnTo>
                  <a:lnTo>
                    <a:pt x="259" y="524"/>
                  </a:lnTo>
                  <a:lnTo>
                    <a:pt x="305" y="573"/>
                  </a:lnTo>
                  <a:lnTo>
                    <a:pt x="312" y="574"/>
                  </a:lnTo>
                  <a:lnTo>
                    <a:pt x="319" y="576"/>
                  </a:lnTo>
                  <a:lnTo>
                    <a:pt x="324" y="578"/>
                  </a:lnTo>
                  <a:lnTo>
                    <a:pt x="330" y="580"/>
                  </a:lnTo>
                  <a:lnTo>
                    <a:pt x="335" y="581"/>
                  </a:lnTo>
                  <a:lnTo>
                    <a:pt x="342" y="581"/>
                  </a:lnTo>
                  <a:lnTo>
                    <a:pt x="349" y="578"/>
                  </a:lnTo>
                  <a:lnTo>
                    <a:pt x="358" y="573"/>
                  </a:lnTo>
                  <a:lnTo>
                    <a:pt x="372" y="593"/>
                  </a:lnTo>
                  <a:lnTo>
                    <a:pt x="404" y="639"/>
                  </a:lnTo>
                  <a:lnTo>
                    <a:pt x="423" y="664"/>
                  </a:lnTo>
                  <a:lnTo>
                    <a:pt x="439" y="687"/>
                  </a:lnTo>
                  <a:lnTo>
                    <a:pt x="447" y="697"/>
                  </a:lnTo>
                  <a:lnTo>
                    <a:pt x="455" y="705"/>
                  </a:lnTo>
                  <a:lnTo>
                    <a:pt x="460" y="711"/>
                  </a:lnTo>
                  <a:lnTo>
                    <a:pt x="465" y="714"/>
                  </a:lnTo>
                  <a:lnTo>
                    <a:pt x="471" y="720"/>
                  </a:lnTo>
                  <a:lnTo>
                    <a:pt x="479" y="727"/>
                  </a:lnTo>
                  <a:lnTo>
                    <a:pt x="483" y="729"/>
                  </a:lnTo>
                  <a:lnTo>
                    <a:pt x="488" y="731"/>
                  </a:lnTo>
                  <a:lnTo>
                    <a:pt x="493" y="733"/>
                  </a:lnTo>
                  <a:lnTo>
                    <a:pt x="498" y="733"/>
                  </a:lnTo>
                  <a:lnTo>
                    <a:pt x="504" y="733"/>
                  </a:lnTo>
                  <a:lnTo>
                    <a:pt x="512" y="733"/>
                  </a:lnTo>
                  <a:lnTo>
                    <a:pt x="522" y="733"/>
                  </a:lnTo>
                  <a:lnTo>
                    <a:pt x="532" y="733"/>
                  </a:lnTo>
                  <a:lnTo>
                    <a:pt x="533" y="741"/>
                  </a:lnTo>
                  <a:lnTo>
                    <a:pt x="537" y="748"/>
                  </a:lnTo>
                  <a:lnTo>
                    <a:pt x="542" y="755"/>
                  </a:lnTo>
                  <a:lnTo>
                    <a:pt x="547" y="761"/>
                  </a:lnTo>
                  <a:lnTo>
                    <a:pt x="554" y="766"/>
                  </a:lnTo>
                  <a:lnTo>
                    <a:pt x="561" y="771"/>
                  </a:lnTo>
                  <a:lnTo>
                    <a:pt x="570" y="776"/>
                  </a:lnTo>
                  <a:lnTo>
                    <a:pt x="579" y="781"/>
                  </a:lnTo>
                  <a:lnTo>
                    <a:pt x="598" y="787"/>
                  </a:lnTo>
                  <a:lnTo>
                    <a:pt x="616" y="791"/>
                  </a:lnTo>
                  <a:lnTo>
                    <a:pt x="635" y="794"/>
                  </a:lnTo>
                  <a:lnTo>
                    <a:pt x="651" y="795"/>
                  </a:lnTo>
                  <a:lnTo>
                    <a:pt x="663" y="795"/>
                  </a:lnTo>
                  <a:lnTo>
                    <a:pt x="671" y="795"/>
                  </a:lnTo>
                  <a:lnTo>
                    <a:pt x="685" y="795"/>
                  </a:lnTo>
                  <a:lnTo>
                    <a:pt x="700" y="793"/>
                  </a:lnTo>
                  <a:lnTo>
                    <a:pt x="706" y="792"/>
                  </a:lnTo>
                  <a:lnTo>
                    <a:pt x="713" y="790"/>
                  </a:lnTo>
                  <a:lnTo>
                    <a:pt x="718" y="787"/>
                  </a:lnTo>
                  <a:lnTo>
                    <a:pt x="724" y="783"/>
                  </a:lnTo>
                  <a:lnTo>
                    <a:pt x="732" y="780"/>
                  </a:lnTo>
                  <a:lnTo>
                    <a:pt x="742" y="773"/>
                  </a:lnTo>
                  <a:lnTo>
                    <a:pt x="749" y="769"/>
                  </a:lnTo>
                  <a:lnTo>
                    <a:pt x="756" y="766"/>
                  </a:lnTo>
                  <a:lnTo>
                    <a:pt x="763" y="764"/>
                  </a:lnTo>
                  <a:lnTo>
                    <a:pt x="771" y="764"/>
                  </a:lnTo>
                  <a:lnTo>
                    <a:pt x="779" y="764"/>
                  </a:lnTo>
                  <a:lnTo>
                    <a:pt x="785" y="767"/>
                  </a:lnTo>
                  <a:lnTo>
                    <a:pt x="790" y="771"/>
                  </a:lnTo>
                  <a:lnTo>
                    <a:pt x="794" y="775"/>
                  </a:lnTo>
                  <a:lnTo>
                    <a:pt x="796" y="782"/>
                  </a:lnTo>
                  <a:lnTo>
                    <a:pt x="798" y="789"/>
                  </a:lnTo>
                  <a:lnTo>
                    <a:pt x="801" y="796"/>
                  </a:lnTo>
                  <a:lnTo>
                    <a:pt x="802" y="804"/>
                  </a:lnTo>
                  <a:lnTo>
                    <a:pt x="803" y="820"/>
                  </a:lnTo>
                  <a:lnTo>
                    <a:pt x="805" y="837"/>
                  </a:lnTo>
                  <a:lnTo>
                    <a:pt x="807" y="845"/>
                  </a:lnTo>
                  <a:lnTo>
                    <a:pt x="809" y="851"/>
                  </a:lnTo>
                  <a:lnTo>
                    <a:pt x="813" y="857"/>
                  </a:lnTo>
                  <a:lnTo>
                    <a:pt x="817" y="862"/>
                  </a:lnTo>
                  <a:lnTo>
                    <a:pt x="822" y="865"/>
                  </a:lnTo>
                  <a:lnTo>
                    <a:pt x="828" y="867"/>
                  </a:lnTo>
                  <a:lnTo>
                    <a:pt x="838" y="869"/>
                  </a:lnTo>
                  <a:lnTo>
                    <a:pt x="849" y="871"/>
                  </a:lnTo>
                  <a:lnTo>
                    <a:pt x="874" y="874"/>
                  </a:lnTo>
                  <a:lnTo>
                    <a:pt x="897" y="875"/>
                  </a:lnTo>
                  <a:lnTo>
                    <a:pt x="925" y="876"/>
                  </a:lnTo>
                  <a:lnTo>
                    <a:pt x="948" y="878"/>
                  </a:lnTo>
                  <a:lnTo>
                    <a:pt x="970" y="882"/>
                  </a:lnTo>
                  <a:lnTo>
                    <a:pt x="991" y="887"/>
                  </a:lnTo>
                  <a:lnTo>
                    <a:pt x="1011" y="892"/>
                  </a:lnTo>
                  <a:lnTo>
                    <a:pt x="1035" y="896"/>
                  </a:lnTo>
                  <a:lnTo>
                    <a:pt x="1047" y="898"/>
                  </a:lnTo>
                  <a:lnTo>
                    <a:pt x="1060" y="899"/>
                  </a:lnTo>
                  <a:lnTo>
                    <a:pt x="1074" y="900"/>
                  </a:lnTo>
                  <a:lnTo>
                    <a:pt x="1089" y="900"/>
                  </a:lnTo>
                  <a:lnTo>
                    <a:pt x="1091" y="879"/>
                  </a:lnTo>
                  <a:lnTo>
                    <a:pt x="1093" y="865"/>
                  </a:lnTo>
                  <a:lnTo>
                    <a:pt x="1095" y="854"/>
                  </a:lnTo>
                  <a:lnTo>
                    <a:pt x="1096" y="844"/>
                  </a:lnTo>
                  <a:lnTo>
                    <a:pt x="1096" y="840"/>
                  </a:lnTo>
                  <a:lnTo>
                    <a:pt x="1097" y="836"/>
                  </a:lnTo>
                  <a:lnTo>
                    <a:pt x="1099" y="831"/>
                  </a:lnTo>
                  <a:lnTo>
                    <a:pt x="1102" y="827"/>
                  </a:lnTo>
                  <a:lnTo>
                    <a:pt x="1108" y="820"/>
                  </a:lnTo>
                  <a:lnTo>
                    <a:pt x="1116" y="814"/>
                  </a:lnTo>
                  <a:lnTo>
                    <a:pt x="1136" y="802"/>
                  </a:lnTo>
                  <a:lnTo>
                    <a:pt x="1156" y="789"/>
                  </a:lnTo>
                  <a:lnTo>
                    <a:pt x="1156" y="770"/>
                  </a:lnTo>
                  <a:lnTo>
                    <a:pt x="1151" y="769"/>
                  </a:lnTo>
                  <a:lnTo>
                    <a:pt x="1147" y="768"/>
                  </a:lnTo>
                  <a:lnTo>
                    <a:pt x="1143" y="766"/>
                  </a:lnTo>
                  <a:lnTo>
                    <a:pt x="1140" y="764"/>
                  </a:lnTo>
                  <a:lnTo>
                    <a:pt x="1136" y="758"/>
                  </a:lnTo>
                  <a:lnTo>
                    <a:pt x="1132" y="750"/>
                  </a:lnTo>
                  <a:lnTo>
                    <a:pt x="1130" y="734"/>
                  </a:lnTo>
                  <a:lnTo>
                    <a:pt x="1129" y="720"/>
                  </a:lnTo>
                  <a:lnTo>
                    <a:pt x="1121" y="719"/>
                  </a:lnTo>
                  <a:lnTo>
                    <a:pt x="1114" y="717"/>
                  </a:lnTo>
                  <a:lnTo>
                    <a:pt x="1105" y="713"/>
                  </a:lnTo>
                  <a:lnTo>
                    <a:pt x="1096" y="708"/>
                  </a:lnTo>
                  <a:lnTo>
                    <a:pt x="1087" y="701"/>
                  </a:lnTo>
                  <a:lnTo>
                    <a:pt x="1077" y="694"/>
                  </a:lnTo>
                  <a:lnTo>
                    <a:pt x="1069" y="686"/>
                  </a:lnTo>
                  <a:lnTo>
                    <a:pt x="1061" y="678"/>
                  </a:lnTo>
                  <a:lnTo>
                    <a:pt x="1044" y="660"/>
                  </a:lnTo>
                  <a:lnTo>
                    <a:pt x="1031" y="643"/>
                  </a:lnTo>
                  <a:lnTo>
                    <a:pt x="1026" y="635"/>
                  </a:lnTo>
                  <a:lnTo>
                    <a:pt x="1021" y="628"/>
                  </a:lnTo>
                  <a:lnTo>
                    <a:pt x="1018" y="622"/>
                  </a:lnTo>
                  <a:lnTo>
                    <a:pt x="1016" y="616"/>
                  </a:lnTo>
                  <a:lnTo>
                    <a:pt x="1017" y="609"/>
                  </a:lnTo>
                  <a:lnTo>
                    <a:pt x="1018" y="603"/>
                  </a:lnTo>
                  <a:lnTo>
                    <a:pt x="1019" y="598"/>
                  </a:lnTo>
                  <a:lnTo>
                    <a:pt x="1021" y="593"/>
                  </a:lnTo>
                  <a:lnTo>
                    <a:pt x="1027" y="584"/>
                  </a:lnTo>
                  <a:lnTo>
                    <a:pt x="1033" y="576"/>
                  </a:lnTo>
                  <a:lnTo>
                    <a:pt x="1039" y="568"/>
                  </a:lnTo>
                  <a:lnTo>
                    <a:pt x="1044" y="559"/>
                  </a:lnTo>
                  <a:lnTo>
                    <a:pt x="1047" y="553"/>
                  </a:lnTo>
                  <a:lnTo>
                    <a:pt x="1048" y="548"/>
                  </a:lnTo>
                  <a:lnTo>
                    <a:pt x="1049" y="542"/>
                  </a:lnTo>
                  <a:lnTo>
                    <a:pt x="1050" y="536"/>
                  </a:lnTo>
                  <a:lnTo>
                    <a:pt x="1049" y="531"/>
                  </a:lnTo>
                  <a:lnTo>
                    <a:pt x="1048" y="526"/>
                  </a:lnTo>
                  <a:lnTo>
                    <a:pt x="1047" y="522"/>
                  </a:lnTo>
                  <a:lnTo>
                    <a:pt x="1044" y="519"/>
                  </a:lnTo>
                  <a:lnTo>
                    <a:pt x="1041" y="517"/>
                  </a:lnTo>
                  <a:lnTo>
                    <a:pt x="1038" y="515"/>
                  </a:lnTo>
                  <a:lnTo>
                    <a:pt x="1035" y="513"/>
                  </a:lnTo>
                  <a:lnTo>
                    <a:pt x="1030" y="512"/>
                  </a:lnTo>
                  <a:lnTo>
                    <a:pt x="1013" y="511"/>
                  </a:lnTo>
                  <a:lnTo>
                    <a:pt x="996" y="512"/>
                  </a:lnTo>
                  <a:lnTo>
                    <a:pt x="993" y="511"/>
                  </a:lnTo>
                  <a:lnTo>
                    <a:pt x="990" y="510"/>
                  </a:lnTo>
                  <a:lnTo>
                    <a:pt x="986" y="509"/>
                  </a:lnTo>
                  <a:lnTo>
                    <a:pt x="983" y="507"/>
                  </a:lnTo>
                  <a:lnTo>
                    <a:pt x="976" y="501"/>
                  </a:lnTo>
                  <a:lnTo>
                    <a:pt x="971" y="493"/>
                  </a:lnTo>
                  <a:lnTo>
                    <a:pt x="966" y="485"/>
                  </a:lnTo>
                  <a:lnTo>
                    <a:pt x="962" y="475"/>
                  </a:lnTo>
                  <a:lnTo>
                    <a:pt x="958" y="464"/>
                  </a:lnTo>
                  <a:lnTo>
                    <a:pt x="954" y="453"/>
                  </a:lnTo>
                  <a:lnTo>
                    <a:pt x="950" y="429"/>
                  </a:lnTo>
                  <a:lnTo>
                    <a:pt x="946" y="407"/>
                  </a:lnTo>
                  <a:lnTo>
                    <a:pt x="943" y="389"/>
                  </a:lnTo>
                  <a:lnTo>
                    <a:pt x="943" y="375"/>
                  </a:lnTo>
                  <a:lnTo>
                    <a:pt x="940" y="375"/>
                  </a:lnTo>
                  <a:lnTo>
                    <a:pt x="937" y="373"/>
                  </a:lnTo>
                  <a:lnTo>
                    <a:pt x="934" y="371"/>
                  </a:lnTo>
                  <a:lnTo>
                    <a:pt x="931" y="369"/>
                  </a:lnTo>
                  <a:lnTo>
                    <a:pt x="928" y="366"/>
                  </a:lnTo>
                  <a:lnTo>
                    <a:pt x="926" y="363"/>
                  </a:lnTo>
                  <a:lnTo>
                    <a:pt x="924" y="360"/>
                  </a:lnTo>
                  <a:lnTo>
                    <a:pt x="924" y="357"/>
                  </a:lnTo>
                  <a:lnTo>
                    <a:pt x="924" y="354"/>
                  </a:lnTo>
                  <a:lnTo>
                    <a:pt x="925" y="351"/>
                  </a:lnTo>
                  <a:lnTo>
                    <a:pt x="926" y="348"/>
                  </a:lnTo>
                  <a:lnTo>
                    <a:pt x="928" y="345"/>
                  </a:lnTo>
                  <a:lnTo>
                    <a:pt x="934" y="339"/>
                  </a:lnTo>
                  <a:lnTo>
                    <a:pt x="940" y="334"/>
                  </a:lnTo>
                  <a:lnTo>
                    <a:pt x="946" y="328"/>
                  </a:lnTo>
                  <a:lnTo>
                    <a:pt x="951" y="323"/>
                  </a:lnTo>
                  <a:lnTo>
                    <a:pt x="955" y="318"/>
                  </a:lnTo>
                  <a:lnTo>
                    <a:pt x="957" y="314"/>
                  </a:lnTo>
                  <a:lnTo>
                    <a:pt x="958" y="301"/>
                  </a:lnTo>
                  <a:lnTo>
                    <a:pt x="960" y="293"/>
                  </a:lnTo>
                  <a:lnTo>
                    <a:pt x="962" y="285"/>
                  </a:lnTo>
                  <a:lnTo>
                    <a:pt x="963" y="271"/>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94" name="Freeform 193"/>
            <p:cNvSpPr>
              <a:spLocks/>
            </p:cNvSpPr>
            <p:nvPr/>
          </p:nvSpPr>
          <p:spPr bwMode="auto">
            <a:xfrm>
              <a:off x="6505533" y="3451515"/>
              <a:ext cx="247650" cy="228600"/>
            </a:xfrm>
            <a:custGeom>
              <a:avLst/>
              <a:gdLst>
                <a:gd name="T0" fmla="*/ 2147483646 w 571"/>
                <a:gd name="T1" fmla="*/ 2147483646 h 443"/>
                <a:gd name="T2" fmla="*/ 2147483646 w 571"/>
                <a:gd name="T3" fmla="*/ 2147483646 h 443"/>
                <a:gd name="T4" fmla="*/ 2147483646 w 571"/>
                <a:gd name="T5" fmla="*/ 2147483646 h 443"/>
                <a:gd name="T6" fmla="*/ 2147483646 w 571"/>
                <a:gd name="T7" fmla="*/ 2147483646 h 443"/>
                <a:gd name="T8" fmla="*/ 2147483646 w 571"/>
                <a:gd name="T9" fmla="*/ 2147483646 h 443"/>
                <a:gd name="T10" fmla="*/ 2147483646 w 571"/>
                <a:gd name="T11" fmla="*/ 2147483646 h 443"/>
                <a:gd name="T12" fmla="*/ 2147483646 w 571"/>
                <a:gd name="T13" fmla="*/ 2147483646 h 443"/>
                <a:gd name="T14" fmla="*/ 2147483646 w 571"/>
                <a:gd name="T15" fmla="*/ 2147483646 h 443"/>
                <a:gd name="T16" fmla="*/ 2147483646 w 571"/>
                <a:gd name="T17" fmla="*/ 2147483646 h 443"/>
                <a:gd name="T18" fmla="*/ 2147483646 w 571"/>
                <a:gd name="T19" fmla="*/ 2147483646 h 443"/>
                <a:gd name="T20" fmla="*/ 2147483646 w 571"/>
                <a:gd name="T21" fmla="*/ 2147483646 h 443"/>
                <a:gd name="T22" fmla="*/ 2147483646 w 571"/>
                <a:gd name="T23" fmla="*/ 2147483646 h 443"/>
                <a:gd name="T24" fmla="*/ 2147483646 w 571"/>
                <a:gd name="T25" fmla="*/ 2147483646 h 443"/>
                <a:gd name="T26" fmla="*/ 2147483646 w 571"/>
                <a:gd name="T27" fmla="*/ 2147483646 h 443"/>
                <a:gd name="T28" fmla="*/ 2147483646 w 571"/>
                <a:gd name="T29" fmla="*/ 2147483646 h 443"/>
                <a:gd name="T30" fmla="*/ 2147483646 w 571"/>
                <a:gd name="T31" fmla="*/ 2147483646 h 443"/>
                <a:gd name="T32" fmla="*/ 2147483646 w 571"/>
                <a:gd name="T33" fmla="*/ 2147483646 h 443"/>
                <a:gd name="T34" fmla="*/ 2147483646 w 571"/>
                <a:gd name="T35" fmla="*/ 2147483646 h 443"/>
                <a:gd name="T36" fmla="*/ 2147483646 w 571"/>
                <a:gd name="T37" fmla="*/ 2147483646 h 443"/>
                <a:gd name="T38" fmla="*/ 2147483646 w 571"/>
                <a:gd name="T39" fmla="*/ 2147483646 h 443"/>
                <a:gd name="T40" fmla="*/ 2147483646 w 571"/>
                <a:gd name="T41" fmla="*/ 2147483646 h 443"/>
                <a:gd name="T42" fmla="*/ 2147483646 w 571"/>
                <a:gd name="T43" fmla="*/ 2147483646 h 443"/>
                <a:gd name="T44" fmla="*/ 2147483646 w 571"/>
                <a:gd name="T45" fmla="*/ 2147483646 h 443"/>
                <a:gd name="T46" fmla="*/ 2147483646 w 571"/>
                <a:gd name="T47" fmla="*/ 2147483646 h 443"/>
                <a:gd name="T48" fmla="*/ 2147483646 w 571"/>
                <a:gd name="T49" fmla="*/ 2147483646 h 443"/>
                <a:gd name="T50" fmla="*/ 2147483646 w 571"/>
                <a:gd name="T51" fmla="*/ 2147483646 h 443"/>
                <a:gd name="T52" fmla="*/ 2147483646 w 571"/>
                <a:gd name="T53" fmla="*/ 2147483646 h 443"/>
                <a:gd name="T54" fmla="*/ 2147483646 w 571"/>
                <a:gd name="T55" fmla="*/ 2147483646 h 443"/>
                <a:gd name="T56" fmla="*/ 2147483646 w 571"/>
                <a:gd name="T57" fmla="*/ 2147483646 h 443"/>
                <a:gd name="T58" fmla="*/ 2147483646 w 571"/>
                <a:gd name="T59" fmla="*/ 2147483646 h 443"/>
                <a:gd name="T60" fmla="*/ 2147483646 w 571"/>
                <a:gd name="T61" fmla="*/ 2147483646 h 443"/>
                <a:gd name="T62" fmla="*/ 2147483646 w 571"/>
                <a:gd name="T63" fmla="*/ 2147483646 h 443"/>
                <a:gd name="T64" fmla="*/ 2147483646 w 571"/>
                <a:gd name="T65" fmla="*/ 2147483646 h 443"/>
                <a:gd name="T66" fmla="*/ 2147483646 w 571"/>
                <a:gd name="T67" fmla="*/ 2147483646 h 443"/>
                <a:gd name="T68" fmla="*/ 2147483646 w 571"/>
                <a:gd name="T69" fmla="*/ 2147483646 h 443"/>
                <a:gd name="T70" fmla="*/ 2147483646 w 571"/>
                <a:gd name="T71" fmla="*/ 2147483646 h 443"/>
                <a:gd name="T72" fmla="*/ 2147483646 w 571"/>
                <a:gd name="T73" fmla="*/ 2147483646 h 443"/>
                <a:gd name="T74" fmla="*/ 2147483646 w 571"/>
                <a:gd name="T75" fmla="*/ 2147483646 h 443"/>
                <a:gd name="T76" fmla="*/ 2147483646 w 571"/>
                <a:gd name="T77" fmla="*/ 2147483646 h 443"/>
                <a:gd name="T78" fmla="*/ 2147483646 w 571"/>
                <a:gd name="T79" fmla="*/ 2147483646 h 443"/>
                <a:gd name="T80" fmla="*/ 2147483646 w 571"/>
                <a:gd name="T81" fmla="*/ 2147483646 h 443"/>
                <a:gd name="T82" fmla="*/ 0 w 571"/>
                <a:gd name="T83" fmla="*/ 2147483646 h 44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71" h="443">
                  <a:moveTo>
                    <a:pt x="0" y="196"/>
                  </a:moveTo>
                  <a:lnTo>
                    <a:pt x="26" y="190"/>
                  </a:lnTo>
                  <a:lnTo>
                    <a:pt x="33" y="184"/>
                  </a:lnTo>
                  <a:lnTo>
                    <a:pt x="37" y="177"/>
                  </a:lnTo>
                  <a:lnTo>
                    <a:pt x="39" y="171"/>
                  </a:lnTo>
                  <a:lnTo>
                    <a:pt x="41" y="164"/>
                  </a:lnTo>
                  <a:lnTo>
                    <a:pt x="41" y="149"/>
                  </a:lnTo>
                  <a:lnTo>
                    <a:pt x="39" y="129"/>
                  </a:lnTo>
                  <a:lnTo>
                    <a:pt x="41" y="124"/>
                  </a:lnTo>
                  <a:lnTo>
                    <a:pt x="44" y="120"/>
                  </a:lnTo>
                  <a:lnTo>
                    <a:pt x="49" y="116"/>
                  </a:lnTo>
                  <a:lnTo>
                    <a:pt x="55" y="112"/>
                  </a:lnTo>
                  <a:lnTo>
                    <a:pt x="61" y="109"/>
                  </a:lnTo>
                  <a:lnTo>
                    <a:pt x="68" y="107"/>
                  </a:lnTo>
                  <a:lnTo>
                    <a:pt x="75" y="105"/>
                  </a:lnTo>
                  <a:lnTo>
                    <a:pt x="80" y="104"/>
                  </a:lnTo>
                  <a:lnTo>
                    <a:pt x="92" y="105"/>
                  </a:lnTo>
                  <a:lnTo>
                    <a:pt x="103" y="106"/>
                  </a:lnTo>
                  <a:lnTo>
                    <a:pt x="114" y="107"/>
                  </a:lnTo>
                  <a:lnTo>
                    <a:pt x="124" y="109"/>
                  </a:lnTo>
                  <a:lnTo>
                    <a:pt x="142" y="113"/>
                  </a:lnTo>
                  <a:lnTo>
                    <a:pt x="158" y="120"/>
                  </a:lnTo>
                  <a:lnTo>
                    <a:pt x="172" y="127"/>
                  </a:lnTo>
                  <a:lnTo>
                    <a:pt x="184" y="135"/>
                  </a:lnTo>
                  <a:lnTo>
                    <a:pt x="195" y="145"/>
                  </a:lnTo>
                  <a:lnTo>
                    <a:pt x="206" y="154"/>
                  </a:lnTo>
                  <a:lnTo>
                    <a:pt x="227" y="127"/>
                  </a:lnTo>
                  <a:lnTo>
                    <a:pt x="254" y="92"/>
                  </a:lnTo>
                  <a:lnTo>
                    <a:pt x="276" y="62"/>
                  </a:lnTo>
                  <a:lnTo>
                    <a:pt x="285" y="49"/>
                  </a:lnTo>
                  <a:lnTo>
                    <a:pt x="538" y="0"/>
                  </a:lnTo>
                  <a:lnTo>
                    <a:pt x="538" y="43"/>
                  </a:lnTo>
                  <a:lnTo>
                    <a:pt x="548" y="60"/>
                  </a:lnTo>
                  <a:lnTo>
                    <a:pt x="557" y="78"/>
                  </a:lnTo>
                  <a:lnTo>
                    <a:pt x="560" y="87"/>
                  </a:lnTo>
                  <a:lnTo>
                    <a:pt x="562" y="98"/>
                  </a:lnTo>
                  <a:lnTo>
                    <a:pt x="564" y="110"/>
                  </a:lnTo>
                  <a:lnTo>
                    <a:pt x="564" y="123"/>
                  </a:lnTo>
                  <a:lnTo>
                    <a:pt x="565" y="136"/>
                  </a:lnTo>
                  <a:lnTo>
                    <a:pt x="568" y="151"/>
                  </a:lnTo>
                  <a:lnTo>
                    <a:pt x="570" y="164"/>
                  </a:lnTo>
                  <a:lnTo>
                    <a:pt x="571" y="178"/>
                  </a:lnTo>
                  <a:lnTo>
                    <a:pt x="568" y="180"/>
                  </a:lnTo>
                  <a:lnTo>
                    <a:pt x="564" y="180"/>
                  </a:lnTo>
                  <a:lnTo>
                    <a:pt x="563" y="179"/>
                  </a:lnTo>
                  <a:lnTo>
                    <a:pt x="562" y="179"/>
                  </a:lnTo>
                  <a:lnTo>
                    <a:pt x="561" y="179"/>
                  </a:lnTo>
                  <a:lnTo>
                    <a:pt x="558" y="184"/>
                  </a:lnTo>
                  <a:lnTo>
                    <a:pt x="553" y="196"/>
                  </a:lnTo>
                  <a:lnTo>
                    <a:pt x="548" y="207"/>
                  </a:lnTo>
                  <a:lnTo>
                    <a:pt x="541" y="217"/>
                  </a:lnTo>
                  <a:lnTo>
                    <a:pt x="534" y="225"/>
                  </a:lnTo>
                  <a:lnTo>
                    <a:pt x="525" y="232"/>
                  </a:lnTo>
                  <a:lnTo>
                    <a:pt x="515" y="239"/>
                  </a:lnTo>
                  <a:lnTo>
                    <a:pt x="505" y="244"/>
                  </a:lnTo>
                  <a:lnTo>
                    <a:pt x="494" y="249"/>
                  </a:lnTo>
                  <a:lnTo>
                    <a:pt x="449" y="267"/>
                  </a:lnTo>
                  <a:lnTo>
                    <a:pt x="405" y="283"/>
                  </a:lnTo>
                  <a:lnTo>
                    <a:pt x="374" y="296"/>
                  </a:lnTo>
                  <a:lnTo>
                    <a:pt x="347" y="307"/>
                  </a:lnTo>
                  <a:lnTo>
                    <a:pt x="321" y="318"/>
                  </a:lnTo>
                  <a:lnTo>
                    <a:pt x="295" y="328"/>
                  </a:lnTo>
                  <a:lnTo>
                    <a:pt x="270" y="337"/>
                  </a:lnTo>
                  <a:lnTo>
                    <a:pt x="245" y="345"/>
                  </a:lnTo>
                  <a:lnTo>
                    <a:pt x="216" y="354"/>
                  </a:lnTo>
                  <a:lnTo>
                    <a:pt x="186" y="363"/>
                  </a:lnTo>
                  <a:lnTo>
                    <a:pt x="177" y="366"/>
                  </a:lnTo>
                  <a:lnTo>
                    <a:pt x="167" y="371"/>
                  </a:lnTo>
                  <a:lnTo>
                    <a:pt x="158" y="376"/>
                  </a:lnTo>
                  <a:lnTo>
                    <a:pt x="149" y="381"/>
                  </a:lnTo>
                  <a:lnTo>
                    <a:pt x="134" y="392"/>
                  </a:lnTo>
                  <a:lnTo>
                    <a:pt x="119" y="403"/>
                  </a:lnTo>
                  <a:lnTo>
                    <a:pt x="105" y="414"/>
                  </a:lnTo>
                  <a:lnTo>
                    <a:pt x="92" y="426"/>
                  </a:lnTo>
                  <a:lnTo>
                    <a:pt x="79" y="435"/>
                  </a:lnTo>
                  <a:lnTo>
                    <a:pt x="67" y="443"/>
                  </a:lnTo>
                  <a:lnTo>
                    <a:pt x="58" y="410"/>
                  </a:lnTo>
                  <a:lnTo>
                    <a:pt x="50" y="378"/>
                  </a:lnTo>
                  <a:lnTo>
                    <a:pt x="42" y="345"/>
                  </a:lnTo>
                  <a:lnTo>
                    <a:pt x="33" y="313"/>
                  </a:lnTo>
                  <a:lnTo>
                    <a:pt x="24" y="282"/>
                  </a:lnTo>
                  <a:lnTo>
                    <a:pt x="16" y="251"/>
                  </a:lnTo>
                  <a:lnTo>
                    <a:pt x="8" y="223"/>
                  </a:lnTo>
                  <a:lnTo>
                    <a:pt x="0" y="19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95" name="Freeform 194"/>
            <p:cNvSpPr>
              <a:spLocks/>
            </p:cNvSpPr>
            <p:nvPr/>
          </p:nvSpPr>
          <p:spPr bwMode="auto">
            <a:xfrm>
              <a:off x="6700795" y="3226090"/>
              <a:ext cx="120650" cy="120650"/>
            </a:xfrm>
            <a:custGeom>
              <a:avLst/>
              <a:gdLst>
                <a:gd name="T0" fmla="*/ 0 w 286"/>
                <a:gd name="T1" fmla="*/ 2147483646 h 228"/>
                <a:gd name="T2" fmla="*/ 2147483646 w 286"/>
                <a:gd name="T3" fmla="*/ 2147483646 h 228"/>
                <a:gd name="T4" fmla="*/ 2147483646 w 286"/>
                <a:gd name="T5" fmla="*/ 2147483646 h 228"/>
                <a:gd name="T6" fmla="*/ 2147483646 w 286"/>
                <a:gd name="T7" fmla="*/ 2147483646 h 228"/>
                <a:gd name="T8" fmla="*/ 2147483646 w 286"/>
                <a:gd name="T9" fmla="*/ 2147483646 h 228"/>
                <a:gd name="T10" fmla="*/ 2147483646 w 286"/>
                <a:gd name="T11" fmla="*/ 2147483646 h 228"/>
                <a:gd name="T12" fmla="*/ 2147483646 w 286"/>
                <a:gd name="T13" fmla="*/ 2147483646 h 228"/>
                <a:gd name="T14" fmla="*/ 2147483646 w 286"/>
                <a:gd name="T15" fmla="*/ 2147483646 h 228"/>
                <a:gd name="T16" fmla="*/ 2147483646 w 286"/>
                <a:gd name="T17" fmla="*/ 2147483646 h 228"/>
                <a:gd name="T18" fmla="*/ 2147483646 w 286"/>
                <a:gd name="T19" fmla="*/ 2147483646 h 228"/>
                <a:gd name="T20" fmla="*/ 2147483646 w 286"/>
                <a:gd name="T21" fmla="*/ 2147483646 h 228"/>
                <a:gd name="T22" fmla="*/ 2147483646 w 286"/>
                <a:gd name="T23" fmla="*/ 2147483646 h 228"/>
                <a:gd name="T24" fmla="*/ 2147483646 w 286"/>
                <a:gd name="T25" fmla="*/ 2147483646 h 228"/>
                <a:gd name="T26" fmla="*/ 2147483646 w 286"/>
                <a:gd name="T27" fmla="*/ 2147483646 h 228"/>
                <a:gd name="T28" fmla="*/ 2147483646 w 286"/>
                <a:gd name="T29" fmla="*/ 2147483646 h 228"/>
                <a:gd name="T30" fmla="*/ 2147483646 w 286"/>
                <a:gd name="T31" fmla="*/ 2147483646 h 228"/>
                <a:gd name="T32" fmla="*/ 2147483646 w 286"/>
                <a:gd name="T33" fmla="*/ 2147483646 h 228"/>
                <a:gd name="T34" fmla="*/ 2147483646 w 286"/>
                <a:gd name="T35" fmla="*/ 2147483646 h 228"/>
                <a:gd name="T36" fmla="*/ 2147483646 w 286"/>
                <a:gd name="T37" fmla="*/ 2147483646 h 228"/>
                <a:gd name="T38" fmla="*/ 2147483646 w 286"/>
                <a:gd name="T39" fmla="*/ 2147483646 h 228"/>
                <a:gd name="T40" fmla="*/ 2147483646 w 286"/>
                <a:gd name="T41" fmla="*/ 2147483646 h 228"/>
                <a:gd name="T42" fmla="*/ 2147483646 w 286"/>
                <a:gd name="T43" fmla="*/ 2147483646 h 228"/>
                <a:gd name="T44" fmla="*/ 2147483646 w 286"/>
                <a:gd name="T45" fmla="*/ 2147483646 h 228"/>
                <a:gd name="T46" fmla="*/ 2147483646 w 286"/>
                <a:gd name="T47" fmla="*/ 2147483646 h 228"/>
                <a:gd name="T48" fmla="*/ 2147483646 w 286"/>
                <a:gd name="T49" fmla="*/ 2147483646 h 228"/>
                <a:gd name="T50" fmla="*/ 2147483646 w 286"/>
                <a:gd name="T51" fmla="*/ 2147483646 h 228"/>
                <a:gd name="T52" fmla="*/ 2147483646 w 286"/>
                <a:gd name="T53" fmla="*/ 2147483646 h 228"/>
                <a:gd name="T54" fmla="*/ 2147483646 w 286"/>
                <a:gd name="T55" fmla="*/ 2147483646 h 228"/>
                <a:gd name="T56" fmla="*/ 2147483646 w 286"/>
                <a:gd name="T57" fmla="*/ 0 h 228"/>
                <a:gd name="T58" fmla="*/ 2147483646 w 286"/>
                <a:gd name="T59" fmla="*/ 2147483646 h 228"/>
                <a:gd name="T60" fmla="*/ 2147483646 w 286"/>
                <a:gd name="T61" fmla="*/ 2147483646 h 228"/>
                <a:gd name="T62" fmla="*/ 2147483646 w 286"/>
                <a:gd name="T63" fmla="*/ 2147483646 h 228"/>
                <a:gd name="T64" fmla="*/ 2147483646 w 286"/>
                <a:gd name="T65" fmla="*/ 2147483646 h 228"/>
                <a:gd name="T66" fmla="*/ 2147483646 w 286"/>
                <a:gd name="T67" fmla="*/ 2147483646 h 228"/>
                <a:gd name="T68" fmla="*/ 2147483646 w 286"/>
                <a:gd name="T69" fmla="*/ 2147483646 h 228"/>
                <a:gd name="T70" fmla="*/ 2147483646 w 286"/>
                <a:gd name="T71" fmla="*/ 2147483646 h 228"/>
                <a:gd name="T72" fmla="*/ 2147483646 w 286"/>
                <a:gd name="T73" fmla="*/ 2147483646 h 228"/>
                <a:gd name="T74" fmla="*/ 2147483646 w 286"/>
                <a:gd name="T75" fmla="*/ 2147483646 h 228"/>
                <a:gd name="T76" fmla="*/ 0 w 286"/>
                <a:gd name="T77" fmla="*/ 2147483646 h 22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86" h="228">
                  <a:moveTo>
                    <a:pt x="0" y="111"/>
                  </a:moveTo>
                  <a:lnTo>
                    <a:pt x="4" y="109"/>
                  </a:lnTo>
                  <a:lnTo>
                    <a:pt x="7" y="109"/>
                  </a:lnTo>
                  <a:lnTo>
                    <a:pt x="10" y="110"/>
                  </a:lnTo>
                  <a:lnTo>
                    <a:pt x="11" y="111"/>
                  </a:lnTo>
                  <a:lnTo>
                    <a:pt x="12" y="117"/>
                  </a:lnTo>
                  <a:lnTo>
                    <a:pt x="13" y="123"/>
                  </a:lnTo>
                  <a:lnTo>
                    <a:pt x="14" y="128"/>
                  </a:lnTo>
                  <a:lnTo>
                    <a:pt x="16" y="131"/>
                  </a:lnTo>
                  <a:lnTo>
                    <a:pt x="19" y="134"/>
                  </a:lnTo>
                  <a:lnTo>
                    <a:pt x="24" y="136"/>
                  </a:lnTo>
                  <a:lnTo>
                    <a:pt x="29" y="137"/>
                  </a:lnTo>
                  <a:lnTo>
                    <a:pt x="37" y="138"/>
                  </a:lnTo>
                  <a:lnTo>
                    <a:pt x="48" y="138"/>
                  </a:lnTo>
                  <a:lnTo>
                    <a:pt x="60" y="136"/>
                  </a:lnTo>
                  <a:lnTo>
                    <a:pt x="98" y="130"/>
                  </a:lnTo>
                  <a:lnTo>
                    <a:pt x="129" y="122"/>
                  </a:lnTo>
                  <a:lnTo>
                    <a:pt x="143" y="118"/>
                  </a:lnTo>
                  <a:lnTo>
                    <a:pt x="156" y="114"/>
                  </a:lnTo>
                  <a:lnTo>
                    <a:pt x="167" y="109"/>
                  </a:lnTo>
                  <a:lnTo>
                    <a:pt x="178" y="103"/>
                  </a:lnTo>
                  <a:lnTo>
                    <a:pt x="188" y="96"/>
                  </a:lnTo>
                  <a:lnTo>
                    <a:pt x="198" y="87"/>
                  </a:lnTo>
                  <a:lnTo>
                    <a:pt x="208" y="78"/>
                  </a:lnTo>
                  <a:lnTo>
                    <a:pt x="219" y="65"/>
                  </a:lnTo>
                  <a:lnTo>
                    <a:pt x="229" y="52"/>
                  </a:lnTo>
                  <a:lnTo>
                    <a:pt x="241" y="37"/>
                  </a:lnTo>
                  <a:lnTo>
                    <a:pt x="253" y="20"/>
                  </a:lnTo>
                  <a:lnTo>
                    <a:pt x="266" y="0"/>
                  </a:lnTo>
                  <a:lnTo>
                    <a:pt x="270" y="7"/>
                  </a:lnTo>
                  <a:lnTo>
                    <a:pt x="274" y="13"/>
                  </a:lnTo>
                  <a:lnTo>
                    <a:pt x="276" y="20"/>
                  </a:lnTo>
                  <a:lnTo>
                    <a:pt x="279" y="27"/>
                  </a:lnTo>
                  <a:lnTo>
                    <a:pt x="282" y="42"/>
                  </a:lnTo>
                  <a:lnTo>
                    <a:pt x="286" y="62"/>
                  </a:lnTo>
                  <a:lnTo>
                    <a:pt x="246" y="198"/>
                  </a:lnTo>
                  <a:lnTo>
                    <a:pt x="226" y="228"/>
                  </a:lnTo>
                  <a:lnTo>
                    <a:pt x="53" y="210"/>
                  </a:lnTo>
                  <a:lnTo>
                    <a:pt x="0" y="111"/>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96" name="Freeform 195"/>
            <p:cNvSpPr>
              <a:spLocks/>
            </p:cNvSpPr>
            <p:nvPr/>
          </p:nvSpPr>
          <p:spPr bwMode="auto">
            <a:xfrm>
              <a:off x="6388058" y="2878428"/>
              <a:ext cx="222250" cy="263525"/>
            </a:xfrm>
            <a:custGeom>
              <a:avLst/>
              <a:gdLst>
                <a:gd name="T0" fmla="*/ 2147483646 w 524"/>
                <a:gd name="T1" fmla="*/ 2147483646 h 505"/>
                <a:gd name="T2" fmla="*/ 2147483646 w 524"/>
                <a:gd name="T3" fmla="*/ 2147483646 h 505"/>
                <a:gd name="T4" fmla="*/ 2147483646 w 524"/>
                <a:gd name="T5" fmla="*/ 2147483646 h 505"/>
                <a:gd name="T6" fmla="*/ 2147483646 w 524"/>
                <a:gd name="T7" fmla="*/ 2147483646 h 505"/>
                <a:gd name="T8" fmla="*/ 2147483646 w 524"/>
                <a:gd name="T9" fmla="*/ 2147483646 h 505"/>
                <a:gd name="T10" fmla="*/ 2147483646 w 524"/>
                <a:gd name="T11" fmla="*/ 2147483646 h 505"/>
                <a:gd name="T12" fmla="*/ 2147483646 w 524"/>
                <a:gd name="T13" fmla="*/ 2147483646 h 505"/>
                <a:gd name="T14" fmla="*/ 2147483646 w 524"/>
                <a:gd name="T15" fmla="*/ 2147483646 h 505"/>
                <a:gd name="T16" fmla="*/ 2147483646 w 524"/>
                <a:gd name="T17" fmla="*/ 2147483646 h 505"/>
                <a:gd name="T18" fmla="*/ 2147483646 w 524"/>
                <a:gd name="T19" fmla="*/ 2147483646 h 505"/>
                <a:gd name="T20" fmla="*/ 2147483646 w 524"/>
                <a:gd name="T21" fmla="*/ 2147483646 h 505"/>
                <a:gd name="T22" fmla="*/ 2147483646 w 524"/>
                <a:gd name="T23" fmla="*/ 2147483646 h 505"/>
                <a:gd name="T24" fmla="*/ 2147483646 w 524"/>
                <a:gd name="T25" fmla="*/ 2147483646 h 505"/>
                <a:gd name="T26" fmla="*/ 2147483646 w 524"/>
                <a:gd name="T27" fmla="*/ 2147483646 h 505"/>
                <a:gd name="T28" fmla="*/ 2147483646 w 524"/>
                <a:gd name="T29" fmla="*/ 2147483646 h 505"/>
                <a:gd name="T30" fmla="*/ 2147483646 w 524"/>
                <a:gd name="T31" fmla="*/ 2147483646 h 505"/>
                <a:gd name="T32" fmla="*/ 2147483646 w 524"/>
                <a:gd name="T33" fmla="*/ 2147483646 h 505"/>
                <a:gd name="T34" fmla="*/ 2147483646 w 524"/>
                <a:gd name="T35" fmla="*/ 2147483646 h 505"/>
                <a:gd name="T36" fmla="*/ 2147483646 w 524"/>
                <a:gd name="T37" fmla="*/ 2147483646 h 505"/>
                <a:gd name="T38" fmla="*/ 2147483646 w 524"/>
                <a:gd name="T39" fmla="*/ 2147483646 h 505"/>
                <a:gd name="T40" fmla="*/ 2147483646 w 524"/>
                <a:gd name="T41" fmla="*/ 2147483646 h 505"/>
                <a:gd name="T42" fmla="*/ 2147483646 w 524"/>
                <a:gd name="T43" fmla="*/ 2147483646 h 505"/>
                <a:gd name="T44" fmla="*/ 2147483646 w 524"/>
                <a:gd name="T45" fmla="*/ 2147483646 h 505"/>
                <a:gd name="T46" fmla="*/ 2147483646 w 524"/>
                <a:gd name="T47" fmla="*/ 2147483646 h 505"/>
                <a:gd name="T48" fmla="*/ 2147483646 w 524"/>
                <a:gd name="T49" fmla="*/ 2147483646 h 505"/>
                <a:gd name="T50" fmla="*/ 2147483646 w 524"/>
                <a:gd name="T51" fmla="*/ 2147483646 h 505"/>
                <a:gd name="T52" fmla="*/ 2147483646 w 524"/>
                <a:gd name="T53" fmla="*/ 2147483646 h 505"/>
                <a:gd name="T54" fmla="*/ 2147483646 w 524"/>
                <a:gd name="T55" fmla="*/ 2147483646 h 505"/>
                <a:gd name="T56" fmla="*/ 2147483646 w 524"/>
                <a:gd name="T57" fmla="*/ 2147483646 h 505"/>
                <a:gd name="T58" fmla="*/ 2147483646 w 524"/>
                <a:gd name="T59" fmla="*/ 2147483646 h 505"/>
                <a:gd name="T60" fmla="*/ 2147483646 w 524"/>
                <a:gd name="T61" fmla="*/ 2147483646 h 505"/>
                <a:gd name="T62" fmla="*/ 2147483646 w 524"/>
                <a:gd name="T63" fmla="*/ 2147483646 h 505"/>
                <a:gd name="T64" fmla="*/ 2147483646 w 524"/>
                <a:gd name="T65" fmla="*/ 2147483646 h 505"/>
                <a:gd name="T66" fmla="*/ 2147483646 w 524"/>
                <a:gd name="T67" fmla="*/ 2147483646 h 505"/>
                <a:gd name="T68" fmla="*/ 2147483646 w 524"/>
                <a:gd name="T69" fmla="*/ 2147483646 h 505"/>
                <a:gd name="T70" fmla="*/ 2147483646 w 524"/>
                <a:gd name="T71" fmla="*/ 2147483646 h 505"/>
                <a:gd name="T72" fmla="*/ 2147483646 w 524"/>
                <a:gd name="T73" fmla="*/ 2147483646 h 505"/>
                <a:gd name="T74" fmla="*/ 2147483646 w 524"/>
                <a:gd name="T75" fmla="*/ 2147483646 h 505"/>
                <a:gd name="T76" fmla="*/ 0 w 524"/>
                <a:gd name="T77" fmla="*/ 2147483646 h 505"/>
                <a:gd name="T78" fmla="*/ 0 w 524"/>
                <a:gd name="T79" fmla="*/ 2147483646 h 505"/>
                <a:gd name="T80" fmla="*/ 2147483646 w 524"/>
                <a:gd name="T81" fmla="*/ 2147483646 h 505"/>
                <a:gd name="T82" fmla="*/ 2147483646 w 524"/>
                <a:gd name="T83" fmla="*/ 2147483646 h 505"/>
                <a:gd name="T84" fmla="*/ 2147483646 w 524"/>
                <a:gd name="T85" fmla="*/ 2147483646 h 505"/>
                <a:gd name="T86" fmla="*/ 2147483646 w 524"/>
                <a:gd name="T87" fmla="*/ 2147483646 h 505"/>
                <a:gd name="T88" fmla="*/ 2147483646 w 524"/>
                <a:gd name="T89" fmla="*/ 2147483646 h 505"/>
                <a:gd name="T90" fmla="*/ 2147483646 w 524"/>
                <a:gd name="T91" fmla="*/ 2147483646 h 505"/>
                <a:gd name="T92" fmla="*/ 2147483646 w 524"/>
                <a:gd name="T93" fmla="*/ 2147483646 h 505"/>
                <a:gd name="T94" fmla="*/ 2147483646 w 524"/>
                <a:gd name="T95" fmla="*/ 2147483646 h 505"/>
                <a:gd name="T96" fmla="*/ 2147483646 w 524"/>
                <a:gd name="T97" fmla="*/ 2147483646 h 505"/>
                <a:gd name="T98" fmla="*/ 2147483646 w 524"/>
                <a:gd name="T99" fmla="*/ 2147483646 h 505"/>
                <a:gd name="T100" fmla="*/ 2147483646 w 524"/>
                <a:gd name="T101" fmla="*/ 2147483646 h 505"/>
                <a:gd name="T102" fmla="*/ 2147483646 w 524"/>
                <a:gd name="T103" fmla="*/ 2147483646 h 505"/>
                <a:gd name="T104" fmla="*/ 2147483646 w 524"/>
                <a:gd name="T105" fmla="*/ 2147483646 h 505"/>
                <a:gd name="T106" fmla="*/ 2147483646 w 524"/>
                <a:gd name="T107" fmla="*/ 2147483646 h 505"/>
                <a:gd name="T108" fmla="*/ 2147483646 w 524"/>
                <a:gd name="T109" fmla="*/ 2147483646 h 505"/>
                <a:gd name="T110" fmla="*/ 2147483646 w 524"/>
                <a:gd name="T111" fmla="*/ 2147483646 h 505"/>
                <a:gd name="T112" fmla="*/ 2147483646 w 524"/>
                <a:gd name="T113" fmla="*/ 2147483646 h 505"/>
                <a:gd name="T114" fmla="*/ 2147483646 w 524"/>
                <a:gd name="T115" fmla="*/ 2147483646 h 505"/>
                <a:gd name="T116" fmla="*/ 2147483646 w 524"/>
                <a:gd name="T117" fmla="*/ 2147483646 h 505"/>
                <a:gd name="T118" fmla="*/ 2147483646 w 524"/>
                <a:gd name="T119" fmla="*/ 2147483646 h 505"/>
                <a:gd name="T120" fmla="*/ 2147483646 w 524"/>
                <a:gd name="T121" fmla="*/ 2147483646 h 505"/>
                <a:gd name="T122" fmla="*/ 2147483646 w 524"/>
                <a:gd name="T123" fmla="*/ 2147483646 h 50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24" h="505">
                  <a:moveTo>
                    <a:pt x="524" y="419"/>
                  </a:moveTo>
                  <a:lnTo>
                    <a:pt x="478" y="370"/>
                  </a:lnTo>
                  <a:lnTo>
                    <a:pt x="482" y="357"/>
                  </a:lnTo>
                  <a:lnTo>
                    <a:pt x="484" y="346"/>
                  </a:lnTo>
                  <a:lnTo>
                    <a:pt x="484" y="336"/>
                  </a:lnTo>
                  <a:lnTo>
                    <a:pt x="483" y="329"/>
                  </a:lnTo>
                  <a:lnTo>
                    <a:pt x="479" y="315"/>
                  </a:lnTo>
                  <a:lnTo>
                    <a:pt x="478" y="302"/>
                  </a:lnTo>
                  <a:lnTo>
                    <a:pt x="466" y="301"/>
                  </a:lnTo>
                  <a:lnTo>
                    <a:pt x="455" y="299"/>
                  </a:lnTo>
                  <a:lnTo>
                    <a:pt x="443" y="295"/>
                  </a:lnTo>
                  <a:lnTo>
                    <a:pt x="431" y="288"/>
                  </a:lnTo>
                  <a:lnTo>
                    <a:pt x="419" y="282"/>
                  </a:lnTo>
                  <a:lnTo>
                    <a:pt x="407" y="274"/>
                  </a:lnTo>
                  <a:lnTo>
                    <a:pt x="396" y="266"/>
                  </a:lnTo>
                  <a:lnTo>
                    <a:pt x="386" y="256"/>
                  </a:lnTo>
                  <a:lnTo>
                    <a:pt x="376" y="247"/>
                  </a:lnTo>
                  <a:lnTo>
                    <a:pt x="366" y="237"/>
                  </a:lnTo>
                  <a:lnTo>
                    <a:pt x="359" y="226"/>
                  </a:lnTo>
                  <a:lnTo>
                    <a:pt x="352" y="216"/>
                  </a:lnTo>
                  <a:lnTo>
                    <a:pt x="347" y="206"/>
                  </a:lnTo>
                  <a:lnTo>
                    <a:pt x="342" y="196"/>
                  </a:lnTo>
                  <a:lnTo>
                    <a:pt x="339" y="187"/>
                  </a:lnTo>
                  <a:lnTo>
                    <a:pt x="339" y="178"/>
                  </a:lnTo>
                  <a:lnTo>
                    <a:pt x="339" y="170"/>
                  </a:lnTo>
                  <a:lnTo>
                    <a:pt x="341" y="162"/>
                  </a:lnTo>
                  <a:lnTo>
                    <a:pt x="346" y="156"/>
                  </a:lnTo>
                  <a:lnTo>
                    <a:pt x="349" y="150"/>
                  </a:lnTo>
                  <a:lnTo>
                    <a:pt x="358" y="142"/>
                  </a:lnTo>
                  <a:lnTo>
                    <a:pt x="365" y="136"/>
                  </a:lnTo>
                  <a:lnTo>
                    <a:pt x="360" y="134"/>
                  </a:lnTo>
                  <a:lnTo>
                    <a:pt x="354" y="130"/>
                  </a:lnTo>
                  <a:lnTo>
                    <a:pt x="348" y="126"/>
                  </a:lnTo>
                  <a:lnTo>
                    <a:pt x="341" y="119"/>
                  </a:lnTo>
                  <a:lnTo>
                    <a:pt x="328" y="104"/>
                  </a:lnTo>
                  <a:lnTo>
                    <a:pt x="315" y="87"/>
                  </a:lnTo>
                  <a:lnTo>
                    <a:pt x="302" y="69"/>
                  </a:lnTo>
                  <a:lnTo>
                    <a:pt x="292" y="51"/>
                  </a:lnTo>
                  <a:lnTo>
                    <a:pt x="283" y="36"/>
                  </a:lnTo>
                  <a:lnTo>
                    <a:pt x="279" y="25"/>
                  </a:lnTo>
                  <a:lnTo>
                    <a:pt x="272" y="25"/>
                  </a:lnTo>
                  <a:lnTo>
                    <a:pt x="260" y="24"/>
                  </a:lnTo>
                  <a:lnTo>
                    <a:pt x="249" y="22"/>
                  </a:lnTo>
                  <a:lnTo>
                    <a:pt x="239" y="19"/>
                  </a:lnTo>
                  <a:lnTo>
                    <a:pt x="229" y="16"/>
                  </a:lnTo>
                  <a:lnTo>
                    <a:pt x="219" y="11"/>
                  </a:lnTo>
                  <a:lnTo>
                    <a:pt x="208" y="9"/>
                  </a:lnTo>
                  <a:lnTo>
                    <a:pt x="197" y="6"/>
                  </a:lnTo>
                  <a:lnTo>
                    <a:pt x="185" y="6"/>
                  </a:lnTo>
                  <a:lnTo>
                    <a:pt x="170" y="3"/>
                  </a:lnTo>
                  <a:lnTo>
                    <a:pt x="159" y="0"/>
                  </a:lnTo>
                  <a:lnTo>
                    <a:pt x="149" y="8"/>
                  </a:lnTo>
                  <a:lnTo>
                    <a:pt x="126" y="29"/>
                  </a:lnTo>
                  <a:lnTo>
                    <a:pt x="114" y="41"/>
                  </a:lnTo>
                  <a:lnTo>
                    <a:pt x="103" y="52"/>
                  </a:lnTo>
                  <a:lnTo>
                    <a:pt x="98" y="57"/>
                  </a:lnTo>
                  <a:lnTo>
                    <a:pt x="95" y="61"/>
                  </a:lnTo>
                  <a:lnTo>
                    <a:pt x="93" y="64"/>
                  </a:lnTo>
                  <a:lnTo>
                    <a:pt x="93" y="68"/>
                  </a:lnTo>
                  <a:lnTo>
                    <a:pt x="94" y="94"/>
                  </a:lnTo>
                  <a:lnTo>
                    <a:pt x="95" y="125"/>
                  </a:lnTo>
                  <a:lnTo>
                    <a:pt x="95" y="140"/>
                  </a:lnTo>
                  <a:lnTo>
                    <a:pt x="95" y="153"/>
                  </a:lnTo>
                  <a:lnTo>
                    <a:pt x="94" y="164"/>
                  </a:lnTo>
                  <a:lnTo>
                    <a:pt x="93" y="172"/>
                  </a:lnTo>
                  <a:lnTo>
                    <a:pt x="86" y="180"/>
                  </a:lnTo>
                  <a:lnTo>
                    <a:pt x="78" y="188"/>
                  </a:lnTo>
                  <a:lnTo>
                    <a:pt x="67" y="197"/>
                  </a:lnTo>
                  <a:lnTo>
                    <a:pt x="53" y="206"/>
                  </a:lnTo>
                  <a:lnTo>
                    <a:pt x="40" y="214"/>
                  </a:lnTo>
                  <a:lnTo>
                    <a:pt x="26" y="222"/>
                  </a:lnTo>
                  <a:lnTo>
                    <a:pt x="13" y="228"/>
                  </a:lnTo>
                  <a:lnTo>
                    <a:pt x="0" y="235"/>
                  </a:lnTo>
                  <a:lnTo>
                    <a:pt x="2" y="246"/>
                  </a:lnTo>
                  <a:lnTo>
                    <a:pt x="3" y="256"/>
                  </a:lnTo>
                  <a:lnTo>
                    <a:pt x="2" y="264"/>
                  </a:lnTo>
                  <a:lnTo>
                    <a:pt x="1" y="272"/>
                  </a:lnTo>
                  <a:lnTo>
                    <a:pt x="0" y="278"/>
                  </a:lnTo>
                  <a:lnTo>
                    <a:pt x="0" y="284"/>
                  </a:lnTo>
                  <a:lnTo>
                    <a:pt x="0" y="289"/>
                  </a:lnTo>
                  <a:lnTo>
                    <a:pt x="2" y="295"/>
                  </a:lnTo>
                  <a:lnTo>
                    <a:pt x="7" y="301"/>
                  </a:lnTo>
                  <a:lnTo>
                    <a:pt x="15" y="307"/>
                  </a:lnTo>
                  <a:lnTo>
                    <a:pt x="26" y="314"/>
                  </a:lnTo>
                  <a:lnTo>
                    <a:pt x="41" y="321"/>
                  </a:lnTo>
                  <a:lnTo>
                    <a:pt x="62" y="331"/>
                  </a:lnTo>
                  <a:lnTo>
                    <a:pt x="89" y="341"/>
                  </a:lnTo>
                  <a:lnTo>
                    <a:pt x="120" y="355"/>
                  </a:lnTo>
                  <a:lnTo>
                    <a:pt x="159" y="370"/>
                  </a:lnTo>
                  <a:lnTo>
                    <a:pt x="180" y="374"/>
                  </a:lnTo>
                  <a:lnTo>
                    <a:pt x="198" y="379"/>
                  </a:lnTo>
                  <a:lnTo>
                    <a:pt x="214" y="385"/>
                  </a:lnTo>
                  <a:lnTo>
                    <a:pt x="226" y="393"/>
                  </a:lnTo>
                  <a:lnTo>
                    <a:pt x="237" y="400"/>
                  </a:lnTo>
                  <a:lnTo>
                    <a:pt x="246" y="410"/>
                  </a:lnTo>
                  <a:lnTo>
                    <a:pt x="252" y="418"/>
                  </a:lnTo>
                  <a:lnTo>
                    <a:pt x="258" y="427"/>
                  </a:lnTo>
                  <a:lnTo>
                    <a:pt x="262" y="435"/>
                  </a:lnTo>
                  <a:lnTo>
                    <a:pt x="265" y="443"/>
                  </a:lnTo>
                  <a:lnTo>
                    <a:pt x="266" y="451"/>
                  </a:lnTo>
                  <a:lnTo>
                    <a:pt x="269" y="458"/>
                  </a:lnTo>
                  <a:lnTo>
                    <a:pt x="270" y="469"/>
                  </a:lnTo>
                  <a:lnTo>
                    <a:pt x="272" y="475"/>
                  </a:lnTo>
                  <a:lnTo>
                    <a:pt x="277" y="481"/>
                  </a:lnTo>
                  <a:lnTo>
                    <a:pt x="282" y="485"/>
                  </a:lnTo>
                  <a:lnTo>
                    <a:pt x="287" y="489"/>
                  </a:lnTo>
                  <a:lnTo>
                    <a:pt x="294" y="492"/>
                  </a:lnTo>
                  <a:lnTo>
                    <a:pt x="307" y="497"/>
                  </a:lnTo>
                  <a:lnTo>
                    <a:pt x="325" y="505"/>
                  </a:lnTo>
                  <a:lnTo>
                    <a:pt x="328" y="503"/>
                  </a:lnTo>
                  <a:lnTo>
                    <a:pt x="331" y="501"/>
                  </a:lnTo>
                  <a:lnTo>
                    <a:pt x="335" y="500"/>
                  </a:lnTo>
                  <a:lnTo>
                    <a:pt x="338" y="500"/>
                  </a:lnTo>
                  <a:lnTo>
                    <a:pt x="346" y="499"/>
                  </a:lnTo>
                  <a:lnTo>
                    <a:pt x="353" y="500"/>
                  </a:lnTo>
                  <a:lnTo>
                    <a:pt x="366" y="503"/>
                  </a:lnTo>
                  <a:lnTo>
                    <a:pt x="372" y="505"/>
                  </a:lnTo>
                  <a:lnTo>
                    <a:pt x="383" y="505"/>
                  </a:lnTo>
                  <a:lnTo>
                    <a:pt x="407" y="505"/>
                  </a:lnTo>
                  <a:lnTo>
                    <a:pt x="437" y="505"/>
                  </a:lnTo>
                  <a:lnTo>
                    <a:pt x="458" y="505"/>
                  </a:lnTo>
                  <a:lnTo>
                    <a:pt x="465" y="449"/>
                  </a:lnTo>
                  <a:lnTo>
                    <a:pt x="478" y="443"/>
                  </a:lnTo>
                  <a:lnTo>
                    <a:pt x="492" y="437"/>
                  </a:lnTo>
                  <a:lnTo>
                    <a:pt x="524" y="419"/>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97" name="Freeform 196"/>
            <p:cNvSpPr>
              <a:spLocks/>
            </p:cNvSpPr>
            <p:nvPr/>
          </p:nvSpPr>
          <p:spPr bwMode="auto">
            <a:xfrm>
              <a:off x="6888120" y="2838740"/>
              <a:ext cx="331788" cy="290512"/>
            </a:xfrm>
            <a:custGeom>
              <a:avLst/>
              <a:gdLst>
                <a:gd name="T0" fmla="*/ 2147483646 w 764"/>
                <a:gd name="T1" fmla="*/ 2147483646 h 555"/>
                <a:gd name="T2" fmla="*/ 2147483646 w 764"/>
                <a:gd name="T3" fmla="*/ 2147483646 h 555"/>
                <a:gd name="T4" fmla="*/ 2147483646 w 764"/>
                <a:gd name="T5" fmla="*/ 2147483646 h 555"/>
                <a:gd name="T6" fmla="*/ 2147483646 w 764"/>
                <a:gd name="T7" fmla="*/ 2147483646 h 555"/>
                <a:gd name="T8" fmla="*/ 2147483646 w 764"/>
                <a:gd name="T9" fmla="*/ 2147483646 h 555"/>
                <a:gd name="T10" fmla="*/ 2147483646 w 764"/>
                <a:gd name="T11" fmla="*/ 2147483646 h 555"/>
                <a:gd name="T12" fmla="*/ 2147483646 w 764"/>
                <a:gd name="T13" fmla="*/ 2147483646 h 555"/>
                <a:gd name="T14" fmla="*/ 2147483646 w 764"/>
                <a:gd name="T15" fmla="*/ 2147483646 h 555"/>
                <a:gd name="T16" fmla="*/ 2147483646 w 764"/>
                <a:gd name="T17" fmla="*/ 2147483646 h 555"/>
                <a:gd name="T18" fmla="*/ 2147483646 w 764"/>
                <a:gd name="T19" fmla="*/ 2147483646 h 555"/>
                <a:gd name="T20" fmla="*/ 2147483646 w 764"/>
                <a:gd name="T21" fmla="*/ 2147483646 h 555"/>
                <a:gd name="T22" fmla="*/ 2147483646 w 764"/>
                <a:gd name="T23" fmla="*/ 2147483646 h 555"/>
                <a:gd name="T24" fmla="*/ 2147483646 w 764"/>
                <a:gd name="T25" fmla="*/ 2147483646 h 555"/>
                <a:gd name="T26" fmla="*/ 2147483646 w 764"/>
                <a:gd name="T27" fmla="*/ 2147483646 h 555"/>
                <a:gd name="T28" fmla="*/ 2147483646 w 764"/>
                <a:gd name="T29" fmla="*/ 2147483646 h 555"/>
                <a:gd name="T30" fmla="*/ 2147483646 w 764"/>
                <a:gd name="T31" fmla="*/ 2147483646 h 555"/>
                <a:gd name="T32" fmla="*/ 2147483646 w 764"/>
                <a:gd name="T33" fmla="*/ 2147483646 h 555"/>
                <a:gd name="T34" fmla="*/ 2147483646 w 764"/>
                <a:gd name="T35" fmla="*/ 2147483646 h 555"/>
                <a:gd name="T36" fmla="*/ 2147483646 w 764"/>
                <a:gd name="T37" fmla="*/ 2147483646 h 555"/>
                <a:gd name="T38" fmla="*/ 2147483646 w 764"/>
                <a:gd name="T39" fmla="*/ 2147483646 h 555"/>
                <a:gd name="T40" fmla="*/ 2147483646 w 764"/>
                <a:gd name="T41" fmla="*/ 2147483646 h 555"/>
                <a:gd name="T42" fmla="*/ 2147483646 w 764"/>
                <a:gd name="T43" fmla="*/ 2147483646 h 555"/>
                <a:gd name="T44" fmla="*/ 2147483646 w 764"/>
                <a:gd name="T45" fmla="*/ 2147483646 h 555"/>
                <a:gd name="T46" fmla="*/ 2147483646 w 764"/>
                <a:gd name="T47" fmla="*/ 2147483646 h 555"/>
                <a:gd name="T48" fmla="*/ 2147483646 w 764"/>
                <a:gd name="T49" fmla="*/ 2147483646 h 555"/>
                <a:gd name="T50" fmla="*/ 2147483646 w 764"/>
                <a:gd name="T51" fmla="*/ 2147483646 h 555"/>
                <a:gd name="T52" fmla="*/ 2147483646 w 764"/>
                <a:gd name="T53" fmla="*/ 2147483646 h 555"/>
                <a:gd name="T54" fmla="*/ 2147483646 w 764"/>
                <a:gd name="T55" fmla="*/ 2147483646 h 555"/>
                <a:gd name="T56" fmla="*/ 2147483646 w 764"/>
                <a:gd name="T57" fmla="*/ 2147483646 h 555"/>
                <a:gd name="T58" fmla="*/ 2147483646 w 764"/>
                <a:gd name="T59" fmla="*/ 2147483646 h 555"/>
                <a:gd name="T60" fmla="*/ 2147483646 w 764"/>
                <a:gd name="T61" fmla="*/ 2147483646 h 555"/>
                <a:gd name="T62" fmla="*/ 2147483646 w 764"/>
                <a:gd name="T63" fmla="*/ 2147483646 h 555"/>
                <a:gd name="T64" fmla="*/ 2147483646 w 764"/>
                <a:gd name="T65" fmla="*/ 2147483646 h 555"/>
                <a:gd name="T66" fmla="*/ 2147483646 w 764"/>
                <a:gd name="T67" fmla="*/ 2147483646 h 555"/>
                <a:gd name="T68" fmla="*/ 2147483646 w 764"/>
                <a:gd name="T69" fmla="*/ 2147483646 h 555"/>
                <a:gd name="T70" fmla="*/ 2147483646 w 764"/>
                <a:gd name="T71" fmla="*/ 2147483646 h 555"/>
                <a:gd name="T72" fmla="*/ 2147483646 w 764"/>
                <a:gd name="T73" fmla="*/ 2147483646 h 555"/>
                <a:gd name="T74" fmla="*/ 2147483646 w 764"/>
                <a:gd name="T75" fmla="*/ 2147483646 h 555"/>
                <a:gd name="T76" fmla="*/ 2147483646 w 764"/>
                <a:gd name="T77" fmla="*/ 2147483646 h 555"/>
                <a:gd name="T78" fmla="*/ 2147483646 w 764"/>
                <a:gd name="T79" fmla="*/ 2147483646 h 555"/>
                <a:gd name="T80" fmla="*/ 2147483646 w 764"/>
                <a:gd name="T81" fmla="*/ 2147483646 h 555"/>
                <a:gd name="T82" fmla="*/ 2147483646 w 764"/>
                <a:gd name="T83" fmla="*/ 2147483646 h 555"/>
                <a:gd name="T84" fmla="*/ 2147483646 w 764"/>
                <a:gd name="T85" fmla="*/ 2147483646 h 555"/>
                <a:gd name="T86" fmla="*/ 2147483646 w 764"/>
                <a:gd name="T87" fmla="*/ 2147483646 h 555"/>
                <a:gd name="T88" fmla="*/ 2147483646 w 764"/>
                <a:gd name="T89" fmla="*/ 2147483646 h 555"/>
                <a:gd name="T90" fmla="*/ 2147483646 w 764"/>
                <a:gd name="T91" fmla="*/ 2147483646 h 555"/>
                <a:gd name="T92" fmla="*/ 2147483646 w 764"/>
                <a:gd name="T93" fmla="*/ 2147483646 h 555"/>
                <a:gd name="T94" fmla="*/ 2147483646 w 764"/>
                <a:gd name="T95" fmla="*/ 2147483646 h 555"/>
                <a:gd name="T96" fmla="*/ 2147483646 w 764"/>
                <a:gd name="T97" fmla="*/ 2147483646 h 555"/>
                <a:gd name="T98" fmla="*/ 2147483646 w 764"/>
                <a:gd name="T99" fmla="*/ 2147483646 h 555"/>
                <a:gd name="T100" fmla="*/ 2147483646 w 764"/>
                <a:gd name="T101" fmla="*/ 2147483646 h 555"/>
                <a:gd name="T102" fmla="*/ 2147483646 w 764"/>
                <a:gd name="T103" fmla="*/ 2147483646 h 555"/>
                <a:gd name="T104" fmla="*/ 2147483646 w 764"/>
                <a:gd name="T105" fmla="*/ 2147483646 h 555"/>
                <a:gd name="T106" fmla="*/ 2147483646 w 764"/>
                <a:gd name="T107" fmla="*/ 2147483646 h 555"/>
                <a:gd name="T108" fmla="*/ 2147483646 w 764"/>
                <a:gd name="T109" fmla="*/ 2147483646 h 555"/>
                <a:gd name="T110" fmla="*/ 2147483646 w 764"/>
                <a:gd name="T111" fmla="*/ 2147483646 h 555"/>
                <a:gd name="T112" fmla="*/ 2147483646 w 764"/>
                <a:gd name="T113" fmla="*/ 2147483646 h 555"/>
                <a:gd name="T114" fmla="*/ 2147483646 w 764"/>
                <a:gd name="T115" fmla="*/ 2147483646 h 555"/>
                <a:gd name="T116" fmla="*/ 2147483646 w 764"/>
                <a:gd name="T117" fmla="*/ 2147483646 h 555"/>
                <a:gd name="T118" fmla="*/ 0 w 764"/>
                <a:gd name="T119" fmla="*/ 2147483646 h 555"/>
                <a:gd name="T120" fmla="*/ 2147483646 w 764"/>
                <a:gd name="T121" fmla="*/ 2147483646 h 555"/>
                <a:gd name="T122" fmla="*/ 2147483646 w 764"/>
                <a:gd name="T123" fmla="*/ 2147483646 h 555"/>
                <a:gd name="T124" fmla="*/ 2147483646 w 764"/>
                <a:gd name="T125" fmla="*/ 2147483646 h 55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64" h="555">
                  <a:moveTo>
                    <a:pt x="39" y="191"/>
                  </a:moveTo>
                  <a:lnTo>
                    <a:pt x="48" y="194"/>
                  </a:lnTo>
                  <a:lnTo>
                    <a:pt x="56" y="196"/>
                  </a:lnTo>
                  <a:lnTo>
                    <a:pt x="62" y="196"/>
                  </a:lnTo>
                  <a:lnTo>
                    <a:pt x="68" y="195"/>
                  </a:lnTo>
                  <a:lnTo>
                    <a:pt x="77" y="192"/>
                  </a:lnTo>
                  <a:lnTo>
                    <a:pt x="85" y="191"/>
                  </a:lnTo>
                  <a:lnTo>
                    <a:pt x="93" y="190"/>
                  </a:lnTo>
                  <a:lnTo>
                    <a:pt x="101" y="190"/>
                  </a:lnTo>
                  <a:lnTo>
                    <a:pt x="107" y="188"/>
                  </a:lnTo>
                  <a:lnTo>
                    <a:pt x="114" y="186"/>
                  </a:lnTo>
                  <a:lnTo>
                    <a:pt x="128" y="182"/>
                  </a:lnTo>
                  <a:lnTo>
                    <a:pt x="140" y="175"/>
                  </a:lnTo>
                  <a:lnTo>
                    <a:pt x="152" y="168"/>
                  </a:lnTo>
                  <a:lnTo>
                    <a:pt x="164" y="160"/>
                  </a:lnTo>
                  <a:lnTo>
                    <a:pt x="175" y="151"/>
                  </a:lnTo>
                  <a:lnTo>
                    <a:pt x="185" y="142"/>
                  </a:lnTo>
                  <a:lnTo>
                    <a:pt x="189" y="136"/>
                  </a:lnTo>
                  <a:lnTo>
                    <a:pt x="192" y="131"/>
                  </a:lnTo>
                  <a:lnTo>
                    <a:pt x="194" y="126"/>
                  </a:lnTo>
                  <a:lnTo>
                    <a:pt x="195" y="120"/>
                  </a:lnTo>
                  <a:lnTo>
                    <a:pt x="197" y="109"/>
                  </a:lnTo>
                  <a:lnTo>
                    <a:pt x="198" y="98"/>
                  </a:lnTo>
                  <a:lnTo>
                    <a:pt x="199" y="88"/>
                  </a:lnTo>
                  <a:lnTo>
                    <a:pt x="202" y="78"/>
                  </a:lnTo>
                  <a:lnTo>
                    <a:pt x="204" y="74"/>
                  </a:lnTo>
                  <a:lnTo>
                    <a:pt x="206" y="71"/>
                  </a:lnTo>
                  <a:lnTo>
                    <a:pt x="208" y="69"/>
                  </a:lnTo>
                  <a:lnTo>
                    <a:pt x="212" y="68"/>
                  </a:lnTo>
                  <a:lnTo>
                    <a:pt x="221" y="64"/>
                  </a:lnTo>
                  <a:lnTo>
                    <a:pt x="231" y="62"/>
                  </a:lnTo>
                  <a:lnTo>
                    <a:pt x="240" y="60"/>
                  </a:lnTo>
                  <a:lnTo>
                    <a:pt x="249" y="60"/>
                  </a:lnTo>
                  <a:lnTo>
                    <a:pt x="266" y="61"/>
                  </a:lnTo>
                  <a:lnTo>
                    <a:pt x="285" y="61"/>
                  </a:lnTo>
                  <a:lnTo>
                    <a:pt x="294" y="62"/>
                  </a:lnTo>
                  <a:lnTo>
                    <a:pt x="303" y="63"/>
                  </a:lnTo>
                  <a:lnTo>
                    <a:pt x="310" y="64"/>
                  </a:lnTo>
                  <a:lnTo>
                    <a:pt x="317" y="66"/>
                  </a:lnTo>
                  <a:lnTo>
                    <a:pt x="329" y="71"/>
                  </a:lnTo>
                  <a:lnTo>
                    <a:pt x="339" y="77"/>
                  </a:lnTo>
                  <a:lnTo>
                    <a:pt x="348" y="82"/>
                  </a:lnTo>
                  <a:lnTo>
                    <a:pt x="357" y="88"/>
                  </a:lnTo>
                  <a:lnTo>
                    <a:pt x="362" y="90"/>
                  </a:lnTo>
                  <a:lnTo>
                    <a:pt x="366" y="91"/>
                  </a:lnTo>
                  <a:lnTo>
                    <a:pt x="372" y="92"/>
                  </a:lnTo>
                  <a:lnTo>
                    <a:pt x="378" y="93"/>
                  </a:lnTo>
                  <a:lnTo>
                    <a:pt x="386" y="93"/>
                  </a:lnTo>
                  <a:lnTo>
                    <a:pt x="394" y="92"/>
                  </a:lnTo>
                  <a:lnTo>
                    <a:pt x="402" y="90"/>
                  </a:lnTo>
                  <a:lnTo>
                    <a:pt x="407" y="89"/>
                  </a:lnTo>
                  <a:lnTo>
                    <a:pt x="419" y="84"/>
                  </a:lnTo>
                  <a:lnTo>
                    <a:pt x="429" y="78"/>
                  </a:lnTo>
                  <a:lnTo>
                    <a:pt x="439" y="72"/>
                  </a:lnTo>
                  <a:lnTo>
                    <a:pt x="449" y="66"/>
                  </a:lnTo>
                  <a:lnTo>
                    <a:pt x="460" y="61"/>
                  </a:lnTo>
                  <a:lnTo>
                    <a:pt x="471" y="55"/>
                  </a:lnTo>
                  <a:lnTo>
                    <a:pt x="472" y="48"/>
                  </a:lnTo>
                  <a:lnTo>
                    <a:pt x="475" y="41"/>
                  </a:lnTo>
                  <a:lnTo>
                    <a:pt x="479" y="33"/>
                  </a:lnTo>
                  <a:lnTo>
                    <a:pt x="485" y="25"/>
                  </a:lnTo>
                  <a:lnTo>
                    <a:pt x="496" y="11"/>
                  </a:lnTo>
                  <a:lnTo>
                    <a:pt x="505" y="0"/>
                  </a:lnTo>
                  <a:lnTo>
                    <a:pt x="508" y="4"/>
                  </a:lnTo>
                  <a:lnTo>
                    <a:pt x="512" y="8"/>
                  </a:lnTo>
                  <a:lnTo>
                    <a:pt x="518" y="12"/>
                  </a:lnTo>
                  <a:lnTo>
                    <a:pt x="525" y="15"/>
                  </a:lnTo>
                  <a:lnTo>
                    <a:pt x="530" y="19"/>
                  </a:lnTo>
                  <a:lnTo>
                    <a:pt x="537" y="22"/>
                  </a:lnTo>
                  <a:lnTo>
                    <a:pt x="541" y="26"/>
                  </a:lnTo>
                  <a:lnTo>
                    <a:pt x="544" y="31"/>
                  </a:lnTo>
                  <a:lnTo>
                    <a:pt x="550" y="45"/>
                  </a:lnTo>
                  <a:lnTo>
                    <a:pt x="554" y="58"/>
                  </a:lnTo>
                  <a:lnTo>
                    <a:pt x="556" y="70"/>
                  </a:lnTo>
                  <a:lnTo>
                    <a:pt x="559" y="81"/>
                  </a:lnTo>
                  <a:lnTo>
                    <a:pt x="561" y="87"/>
                  </a:lnTo>
                  <a:lnTo>
                    <a:pt x="562" y="91"/>
                  </a:lnTo>
                  <a:lnTo>
                    <a:pt x="564" y="95"/>
                  </a:lnTo>
                  <a:lnTo>
                    <a:pt x="566" y="99"/>
                  </a:lnTo>
                  <a:lnTo>
                    <a:pt x="570" y="101"/>
                  </a:lnTo>
                  <a:lnTo>
                    <a:pt x="574" y="103"/>
                  </a:lnTo>
                  <a:lnTo>
                    <a:pt x="578" y="104"/>
                  </a:lnTo>
                  <a:lnTo>
                    <a:pt x="584" y="105"/>
                  </a:lnTo>
                  <a:lnTo>
                    <a:pt x="589" y="104"/>
                  </a:lnTo>
                  <a:lnTo>
                    <a:pt x="596" y="100"/>
                  </a:lnTo>
                  <a:lnTo>
                    <a:pt x="602" y="95"/>
                  </a:lnTo>
                  <a:lnTo>
                    <a:pt x="610" y="88"/>
                  </a:lnTo>
                  <a:lnTo>
                    <a:pt x="622" y="73"/>
                  </a:lnTo>
                  <a:lnTo>
                    <a:pt x="631" y="61"/>
                  </a:lnTo>
                  <a:lnTo>
                    <a:pt x="723" y="61"/>
                  </a:lnTo>
                  <a:lnTo>
                    <a:pt x="736" y="61"/>
                  </a:lnTo>
                  <a:lnTo>
                    <a:pt x="743" y="66"/>
                  </a:lnTo>
                  <a:lnTo>
                    <a:pt x="748" y="70"/>
                  </a:lnTo>
                  <a:lnTo>
                    <a:pt x="752" y="75"/>
                  </a:lnTo>
                  <a:lnTo>
                    <a:pt x="755" y="79"/>
                  </a:lnTo>
                  <a:lnTo>
                    <a:pt x="759" y="87"/>
                  </a:lnTo>
                  <a:lnTo>
                    <a:pt x="764" y="93"/>
                  </a:lnTo>
                  <a:lnTo>
                    <a:pt x="740" y="95"/>
                  </a:lnTo>
                  <a:lnTo>
                    <a:pt x="711" y="97"/>
                  </a:lnTo>
                  <a:lnTo>
                    <a:pt x="679" y="100"/>
                  </a:lnTo>
                  <a:lnTo>
                    <a:pt x="647" y="103"/>
                  </a:lnTo>
                  <a:lnTo>
                    <a:pt x="632" y="106"/>
                  </a:lnTo>
                  <a:lnTo>
                    <a:pt x="618" y="109"/>
                  </a:lnTo>
                  <a:lnTo>
                    <a:pt x="605" y="112"/>
                  </a:lnTo>
                  <a:lnTo>
                    <a:pt x="594" y="117"/>
                  </a:lnTo>
                  <a:lnTo>
                    <a:pt x="584" y="122"/>
                  </a:lnTo>
                  <a:lnTo>
                    <a:pt x="577" y="127"/>
                  </a:lnTo>
                  <a:lnTo>
                    <a:pt x="574" y="130"/>
                  </a:lnTo>
                  <a:lnTo>
                    <a:pt x="572" y="134"/>
                  </a:lnTo>
                  <a:lnTo>
                    <a:pt x="571" y="137"/>
                  </a:lnTo>
                  <a:lnTo>
                    <a:pt x="571" y="142"/>
                  </a:lnTo>
                  <a:lnTo>
                    <a:pt x="571" y="147"/>
                  </a:lnTo>
                  <a:lnTo>
                    <a:pt x="572" y="152"/>
                  </a:lnTo>
                  <a:lnTo>
                    <a:pt x="574" y="156"/>
                  </a:lnTo>
                  <a:lnTo>
                    <a:pt x="576" y="159"/>
                  </a:lnTo>
                  <a:lnTo>
                    <a:pt x="582" y="164"/>
                  </a:lnTo>
                  <a:lnTo>
                    <a:pt x="587" y="169"/>
                  </a:lnTo>
                  <a:lnTo>
                    <a:pt x="594" y="173"/>
                  </a:lnTo>
                  <a:lnTo>
                    <a:pt x="599" y="177"/>
                  </a:lnTo>
                  <a:lnTo>
                    <a:pt x="601" y="180"/>
                  </a:lnTo>
                  <a:lnTo>
                    <a:pt x="602" y="183"/>
                  </a:lnTo>
                  <a:lnTo>
                    <a:pt x="604" y="186"/>
                  </a:lnTo>
                  <a:lnTo>
                    <a:pt x="604" y="191"/>
                  </a:lnTo>
                  <a:lnTo>
                    <a:pt x="604" y="195"/>
                  </a:lnTo>
                  <a:lnTo>
                    <a:pt x="602" y="200"/>
                  </a:lnTo>
                  <a:lnTo>
                    <a:pt x="601" y="204"/>
                  </a:lnTo>
                  <a:lnTo>
                    <a:pt x="599" y="207"/>
                  </a:lnTo>
                  <a:lnTo>
                    <a:pt x="594" y="213"/>
                  </a:lnTo>
                  <a:lnTo>
                    <a:pt x="587" y="220"/>
                  </a:lnTo>
                  <a:lnTo>
                    <a:pt x="582" y="226"/>
                  </a:lnTo>
                  <a:lnTo>
                    <a:pt x="576" y="233"/>
                  </a:lnTo>
                  <a:lnTo>
                    <a:pt x="574" y="237"/>
                  </a:lnTo>
                  <a:lnTo>
                    <a:pt x="572" y="242"/>
                  </a:lnTo>
                  <a:lnTo>
                    <a:pt x="571" y="247"/>
                  </a:lnTo>
                  <a:lnTo>
                    <a:pt x="571" y="252"/>
                  </a:lnTo>
                  <a:lnTo>
                    <a:pt x="565" y="255"/>
                  </a:lnTo>
                  <a:lnTo>
                    <a:pt x="560" y="256"/>
                  </a:lnTo>
                  <a:lnTo>
                    <a:pt x="555" y="259"/>
                  </a:lnTo>
                  <a:lnTo>
                    <a:pt x="551" y="262"/>
                  </a:lnTo>
                  <a:lnTo>
                    <a:pt x="542" y="269"/>
                  </a:lnTo>
                  <a:lnTo>
                    <a:pt x="535" y="277"/>
                  </a:lnTo>
                  <a:lnTo>
                    <a:pt x="529" y="287"/>
                  </a:lnTo>
                  <a:lnTo>
                    <a:pt x="523" y="298"/>
                  </a:lnTo>
                  <a:lnTo>
                    <a:pt x="519" y="310"/>
                  </a:lnTo>
                  <a:lnTo>
                    <a:pt x="515" y="323"/>
                  </a:lnTo>
                  <a:lnTo>
                    <a:pt x="512" y="336"/>
                  </a:lnTo>
                  <a:lnTo>
                    <a:pt x="509" y="349"/>
                  </a:lnTo>
                  <a:lnTo>
                    <a:pt x="508" y="363"/>
                  </a:lnTo>
                  <a:lnTo>
                    <a:pt x="506" y="377"/>
                  </a:lnTo>
                  <a:lnTo>
                    <a:pt x="505" y="402"/>
                  </a:lnTo>
                  <a:lnTo>
                    <a:pt x="505" y="425"/>
                  </a:lnTo>
                  <a:lnTo>
                    <a:pt x="497" y="425"/>
                  </a:lnTo>
                  <a:lnTo>
                    <a:pt x="492" y="423"/>
                  </a:lnTo>
                  <a:lnTo>
                    <a:pt x="486" y="420"/>
                  </a:lnTo>
                  <a:lnTo>
                    <a:pt x="482" y="415"/>
                  </a:lnTo>
                  <a:lnTo>
                    <a:pt x="477" y="412"/>
                  </a:lnTo>
                  <a:lnTo>
                    <a:pt x="473" y="409"/>
                  </a:lnTo>
                  <a:lnTo>
                    <a:pt x="470" y="407"/>
                  </a:lnTo>
                  <a:lnTo>
                    <a:pt x="464" y="406"/>
                  </a:lnTo>
                  <a:lnTo>
                    <a:pt x="460" y="407"/>
                  </a:lnTo>
                  <a:lnTo>
                    <a:pt x="455" y="408"/>
                  </a:lnTo>
                  <a:lnTo>
                    <a:pt x="451" y="410"/>
                  </a:lnTo>
                  <a:lnTo>
                    <a:pt x="447" y="412"/>
                  </a:lnTo>
                  <a:lnTo>
                    <a:pt x="439" y="418"/>
                  </a:lnTo>
                  <a:lnTo>
                    <a:pt x="431" y="425"/>
                  </a:lnTo>
                  <a:lnTo>
                    <a:pt x="423" y="432"/>
                  </a:lnTo>
                  <a:lnTo>
                    <a:pt x="416" y="438"/>
                  </a:lnTo>
                  <a:lnTo>
                    <a:pt x="411" y="440"/>
                  </a:lnTo>
                  <a:lnTo>
                    <a:pt x="407" y="442"/>
                  </a:lnTo>
                  <a:lnTo>
                    <a:pt x="403" y="443"/>
                  </a:lnTo>
                  <a:lnTo>
                    <a:pt x="398" y="444"/>
                  </a:lnTo>
                  <a:lnTo>
                    <a:pt x="393" y="444"/>
                  </a:lnTo>
                  <a:lnTo>
                    <a:pt x="388" y="446"/>
                  </a:lnTo>
                  <a:lnTo>
                    <a:pt x="385" y="449"/>
                  </a:lnTo>
                  <a:lnTo>
                    <a:pt x="382" y="453"/>
                  </a:lnTo>
                  <a:lnTo>
                    <a:pt x="375" y="463"/>
                  </a:lnTo>
                  <a:lnTo>
                    <a:pt x="372" y="476"/>
                  </a:lnTo>
                  <a:lnTo>
                    <a:pt x="369" y="489"/>
                  </a:lnTo>
                  <a:lnTo>
                    <a:pt x="366" y="501"/>
                  </a:lnTo>
                  <a:lnTo>
                    <a:pt x="365" y="511"/>
                  </a:lnTo>
                  <a:lnTo>
                    <a:pt x="365" y="517"/>
                  </a:lnTo>
                  <a:lnTo>
                    <a:pt x="362" y="520"/>
                  </a:lnTo>
                  <a:lnTo>
                    <a:pt x="358" y="522"/>
                  </a:lnTo>
                  <a:lnTo>
                    <a:pt x="350" y="525"/>
                  </a:lnTo>
                  <a:lnTo>
                    <a:pt x="342" y="528"/>
                  </a:lnTo>
                  <a:lnTo>
                    <a:pt x="320" y="535"/>
                  </a:lnTo>
                  <a:lnTo>
                    <a:pt x="296" y="541"/>
                  </a:lnTo>
                  <a:lnTo>
                    <a:pt x="270" y="546"/>
                  </a:lnTo>
                  <a:lnTo>
                    <a:pt x="246" y="551"/>
                  </a:lnTo>
                  <a:lnTo>
                    <a:pt x="226" y="554"/>
                  </a:lnTo>
                  <a:lnTo>
                    <a:pt x="212" y="555"/>
                  </a:lnTo>
                  <a:lnTo>
                    <a:pt x="194" y="554"/>
                  </a:lnTo>
                  <a:lnTo>
                    <a:pt x="176" y="553"/>
                  </a:lnTo>
                  <a:lnTo>
                    <a:pt x="159" y="550"/>
                  </a:lnTo>
                  <a:lnTo>
                    <a:pt x="142" y="548"/>
                  </a:lnTo>
                  <a:lnTo>
                    <a:pt x="113" y="542"/>
                  </a:lnTo>
                  <a:lnTo>
                    <a:pt x="92" y="536"/>
                  </a:lnTo>
                  <a:lnTo>
                    <a:pt x="93" y="529"/>
                  </a:lnTo>
                  <a:lnTo>
                    <a:pt x="94" y="523"/>
                  </a:lnTo>
                  <a:lnTo>
                    <a:pt x="95" y="518"/>
                  </a:lnTo>
                  <a:lnTo>
                    <a:pt x="97" y="513"/>
                  </a:lnTo>
                  <a:lnTo>
                    <a:pt x="103" y="504"/>
                  </a:lnTo>
                  <a:lnTo>
                    <a:pt x="109" y="496"/>
                  </a:lnTo>
                  <a:lnTo>
                    <a:pt x="115" y="488"/>
                  </a:lnTo>
                  <a:lnTo>
                    <a:pt x="120" y="479"/>
                  </a:lnTo>
                  <a:lnTo>
                    <a:pt x="123" y="473"/>
                  </a:lnTo>
                  <a:lnTo>
                    <a:pt x="124" y="468"/>
                  </a:lnTo>
                  <a:lnTo>
                    <a:pt x="125" y="462"/>
                  </a:lnTo>
                  <a:lnTo>
                    <a:pt x="126" y="456"/>
                  </a:lnTo>
                  <a:lnTo>
                    <a:pt x="125" y="451"/>
                  </a:lnTo>
                  <a:lnTo>
                    <a:pt x="124" y="446"/>
                  </a:lnTo>
                  <a:lnTo>
                    <a:pt x="123" y="442"/>
                  </a:lnTo>
                  <a:lnTo>
                    <a:pt x="120" y="439"/>
                  </a:lnTo>
                  <a:lnTo>
                    <a:pt x="117" y="437"/>
                  </a:lnTo>
                  <a:lnTo>
                    <a:pt x="114" y="435"/>
                  </a:lnTo>
                  <a:lnTo>
                    <a:pt x="111" y="433"/>
                  </a:lnTo>
                  <a:lnTo>
                    <a:pt x="106" y="432"/>
                  </a:lnTo>
                  <a:lnTo>
                    <a:pt x="89" y="431"/>
                  </a:lnTo>
                  <a:lnTo>
                    <a:pt x="72" y="432"/>
                  </a:lnTo>
                  <a:lnTo>
                    <a:pt x="69" y="431"/>
                  </a:lnTo>
                  <a:lnTo>
                    <a:pt x="66" y="430"/>
                  </a:lnTo>
                  <a:lnTo>
                    <a:pt x="62" y="429"/>
                  </a:lnTo>
                  <a:lnTo>
                    <a:pt x="59" y="427"/>
                  </a:lnTo>
                  <a:lnTo>
                    <a:pt x="52" y="421"/>
                  </a:lnTo>
                  <a:lnTo>
                    <a:pt x="47" y="413"/>
                  </a:lnTo>
                  <a:lnTo>
                    <a:pt x="42" y="405"/>
                  </a:lnTo>
                  <a:lnTo>
                    <a:pt x="38" y="395"/>
                  </a:lnTo>
                  <a:lnTo>
                    <a:pt x="34" y="384"/>
                  </a:lnTo>
                  <a:lnTo>
                    <a:pt x="30" y="373"/>
                  </a:lnTo>
                  <a:lnTo>
                    <a:pt x="26" y="349"/>
                  </a:lnTo>
                  <a:lnTo>
                    <a:pt x="22" y="327"/>
                  </a:lnTo>
                  <a:lnTo>
                    <a:pt x="19" y="309"/>
                  </a:lnTo>
                  <a:lnTo>
                    <a:pt x="19" y="295"/>
                  </a:lnTo>
                  <a:lnTo>
                    <a:pt x="16" y="295"/>
                  </a:lnTo>
                  <a:lnTo>
                    <a:pt x="13" y="293"/>
                  </a:lnTo>
                  <a:lnTo>
                    <a:pt x="10" y="291"/>
                  </a:lnTo>
                  <a:lnTo>
                    <a:pt x="7" y="289"/>
                  </a:lnTo>
                  <a:lnTo>
                    <a:pt x="4" y="286"/>
                  </a:lnTo>
                  <a:lnTo>
                    <a:pt x="2" y="283"/>
                  </a:lnTo>
                  <a:lnTo>
                    <a:pt x="0" y="280"/>
                  </a:lnTo>
                  <a:lnTo>
                    <a:pt x="0" y="277"/>
                  </a:lnTo>
                  <a:lnTo>
                    <a:pt x="0" y="274"/>
                  </a:lnTo>
                  <a:lnTo>
                    <a:pt x="1" y="271"/>
                  </a:lnTo>
                  <a:lnTo>
                    <a:pt x="2" y="268"/>
                  </a:lnTo>
                  <a:lnTo>
                    <a:pt x="4" y="265"/>
                  </a:lnTo>
                  <a:lnTo>
                    <a:pt x="10" y="259"/>
                  </a:lnTo>
                  <a:lnTo>
                    <a:pt x="16" y="254"/>
                  </a:lnTo>
                  <a:lnTo>
                    <a:pt x="22" y="248"/>
                  </a:lnTo>
                  <a:lnTo>
                    <a:pt x="27" y="243"/>
                  </a:lnTo>
                  <a:lnTo>
                    <a:pt x="31" y="238"/>
                  </a:lnTo>
                  <a:lnTo>
                    <a:pt x="33" y="234"/>
                  </a:lnTo>
                  <a:lnTo>
                    <a:pt x="34" y="221"/>
                  </a:lnTo>
                  <a:lnTo>
                    <a:pt x="36" y="213"/>
                  </a:lnTo>
                  <a:lnTo>
                    <a:pt x="38" y="205"/>
                  </a:lnTo>
                  <a:lnTo>
                    <a:pt x="39" y="191"/>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98" name="Freeform 197"/>
            <p:cNvSpPr>
              <a:spLocks/>
            </p:cNvSpPr>
            <p:nvPr/>
          </p:nvSpPr>
          <p:spPr bwMode="auto">
            <a:xfrm>
              <a:off x="6919871" y="2887953"/>
              <a:ext cx="365125" cy="423863"/>
            </a:xfrm>
            <a:custGeom>
              <a:avLst/>
              <a:gdLst>
                <a:gd name="T0" fmla="*/ 2147483646 w 831"/>
                <a:gd name="T1" fmla="*/ 2147483646 h 812"/>
                <a:gd name="T2" fmla="*/ 2147483646 w 831"/>
                <a:gd name="T3" fmla="*/ 2147483646 h 812"/>
                <a:gd name="T4" fmla="*/ 2147483646 w 831"/>
                <a:gd name="T5" fmla="*/ 2147483646 h 812"/>
                <a:gd name="T6" fmla="*/ 2147483646 w 831"/>
                <a:gd name="T7" fmla="*/ 2147483646 h 812"/>
                <a:gd name="T8" fmla="*/ 2147483646 w 831"/>
                <a:gd name="T9" fmla="*/ 2147483646 h 812"/>
                <a:gd name="T10" fmla="*/ 2147483646 w 831"/>
                <a:gd name="T11" fmla="*/ 2147483646 h 812"/>
                <a:gd name="T12" fmla="*/ 2147483646 w 831"/>
                <a:gd name="T13" fmla="*/ 2147483646 h 812"/>
                <a:gd name="T14" fmla="*/ 2147483646 w 831"/>
                <a:gd name="T15" fmla="*/ 2147483646 h 812"/>
                <a:gd name="T16" fmla="*/ 2147483646 w 831"/>
                <a:gd name="T17" fmla="*/ 2147483646 h 812"/>
                <a:gd name="T18" fmla="*/ 2147483646 w 831"/>
                <a:gd name="T19" fmla="*/ 2147483646 h 812"/>
                <a:gd name="T20" fmla="*/ 2147483646 w 831"/>
                <a:gd name="T21" fmla="*/ 2147483646 h 812"/>
                <a:gd name="T22" fmla="*/ 2147483646 w 831"/>
                <a:gd name="T23" fmla="*/ 2147483646 h 812"/>
                <a:gd name="T24" fmla="*/ 2147483646 w 831"/>
                <a:gd name="T25" fmla="*/ 2147483646 h 812"/>
                <a:gd name="T26" fmla="*/ 2147483646 w 831"/>
                <a:gd name="T27" fmla="*/ 2147483646 h 812"/>
                <a:gd name="T28" fmla="*/ 2147483646 w 831"/>
                <a:gd name="T29" fmla="*/ 2147483646 h 812"/>
                <a:gd name="T30" fmla="*/ 2147483646 w 831"/>
                <a:gd name="T31" fmla="*/ 2147483646 h 812"/>
                <a:gd name="T32" fmla="*/ 2147483646 w 831"/>
                <a:gd name="T33" fmla="*/ 2147483646 h 812"/>
                <a:gd name="T34" fmla="*/ 2147483646 w 831"/>
                <a:gd name="T35" fmla="*/ 2147483646 h 812"/>
                <a:gd name="T36" fmla="*/ 2147483646 w 831"/>
                <a:gd name="T37" fmla="*/ 2147483646 h 812"/>
                <a:gd name="T38" fmla="*/ 2147483646 w 831"/>
                <a:gd name="T39" fmla="*/ 2147483646 h 812"/>
                <a:gd name="T40" fmla="*/ 2147483646 w 831"/>
                <a:gd name="T41" fmla="*/ 2147483646 h 812"/>
                <a:gd name="T42" fmla="*/ 2147483646 w 831"/>
                <a:gd name="T43" fmla="*/ 2147483646 h 812"/>
                <a:gd name="T44" fmla="*/ 2147483646 w 831"/>
                <a:gd name="T45" fmla="*/ 2147483646 h 812"/>
                <a:gd name="T46" fmla="*/ 2147483646 w 831"/>
                <a:gd name="T47" fmla="*/ 2147483646 h 812"/>
                <a:gd name="T48" fmla="*/ 2147483646 w 831"/>
                <a:gd name="T49" fmla="*/ 2147483646 h 812"/>
                <a:gd name="T50" fmla="*/ 2147483646 w 831"/>
                <a:gd name="T51" fmla="*/ 2147483646 h 812"/>
                <a:gd name="T52" fmla="*/ 2147483646 w 831"/>
                <a:gd name="T53" fmla="*/ 2147483646 h 812"/>
                <a:gd name="T54" fmla="*/ 2147483646 w 831"/>
                <a:gd name="T55" fmla="*/ 2147483646 h 812"/>
                <a:gd name="T56" fmla="*/ 2147483646 w 831"/>
                <a:gd name="T57" fmla="*/ 2147483646 h 812"/>
                <a:gd name="T58" fmla="*/ 2147483646 w 831"/>
                <a:gd name="T59" fmla="*/ 2147483646 h 812"/>
                <a:gd name="T60" fmla="*/ 2147483646 w 831"/>
                <a:gd name="T61" fmla="*/ 2147483646 h 812"/>
                <a:gd name="T62" fmla="*/ 2147483646 w 831"/>
                <a:gd name="T63" fmla="*/ 2147483646 h 812"/>
                <a:gd name="T64" fmla="*/ 2147483646 w 831"/>
                <a:gd name="T65" fmla="*/ 2147483646 h 812"/>
                <a:gd name="T66" fmla="*/ 2147483646 w 831"/>
                <a:gd name="T67" fmla="*/ 2147483646 h 812"/>
                <a:gd name="T68" fmla="*/ 2147483646 w 831"/>
                <a:gd name="T69" fmla="*/ 2147483646 h 812"/>
                <a:gd name="T70" fmla="*/ 2147483646 w 831"/>
                <a:gd name="T71" fmla="*/ 2147483646 h 812"/>
                <a:gd name="T72" fmla="*/ 2147483646 w 831"/>
                <a:gd name="T73" fmla="*/ 2147483646 h 812"/>
                <a:gd name="T74" fmla="*/ 2147483646 w 831"/>
                <a:gd name="T75" fmla="*/ 2147483646 h 812"/>
                <a:gd name="T76" fmla="*/ 2147483646 w 831"/>
                <a:gd name="T77" fmla="*/ 2147483646 h 812"/>
                <a:gd name="T78" fmla="*/ 2147483646 w 831"/>
                <a:gd name="T79" fmla="*/ 2147483646 h 812"/>
                <a:gd name="T80" fmla="*/ 2147483646 w 831"/>
                <a:gd name="T81" fmla="*/ 2147483646 h 812"/>
                <a:gd name="T82" fmla="*/ 2147483646 w 831"/>
                <a:gd name="T83" fmla="*/ 2147483646 h 812"/>
                <a:gd name="T84" fmla="*/ 2147483646 w 831"/>
                <a:gd name="T85" fmla="*/ 2147483646 h 812"/>
                <a:gd name="T86" fmla="*/ 2147483646 w 831"/>
                <a:gd name="T87" fmla="*/ 2147483646 h 812"/>
                <a:gd name="T88" fmla="*/ 2147483646 w 831"/>
                <a:gd name="T89" fmla="*/ 2147483646 h 812"/>
                <a:gd name="T90" fmla="*/ 2147483646 w 831"/>
                <a:gd name="T91" fmla="*/ 2147483646 h 812"/>
                <a:gd name="T92" fmla="*/ 2147483646 w 831"/>
                <a:gd name="T93" fmla="*/ 2147483646 h 812"/>
                <a:gd name="T94" fmla="*/ 2147483646 w 831"/>
                <a:gd name="T95" fmla="*/ 2147483646 h 812"/>
                <a:gd name="T96" fmla="*/ 2147483646 w 831"/>
                <a:gd name="T97" fmla="*/ 2147483646 h 812"/>
                <a:gd name="T98" fmla="*/ 2147483646 w 831"/>
                <a:gd name="T99" fmla="*/ 2147483646 h 812"/>
                <a:gd name="T100" fmla="*/ 2147483646 w 831"/>
                <a:gd name="T101" fmla="*/ 2147483646 h 812"/>
                <a:gd name="T102" fmla="*/ 2147483646 w 831"/>
                <a:gd name="T103" fmla="*/ 2147483646 h 812"/>
                <a:gd name="T104" fmla="*/ 2147483646 w 831"/>
                <a:gd name="T105" fmla="*/ 2147483646 h 812"/>
                <a:gd name="T106" fmla="*/ 2147483646 w 831"/>
                <a:gd name="T107" fmla="*/ 2147483646 h 81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31" h="812">
                  <a:moveTo>
                    <a:pt x="831" y="98"/>
                  </a:moveTo>
                  <a:lnTo>
                    <a:pt x="817" y="95"/>
                  </a:lnTo>
                  <a:lnTo>
                    <a:pt x="803" y="91"/>
                  </a:lnTo>
                  <a:lnTo>
                    <a:pt x="791" y="87"/>
                  </a:lnTo>
                  <a:lnTo>
                    <a:pt x="779" y="82"/>
                  </a:lnTo>
                  <a:lnTo>
                    <a:pt x="769" y="77"/>
                  </a:lnTo>
                  <a:lnTo>
                    <a:pt x="758" y="71"/>
                  </a:lnTo>
                  <a:lnTo>
                    <a:pt x="749" y="65"/>
                  </a:lnTo>
                  <a:lnTo>
                    <a:pt x="740" y="58"/>
                  </a:lnTo>
                  <a:lnTo>
                    <a:pt x="707" y="29"/>
                  </a:lnTo>
                  <a:lnTo>
                    <a:pt x="679" y="0"/>
                  </a:lnTo>
                  <a:lnTo>
                    <a:pt x="655" y="2"/>
                  </a:lnTo>
                  <a:lnTo>
                    <a:pt x="626" y="4"/>
                  </a:lnTo>
                  <a:lnTo>
                    <a:pt x="594" y="7"/>
                  </a:lnTo>
                  <a:lnTo>
                    <a:pt x="562" y="10"/>
                  </a:lnTo>
                  <a:lnTo>
                    <a:pt x="547" y="13"/>
                  </a:lnTo>
                  <a:lnTo>
                    <a:pt x="533" y="16"/>
                  </a:lnTo>
                  <a:lnTo>
                    <a:pt x="520" y="19"/>
                  </a:lnTo>
                  <a:lnTo>
                    <a:pt x="509" y="24"/>
                  </a:lnTo>
                  <a:lnTo>
                    <a:pt x="499" y="29"/>
                  </a:lnTo>
                  <a:lnTo>
                    <a:pt x="492" y="34"/>
                  </a:lnTo>
                  <a:lnTo>
                    <a:pt x="489" y="37"/>
                  </a:lnTo>
                  <a:lnTo>
                    <a:pt x="487" y="41"/>
                  </a:lnTo>
                  <a:lnTo>
                    <a:pt x="486" y="44"/>
                  </a:lnTo>
                  <a:lnTo>
                    <a:pt x="486" y="49"/>
                  </a:lnTo>
                  <a:lnTo>
                    <a:pt x="486" y="54"/>
                  </a:lnTo>
                  <a:lnTo>
                    <a:pt x="487" y="59"/>
                  </a:lnTo>
                  <a:lnTo>
                    <a:pt x="489" y="63"/>
                  </a:lnTo>
                  <a:lnTo>
                    <a:pt x="491" y="66"/>
                  </a:lnTo>
                  <a:lnTo>
                    <a:pt x="497" y="71"/>
                  </a:lnTo>
                  <a:lnTo>
                    <a:pt x="502" y="76"/>
                  </a:lnTo>
                  <a:lnTo>
                    <a:pt x="509" y="80"/>
                  </a:lnTo>
                  <a:lnTo>
                    <a:pt x="514" y="84"/>
                  </a:lnTo>
                  <a:lnTo>
                    <a:pt x="516" y="87"/>
                  </a:lnTo>
                  <a:lnTo>
                    <a:pt x="517" y="90"/>
                  </a:lnTo>
                  <a:lnTo>
                    <a:pt x="519" y="93"/>
                  </a:lnTo>
                  <a:lnTo>
                    <a:pt x="519" y="98"/>
                  </a:lnTo>
                  <a:lnTo>
                    <a:pt x="519" y="102"/>
                  </a:lnTo>
                  <a:lnTo>
                    <a:pt x="517" y="107"/>
                  </a:lnTo>
                  <a:lnTo>
                    <a:pt x="516" y="111"/>
                  </a:lnTo>
                  <a:lnTo>
                    <a:pt x="514" y="114"/>
                  </a:lnTo>
                  <a:lnTo>
                    <a:pt x="509" y="120"/>
                  </a:lnTo>
                  <a:lnTo>
                    <a:pt x="502" y="127"/>
                  </a:lnTo>
                  <a:lnTo>
                    <a:pt x="497" y="133"/>
                  </a:lnTo>
                  <a:lnTo>
                    <a:pt x="491" y="140"/>
                  </a:lnTo>
                  <a:lnTo>
                    <a:pt x="489" y="144"/>
                  </a:lnTo>
                  <a:lnTo>
                    <a:pt x="487" y="149"/>
                  </a:lnTo>
                  <a:lnTo>
                    <a:pt x="486" y="154"/>
                  </a:lnTo>
                  <a:lnTo>
                    <a:pt x="486" y="159"/>
                  </a:lnTo>
                  <a:lnTo>
                    <a:pt x="480" y="162"/>
                  </a:lnTo>
                  <a:lnTo>
                    <a:pt x="475" y="163"/>
                  </a:lnTo>
                  <a:lnTo>
                    <a:pt x="470" y="166"/>
                  </a:lnTo>
                  <a:lnTo>
                    <a:pt x="466" y="169"/>
                  </a:lnTo>
                  <a:lnTo>
                    <a:pt x="457" y="176"/>
                  </a:lnTo>
                  <a:lnTo>
                    <a:pt x="450" y="184"/>
                  </a:lnTo>
                  <a:lnTo>
                    <a:pt x="444" y="194"/>
                  </a:lnTo>
                  <a:lnTo>
                    <a:pt x="438" y="205"/>
                  </a:lnTo>
                  <a:lnTo>
                    <a:pt x="434" y="217"/>
                  </a:lnTo>
                  <a:lnTo>
                    <a:pt x="430" y="230"/>
                  </a:lnTo>
                  <a:lnTo>
                    <a:pt x="427" y="243"/>
                  </a:lnTo>
                  <a:lnTo>
                    <a:pt x="424" y="256"/>
                  </a:lnTo>
                  <a:lnTo>
                    <a:pt x="423" y="270"/>
                  </a:lnTo>
                  <a:lnTo>
                    <a:pt x="421" y="284"/>
                  </a:lnTo>
                  <a:lnTo>
                    <a:pt x="420" y="309"/>
                  </a:lnTo>
                  <a:lnTo>
                    <a:pt x="420" y="332"/>
                  </a:lnTo>
                  <a:lnTo>
                    <a:pt x="412" y="332"/>
                  </a:lnTo>
                  <a:lnTo>
                    <a:pt x="407" y="330"/>
                  </a:lnTo>
                  <a:lnTo>
                    <a:pt x="401" y="327"/>
                  </a:lnTo>
                  <a:lnTo>
                    <a:pt x="397" y="322"/>
                  </a:lnTo>
                  <a:lnTo>
                    <a:pt x="392" y="319"/>
                  </a:lnTo>
                  <a:lnTo>
                    <a:pt x="388" y="316"/>
                  </a:lnTo>
                  <a:lnTo>
                    <a:pt x="385" y="314"/>
                  </a:lnTo>
                  <a:lnTo>
                    <a:pt x="379" y="313"/>
                  </a:lnTo>
                  <a:lnTo>
                    <a:pt x="375" y="314"/>
                  </a:lnTo>
                  <a:lnTo>
                    <a:pt x="370" y="315"/>
                  </a:lnTo>
                  <a:lnTo>
                    <a:pt x="366" y="317"/>
                  </a:lnTo>
                  <a:lnTo>
                    <a:pt x="362" y="319"/>
                  </a:lnTo>
                  <a:lnTo>
                    <a:pt x="354" y="325"/>
                  </a:lnTo>
                  <a:lnTo>
                    <a:pt x="346" y="332"/>
                  </a:lnTo>
                  <a:lnTo>
                    <a:pt x="338" y="339"/>
                  </a:lnTo>
                  <a:lnTo>
                    <a:pt x="331" y="345"/>
                  </a:lnTo>
                  <a:lnTo>
                    <a:pt x="326" y="347"/>
                  </a:lnTo>
                  <a:lnTo>
                    <a:pt x="322" y="349"/>
                  </a:lnTo>
                  <a:lnTo>
                    <a:pt x="318" y="350"/>
                  </a:lnTo>
                  <a:lnTo>
                    <a:pt x="313" y="351"/>
                  </a:lnTo>
                  <a:lnTo>
                    <a:pt x="308" y="351"/>
                  </a:lnTo>
                  <a:lnTo>
                    <a:pt x="303" y="353"/>
                  </a:lnTo>
                  <a:lnTo>
                    <a:pt x="300" y="356"/>
                  </a:lnTo>
                  <a:lnTo>
                    <a:pt x="297" y="360"/>
                  </a:lnTo>
                  <a:lnTo>
                    <a:pt x="290" y="370"/>
                  </a:lnTo>
                  <a:lnTo>
                    <a:pt x="287" y="383"/>
                  </a:lnTo>
                  <a:lnTo>
                    <a:pt x="284" y="396"/>
                  </a:lnTo>
                  <a:lnTo>
                    <a:pt x="281" y="408"/>
                  </a:lnTo>
                  <a:lnTo>
                    <a:pt x="280" y="418"/>
                  </a:lnTo>
                  <a:lnTo>
                    <a:pt x="280" y="424"/>
                  </a:lnTo>
                  <a:lnTo>
                    <a:pt x="277" y="427"/>
                  </a:lnTo>
                  <a:lnTo>
                    <a:pt x="273" y="429"/>
                  </a:lnTo>
                  <a:lnTo>
                    <a:pt x="265" y="432"/>
                  </a:lnTo>
                  <a:lnTo>
                    <a:pt x="257" y="435"/>
                  </a:lnTo>
                  <a:lnTo>
                    <a:pt x="235" y="442"/>
                  </a:lnTo>
                  <a:lnTo>
                    <a:pt x="211" y="448"/>
                  </a:lnTo>
                  <a:lnTo>
                    <a:pt x="185" y="453"/>
                  </a:lnTo>
                  <a:lnTo>
                    <a:pt x="161" y="458"/>
                  </a:lnTo>
                  <a:lnTo>
                    <a:pt x="141" y="461"/>
                  </a:lnTo>
                  <a:lnTo>
                    <a:pt x="127" y="462"/>
                  </a:lnTo>
                  <a:lnTo>
                    <a:pt x="109" y="461"/>
                  </a:lnTo>
                  <a:lnTo>
                    <a:pt x="91" y="460"/>
                  </a:lnTo>
                  <a:lnTo>
                    <a:pt x="74" y="457"/>
                  </a:lnTo>
                  <a:lnTo>
                    <a:pt x="56" y="455"/>
                  </a:lnTo>
                  <a:lnTo>
                    <a:pt x="26" y="449"/>
                  </a:lnTo>
                  <a:lnTo>
                    <a:pt x="0" y="443"/>
                  </a:lnTo>
                  <a:lnTo>
                    <a:pt x="8" y="455"/>
                  </a:lnTo>
                  <a:lnTo>
                    <a:pt x="19" y="470"/>
                  </a:lnTo>
                  <a:lnTo>
                    <a:pt x="34" y="487"/>
                  </a:lnTo>
                  <a:lnTo>
                    <a:pt x="51" y="505"/>
                  </a:lnTo>
                  <a:lnTo>
                    <a:pt x="60" y="513"/>
                  </a:lnTo>
                  <a:lnTo>
                    <a:pt x="68" y="521"/>
                  </a:lnTo>
                  <a:lnTo>
                    <a:pt x="77" y="528"/>
                  </a:lnTo>
                  <a:lnTo>
                    <a:pt x="87" y="535"/>
                  </a:lnTo>
                  <a:lnTo>
                    <a:pt x="96" y="540"/>
                  </a:lnTo>
                  <a:lnTo>
                    <a:pt x="105" y="544"/>
                  </a:lnTo>
                  <a:lnTo>
                    <a:pt x="112" y="546"/>
                  </a:lnTo>
                  <a:lnTo>
                    <a:pt x="120" y="547"/>
                  </a:lnTo>
                  <a:lnTo>
                    <a:pt x="121" y="561"/>
                  </a:lnTo>
                  <a:lnTo>
                    <a:pt x="123" y="577"/>
                  </a:lnTo>
                  <a:lnTo>
                    <a:pt x="127" y="585"/>
                  </a:lnTo>
                  <a:lnTo>
                    <a:pt x="131" y="591"/>
                  </a:lnTo>
                  <a:lnTo>
                    <a:pt x="134" y="593"/>
                  </a:lnTo>
                  <a:lnTo>
                    <a:pt x="138" y="595"/>
                  </a:lnTo>
                  <a:lnTo>
                    <a:pt x="142" y="596"/>
                  </a:lnTo>
                  <a:lnTo>
                    <a:pt x="147" y="597"/>
                  </a:lnTo>
                  <a:lnTo>
                    <a:pt x="147" y="616"/>
                  </a:lnTo>
                  <a:lnTo>
                    <a:pt x="127" y="629"/>
                  </a:lnTo>
                  <a:lnTo>
                    <a:pt x="107" y="641"/>
                  </a:lnTo>
                  <a:lnTo>
                    <a:pt x="99" y="647"/>
                  </a:lnTo>
                  <a:lnTo>
                    <a:pt x="93" y="654"/>
                  </a:lnTo>
                  <a:lnTo>
                    <a:pt x="90" y="658"/>
                  </a:lnTo>
                  <a:lnTo>
                    <a:pt x="88" y="663"/>
                  </a:lnTo>
                  <a:lnTo>
                    <a:pt x="87" y="667"/>
                  </a:lnTo>
                  <a:lnTo>
                    <a:pt x="87" y="671"/>
                  </a:lnTo>
                  <a:lnTo>
                    <a:pt x="87" y="680"/>
                  </a:lnTo>
                  <a:lnTo>
                    <a:pt x="87" y="689"/>
                  </a:lnTo>
                  <a:lnTo>
                    <a:pt x="87" y="701"/>
                  </a:lnTo>
                  <a:lnTo>
                    <a:pt x="87" y="721"/>
                  </a:lnTo>
                  <a:lnTo>
                    <a:pt x="109" y="720"/>
                  </a:lnTo>
                  <a:lnTo>
                    <a:pt x="132" y="719"/>
                  </a:lnTo>
                  <a:lnTo>
                    <a:pt x="154" y="717"/>
                  </a:lnTo>
                  <a:lnTo>
                    <a:pt x="177" y="714"/>
                  </a:lnTo>
                  <a:lnTo>
                    <a:pt x="199" y="711"/>
                  </a:lnTo>
                  <a:lnTo>
                    <a:pt x="222" y="710"/>
                  </a:lnTo>
                  <a:lnTo>
                    <a:pt x="244" y="708"/>
                  </a:lnTo>
                  <a:lnTo>
                    <a:pt x="266" y="708"/>
                  </a:lnTo>
                  <a:lnTo>
                    <a:pt x="284" y="707"/>
                  </a:lnTo>
                  <a:lnTo>
                    <a:pt x="297" y="705"/>
                  </a:lnTo>
                  <a:lnTo>
                    <a:pt x="302" y="705"/>
                  </a:lnTo>
                  <a:lnTo>
                    <a:pt x="310" y="705"/>
                  </a:lnTo>
                  <a:lnTo>
                    <a:pt x="318" y="706"/>
                  </a:lnTo>
                  <a:lnTo>
                    <a:pt x="326" y="708"/>
                  </a:lnTo>
                  <a:lnTo>
                    <a:pt x="328" y="714"/>
                  </a:lnTo>
                  <a:lnTo>
                    <a:pt x="330" y="721"/>
                  </a:lnTo>
                  <a:lnTo>
                    <a:pt x="333" y="728"/>
                  </a:lnTo>
                  <a:lnTo>
                    <a:pt x="338" y="735"/>
                  </a:lnTo>
                  <a:lnTo>
                    <a:pt x="345" y="742"/>
                  </a:lnTo>
                  <a:lnTo>
                    <a:pt x="352" y="749"/>
                  </a:lnTo>
                  <a:lnTo>
                    <a:pt x="359" y="756"/>
                  </a:lnTo>
                  <a:lnTo>
                    <a:pt x="368" y="762"/>
                  </a:lnTo>
                  <a:lnTo>
                    <a:pt x="378" y="769"/>
                  </a:lnTo>
                  <a:lnTo>
                    <a:pt x="388" y="776"/>
                  </a:lnTo>
                  <a:lnTo>
                    <a:pt x="398" y="781"/>
                  </a:lnTo>
                  <a:lnTo>
                    <a:pt x="408" y="785"/>
                  </a:lnTo>
                  <a:lnTo>
                    <a:pt x="418" y="789"/>
                  </a:lnTo>
                  <a:lnTo>
                    <a:pt x="427" y="792"/>
                  </a:lnTo>
                  <a:lnTo>
                    <a:pt x="437" y="794"/>
                  </a:lnTo>
                  <a:lnTo>
                    <a:pt x="446" y="794"/>
                  </a:lnTo>
                  <a:lnTo>
                    <a:pt x="449" y="803"/>
                  </a:lnTo>
                  <a:lnTo>
                    <a:pt x="453" y="812"/>
                  </a:lnTo>
                  <a:lnTo>
                    <a:pt x="454" y="806"/>
                  </a:lnTo>
                  <a:lnTo>
                    <a:pt x="455" y="800"/>
                  </a:lnTo>
                  <a:lnTo>
                    <a:pt x="457" y="795"/>
                  </a:lnTo>
                  <a:lnTo>
                    <a:pt x="460" y="791"/>
                  </a:lnTo>
                  <a:lnTo>
                    <a:pt x="464" y="787"/>
                  </a:lnTo>
                  <a:lnTo>
                    <a:pt x="467" y="783"/>
                  </a:lnTo>
                  <a:lnTo>
                    <a:pt x="471" y="780"/>
                  </a:lnTo>
                  <a:lnTo>
                    <a:pt x="477" y="778"/>
                  </a:lnTo>
                  <a:lnTo>
                    <a:pt x="487" y="774"/>
                  </a:lnTo>
                  <a:lnTo>
                    <a:pt x="499" y="770"/>
                  </a:lnTo>
                  <a:lnTo>
                    <a:pt x="512" y="768"/>
                  </a:lnTo>
                  <a:lnTo>
                    <a:pt x="525" y="767"/>
                  </a:lnTo>
                  <a:lnTo>
                    <a:pt x="539" y="765"/>
                  </a:lnTo>
                  <a:lnTo>
                    <a:pt x="554" y="764"/>
                  </a:lnTo>
                  <a:lnTo>
                    <a:pt x="567" y="761"/>
                  </a:lnTo>
                  <a:lnTo>
                    <a:pt x="580" y="758"/>
                  </a:lnTo>
                  <a:lnTo>
                    <a:pt x="586" y="756"/>
                  </a:lnTo>
                  <a:lnTo>
                    <a:pt x="591" y="753"/>
                  </a:lnTo>
                  <a:lnTo>
                    <a:pt x="597" y="750"/>
                  </a:lnTo>
                  <a:lnTo>
                    <a:pt x="602" y="747"/>
                  </a:lnTo>
                  <a:lnTo>
                    <a:pt x="606" y="743"/>
                  </a:lnTo>
                  <a:lnTo>
                    <a:pt x="611" y="738"/>
                  </a:lnTo>
                  <a:lnTo>
                    <a:pt x="615" y="733"/>
                  </a:lnTo>
                  <a:lnTo>
                    <a:pt x="618" y="727"/>
                  </a:lnTo>
                  <a:lnTo>
                    <a:pt x="614" y="725"/>
                  </a:lnTo>
                  <a:lnTo>
                    <a:pt x="610" y="722"/>
                  </a:lnTo>
                  <a:lnTo>
                    <a:pt x="604" y="718"/>
                  </a:lnTo>
                  <a:lnTo>
                    <a:pt x="598" y="712"/>
                  </a:lnTo>
                  <a:lnTo>
                    <a:pt x="584" y="700"/>
                  </a:lnTo>
                  <a:lnTo>
                    <a:pt x="571" y="686"/>
                  </a:lnTo>
                  <a:lnTo>
                    <a:pt x="559" y="671"/>
                  </a:lnTo>
                  <a:lnTo>
                    <a:pt x="548" y="655"/>
                  </a:lnTo>
                  <a:lnTo>
                    <a:pt x="545" y="648"/>
                  </a:lnTo>
                  <a:lnTo>
                    <a:pt x="542" y="641"/>
                  </a:lnTo>
                  <a:lnTo>
                    <a:pt x="539" y="634"/>
                  </a:lnTo>
                  <a:lnTo>
                    <a:pt x="538" y="628"/>
                  </a:lnTo>
                  <a:lnTo>
                    <a:pt x="534" y="627"/>
                  </a:lnTo>
                  <a:lnTo>
                    <a:pt x="530" y="626"/>
                  </a:lnTo>
                  <a:lnTo>
                    <a:pt x="526" y="624"/>
                  </a:lnTo>
                  <a:lnTo>
                    <a:pt x="523" y="620"/>
                  </a:lnTo>
                  <a:lnTo>
                    <a:pt x="517" y="613"/>
                  </a:lnTo>
                  <a:lnTo>
                    <a:pt x="512" y="603"/>
                  </a:lnTo>
                  <a:lnTo>
                    <a:pt x="512" y="579"/>
                  </a:lnTo>
                  <a:lnTo>
                    <a:pt x="526" y="578"/>
                  </a:lnTo>
                  <a:lnTo>
                    <a:pt x="539" y="577"/>
                  </a:lnTo>
                  <a:lnTo>
                    <a:pt x="551" y="575"/>
                  </a:lnTo>
                  <a:lnTo>
                    <a:pt x="562" y="571"/>
                  </a:lnTo>
                  <a:lnTo>
                    <a:pt x="572" y="568"/>
                  </a:lnTo>
                  <a:lnTo>
                    <a:pt x="582" y="563"/>
                  </a:lnTo>
                  <a:lnTo>
                    <a:pt x="591" y="558"/>
                  </a:lnTo>
                  <a:lnTo>
                    <a:pt x="600" y="552"/>
                  </a:lnTo>
                  <a:lnTo>
                    <a:pt x="607" y="545"/>
                  </a:lnTo>
                  <a:lnTo>
                    <a:pt x="615" y="538"/>
                  </a:lnTo>
                  <a:lnTo>
                    <a:pt x="622" y="531"/>
                  </a:lnTo>
                  <a:lnTo>
                    <a:pt x="628" y="523"/>
                  </a:lnTo>
                  <a:lnTo>
                    <a:pt x="639" y="507"/>
                  </a:lnTo>
                  <a:lnTo>
                    <a:pt x="650" y="489"/>
                  </a:lnTo>
                  <a:lnTo>
                    <a:pt x="669" y="453"/>
                  </a:lnTo>
                  <a:lnTo>
                    <a:pt x="688" y="417"/>
                  </a:lnTo>
                  <a:lnTo>
                    <a:pt x="699" y="401"/>
                  </a:lnTo>
                  <a:lnTo>
                    <a:pt x="710" y="387"/>
                  </a:lnTo>
                  <a:lnTo>
                    <a:pt x="716" y="379"/>
                  </a:lnTo>
                  <a:lnTo>
                    <a:pt x="723" y="373"/>
                  </a:lnTo>
                  <a:lnTo>
                    <a:pt x="730" y="368"/>
                  </a:lnTo>
                  <a:lnTo>
                    <a:pt x="738" y="363"/>
                  </a:lnTo>
                  <a:lnTo>
                    <a:pt x="732" y="351"/>
                  </a:lnTo>
                  <a:lnTo>
                    <a:pt x="727" y="340"/>
                  </a:lnTo>
                  <a:lnTo>
                    <a:pt x="726" y="335"/>
                  </a:lnTo>
                  <a:lnTo>
                    <a:pt x="725" y="330"/>
                  </a:lnTo>
                  <a:lnTo>
                    <a:pt x="725" y="324"/>
                  </a:lnTo>
                  <a:lnTo>
                    <a:pt x="725" y="319"/>
                  </a:lnTo>
                  <a:lnTo>
                    <a:pt x="726" y="314"/>
                  </a:lnTo>
                  <a:lnTo>
                    <a:pt x="727" y="309"/>
                  </a:lnTo>
                  <a:lnTo>
                    <a:pt x="729" y="305"/>
                  </a:lnTo>
                  <a:lnTo>
                    <a:pt x="733" y="301"/>
                  </a:lnTo>
                  <a:lnTo>
                    <a:pt x="736" y="298"/>
                  </a:lnTo>
                  <a:lnTo>
                    <a:pt x="740" y="295"/>
                  </a:lnTo>
                  <a:lnTo>
                    <a:pt x="746" y="292"/>
                  </a:lnTo>
                  <a:lnTo>
                    <a:pt x="751" y="289"/>
                  </a:lnTo>
                  <a:lnTo>
                    <a:pt x="722" y="262"/>
                  </a:lnTo>
                  <a:lnTo>
                    <a:pt x="700" y="242"/>
                  </a:lnTo>
                  <a:lnTo>
                    <a:pt x="690" y="232"/>
                  </a:lnTo>
                  <a:lnTo>
                    <a:pt x="680" y="221"/>
                  </a:lnTo>
                  <a:lnTo>
                    <a:pt x="670" y="207"/>
                  </a:lnTo>
                  <a:lnTo>
                    <a:pt x="658" y="190"/>
                  </a:lnTo>
                  <a:lnTo>
                    <a:pt x="658" y="147"/>
                  </a:lnTo>
                  <a:lnTo>
                    <a:pt x="701" y="145"/>
                  </a:lnTo>
                  <a:lnTo>
                    <a:pt x="733" y="143"/>
                  </a:lnTo>
                  <a:lnTo>
                    <a:pt x="758" y="140"/>
                  </a:lnTo>
                  <a:lnTo>
                    <a:pt x="778" y="136"/>
                  </a:lnTo>
                  <a:lnTo>
                    <a:pt x="785" y="134"/>
                  </a:lnTo>
                  <a:lnTo>
                    <a:pt x="792" y="131"/>
                  </a:lnTo>
                  <a:lnTo>
                    <a:pt x="799" y="127"/>
                  </a:lnTo>
                  <a:lnTo>
                    <a:pt x="805" y="123"/>
                  </a:lnTo>
                  <a:lnTo>
                    <a:pt x="817" y="113"/>
                  </a:lnTo>
                  <a:lnTo>
                    <a:pt x="831" y="9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199" name="Freeform 198"/>
            <p:cNvSpPr>
              <a:spLocks/>
            </p:cNvSpPr>
            <p:nvPr/>
          </p:nvSpPr>
          <p:spPr bwMode="auto">
            <a:xfrm>
              <a:off x="7710446" y="3156241"/>
              <a:ext cx="220663" cy="585787"/>
            </a:xfrm>
            <a:custGeom>
              <a:avLst/>
              <a:gdLst>
                <a:gd name="T0" fmla="*/ 2147483646 w 505"/>
                <a:gd name="T1" fmla="*/ 2147483646 h 1121"/>
                <a:gd name="T2" fmla="*/ 2147483646 w 505"/>
                <a:gd name="T3" fmla="*/ 2147483646 h 1121"/>
                <a:gd name="T4" fmla="*/ 2147483646 w 505"/>
                <a:gd name="T5" fmla="*/ 2147483646 h 1121"/>
                <a:gd name="T6" fmla="*/ 2147483646 w 505"/>
                <a:gd name="T7" fmla="*/ 2147483646 h 1121"/>
                <a:gd name="T8" fmla="*/ 2147483646 w 505"/>
                <a:gd name="T9" fmla="*/ 2147483646 h 1121"/>
                <a:gd name="T10" fmla="*/ 2147483646 w 505"/>
                <a:gd name="T11" fmla="*/ 2147483646 h 1121"/>
                <a:gd name="T12" fmla="*/ 2147483646 w 505"/>
                <a:gd name="T13" fmla="*/ 2147483646 h 1121"/>
                <a:gd name="T14" fmla="*/ 2147483646 w 505"/>
                <a:gd name="T15" fmla="*/ 2147483646 h 1121"/>
                <a:gd name="T16" fmla="*/ 2147483646 w 505"/>
                <a:gd name="T17" fmla="*/ 2147483646 h 1121"/>
                <a:gd name="T18" fmla="*/ 2147483646 w 505"/>
                <a:gd name="T19" fmla="*/ 2147483646 h 1121"/>
                <a:gd name="T20" fmla="*/ 2147483646 w 505"/>
                <a:gd name="T21" fmla="*/ 2147483646 h 1121"/>
                <a:gd name="T22" fmla="*/ 2147483646 w 505"/>
                <a:gd name="T23" fmla="*/ 2147483646 h 1121"/>
                <a:gd name="T24" fmla="*/ 2147483646 w 505"/>
                <a:gd name="T25" fmla="*/ 2147483646 h 1121"/>
                <a:gd name="T26" fmla="*/ 2147483646 w 505"/>
                <a:gd name="T27" fmla="*/ 2147483646 h 1121"/>
                <a:gd name="T28" fmla="*/ 2147483646 w 505"/>
                <a:gd name="T29" fmla="*/ 2147483646 h 1121"/>
                <a:gd name="T30" fmla="*/ 2147483646 w 505"/>
                <a:gd name="T31" fmla="*/ 2147483646 h 1121"/>
                <a:gd name="T32" fmla="*/ 2147483646 w 505"/>
                <a:gd name="T33" fmla="*/ 2147483646 h 1121"/>
                <a:gd name="T34" fmla="*/ 2147483646 w 505"/>
                <a:gd name="T35" fmla="*/ 2147483646 h 1121"/>
                <a:gd name="T36" fmla="*/ 2147483646 w 505"/>
                <a:gd name="T37" fmla="*/ 2147483646 h 1121"/>
                <a:gd name="T38" fmla="*/ 2147483646 w 505"/>
                <a:gd name="T39" fmla="*/ 2147483646 h 1121"/>
                <a:gd name="T40" fmla="*/ 2147483646 w 505"/>
                <a:gd name="T41" fmla="*/ 2147483646 h 1121"/>
                <a:gd name="T42" fmla="*/ 2147483646 w 505"/>
                <a:gd name="T43" fmla="*/ 2147483646 h 1121"/>
                <a:gd name="T44" fmla="*/ 2147483646 w 505"/>
                <a:gd name="T45" fmla="*/ 2147483646 h 1121"/>
                <a:gd name="T46" fmla="*/ 2147483646 w 505"/>
                <a:gd name="T47" fmla="*/ 2147483646 h 1121"/>
                <a:gd name="T48" fmla="*/ 2147483646 w 505"/>
                <a:gd name="T49" fmla="*/ 2147483646 h 1121"/>
                <a:gd name="T50" fmla="*/ 2147483646 w 505"/>
                <a:gd name="T51" fmla="*/ 2147483646 h 1121"/>
                <a:gd name="T52" fmla="*/ 2147483646 w 505"/>
                <a:gd name="T53" fmla="*/ 2147483646 h 1121"/>
                <a:gd name="T54" fmla="*/ 2147483646 w 505"/>
                <a:gd name="T55" fmla="*/ 2147483646 h 1121"/>
                <a:gd name="T56" fmla="*/ 2147483646 w 505"/>
                <a:gd name="T57" fmla="*/ 2147483646 h 1121"/>
                <a:gd name="T58" fmla="*/ 2147483646 w 505"/>
                <a:gd name="T59" fmla="*/ 2147483646 h 1121"/>
                <a:gd name="T60" fmla="*/ 2147483646 w 505"/>
                <a:gd name="T61" fmla="*/ 2147483646 h 1121"/>
                <a:gd name="T62" fmla="*/ 2147483646 w 505"/>
                <a:gd name="T63" fmla="*/ 2147483646 h 1121"/>
                <a:gd name="T64" fmla="*/ 2147483646 w 505"/>
                <a:gd name="T65" fmla="*/ 2147483646 h 1121"/>
                <a:gd name="T66" fmla="*/ 2147483646 w 505"/>
                <a:gd name="T67" fmla="*/ 2147483646 h 1121"/>
                <a:gd name="T68" fmla="*/ 2147483646 w 505"/>
                <a:gd name="T69" fmla="*/ 2147483646 h 1121"/>
                <a:gd name="T70" fmla="*/ 2147483646 w 505"/>
                <a:gd name="T71" fmla="*/ 2147483646 h 1121"/>
                <a:gd name="T72" fmla="*/ 2147483646 w 505"/>
                <a:gd name="T73" fmla="*/ 2147483646 h 1121"/>
                <a:gd name="T74" fmla="*/ 2147483646 w 505"/>
                <a:gd name="T75" fmla="*/ 2147483646 h 1121"/>
                <a:gd name="T76" fmla="*/ 2147483646 w 505"/>
                <a:gd name="T77" fmla="*/ 2147483646 h 1121"/>
                <a:gd name="T78" fmla="*/ 2147483646 w 505"/>
                <a:gd name="T79" fmla="*/ 2147483646 h 1121"/>
                <a:gd name="T80" fmla="*/ 2147483646 w 505"/>
                <a:gd name="T81" fmla="*/ 2147483646 h 1121"/>
                <a:gd name="T82" fmla="*/ 2147483646 w 505"/>
                <a:gd name="T83" fmla="*/ 2147483646 h 1121"/>
                <a:gd name="T84" fmla="*/ 2147483646 w 505"/>
                <a:gd name="T85" fmla="*/ 2147483646 h 1121"/>
                <a:gd name="T86" fmla="*/ 2147483646 w 505"/>
                <a:gd name="T87" fmla="*/ 2147483646 h 1121"/>
                <a:gd name="T88" fmla="*/ 2147483646 w 505"/>
                <a:gd name="T89" fmla="*/ 2147483646 h 1121"/>
                <a:gd name="T90" fmla="*/ 2147483646 w 505"/>
                <a:gd name="T91" fmla="*/ 2147483646 h 1121"/>
                <a:gd name="T92" fmla="*/ 2147483646 w 505"/>
                <a:gd name="T93" fmla="*/ 2147483646 h 1121"/>
                <a:gd name="T94" fmla="*/ 2147483646 w 505"/>
                <a:gd name="T95" fmla="*/ 2147483646 h 1121"/>
                <a:gd name="T96" fmla="*/ 2147483646 w 505"/>
                <a:gd name="T97" fmla="*/ 2147483646 h 1121"/>
                <a:gd name="T98" fmla="*/ 2147483646 w 505"/>
                <a:gd name="T99" fmla="*/ 2147483646 h 1121"/>
                <a:gd name="T100" fmla="*/ 2147483646 w 505"/>
                <a:gd name="T101" fmla="*/ 2147483646 h 1121"/>
                <a:gd name="T102" fmla="*/ 2147483646 w 505"/>
                <a:gd name="T103" fmla="*/ 2147483646 h 1121"/>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05" h="1121">
                  <a:moveTo>
                    <a:pt x="446" y="1121"/>
                  </a:moveTo>
                  <a:lnTo>
                    <a:pt x="445" y="1106"/>
                  </a:lnTo>
                  <a:lnTo>
                    <a:pt x="443" y="1091"/>
                  </a:lnTo>
                  <a:lnTo>
                    <a:pt x="440" y="1079"/>
                  </a:lnTo>
                  <a:lnTo>
                    <a:pt x="438" y="1067"/>
                  </a:lnTo>
                  <a:lnTo>
                    <a:pt x="437" y="1056"/>
                  </a:lnTo>
                  <a:lnTo>
                    <a:pt x="437" y="1045"/>
                  </a:lnTo>
                  <a:lnTo>
                    <a:pt x="438" y="1040"/>
                  </a:lnTo>
                  <a:lnTo>
                    <a:pt x="439" y="1034"/>
                  </a:lnTo>
                  <a:lnTo>
                    <a:pt x="443" y="1028"/>
                  </a:lnTo>
                  <a:lnTo>
                    <a:pt x="446" y="1022"/>
                  </a:lnTo>
                  <a:lnTo>
                    <a:pt x="430" y="1022"/>
                  </a:lnTo>
                  <a:lnTo>
                    <a:pt x="420" y="1022"/>
                  </a:lnTo>
                  <a:lnTo>
                    <a:pt x="411" y="1022"/>
                  </a:lnTo>
                  <a:lnTo>
                    <a:pt x="399" y="1022"/>
                  </a:lnTo>
                  <a:lnTo>
                    <a:pt x="399" y="1001"/>
                  </a:lnTo>
                  <a:lnTo>
                    <a:pt x="399" y="988"/>
                  </a:lnTo>
                  <a:lnTo>
                    <a:pt x="399" y="975"/>
                  </a:lnTo>
                  <a:lnTo>
                    <a:pt x="399" y="961"/>
                  </a:lnTo>
                  <a:lnTo>
                    <a:pt x="405" y="957"/>
                  </a:lnTo>
                  <a:lnTo>
                    <a:pt x="411" y="953"/>
                  </a:lnTo>
                  <a:lnTo>
                    <a:pt x="414" y="949"/>
                  </a:lnTo>
                  <a:lnTo>
                    <a:pt x="416" y="946"/>
                  </a:lnTo>
                  <a:lnTo>
                    <a:pt x="419" y="939"/>
                  </a:lnTo>
                  <a:lnTo>
                    <a:pt x="419" y="931"/>
                  </a:lnTo>
                  <a:lnTo>
                    <a:pt x="419" y="922"/>
                  </a:lnTo>
                  <a:lnTo>
                    <a:pt x="419" y="915"/>
                  </a:lnTo>
                  <a:lnTo>
                    <a:pt x="419" y="908"/>
                  </a:lnTo>
                  <a:lnTo>
                    <a:pt x="419" y="899"/>
                  </a:lnTo>
                  <a:lnTo>
                    <a:pt x="413" y="899"/>
                  </a:lnTo>
                  <a:lnTo>
                    <a:pt x="409" y="899"/>
                  </a:lnTo>
                  <a:lnTo>
                    <a:pt x="404" y="898"/>
                  </a:lnTo>
                  <a:lnTo>
                    <a:pt x="402" y="896"/>
                  </a:lnTo>
                  <a:lnTo>
                    <a:pt x="400" y="895"/>
                  </a:lnTo>
                  <a:lnTo>
                    <a:pt x="398" y="893"/>
                  </a:lnTo>
                  <a:lnTo>
                    <a:pt x="397" y="891"/>
                  </a:lnTo>
                  <a:lnTo>
                    <a:pt x="395" y="889"/>
                  </a:lnTo>
                  <a:lnTo>
                    <a:pt x="394" y="879"/>
                  </a:lnTo>
                  <a:lnTo>
                    <a:pt x="392" y="868"/>
                  </a:lnTo>
                  <a:lnTo>
                    <a:pt x="382" y="838"/>
                  </a:lnTo>
                  <a:lnTo>
                    <a:pt x="371" y="811"/>
                  </a:lnTo>
                  <a:lnTo>
                    <a:pt x="360" y="786"/>
                  </a:lnTo>
                  <a:lnTo>
                    <a:pt x="348" y="764"/>
                  </a:lnTo>
                  <a:lnTo>
                    <a:pt x="336" y="741"/>
                  </a:lnTo>
                  <a:lnTo>
                    <a:pt x="324" y="719"/>
                  </a:lnTo>
                  <a:lnTo>
                    <a:pt x="312" y="695"/>
                  </a:lnTo>
                  <a:lnTo>
                    <a:pt x="300" y="672"/>
                  </a:lnTo>
                  <a:lnTo>
                    <a:pt x="299" y="684"/>
                  </a:lnTo>
                  <a:lnTo>
                    <a:pt x="298" y="694"/>
                  </a:lnTo>
                  <a:lnTo>
                    <a:pt x="296" y="703"/>
                  </a:lnTo>
                  <a:lnTo>
                    <a:pt x="292" y="710"/>
                  </a:lnTo>
                  <a:lnTo>
                    <a:pt x="291" y="713"/>
                  </a:lnTo>
                  <a:lnTo>
                    <a:pt x="288" y="715"/>
                  </a:lnTo>
                  <a:lnTo>
                    <a:pt x="286" y="717"/>
                  </a:lnTo>
                  <a:lnTo>
                    <a:pt x="282" y="718"/>
                  </a:lnTo>
                  <a:lnTo>
                    <a:pt x="276" y="720"/>
                  </a:lnTo>
                  <a:lnTo>
                    <a:pt x="266" y="721"/>
                  </a:lnTo>
                  <a:lnTo>
                    <a:pt x="246" y="751"/>
                  </a:lnTo>
                  <a:lnTo>
                    <a:pt x="238" y="748"/>
                  </a:lnTo>
                  <a:lnTo>
                    <a:pt x="226" y="742"/>
                  </a:lnTo>
                  <a:lnTo>
                    <a:pt x="214" y="736"/>
                  </a:lnTo>
                  <a:lnTo>
                    <a:pt x="207" y="733"/>
                  </a:lnTo>
                  <a:lnTo>
                    <a:pt x="190" y="734"/>
                  </a:lnTo>
                  <a:lnTo>
                    <a:pt x="176" y="735"/>
                  </a:lnTo>
                  <a:lnTo>
                    <a:pt x="169" y="736"/>
                  </a:lnTo>
                  <a:lnTo>
                    <a:pt x="165" y="736"/>
                  </a:lnTo>
                  <a:lnTo>
                    <a:pt x="162" y="735"/>
                  </a:lnTo>
                  <a:lnTo>
                    <a:pt x="159" y="733"/>
                  </a:lnTo>
                  <a:lnTo>
                    <a:pt x="167" y="646"/>
                  </a:lnTo>
                  <a:lnTo>
                    <a:pt x="133" y="567"/>
                  </a:lnTo>
                  <a:lnTo>
                    <a:pt x="122" y="551"/>
                  </a:lnTo>
                  <a:lnTo>
                    <a:pt x="112" y="539"/>
                  </a:lnTo>
                  <a:lnTo>
                    <a:pt x="107" y="533"/>
                  </a:lnTo>
                  <a:lnTo>
                    <a:pt x="103" y="527"/>
                  </a:lnTo>
                  <a:lnTo>
                    <a:pt x="101" y="520"/>
                  </a:lnTo>
                  <a:lnTo>
                    <a:pt x="100" y="511"/>
                  </a:lnTo>
                  <a:lnTo>
                    <a:pt x="85" y="508"/>
                  </a:lnTo>
                  <a:lnTo>
                    <a:pt x="74" y="505"/>
                  </a:lnTo>
                  <a:lnTo>
                    <a:pt x="62" y="504"/>
                  </a:lnTo>
                  <a:lnTo>
                    <a:pt x="51" y="502"/>
                  </a:lnTo>
                  <a:lnTo>
                    <a:pt x="41" y="498"/>
                  </a:lnTo>
                  <a:lnTo>
                    <a:pt x="32" y="493"/>
                  </a:lnTo>
                  <a:lnTo>
                    <a:pt x="23" y="487"/>
                  </a:lnTo>
                  <a:lnTo>
                    <a:pt x="16" y="479"/>
                  </a:lnTo>
                  <a:lnTo>
                    <a:pt x="8" y="471"/>
                  </a:lnTo>
                  <a:lnTo>
                    <a:pt x="0" y="462"/>
                  </a:lnTo>
                  <a:lnTo>
                    <a:pt x="8" y="458"/>
                  </a:lnTo>
                  <a:lnTo>
                    <a:pt x="13" y="454"/>
                  </a:lnTo>
                  <a:lnTo>
                    <a:pt x="19" y="450"/>
                  </a:lnTo>
                  <a:lnTo>
                    <a:pt x="23" y="445"/>
                  </a:lnTo>
                  <a:lnTo>
                    <a:pt x="31" y="435"/>
                  </a:lnTo>
                  <a:lnTo>
                    <a:pt x="38" y="422"/>
                  </a:lnTo>
                  <a:lnTo>
                    <a:pt x="45" y="397"/>
                  </a:lnTo>
                  <a:lnTo>
                    <a:pt x="54" y="369"/>
                  </a:lnTo>
                  <a:lnTo>
                    <a:pt x="58" y="361"/>
                  </a:lnTo>
                  <a:lnTo>
                    <a:pt x="62" y="351"/>
                  </a:lnTo>
                  <a:lnTo>
                    <a:pt x="64" y="340"/>
                  </a:lnTo>
                  <a:lnTo>
                    <a:pt x="65" y="328"/>
                  </a:lnTo>
                  <a:lnTo>
                    <a:pt x="67" y="302"/>
                  </a:lnTo>
                  <a:lnTo>
                    <a:pt x="67" y="277"/>
                  </a:lnTo>
                  <a:lnTo>
                    <a:pt x="67" y="274"/>
                  </a:lnTo>
                  <a:lnTo>
                    <a:pt x="68" y="272"/>
                  </a:lnTo>
                  <a:lnTo>
                    <a:pt x="70" y="269"/>
                  </a:lnTo>
                  <a:lnTo>
                    <a:pt x="73" y="268"/>
                  </a:lnTo>
                  <a:lnTo>
                    <a:pt x="80" y="265"/>
                  </a:lnTo>
                  <a:lnTo>
                    <a:pt x="88" y="264"/>
                  </a:lnTo>
                  <a:lnTo>
                    <a:pt x="96" y="263"/>
                  </a:lnTo>
                  <a:lnTo>
                    <a:pt x="103" y="262"/>
                  </a:lnTo>
                  <a:lnTo>
                    <a:pt x="110" y="261"/>
                  </a:lnTo>
                  <a:lnTo>
                    <a:pt x="113" y="258"/>
                  </a:lnTo>
                  <a:lnTo>
                    <a:pt x="119" y="253"/>
                  </a:lnTo>
                  <a:lnTo>
                    <a:pt x="124" y="247"/>
                  </a:lnTo>
                  <a:lnTo>
                    <a:pt x="129" y="239"/>
                  </a:lnTo>
                  <a:lnTo>
                    <a:pt x="132" y="231"/>
                  </a:lnTo>
                  <a:lnTo>
                    <a:pt x="134" y="222"/>
                  </a:lnTo>
                  <a:lnTo>
                    <a:pt x="136" y="213"/>
                  </a:lnTo>
                  <a:lnTo>
                    <a:pt x="137" y="202"/>
                  </a:lnTo>
                  <a:lnTo>
                    <a:pt x="140" y="192"/>
                  </a:lnTo>
                  <a:lnTo>
                    <a:pt x="141" y="152"/>
                  </a:lnTo>
                  <a:lnTo>
                    <a:pt x="140" y="117"/>
                  </a:lnTo>
                  <a:lnTo>
                    <a:pt x="141" y="114"/>
                  </a:lnTo>
                  <a:lnTo>
                    <a:pt x="143" y="110"/>
                  </a:lnTo>
                  <a:lnTo>
                    <a:pt x="145" y="107"/>
                  </a:lnTo>
                  <a:lnTo>
                    <a:pt x="150" y="104"/>
                  </a:lnTo>
                  <a:lnTo>
                    <a:pt x="159" y="98"/>
                  </a:lnTo>
                  <a:lnTo>
                    <a:pt x="170" y="91"/>
                  </a:lnTo>
                  <a:lnTo>
                    <a:pt x="193" y="83"/>
                  </a:lnTo>
                  <a:lnTo>
                    <a:pt x="207" y="80"/>
                  </a:lnTo>
                  <a:lnTo>
                    <a:pt x="210" y="77"/>
                  </a:lnTo>
                  <a:lnTo>
                    <a:pt x="213" y="74"/>
                  </a:lnTo>
                  <a:lnTo>
                    <a:pt x="217" y="70"/>
                  </a:lnTo>
                  <a:lnTo>
                    <a:pt x="219" y="66"/>
                  </a:lnTo>
                  <a:lnTo>
                    <a:pt x="224" y="56"/>
                  </a:lnTo>
                  <a:lnTo>
                    <a:pt x="227" y="45"/>
                  </a:lnTo>
                  <a:lnTo>
                    <a:pt x="234" y="21"/>
                  </a:lnTo>
                  <a:lnTo>
                    <a:pt x="240" y="0"/>
                  </a:lnTo>
                  <a:lnTo>
                    <a:pt x="251" y="7"/>
                  </a:lnTo>
                  <a:lnTo>
                    <a:pt x="260" y="15"/>
                  </a:lnTo>
                  <a:lnTo>
                    <a:pt x="269" y="23"/>
                  </a:lnTo>
                  <a:lnTo>
                    <a:pt x="277" y="31"/>
                  </a:lnTo>
                  <a:lnTo>
                    <a:pt x="286" y="39"/>
                  </a:lnTo>
                  <a:lnTo>
                    <a:pt x="294" y="44"/>
                  </a:lnTo>
                  <a:lnTo>
                    <a:pt x="300" y="47"/>
                  </a:lnTo>
                  <a:lnTo>
                    <a:pt x="305" y="48"/>
                  </a:lnTo>
                  <a:lnTo>
                    <a:pt x="312" y="49"/>
                  </a:lnTo>
                  <a:lnTo>
                    <a:pt x="320" y="49"/>
                  </a:lnTo>
                  <a:lnTo>
                    <a:pt x="325" y="75"/>
                  </a:lnTo>
                  <a:lnTo>
                    <a:pt x="332" y="99"/>
                  </a:lnTo>
                  <a:lnTo>
                    <a:pt x="335" y="110"/>
                  </a:lnTo>
                  <a:lnTo>
                    <a:pt x="337" y="122"/>
                  </a:lnTo>
                  <a:lnTo>
                    <a:pt x="338" y="134"/>
                  </a:lnTo>
                  <a:lnTo>
                    <a:pt x="339" y="147"/>
                  </a:lnTo>
                  <a:lnTo>
                    <a:pt x="338" y="155"/>
                  </a:lnTo>
                  <a:lnTo>
                    <a:pt x="337" y="161"/>
                  </a:lnTo>
                  <a:lnTo>
                    <a:pt x="335" y="167"/>
                  </a:lnTo>
                  <a:lnTo>
                    <a:pt x="332" y="173"/>
                  </a:lnTo>
                  <a:lnTo>
                    <a:pt x="324" y="183"/>
                  </a:lnTo>
                  <a:lnTo>
                    <a:pt x="316" y="194"/>
                  </a:lnTo>
                  <a:lnTo>
                    <a:pt x="308" y="204"/>
                  </a:lnTo>
                  <a:lnTo>
                    <a:pt x="300" y="216"/>
                  </a:lnTo>
                  <a:lnTo>
                    <a:pt x="297" y="221"/>
                  </a:lnTo>
                  <a:lnTo>
                    <a:pt x="294" y="227"/>
                  </a:lnTo>
                  <a:lnTo>
                    <a:pt x="293" y="233"/>
                  </a:lnTo>
                  <a:lnTo>
                    <a:pt x="292" y="240"/>
                  </a:lnTo>
                  <a:lnTo>
                    <a:pt x="293" y="245"/>
                  </a:lnTo>
                  <a:lnTo>
                    <a:pt x="294" y="250"/>
                  </a:lnTo>
                  <a:lnTo>
                    <a:pt x="297" y="253"/>
                  </a:lnTo>
                  <a:lnTo>
                    <a:pt x="300" y="256"/>
                  </a:lnTo>
                  <a:lnTo>
                    <a:pt x="304" y="258"/>
                  </a:lnTo>
                  <a:lnTo>
                    <a:pt x="309" y="261"/>
                  </a:lnTo>
                  <a:lnTo>
                    <a:pt x="313" y="262"/>
                  </a:lnTo>
                  <a:lnTo>
                    <a:pt x="319" y="264"/>
                  </a:lnTo>
                  <a:lnTo>
                    <a:pt x="330" y="266"/>
                  </a:lnTo>
                  <a:lnTo>
                    <a:pt x="341" y="268"/>
                  </a:lnTo>
                  <a:lnTo>
                    <a:pt x="346" y="270"/>
                  </a:lnTo>
                  <a:lnTo>
                    <a:pt x="350" y="272"/>
                  </a:lnTo>
                  <a:lnTo>
                    <a:pt x="355" y="274"/>
                  </a:lnTo>
                  <a:lnTo>
                    <a:pt x="359" y="277"/>
                  </a:lnTo>
                  <a:lnTo>
                    <a:pt x="366" y="284"/>
                  </a:lnTo>
                  <a:lnTo>
                    <a:pt x="371" y="291"/>
                  </a:lnTo>
                  <a:lnTo>
                    <a:pt x="375" y="298"/>
                  </a:lnTo>
                  <a:lnTo>
                    <a:pt x="378" y="304"/>
                  </a:lnTo>
                  <a:lnTo>
                    <a:pt x="384" y="319"/>
                  </a:lnTo>
                  <a:lnTo>
                    <a:pt x="392" y="333"/>
                  </a:lnTo>
                  <a:lnTo>
                    <a:pt x="398" y="345"/>
                  </a:lnTo>
                  <a:lnTo>
                    <a:pt x="404" y="359"/>
                  </a:lnTo>
                  <a:lnTo>
                    <a:pt x="411" y="374"/>
                  </a:lnTo>
                  <a:lnTo>
                    <a:pt x="420" y="387"/>
                  </a:lnTo>
                  <a:lnTo>
                    <a:pt x="425" y="394"/>
                  </a:lnTo>
                  <a:lnTo>
                    <a:pt x="430" y="400"/>
                  </a:lnTo>
                  <a:lnTo>
                    <a:pt x="436" y="405"/>
                  </a:lnTo>
                  <a:lnTo>
                    <a:pt x="442" y="409"/>
                  </a:lnTo>
                  <a:lnTo>
                    <a:pt x="448" y="413"/>
                  </a:lnTo>
                  <a:lnTo>
                    <a:pt x="456" y="416"/>
                  </a:lnTo>
                  <a:lnTo>
                    <a:pt x="464" y="418"/>
                  </a:lnTo>
                  <a:lnTo>
                    <a:pt x="472" y="418"/>
                  </a:lnTo>
                  <a:lnTo>
                    <a:pt x="477" y="418"/>
                  </a:lnTo>
                  <a:lnTo>
                    <a:pt x="487" y="418"/>
                  </a:lnTo>
                  <a:lnTo>
                    <a:pt x="498" y="418"/>
                  </a:lnTo>
                  <a:lnTo>
                    <a:pt x="505" y="418"/>
                  </a:lnTo>
                  <a:lnTo>
                    <a:pt x="499" y="439"/>
                  </a:lnTo>
                  <a:lnTo>
                    <a:pt x="489" y="460"/>
                  </a:lnTo>
                  <a:lnTo>
                    <a:pt x="483" y="470"/>
                  </a:lnTo>
                  <a:lnTo>
                    <a:pt x="479" y="482"/>
                  </a:lnTo>
                  <a:lnTo>
                    <a:pt x="476" y="494"/>
                  </a:lnTo>
                  <a:lnTo>
                    <a:pt x="472" y="505"/>
                  </a:lnTo>
                  <a:lnTo>
                    <a:pt x="479" y="499"/>
                  </a:lnTo>
                  <a:lnTo>
                    <a:pt x="458" y="503"/>
                  </a:lnTo>
                  <a:lnTo>
                    <a:pt x="437" y="507"/>
                  </a:lnTo>
                  <a:lnTo>
                    <a:pt x="427" y="510"/>
                  </a:lnTo>
                  <a:lnTo>
                    <a:pt x="417" y="512"/>
                  </a:lnTo>
                  <a:lnTo>
                    <a:pt x="408" y="515"/>
                  </a:lnTo>
                  <a:lnTo>
                    <a:pt x="399" y="519"/>
                  </a:lnTo>
                  <a:lnTo>
                    <a:pt x="391" y="523"/>
                  </a:lnTo>
                  <a:lnTo>
                    <a:pt x="383" y="528"/>
                  </a:lnTo>
                  <a:lnTo>
                    <a:pt x="376" y="534"/>
                  </a:lnTo>
                  <a:lnTo>
                    <a:pt x="370" y="543"/>
                  </a:lnTo>
                  <a:lnTo>
                    <a:pt x="366" y="551"/>
                  </a:lnTo>
                  <a:lnTo>
                    <a:pt x="363" y="561"/>
                  </a:lnTo>
                  <a:lnTo>
                    <a:pt x="360" y="572"/>
                  </a:lnTo>
                  <a:lnTo>
                    <a:pt x="359" y="585"/>
                  </a:lnTo>
                  <a:lnTo>
                    <a:pt x="360" y="601"/>
                  </a:lnTo>
                  <a:lnTo>
                    <a:pt x="363" y="614"/>
                  </a:lnTo>
                  <a:lnTo>
                    <a:pt x="366" y="626"/>
                  </a:lnTo>
                  <a:lnTo>
                    <a:pt x="370" y="637"/>
                  </a:lnTo>
                  <a:lnTo>
                    <a:pt x="376" y="647"/>
                  </a:lnTo>
                  <a:lnTo>
                    <a:pt x="382" y="657"/>
                  </a:lnTo>
                  <a:lnTo>
                    <a:pt x="389" y="666"/>
                  </a:lnTo>
                  <a:lnTo>
                    <a:pt x="395" y="675"/>
                  </a:lnTo>
                  <a:lnTo>
                    <a:pt x="402" y="683"/>
                  </a:lnTo>
                  <a:lnTo>
                    <a:pt x="409" y="692"/>
                  </a:lnTo>
                  <a:lnTo>
                    <a:pt x="415" y="701"/>
                  </a:lnTo>
                  <a:lnTo>
                    <a:pt x="421" y="712"/>
                  </a:lnTo>
                  <a:lnTo>
                    <a:pt x="425" y="723"/>
                  </a:lnTo>
                  <a:lnTo>
                    <a:pt x="430" y="735"/>
                  </a:lnTo>
                  <a:lnTo>
                    <a:pt x="432" y="748"/>
                  </a:lnTo>
                  <a:lnTo>
                    <a:pt x="433" y="764"/>
                  </a:lnTo>
                  <a:lnTo>
                    <a:pt x="432" y="769"/>
                  </a:lnTo>
                  <a:lnTo>
                    <a:pt x="431" y="773"/>
                  </a:lnTo>
                  <a:lnTo>
                    <a:pt x="428" y="776"/>
                  </a:lnTo>
                  <a:lnTo>
                    <a:pt x="425" y="780"/>
                  </a:lnTo>
                  <a:lnTo>
                    <a:pt x="423" y="784"/>
                  </a:lnTo>
                  <a:lnTo>
                    <a:pt x="421" y="789"/>
                  </a:lnTo>
                  <a:lnTo>
                    <a:pt x="420" y="794"/>
                  </a:lnTo>
                  <a:lnTo>
                    <a:pt x="419" y="801"/>
                  </a:lnTo>
                  <a:lnTo>
                    <a:pt x="420" y="809"/>
                  </a:lnTo>
                  <a:lnTo>
                    <a:pt x="421" y="818"/>
                  </a:lnTo>
                  <a:lnTo>
                    <a:pt x="423" y="826"/>
                  </a:lnTo>
                  <a:lnTo>
                    <a:pt x="426" y="834"/>
                  </a:lnTo>
                  <a:lnTo>
                    <a:pt x="435" y="851"/>
                  </a:lnTo>
                  <a:lnTo>
                    <a:pt x="445" y="868"/>
                  </a:lnTo>
                  <a:lnTo>
                    <a:pt x="467" y="903"/>
                  </a:lnTo>
                  <a:lnTo>
                    <a:pt x="486" y="937"/>
                  </a:lnTo>
                  <a:lnTo>
                    <a:pt x="486" y="951"/>
                  </a:lnTo>
                  <a:lnTo>
                    <a:pt x="483" y="965"/>
                  </a:lnTo>
                  <a:lnTo>
                    <a:pt x="482" y="980"/>
                  </a:lnTo>
                  <a:lnTo>
                    <a:pt x="479" y="997"/>
                  </a:lnTo>
                  <a:lnTo>
                    <a:pt x="472" y="1027"/>
                  </a:lnTo>
                  <a:lnTo>
                    <a:pt x="466" y="1057"/>
                  </a:lnTo>
                  <a:lnTo>
                    <a:pt x="458" y="1082"/>
                  </a:lnTo>
                  <a:lnTo>
                    <a:pt x="451" y="1103"/>
                  </a:lnTo>
                  <a:lnTo>
                    <a:pt x="447" y="1116"/>
                  </a:lnTo>
                  <a:lnTo>
                    <a:pt x="446" y="1121"/>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00" name="Freeform 199"/>
            <p:cNvSpPr>
              <a:spLocks/>
            </p:cNvSpPr>
            <p:nvPr/>
          </p:nvSpPr>
          <p:spPr bwMode="auto">
            <a:xfrm>
              <a:off x="5033921" y="3665827"/>
              <a:ext cx="80963" cy="58738"/>
            </a:xfrm>
            <a:custGeom>
              <a:avLst/>
              <a:gdLst>
                <a:gd name="T0" fmla="*/ 2147483646 w 180"/>
                <a:gd name="T1" fmla="*/ 2147483646 h 112"/>
                <a:gd name="T2" fmla="*/ 2147483646 w 180"/>
                <a:gd name="T3" fmla="*/ 2147483646 h 112"/>
                <a:gd name="T4" fmla="*/ 2147483646 w 180"/>
                <a:gd name="T5" fmla="*/ 2147483646 h 112"/>
                <a:gd name="T6" fmla="*/ 2147483646 w 180"/>
                <a:gd name="T7" fmla="*/ 2147483646 h 112"/>
                <a:gd name="T8" fmla="*/ 2147483646 w 180"/>
                <a:gd name="T9" fmla="*/ 2147483646 h 112"/>
                <a:gd name="T10" fmla="*/ 2147483646 w 180"/>
                <a:gd name="T11" fmla="*/ 2147483646 h 112"/>
                <a:gd name="T12" fmla="*/ 2147483646 w 180"/>
                <a:gd name="T13" fmla="*/ 2147483646 h 112"/>
                <a:gd name="T14" fmla="*/ 2147483646 w 180"/>
                <a:gd name="T15" fmla="*/ 2147483646 h 112"/>
                <a:gd name="T16" fmla="*/ 2147483646 w 180"/>
                <a:gd name="T17" fmla="*/ 2147483646 h 112"/>
                <a:gd name="T18" fmla="*/ 2147483646 w 180"/>
                <a:gd name="T19" fmla="*/ 2147483646 h 112"/>
                <a:gd name="T20" fmla="*/ 2147483646 w 180"/>
                <a:gd name="T21" fmla="*/ 2147483646 h 112"/>
                <a:gd name="T22" fmla="*/ 2147483646 w 180"/>
                <a:gd name="T23" fmla="*/ 2147483646 h 112"/>
                <a:gd name="T24" fmla="*/ 2147483646 w 180"/>
                <a:gd name="T25" fmla="*/ 2147483646 h 112"/>
                <a:gd name="T26" fmla="*/ 2147483646 w 180"/>
                <a:gd name="T27" fmla="*/ 2147483646 h 112"/>
                <a:gd name="T28" fmla="*/ 2147483646 w 180"/>
                <a:gd name="T29" fmla="*/ 2147483646 h 112"/>
                <a:gd name="T30" fmla="*/ 2147483646 w 180"/>
                <a:gd name="T31" fmla="*/ 2147483646 h 112"/>
                <a:gd name="T32" fmla="*/ 2147483646 w 180"/>
                <a:gd name="T33" fmla="*/ 2147483646 h 112"/>
                <a:gd name="T34" fmla="*/ 2147483646 w 180"/>
                <a:gd name="T35" fmla="*/ 2147483646 h 112"/>
                <a:gd name="T36" fmla="*/ 2147483646 w 180"/>
                <a:gd name="T37" fmla="*/ 2147483646 h 112"/>
                <a:gd name="T38" fmla="*/ 2147483646 w 180"/>
                <a:gd name="T39" fmla="*/ 2147483646 h 112"/>
                <a:gd name="T40" fmla="*/ 2147483646 w 180"/>
                <a:gd name="T41" fmla="*/ 2147483646 h 112"/>
                <a:gd name="T42" fmla="*/ 2147483646 w 180"/>
                <a:gd name="T43" fmla="*/ 2147483646 h 112"/>
                <a:gd name="T44" fmla="*/ 0 w 180"/>
                <a:gd name="T45" fmla="*/ 2147483646 h 112"/>
                <a:gd name="T46" fmla="*/ 2147483646 w 180"/>
                <a:gd name="T47" fmla="*/ 2147483646 h 112"/>
                <a:gd name="T48" fmla="*/ 2147483646 w 180"/>
                <a:gd name="T49" fmla="*/ 2147483646 h 112"/>
                <a:gd name="T50" fmla="*/ 2147483646 w 180"/>
                <a:gd name="T51" fmla="*/ 2147483646 h 112"/>
                <a:gd name="T52" fmla="*/ 2147483646 w 180"/>
                <a:gd name="T53" fmla="*/ 2147483646 h 112"/>
                <a:gd name="T54" fmla="*/ 2147483646 w 180"/>
                <a:gd name="T55" fmla="*/ 2147483646 h 112"/>
                <a:gd name="T56" fmla="*/ 2147483646 w 180"/>
                <a:gd name="T57" fmla="*/ 0 h 112"/>
                <a:gd name="T58" fmla="*/ 2147483646 w 180"/>
                <a:gd name="T59" fmla="*/ 2147483646 h 112"/>
                <a:gd name="T60" fmla="*/ 2147483646 w 180"/>
                <a:gd name="T61" fmla="*/ 2147483646 h 112"/>
                <a:gd name="T62" fmla="*/ 2147483646 w 180"/>
                <a:gd name="T63" fmla="*/ 2147483646 h 11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80" h="112">
                  <a:moveTo>
                    <a:pt x="180" y="7"/>
                  </a:moveTo>
                  <a:lnTo>
                    <a:pt x="171" y="24"/>
                  </a:lnTo>
                  <a:lnTo>
                    <a:pt x="163" y="39"/>
                  </a:lnTo>
                  <a:lnTo>
                    <a:pt x="152" y="53"/>
                  </a:lnTo>
                  <a:lnTo>
                    <a:pt x="141" y="66"/>
                  </a:lnTo>
                  <a:lnTo>
                    <a:pt x="129" y="80"/>
                  </a:lnTo>
                  <a:lnTo>
                    <a:pt x="115" y="92"/>
                  </a:lnTo>
                  <a:lnTo>
                    <a:pt x="101" y="102"/>
                  </a:lnTo>
                  <a:lnTo>
                    <a:pt x="87" y="112"/>
                  </a:lnTo>
                  <a:lnTo>
                    <a:pt x="82" y="107"/>
                  </a:lnTo>
                  <a:lnTo>
                    <a:pt x="79" y="101"/>
                  </a:lnTo>
                  <a:lnTo>
                    <a:pt x="76" y="95"/>
                  </a:lnTo>
                  <a:lnTo>
                    <a:pt x="74" y="88"/>
                  </a:lnTo>
                  <a:lnTo>
                    <a:pt x="70" y="81"/>
                  </a:lnTo>
                  <a:lnTo>
                    <a:pt x="68" y="74"/>
                  </a:lnTo>
                  <a:lnTo>
                    <a:pt x="65" y="69"/>
                  </a:lnTo>
                  <a:lnTo>
                    <a:pt x="60" y="63"/>
                  </a:lnTo>
                  <a:lnTo>
                    <a:pt x="45" y="48"/>
                  </a:lnTo>
                  <a:lnTo>
                    <a:pt x="36" y="38"/>
                  </a:lnTo>
                  <a:lnTo>
                    <a:pt x="30" y="33"/>
                  </a:lnTo>
                  <a:lnTo>
                    <a:pt x="25" y="31"/>
                  </a:lnTo>
                  <a:lnTo>
                    <a:pt x="18" y="30"/>
                  </a:lnTo>
                  <a:lnTo>
                    <a:pt x="0" y="26"/>
                  </a:lnTo>
                  <a:lnTo>
                    <a:pt x="26" y="14"/>
                  </a:lnTo>
                  <a:lnTo>
                    <a:pt x="41" y="9"/>
                  </a:lnTo>
                  <a:lnTo>
                    <a:pt x="56" y="5"/>
                  </a:lnTo>
                  <a:lnTo>
                    <a:pt x="74" y="3"/>
                  </a:lnTo>
                  <a:lnTo>
                    <a:pt x="93" y="1"/>
                  </a:lnTo>
                  <a:lnTo>
                    <a:pt x="114" y="0"/>
                  </a:lnTo>
                  <a:lnTo>
                    <a:pt x="135" y="1"/>
                  </a:lnTo>
                  <a:lnTo>
                    <a:pt x="157" y="3"/>
                  </a:lnTo>
                  <a:lnTo>
                    <a:pt x="180" y="7"/>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01" name="Freeform 200"/>
            <p:cNvSpPr>
              <a:spLocks/>
            </p:cNvSpPr>
            <p:nvPr/>
          </p:nvSpPr>
          <p:spPr bwMode="auto">
            <a:xfrm>
              <a:off x="5118058" y="3748378"/>
              <a:ext cx="74612" cy="100013"/>
            </a:xfrm>
            <a:custGeom>
              <a:avLst/>
              <a:gdLst>
                <a:gd name="T0" fmla="*/ 0 w 173"/>
                <a:gd name="T1" fmla="*/ 2147483646 h 192"/>
                <a:gd name="T2" fmla="*/ 2147483646 w 173"/>
                <a:gd name="T3" fmla="*/ 2147483646 h 192"/>
                <a:gd name="T4" fmla="*/ 2147483646 w 173"/>
                <a:gd name="T5" fmla="*/ 2147483646 h 192"/>
                <a:gd name="T6" fmla="*/ 2147483646 w 173"/>
                <a:gd name="T7" fmla="*/ 2147483646 h 192"/>
                <a:gd name="T8" fmla="*/ 2147483646 w 173"/>
                <a:gd name="T9" fmla="*/ 2147483646 h 192"/>
                <a:gd name="T10" fmla="*/ 2147483646 w 173"/>
                <a:gd name="T11" fmla="*/ 2147483646 h 192"/>
                <a:gd name="T12" fmla="*/ 2147483646 w 173"/>
                <a:gd name="T13" fmla="*/ 2147483646 h 192"/>
                <a:gd name="T14" fmla="*/ 2147483646 w 173"/>
                <a:gd name="T15" fmla="*/ 2147483646 h 192"/>
                <a:gd name="T16" fmla="*/ 2147483646 w 173"/>
                <a:gd name="T17" fmla="*/ 2147483646 h 192"/>
                <a:gd name="T18" fmla="*/ 2147483646 w 173"/>
                <a:gd name="T19" fmla="*/ 2147483646 h 192"/>
                <a:gd name="T20" fmla="*/ 2147483646 w 173"/>
                <a:gd name="T21" fmla="*/ 0 h 192"/>
                <a:gd name="T22" fmla="*/ 2147483646 w 173"/>
                <a:gd name="T23" fmla="*/ 2147483646 h 192"/>
                <a:gd name="T24" fmla="*/ 2147483646 w 173"/>
                <a:gd name="T25" fmla="*/ 2147483646 h 192"/>
                <a:gd name="T26" fmla="*/ 2147483646 w 173"/>
                <a:gd name="T27" fmla="*/ 2147483646 h 192"/>
                <a:gd name="T28" fmla="*/ 2147483646 w 173"/>
                <a:gd name="T29" fmla="*/ 2147483646 h 192"/>
                <a:gd name="T30" fmla="*/ 2147483646 w 173"/>
                <a:gd name="T31" fmla="*/ 2147483646 h 192"/>
                <a:gd name="T32" fmla="*/ 2147483646 w 173"/>
                <a:gd name="T33" fmla="*/ 2147483646 h 192"/>
                <a:gd name="T34" fmla="*/ 2147483646 w 173"/>
                <a:gd name="T35" fmla="*/ 2147483646 h 192"/>
                <a:gd name="T36" fmla="*/ 2147483646 w 173"/>
                <a:gd name="T37" fmla="*/ 2147483646 h 192"/>
                <a:gd name="T38" fmla="*/ 2147483646 w 173"/>
                <a:gd name="T39" fmla="*/ 2147483646 h 192"/>
                <a:gd name="T40" fmla="*/ 2147483646 w 173"/>
                <a:gd name="T41" fmla="*/ 2147483646 h 192"/>
                <a:gd name="T42" fmla="*/ 2147483646 w 173"/>
                <a:gd name="T43" fmla="*/ 2147483646 h 192"/>
                <a:gd name="T44" fmla="*/ 2147483646 w 173"/>
                <a:gd name="T45" fmla="*/ 2147483646 h 192"/>
                <a:gd name="T46" fmla="*/ 2147483646 w 173"/>
                <a:gd name="T47" fmla="*/ 2147483646 h 192"/>
                <a:gd name="T48" fmla="*/ 2147483646 w 173"/>
                <a:gd name="T49" fmla="*/ 2147483646 h 192"/>
                <a:gd name="T50" fmla="*/ 2147483646 w 173"/>
                <a:gd name="T51" fmla="*/ 2147483646 h 192"/>
                <a:gd name="T52" fmla="*/ 2147483646 w 173"/>
                <a:gd name="T53" fmla="*/ 2147483646 h 192"/>
                <a:gd name="T54" fmla="*/ 2147483646 w 173"/>
                <a:gd name="T55" fmla="*/ 2147483646 h 192"/>
                <a:gd name="T56" fmla="*/ 2147483646 w 173"/>
                <a:gd name="T57" fmla="*/ 2147483646 h 192"/>
                <a:gd name="T58" fmla="*/ 2147483646 w 173"/>
                <a:gd name="T59" fmla="*/ 2147483646 h 192"/>
                <a:gd name="T60" fmla="*/ 2147483646 w 173"/>
                <a:gd name="T61" fmla="*/ 2147483646 h 192"/>
                <a:gd name="T62" fmla="*/ 2147483646 w 173"/>
                <a:gd name="T63" fmla="*/ 2147483646 h 192"/>
                <a:gd name="T64" fmla="*/ 2147483646 w 173"/>
                <a:gd name="T65" fmla="*/ 2147483646 h 192"/>
                <a:gd name="T66" fmla="*/ 2147483646 w 173"/>
                <a:gd name="T67" fmla="*/ 2147483646 h 192"/>
                <a:gd name="T68" fmla="*/ 2147483646 w 173"/>
                <a:gd name="T69" fmla="*/ 2147483646 h 192"/>
                <a:gd name="T70" fmla="*/ 2147483646 w 173"/>
                <a:gd name="T71" fmla="*/ 2147483646 h 192"/>
                <a:gd name="T72" fmla="*/ 2147483646 w 173"/>
                <a:gd name="T73" fmla="*/ 2147483646 h 192"/>
                <a:gd name="T74" fmla="*/ 2147483646 w 173"/>
                <a:gd name="T75" fmla="*/ 2147483646 h 192"/>
                <a:gd name="T76" fmla="*/ 2147483646 w 173"/>
                <a:gd name="T77" fmla="*/ 2147483646 h 192"/>
                <a:gd name="T78" fmla="*/ 2147483646 w 173"/>
                <a:gd name="T79" fmla="*/ 2147483646 h 192"/>
                <a:gd name="T80" fmla="*/ 2147483646 w 173"/>
                <a:gd name="T81" fmla="*/ 2147483646 h 192"/>
                <a:gd name="T82" fmla="*/ 2147483646 w 173"/>
                <a:gd name="T83" fmla="*/ 2147483646 h 192"/>
                <a:gd name="T84" fmla="*/ 0 w 173"/>
                <a:gd name="T85" fmla="*/ 2147483646 h 19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73" h="192">
                  <a:moveTo>
                    <a:pt x="0" y="68"/>
                  </a:moveTo>
                  <a:lnTo>
                    <a:pt x="27" y="42"/>
                  </a:lnTo>
                  <a:lnTo>
                    <a:pt x="51" y="21"/>
                  </a:lnTo>
                  <a:lnTo>
                    <a:pt x="56" y="16"/>
                  </a:lnTo>
                  <a:lnTo>
                    <a:pt x="63" y="12"/>
                  </a:lnTo>
                  <a:lnTo>
                    <a:pt x="70" y="8"/>
                  </a:lnTo>
                  <a:lnTo>
                    <a:pt x="76" y="6"/>
                  </a:lnTo>
                  <a:lnTo>
                    <a:pt x="83" y="3"/>
                  </a:lnTo>
                  <a:lnTo>
                    <a:pt x="90" y="2"/>
                  </a:lnTo>
                  <a:lnTo>
                    <a:pt x="98" y="1"/>
                  </a:lnTo>
                  <a:lnTo>
                    <a:pt x="107" y="0"/>
                  </a:lnTo>
                  <a:lnTo>
                    <a:pt x="116" y="1"/>
                  </a:lnTo>
                  <a:lnTo>
                    <a:pt x="124" y="2"/>
                  </a:lnTo>
                  <a:lnTo>
                    <a:pt x="132" y="5"/>
                  </a:lnTo>
                  <a:lnTo>
                    <a:pt x="139" y="8"/>
                  </a:lnTo>
                  <a:lnTo>
                    <a:pt x="145" y="13"/>
                  </a:lnTo>
                  <a:lnTo>
                    <a:pt x="151" y="19"/>
                  </a:lnTo>
                  <a:lnTo>
                    <a:pt x="155" y="24"/>
                  </a:lnTo>
                  <a:lnTo>
                    <a:pt x="160" y="30"/>
                  </a:lnTo>
                  <a:lnTo>
                    <a:pt x="163" y="37"/>
                  </a:lnTo>
                  <a:lnTo>
                    <a:pt x="166" y="43"/>
                  </a:lnTo>
                  <a:lnTo>
                    <a:pt x="168" y="50"/>
                  </a:lnTo>
                  <a:lnTo>
                    <a:pt x="169" y="57"/>
                  </a:lnTo>
                  <a:lnTo>
                    <a:pt x="172" y="72"/>
                  </a:lnTo>
                  <a:lnTo>
                    <a:pt x="173" y="87"/>
                  </a:lnTo>
                  <a:lnTo>
                    <a:pt x="157" y="114"/>
                  </a:lnTo>
                  <a:lnTo>
                    <a:pt x="146" y="137"/>
                  </a:lnTo>
                  <a:lnTo>
                    <a:pt x="139" y="148"/>
                  </a:lnTo>
                  <a:lnTo>
                    <a:pt x="130" y="160"/>
                  </a:lnTo>
                  <a:lnTo>
                    <a:pt x="117" y="174"/>
                  </a:lnTo>
                  <a:lnTo>
                    <a:pt x="99" y="192"/>
                  </a:lnTo>
                  <a:lnTo>
                    <a:pt x="86" y="183"/>
                  </a:lnTo>
                  <a:lnTo>
                    <a:pt x="74" y="176"/>
                  </a:lnTo>
                  <a:lnTo>
                    <a:pt x="63" y="169"/>
                  </a:lnTo>
                  <a:lnTo>
                    <a:pt x="54" y="163"/>
                  </a:lnTo>
                  <a:lnTo>
                    <a:pt x="46" y="156"/>
                  </a:lnTo>
                  <a:lnTo>
                    <a:pt x="40" y="150"/>
                  </a:lnTo>
                  <a:lnTo>
                    <a:pt x="34" y="144"/>
                  </a:lnTo>
                  <a:lnTo>
                    <a:pt x="30" y="137"/>
                  </a:lnTo>
                  <a:lnTo>
                    <a:pt x="22" y="123"/>
                  </a:lnTo>
                  <a:lnTo>
                    <a:pt x="16" y="107"/>
                  </a:lnTo>
                  <a:lnTo>
                    <a:pt x="9" y="90"/>
                  </a:lnTo>
                  <a:lnTo>
                    <a:pt x="0" y="6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02" name="Freeform 201"/>
            <p:cNvSpPr>
              <a:spLocks/>
            </p:cNvSpPr>
            <p:nvPr/>
          </p:nvSpPr>
          <p:spPr bwMode="auto">
            <a:xfrm>
              <a:off x="5160921" y="3799178"/>
              <a:ext cx="104775" cy="131763"/>
            </a:xfrm>
            <a:custGeom>
              <a:avLst/>
              <a:gdLst>
                <a:gd name="T0" fmla="*/ 2147483646 w 233"/>
                <a:gd name="T1" fmla="*/ 0 h 252"/>
                <a:gd name="T2" fmla="*/ 2147483646 w 233"/>
                <a:gd name="T3" fmla="*/ 2147483646 h 252"/>
                <a:gd name="T4" fmla="*/ 2147483646 w 233"/>
                <a:gd name="T5" fmla="*/ 2147483646 h 252"/>
                <a:gd name="T6" fmla="*/ 2147483646 w 233"/>
                <a:gd name="T7" fmla="*/ 2147483646 h 252"/>
                <a:gd name="T8" fmla="*/ 2147483646 w 233"/>
                <a:gd name="T9" fmla="*/ 2147483646 h 252"/>
                <a:gd name="T10" fmla="*/ 2147483646 w 233"/>
                <a:gd name="T11" fmla="*/ 2147483646 h 252"/>
                <a:gd name="T12" fmla="*/ 2147483646 w 233"/>
                <a:gd name="T13" fmla="*/ 0 h 252"/>
                <a:gd name="T14" fmla="*/ 2147483646 w 233"/>
                <a:gd name="T15" fmla="*/ 2147483646 h 252"/>
                <a:gd name="T16" fmla="*/ 2147483646 w 233"/>
                <a:gd name="T17" fmla="*/ 2147483646 h 252"/>
                <a:gd name="T18" fmla="*/ 2147483646 w 233"/>
                <a:gd name="T19" fmla="*/ 2147483646 h 252"/>
                <a:gd name="T20" fmla="*/ 2147483646 w 233"/>
                <a:gd name="T21" fmla="*/ 2147483646 h 252"/>
                <a:gd name="T22" fmla="*/ 2147483646 w 233"/>
                <a:gd name="T23" fmla="*/ 2147483646 h 252"/>
                <a:gd name="T24" fmla="*/ 2147483646 w 233"/>
                <a:gd name="T25" fmla="*/ 2147483646 h 252"/>
                <a:gd name="T26" fmla="*/ 2147483646 w 233"/>
                <a:gd name="T27" fmla="*/ 2147483646 h 252"/>
                <a:gd name="T28" fmla="*/ 2147483646 w 233"/>
                <a:gd name="T29" fmla="*/ 2147483646 h 252"/>
                <a:gd name="T30" fmla="*/ 2147483646 w 233"/>
                <a:gd name="T31" fmla="*/ 2147483646 h 252"/>
                <a:gd name="T32" fmla="*/ 2147483646 w 233"/>
                <a:gd name="T33" fmla="*/ 2147483646 h 252"/>
                <a:gd name="T34" fmla="*/ 2147483646 w 233"/>
                <a:gd name="T35" fmla="*/ 2147483646 h 252"/>
                <a:gd name="T36" fmla="*/ 2147483646 w 233"/>
                <a:gd name="T37" fmla="*/ 2147483646 h 252"/>
                <a:gd name="T38" fmla="*/ 2147483646 w 233"/>
                <a:gd name="T39" fmla="*/ 2147483646 h 252"/>
                <a:gd name="T40" fmla="*/ 2147483646 w 233"/>
                <a:gd name="T41" fmla="*/ 2147483646 h 252"/>
                <a:gd name="T42" fmla="*/ 2147483646 w 233"/>
                <a:gd name="T43" fmla="*/ 2147483646 h 252"/>
                <a:gd name="T44" fmla="*/ 2147483646 w 233"/>
                <a:gd name="T45" fmla="*/ 2147483646 h 252"/>
                <a:gd name="T46" fmla="*/ 2147483646 w 233"/>
                <a:gd name="T47" fmla="*/ 2147483646 h 252"/>
                <a:gd name="T48" fmla="*/ 2147483646 w 233"/>
                <a:gd name="T49" fmla="*/ 2147483646 h 252"/>
                <a:gd name="T50" fmla="*/ 2147483646 w 233"/>
                <a:gd name="T51" fmla="*/ 2147483646 h 252"/>
                <a:gd name="T52" fmla="*/ 2147483646 w 233"/>
                <a:gd name="T53" fmla="*/ 2147483646 h 252"/>
                <a:gd name="T54" fmla="*/ 2147483646 w 233"/>
                <a:gd name="T55" fmla="*/ 2147483646 h 252"/>
                <a:gd name="T56" fmla="*/ 2147483646 w 233"/>
                <a:gd name="T57" fmla="*/ 2147483646 h 252"/>
                <a:gd name="T58" fmla="*/ 2147483646 w 233"/>
                <a:gd name="T59" fmla="*/ 2147483646 h 252"/>
                <a:gd name="T60" fmla="*/ 2147483646 w 233"/>
                <a:gd name="T61" fmla="*/ 2147483646 h 252"/>
                <a:gd name="T62" fmla="*/ 2147483646 w 233"/>
                <a:gd name="T63" fmla="*/ 2147483646 h 252"/>
                <a:gd name="T64" fmla="*/ 2147483646 w 233"/>
                <a:gd name="T65" fmla="*/ 2147483646 h 252"/>
                <a:gd name="T66" fmla="*/ 2147483646 w 233"/>
                <a:gd name="T67" fmla="*/ 2147483646 h 252"/>
                <a:gd name="T68" fmla="*/ 2147483646 w 233"/>
                <a:gd name="T69" fmla="*/ 2147483646 h 252"/>
                <a:gd name="T70" fmla="*/ 2147483646 w 233"/>
                <a:gd name="T71" fmla="*/ 2147483646 h 252"/>
                <a:gd name="T72" fmla="*/ 2147483646 w 233"/>
                <a:gd name="T73" fmla="*/ 2147483646 h 252"/>
                <a:gd name="T74" fmla="*/ 2147483646 w 233"/>
                <a:gd name="T75" fmla="*/ 2147483646 h 252"/>
                <a:gd name="T76" fmla="*/ 2147483646 w 233"/>
                <a:gd name="T77" fmla="*/ 2147483646 h 252"/>
                <a:gd name="T78" fmla="*/ 2147483646 w 233"/>
                <a:gd name="T79" fmla="*/ 2147483646 h 252"/>
                <a:gd name="T80" fmla="*/ 2147483646 w 233"/>
                <a:gd name="T81" fmla="*/ 2147483646 h 252"/>
                <a:gd name="T82" fmla="*/ 2147483646 w 233"/>
                <a:gd name="T83" fmla="*/ 2147483646 h 252"/>
                <a:gd name="T84" fmla="*/ 2147483646 w 233"/>
                <a:gd name="T85" fmla="*/ 2147483646 h 252"/>
                <a:gd name="T86" fmla="*/ 2147483646 w 233"/>
                <a:gd name="T87" fmla="*/ 2147483646 h 252"/>
                <a:gd name="T88" fmla="*/ 2147483646 w 233"/>
                <a:gd name="T89" fmla="*/ 2147483646 h 252"/>
                <a:gd name="T90" fmla="*/ 2147483646 w 233"/>
                <a:gd name="T91" fmla="*/ 2147483646 h 252"/>
                <a:gd name="T92" fmla="*/ 2147483646 w 233"/>
                <a:gd name="T93" fmla="*/ 2147483646 h 252"/>
                <a:gd name="T94" fmla="*/ 0 w 233"/>
                <a:gd name="T95" fmla="*/ 2147483646 h 252"/>
                <a:gd name="T96" fmla="*/ 2147483646 w 233"/>
                <a:gd name="T97" fmla="*/ 2147483646 h 252"/>
                <a:gd name="T98" fmla="*/ 2147483646 w 233"/>
                <a:gd name="T99" fmla="*/ 2147483646 h 252"/>
                <a:gd name="T100" fmla="*/ 2147483646 w 233"/>
                <a:gd name="T101" fmla="*/ 2147483646 h 252"/>
                <a:gd name="T102" fmla="*/ 2147483646 w 233"/>
                <a:gd name="T103" fmla="*/ 2147483646 h 252"/>
                <a:gd name="T104" fmla="*/ 2147483646 w 233"/>
                <a:gd name="T105" fmla="*/ 2147483646 h 252"/>
                <a:gd name="T106" fmla="*/ 2147483646 w 233"/>
                <a:gd name="T107" fmla="*/ 0 h 25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33" h="252">
                  <a:moveTo>
                    <a:pt x="74" y="0"/>
                  </a:moveTo>
                  <a:lnTo>
                    <a:pt x="83" y="2"/>
                  </a:lnTo>
                  <a:lnTo>
                    <a:pt x="89" y="3"/>
                  </a:lnTo>
                  <a:lnTo>
                    <a:pt x="95" y="3"/>
                  </a:lnTo>
                  <a:lnTo>
                    <a:pt x="99" y="2"/>
                  </a:lnTo>
                  <a:lnTo>
                    <a:pt x="106" y="1"/>
                  </a:lnTo>
                  <a:lnTo>
                    <a:pt x="113" y="0"/>
                  </a:lnTo>
                  <a:lnTo>
                    <a:pt x="125" y="17"/>
                  </a:lnTo>
                  <a:lnTo>
                    <a:pt x="140" y="37"/>
                  </a:lnTo>
                  <a:lnTo>
                    <a:pt x="144" y="42"/>
                  </a:lnTo>
                  <a:lnTo>
                    <a:pt x="148" y="46"/>
                  </a:lnTo>
                  <a:lnTo>
                    <a:pt x="153" y="49"/>
                  </a:lnTo>
                  <a:lnTo>
                    <a:pt x="157" y="52"/>
                  </a:lnTo>
                  <a:lnTo>
                    <a:pt x="163" y="54"/>
                  </a:lnTo>
                  <a:lnTo>
                    <a:pt x="168" y="56"/>
                  </a:lnTo>
                  <a:lnTo>
                    <a:pt x="174" y="56"/>
                  </a:lnTo>
                  <a:lnTo>
                    <a:pt x="180" y="56"/>
                  </a:lnTo>
                  <a:lnTo>
                    <a:pt x="180" y="80"/>
                  </a:lnTo>
                  <a:lnTo>
                    <a:pt x="193" y="103"/>
                  </a:lnTo>
                  <a:lnTo>
                    <a:pt x="212" y="128"/>
                  </a:lnTo>
                  <a:lnTo>
                    <a:pt x="215" y="135"/>
                  </a:lnTo>
                  <a:lnTo>
                    <a:pt x="220" y="142"/>
                  </a:lnTo>
                  <a:lnTo>
                    <a:pt x="223" y="151"/>
                  </a:lnTo>
                  <a:lnTo>
                    <a:pt x="226" y="160"/>
                  </a:lnTo>
                  <a:lnTo>
                    <a:pt x="230" y="170"/>
                  </a:lnTo>
                  <a:lnTo>
                    <a:pt x="232" y="180"/>
                  </a:lnTo>
                  <a:lnTo>
                    <a:pt x="233" y="191"/>
                  </a:lnTo>
                  <a:lnTo>
                    <a:pt x="233" y="204"/>
                  </a:lnTo>
                  <a:lnTo>
                    <a:pt x="232" y="216"/>
                  </a:lnTo>
                  <a:lnTo>
                    <a:pt x="230" y="228"/>
                  </a:lnTo>
                  <a:lnTo>
                    <a:pt x="227" y="240"/>
                  </a:lnTo>
                  <a:lnTo>
                    <a:pt x="226" y="252"/>
                  </a:lnTo>
                  <a:lnTo>
                    <a:pt x="222" y="252"/>
                  </a:lnTo>
                  <a:lnTo>
                    <a:pt x="215" y="250"/>
                  </a:lnTo>
                  <a:lnTo>
                    <a:pt x="208" y="246"/>
                  </a:lnTo>
                  <a:lnTo>
                    <a:pt x="198" y="241"/>
                  </a:lnTo>
                  <a:lnTo>
                    <a:pt x="176" y="226"/>
                  </a:lnTo>
                  <a:lnTo>
                    <a:pt x="151" y="208"/>
                  </a:lnTo>
                  <a:lnTo>
                    <a:pt x="125" y="186"/>
                  </a:lnTo>
                  <a:lnTo>
                    <a:pt x="100" y="165"/>
                  </a:lnTo>
                  <a:lnTo>
                    <a:pt x="78" y="145"/>
                  </a:lnTo>
                  <a:lnTo>
                    <a:pt x="61" y="129"/>
                  </a:lnTo>
                  <a:lnTo>
                    <a:pt x="55" y="125"/>
                  </a:lnTo>
                  <a:lnTo>
                    <a:pt x="48" y="120"/>
                  </a:lnTo>
                  <a:lnTo>
                    <a:pt x="41" y="116"/>
                  </a:lnTo>
                  <a:lnTo>
                    <a:pt x="33" y="112"/>
                  </a:lnTo>
                  <a:lnTo>
                    <a:pt x="17" y="104"/>
                  </a:lnTo>
                  <a:lnTo>
                    <a:pt x="0" y="99"/>
                  </a:lnTo>
                  <a:lnTo>
                    <a:pt x="40" y="63"/>
                  </a:lnTo>
                  <a:lnTo>
                    <a:pt x="59" y="43"/>
                  </a:lnTo>
                  <a:lnTo>
                    <a:pt x="65" y="33"/>
                  </a:lnTo>
                  <a:lnTo>
                    <a:pt x="69" y="25"/>
                  </a:lnTo>
                  <a:lnTo>
                    <a:pt x="72" y="14"/>
                  </a:lnTo>
                  <a:lnTo>
                    <a:pt x="74"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03" name="Freeform 202"/>
            <p:cNvSpPr>
              <a:spLocks/>
            </p:cNvSpPr>
            <p:nvPr/>
          </p:nvSpPr>
          <p:spPr bwMode="auto">
            <a:xfrm>
              <a:off x="5375234" y="3718215"/>
              <a:ext cx="104775" cy="201612"/>
            </a:xfrm>
            <a:custGeom>
              <a:avLst/>
              <a:gdLst>
                <a:gd name="T0" fmla="*/ 2147483646 w 246"/>
                <a:gd name="T1" fmla="*/ 2147483646 h 380"/>
                <a:gd name="T2" fmla="*/ 2147483646 w 246"/>
                <a:gd name="T3" fmla="*/ 2147483646 h 380"/>
                <a:gd name="T4" fmla="*/ 2147483646 w 246"/>
                <a:gd name="T5" fmla="*/ 2147483646 h 380"/>
                <a:gd name="T6" fmla="*/ 2147483646 w 246"/>
                <a:gd name="T7" fmla="*/ 2147483646 h 380"/>
                <a:gd name="T8" fmla="*/ 2147483646 w 246"/>
                <a:gd name="T9" fmla="*/ 2147483646 h 380"/>
                <a:gd name="T10" fmla="*/ 2147483646 w 246"/>
                <a:gd name="T11" fmla="*/ 2147483646 h 380"/>
                <a:gd name="T12" fmla="*/ 2147483646 w 246"/>
                <a:gd name="T13" fmla="*/ 2147483646 h 380"/>
                <a:gd name="T14" fmla="*/ 2147483646 w 246"/>
                <a:gd name="T15" fmla="*/ 2147483646 h 380"/>
                <a:gd name="T16" fmla="*/ 2147483646 w 246"/>
                <a:gd name="T17" fmla="*/ 2147483646 h 380"/>
                <a:gd name="T18" fmla="*/ 2147483646 w 246"/>
                <a:gd name="T19" fmla="*/ 2147483646 h 380"/>
                <a:gd name="T20" fmla="*/ 2147483646 w 246"/>
                <a:gd name="T21" fmla="*/ 2147483646 h 380"/>
                <a:gd name="T22" fmla="*/ 2147483646 w 246"/>
                <a:gd name="T23" fmla="*/ 2147483646 h 380"/>
                <a:gd name="T24" fmla="*/ 2147483646 w 246"/>
                <a:gd name="T25" fmla="*/ 2147483646 h 380"/>
                <a:gd name="T26" fmla="*/ 2147483646 w 246"/>
                <a:gd name="T27" fmla="*/ 2147483646 h 380"/>
                <a:gd name="T28" fmla="*/ 0 w 246"/>
                <a:gd name="T29" fmla="*/ 2147483646 h 380"/>
                <a:gd name="T30" fmla="*/ 2147483646 w 246"/>
                <a:gd name="T31" fmla="*/ 2147483646 h 380"/>
                <a:gd name="T32" fmla="*/ 2147483646 w 246"/>
                <a:gd name="T33" fmla="*/ 2147483646 h 380"/>
                <a:gd name="T34" fmla="*/ 2147483646 w 246"/>
                <a:gd name="T35" fmla="*/ 2147483646 h 380"/>
                <a:gd name="T36" fmla="*/ 2147483646 w 246"/>
                <a:gd name="T37" fmla="*/ 2147483646 h 380"/>
                <a:gd name="T38" fmla="*/ 2147483646 w 246"/>
                <a:gd name="T39" fmla="*/ 2147483646 h 380"/>
                <a:gd name="T40" fmla="*/ 2147483646 w 246"/>
                <a:gd name="T41" fmla="*/ 2147483646 h 380"/>
                <a:gd name="T42" fmla="*/ 2147483646 w 246"/>
                <a:gd name="T43" fmla="*/ 2147483646 h 380"/>
                <a:gd name="T44" fmla="*/ 2147483646 w 246"/>
                <a:gd name="T45" fmla="*/ 2147483646 h 380"/>
                <a:gd name="T46" fmla="*/ 2147483646 w 246"/>
                <a:gd name="T47" fmla="*/ 2147483646 h 380"/>
                <a:gd name="T48" fmla="*/ 2147483646 w 246"/>
                <a:gd name="T49" fmla="*/ 2147483646 h 380"/>
                <a:gd name="T50" fmla="*/ 2147483646 w 246"/>
                <a:gd name="T51" fmla="*/ 2147483646 h 380"/>
                <a:gd name="T52" fmla="*/ 2147483646 w 246"/>
                <a:gd name="T53" fmla="*/ 2147483646 h 380"/>
                <a:gd name="T54" fmla="*/ 2147483646 w 246"/>
                <a:gd name="T55" fmla="*/ 2147483646 h 380"/>
                <a:gd name="T56" fmla="*/ 2147483646 w 246"/>
                <a:gd name="T57" fmla="*/ 2147483646 h 380"/>
                <a:gd name="T58" fmla="*/ 2147483646 w 246"/>
                <a:gd name="T59" fmla="*/ 2147483646 h 380"/>
                <a:gd name="T60" fmla="*/ 2147483646 w 246"/>
                <a:gd name="T61" fmla="*/ 2147483646 h 380"/>
                <a:gd name="T62" fmla="*/ 2147483646 w 246"/>
                <a:gd name="T63" fmla="*/ 0 h 380"/>
                <a:gd name="T64" fmla="*/ 2147483646 w 246"/>
                <a:gd name="T65" fmla="*/ 0 h 380"/>
                <a:gd name="T66" fmla="*/ 2147483646 w 246"/>
                <a:gd name="T67" fmla="*/ 2147483646 h 380"/>
                <a:gd name="T68" fmla="*/ 2147483646 w 246"/>
                <a:gd name="T69" fmla="*/ 2147483646 h 380"/>
                <a:gd name="T70" fmla="*/ 2147483646 w 246"/>
                <a:gd name="T71" fmla="*/ 2147483646 h 380"/>
                <a:gd name="T72" fmla="*/ 2147483646 w 246"/>
                <a:gd name="T73" fmla="*/ 2147483646 h 380"/>
                <a:gd name="T74" fmla="*/ 2147483646 w 246"/>
                <a:gd name="T75" fmla="*/ 2147483646 h 380"/>
                <a:gd name="T76" fmla="*/ 2147483646 w 246"/>
                <a:gd name="T77" fmla="*/ 2147483646 h 380"/>
                <a:gd name="T78" fmla="*/ 2147483646 w 246"/>
                <a:gd name="T79" fmla="*/ 2147483646 h 380"/>
                <a:gd name="T80" fmla="*/ 2147483646 w 246"/>
                <a:gd name="T81" fmla="*/ 2147483646 h 380"/>
                <a:gd name="T82" fmla="*/ 2147483646 w 246"/>
                <a:gd name="T83" fmla="*/ 2147483646 h 380"/>
                <a:gd name="T84" fmla="*/ 2147483646 w 246"/>
                <a:gd name="T85" fmla="*/ 2147483646 h 380"/>
                <a:gd name="T86" fmla="*/ 2147483646 w 246"/>
                <a:gd name="T87" fmla="*/ 2147483646 h 380"/>
                <a:gd name="T88" fmla="*/ 2147483646 w 246"/>
                <a:gd name="T89" fmla="*/ 2147483646 h 380"/>
                <a:gd name="T90" fmla="*/ 2147483646 w 246"/>
                <a:gd name="T91" fmla="*/ 2147483646 h 380"/>
                <a:gd name="T92" fmla="*/ 2147483646 w 246"/>
                <a:gd name="T93" fmla="*/ 2147483646 h 380"/>
                <a:gd name="T94" fmla="*/ 2147483646 w 246"/>
                <a:gd name="T95" fmla="*/ 2147483646 h 380"/>
                <a:gd name="T96" fmla="*/ 2147483646 w 246"/>
                <a:gd name="T97" fmla="*/ 2147483646 h 380"/>
                <a:gd name="T98" fmla="*/ 2147483646 w 246"/>
                <a:gd name="T99" fmla="*/ 2147483646 h 380"/>
                <a:gd name="T100" fmla="*/ 2147483646 w 246"/>
                <a:gd name="T101" fmla="*/ 2147483646 h 380"/>
                <a:gd name="T102" fmla="*/ 2147483646 w 246"/>
                <a:gd name="T103" fmla="*/ 2147483646 h 380"/>
                <a:gd name="T104" fmla="*/ 2147483646 w 246"/>
                <a:gd name="T105" fmla="*/ 2147483646 h 380"/>
                <a:gd name="T106" fmla="*/ 2147483646 w 246"/>
                <a:gd name="T107" fmla="*/ 2147483646 h 380"/>
                <a:gd name="T108" fmla="*/ 2147483646 w 246"/>
                <a:gd name="T109" fmla="*/ 2147483646 h 380"/>
                <a:gd name="T110" fmla="*/ 2147483646 w 246"/>
                <a:gd name="T111" fmla="*/ 2147483646 h 380"/>
                <a:gd name="T112" fmla="*/ 2147483646 w 246"/>
                <a:gd name="T113" fmla="*/ 2147483646 h 380"/>
                <a:gd name="T114" fmla="*/ 2147483646 w 246"/>
                <a:gd name="T115" fmla="*/ 2147483646 h 380"/>
                <a:gd name="T116" fmla="*/ 2147483646 w 246"/>
                <a:gd name="T117" fmla="*/ 2147483646 h 380"/>
                <a:gd name="T118" fmla="*/ 2147483646 w 246"/>
                <a:gd name="T119" fmla="*/ 2147483646 h 380"/>
                <a:gd name="T120" fmla="*/ 2147483646 w 246"/>
                <a:gd name="T121" fmla="*/ 2147483646 h 3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46" h="380">
                  <a:moveTo>
                    <a:pt x="13" y="376"/>
                  </a:moveTo>
                  <a:lnTo>
                    <a:pt x="14" y="367"/>
                  </a:lnTo>
                  <a:lnTo>
                    <a:pt x="15" y="359"/>
                  </a:lnTo>
                  <a:lnTo>
                    <a:pt x="18" y="351"/>
                  </a:lnTo>
                  <a:lnTo>
                    <a:pt x="20" y="344"/>
                  </a:lnTo>
                  <a:lnTo>
                    <a:pt x="25" y="333"/>
                  </a:lnTo>
                  <a:lnTo>
                    <a:pt x="26" y="327"/>
                  </a:lnTo>
                  <a:lnTo>
                    <a:pt x="25" y="321"/>
                  </a:lnTo>
                  <a:lnTo>
                    <a:pt x="23" y="314"/>
                  </a:lnTo>
                  <a:lnTo>
                    <a:pt x="19" y="305"/>
                  </a:lnTo>
                  <a:lnTo>
                    <a:pt x="13" y="295"/>
                  </a:lnTo>
                  <a:lnTo>
                    <a:pt x="9" y="285"/>
                  </a:lnTo>
                  <a:lnTo>
                    <a:pt x="4" y="275"/>
                  </a:lnTo>
                  <a:lnTo>
                    <a:pt x="1" y="267"/>
                  </a:lnTo>
                  <a:lnTo>
                    <a:pt x="0" y="259"/>
                  </a:lnTo>
                  <a:lnTo>
                    <a:pt x="1" y="251"/>
                  </a:lnTo>
                  <a:lnTo>
                    <a:pt x="2" y="243"/>
                  </a:lnTo>
                  <a:lnTo>
                    <a:pt x="3" y="236"/>
                  </a:lnTo>
                  <a:lnTo>
                    <a:pt x="6" y="230"/>
                  </a:lnTo>
                  <a:lnTo>
                    <a:pt x="11" y="218"/>
                  </a:lnTo>
                  <a:lnTo>
                    <a:pt x="19" y="207"/>
                  </a:lnTo>
                  <a:lnTo>
                    <a:pt x="26" y="197"/>
                  </a:lnTo>
                  <a:lnTo>
                    <a:pt x="34" y="185"/>
                  </a:lnTo>
                  <a:lnTo>
                    <a:pt x="41" y="173"/>
                  </a:lnTo>
                  <a:lnTo>
                    <a:pt x="47" y="160"/>
                  </a:lnTo>
                  <a:lnTo>
                    <a:pt x="26" y="73"/>
                  </a:lnTo>
                  <a:lnTo>
                    <a:pt x="26" y="50"/>
                  </a:lnTo>
                  <a:lnTo>
                    <a:pt x="24" y="33"/>
                  </a:lnTo>
                  <a:lnTo>
                    <a:pt x="24" y="25"/>
                  </a:lnTo>
                  <a:lnTo>
                    <a:pt x="24" y="16"/>
                  </a:lnTo>
                  <a:lnTo>
                    <a:pt x="25" y="8"/>
                  </a:lnTo>
                  <a:lnTo>
                    <a:pt x="26" y="0"/>
                  </a:lnTo>
                  <a:lnTo>
                    <a:pt x="180" y="0"/>
                  </a:lnTo>
                  <a:lnTo>
                    <a:pt x="220" y="129"/>
                  </a:lnTo>
                  <a:lnTo>
                    <a:pt x="220" y="210"/>
                  </a:lnTo>
                  <a:lnTo>
                    <a:pt x="220" y="220"/>
                  </a:lnTo>
                  <a:lnTo>
                    <a:pt x="221" y="230"/>
                  </a:lnTo>
                  <a:lnTo>
                    <a:pt x="223" y="240"/>
                  </a:lnTo>
                  <a:lnTo>
                    <a:pt x="225" y="250"/>
                  </a:lnTo>
                  <a:lnTo>
                    <a:pt x="228" y="259"/>
                  </a:lnTo>
                  <a:lnTo>
                    <a:pt x="234" y="268"/>
                  </a:lnTo>
                  <a:lnTo>
                    <a:pt x="239" y="278"/>
                  </a:lnTo>
                  <a:lnTo>
                    <a:pt x="246" y="289"/>
                  </a:lnTo>
                  <a:lnTo>
                    <a:pt x="224" y="295"/>
                  </a:lnTo>
                  <a:lnTo>
                    <a:pt x="202" y="302"/>
                  </a:lnTo>
                  <a:lnTo>
                    <a:pt x="181" y="310"/>
                  </a:lnTo>
                  <a:lnTo>
                    <a:pt x="160" y="319"/>
                  </a:lnTo>
                  <a:lnTo>
                    <a:pt x="141" y="328"/>
                  </a:lnTo>
                  <a:lnTo>
                    <a:pt x="120" y="338"/>
                  </a:lnTo>
                  <a:lnTo>
                    <a:pt x="100" y="347"/>
                  </a:lnTo>
                  <a:lnTo>
                    <a:pt x="80" y="358"/>
                  </a:lnTo>
                  <a:lnTo>
                    <a:pt x="75" y="363"/>
                  </a:lnTo>
                  <a:lnTo>
                    <a:pt x="69" y="367"/>
                  </a:lnTo>
                  <a:lnTo>
                    <a:pt x="62" y="372"/>
                  </a:lnTo>
                  <a:lnTo>
                    <a:pt x="54" y="376"/>
                  </a:lnTo>
                  <a:lnTo>
                    <a:pt x="46" y="379"/>
                  </a:lnTo>
                  <a:lnTo>
                    <a:pt x="36" y="380"/>
                  </a:lnTo>
                  <a:lnTo>
                    <a:pt x="31" y="380"/>
                  </a:lnTo>
                  <a:lnTo>
                    <a:pt x="25" y="379"/>
                  </a:lnTo>
                  <a:lnTo>
                    <a:pt x="20" y="378"/>
                  </a:lnTo>
                  <a:lnTo>
                    <a:pt x="13" y="37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04" name="Freeform 203"/>
            <p:cNvSpPr>
              <a:spLocks/>
            </p:cNvSpPr>
            <p:nvPr/>
          </p:nvSpPr>
          <p:spPr bwMode="auto">
            <a:xfrm>
              <a:off x="5027571" y="3634077"/>
              <a:ext cx="87313" cy="58738"/>
            </a:xfrm>
            <a:custGeom>
              <a:avLst/>
              <a:gdLst>
                <a:gd name="T0" fmla="*/ 2147483646 w 193"/>
                <a:gd name="T1" fmla="*/ 2147483646 h 38"/>
                <a:gd name="T2" fmla="*/ 2147483646 w 193"/>
                <a:gd name="T3" fmla="*/ 2147483646 h 38"/>
                <a:gd name="T4" fmla="*/ 2147483646 w 193"/>
                <a:gd name="T5" fmla="*/ 2147483646 h 38"/>
                <a:gd name="T6" fmla="*/ 2147483646 w 193"/>
                <a:gd name="T7" fmla="*/ 2147483646 h 38"/>
                <a:gd name="T8" fmla="*/ 2147483646 w 193"/>
                <a:gd name="T9" fmla="*/ 2147483646 h 38"/>
                <a:gd name="T10" fmla="*/ 2147483646 w 193"/>
                <a:gd name="T11" fmla="*/ 2147483646 h 38"/>
                <a:gd name="T12" fmla="*/ 2147483646 w 193"/>
                <a:gd name="T13" fmla="*/ 0 h 38"/>
                <a:gd name="T14" fmla="*/ 2147483646 w 193"/>
                <a:gd name="T15" fmla="*/ 2147483646 h 38"/>
                <a:gd name="T16" fmla="*/ 2147483646 w 193"/>
                <a:gd name="T17" fmla="*/ 2147483646 h 38"/>
                <a:gd name="T18" fmla="*/ 2147483646 w 193"/>
                <a:gd name="T19" fmla="*/ 2147483646 h 38"/>
                <a:gd name="T20" fmla="*/ 2147483646 w 193"/>
                <a:gd name="T21" fmla="*/ 2147483646 h 38"/>
                <a:gd name="T22" fmla="*/ 2147483646 w 193"/>
                <a:gd name="T23" fmla="*/ 2147483646 h 38"/>
                <a:gd name="T24" fmla="*/ 2147483646 w 193"/>
                <a:gd name="T25" fmla="*/ 2147483646 h 38"/>
                <a:gd name="T26" fmla="*/ 2147483646 w 193"/>
                <a:gd name="T27" fmla="*/ 2147483646 h 38"/>
                <a:gd name="T28" fmla="*/ 2147483646 w 193"/>
                <a:gd name="T29" fmla="*/ 2147483646 h 38"/>
                <a:gd name="T30" fmla="*/ 2147483646 w 193"/>
                <a:gd name="T31" fmla="*/ 2147483646 h 38"/>
                <a:gd name="T32" fmla="*/ 2147483646 w 193"/>
                <a:gd name="T33" fmla="*/ 2147483646 h 38"/>
                <a:gd name="T34" fmla="*/ 2147483646 w 193"/>
                <a:gd name="T35" fmla="*/ 2147483646 h 38"/>
                <a:gd name="T36" fmla="*/ 2147483646 w 193"/>
                <a:gd name="T37" fmla="*/ 2147483646 h 38"/>
                <a:gd name="T38" fmla="*/ 2147483646 w 193"/>
                <a:gd name="T39" fmla="*/ 2147483646 h 38"/>
                <a:gd name="T40" fmla="*/ 2147483646 w 193"/>
                <a:gd name="T41" fmla="*/ 2147483646 h 38"/>
                <a:gd name="T42" fmla="*/ 2147483646 w 193"/>
                <a:gd name="T43" fmla="*/ 2147483646 h 38"/>
                <a:gd name="T44" fmla="*/ 2147483646 w 193"/>
                <a:gd name="T45" fmla="*/ 2147483646 h 38"/>
                <a:gd name="T46" fmla="*/ 2147483646 w 193"/>
                <a:gd name="T47" fmla="*/ 2147483646 h 38"/>
                <a:gd name="T48" fmla="*/ 2147483646 w 193"/>
                <a:gd name="T49" fmla="*/ 2147483646 h 38"/>
                <a:gd name="T50" fmla="*/ 2147483646 w 193"/>
                <a:gd name="T51" fmla="*/ 2147483646 h 38"/>
                <a:gd name="T52" fmla="*/ 2147483646 w 193"/>
                <a:gd name="T53" fmla="*/ 2147483646 h 38"/>
                <a:gd name="T54" fmla="*/ 2147483646 w 193"/>
                <a:gd name="T55" fmla="*/ 2147483646 h 38"/>
                <a:gd name="T56" fmla="*/ 2147483646 w 193"/>
                <a:gd name="T57" fmla="*/ 2147483646 h 38"/>
                <a:gd name="T58" fmla="*/ 2147483646 w 193"/>
                <a:gd name="T59" fmla="*/ 2147483646 h 38"/>
                <a:gd name="T60" fmla="*/ 0 w 193"/>
                <a:gd name="T61" fmla="*/ 2147483646 h 38"/>
                <a:gd name="T62" fmla="*/ 0 w 193"/>
                <a:gd name="T63" fmla="*/ 2147483646 h 38"/>
                <a:gd name="T64" fmla="*/ 2147483646 w 193"/>
                <a:gd name="T65" fmla="*/ 2147483646 h 38"/>
                <a:gd name="T66" fmla="*/ 2147483646 w 193"/>
                <a:gd name="T67" fmla="*/ 2147483646 h 38"/>
                <a:gd name="T68" fmla="*/ 2147483646 w 193"/>
                <a:gd name="T69" fmla="*/ 2147483646 h 3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93" h="38">
                  <a:moveTo>
                    <a:pt x="7" y="20"/>
                  </a:moveTo>
                  <a:lnTo>
                    <a:pt x="38" y="11"/>
                  </a:lnTo>
                  <a:lnTo>
                    <a:pt x="67" y="5"/>
                  </a:lnTo>
                  <a:lnTo>
                    <a:pt x="80" y="3"/>
                  </a:lnTo>
                  <a:lnTo>
                    <a:pt x="94" y="2"/>
                  </a:lnTo>
                  <a:lnTo>
                    <a:pt x="110" y="1"/>
                  </a:lnTo>
                  <a:lnTo>
                    <a:pt x="126" y="0"/>
                  </a:lnTo>
                  <a:lnTo>
                    <a:pt x="138" y="1"/>
                  </a:lnTo>
                  <a:lnTo>
                    <a:pt x="149" y="1"/>
                  </a:lnTo>
                  <a:lnTo>
                    <a:pt x="160" y="2"/>
                  </a:lnTo>
                  <a:lnTo>
                    <a:pt x="169" y="4"/>
                  </a:lnTo>
                  <a:lnTo>
                    <a:pt x="178" y="6"/>
                  </a:lnTo>
                  <a:lnTo>
                    <a:pt x="184" y="11"/>
                  </a:lnTo>
                  <a:lnTo>
                    <a:pt x="187" y="13"/>
                  </a:lnTo>
                  <a:lnTo>
                    <a:pt x="189" y="18"/>
                  </a:lnTo>
                  <a:lnTo>
                    <a:pt x="191" y="21"/>
                  </a:lnTo>
                  <a:lnTo>
                    <a:pt x="193" y="26"/>
                  </a:lnTo>
                  <a:lnTo>
                    <a:pt x="183" y="27"/>
                  </a:lnTo>
                  <a:lnTo>
                    <a:pt x="173" y="28"/>
                  </a:lnTo>
                  <a:lnTo>
                    <a:pt x="165" y="28"/>
                  </a:lnTo>
                  <a:lnTo>
                    <a:pt x="156" y="28"/>
                  </a:lnTo>
                  <a:lnTo>
                    <a:pt x="138" y="27"/>
                  </a:lnTo>
                  <a:lnTo>
                    <a:pt x="120" y="26"/>
                  </a:lnTo>
                  <a:lnTo>
                    <a:pt x="103" y="26"/>
                  </a:lnTo>
                  <a:lnTo>
                    <a:pt x="89" y="28"/>
                  </a:lnTo>
                  <a:lnTo>
                    <a:pt x="76" y="30"/>
                  </a:lnTo>
                  <a:lnTo>
                    <a:pt x="63" y="32"/>
                  </a:lnTo>
                  <a:lnTo>
                    <a:pt x="49" y="34"/>
                  </a:lnTo>
                  <a:lnTo>
                    <a:pt x="35" y="36"/>
                  </a:lnTo>
                  <a:lnTo>
                    <a:pt x="19" y="37"/>
                  </a:lnTo>
                  <a:lnTo>
                    <a:pt x="0" y="38"/>
                  </a:lnTo>
                  <a:lnTo>
                    <a:pt x="0" y="33"/>
                  </a:lnTo>
                  <a:lnTo>
                    <a:pt x="1" y="29"/>
                  </a:lnTo>
                  <a:lnTo>
                    <a:pt x="3" y="24"/>
                  </a:lnTo>
                  <a:lnTo>
                    <a:pt x="7" y="2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05" name="Freeform 204"/>
            <p:cNvSpPr>
              <a:spLocks/>
            </p:cNvSpPr>
            <p:nvPr/>
          </p:nvSpPr>
          <p:spPr bwMode="auto">
            <a:xfrm>
              <a:off x="5453021" y="3711866"/>
              <a:ext cx="42863" cy="155575"/>
            </a:xfrm>
            <a:custGeom>
              <a:avLst/>
              <a:gdLst>
                <a:gd name="T0" fmla="*/ 2147483646 w 99"/>
                <a:gd name="T1" fmla="*/ 2147483646 h 301"/>
                <a:gd name="T2" fmla="*/ 2147483646 w 99"/>
                <a:gd name="T3" fmla="*/ 2147483646 h 301"/>
                <a:gd name="T4" fmla="*/ 2147483646 w 99"/>
                <a:gd name="T5" fmla="*/ 2147483646 h 301"/>
                <a:gd name="T6" fmla="*/ 2147483646 w 99"/>
                <a:gd name="T7" fmla="*/ 2147483646 h 301"/>
                <a:gd name="T8" fmla="*/ 2147483646 w 99"/>
                <a:gd name="T9" fmla="*/ 2147483646 h 301"/>
                <a:gd name="T10" fmla="*/ 2147483646 w 99"/>
                <a:gd name="T11" fmla="*/ 2147483646 h 301"/>
                <a:gd name="T12" fmla="*/ 2147483646 w 99"/>
                <a:gd name="T13" fmla="*/ 2147483646 h 301"/>
                <a:gd name="T14" fmla="*/ 2147483646 w 99"/>
                <a:gd name="T15" fmla="*/ 2147483646 h 301"/>
                <a:gd name="T16" fmla="*/ 2147483646 w 99"/>
                <a:gd name="T17" fmla="*/ 2147483646 h 301"/>
                <a:gd name="T18" fmla="*/ 2147483646 w 99"/>
                <a:gd name="T19" fmla="*/ 2147483646 h 301"/>
                <a:gd name="T20" fmla="*/ 2147483646 w 99"/>
                <a:gd name="T21" fmla="*/ 2147483646 h 301"/>
                <a:gd name="T22" fmla="*/ 2147483646 w 99"/>
                <a:gd name="T23" fmla="*/ 2147483646 h 301"/>
                <a:gd name="T24" fmla="*/ 2147483646 w 99"/>
                <a:gd name="T25" fmla="*/ 2147483646 h 301"/>
                <a:gd name="T26" fmla="*/ 2147483646 w 99"/>
                <a:gd name="T27" fmla="*/ 2147483646 h 301"/>
                <a:gd name="T28" fmla="*/ 2147483646 w 99"/>
                <a:gd name="T29" fmla="*/ 2147483646 h 301"/>
                <a:gd name="T30" fmla="*/ 2147483646 w 99"/>
                <a:gd name="T31" fmla="*/ 2147483646 h 301"/>
                <a:gd name="T32" fmla="*/ 2147483646 w 99"/>
                <a:gd name="T33" fmla="*/ 2147483646 h 301"/>
                <a:gd name="T34" fmla="*/ 2147483646 w 99"/>
                <a:gd name="T35" fmla="*/ 2147483646 h 301"/>
                <a:gd name="T36" fmla="*/ 2147483646 w 99"/>
                <a:gd name="T37" fmla="*/ 2147483646 h 301"/>
                <a:gd name="T38" fmla="*/ 2147483646 w 99"/>
                <a:gd name="T39" fmla="*/ 2147483646 h 301"/>
                <a:gd name="T40" fmla="*/ 2147483646 w 99"/>
                <a:gd name="T41" fmla="*/ 2147483646 h 301"/>
                <a:gd name="T42" fmla="*/ 2147483646 w 99"/>
                <a:gd name="T43" fmla="*/ 2147483646 h 301"/>
                <a:gd name="T44" fmla="*/ 2147483646 w 99"/>
                <a:gd name="T45" fmla="*/ 2147483646 h 301"/>
                <a:gd name="T46" fmla="*/ 2147483646 w 99"/>
                <a:gd name="T47" fmla="*/ 2147483646 h 301"/>
                <a:gd name="T48" fmla="*/ 2147483646 w 99"/>
                <a:gd name="T49" fmla="*/ 2147483646 h 301"/>
                <a:gd name="T50" fmla="*/ 2147483646 w 99"/>
                <a:gd name="T51" fmla="*/ 2147483646 h 301"/>
                <a:gd name="T52" fmla="*/ 2147483646 w 99"/>
                <a:gd name="T53" fmla="*/ 2147483646 h 301"/>
                <a:gd name="T54" fmla="*/ 2147483646 w 99"/>
                <a:gd name="T55" fmla="*/ 2147483646 h 301"/>
                <a:gd name="T56" fmla="*/ 0 w 99"/>
                <a:gd name="T57" fmla="*/ 2147483646 h 301"/>
                <a:gd name="T58" fmla="*/ 2147483646 w 99"/>
                <a:gd name="T59" fmla="*/ 2147483646 h 301"/>
                <a:gd name="T60" fmla="*/ 2147483646 w 99"/>
                <a:gd name="T61" fmla="*/ 0 h 301"/>
                <a:gd name="T62" fmla="*/ 2147483646 w 99"/>
                <a:gd name="T63" fmla="*/ 0 h 301"/>
                <a:gd name="T64" fmla="*/ 2147483646 w 99"/>
                <a:gd name="T65" fmla="*/ 0 h 301"/>
                <a:gd name="T66" fmla="*/ 2147483646 w 99"/>
                <a:gd name="T67" fmla="*/ 0 h 301"/>
                <a:gd name="T68" fmla="*/ 2147483646 w 99"/>
                <a:gd name="T69" fmla="*/ 2147483646 h 301"/>
                <a:gd name="T70" fmla="*/ 2147483646 w 99"/>
                <a:gd name="T71" fmla="*/ 2147483646 h 301"/>
                <a:gd name="T72" fmla="*/ 2147483646 w 99"/>
                <a:gd name="T73" fmla="*/ 2147483646 h 301"/>
                <a:gd name="T74" fmla="*/ 2147483646 w 99"/>
                <a:gd name="T75" fmla="*/ 2147483646 h 301"/>
                <a:gd name="T76" fmla="*/ 2147483646 w 99"/>
                <a:gd name="T77" fmla="*/ 2147483646 h 30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99" h="301">
                  <a:moveTo>
                    <a:pt x="53" y="12"/>
                  </a:moveTo>
                  <a:lnTo>
                    <a:pt x="59" y="12"/>
                  </a:lnTo>
                  <a:lnTo>
                    <a:pt x="59" y="19"/>
                  </a:lnTo>
                  <a:lnTo>
                    <a:pt x="62" y="26"/>
                  </a:lnTo>
                  <a:lnTo>
                    <a:pt x="63" y="33"/>
                  </a:lnTo>
                  <a:lnTo>
                    <a:pt x="66" y="42"/>
                  </a:lnTo>
                  <a:lnTo>
                    <a:pt x="72" y="58"/>
                  </a:lnTo>
                  <a:lnTo>
                    <a:pt x="79" y="75"/>
                  </a:lnTo>
                  <a:lnTo>
                    <a:pt x="87" y="93"/>
                  </a:lnTo>
                  <a:lnTo>
                    <a:pt x="93" y="111"/>
                  </a:lnTo>
                  <a:lnTo>
                    <a:pt x="96" y="120"/>
                  </a:lnTo>
                  <a:lnTo>
                    <a:pt x="98" y="129"/>
                  </a:lnTo>
                  <a:lnTo>
                    <a:pt x="99" y="138"/>
                  </a:lnTo>
                  <a:lnTo>
                    <a:pt x="99" y="148"/>
                  </a:lnTo>
                  <a:lnTo>
                    <a:pt x="99" y="289"/>
                  </a:lnTo>
                  <a:lnTo>
                    <a:pt x="89" y="290"/>
                  </a:lnTo>
                  <a:lnTo>
                    <a:pt x="80" y="293"/>
                  </a:lnTo>
                  <a:lnTo>
                    <a:pt x="73" y="297"/>
                  </a:lnTo>
                  <a:lnTo>
                    <a:pt x="66" y="301"/>
                  </a:lnTo>
                  <a:lnTo>
                    <a:pt x="59" y="290"/>
                  </a:lnTo>
                  <a:lnTo>
                    <a:pt x="54" y="280"/>
                  </a:lnTo>
                  <a:lnTo>
                    <a:pt x="48" y="271"/>
                  </a:lnTo>
                  <a:lnTo>
                    <a:pt x="45" y="262"/>
                  </a:lnTo>
                  <a:lnTo>
                    <a:pt x="43" y="252"/>
                  </a:lnTo>
                  <a:lnTo>
                    <a:pt x="41" y="242"/>
                  </a:lnTo>
                  <a:lnTo>
                    <a:pt x="40" y="232"/>
                  </a:lnTo>
                  <a:lnTo>
                    <a:pt x="40" y="222"/>
                  </a:lnTo>
                  <a:lnTo>
                    <a:pt x="40" y="141"/>
                  </a:lnTo>
                  <a:lnTo>
                    <a:pt x="0" y="6"/>
                  </a:lnTo>
                  <a:lnTo>
                    <a:pt x="5" y="2"/>
                  </a:lnTo>
                  <a:lnTo>
                    <a:pt x="10" y="0"/>
                  </a:lnTo>
                  <a:lnTo>
                    <a:pt x="14" y="0"/>
                  </a:lnTo>
                  <a:lnTo>
                    <a:pt x="20" y="0"/>
                  </a:lnTo>
                  <a:lnTo>
                    <a:pt x="26" y="0"/>
                  </a:lnTo>
                  <a:lnTo>
                    <a:pt x="32" y="2"/>
                  </a:lnTo>
                  <a:lnTo>
                    <a:pt x="37" y="4"/>
                  </a:lnTo>
                  <a:lnTo>
                    <a:pt x="41" y="6"/>
                  </a:lnTo>
                  <a:lnTo>
                    <a:pt x="47" y="10"/>
                  </a:lnTo>
                  <a:lnTo>
                    <a:pt x="53" y="1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06" name="Freeform 205"/>
            <p:cNvSpPr>
              <a:spLocks/>
            </p:cNvSpPr>
            <p:nvPr/>
          </p:nvSpPr>
          <p:spPr bwMode="auto">
            <a:xfrm>
              <a:off x="5478420" y="3673765"/>
              <a:ext cx="76200" cy="188912"/>
            </a:xfrm>
            <a:custGeom>
              <a:avLst/>
              <a:gdLst>
                <a:gd name="T0" fmla="*/ 0 w 173"/>
                <a:gd name="T1" fmla="*/ 2147483646 h 357"/>
                <a:gd name="T2" fmla="*/ 2147483646 w 173"/>
                <a:gd name="T3" fmla="*/ 2147483646 h 357"/>
                <a:gd name="T4" fmla="*/ 2147483646 w 173"/>
                <a:gd name="T5" fmla="*/ 2147483646 h 357"/>
                <a:gd name="T6" fmla="*/ 2147483646 w 173"/>
                <a:gd name="T7" fmla="*/ 2147483646 h 357"/>
                <a:gd name="T8" fmla="*/ 2147483646 w 173"/>
                <a:gd name="T9" fmla="*/ 2147483646 h 357"/>
                <a:gd name="T10" fmla="*/ 2147483646 w 173"/>
                <a:gd name="T11" fmla="*/ 2147483646 h 357"/>
                <a:gd name="T12" fmla="*/ 2147483646 w 173"/>
                <a:gd name="T13" fmla="*/ 2147483646 h 357"/>
                <a:gd name="T14" fmla="*/ 2147483646 w 173"/>
                <a:gd name="T15" fmla="*/ 0 h 357"/>
                <a:gd name="T16" fmla="*/ 2147483646 w 173"/>
                <a:gd name="T17" fmla="*/ 2147483646 h 357"/>
                <a:gd name="T18" fmla="*/ 2147483646 w 173"/>
                <a:gd name="T19" fmla="*/ 2147483646 h 357"/>
                <a:gd name="T20" fmla="*/ 2147483646 w 173"/>
                <a:gd name="T21" fmla="*/ 2147483646 h 357"/>
                <a:gd name="T22" fmla="*/ 2147483646 w 173"/>
                <a:gd name="T23" fmla="*/ 2147483646 h 357"/>
                <a:gd name="T24" fmla="*/ 2147483646 w 173"/>
                <a:gd name="T25" fmla="*/ 2147483646 h 357"/>
                <a:gd name="T26" fmla="*/ 2147483646 w 173"/>
                <a:gd name="T27" fmla="*/ 2147483646 h 357"/>
                <a:gd name="T28" fmla="*/ 2147483646 w 173"/>
                <a:gd name="T29" fmla="*/ 2147483646 h 357"/>
                <a:gd name="T30" fmla="*/ 2147483646 w 173"/>
                <a:gd name="T31" fmla="*/ 2147483646 h 357"/>
                <a:gd name="T32" fmla="*/ 2147483646 w 173"/>
                <a:gd name="T33" fmla="*/ 2147483646 h 357"/>
                <a:gd name="T34" fmla="*/ 2147483646 w 173"/>
                <a:gd name="T35" fmla="*/ 2147483646 h 357"/>
                <a:gd name="T36" fmla="*/ 2147483646 w 173"/>
                <a:gd name="T37" fmla="*/ 2147483646 h 357"/>
                <a:gd name="T38" fmla="*/ 2147483646 w 173"/>
                <a:gd name="T39" fmla="*/ 2147483646 h 357"/>
                <a:gd name="T40" fmla="*/ 2147483646 w 173"/>
                <a:gd name="T41" fmla="*/ 2147483646 h 357"/>
                <a:gd name="T42" fmla="*/ 2147483646 w 173"/>
                <a:gd name="T43" fmla="*/ 2147483646 h 357"/>
                <a:gd name="T44" fmla="*/ 2147483646 w 173"/>
                <a:gd name="T45" fmla="*/ 2147483646 h 357"/>
                <a:gd name="T46" fmla="*/ 2147483646 w 173"/>
                <a:gd name="T47" fmla="*/ 2147483646 h 357"/>
                <a:gd name="T48" fmla="*/ 2147483646 w 173"/>
                <a:gd name="T49" fmla="*/ 2147483646 h 357"/>
                <a:gd name="T50" fmla="*/ 2147483646 w 173"/>
                <a:gd name="T51" fmla="*/ 2147483646 h 357"/>
                <a:gd name="T52" fmla="*/ 2147483646 w 173"/>
                <a:gd name="T53" fmla="*/ 2147483646 h 357"/>
                <a:gd name="T54" fmla="*/ 2147483646 w 173"/>
                <a:gd name="T55" fmla="*/ 2147483646 h 357"/>
                <a:gd name="T56" fmla="*/ 2147483646 w 173"/>
                <a:gd name="T57" fmla="*/ 2147483646 h 357"/>
                <a:gd name="T58" fmla="*/ 2147483646 w 173"/>
                <a:gd name="T59" fmla="*/ 2147483646 h 357"/>
                <a:gd name="T60" fmla="*/ 2147483646 w 173"/>
                <a:gd name="T61" fmla="*/ 2147483646 h 357"/>
                <a:gd name="T62" fmla="*/ 2147483646 w 173"/>
                <a:gd name="T63" fmla="*/ 2147483646 h 357"/>
                <a:gd name="T64" fmla="*/ 2147483646 w 173"/>
                <a:gd name="T65" fmla="*/ 2147483646 h 357"/>
                <a:gd name="T66" fmla="*/ 2147483646 w 173"/>
                <a:gd name="T67" fmla="*/ 2147483646 h 357"/>
                <a:gd name="T68" fmla="*/ 2147483646 w 173"/>
                <a:gd name="T69" fmla="*/ 2147483646 h 357"/>
                <a:gd name="T70" fmla="*/ 2147483646 w 173"/>
                <a:gd name="T71" fmla="*/ 2147483646 h 357"/>
                <a:gd name="T72" fmla="*/ 2147483646 w 173"/>
                <a:gd name="T73" fmla="*/ 2147483646 h 357"/>
                <a:gd name="T74" fmla="*/ 2147483646 w 173"/>
                <a:gd name="T75" fmla="*/ 2147483646 h 357"/>
                <a:gd name="T76" fmla="*/ 2147483646 w 173"/>
                <a:gd name="T77" fmla="*/ 2147483646 h 357"/>
                <a:gd name="T78" fmla="*/ 2147483646 w 173"/>
                <a:gd name="T79" fmla="*/ 2147483646 h 357"/>
                <a:gd name="T80" fmla="*/ 2147483646 w 173"/>
                <a:gd name="T81" fmla="*/ 2147483646 h 357"/>
                <a:gd name="T82" fmla="*/ 2147483646 w 173"/>
                <a:gd name="T83" fmla="*/ 2147483646 h 357"/>
                <a:gd name="T84" fmla="*/ 2147483646 w 173"/>
                <a:gd name="T85" fmla="*/ 2147483646 h 357"/>
                <a:gd name="T86" fmla="*/ 2147483646 w 173"/>
                <a:gd name="T87" fmla="*/ 2147483646 h 357"/>
                <a:gd name="T88" fmla="*/ 2147483646 w 173"/>
                <a:gd name="T89" fmla="*/ 2147483646 h 357"/>
                <a:gd name="T90" fmla="*/ 2147483646 w 173"/>
                <a:gd name="T91" fmla="*/ 2147483646 h 357"/>
                <a:gd name="T92" fmla="*/ 2147483646 w 173"/>
                <a:gd name="T93" fmla="*/ 2147483646 h 357"/>
                <a:gd name="T94" fmla="*/ 2147483646 w 173"/>
                <a:gd name="T95" fmla="*/ 2147483646 h 357"/>
                <a:gd name="T96" fmla="*/ 2147483646 w 173"/>
                <a:gd name="T97" fmla="*/ 2147483646 h 357"/>
                <a:gd name="T98" fmla="*/ 2147483646 w 173"/>
                <a:gd name="T99" fmla="*/ 2147483646 h 357"/>
                <a:gd name="T100" fmla="*/ 2147483646 w 173"/>
                <a:gd name="T101" fmla="*/ 2147483646 h 357"/>
                <a:gd name="T102" fmla="*/ 2147483646 w 173"/>
                <a:gd name="T103" fmla="*/ 2147483646 h 357"/>
                <a:gd name="T104" fmla="*/ 2147483646 w 173"/>
                <a:gd name="T105" fmla="*/ 2147483646 h 357"/>
                <a:gd name="T106" fmla="*/ 2147483646 w 173"/>
                <a:gd name="T107" fmla="*/ 2147483646 h 357"/>
                <a:gd name="T108" fmla="*/ 2147483646 w 173"/>
                <a:gd name="T109" fmla="*/ 2147483646 h 357"/>
                <a:gd name="T110" fmla="*/ 2147483646 w 173"/>
                <a:gd name="T111" fmla="*/ 2147483646 h 357"/>
                <a:gd name="T112" fmla="*/ 2147483646 w 173"/>
                <a:gd name="T113" fmla="*/ 2147483646 h 357"/>
                <a:gd name="T114" fmla="*/ 2147483646 w 173"/>
                <a:gd name="T115" fmla="*/ 2147483646 h 357"/>
                <a:gd name="T116" fmla="*/ 2147483646 w 173"/>
                <a:gd name="T117" fmla="*/ 2147483646 h 357"/>
                <a:gd name="T118" fmla="*/ 0 w 173"/>
                <a:gd name="T119" fmla="*/ 2147483646 h 357"/>
                <a:gd name="T120" fmla="*/ 0 w 173"/>
                <a:gd name="T121" fmla="*/ 2147483646 h 35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73" h="357">
                  <a:moveTo>
                    <a:pt x="0" y="80"/>
                  </a:moveTo>
                  <a:lnTo>
                    <a:pt x="9" y="72"/>
                  </a:lnTo>
                  <a:lnTo>
                    <a:pt x="17" y="65"/>
                  </a:lnTo>
                  <a:lnTo>
                    <a:pt x="25" y="60"/>
                  </a:lnTo>
                  <a:lnTo>
                    <a:pt x="33" y="56"/>
                  </a:lnTo>
                  <a:lnTo>
                    <a:pt x="40" y="50"/>
                  </a:lnTo>
                  <a:lnTo>
                    <a:pt x="67" y="50"/>
                  </a:lnTo>
                  <a:lnTo>
                    <a:pt x="94" y="0"/>
                  </a:lnTo>
                  <a:lnTo>
                    <a:pt x="101" y="3"/>
                  </a:lnTo>
                  <a:lnTo>
                    <a:pt x="108" y="7"/>
                  </a:lnTo>
                  <a:lnTo>
                    <a:pt x="116" y="12"/>
                  </a:lnTo>
                  <a:lnTo>
                    <a:pt x="123" y="18"/>
                  </a:lnTo>
                  <a:lnTo>
                    <a:pt x="131" y="22"/>
                  </a:lnTo>
                  <a:lnTo>
                    <a:pt x="139" y="27"/>
                  </a:lnTo>
                  <a:lnTo>
                    <a:pt x="145" y="29"/>
                  </a:lnTo>
                  <a:lnTo>
                    <a:pt x="153" y="30"/>
                  </a:lnTo>
                  <a:lnTo>
                    <a:pt x="163" y="39"/>
                  </a:lnTo>
                  <a:lnTo>
                    <a:pt x="173" y="50"/>
                  </a:lnTo>
                  <a:lnTo>
                    <a:pt x="173" y="61"/>
                  </a:lnTo>
                  <a:lnTo>
                    <a:pt x="173" y="69"/>
                  </a:lnTo>
                  <a:lnTo>
                    <a:pt x="173" y="80"/>
                  </a:lnTo>
                  <a:lnTo>
                    <a:pt x="173" y="98"/>
                  </a:lnTo>
                  <a:lnTo>
                    <a:pt x="173" y="109"/>
                  </a:lnTo>
                  <a:lnTo>
                    <a:pt x="171" y="118"/>
                  </a:lnTo>
                  <a:lnTo>
                    <a:pt x="167" y="127"/>
                  </a:lnTo>
                  <a:lnTo>
                    <a:pt x="163" y="135"/>
                  </a:lnTo>
                  <a:lnTo>
                    <a:pt x="152" y="151"/>
                  </a:lnTo>
                  <a:lnTo>
                    <a:pt x="140" y="167"/>
                  </a:lnTo>
                  <a:lnTo>
                    <a:pt x="128" y="183"/>
                  </a:lnTo>
                  <a:lnTo>
                    <a:pt x="117" y="200"/>
                  </a:lnTo>
                  <a:lnTo>
                    <a:pt x="112" y="209"/>
                  </a:lnTo>
                  <a:lnTo>
                    <a:pt x="109" y="219"/>
                  </a:lnTo>
                  <a:lnTo>
                    <a:pt x="108" y="229"/>
                  </a:lnTo>
                  <a:lnTo>
                    <a:pt x="107" y="240"/>
                  </a:lnTo>
                  <a:lnTo>
                    <a:pt x="108" y="273"/>
                  </a:lnTo>
                  <a:lnTo>
                    <a:pt x="109" y="293"/>
                  </a:lnTo>
                  <a:lnTo>
                    <a:pt x="110" y="302"/>
                  </a:lnTo>
                  <a:lnTo>
                    <a:pt x="109" y="313"/>
                  </a:lnTo>
                  <a:lnTo>
                    <a:pt x="109" y="327"/>
                  </a:lnTo>
                  <a:lnTo>
                    <a:pt x="107" y="345"/>
                  </a:lnTo>
                  <a:lnTo>
                    <a:pt x="97" y="346"/>
                  </a:lnTo>
                  <a:lnTo>
                    <a:pt x="88" y="347"/>
                  </a:lnTo>
                  <a:lnTo>
                    <a:pt x="79" y="349"/>
                  </a:lnTo>
                  <a:lnTo>
                    <a:pt x="71" y="351"/>
                  </a:lnTo>
                  <a:lnTo>
                    <a:pt x="63" y="353"/>
                  </a:lnTo>
                  <a:lnTo>
                    <a:pt x="55" y="355"/>
                  </a:lnTo>
                  <a:lnTo>
                    <a:pt x="48" y="357"/>
                  </a:lnTo>
                  <a:lnTo>
                    <a:pt x="40" y="357"/>
                  </a:lnTo>
                  <a:lnTo>
                    <a:pt x="40" y="216"/>
                  </a:lnTo>
                  <a:lnTo>
                    <a:pt x="40" y="206"/>
                  </a:lnTo>
                  <a:lnTo>
                    <a:pt x="39" y="197"/>
                  </a:lnTo>
                  <a:lnTo>
                    <a:pt x="37" y="188"/>
                  </a:lnTo>
                  <a:lnTo>
                    <a:pt x="34" y="179"/>
                  </a:lnTo>
                  <a:lnTo>
                    <a:pt x="28" y="161"/>
                  </a:lnTo>
                  <a:lnTo>
                    <a:pt x="20" y="143"/>
                  </a:lnTo>
                  <a:lnTo>
                    <a:pt x="13" y="126"/>
                  </a:lnTo>
                  <a:lnTo>
                    <a:pt x="7" y="110"/>
                  </a:lnTo>
                  <a:lnTo>
                    <a:pt x="4" y="101"/>
                  </a:lnTo>
                  <a:lnTo>
                    <a:pt x="3" y="94"/>
                  </a:lnTo>
                  <a:lnTo>
                    <a:pt x="0" y="87"/>
                  </a:lnTo>
                  <a:lnTo>
                    <a:pt x="0" y="8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07" name="Freeform 206"/>
            <p:cNvSpPr>
              <a:spLocks/>
            </p:cNvSpPr>
            <p:nvPr/>
          </p:nvSpPr>
          <p:spPr bwMode="auto">
            <a:xfrm>
              <a:off x="6207083" y="4878678"/>
              <a:ext cx="25400" cy="60325"/>
            </a:xfrm>
            <a:custGeom>
              <a:avLst/>
              <a:gdLst>
                <a:gd name="T0" fmla="*/ 2147483646 w 50"/>
                <a:gd name="T1" fmla="*/ 0 h 74"/>
                <a:gd name="T2" fmla="*/ 2147483646 w 50"/>
                <a:gd name="T3" fmla="*/ 2147483646 h 74"/>
                <a:gd name="T4" fmla="*/ 2147483646 w 50"/>
                <a:gd name="T5" fmla="*/ 2147483646 h 74"/>
                <a:gd name="T6" fmla="*/ 0 w 50"/>
                <a:gd name="T7" fmla="*/ 2147483646 h 74"/>
                <a:gd name="T8" fmla="*/ 0 w 50"/>
                <a:gd name="T9" fmla="*/ 2147483646 h 74"/>
                <a:gd name="T10" fmla="*/ 0 w 50"/>
                <a:gd name="T11" fmla="*/ 2147483646 h 74"/>
                <a:gd name="T12" fmla="*/ 2147483646 w 50"/>
                <a:gd name="T13" fmla="*/ 2147483646 h 74"/>
                <a:gd name="T14" fmla="*/ 2147483646 w 50"/>
                <a:gd name="T15" fmla="*/ 2147483646 h 74"/>
                <a:gd name="T16" fmla="*/ 2147483646 w 50"/>
                <a:gd name="T17" fmla="*/ 2147483646 h 74"/>
                <a:gd name="T18" fmla="*/ 2147483646 w 50"/>
                <a:gd name="T19" fmla="*/ 2147483646 h 74"/>
                <a:gd name="T20" fmla="*/ 2147483646 w 50"/>
                <a:gd name="T21" fmla="*/ 2147483646 h 74"/>
                <a:gd name="T22" fmla="*/ 2147483646 w 50"/>
                <a:gd name="T23" fmla="*/ 2147483646 h 74"/>
                <a:gd name="T24" fmla="*/ 2147483646 w 50"/>
                <a:gd name="T25" fmla="*/ 2147483646 h 74"/>
                <a:gd name="T26" fmla="*/ 2147483646 w 50"/>
                <a:gd name="T27" fmla="*/ 0 h 74"/>
                <a:gd name="T28" fmla="*/ 2147483646 w 50"/>
                <a:gd name="T29" fmla="*/ 0 h 74"/>
                <a:gd name="T30" fmla="*/ 2147483646 w 50"/>
                <a:gd name="T31" fmla="*/ 0 h 74"/>
                <a:gd name="T32" fmla="*/ 2147483646 w 50"/>
                <a:gd name="T33" fmla="*/ 0 h 74"/>
                <a:gd name="T34" fmla="*/ 2147483646 w 50"/>
                <a:gd name="T35" fmla="*/ 0 h 7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0" h="74">
                  <a:moveTo>
                    <a:pt x="10" y="0"/>
                  </a:moveTo>
                  <a:lnTo>
                    <a:pt x="6" y="14"/>
                  </a:lnTo>
                  <a:lnTo>
                    <a:pt x="2" y="26"/>
                  </a:lnTo>
                  <a:lnTo>
                    <a:pt x="0" y="36"/>
                  </a:lnTo>
                  <a:lnTo>
                    <a:pt x="0" y="43"/>
                  </a:lnTo>
                  <a:lnTo>
                    <a:pt x="0" y="50"/>
                  </a:lnTo>
                  <a:lnTo>
                    <a:pt x="2" y="56"/>
                  </a:lnTo>
                  <a:lnTo>
                    <a:pt x="6" y="61"/>
                  </a:lnTo>
                  <a:lnTo>
                    <a:pt x="10" y="68"/>
                  </a:lnTo>
                  <a:lnTo>
                    <a:pt x="50" y="74"/>
                  </a:lnTo>
                  <a:lnTo>
                    <a:pt x="50" y="51"/>
                  </a:lnTo>
                  <a:lnTo>
                    <a:pt x="50" y="34"/>
                  </a:lnTo>
                  <a:lnTo>
                    <a:pt x="50" y="19"/>
                  </a:lnTo>
                  <a:lnTo>
                    <a:pt x="50" y="0"/>
                  </a:lnTo>
                  <a:lnTo>
                    <a:pt x="38" y="0"/>
                  </a:lnTo>
                  <a:lnTo>
                    <a:pt x="25" y="0"/>
                  </a:lnTo>
                  <a:lnTo>
                    <a:pt x="14" y="0"/>
                  </a:lnTo>
                  <a:lnTo>
                    <a:pt x="1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08" name="Freeform 207"/>
            <p:cNvSpPr>
              <a:spLocks/>
            </p:cNvSpPr>
            <p:nvPr/>
          </p:nvSpPr>
          <p:spPr bwMode="auto">
            <a:xfrm>
              <a:off x="6102308" y="4975515"/>
              <a:ext cx="61912" cy="57150"/>
            </a:xfrm>
            <a:custGeom>
              <a:avLst/>
              <a:gdLst>
                <a:gd name="T0" fmla="*/ 2147483646 w 135"/>
                <a:gd name="T1" fmla="*/ 2147483646 h 98"/>
                <a:gd name="T2" fmla="*/ 2147483646 w 135"/>
                <a:gd name="T3" fmla="*/ 2147483646 h 98"/>
                <a:gd name="T4" fmla="*/ 2147483646 w 135"/>
                <a:gd name="T5" fmla="*/ 2147483646 h 98"/>
                <a:gd name="T6" fmla="*/ 2147483646 w 135"/>
                <a:gd name="T7" fmla="*/ 2147483646 h 98"/>
                <a:gd name="T8" fmla="*/ 2147483646 w 135"/>
                <a:gd name="T9" fmla="*/ 2147483646 h 98"/>
                <a:gd name="T10" fmla="*/ 2147483646 w 135"/>
                <a:gd name="T11" fmla="*/ 2147483646 h 98"/>
                <a:gd name="T12" fmla="*/ 2147483646 w 135"/>
                <a:gd name="T13" fmla="*/ 2147483646 h 98"/>
                <a:gd name="T14" fmla="*/ 2147483646 w 135"/>
                <a:gd name="T15" fmla="*/ 2147483646 h 98"/>
                <a:gd name="T16" fmla="*/ 2147483646 w 135"/>
                <a:gd name="T17" fmla="*/ 2147483646 h 98"/>
                <a:gd name="T18" fmla="*/ 2147483646 w 135"/>
                <a:gd name="T19" fmla="*/ 2147483646 h 98"/>
                <a:gd name="T20" fmla="*/ 2147483646 w 135"/>
                <a:gd name="T21" fmla="*/ 2147483646 h 98"/>
                <a:gd name="T22" fmla="*/ 2147483646 w 135"/>
                <a:gd name="T23" fmla="*/ 0 h 98"/>
                <a:gd name="T24" fmla="*/ 2147483646 w 135"/>
                <a:gd name="T25" fmla="*/ 0 h 98"/>
                <a:gd name="T26" fmla="*/ 2147483646 w 135"/>
                <a:gd name="T27" fmla="*/ 0 h 98"/>
                <a:gd name="T28" fmla="*/ 2147483646 w 135"/>
                <a:gd name="T29" fmla="*/ 2147483646 h 98"/>
                <a:gd name="T30" fmla="*/ 2147483646 w 135"/>
                <a:gd name="T31" fmla="*/ 2147483646 h 98"/>
                <a:gd name="T32" fmla="*/ 2147483646 w 135"/>
                <a:gd name="T33" fmla="*/ 2147483646 h 98"/>
                <a:gd name="T34" fmla="*/ 2147483646 w 135"/>
                <a:gd name="T35" fmla="*/ 2147483646 h 98"/>
                <a:gd name="T36" fmla="*/ 2147483646 w 135"/>
                <a:gd name="T37" fmla="*/ 2147483646 h 98"/>
                <a:gd name="T38" fmla="*/ 2147483646 w 135"/>
                <a:gd name="T39" fmla="*/ 2147483646 h 98"/>
                <a:gd name="T40" fmla="*/ 2147483646 w 135"/>
                <a:gd name="T41" fmla="*/ 2147483646 h 98"/>
                <a:gd name="T42" fmla="*/ 2147483646 w 135"/>
                <a:gd name="T43" fmla="*/ 2147483646 h 98"/>
                <a:gd name="T44" fmla="*/ 2147483646 w 135"/>
                <a:gd name="T45" fmla="*/ 2147483646 h 98"/>
                <a:gd name="T46" fmla="*/ 2147483646 w 135"/>
                <a:gd name="T47" fmla="*/ 2147483646 h 98"/>
                <a:gd name="T48" fmla="*/ 2147483646 w 135"/>
                <a:gd name="T49" fmla="*/ 2147483646 h 98"/>
                <a:gd name="T50" fmla="*/ 2147483646 w 135"/>
                <a:gd name="T51" fmla="*/ 2147483646 h 98"/>
                <a:gd name="T52" fmla="*/ 2147483646 w 135"/>
                <a:gd name="T53" fmla="*/ 2147483646 h 98"/>
                <a:gd name="T54" fmla="*/ 2147483646 w 135"/>
                <a:gd name="T55" fmla="*/ 2147483646 h 98"/>
                <a:gd name="T56" fmla="*/ 2147483646 w 135"/>
                <a:gd name="T57" fmla="*/ 2147483646 h 98"/>
                <a:gd name="T58" fmla="*/ 2147483646 w 135"/>
                <a:gd name="T59" fmla="*/ 2147483646 h 98"/>
                <a:gd name="T60" fmla="*/ 2147483646 w 135"/>
                <a:gd name="T61" fmla="*/ 2147483646 h 98"/>
                <a:gd name="T62" fmla="*/ 2147483646 w 135"/>
                <a:gd name="T63" fmla="*/ 2147483646 h 98"/>
                <a:gd name="T64" fmla="*/ 2147483646 w 135"/>
                <a:gd name="T65" fmla="*/ 2147483646 h 98"/>
                <a:gd name="T66" fmla="*/ 2147483646 w 135"/>
                <a:gd name="T67" fmla="*/ 2147483646 h 98"/>
                <a:gd name="T68" fmla="*/ 2147483646 w 135"/>
                <a:gd name="T69" fmla="*/ 2147483646 h 98"/>
                <a:gd name="T70" fmla="*/ 2147483646 w 135"/>
                <a:gd name="T71" fmla="*/ 2147483646 h 98"/>
                <a:gd name="T72" fmla="*/ 2147483646 w 135"/>
                <a:gd name="T73" fmla="*/ 2147483646 h 98"/>
                <a:gd name="T74" fmla="*/ 2147483646 w 135"/>
                <a:gd name="T75" fmla="*/ 2147483646 h 98"/>
                <a:gd name="T76" fmla="*/ 0 w 135"/>
                <a:gd name="T77" fmla="*/ 2147483646 h 98"/>
                <a:gd name="T78" fmla="*/ 0 w 135"/>
                <a:gd name="T79" fmla="*/ 2147483646 h 98"/>
                <a:gd name="T80" fmla="*/ 2147483646 w 135"/>
                <a:gd name="T81" fmla="*/ 2147483646 h 9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35" h="98">
                  <a:moveTo>
                    <a:pt x="3" y="55"/>
                  </a:moveTo>
                  <a:lnTo>
                    <a:pt x="11" y="54"/>
                  </a:lnTo>
                  <a:lnTo>
                    <a:pt x="18" y="53"/>
                  </a:lnTo>
                  <a:lnTo>
                    <a:pt x="24" y="50"/>
                  </a:lnTo>
                  <a:lnTo>
                    <a:pt x="31" y="47"/>
                  </a:lnTo>
                  <a:lnTo>
                    <a:pt x="42" y="38"/>
                  </a:lnTo>
                  <a:lnTo>
                    <a:pt x="52" y="28"/>
                  </a:lnTo>
                  <a:lnTo>
                    <a:pt x="61" y="18"/>
                  </a:lnTo>
                  <a:lnTo>
                    <a:pt x="71" y="8"/>
                  </a:lnTo>
                  <a:lnTo>
                    <a:pt x="76" y="5"/>
                  </a:lnTo>
                  <a:lnTo>
                    <a:pt x="82" y="2"/>
                  </a:lnTo>
                  <a:lnTo>
                    <a:pt x="88" y="0"/>
                  </a:lnTo>
                  <a:lnTo>
                    <a:pt x="96" y="0"/>
                  </a:lnTo>
                  <a:lnTo>
                    <a:pt x="102" y="0"/>
                  </a:lnTo>
                  <a:lnTo>
                    <a:pt x="110" y="3"/>
                  </a:lnTo>
                  <a:lnTo>
                    <a:pt x="117" y="6"/>
                  </a:lnTo>
                  <a:lnTo>
                    <a:pt x="123" y="11"/>
                  </a:lnTo>
                  <a:lnTo>
                    <a:pt x="128" y="16"/>
                  </a:lnTo>
                  <a:lnTo>
                    <a:pt x="132" y="24"/>
                  </a:lnTo>
                  <a:lnTo>
                    <a:pt x="134" y="30"/>
                  </a:lnTo>
                  <a:lnTo>
                    <a:pt x="135" y="37"/>
                  </a:lnTo>
                  <a:lnTo>
                    <a:pt x="134" y="40"/>
                  </a:lnTo>
                  <a:lnTo>
                    <a:pt x="132" y="43"/>
                  </a:lnTo>
                  <a:lnTo>
                    <a:pt x="129" y="47"/>
                  </a:lnTo>
                  <a:lnTo>
                    <a:pt x="124" y="51"/>
                  </a:lnTo>
                  <a:lnTo>
                    <a:pt x="113" y="61"/>
                  </a:lnTo>
                  <a:lnTo>
                    <a:pt x="100" y="72"/>
                  </a:lnTo>
                  <a:lnTo>
                    <a:pt x="87" y="82"/>
                  </a:lnTo>
                  <a:lnTo>
                    <a:pt x="74" y="91"/>
                  </a:lnTo>
                  <a:lnTo>
                    <a:pt x="63" y="96"/>
                  </a:lnTo>
                  <a:lnTo>
                    <a:pt x="55" y="98"/>
                  </a:lnTo>
                  <a:lnTo>
                    <a:pt x="51" y="97"/>
                  </a:lnTo>
                  <a:lnTo>
                    <a:pt x="43" y="92"/>
                  </a:lnTo>
                  <a:lnTo>
                    <a:pt x="32" y="85"/>
                  </a:lnTo>
                  <a:lnTo>
                    <a:pt x="21" y="77"/>
                  </a:lnTo>
                  <a:lnTo>
                    <a:pt x="11" y="68"/>
                  </a:lnTo>
                  <a:lnTo>
                    <a:pt x="5" y="62"/>
                  </a:lnTo>
                  <a:lnTo>
                    <a:pt x="1" y="59"/>
                  </a:lnTo>
                  <a:lnTo>
                    <a:pt x="0" y="57"/>
                  </a:lnTo>
                  <a:lnTo>
                    <a:pt x="0" y="56"/>
                  </a:lnTo>
                  <a:lnTo>
                    <a:pt x="3" y="55"/>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09" name="Freeform 208"/>
            <p:cNvSpPr>
              <a:spLocks/>
            </p:cNvSpPr>
            <p:nvPr/>
          </p:nvSpPr>
          <p:spPr bwMode="auto">
            <a:xfrm>
              <a:off x="8320045" y="2689515"/>
              <a:ext cx="120650" cy="171450"/>
            </a:xfrm>
            <a:custGeom>
              <a:avLst/>
              <a:gdLst>
                <a:gd name="T0" fmla="*/ 2147483646 w 266"/>
                <a:gd name="T1" fmla="*/ 2147483646 h 326"/>
                <a:gd name="T2" fmla="*/ 2147483646 w 266"/>
                <a:gd name="T3" fmla="*/ 2147483646 h 326"/>
                <a:gd name="T4" fmla="*/ 2147483646 w 266"/>
                <a:gd name="T5" fmla="*/ 2147483646 h 326"/>
                <a:gd name="T6" fmla="*/ 2147483646 w 266"/>
                <a:gd name="T7" fmla="*/ 2147483646 h 326"/>
                <a:gd name="T8" fmla="*/ 2147483646 w 266"/>
                <a:gd name="T9" fmla="*/ 2147483646 h 326"/>
                <a:gd name="T10" fmla="*/ 2147483646 w 266"/>
                <a:gd name="T11" fmla="*/ 2147483646 h 326"/>
                <a:gd name="T12" fmla="*/ 2147483646 w 266"/>
                <a:gd name="T13" fmla="*/ 2147483646 h 326"/>
                <a:gd name="T14" fmla="*/ 2147483646 w 266"/>
                <a:gd name="T15" fmla="*/ 2147483646 h 326"/>
                <a:gd name="T16" fmla="*/ 2147483646 w 266"/>
                <a:gd name="T17" fmla="*/ 2147483646 h 326"/>
                <a:gd name="T18" fmla="*/ 2147483646 w 266"/>
                <a:gd name="T19" fmla="*/ 2147483646 h 326"/>
                <a:gd name="T20" fmla="*/ 2147483646 w 266"/>
                <a:gd name="T21" fmla="*/ 2147483646 h 326"/>
                <a:gd name="T22" fmla="*/ 2147483646 w 266"/>
                <a:gd name="T23" fmla="*/ 2147483646 h 326"/>
                <a:gd name="T24" fmla="*/ 2147483646 w 266"/>
                <a:gd name="T25" fmla="*/ 2147483646 h 326"/>
                <a:gd name="T26" fmla="*/ 2147483646 w 266"/>
                <a:gd name="T27" fmla="*/ 2147483646 h 326"/>
                <a:gd name="T28" fmla="*/ 2147483646 w 266"/>
                <a:gd name="T29" fmla="*/ 2147483646 h 326"/>
                <a:gd name="T30" fmla="*/ 2147483646 w 266"/>
                <a:gd name="T31" fmla="*/ 2147483646 h 326"/>
                <a:gd name="T32" fmla="*/ 2147483646 w 266"/>
                <a:gd name="T33" fmla="*/ 2147483646 h 326"/>
                <a:gd name="T34" fmla="*/ 2147483646 w 266"/>
                <a:gd name="T35" fmla="*/ 2147483646 h 326"/>
                <a:gd name="T36" fmla="*/ 2147483646 w 266"/>
                <a:gd name="T37" fmla="*/ 2147483646 h 326"/>
                <a:gd name="T38" fmla="*/ 2147483646 w 266"/>
                <a:gd name="T39" fmla="*/ 2147483646 h 326"/>
                <a:gd name="T40" fmla="*/ 2147483646 w 266"/>
                <a:gd name="T41" fmla="*/ 2147483646 h 326"/>
                <a:gd name="T42" fmla="*/ 2147483646 w 266"/>
                <a:gd name="T43" fmla="*/ 2147483646 h 326"/>
                <a:gd name="T44" fmla="*/ 2147483646 w 266"/>
                <a:gd name="T45" fmla="*/ 2147483646 h 326"/>
                <a:gd name="T46" fmla="*/ 2147483646 w 266"/>
                <a:gd name="T47" fmla="*/ 2147483646 h 326"/>
                <a:gd name="T48" fmla="*/ 2147483646 w 266"/>
                <a:gd name="T49" fmla="*/ 2147483646 h 326"/>
                <a:gd name="T50" fmla="*/ 2147483646 w 266"/>
                <a:gd name="T51" fmla="*/ 2147483646 h 326"/>
                <a:gd name="T52" fmla="*/ 2147483646 w 266"/>
                <a:gd name="T53" fmla="*/ 2147483646 h 326"/>
                <a:gd name="T54" fmla="*/ 2147483646 w 266"/>
                <a:gd name="T55" fmla="*/ 2147483646 h 326"/>
                <a:gd name="T56" fmla="*/ 2147483646 w 266"/>
                <a:gd name="T57" fmla="*/ 2147483646 h 326"/>
                <a:gd name="T58" fmla="*/ 2147483646 w 266"/>
                <a:gd name="T59" fmla="*/ 2147483646 h 326"/>
                <a:gd name="T60" fmla="*/ 2147483646 w 266"/>
                <a:gd name="T61" fmla="*/ 2147483646 h 326"/>
                <a:gd name="T62" fmla="*/ 2147483646 w 266"/>
                <a:gd name="T63" fmla="*/ 2147483646 h 326"/>
                <a:gd name="T64" fmla="*/ 2147483646 w 266"/>
                <a:gd name="T65" fmla="*/ 2147483646 h 326"/>
                <a:gd name="T66" fmla="*/ 2147483646 w 266"/>
                <a:gd name="T67" fmla="*/ 2147483646 h 326"/>
                <a:gd name="T68" fmla="*/ 2147483646 w 266"/>
                <a:gd name="T69" fmla="*/ 2147483646 h 326"/>
                <a:gd name="T70" fmla="*/ 2147483646 w 266"/>
                <a:gd name="T71" fmla="*/ 2147483646 h 326"/>
                <a:gd name="T72" fmla="*/ 2147483646 w 266"/>
                <a:gd name="T73" fmla="*/ 2147483646 h 326"/>
                <a:gd name="T74" fmla="*/ 2147483646 w 266"/>
                <a:gd name="T75" fmla="*/ 2147483646 h 326"/>
                <a:gd name="T76" fmla="*/ 2147483646 w 266"/>
                <a:gd name="T77" fmla="*/ 2147483646 h 326"/>
                <a:gd name="T78" fmla="*/ 2147483646 w 266"/>
                <a:gd name="T79" fmla="*/ 2147483646 h 326"/>
                <a:gd name="T80" fmla="*/ 2147483646 w 266"/>
                <a:gd name="T81" fmla="*/ 2147483646 h 326"/>
                <a:gd name="T82" fmla="*/ 2147483646 w 266"/>
                <a:gd name="T83" fmla="*/ 2147483646 h 326"/>
                <a:gd name="T84" fmla="*/ 2147483646 w 266"/>
                <a:gd name="T85" fmla="*/ 2147483646 h 326"/>
                <a:gd name="T86" fmla="*/ 2147483646 w 266"/>
                <a:gd name="T87" fmla="*/ 2147483646 h 326"/>
                <a:gd name="T88" fmla="*/ 2147483646 w 266"/>
                <a:gd name="T89" fmla="*/ 2147483646 h 326"/>
                <a:gd name="T90" fmla="*/ 2147483646 w 266"/>
                <a:gd name="T91" fmla="*/ 2147483646 h 326"/>
                <a:gd name="T92" fmla="*/ 2147483646 w 266"/>
                <a:gd name="T93" fmla="*/ 2147483646 h 326"/>
                <a:gd name="T94" fmla="*/ 2147483646 w 266"/>
                <a:gd name="T95" fmla="*/ 2147483646 h 326"/>
                <a:gd name="T96" fmla="*/ 2147483646 w 266"/>
                <a:gd name="T97" fmla="*/ 2147483646 h 326"/>
                <a:gd name="T98" fmla="*/ 2147483646 w 266"/>
                <a:gd name="T99" fmla="*/ 2147483646 h 326"/>
                <a:gd name="T100" fmla="*/ 2147483646 w 266"/>
                <a:gd name="T101" fmla="*/ 0 h 32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66" h="326">
                  <a:moveTo>
                    <a:pt x="246" y="0"/>
                  </a:moveTo>
                  <a:lnTo>
                    <a:pt x="241" y="4"/>
                  </a:lnTo>
                  <a:lnTo>
                    <a:pt x="240" y="9"/>
                  </a:lnTo>
                  <a:lnTo>
                    <a:pt x="239" y="16"/>
                  </a:lnTo>
                  <a:lnTo>
                    <a:pt x="239" y="24"/>
                  </a:lnTo>
                  <a:lnTo>
                    <a:pt x="240" y="28"/>
                  </a:lnTo>
                  <a:lnTo>
                    <a:pt x="243" y="33"/>
                  </a:lnTo>
                  <a:lnTo>
                    <a:pt x="246" y="38"/>
                  </a:lnTo>
                  <a:lnTo>
                    <a:pt x="249" y="42"/>
                  </a:lnTo>
                  <a:lnTo>
                    <a:pt x="256" y="50"/>
                  </a:lnTo>
                  <a:lnTo>
                    <a:pt x="259" y="55"/>
                  </a:lnTo>
                  <a:lnTo>
                    <a:pt x="245" y="55"/>
                  </a:lnTo>
                  <a:lnTo>
                    <a:pt x="234" y="54"/>
                  </a:lnTo>
                  <a:lnTo>
                    <a:pt x="229" y="52"/>
                  </a:lnTo>
                  <a:lnTo>
                    <a:pt x="225" y="50"/>
                  </a:lnTo>
                  <a:lnTo>
                    <a:pt x="222" y="47"/>
                  </a:lnTo>
                  <a:lnTo>
                    <a:pt x="220" y="43"/>
                  </a:lnTo>
                  <a:lnTo>
                    <a:pt x="210" y="51"/>
                  </a:lnTo>
                  <a:lnTo>
                    <a:pt x="201" y="58"/>
                  </a:lnTo>
                  <a:lnTo>
                    <a:pt x="198" y="62"/>
                  </a:lnTo>
                  <a:lnTo>
                    <a:pt x="195" y="65"/>
                  </a:lnTo>
                  <a:lnTo>
                    <a:pt x="193" y="69"/>
                  </a:lnTo>
                  <a:lnTo>
                    <a:pt x="192" y="73"/>
                  </a:lnTo>
                  <a:lnTo>
                    <a:pt x="193" y="78"/>
                  </a:lnTo>
                  <a:lnTo>
                    <a:pt x="194" y="82"/>
                  </a:lnTo>
                  <a:lnTo>
                    <a:pt x="195" y="86"/>
                  </a:lnTo>
                  <a:lnTo>
                    <a:pt x="198" y="89"/>
                  </a:lnTo>
                  <a:lnTo>
                    <a:pt x="203" y="97"/>
                  </a:lnTo>
                  <a:lnTo>
                    <a:pt x="210" y="104"/>
                  </a:lnTo>
                  <a:lnTo>
                    <a:pt x="215" y="110"/>
                  </a:lnTo>
                  <a:lnTo>
                    <a:pt x="221" y="116"/>
                  </a:lnTo>
                  <a:lnTo>
                    <a:pt x="223" y="119"/>
                  </a:lnTo>
                  <a:lnTo>
                    <a:pt x="224" y="122"/>
                  </a:lnTo>
                  <a:lnTo>
                    <a:pt x="225" y="125"/>
                  </a:lnTo>
                  <a:lnTo>
                    <a:pt x="226" y="129"/>
                  </a:lnTo>
                  <a:lnTo>
                    <a:pt x="225" y="133"/>
                  </a:lnTo>
                  <a:lnTo>
                    <a:pt x="225" y="137"/>
                  </a:lnTo>
                  <a:lnTo>
                    <a:pt x="223" y="140"/>
                  </a:lnTo>
                  <a:lnTo>
                    <a:pt x="222" y="143"/>
                  </a:lnTo>
                  <a:lnTo>
                    <a:pt x="217" y="148"/>
                  </a:lnTo>
                  <a:lnTo>
                    <a:pt x="213" y="152"/>
                  </a:lnTo>
                  <a:lnTo>
                    <a:pt x="207" y="154"/>
                  </a:lnTo>
                  <a:lnTo>
                    <a:pt x="203" y="156"/>
                  </a:lnTo>
                  <a:lnTo>
                    <a:pt x="201" y="158"/>
                  </a:lnTo>
                  <a:lnTo>
                    <a:pt x="200" y="160"/>
                  </a:lnTo>
                  <a:lnTo>
                    <a:pt x="193" y="161"/>
                  </a:lnTo>
                  <a:lnTo>
                    <a:pt x="188" y="163"/>
                  </a:lnTo>
                  <a:lnTo>
                    <a:pt x="181" y="166"/>
                  </a:lnTo>
                  <a:lnTo>
                    <a:pt x="175" y="170"/>
                  </a:lnTo>
                  <a:lnTo>
                    <a:pt x="168" y="174"/>
                  </a:lnTo>
                  <a:lnTo>
                    <a:pt x="164" y="178"/>
                  </a:lnTo>
                  <a:lnTo>
                    <a:pt x="160" y="181"/>
                  </a:lnTo>
                  <a:lnTo>
                    <a:pt x="159" y="184"/>
                  </a:lnTo>
                  <a:lnTo>
                    <a:pt x="160" y="191"/>
                  </a:lnTo>
                  <a:lnTo>
                    <a:pt x="164" y="197"/>
                  </a:lnTo>
                  <a:lnTo>
                    <a:pt x="168" y="203"/>
                  </a:lnTo>
                  <a:lnTo>
                    <a:pt x="173" y="207"/>
                  </a:lnTo>
                  <a:lnTo>
                    <a:pt x="179" y="211"/>
                  </a:lnTo>
                  <a:lnTo>
                    <a:pt x="184" y="213"/>
                  </a:lnTo>
                  <a:lnTo>
                    <a:pt x="189" y="215"/>
                  </a:lnTo>
                  <a:lnTo>
                    <a:pt x="192" y="215"/>
                  </a:lnTo>
                  <a:lnTo>
                    <a:pt x="204" y="221"/>
                  </a:lnTo>
                  <a:lnTo>
                    <a:pt x="214" y="227"/>
                  </a:lnTo>
                  <a:lnTo>
                    <a:pt x="223" y="234"/>
                  </a:lnTo>
                  <a:lnTo>
                    <a:pt x="231" y="241"/>
                  </a:lnTo>
                  <a:lnTo>
                    <a:pt x="245" y="259"/>
                  </a:lnTo>
                  <a:lnTo>
                    <a:pt x="259" y="277"/>
                  </a:lnTo>
                  <a:lnTo>
                    <a:pt x="266" y="283"/>
                  </a:lnTo>
                  <a:lnTo>
                    <a:pt x="251" y="285"/>
                  </a:lnTo>
                  <a:lnTo>
                    <a:pt x="239" y="286"/>
                  </a:lnTo>
                  <a:lnTo>
                    <a:pt x="228" y="288"/>
                  </a:lnTo>
                  <a:lnTo>
                    <a:pt x="220" y="291"/>
                  </a:lnTo>
                  <a:lnTo>
                    <a:pt x="215" y="293"/>
                  </a:lnTo>
                  <a:lnTo>
                    <a:pt x="211" y="295"/>
                  </a:lnTo>
                  <a:lnTo>
                    <a:pt x="207" y="298"/>
                  </a:lnTo>
                  <a:lnTo>
                    <a:pt x="204" y="302"/>
                  </a:lnTo>
                  <a:lnTo>
                    <a:pt x="201" y="306"/>
                  </a:lnTo>
                  <a:lnTo>
                    <a:pt x="198" y="312"/>
                  </a:lnTo>
                  <a:lnTo>
                    <a:pt x="195" y="319"/>
                  </a:lnTo>
                  <a:lnTo>
                    <a:pt x="192" y="326"/>
                  </a:lnTo>
                  <a:lnTo>
                    <a:pt x="189" y="326"/>
                  </a:lnTo>
                  <a:lnTo>
                    <a:pt x="179" y="325"/>
                  </a:lnTo>
                  <a:lnTo>
                    <a:pt x="175" y="323"/>
                  </a:lnTo>
                  <a:lnTo>
                    <a:pt x="170" y="321"/>
                  </a:lnTo>
                  <a:lnTo>
                    <a:pt x="168" y="320"/>
                  </a:lnTo>
                  <a:lnTo>
                    <a:pt x="167" y="318"/>
                  </a:lnTo>
                  <a:lnTo>
                    <a:pt x="167" y="316"/>
                  </a:lnTo>
                  <a:lnTo>
                    <a:pt x="166" y="314"/>
                  </a:lnTo>
                  <a:lnTo>
                    <a:pt x="159" y="314"/>
                  </a:lnTo>
                  <a:lnTo>
                    <a:pt x="154" y="310"/>
                  </a:lnTo>
                  <a:lnTo>
                    <a:pt x="148" y="308"/>
                  </a:lnTo>
                  <a:lnTo>
                    <a:pt x="144" y="304"/>
                  </a:lnTo>
                  <a:lnTo>
                    <a:pt x="139" y="301"/>
                  </a:lnTo>
                  <a:lnTo>
                    <a:pt x="135" y="298"/>
                  </a:lnTo>
                  <a:lnTo>
                    <a:pt x="131" y="296"/>
                  </a:lnTo>
                  <a:lnTo>
                    <a:pt x="126" y="295"/>
                  </a:lnTo>
                  <a:lnTo>
                    <a:pt x="120" y="295"/>
                  </a:lnTo>
                  <a:lnTo>
                    <a:pt x="109" y="293"/>
                  </a:lnTo>
                  <a:lnTo>
                    <a:pt x="98" y="290"/>
                  </a:lnTo>
                  <a:lnTo>
                    <a:pt x="84" y="287"/>
                  </a:lnTo>
                  <a:lnTo>
                    <a:pt x="72" y="282"/>
                  </a:lnTo>
                  <a:lnTo>
                    <a:pt x="63" y="277"/>
                  </a:lnTo>
                  <a:lnTo>
                    <a:pt x="58" y="274"/>
                  </a:lnTo>
                  <a:lnTo>
                    <a:pt x="56" y="271"/>
                  </a:lnTo>
                  <a:lnTo>
                    <a:pt x="54" y="268"/>
                  </a:lnTo>
                  <a:lnTo>
                    <a:pt x="53" y="265"/>
                  </a:lnTo>
                  <a:lnTo>
                    <a:pt x="54" y="261"/>
                  </a:lnTo>
                  <a:lnTo>
                    <a:pt x="55" y="256"/>
                  </a:lnTo>
                  <a:lnTo>
                    <a:pt x="58" y="252"/>
                  </a:lnTo>
                  <a:lnTo>
                    <a:pt x="61" y="249"/>
                  </a:lnTo>
                  <a:lnTo>
                    <a:pt x="70" y="244"/>
                  </a:lnTo>
                  <a:lnTo>
                    <a:pt x="80" y="240"/>
                  </a:lnTo>
                  <a:lnTo>
                    <a:pt x="68" y="230"/>
                  </a:lnTo>
                  <a:lnTo>
                    <a:pt x="59" y="221"/>
                  </a:lnTo>
                  <a:lnTo>
                    <a:pt x="50" y="211"/>
                  </a:lnTo>
                  <a:lnTo>
                    <a:pt x="43" y="203"/>
                  </a:lnTo>
                  <a:lnTo>
                    <a:pt x="34" y="194"/>
                  </a:lnTo>
                  <a:lnTo>
                    <a:pt x="24" y="187"/>
                  </a:lnTo>
                  <a:lnTo>
                    <a:pt x="20" y="184"/>
                  </a:lnTo>
                  <a:lnTo>
                    <a:pt x="13" y="182"/>
                  </a:lnTo>
                  <a:lnTo>
                    <a:pt x="7" y="180"/>
                  </a:lnTo>
                  <a:lnTo>
                    <a:pt x="0" y="178"/>
                  </a:lnTo>
                  <a:lnTo>
                    <a:pt x="4" y="171"/>
                  </a:lnTo>
                  <a:lnTo>
                    <a:pt x="9" y="164"/>
                  </a:lnTo>
                  <a:lnTo>
                    <a:pt x="13" y="158"/>
                  </a:lnTo>
                  <a:lnTo>
                    <a:pt x="19" y="152"/>
                  </a:lnTo>
                  <a:lnTo>
                    <a:pt x="31" y="141"/>
                  </a:lnTo>
                  <a:lnTo>
                    <a:pt x="43" y="133"/>
                  </a:lnTo>
                  <a:lnTo>
                    <a:pt x="54" y="124"/>
                  </a:lnTo>
                  <a:lnTo>
                    <a:pt x="65" y="115"/>
                  </a:lnTo>
                  <a:lnTo>
                    <a:pt x="69" y="110"/>
                  </a:lnTo>
                  <a:lnTo>
                    <a:pt x="73" y="105"/>
                  </a:lnTo>
                  <a:lnTo>
                    <a:pt x="77" y="99"/>
                  </a:lnTo>
                  <a:lnTo>
                    <a:pt x="80" y="92"/>
                  </a:lnTo>
                  <a:lnTo>
                    <a:pt x="88" y="92"/>
                  </a:lnTo>
                  <a:lnTo>
                    <a:pt x="95" y="90"/>
                  </a:lnTo>
                  <a:lnTo>
                    <a:pt x="103" y="89"/>
                  </a:lnTo>
                  <a:lnTo>
                    <a:pt x="110" y="88"/>
                  </a:lnTo>
                  <a:lnTo>
                    <a:pt x="123" y="83"/>
                  </a:lnTo>
                  <a:lnTo>
                    <a:pt x="134" y="77"/>
                  </a:lnTo>
                  <a:lnTo>
                    <a:pt x="144" y="70"/>
                  </a:lnTo>
                  <a:lnTo>
                    <a:pt x="153" y="63"/>
                  </a:lnTo>
                  <a:lnTo>
                    <a:pt x="160" y="55"/>
                  </a:lnTo>
                  <a:lnTo>
                    <a:pt x="168" y="46"/>
                  </a:lnTo>
                  <a:lnTo>
                    <a:pt x="176" y="38"/>
                  </a:lnTo>
                  <a:lnTo>
                    <a:pt x="182" y="28"/>
                  </a:lnTo>
                  <a:lnTo>
                    <a:pt x="191" y="21"/>
                  </a:lnTo>
                  <a:lnTo>
                    <a:pt x="199" y="14"/>
                  </a:lnTo>
                  <a:lnTo>
                    <a:pt x="209" y="8"/>
                  </a:lnTo>
                  <a:lnTo>
                    <a:pt x="220" y="4"/>
                  </a:lnTo>
                  <a:lnTo>
                    <a:pt x="225" y="2"/>
                  </a:lnTo>
                  <a:lnTo>
                    <a:pt x="232" y="1"/>
                  </a:lnTo>
                  <a:lnTo>
                    <a:pt x="238" y="0"/>
                  </a:lnTo>
                  <a:lnTo>
                    <a:pt x="246"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10" name="Freeform 209"/>
            <p:cNvSpPr>
              <a:spLocks/>
            </p:cNvSpPr>
            <p:nvPr/>
          </p:nvSpPr>
          <p:spPr bwMode="auto">
            <a:xfrm>
              <a:off x="7391359" y="3103853"/>
              <a:ext cx="206375" cy="123825"/>
            </a:xfrm>
            <a:custGeom>
              <a:avLst/>
              <a:gdLst>
                <a:gd name="T0" fmla="*/ 2147483646 w 471"/>
                <a:gd name="T1" fmla="*/ 0 h 237"/>
                <a:gd name="T2" fmla="*/ 2147483646 w 471"/>
                <a:gd name="T3" fmla="*/ 2147483646 h 237"/>
                <a:gd name="T4" fmla="*/ 2147483646 w 471"/>
                <a:gd name="T5" fmla="*/ 2147483646 h 237"/>
                <a:gd name="T6" fmla="*/ 2147483646 w 471"/>
                <a:gd name="T7" fmla="*/ 2147483646 h 237"/>
                <a:gd name="T8" fmla="*/ 2147483646 w 471"/>
                <a:gd name="T9" fmla="*/ 2147483646 h 237"/>
                <a:gd name="T10" fmla="*/ 2147483646 w 471"/>
                <a:gd name="T11" fmla="*/ 2147483646 h 237"/>
                <a:gd name="T12" fmla="*/ 2147483646 w 471"/>
                <a:gd name="T13" fmla="*/ 2147483646 h 237"/>
                <a:gd name="T14" fmla="*/ 2147483646 w 471"/>
                <a:gd name="T15" fmla="*/ 2147483646 h 237"/>
                <a:gd name="T16" fmla="*/ 2147483646 w 471"/>
                <a:gd name="T17" fmla="*/ 2147483646 h 237"/>
                <a:gd name="T18" fmla="*/ 2147483646 w 471"/>
                <a:gd name="T19" fmla="*/ 2147483646 h 237"/>
                <a:gd name="T20" fmla="*/ 2147483646 w 471"/>
                <a:gd name="T21" fmla="*/ 2147483646 h 237"/>
                <a:gd name="T22" fmla="*/ 2147483646 w 471"/>
                <a:gd name="T23" fmla="*/ 2147483646 h 237"/>
                <a:gd name="T24" fmla="*/ 2147483646 w 471"/>
                <a:gd name="T25" fmla="*/ 2147483646 h 237"/>
                <a:gd name="T26" fmla="*/ 2147483646 w 471"/>
                <a:gd name="T27" fmla="*/ 2147483646 h 237"/>
                <a:gd name="T28" fmla="*/ 2147483646 w 471"/>
                <a:gd name="T29" fmla="*/ 2147483646 h 237"/>
                <a:gd name="T30" fmla="*/ 2147483646 w 471"/>
                <a:gd name="T31" fmla="*/ 2147483646 h 237"/>
                <a:gd name="T32" fmla="*/ 2147483646 w 471"/>
                <a:gd name="T33" fmla="*/ 2147483646 h 237"/>
                <a:gd name="T34" fmla="*/ 2147483646 w 471"/>
                <a:gd name="T35" fmla="*/ 2147483646 h 237"/>
                <a:gd name="T36" fmla="*/ 2147483646 w 471"/>
                <a:gd name="T37" fmla="*/ 2147483646 h 237"/>
                <a:gd name="T38" fmla="*/ 2147483646 w 471"/>
                <a:gd name="T39" fmla="*/ 2147483646 h 237"/>
                <a:gd name="T40" fmla="*/ 2147483646 w 471"/>
                <a:gd name="T41" fmla="*/ 2147483646 h 237"/>
                <a:gd name="T42" fmla="*/ 2147483646 w 471"/>
                <a:gd name="T43" fmla="*/ 2147483646 h 237"/>
                <a:gd name="T44" fmla="*/ 2147483646 w 471"/>
                <a:gd name="T45" fmla="*/ 2147483646 h 237"/>
                <a:gd name="T46" fmla="*/ 2147483646 w 471"/>
                <a:gd name="T47" fmla="*/ 2147483646 h 237"/>
                <a:gd name="T48" fmla="*/ 2147483646 w 471"/>
                <a:gd name="T49" fmla="*/ 2147483646 h 237"/>
                <a:gd name="T50" fmla="*/ 2147483646 w 471"/>
                <a:gd name="T51" fmla="*/ 2147483646 h 237"/>
                <a:gd name="T52" fmla="*/ 2147483646 w 471"/>
                <a:gd name="T53" fmla="*/ 2147483646 h 237"/>
                <a:gd name="T54" fmla="*/ 2147483646 w 471"/>
                <a:gd name="T55" fmla="*/ 2147483646 h 237"/>
                <a:gd name="T56" fmla="*/ 2147483646 w 471"/>
                <a:gd name="T57" fmla="*/ 2147483646 h 237"/>
                <a:gd name="T58" fmla="*/ 2147483646 w 471"/>
                <a:gd name="T59" fmla="*/ 2147483646 h 237"/>
                <a:gd name="T60" fmla="*/ 2147483646 w 471"/>
                <a:gd name="T61" fmla="*/ 2147483646 h 237"/>
                <a:gd name="T62" fmla="*/ 2147483646 w 471"/>
                <a:gd name="T63" fmla="*/ 2147483646 h 237"/>
                <a:gd name="T64" fmla="*/ 2147483646 w 471"/>
                <a:gd name="T65" fmla="*/ 2147483646 h 237"/>
                <a:gd name="T66" fmla="*/ 2147483646 w 471"/>
                <a:gd name="T67" fmla="*/ 2147483646 h 237"/>
                <a:gd name="T68" fmla="*/ 2147483646 w 471"/>
                <a:gd name="T69" fmla="*/ 2147483646 h 237"/>
                <a:gd name="T70" fmla="*/ 2147483646 w 471"/>
                <a:gd name="T71" fmla="*/ 2147483646 h 237"/>
                <a:gd name="T72" fmla="*/ 2147483646 w 471"/>
                <a:gd name="T73" fmla="*/ 2147483646 h 237"/>
                <a:gd name="T74" fmla="*/ 2147483646 w 471"/>
                <a:gd name="T75" fmla="*/ 0 h 23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71" h="237">
                  <a:moveTo>
                    <a:pt x="7" y="0"/>
                  </a:moveTo>
                  <a:lnTo>
                    <a:pt x="86" y="0"/>
                  </a:lnTo>
                  <a:lnTo>
                    <a:pt x="89" y="4"/>
                  </a:lnTo>
                  <a:lnTo>
                    <a:pt x="92" y="7"/>
                  </a:lnTo>
                  <a:lnTo>
                    <a:pt x="97" y="10"/>
                  </a:lnTo>
                  <a:lnTo>
                    <a:pt x="102" y="13"/>
                  </a:lnTo>
                  <a:lnTo>
                    <a:pt x="113" y="18"/>
                  </a:lnTo>
                  <a:lnTo>
                    <a:pt x="125" y="23"/>
                  </a:lnTo>
                  <a:lnTo>
                    <a:pt x="147" y="32"/>
                  </a:lnTo>
                  <a:lnTo>
                    <a:pt x="159" y="37"/>
                  </a:lnTo>
                  <a:lnTo>
                    <a:pt x="192" y="58"/>
                  </a:lnTo>
                  <a:lnTo>
                    <a:pt x="223" y="77"/>
                  </a:lnTo>
                  <a:lnTo>
                    <a:pt x="237" y="88"/>
                  </a:lnTo>
                  <a:lnTo>
                    <a:pt x="253" y="97"/>
                  </a:lnTo>
                  <a:lnTo>
                    <a:pt x="267" y="105"/>
                  </a:lnTo>
                  <a:lnTo>
                    <a:pt x="283" y="113"/>
                  </a:lnTo>
                  <a:lnTo>
                    <a:pt x="299" y="121"/>
                  </a:lnTo>
                  <a:lnTo>
                    <a:pt x="316" y="127"/>
                  </a:lnTo>
                  <a:lnTo>
                    <a:pt x="335" y="133"/>
                  </a:lnTo>
                  <a:lnTo>
                    <a:pt x="355" y="139"/>
                  </a:lnTo>
                  <a:lnTo>
                    <a:pt x="376" y="143"/>
                  </a:lnTo>
                  <a:lnTo>
                    <a:pt x="399" y="146"/>
                  </a:lnTo>
                  <a:lnTo>
                    <a:pt x="424" y="148"/>
                  </a:lnTo>
                  <a:lnTo>
                    <a:pt x="451" y="148"/>
                  </a:lnTo>
                  <a:lnTo>
                    <a:pt x="451" y="179"/>
                  </a:lnTo>
                  <a:lnTo>
                    <a:pt x="452" y="187"/>
                  </a:lnTo>
                  <a:lnTo>
                    <a:pt x="457" y="202"/>
                  </a:lnTo>
                  <a:lnTo>
                    <a:pt x="459" y="211"/>
                  </a:lnTo>
                  <a:lnTo>
                    <a:pt x="462" y="219"/>
                  </a:lnTo>
                  <a:lnTo>
                    <a:pt x="467" y="227"/>
                  </a:lnTo>
                  <a:lnTo>
                    <a:pt x="471" y="234"/>
                  </a:lnTo>
                  <a:lnTo>
                    <a:pt x="467" y="236"/>
                  </a:lnTo>
                  <a:lnTo>
                    <a:pt x="459" y="237"/>
                  </a:lnTo>
                  <a:lnTo>
                    <a:pt x="451" y="236"/>
                  </a:lnTo>
                  <a:lnTo>
                    <a:pt x="440" y="235"/>
                  </a:lnTo>
                  <a:lnTo>
                    <a:pt x="416" y="231"/>
                  </a:lnTo>
                  <a:lnTo>
                    <a:pt x="390" y="226"/>
                  </a:lnTo>
                  <a:lnTo>
                    <a:pt x="362" y="219"/>
                  </a:lnTo>
                  <a:lnTo>
                    <a:pt x="337" y="213"/>
                  </a:lnTo>
                  <a:lnTo>
                    <a:pt x="315" y="207"/>
                  </a:lnTo>
                  <a:lnTo>
                    <a:pt x="299" y="204"/>
                  </a:lnTo>
                  <a:lnTo>
                    <a:pt x="294" y="203"/>
                  </a:lnTo>
                  <a:lnTo>
                    <a:pt x="290" y="201"/>
                  </a:lnTo>
                  <a:lnTo>
                    <a:pt x="287" y="199"/>
                  </a:lnTo>
                  <a:lnTo>
                    <a:pt x="283" y="196"/>
                  </a:lnTo>
                  <a:lnTo>
                    <a:pt x="277" y="190"/>
                  </a:lnTo>
                  <a:lnTo>
                    <a:pt x="272" y="184"/>
                  </a:lnTo>
                  <a:lnTo>
                    <a:pt x="267" y="178"/>
                  </a:lnTo>
                  <a:lnTo>
                    <a:pt x="261" y="171"/>
                  </a:lnTo>
                  <a:lnTo>
                    <a:pt x="255" y="166"/>
                  </a:lnTo>
                  <a:lnTo>
                    <a:pt x="246" y="160"/>
                  </a:lnTo>
                  <a:lnTo>
                    <a:pt x="240" y="159"/>
                  </a:lnTo>
                  <a:lnTo>
                    <a:pt x="234" y="158"/>
                  </a:lnTo>
                  <a:lnTo>
                    <a:pt x="227" y="159"/>
                  </a:lnTo>
                  <a:lnTo>
                    <a:pt x="221" y="159"/>
                  </a:lnTo>
                  <a:lnTo>
                    <a:pt x="205" y="163"/>
                  </a:lnTo>
                  <a:lnTo>
                    <a:pt x="191" y="166"/>
                  </a:lnTo>
                  <a:lnTo>
                    <a:pt x="183" y="167"/>
                  </a:lnTo>
                  <a:lnTo>
                    <a:pt x="176" y="168"/>
                  </a:lnTo>
                  <a:lnTo>
                    <a:pt x="169" y="168"/>
                  </a:lnTo>
                  <a:lnTo>
                    <a:pt x="164" y="166"/>
                  </a:lnTo>
                  <a:lnTo>
                    <a:pt x="158" y="164"/>
                  </a:lnTo>
                  <a:lnTo>
                    <a:pt x="153" y="161"/>
                  </a:lnTo>
                  <a:lnTo>
                    <a:pt x="148" y="155"/>
                  </a:lnTo>
                  <a:lnTo>
                    <a:pt x="146" y="148"/>
                  </a:lnTo>
                  <a:lnTo>
                    <a:pt x="139" y="148"/>
                  </a:lnTo>
                  <a:lnTo>
                    <a:pt x="131" y="147"/>
                  </a:lnTo>
                  <a:lnTo>
                    <a:pt x="122" y="145"/>
                  </a:lnTo>
                  <a:lnTo>
                    <a:pt x="113" y="142"/>
                  </a:lnTo>
                  <a:lnTo>
                    <a:pt x="92" y="135"/>
                  </a:lnTo>
                  <a:lnTo>
                    <a:pt x="70" y="126"/>
                  </a:lnTo>
                  <a:lnTo>
                    <a:pt x="48" y="117"/>
                  </a:lnTo>
                  <a:lnTo>
                    <a:pt x="29" y="107"/>
                  </a:lnTo>
                  <a:lnTo>
                    <a:pt x="12" y="96"/>
                  </a:lnTo>
                  <a:lnTo>
                    <a:pt x="0" y="87"/>
                  </a:lnTo>
                  <a:lnTo>
                    <a:pt x="7"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11" name="Freeform 210"/>
            <p:cNvSpPr>
              <a:spLocks/>
            </p:cNvSpPr>
            <p:nvPr/>
          </p:nvSpPr>
          <p:spPr bwMode="auto">
            <a:xfrm>
              <a:off x="7607259" y="3159416"/>
              <a:ext cx="73025" cy="65087"/>
            </a:xfrm>
            <a:custGeom>
              <a:avLst/>
              <a:gdLst>
                <a:gd name="T0" fmla="*/ 2147483646 w 167"/>
                <a:gd name="T1" fmla="*/ 2147483646 h 123"/>
                <a:gd name="T2" fmla="*/ 2147483646 w 167"/>
                <a:gd name="T3" fmla="*/ 2147483646 h 123"/>
                <a:gd name="T4" fmla="*/ 2147483646 w 167"/>
                <a:gd name="T5" fmla="*/ 2147483646 h 123"/>
                <a:gd name="T6" fmla="*/ 2147483646 w 167"/>
                <a:gd name="T7" fmla="*/ 2147483646 h 123"/>
                <a:gd name="T8" fmla="*/ 2147483646 w 167"/>
                <a:gd name="T9" fmla="*/ 2147483646 h 123"/>
                <a:gd name="T10" fmla="*/ 2147483646 w 167"/>
                <a:gd name="T11" fmla="*/ 2147483646 h 123"/>
                <a:gd name="T12" fmla="*/ 2147483646 w 167"/>
                <a:gd name="T13" fmla="*/ 2147483646 h 123"/>
                <a:gd name="T14" fmla="*/ 2147483646 w 167"/>
                <a:gd name="T15" fmla="*/ 2147483646 h 123"/>
                <a:gd name="T16" fmla="*/ 2147483646 w 167"/>
                <a:gd name="T17" fmla="*/ 2147483646 h 123"/>
                <a:gd name="T18" fmla="*/ 2147483646 w 167"/>
                <a:gd name="T19" fmla="*/ 2147483646 h 123"/>
                <a:gd name="T20" fmla="*/ 2147483646 w 167"/>
                <a:gd name="T21" fmla="*/ 2147483646 h 123"/>
                <a:gd name="T22" fmla="*/ 2147483646 w 167"/>
                <a:gd name="T23" fmla="*/ 2147483646 h 123"/>
                <a:gd name="T24" fmla="*/ 2147483646 w 167"/>
                <a:gd name="T25" fmla="*/ 2147483646 h 123"/>
                <a:gd name="T26" fmla="*/ 2147483646 w 167"/>
                <a:gd name="T27" fmla="*/ 2147483646 h 123"/>
                <a:gd name="T28" fmla="*/ 2147483646 w 167"/>
                <a:gd name="T29" fmla="*/ 2147483646 h 123"/>
                <a:gd name="T30" fmla="*/ 2147483646 w 167"/>
                <a:gd name="T31" fmla="*/ 2147483646 h 123"/>
                <a:gd name="T32" fmla="*/ 2147483646 w 167"/>
                <a:gd name="T33" fmla="*/ 2147483646 h 123"/>
                <a:gd name="T34" fmla="*/ 2147483646 w 167"/>
                <a:gd name="T35" fmla="*/ 2147483646 h 123"/>
                <a:gd name="T36" fmla="*/ 2147483646 w 167"/>
                <a:gd name="T37" fmla="*/ 2147483646 h 123"/>
                <a:gd name="T38" fmla="*/ 2147483646 w 167"/>
                <a:gd name="T39" fmla="*/ 2147483646 h 123"/>
                <a:gd name="T40" fmla="*/ 2147483646 w 167"/>
                <a:gd name="T41" fmla="*/ 2147483646 h 123"/>
                <a:gd name="T42" fmla="*/ 2147483646 w 167"/>
                <a:gd name="T43" fmla="*/ 2147483646 h 123"/>
                <a:gd name="T44" fmla="*/ 2147483646 w 167"/>
                <a:gd name="T45" fmla="*/ 2147483646 h 123"/>
                <a:gd name="T46" fmla="*/ 2147483646 w 167"/>
                <a:gd name="T47" fmla="*/ 2147483646 h 123"/>
                <a:gd name="T48" fmla="*/ 0 w 167"/>
                <a:gd name="T49" fmla="*/ 2147483646 h 123"/>
                <a:gd name="T50" fmla="*/ 2147483646 w 167"/>
                <a:gd name="T51" fmla="*/ 2147483646 h 123"/>
                <a:gd name="T52" fmla="*/ 2147483646 w 167"/>
                <a:gd name="T53" fmla="*/ 2147483646 h 123"/>
                <a:gd name="T54" fmla="*/ 2147483646 w 167"/>
                <a:gd name="T55" fmla="*/ 2147483646 h 123"/>
                <a:gd name="T56" fmla="*/ 2147483646 w 167"/>
                <a:gd name="T57" fmla="*/ 2147483646 h 123"/>
                <a:gd name="T58" fmla="*/ 2147483646 w 167"/>
                <a:gd name="T59" fmla="*/ 2147483646 h 123"/>
                <a:gd name="T60" fmla="*/ 2147483646 w 167"/>
                <a:gd name="T61" fmla="*/ 2147483646 h 123"/>
                <a:gd name="T62" fmla="*/ 2147483646 w 167"/>
                <a:gd name="T63" fmla="*/ 2147483646 h 123"/>
                <a:gd name="T64" fmla="*/ 2147483646 w 167"/>
                <a:gd name="T65" fmla="*/ 2147483646 h 123"/>
                <a:gd name="T66" fmla="*/ 2147483646 w 167"/>
                <a:gd name="T67" fmla="*/ 2147483646 h 123"/>
                <a:gd name="T68" fmla="*/ 2147483646 w 167"/>
                <a:gd name="T69" fmla="*/ 2147483646 h 123"/>
                <a:gd name="T70" fmla="*/ 2147483646 w 167"/>
                <a:gd name="T71" fmla="*/ 2147483646 h 123"/>
                <a:gd name="T72" fmla="*/ 2147483646 w 167"/>
                <a:gd name="T73" fmla="*/ 0 h 123"/>
                <a:gd name="T74" fmla="*/ 2147483646 w 167"/>
                <a:gd name="T75" fmla="*/ 2147483646 h 123"/>
                <a:gd name="T76" fmla="*/ 2147483646 w 167"/>
                <a:gd name="T77" fmla="*/ 2147483646 h 123"/>
                <a:gd name="T78" fmla="*/ 2147483646 w 167"/>
                <a:gd name="T79" fmla="*/ 2147483646 h 123"/>
                <a:gd name="T80" fmla="*/ 2147483646 w 167"/>
                <a:gd name="T81" fmla="*/ 2147483646 h 123"/>
                <a:gd name="T82" fmla="*/ 2147483646 w 167"/>
                <a:gd name="T83" fmla="*/ 2147483646 h 123"/>
                <a:gd name="T84" fmla="*/ 2147483646 w 167"/>
                <a:gd name="T85" fmla="*/ 2147483646 h 123"/>
                <a:gd name="T86" fmla="*/ 2147483646 w 167"/>
                <a:gd name="T87" fmla="*/ 2147483646 h 123"/>
                <a:gd name="T88" fmla="*/ 2147483646 w 167"/>
                <a:gd name="T89" fmla="*/ 2147483646 h 123"/>
                <a:gd name="T90" fmla="*/ 2147483646 w 167"/>
                <a:gd name="T91" fmla="*/ 2147483646 h 123"/>
                <a:gd name="T92" fmla="*/ 2147483646 w 167"/>
                <a:gd name="T93" fmla="*/ 2147483646 h 12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7" h="123">
                  <a:moveTo>
                    <a:pt x="167" y="43"/>
                  </a:moveTo>
                  <a:lnTo>
                    <a:pt x="164" y="54"/>
                  </a:lnTo>
                  <a:lnTo>
                    <a:pt x="161" y="66"/>
                  </a:lnTo>
                  <a:lnTo>
                    <a:pt x="155" y="79"/>
                  </a:lnTo>
                  <a:lnTo>
                    <a:pt x="150" y="93"/>
                  </a:lnTo>
                  <a:lnTo>
                    <a:pt x="146" y="99"/>
                  </a:lnTo>
                  <a:lnTo>
                    <a:pt x="142" y="105"/>
                  </a:lnTo>
                  <a:lnTo>
                    <a:pt x="138" y="110"/>
                  </a:lnTo>
                  <a:lnTo>
                    <a:pt x="132" y="114"/>
                  </a:lnTo>
                  <a:lnTo>
                    <a:pt x="127" y="118"/>
                  </a:lnTo>
                  <a:lnTo>
                    <a:pt x="121" y="121"/>
                  </a:lnTo>
                  <a:lnTo>
                    <a:pt x="115" y="122"/>
                  </a:lnTo>
                  <a:lnTo>
                    <a:pt x="107" y="123"/>
                  </a:lnTo>
                  <a:lnTo>
                    <a:pt x="100" y="122"/>
                  </a:lnTo>
                  <a:lnTo>
                    <a:pt x="92" y="119"/>
                  </a:lnTo>
                  <a:lnTo>
                    <a:pt x="87" y="116"/>
                  </a:lnTo>
                  <a:lnTo>
                    <a:pt x="84" y="113"/>
                  </a:lnTo>
                  <a:lnTo>
                    <a:pt x="82" y="109"/>
                  </a:lnTo>
                  <a:lnTo>
                    <a:pt x="81" y="105"/>
                  </a:lnTo>
                  <a:lnTo>
                    <a:pt x="71" y="104"/>
                  </a:lnTo>
                  <a:lnTo>
                    <a:pt x="61" y="103"/>
                  </a:lnTo>
                  <a:lnTo>
                    <a:pt x="51" y="101"/>
                  </a:lnTo>
                  <a:lnTo>
                    <a:pt x="41" y="98"/>
                  </a:lnTo>
                  <a:lnTo>
                    <a:pt x="21" y="92"/>
                  </a:lnTo>
                  <a:lnTo>
                    <a:pt x="0" y="86"/>
                  </a:lnTo>
                  <a:lnTo>
                    <a:pt x="2" y="77"/>
                  </a:lnTo>
                  <a:lnTo>
                    <a:pt x="5" y="67"/>
                  </a:lnTo>
                  <a:lnTo>
                    <a:pt x="9" y="56"/>
                  </a:lnTo>
                  <a:lnTo>
                    <a:pt x="15" y="43"/>
                  </a:lnTo>
                  <a:lnTo>
                    <a:pt x="20" y="43"/>
                  </a:lnTo>
                  <a:lnTo>
                    <a:pt x="26" y="42"/>
                  </a:lnTo>
                  <a:lnTo>
                    <a:pt x="30" y="41"/>
                  </a:lnTo>
                  <a:lnTo>
                    <a:pt x="33" y="38"/>
                  </a:lnTo>
                  <a:lnTo>
                    <a:pt x="40" y="33"/>
                  </a:lnTo>
                  <a:lnTo>
                    <a:pt x="45" y="26"/>
                  </a:lnTo>
                  <a:lnTo>
                    <a:pt x="52" y="12"/>
                  </a:lnTo>
                  <a:lnTo>
                    <a:pt x="61" y="0"/>
                  </a:lnTo>
                  <a:lnTo>
                    <a:pt x="64" y="4"/>
                  </a:lnTo>
                  <a:lnTo>
                    <a:pt x="67" y="7"/>
                  </a:lnTo>
                  <a:lnTo>
                    <a:pt x="73" y="11"/>
                  </a:lnTo>
                  <a:lnTo>
                    <a:pt x="78" y="14"/>
                  </a:lnTo>
                  <a:lnTo>
                    <a:pt x="92" y="21"/>
                  </a:lnTo>
                  <a:lnTo>
                    <a:pt x="107" y="28"/>
                  </a:lnTo>
                  <a:lnTo>
                    <a:pt x="122" y="35"/>
                  </a:lnTo>
                  <a:lnTo>
                    <a:pt x="139" y="39"/>
                  </a:lnTo>
                  <a:lnTo>
                    <a:pt x="153" y="42"/>
                  </a:lnTo>
                  <a:lnTo>
                    <a:pt x="167" y="43"/>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12" name="Freeform 211"/>
            <p:cNvSpPr>
              <a:spLocks/>
            </p:cNvSpPr>
            <p:nvPr/>
          </p:nvSpPr>
          <p:spPr bwMode="auto">
            <a:xfrm>
              <a:off x="7597733" y="3230852"/>
              <a:ext cx="133350" cy="166688"/>
            </a:xfrm>
            <a:custGeom>
              <a:avLst/>
              <a:gdLst>
                <a:gd name="T0" fmla="*/ 2147483646 w 306"/>
                <a:gd name="T1" fmla="*/ 2147483646 h 321"/>
                <a:gd name="T2" fmla="*/ 2147483646 w 306"/>
                <a:gd name="T3" fmla="*/ 2147483646 h 321"/>
                <a:gd name="T4" fmla="*/ 2147483646 w 306"/>
                <a:gd name="T5" fmla="*/ 2147483646 h 321"/>
                <a:gd name="T6" fmla="*/ 2147483646 w 306"/>
                <a:gd name="T7" fmla="*/ 2147483646 h 321"/>
                <a:gd name="T8" fmla="*/ 2147483646 w 306"/>
                <a:gd name="T9" fmla="*/ 2147483646 h 321"/>
                <a:gd name="T10" fmla="*/ 2147483646 w 306"/>
                <a:gd name="T11" fmla="*/ 2147483646 h 321"/>
                <a:gd name="T12" fmla="*/ 2147483646 w 306"/>
                <a:gd name="T13" fmla="*/ 2147483646 h 321"/>
                <a:gd name="T14" fmla="*/ 2147483646 w 306"/>
                <a:gd name="T15" fmla="*/ 2147483646 h 321"/>
                <a:gd name="T16" fmla="*/ 2147483646 w 306"/>
                <a:gd name="T17" fmla="*/ 2147483646 h 321"/>
                <a:gd name="T18" fmla="*/ 2147483646 w 306"/>
                <a:gd name="T19" fmla="*/ 2147483646 h 321"/>
                <a:gd name="T20" fmla="*/ 2147483646 w 306"/>
                <a:gd name="T21" fmla="*/ 2147483646 h 321"/>
                <a:gd name="T22" fmla="*/ 2147483646 w 306"/>
                <a:gd name="T23" fmla="*/ 2147483646 h 321"/>
                <a:gd name="T24" fmla="*/ 2147483646 w 306"/>
                <a:gd name="T25" fmla="*/ 2147483646 h 321"/>
                <a:gd name="T26" fmla="*/ 2147483646 w 306"/>
                <a:gd name="T27" fmla="*/ 2147483646 h 321"/>
                <a:gd name="T28" fmla="*/ 2147483646 w 306"/>
                <a:gd name="T29" fmla="*/ 2147483646 h 321"/>
                <a:gd name="T30" fmla="*/ 2147483646 w 306"/>
                <a:gd name="T31" fmla="*/ 2147483646 h 321"/>
                <a:gd name="T32" fmla="*/ 2147483646 w 306"/>
                <a:gd name="T33" fmla="*/ 2147483646 h 321"/>
                <a:gd name="T34" fmla="*/ 2147483646 w 306"/>
                <a:gd name="T35" fmla="*/ 2147483646 h 321"/>
                <a:gd name="T36" fmla="*/ 2147483646 w 306"/>
                <a:gd name="T37" fmla="*/ 2147483646 h 321"/>
                <a:gd name="T38" fmla="*/ 2147483646 w 306"/>
                <a:gd name="T39" fmla="*/ 2147483646 h 321"/>
                <a:gd name="T40" fmla="*/ 2147483646 w 306"/>
                <a:gd name="T41" fmla="*/ 2147483646 h 321"/>
                <a:gd name="T42" fmla="*/ 2147483646 w 306"/>
                <a:gd name="T43" fmla="*/ 2147483646 h 321"/>
                <a:gd name="T44" fmla="*/ 2147483646 w 306"/>
                <a:gd name="T45" fmla="*/ 0 h 321"/>
                <a:gd name="T46" fmla="*/ 2147483646 w 306"/>
                <a:gd name="T47" fmla="*/ 0 h 321"/>
                <a:gd name="T48" fmla="*/ 2147483646 w 306"/>
                <a:gd name="T49" fmla="*/ 2147483646 h 321"/>
                <a:gd name="T50" fmla="*/ 2147483646 w 306"/>
                <a:gd name="T51" fmla="*/ 2147483646 h 321"/>
                <a:gd name="T52" fmla="*/ 2147483646 w 306"/>
                <a:gd name="T53" fmla="*/ 2147483646 h 321"/>
                <a:gd name="T54" fmla="*/ 2147483646 w 306"/>
                <a:gd name="T55" fmla="*/ 2147483646 h 321"/>
                <a:gd name="T56" fmla="*/ 2147483646 w 306"/>
                <a:gd name="T57" fmla="*/ 2147483646 h 321"/>
                <a:gd name="T58" fmla="*/ 2147483646 w 306"/>
                <a:gd name="T59" fmla="*/ 2147483646 h 321"/>
                <a:gd name="T60" fmla="*/ 2147483646 w 306"/>
                <a:gd name="T61" fmla="*/ 2147483646 h 321"/>
                <a:gd name="T62" fmla="*/ 2147483646 w 306"/>
                <a:gd name="T63" fmla="*/ 2147483646 h 321"/>
                <a:gd name="T64" fmla="*/ 2147483646 w 306"/>
                <a:gd name="T65" fmla="*/ 2147483646 h 321"/>
                <a:gd name="T66" fmla="*/ 2147483646 w 306"/>
                <a:gd name="T67" fmla="*/ 2147483646 h 321"/>
                <a:gd name="T68" fmla="*/ 2147483646 w 306"/>
                <a:gd name="T69" fmla="*/ 2147483646 h 321"/>
                <a:gd name="T70" fmla="*/ 2147483646 w 306"/>
                <a:gd name="T71" fmla="*/ 2147483646 h 321"/>
                <a:gd name="T72" fmla="*/ 2147483646 w 306"/>
                <a:gd name="T73" fmla="*/ 2147483646 h 321"/>
                <a:gd name="T74" fmla="*/ 2147483646 w 306"/>
                <a:gd name="T75" fmla="*/ 2147483646 h 321"/>
                <a:gd name="T76" fmla="*/ 2147483646 w 306"/>
                <a:gd name="T77" fmla="*/ 2147483646 h 321"/>
                <a:gd name="T78" fmla="*/ 2147483646 w 306"/>
                <a:gd name="T79" fmla="*/ 2147483646 h 321"/>
                <a:gd name="T80" fmla="*/ 2147483646 w 306"/>
                <a:gd name="T81" fmla="*/ 2147483646 h 321"/>
                <a:gd name="T82" fmla="*/ 2147483646 w 306"/>
                <a:gd name="T83" fmla="*/ 2147483646 h 321"/>
                <a:gd name="T84" fmla="*/ 2147483646 w 306"/>
                <a:gd name="T85" fmla="*/ 2147483646 h 321"/>
                <a:gd name="T86" fmla="*/ 2147483646 w 306"/>
                <a:gd name="T87" fmla="*/ 2147483646 h 321"/>
                <a:gd name="T88" fmla="*/ 2147483646 w 306"/>
                <a:gd name="T89" fmla="*/ 2147483646 h 321"/>
                <a:gd name="T90" fmla="*/ 2147483646 w 306"/>
                <a:gd name="T91" fmla="*/ 2147483646 h 321"/>
                <a:gd name="T92" fmla="*/ 2147483646 w 306"/>
                <a:gd name="T93" fmla="*/ 2147483646 h 321"/>
                <a:gd name="T94" fmla="*/ 2147483646 w 306"/>
                <a:gd name="T95" fmla="*/ 2147483646 h 321"/>
                <a:gd name="T96" fmla="*/ 2147483646 w 306"/>
                <a:gd name="T97" fmla="*/ 2147483646 h 321"/>
                <a:gd name="T98" fmla="*/ 2147483646 w 306"/>
                <a:gd name="T99" fmla="*/ 2147483646 h 321"/>
                <a:gd name="T100" fmla="*/ 2147483646 w 306"/>
                <a:gd name="T101" fmla="*/ 2147483646 h 321"/>
                <a:gd name="T102" fmla="*/ 2147483646 w 306"/>
                <a:gd name="T103" fmla="*/ 2147483646 h 321"/>
                <a:gd name="T104" fmla="*/ 2147483646 w 306"/>
                <a:gd name="T105" fmla="*/ 2147483646 h 321"/>
                <a:gd name="T106" fmla="*/ 2147483646 w 306"/>
                <a:gd name="T107" fmla="*/ 2147483646 h 321"/>
                <a:gd name="T108" fmla="*/ 2147483646 w 306"/>
                <a:gd name="T109" fmla="*/ 2147483646 h 321"/>
                <a:gd name="T110" fmla="*/ 2147483646 w 306"/>
                <a:gd name="T111" fmla="*/ 2147483646 h 321"/>
                <a:gd name="T112" fmla="*/ 2147483646 w 306"/>
                <a:gd name="T113" fmla="*/ 2147483646 h 321"/>
                <a:gd name="T114" fmla="*/ 2147483646 w 306"/>
                <a:gd name="T115" fmla="*/ 2147483646 h 32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21">
                  <a:moveTo>
                    <a:pt x="306" y="235"/>
                  </a:moveTo>
                  <a:lnTo>
                    <a:pt x="259" y="160"/>
                  </a:lnTo>
                  <a:lnTo>
                    <a:pt x="257" y="164"/>
                  </a:lnTo>
                  <a:lnTo>
                    <a:pt x="252" y="173"/>
                  </a:lnTo>
                  <a:lnTo>
                    <a:pt x="247" y="178"/>
                  </a:lnTo>
                  <a:lnTo>
                    <a:pt x="243" y="182"/>
                  </a:lnTo>
                  <a:lnTo>
                    <a:pt x="238" y="185"/>
                  </a:lnTo>
                  <a:lnTo>
                    <a:pt x="233" y="186"/>
                  </a:lnTo>
                  <a:lnTo>
                    <a:pt x="227" y="185"/>
                  </a:lnTo>
                  <a:lnTo>
                    <a:pt x="223" y="184"/>
                  </a:lnTo>
                  <a:lnTo>
                    <a:pt x="219" y="181"/>
                  </a:lnTo>
                  <a:lnTo>
                    <a:pt x="214" y="178"/>
                  </a:lnTo>
                  <a:lnTo>
                    <a:pt x="211" y="173"/>
                  </a:lnTo>
                  <a:lnTo>
                    <a:pt x="209" y="169"/>
                  </a:lnTo>
                  <a:lnTo>
                    <a:pt x="206" y="165"/>
                  </a:lnTo>
                  <a:lnTo>
                    <a:pt x="206" y="160"/>
                  </a:lnTo>
                  <a:lnTo>
                    <a:pt x="206" y="154"/>
                  </a:lnTo>
                  <a:lnTo>
                    <a:pt x="209" y="148"/>
                  </a:lnTo>
                  <a:lnTo>
                    <a:pt x="211" y="142"/>
                  </a:lnTo>
                  <a:lnTo>
                    <a:pt x="213" y="136"/>
                  </a:lnTo>
                  <a:lnTo>
                    <a:pt x="221" y="125"/>
                  </a:lnTo>
                  <a:lnTo>
                    <a:pt x="230" y="114"/>
                  </a:lnTo>
                  <a:lnTo>
                    <a:pt x="238" y="104"/>
                  </a:lnTo>
                  <a:lnTo>
                    <a:pt x="246" y="93"/>
                  </a:lnTo>
                  <a:lnTo>
                    <a:pt x="248" y="87"/>
                  </a:lnTo>
                  <a:lnTo>
                    <a:pt x="250" y="82"/>
                  </a:lnTo>
                  <a:lnTo>
                    <a:pt x="253" y="75"/>
                  </a:lnTo>
                  <a:lnTo>
                    <a:pt x="253" y="69"/>
                  </a:lnTo>
                  <a:lnTo>
                    <a:pt x="133" y="69"/>
                  </a:lnTo>
                  <a:lnTo>
                    <a:pt x="129" y="68"/>
                  </a:lnTo>
                  <a:lnTo>
                    <a:pt x="123" y="65"/>
                  </a:lnTo>
                  <a:lnTo>
                    <a:pt x="119" y="59"/>
                  </a:lnTo>
                  <a:lnTo>
                    <a:pt x="115" y="53"/>
                  </a:lnTo>
                  <a:lnTo>
                    <a:pt x="112" y="45"/>
                  </a:lnTo>
                  <a:lnTo>
                    <a:pt x="109" y="37"/>
                  </a:lnTo>
                  <a:lnTo>
                    <a:pt x="108" y="28"/>
                  </a:lnTo>
                  <a:lnTo>
                    <a:pt x="107" y="19"/>
                  </a:lnTo>
                  <a:lnTo>
                    <a:pt x="101" y="19"/>
                  </a:lnTo>
                  <a:lnTo>
                    <a:pt x="96" y="18"/>
                  </a:lnTo>
                  <a:lnTo>
                    <a:pt x="90" y="17"/>
                  </a:lnTo>
                  <a:lnTo>
                    <a:pt x="85" y="15"/>
                  </a:lnTo>
                  <a:lnTo>
                    <a:pt x="80" y="12"/>
                  </a:lnTo>
                  <a:lnTo>
                    <a:pt x="77" y="9"/>
                  </a:lnTo>
                  <a:lnTo>
                    <a:pt x="75" y="4"/>
                  </a:lnTo>
                  <a:lnTo>
                    <a:pt x="74" y="0"/>
                  </a:lnTo>
                  <a:lnTo>
                    <a:pt x="65" y="0"/>
                  </a:lnTo>
                  <a:lnTo>
                    <a:pt x="57" y="0"/>
                  </a:lnTo>
                  <a:lnTo>
                    <a:pt x="49" y="0"/>
                  </a:lnTo>
                  <a:lnTo>
                    <a:pt x="41" y="0"/>
                  </a:lnTo>
                  <a:lnTo>
                    <a:pt x="34" y="1"/>
                  </a:lnTo>
                  <a:lnTo>
                    <a:pt x="29" y="2"/>
                  </a:lnTo>
                  <a:lnTo>
                    <a:pt x="22" y="5"/>
                  </a:lnTo>
                  <a:lnTo>
                    <a:pt x="15" y="9"/>
                  </a:lnTo>
                  <a:lnTo>
                    <a:pt x="10" y="14"/>
                  </a:lnTo>
                  <a:lnTo>
                    <a:pt x="4" y="19"/>
                  </a:lnTo>
                  <a:lnTo>
                    <a:pt x="1" y="25"/>
                  </a:lnTo>
                  <a:lnTo>
                    <a:pt x="0" y="31"/>
                  </a:lnTo>
                  <a:lnTo>
                    <a:pt x="2" y="35"/>
                  </a:lnTo>
                  <a:lnTo>
                    <a:pt x="8" y="40"/>
                  </a:lnTo>
                  <a:lnTo>
                    <a:pt x="15" y="46"/>
                  </a:lnTo>
                  <a:lnTo>
                    <a:pt x="25" y="52"/>
                  </a:lnTo>
                  <a:lnTo>
                    <a:pt x="35" y="58"/>
                  </a:lnTo>
                  <a:lnTo>
                    <a:pt x="45" y="63"/>
                  </a:lnTo>
                  <a:lnTo>
                    <a:pt x="54" y="67"/>
                  </a:lnTo>
                  <a:lnTo>
                    <a:pt x="60" y="69"/>
                  </a:lnTo>
                  <a:lnTo>
                    <a:pt x="47" y="79"/>
                  </a:lnTo>
                  <a:lnTo>
                    <a:pt x="32" y="91"/>
                  </a:lnTo>
                  <a:lnTo>
                    <a:pt x="25" y="97"/>
                  </a:lnTo>
                  <a:lnTo>
                    <a:pt x="19" y="104"/>
                  </a:lnTo>
                  <a:lnTo>
                    <a:pt x="17" y="107"/>
                  </a:lnTo>
                  <a:lnTo>
                    <a:pt x="15" y="110"/>
                  </a:lnTo>
                  <a:lnTo>
                    <a:pt x="14" y="114"/>
                  </a:lnTo>
                  <a:lnTo>
                    <a:pt x="13" y="117"/>
                  </a:lnTo>
                  <a:lnTo>
                    <a:pt x="14" y="122"/>
                  </a:lnTo>
                  <a:lnTo>
                    <a:pt x="15" y="125"/>
                  </a:lnTo>
                  <a:lnTo>
                    <a:pt x="18" y="129"/>
                  </a:lnTo>
                  <a:lnTo>
                    <a:pt x="20" y="133"/>
                  </a:lnTo>
                  <a:lnTo>
                    <a:pt x="28" y="141"/>
                  </a:lnTo>
                  <a:lnTo>
                    <a:pt x="37" y="149"/>
                  </a:lnTo>
                  <a:lnTo>
                    <a:pt x="47" y="156"/>
                  </a:lnTo>
                  <a:lnTo>
                    <a:pt x="58" y="162"/>
                  </a:lnTo>
                  <a:lnTo>
                    <a:pt x="64" y="164"/>
                  </a:lnTo>
                  <a:lnTo>
                    <a:pt x="69" y="165"/>
                  </a:lnTo>
                  <a:lnTo>
                    <a:pt x="75" y="166"/>
                  </a:lnTo>
                  <a:lnTo>
                    <a:pt x="80" y="167"/>
                  </a:lnTo>
                  <a:lnTo>
                    <a:pt x="107" y="271"/>
                  </a:lnTo>
                  <a:lnTo>
                    <a:pt x="107" y="267"/>
                  </a:lnTo>
                  <a:lnTo>
                    <a:pt x="108" y="263"/>
                  </a:lnTo>
                  <a:lnTo>
                    <a:pt x="110" y="260"/>
                  </a:lnTo>
                  <a:lnTo>
                    <a:pt x="112" y="256"/>
                  </a:lnTo>
                  <a:lnTo>
                    <a:pt x="119" y="251"/>
                  </a:lnTo>
                  <a:lnTo>
                    <a:pt x="127" y="246"/>
                  </a:lnTo>
                  <a:lnTo>
                    <a:pt x="137" y="243"/>
                  </a:lnTo>
                  <a:lnTo>
                    <a:pt x="148" y="240"/>
                  </a:lnTo>
                  <a:lnTo>
                    <a:pt x="160" y="237"/>
                  </a:lnTo>
                  <a:lnTo>
                    <a:pt x="174" y="235"/>
                  </a:lnTo>
                  <a:lnTo>
                    <a:pt x="174" y="222"/>
                  </a:lnTo>
                  <a:lnTo>
                    <a:pt x="174" y="210"/>
                  </a:lnTo>
                  <a:lnTo>
                    <a:pt x="178" y="212"/>
                  </a:lnTo>
                  <a:lnTo>
                    <a:pt x="183" y="212"/>
                  </a:lnTo>
                  <a:lnTo>
                    <a:pt x="188" y="213"/>
                  </a:lnTo>
                  <a:lnTo>
                    <a:pt x="193" y="212"/>
                  </a:lnTo>
                  <a:lnTo>
                    <a:pt x="203" y="211"/>
                  </a:lnTo>
                  <a:lnTo>
                    <a:pt x="213" y="210"/>
                  </a:lnTo>
                  <a:lnTo>
                    <a:pt x="220" y="233"/>
                  </a:lnTo>
                  <a:lnTo>
                    <a:pt x="232" y="261"/>
                  </a:lnTo>
                  <a:lnTo>
                    <a:pt x="245" y="292"/>
                  </a:lnTo>
                  <a:lnTo>
                    <a:pt x="259" y="321"/>
                  </a:lnTo>
                  <a:lnTo>
                    <a:pt x="267" y="316"/>
                  </a:lnTo>
                  <a:lnTo>
                    <a:pt x="272" y="311"/>
                  </a:lnTo>
                  <a:lnTo>
                    <a:pt x="278" y="307"/>
                  </a:lnTo>
                  <a:lnTo>
                    <a:pt x="282" y="302"/>
                  </a:lnTo>
                  <a:lnTo>
                    <a:pt x="290" y="291"/>
                  </a:lnTo>
                  <a:lnTo>
                    <a:pt x="295" y="280"/>
                  </a:lnTo>
                  <a:lnTo>
                    <a:pt x="301" y="258"/>
                  </a:lnTo>
                  <a:lnTo>
                    <a:pt x="306" y="235"/>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13" name="Freeform 212"/>
            <p:cNvSpPr>
              <a:spLocks/>
            </p:cNvSpPr>
            <p:nvPr/>
          </p:nvSpPr>
          <p:spPr bwMode="auto">
            <a:xfrm>
              <a:off x="7915233" y="3346741"/>
              <a:ext cx="201612" cy="269875"/>
            </a:xfrm>
            <a:custGeom>
              <a:avLst/>
              <a:gdLst>
                <a:gd name="T0" fmla="*/ 2147483646 w 471"/>
                <a:gd name="T1" fmla="*/ 2147483646 h 518"/>
                <a:gd name="T2" fmla="*/ 2147483646 w 471"/>
                <a:gd name="T3" fmla="*/ 2147483646 h 518"/>
                <a:gd name="T4" fmla="*/ 2147483646 w 471"/>
                <a:gd name="T5" fmla="*/ 2147483646 h 518"/>
                <a:gd name="T6" fmla="*/ 2147483646 w 471"/>
                <a:gd name="T7" fmla="*/ 2147483646 h 518"/>
                <a:gd name="T8" fmla="*/ 2147483646 w 471"/>
                <a:gd name="T9" fmla="*/ 2147483646 h 518"/>
                <a:gd name="T10" fmla="*/ 2147483646 w 471"/>
                <a:gd name="T11" fmla="*/ 2147483646 h 518"/>
                <a:gd name="T12" fmla="*/ 2147483646 w 471"/>
                <a:gd name="T13" fmla="*/ 2147483646 h 518"/>
                <a:gd name="T14" fmla="*/ 2147483646 w 471"/>
                <a:gd name="T15" fmla="*/ 2147483646 h 518"/>
                <a:gd name="T16" fmla="*/ 2147483646 w 471"/>
                <a:gd name="T17" fmla="*/ 2147483646 h 518"/>
                <a:gd name="T18" fmla="*/ 2147483646 w 471"/>
                <a:gd name="T19" fmla="*/ 2147483646 h 518"/>
                <a:gd name="T20" fmla="*/ 2147483646 w 471"/>
                <a:gd name="T21" fmla="*/ 2147483646 h 518"/>
                <a:gd name="T22" fmla="*/ 2147483646 w 471"/>
                <a:gd name="T23" fmla="*/ 2147483646 h 518"/>
                <a:gd name="T24" fmla="*/ 2147483646 w 471"/>
                <a:gd name="T25" fmla="*/ 2147483646 h 518"/>
                <a:gd name="T26" fmla="*/ 2147483646 w 471"/>
                <a:gd name="T27" fmla="*/ 2147483646 h 518"/>
                <a:gd name="T28" fmla="*/ 2147483646 w 471"/>
                <a:gd name="T29" fmla="*/ 2147483646 h 518"/>
                <a:gd name="T30" fmla="*/ 2147483646 w 471"/>
                <a:gd name="T31" fmla="*/ 2147483646 h 518"/>
                <a:gd name="T32" fmla="*/ 2147483646 w 471"/>
                <a:gd name="T33" fmla="*/ 2147483646 h 518"/>
                <a:gd name="T34" fmla="*/ 2147483646 w 471"/>
                <a:gd name="T35" fmla="*/ 2147483646 h 518"/>
                <a:gd name="T36" fmla="*/ 2147483646 w 471"/>
                <a:gd name="T37" fmla="*/ 2147483646 h 518"/>
                <a:gd name="T38" fmla="*/ 2147483646 w 471"/>
                <a:gd name="T39" fmla="*/ 2147483646 h 518"/>
                <a:gd name="T40" fmla="*/ 2147483646 w 471"/>
                <a:gd name="T41" fmla="*/ 2147483646 h 518"/>
                <a:gd name="T42" fmla="*/ 2147483646 w 471"/>
                <a:gd name="T43" fmla="*/ 2147483646 h 518"/>
                <a:gd name="T44" fmla="*/ 2147483646 w 471"/>
                <a:gd name="T45" fmla="*/ 2147483646 h 518"/>
                <a:gd name="T46" fmla="*/ 2147483646 w 471"/>
                <a:gd name="T47" fmla="*/ 2147483646 h 518"/>
                <a:gd name="T48" fmla="*/ 2147483646 w 471"/>
                <a:gd name="T49" fmla="*/ 2147483646 h 518"/>
                <a:gd name="T50" fmla="*/ 2147483646 w 471"/>
                <a:gd name="T51" fmla="*/ 2147483646 h 518"/>
                <a:gd name="T52" fmla="*/ 2147483646 w 471"/>
                <a:gd name="T53" fmla="*/ 2147483646 h 518"/>
                <a:gd name="T54" fmla="*/ 2147483646 w 471"/>
                <a:gd name="T55" fmla="*/ 2147483646 h 518"/>
                <a:gd name="T56" fmla="*/ 2147483646 w 471"/>
                <a:gd name="T57" fmla="*/ 2147483646 h 518"/>
                <a:gd name="T58" fmla="*/ 2147483646 w 471"/>
                <a:gd name="T59" fmla="*/ 2147483646 h 518"/>
                <a:gd name="T60" fmla="*/ 2147483646 w 471"/>
                <a:gd name="T61" fmla="*/ 2147483646 h 518"/>
                <a:gd name="T62" fmla="*/ 2147483646 w 471"/>
                <a:gd name="T63" fmla="*/ 2147483646 h 518"/>
                <a:gd name="T64" fmla="*/ 2147483646 w 471"/>
                <a:gd name="T65" fmla="*/ 2147483646 h 518"/>
                <a:gd name="T66" fmla="*/ 2147483646 w 471"/>
                <a:gd name="T67" fmla="*/ 2147483646 h 518"/>
                <a:gd name="T68" fmla="*/ 2147483646 w 471"/>
                <a:gd name="T69" fmla="*/ 2147483646 h 518"/>
                <a:gd name="T70" fmla="*/ 2147483646 w 471"/>
                <a:gd name="T71" fmla="*/ 2147483646 h 518"/>
                <a:gd name="T72" fmla="*/ 2147483646 w 471"/>
                <a:gd name="T73" fmla="*/ 2147483646 h 518"/>
                <a:gd name="T74" fmla="*/ 2147483646 w 471"/>
                <a:gd name="T75" fmla="*/ 2147483646 h 518"/>
                <a:gd name="T76" fmla="*/ 2147483646 w 471"/>
                <a:gd name="T77" fmla="*/ 2147483646 h 518"/>
                <a:gd name="T78" fmla="*/ 2147483646 w 471"/>
                <a:gd name="T79" fmla="*/ 2147483646 h 518"/>
                <a:gd name="T80" fmla="*/ 2147483646 w 471"/>
                <a:gd name="T81" fmla="*/ 2147483646 h 518"/>
                <a:gd name="T82" fmla="*/ 2147483646 w 471"/>
                <a:gd name="T83" fmla="*/ 2147483646 h 518"/>
                <a:gd name="T84" fmla="*/ 2147483646 w 471"/>
                <a:gd name="T85" fmla="*/ 2147483646 h 518"/>
                <a:gd name="T86" fmla="*/ 2147483646 w 471"/>
                <a:gd name="T87" fmla="*/ 2147483646 h 51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71" h="518">
                  <a:moveTo>
                    <a:pt x="113" y="0"/>
                  </a:moveTo>
                  <a:lnTo>
                    <a:pt x="104" y="5"/>
                  </a:lnTo>
                  <a:lnTo>
                    <a:pt x="94" y="12"/>
                  </a:lnTo>
                  <a:lnTo>
                    <a:pt x="85" y="18"/>
                  </a:lnTo>
                  <a:lnTo>
                    <a:pt x="76" y="25"/>
                  </a:lnTo>
                  <a:lnTo>
                    <a:pt x="67" y="32"/>
                  </a:lnTo>
                  <a:lnTo>
                    <a:pt x="59" y="38"/>
                  </a:lnTo>
                  <a:lnTo>
                    <a:pt x="50" y="44"/>
                  </a:lnTo>
                  <a:lnTo>
                    <a:pt x="40" y="49"/>
                  </a:lnTo>
                  <a:lnTo>
                    <a:pt x="37" y="59"/>
                  </a:lnTo>
                  <a:lnTo>
                    <a:pt x="32" y="71"/>
                  </a:lnTo>
                  <a:lnTo>
                    <a:pt x="27" y="82"/>
                  </a:lnTo>
                  <a:lnTo>
                    <a:pt x="20" y="93"/>
                  </a:lnTo>
                  <a:lnTo>
                    <a:pt x="14" y="106"/>
                  </a:lnTo>
                  <a:lnTo>
                    <a:pt x="8" y="118"/>
                  </a:lnTo>
                  <a:lnTo>
                    <a:pt x="4" y="131"/>
                  </a:lnTo>
                  <a:lnTo>
                    <a:pt x="0" y="142"/>
                  </a:lnTo>
                  <a:lnTo>
                    <a:pt x="7" y="136"/>
                  </a:lnTo>
                  <a:lnTo>
                    <a:pt x="16" y="141"/>
                  </a:lnTo>
                  <a:lnTo>
                    <a:pt x="23" y="147"/>
                  </a:lnTo>
                  <a:lnTo>
                    <a:pt x="30" y="153"/>
                  </a:lnTo>
                  <a:lnTo>
                    <a:pt x="37" y="159"/>
                  </a:lnTo>
                  <a:lnTo>
                    <a:pt x="43" y="164"/>
                  </a:lnTo>
                  <a:lnTo>
                    <a:pt x="50" y="168"/>
                  </a:lnTo>
                  <a:lnTo>
                    <a:pt x="53" y="170"/>
                  </a:lnTo>
                  <a:lnTo>
                    <a:pt x="57" y="171"/>
                  </a:lnTo>
                  <a:lnTo>
                    <a:pt x="62" y="172"/>
                  </a:lnTo>
                  <a:lnTo>
                    <a:pt x="66" y="172"/>
                  </a:lnTo>
                  <a:lnTo>
                    <a:pt x="71" y="191"/>
                  </a:lnTo>
                  <a:lnTo>
                    <a:pt x="75" y="211"/>
                  </a:lnTo>
                  <a:lnTo>
                    <a:pt x="77" y="233"/>
                  </a:lnTo>
                  <a:lnTo>
                    <a:pt x="80" y="254"/>
                  </a:lnTo>
                  <a:lnTo>
                    <a:pt x="84" y="272"/>
                  </a:lnTo>
                  <a:lnTo>
                    <a:pt x="88" y="289"/>
                  </a:lnTo>
                  <a:lnTo>
                    <a:pt x="90" y="294"/>
                  </a:lnTo>
                  <a:lnTo>
                    <a:pt x="94" y="299"/>
                  </a:lnTo>
                  <a:lnTo>
                    <a:pt x="96" y="302"/>
                  </a:lnTo>
                  <a:lnTo>
                    <a:pt x="100" y="302"/>
                  </a:lnTo>
                  <a:lnTo>
                    <a:pt x="104" y="302"/>
                  </a:lnTo>
                  <a:lnTo>
                    <a:pt x="107" y="301"/>
                  </a:lnTo>
                  <a:lnTo>
                    <a:pt x="110" y="299"/>
                  </a:lnTo>
                  <a:lnTo>
                    <a:pt x="112" y="297"/>
                  </a:lnTo>
                  <a:lnTo>
                    <a:pt x="118" y="291"/>
                  </a:lnTo>
                  <a:lnTo>
                    <a:pt x="121" y="283"/>
                  </a:lnTo>
                  <a:lnTo>
                    <a:pt x="128" y="268"/>
                  </a:lnTo>
                  <a:lnTo>
                    <a:pt x="133" y="259"/>
                  </a:lnTo>
                  <a:lnTo>
                    <a:pt x="140" y="260"/>
                  </a:lnTo>
                  <a:lnTo>
                    <a:pt x="145" y="262"/>
                  </a:lnTo>
                  <a:lnTo>
                    <a:pt x="151" y="265"/>
                  </a:lnTo>
                  <a:lnTo>
                    <a:pt x="155" y="268"/>
                  </a:lnTo>
                  <a:lnTo>
                    <a:pt x="160" y="272"/>
                  </a:lnTo>
                  <a:lnTo>
                    <a:pt x="164" y="274"/>
                  </a:lnTo>
                  <a:lnTo>
                    <a:pt x="168" y="277"/>
                  </a:lnTo>
                  <a:lnTo>
                    <a:pt x="173" y="277"/>
                  </a:lnTo>
                  <a:lnTo>
                    <a:pt x="176" y="277"/>
                  </a:lnTo>
                  <a:lnTo>
                    <a:pt x="179" y="276"/>
                  </a:lnTo>
                  <a:lnTo>
                    <a:pt x="183" y="274"/>
                  </a:lnTo>
                  <a:lnTo>
                    <a:pt x="185" y="272"/>
                  </a:lnTo>
                  <a:lnTo>
                    <a:pt x="189" y="266"/>
                  </a:lnTo>
                  <a:lnTo>
                    <a:pt x="192" y="259"/>
                  </a:lnTo>
                  <a:lnTo>
                    <a:pt x="197" y="252"/>
                  </a:lnTo>
                  <a:lnTo>
                    <a:pt x="201" y="247"/>
                  </a:lnTo>
                  <a:lnTo>
                    <a:pt x="203" y="244"/>
                  </a:lnTo>
                  <a:lnTo>
                    <a:pt x="206" y="243"/>
                  </a:lnTo>
                  <a:lnTo>
                    <a:pt x="209" y="241"/>
                  </a:lnTo>
                  <a:lnTo>
                    <a:pt x="212" y="241"/>
                  </a:lnTo>
                  <a:lnTo>
                    <a:pt x="224" y="242"/>
                  </a:lnTo>
                  <a:lnTo>
                    <a:pt x="233" y="244"/>
                  </a:lnTo>
                  <a:lnTo>
                    <a:pt x="241" y="247"/>
                  </a:lnTo>
                  <a:lnTo>
                    <a:pt x="246" y="252"/>
                  </a:lnTo>
                  <a:lnTo>
                    <a:pt x="254" y="261"/>
                  </a:lnTo>
                  <a:lnTo>
                    <a:pt x="259" y="271"/>
                  </a:lnTo>
                  <a:lnTo>
                    <a:pt x="274" y="293"/>
                  </a:lnTo>
                  <a:lnTo>
                    <a:pt x="290" y="314"/>
                  </a:lnTo>
                  <a:lnTo>
                    <a:pt x="308" y="336"/>
                  </a:lnTo>
                  <a:lnTo>
                    <a:pt x="325" y="359"/>
                  </a:lnTo>
                  <a:lnTo>
                    <a:pt x="333" y="371"/>
                  </a:lnTo>
                  <a:lnTo>
                    <a:pt x="341" y="382"/>
                  </a:lnTo>
                  <a:lnTo>
                    <a:pt x="347" y="394"/>
                  </a:lnTo>
                  <a:lnTo>
                    <a:pt x="354" y="407"/>
                  </a:lnTo>
                  <a:lnTo>
                    <a:pt x="358" y="419"/>
                  </a:lnTo>
                  <a:lnTo>
                    <a:pt x="363" y="431"/>
                  </a:lnTo>
                  <a:lnTo>
                    <a:pt x="365" y="443"/>
                  </a:lnTo>
                  <a:lnTo>
                    <a:pt x="366" y="457"/>
                  </a:lnTo>
                  <a:lnTo>
                    <a:pt x="365" y="461"/>
                  </a:lnTo>
                  <a:lnTo>
                    <a:pt x="363" y="466"/>
                  </a:lnTo>
                  <a:lnTo>
                    <a:pt x="359" y="470"/>
                  </a:lnTo>
                  <a:lnTo>
                    <a:pt x="355" y="474"/>
                  </a:lnTo>
                  <a:lnTo>
                    <a:pt x="346" y="481"/>
                  </a:lnTo>
                  <a:lnTo>
                    <a:pt x="339" y="487"/>
                  </a:lnTo>
                  <a:lnTo>
                    <a:pt x="348" y="490"/>
                  </a:lnTo>
                  <a:lnTo>
                    <a:pt x="356" y="493"/>
                  </a:lnTo>
                  <a:lnTo>
                    <a:pt x="363" y="496"/>
                  </a:lnTo>
                  <a:lnTo>
                    <a:pt x="368" y="500"/>
                  </a:lnTo>
                  <a:lnTo>
                    <a:pt x="379" y="508"/>
                  </a:lnTo>
                  <a:lnTo>
                    <a:pt x="392" y="518"/>
                  </a:lnTo>
                  <a:lnTo>
                    <a:pt x="395" y="511"/>
                  </a:lnTo>
                  <a:lnTo>
                    <a:pt x="398" y="504"/>
                  </a:lnTo>
                  <a:lnTo>
                    <a:pt x="401" y="499"/>
                  </a:lnTo>
                  <a:lnTo>
                    <a:pt x="404" y="495"/>
                  </a:lnTo>
                  <a:lnTo>
                    <a:pt x="409" y="491"/>
                  </a:lnTo>
                  <a:lnTo>
                    <a:pt x="413" y="489"/>
                  </a:lnTo>
                  <a:lnTo>
                    <a:pt x="418" y="487"/>
                  </a:lnTo>
                  <a:lnTo>
                    <a:pt x="422" y="485"/>
                  </a:lnTo>
                  <a:lnTo>
                    <a:pt x="444" y="483"/>
                  </a:lnTo>
                  <a:lnTo>
                    <a:pt x="471" y="481"/>
                  </a:lnTo>
                  <a:lnTo>
                    <a:pt x="471" y="459"/>
                  </a:lnTo>
                  <a:lnTo>
                    <a:pt x="468" y="438"/>
                  </a:lnTo>
                  <a:lnTo>
                    <a:pt x="464" y="420"/>
                  </a:lnTo>
                  <a:lnTo>
                    <a:pt x="457" y="403"/>
                  </a:lnTo>
                  <a:lnTo>
                    <a:pt x="449" y="387"/>
                  </a:lnTo>
                  <a:lnTo>
                    <a:pt x="441" y="372"/>
                  </a:lnTo>
                  <a:lnTo>
                    <a:pt x="431" y="359"/>
                  </a:lnTo>
                  <a:lnTo>
                    <a:pt x="421" y="347"/>
                  </a:lnTo>
                  <a:lnTo>
                    <a:pt x="397" y="322"/>
                  </a:lnTo>
                  <a:lnTo>
                    <a:pt x="371" y="300"/>
                  </a:lnTo>
                  <a:lnTo>
                    <a:pt x="345" y="277"/>
                  </a:lnTo>
                  <a:lnTo>
                    <a:pt x="319" y="253"/>
                  </a:lnTo>
                  <a:lnTo>
                    <a:pt x="299" y="237"/>
                  </a:lnTo>
                  <a:lnTo>
                    <a:pt x="279" y="218"/>
                  </a:lnTo>
                  <a:lnTo>
                    <a:pt x="261" y="200"/>
                  </a:lnTo>
                  <a:lnTo>
                    <a:pt x="242" y="182"/>
                  </a:lnTo>
                  <a:lnTo>
                    <a:pt x="224" y="162"/>
                  </a:lnTo>
                  <a:lnTo>
                    <a:pt x="208" y="143"/>
                  </a:lnTo>
                  <a:lnTo>
                    <a:pt x="192" y="124"/>
                  </a:lnTo>
                  <a:lnTo>
                    <a:pt x="179" y="105"/>
                  </a:lnTo>
                  <a:lnTo>
                    <a:pt x="158" y="79"/>
                  </a:lnTo>
                  <a:lnTo>
                    <a:pt x="136" y="52"/>
                  </a:lnTo>
                  <a:lnTo>
                    <a:pt x="127" y="40"/>
                  </a:lnTo>
                  <a:lnTo>
                    <a:pt x="120" y="27"/>
                  </a:lnTo>
                  <a:lnTo>
                    <a:pt x="117" y="21"/>
                  </a:lnTo>
                  <a:lnTo>
                    <a:pt x="115" y="14"/>
                  </a:lnTo>
                  <a:lnTo>
                    <a:pt x="113" y="7"/>
                  </a:lnTo>
                  <a:lnTo>
                    <a:pt x="113"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14" name="Freeform 213"/>
            <p:cNvSpPr>
              <a:spLocks/>
            </p:cNvSpPr>
            <p:nvPr/>
          </p:nvSpPr>
          <p:spPr bwMode="auto">
            <a:xfrm>
              <a:off x="7997783" y="3597566"/>
              <a:ext cx="133350" cy="130175"/>
            </a:xfrm>
            <a:custGeom>
              <a:avLst/>
              <a:gdLst>
                <a:gd name="T0" fmla="*/ 2147483646 w 293"/>
                <a:gd name="T1" fmla="*/ 2147483646 h 246"/>
                <a:gd name="T2" fmla="*/ 2147483646 w 293"/>
                <a:gd name="T3" fmla="*/ 2147483646 h 246"/>
                <a:gd name="T4" fmla="*/ 2147483646 w 293"/>
                <a:gd name="T5" fmla="*/ 2147483646 h 246"/>
                <a:gd name="T6" fmla="*/ 2147483646 w 293"/>
                <a:gd name="T7" fmla="*/ 2147483646 h 246"/>
                <a:gd name="T8" fmla="*/ 2147483646 w 293"/>
                <a:gd name="T9" fmla="*/ 2147483646 h 246"/>
                <a:gd name="T10" fmla="*/ 2147483646 w 293"/>
                <a:gd name="T11" fmla="*/ 2147483646 h 246"/>
                <a:gd name="T12" fmla="*/ 2147483646 w 293"/>
                <a:gd name="T13" fmla="*/ 2147483646 h 246"/>
                <a:gd name="T14" fmla="*/ 2147483646 w 293"/>
                <a:gd name="T15" fmla="*/ 2147483646 h 246"/>
                <a:gd name="T16" fmla="*/ 2147483646 w 293"/>
                <a:gd name="T17" fmla="*/ 2147483646 h 246"/>
                <a:gd name="T18" fmla="*/ 2147483646 w 293"/>
                <a:gd name="T19" fmla="*/ 2147483646 h 246"/>
                <a:gd name="T20" fmla="*/ 2147483646 w 293"/>
                <a:gd name="T21" fmla="*/ 2147483646 h 246"/>
                <a:gd name="T22" fmla="*/ 2147483646 w 293"/>
                <a:gd name="T23" fmla="*/ 2147483646 h 246"/>
                <a:gd name="T24" fmla="*/ 2147483646 w 293"/>
                <a:gd name="T25" fmla="*/ 2147483646 h 246"/>
                <a:gd name="T26" fmla="*/ 2147483646 w 293"/>
                <a:gd name="T27" fmla="*/ 2147483646 h 246"/>
                <a:gd name="T28" fmla="*/ 2147483646 w 293"/>
                <a:gd name="T29" fmla="*/ 2147483646 h 246"/>
                <a:gd name="T30" fmla="*/ 2147483646 w 293"/>
                <a:gd name="T31" fmla="*/ 2147483646 h 246"/>
                <a:gd name="T32" fmla="*/ 2147483646 w 293"/>
                <a:gd name="T33" fmla="*/ 2147483646 h 246"/>
                <a:gd name="T34" fmla="*/ 2147483646 w 293"/>
                <a:gd name="T35" fmla="*/ 2147483646 h 246"/>
                <a:gd name="T36" fmla="*/ 2147483646 w 293"/>
                <a:gd name="T37" fmla="*/ 2147483646 h 246"/>
                <a:gd name="T38" fmla="*/ 2147483646 w 293"/>
                <a:gd name="T39" fmla="*/ 2147483646 h 246"/>
                <a:gd name="T40" fmla="*/ 2147483646 w 293"/>
                <a:gd name="T41" fmla="*/ 2147483646 h 246"/>
                <a:gd name="T42" fmla="*/ 2147483646 w 293"/>
                <a:gd name="T43" fmla="*/ 2147483646 h 246"/>
                <a:gd name="T44" fmla="*/ 2147483646 w 293"/>
                <a:gd name="T45" fmla="*/ 2147483646 h 246"/>
                <a:gd name="T46" fmla="*/ 2147483646 w 293"/>
                <a:gd name="T47" fmla="*/ 2147483646 h 246"/>
                <a:gd name="T48" fmla="*/ 2147483646 w 293"/>
                <a:gd name="T49" fmla="*/ 2147483646 h 246"/>
                <a:gd name="T50" fmla="*/ 2147483646 w 293"/>
                <a:gd name="T51" fmla="*/ 2147483646 h 246"/>
                <a:gd name="T52" fmla="*/ 2147483646 w 293"/>
                <a:gd name="T53" fmla="*/ 2147483646 h 246"/>
                <a:gd name="T54" fmla="*/ 2147483646 w 293"/>
                <a:gd name="T55" fmla="*/ 2147483646 h 246"/>
                <a:gd name="T56" fmla="*/ 2147483646 w 293"/>
                <a:gd name="T57" fmla="*/ 2147483646 h 246"/>
                <a:gd name="T58" fmla="*/ 2147483646 w 293"/>
                <a:gd name="T59" fmla="*/ 2147483646 h 246"/>
                <a:gd name="T60" fmla="*/ 2147483646 w 293"/>
                <a:gd name="T61" fmla="*/ 2147483646 h 246"/>
                <a:gd name="T62" fmla="*/ 0 w 293"/>
                <a:gd name="T63" fmla="*/ 2147483646 h 246"/>
                <a:gd name="T64" fmla="*/ 2147483646 w 293"/>
                <a:gd name="T65" fmla="*/ 2147483646 h 246"/>
                <a:gd name="T66" fmla="*/ 2147483646 w 293"/>
                <a:gd name="T67" fmla="*/ 2147483646 h 246"/>
                <a:gd name="T68" fmla="*/ 2147483646 w 293"/>
                <a:gd name="T69" fmla="*/ 2147483646 h 246"/>
                <a:gd name="T70" fmla="*/ 2147483646 w 293"/>
                <a:gd name="T71" fmla="*/ 2147483646 h 246"/>
                <a:gd name="T72" fmla="*/ 2147483646 w 293"/>
                <a:gd name="T73" fmla="*/ 2147483646 h 246"/>
                <a:gd name="T74" fmla="*/ 2147483646 w 293"/>
                <a:gd name="T75" fmla="*/ 2147483646 h 246"/>
                <a:gd name="T76" fmla="*/ 2147483646 w 293"/>
                <a:gd name="T77" fmla="*/ 2147483646 h 246"/>
                <a:gd name="T78" fmla="*/ 2147483646 w 293"/>
                <a:gd name="T79" fmla="*/ 2147483646 h 24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93" h="246">
                  <a:moveTo>
                    <a:pt x="133" y="12"/>
                  </a:moveTo>
                  <a:lnTo>
                    <a:pt x="152" y="19"/>
                  </a:lnTo>
                  <a:lnTo>
                    <a:pt x="166" y="24"/>
                  </a:lnTo>
                  <a:lnTo>
                    <a:pt x="179" y="30"/>
                  </a:lnTo>
                  <a:lnTo>
                    <a:pt x="193" y="37"/>
                  </a:lnTo>
                  <a:lnTo>
                    <a:pt x="196" y="30"/>
                  </a:lnTo>
                  <a:lnTo>
                    <a:pt x="199" y="23"/>
                  </a:lnTo>
                  <a:lnTo>
                    <a:pt x="202" y="18"/>
                  </a:lnTo>
                  <a:lnTo>
                    <a:pt x="205" y="14"/>
                  </a:lnTo>
                  <a:lnTo>
                    <a:pt x="210" y="10"/>
                  </a:lnTo>
                  <a:lnTo>
                    <a:pt x="214" y="8"/>
                  </a:lnTo>
                  <a:lnTo>
                    <a:pt x="219" y="6"/>
                  </a:lnTo>
                  <a:lnTo>
                    <a:pt x="223" y="4"/>
                  </a:lnTo>
                  <a:lnTo>
                    <a:pt x="245" y="2"/>
                  </a:lnTo>
                  <a:lnTo>
                    <a:pt x="272" y="0"/>
                  </a:lnTo>
                  <a:lnTo>
                    <a:pt x="293" y="80"/>
                  </a:lnTo>
                  <a:lnTo>
                    <a:pt x="279" y="93"/>
                  </a:lnTo>
                  <a:lnTo>
                    <a:pt x="266" y="107"/>
                  </a:lnTo>
                  <a:lnTo>
                    <a:pt x="250" y="123"/>
                  </a:lnTo>
                  <a:lnTo>
                    <a:pt x="237" y="141"/>
                  </a:lnTo>
                  <a:lnTo>
                    <a:pt x="231" y="150"/>
                  </a:lnTo>
                  <a:lnTo>
                    <a:pt x="225" y="159"/>
                  </a:lnTo>
                  <a:lnTo>
                    <a:pt x="220" y="169"/>
                  </a:lnTo>
                  <a:lnTo>
                    <a:pt x="215" y="178"/>
                  </a:lnTo>
                  <a:lnTo>
                    <a:pt x="212" y="187"/>
                  </a:lnTo>
                  <a:lnTo>
                    <a:pt x="209" y="197"/>
                  </a:lnTo>
                  <a:lnTo>
                    <a:pt x="206" y="207"/>
                  </a:lnTo>
                  <a:lnTo>
                    <a:pt x="206" y="216"/>
                  </a:lnTo>
                  <a:lnTo>
                    <a:pt x="201" y="216"/>
                  </a:lnTo>
                  <a:lnTo>
                    <a:pt x="196" y="217"/>
                  </a:lnTo>
                  <a:lnTo>
                    <a:pt x="190" y="218"/>
                  </a:lnTo>
                  <a:lnTo>
                    <a:pt x="186" y="220"/>
                  </a:lnTo>
                  <a:lnTo>
                    <a:pt x="178" y="224"/>
                  </a:lnTo>
                  <a:lnTo>
                    <a:pt x="170" y="229"/>
                  </a:lnTo>
                  <a:lnTo>
                    <a:pt x="163" y="234"/>
                  </a:lnTo>
                  <a:lnTo>
                    <a:pt x="154" y="239"/>
                  </a:lnTo>
                  <a:lnTo>
                    <a:pt x="145" y="243"/>
                  </a:lnTo>
                  <a:lnTo>
                    <a:pt x="133" y="246"/>
                  </a:lnTo>
                  <a:lnTo>
                    <a:pt x="118" y="243"/>
                  </a:lnTo>
                  <a:lnTo>
                    <a:pt x="102" y="240"/>
                  </a:lnTo>
                  <a:lnTo>
                    <a:pt x="87" y="236"/>
                  </a:lnTo>
                  <a:lnTo>
                    <a:pt x="71" y="232"/>
                  </a:lnTo>
                  <a:lnTo>
                    <a:pt x="65" y="229"/>
                  </a:lnTo>
                  <a:lnTo>
                    <a:pt x="59" y="226"/>
                  </a:lnTo>
                  <a:lnTo>
                    <a:pt x="54" y="223"/>
                  </a:lnTo>
                  <a:lnTo>
                    <a:pt x="49" y="220"/>
                  </a:lnTo>
                  <a:lnTo>
                    <a:pt x="45" y="216"/>
                  </a:lnTo>
                  <a:lnTo>
                    <a:pt x="43" y="212"/>
                  </a:lnTo>
                  <a:lnTo>
                    <a:pt x="41" y="208"/>
                  </a:lnTo>
                  <a:lnTo>
                    <a:pt x="41" y="204"/>
                  </a:lnTo>
                  <a:lnTo>
                    <a:pt x="44" y="193"/>
                  </a:lnTo>
                  <a:lnTo>
                    <a:pt x="47" y="178"/>
                  </a:lnTo>
                  <a:lnTo>
                    <a:pt x="46" y="170"/>
                  </a:lnTo>
                  <a:lnTo>
                    <a:pt x="45" y="162"/>
                  </a:lnTo>
                  <a:lnTo>
                    <a:pt x="43" y="154"/>
                  </a:lnTo>
                  <a:lnTo>
                    <a:pt x="40" y="147"/>
                  </a:lnTo>
                  <a:lnTo>
                    <a:pt x="32" y="132"/>
                  </a:lnTo>
                  <a:lnTo>
                    <a:pt x="24" y="119"/>
                  </a:lnTo>
                  <a:lnTo>
                    <a:pt x="15" y="106"/>
                  </a:lnTo>
                  <a:lnTo>
                    <a:pt x="8" y="91"/>
                  </a:lnTo>
                  <a:lnTo>
                    <a:pt x="4" y="83"/>
                  </a:lnTo>
                  <a:lnTo>
                    <a:pt x="2" y="74"/>
                  </a:lnTo>
                  <a:lnTo>
                    <a:pt x="1" y="65"/>
                  </a:lnTo>
                  <a:lnTo>
                    <a:pt x="0" y="55"/>
                  </a:lnTo>
                  <a:lnTo>
                    <a:pt x="1" y="50"/>
                  </a:lnTo>
                  <a:lnTo>
                    <a:pt x="2" y="45"/>
                  </a:lnTo>
                  <a:lnTo>
                    <a:pt x="4" y="40"/>
                  </a:lnTo>
                  <a:lnTo>
                    <a:pt x="8" y="36"/>
                  </a:lnTo>
                  <a:lnTo>
                    <a:pt x="12" y="32"/>
                  </a:lnTo>
                  <a:lnTo>
                    <a:pt x="17" y="29"/>
                  </a:lnTo>
                  <a:lnTo>
                    <a:pt x="21" y="25"/>
                  </a:lnTo>
                  <a:lnTo>
                    <a:pt x="26" y="22"/>
                  </a:lnTo>
                  <a:lnTo>
                    <a:pt x="37" y="17"/>
                  </a:lnTo>
                  <a:lnTo>
                    <a:pt x="48" y="14"/>
                  </a:lnTo>
                  <a:lnTo>
                    <a:pt x="58" y="13"/>
                  </a:lnTo>
                  <a:lnTo>
                    <a:pt x="67" y="12"/>
                  </a:lnTo>
                  <a:lnTo>
                    <a:pt x="79" y="12"/>
                  </a:lnTo>
                  <a:lnTo>
                    <a:pt x="96" y="12"/>
                  </a:lnTo>
                  <a:lnTo>
                    <a:pt x="113" y="12"/>
                  </a:lnTo>
                  <a:lnTo>
                    <a:pt x="133" y="1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15" name="Freeform 214"/>
            <p:cNvSpPr>
              <a:spLocks/>
            </p:cNvSpPr>
            <p:nvPr/>
          </p:nvSpPr>
          <p:spPr bwMode="auto">
            <a:xfrm>
              <a:off x="8399421" y="2833978"/>
              <a:ext cx="85725" cy="130175"/>
            </a:xfrm>
            <a:custGeom>
              <a:avLst/>
              <a:gdLst>
                <a:gd name="T0" fmla="*/ 2147483646 w 200"/>
                <a:gd name="T1" fmla="*/ 2147483646 h 246"/>
                <a:gd name="T2" fmla="*/ 2147483646 w 200"/>
                <a:gd name="T3" fmla="*/ 2147483646 h 246"/>
                <a:gd name="T4" fmla="*/ 2147483646 w 200"/>
                <a:gd name="T5" fmla="*/ 2147483646 h 246"/>
                <a:gd name="T6" fmla="*/ 2147483646 w 200"/>
                <a:gd name="T7" fmla="*/ 2147483646 h 246"/>
                <a:gd name="T8" fmla="*/ 2147483646 w 200"/>
                <a:gd name="T9" fmla="*/ 2147483646 h 246"/>
                <a:gd name="T10" fmla="*/ 2147483646 w 200"/>
                <a:gd name="T11" fmla="*/ 2147483646 h 246"/>
                <a:gd name="T12" fmla="*/ 2147483646 w 200"/>
                <a:gd name="T13" fmla="*/ 2147483646 h 246"/>
                <a:gd name="T14" fmla="*/ 2147483646 w 200"/>
                <a:gd name="T15" fmla="*/ 2147483646 h 246"/>
                <a:gd name="T16" fmla="*/ 2147483646 w 200"/>
                <a:gd name="T17" fmla="*/ 2147483646 h 246"/>
                <a:gd name="T18" fmla="*/ 2147483646 w 200"/>
                <a:gd name="T19" fmla="*/ 2147483646 h 246"/>
                <a:gd name="T20" fmla="*/ 2147483646 w 200"/>
                <a:gd name="T21" fmla="*/ 2147483646 h 246"/>
                <a:gd name="T22" fmla="*/ 2147483646 w 200"/>
                <a:gd name="T23" fmla="*/ 2147483646 h 246"/>
                <a:gd name="T24" fmla="*/ 2147483646 w 200"/>
                <a:gd name="T25" fmla="*/ 2147483646 h 246"/>
                <a:gd name="T26" fmla="*/ 2147483646 w 200"/>
                <a:gd name="T27" fmla="*/ 2147483646 h 246"/>
                <a:gd name="T28" fmla="*/ 2147483646 w 200"/>
                <a:gd name="T29" fmla="*/ 2147483646 h 246"/>
                <a:gd name="T30" fmla="*/ 2147483646 w 200"/>
                <a:gd name="T31" fmla="*/ 2147483646 h 246"/>
                <a:gd name="T32" fmla="*/ 2147483646 w 200"/>
                <a:gd name="T33" fmla="*/ 2147483646 h 246"/>
                <a:gd name="T34" fmla="*/ 2147483646 w 200"/>
                <a:gd name="T35" fmla="*/ 2147483646 h 246"/>
                <a:gd name="T36" fmla="*/ 2147483646 w 200"/>
                <a:gd name="T37" fmla="*/ 2147483646 h 246"/>
                <a:gd name="T38" fmla="*/ 2147483646 w 200"/>
                <a:gd name="T39" fmla="*/ 2147483646 h 246"/>
                <a:gd name="T40" fmla="*/ 2147483646 w 200"/>
                <a:gd name="T41" fmla="*/ 2147483646 h 246"/>
                <a:gd name="T42" fmla="*/ 2147483646 w 200"/>
                <a:gd name="T43" fmla="*/ 2147483646 h 246"/>
                <a:gd name="T44" fmla="*/ 2147483646 w 200"/>
                <a:gd name="T45" fmla="*/ 2147483646 h 246"/>
                <a:gd name="T46" fmla="*/ 2147483646 w 200"/>
                <a:gd name="T47" fmla="*/ 2147483646 h 246"/>
                <a:gd name="T48" fmla="*/ 2147483646 w 200"/>
                <a:gd name="T49" fmla="*/ 2147483646 h 246"/>
                <a:gd name="T50" fmla="*/ 2147483646 w 200"/>
                <a:gd name="T51" fmla="*/ 2147483646 h 246"/>
                <a:gd name="T52" fmla="*/ 2147483646 w 200"/>
                <a:gd name="T53" fmla="*/ 2147483646 h 246"/>
                <a:gd name="T54" fmla="*/ 2147483646 w 200"/>
                <a:gd name="T55" fmla="*/ 2147483646 h 246"/>
                <a:gd name="T56" fmla="*/ 2147483646 w 200"/>
                <a:gd name="T57" fmla="*/ 2147483646 h 246"/>
                <a:gd name="T58" fmla="*/ 2147483646 w 200"/>
                <a:gd name="T59" fmla="*/ 2147483646 h 246"/>
                <a:gd name="T60" fmla="*/ 2147483646 w 200"/>
                <a:gd name="T61" fmla="*/ 2147483646 h 246"/>
                <a:gd name="T62" fmla="*/ 2147483646 w 200"/>
                <a:gd name="T63" fmla="*/ 2147483646 h 246"/>
                <a:gd name="T64" fmla="*/ 2147483646 w 200"/>
                <a:gd name="T65" fmla="*/ 2147483646 h 246"/>
                <a:gd name="T66" fmla="*/ 2147483646 w 200"/>
                <a:gd name="T67" fmla="*/ 2147483646 h 246"/>
                <a:gd name="T68" fmla="*/ 2147483646 w 200"/>
                <a:gd name="T69" fmla="*/ 2147483646 h 246"/>
                <a:gd name="T70" fmla="*/ 2147483646 w 200"/>
                <a:gd name="T71" fmla="*/ 2147483646 h 246"/>
                <a:gd name="T72" fmla="*/ 2147483646 w 200"/>
                <a:gd name="T73" fmla="*/ 2147483646 h 246"/>
                <a:gd name="T74" fmla="*/ 2147483646 w 200"/>
                <a:gd name="T75" fmla="*/ 2147483646 h 246"/>
                <a:gd name="T76" fmla="*/ 2147483646 w 200"/>
                <a:gd name="T77" fmla="*/ 2147483646 h 246"/>
                <a:gd name="T78" fmla="*/ 2147483646 w 200"/>
                <a:gd name="T79" fmla="*/ 2147483646 h 246"/>
                <a:gd name="T80" fmla="*/ 2147483646 w 200"/>
                <a:gd name="T81" fmla="*/ 2147483646 h 24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00" h="246">
                  <a:moveTo>
                    <a:pt x="13" y="49"/>
                  </a:moveTo>
                  <a:lnTo>
                    <a:pt x="18" y="41"/>
                  </a:lnTo>
                  <a:lnTo>
                    <a:pt x="22" y="32"/>
                  </a:lnTo>
                  <a:lnTo>
                    <a:pt x="28" y="26"/>
                  </a:lnTo>
                  <a:lnTo>
                    <a:pt x="33" y="20"/>
                  </a:lnTo>
                  <a:lnTo>
                    <a:pt x="38" y="16"/>
                  </a:lnTo>
                  <a:lnTo>
                    <a:pt x="44" y="12"/>
                  </a:lnTo>
                  <a:lnTo>
                    <a:pt x="50" y="9"/>
                  </a:lnTo>
                  <a:lnTo>
                    <a:pt x="54" y="6"/>
                  </a:lnTo>
                  <a:lnTo>
                    <a:pt x="73" y="1"/>
                  </a:lnTo>
                  <a:lnTo>
                    <a:pt x="80" y="0"/>
                  </a:lnTo>
                  <a:lnTo>
                    <a:pt x="88" y="12"/>
                  </a:lnTo>
                  <a:lnTo>
                    <a:pt x="98" y="23"/>
                  </a:lnTo>
                  <a:lnTo>
                    <a:pt x="108" y="34"/>
                  </a:lnTo>
                  <a:lnTo>
                    <a:pt x="119" y="46"/>
                  </a:lnTo>
                  <a:lnTo>
                    <a:pt x="125" y="50"/>
                  </a:lnTo>
                  <a:lnTo>
                    <a:pt x="132" y="54"/>
                  </a:lnTo>
                  <a:lnTo>
                    <a:pt x="139" y="58"/>
                  </a:lnTo>
                  <a:lnTo>
                    <a:pt x="145" y="61"/>
                  </a:lnTo>
                  <a:lnTo>
                    <a:pt x="152" y="64"/>
                  </a:lnTo>
                  <a:lnTo>
                    <a:pt x="158" y="66"/>
                  </a:lnTo>
                  <a:lnTo>
                    <a:pt x="166" y="67"/>
                  </a:lnTo>
                  <a:lnTo>
                    <a:pt x="174" y="67"/>
                  </a:lnTo>
                  <a:lnTo>
                    <a:pt x="184" y="96"/>
                  </a:lnTo>
                  <a:lnTo>
                    <a:pt x="191" y="123"/>
                  </a:lnTo>
                  <a:lnTo>
                    <a:pt x="195" y="137"/>
                  </a:lnTo>
                  <a:lnTo>
                    <a:pt x="198" y="151"/>
                  </a:lnTo>
                  <a:lnTo>
                    <a:pt x="199" y="165"/>
                  </a:lnTo>
                  <a:lnTo>
                    <a:pt x="200" y="178"/>
                  </a:lnTo>
                  <a:lnTo>
                    <a:pt x="200" y="185"/>
                  </a:lnTo>
                  <a:lnTo>
                    <a:pt x="199" y="192"/>
                  </a:lnTo>
                  <a:lnTo>
                    <a:pt x="198" y="197"/>
                  </a:lnTo>
                  <a:lnTo>
                    <a:pt x="196" y="202"/>
                  </a:lnTo>
                  <a:lnTo>
                    <a:pt x="195" y="207"/>
                  </a:lnTo>
                  <a:lnTo>
                    <a:pt x="192" y="211"/>
                  </a:lnTo>
                  <a:lnTo>
                    <a:pt x="189" y="214"/>
                  </a:lnTo>
                  <a:lnTo>
                    <a:pt x="186" y="216"/>
                  </a:lnTo>
                  <a:lnTo>
                    <a:pt x="179" y="220"/>
                  </a:lnTo>
                  <a:lnTo>
                    <a:pt x="173" y="222"/>
                  </a:lnTo>
                  <a:lnTo>
                    <a:pt x="164" y="224"/>
                  </a:lnTo>
                  <a:lnTo>
                    <a:pt x="156" y="224"/>
                  </a:lnTo>
                  <a:lnTo>
                    <a:pt x="140" y="224"/>
                  </a:lnTo>
                  <a:lnTo>
                    <a:pt x="124" y="226"/>
                  </a:lnTo>
                  <a:lnTo>
                    <a:pt x="118" y="229"/>
                  </a:lnTo>
                  <a:lnTo>
                    <a:pt x="112" y="232"/>
                  </a:lnTo>
                  <a:lnTo>
                    <a:pt x="111" y="235"/>
                  </a:lnTo>
                  <a:lnTo>
                    <a:pt x="109" y="238"/>
                  </a:lnTo>
                  <a:lnTo>
                    <a:pt x="108" y="242"/>
                  </a:lnTo>
                  <a:lnTo>
                    <a:pt x="107" y="246"/>
                  </a:lnTo>
                  <a:lnTo>
                    <a:pt x="98" y="245"/>
                  </a:lnTo>
                  <a:lnTo>
                    <a:pt x="90" y="243"/>
                  </a:lnTo>
                  <a:lnTo>
                    <a:pt x="85" y="240"/>
                  </a:lnTo>
                  <a:lnTo>
                    <a:pt x="80" y="235"/>
                  </a:lnTo>
                  <a:lnTo>
                    <a:pt x="77" y="230"/>
                  </a:lnTo>
                  <a:lnTo>
                    <a:pt x="75" y="223"/>
                  </a:lnTo>
                  <a:lnTo>
                    <a:pt x="73" y="216"/>
                  </a:lnTo>
                  <a:lnTo>
                    <a:pt x="72" y="209"/>
                  </a:lnTo>
                  <a:lnTo>
                    <a:pt x="72" y="192"/>
                  </a:lnTo>
                  <a:lnTo>
                    <a:pt x="72" y="176"/>
                  </a:lnTo>
                  <a:lnTo>
                    <a:pt x="71" y="168"/>
                  </a:lnTo>
                  <a:lnTo>
                    <a:pt x="71" y="161"/>
                  </a:lnTo>
                  <a:lnTo>
                    <a:pt x="69" y="154"/>
                  </a:lnTo>
                  <a:lnTo>
                    <a:pt x="67" y="148"/>
                  </a:lnTo>
                  <a:lnTo>
                    <a:pt x="64" y="142"/>
                  </a:lnTo>
                  <a:lnTo>
                    <a:pt x="61" y="137"/>
                  </a:lnTo>
                  <a:lnTo>
                    <a:pt x="56" y="134"/>
                  </a:lnTo>
                  <a:lnTo>
                    <a:pt x="51" y="130"/>
                  </a:lnTo>
                  <a:lnTo>
                    <a:pt x="40" y="125"/>
                  </a:lnTo>
                  <a:lnTo>
                    <a:pt x="29" y="120"/>
                  </a:lnTo>
                  <a:lnTo>
                    <a:pt x="18" y="115"/>
                  </a:lnTo>
                  <a:lnTo>
                    <a:pt x="9" y="110"/>
                  </a:lnTo>
                  <a:lnTo>
                    <a:pt x="6" y="106"/>
                  </a:lnTo>
                  <a:lnTo>
                    <a:pt x="3" y="103"/>
                  </a:lnTo>
                  <a:lnTo>
                    <a:pt x="1" y="98"/>
                  </a:lnTo>
                  <a:lnTo>
                    <a:pt x="0" y="93"/>
                  </a:lnTo>
                  <a:lnTo>
                    <a:pt x="1" y="87"/>
                  </a:lnTo>
                  <a:lnTo>
                    <a:pt x="3" y="83"/>
                  </a:lnTo>
                  <a:lnTo>
                    <a:pt x="5" y="78"/>
                  </a:lnTo>
                  <a:lnTo>
                    <a:pt x="7" y="73"/>
                  </a:lnTo>
                  <a:lnTo>
                    <a:pt x="10" y="68"/>
                  </a:lnTo>
                  <a:lnTo>
                    <a:pt x="12" y="62"/>
                  </a:lnTo>
                  <a:lnTo>
                    <a:pt x="13" y="56"/>
                  </a:lnTo>
                  <a:lnTo>
                    <a:pt x="13" y="49"/>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16" name="Freeform 215"/>
            <p:cNvSpPr>
              <a:spLocks/>
            </p:cNvSpPr>
            <p:nvPr/>
          </p:nvSpPr>
          <p:spPr bwMode="auto">
            <a:xfrm>
              <a:off x="8967746" y="4130965"/>
              <a:ext cx="231775" cy="254000"/>
            </a:xfrm>
            <a:custGeom>
              <a:avLst/>
              <a:gdLst>
                <a:gd name="T0" fmla="*/ 2147483646 w 538"/>
                <a:gd name="T1" fmla="*/ 2147483646 h 487"/>
                <a:gd name="T2" fmla="*/ 2147483646 w 538"/>
                <a:gd name="T3" fmla="*/ 2147483646 h 487"/>
                <a:gd name="T4" fmla="*/ 2147483646 w 538"/>
                <a:gd name="T5" fmla="*/ 2147483646 h 487"/>
                <a:gd name="T6" fmla="*/ 2147483646 w 538"/>
                <a:gd name="T7" fmla="*/ 2147483646 h 487"/>
                <a:gd name="T8" fmla="*/ 2147483646 w 538"/>
                <a:gd name="T9" fmla="*/ 2147483646 h 487"/>
                <a:gd name="T10" fmla="*/ 2147483646 w 538"/>
                <a:gd name="T11" fmla="*/ 2147483646 h 487"/>
                <a:gd name="T12" fmla="*/ 2147483646 w 538"/>
                <a:gd name="T13" fmla="*/ 2147483646 h 487"/>
                <a:gd name="T14" fmla="*/ 2147483646 w 538"/>
                <a:gd name="T15" fmla="*/ 2147483646 h 487"/>
                <a:gd name="T16" fmla="*/ 2147483646 w 538"/>
                <a:gd name="T17" fmla="*/ 2147483646 h 487"/>
                <a:gd name="T18" fmla="*/ 2147483646 w 538"/>
                <a:gd name="T19" fmla="*/ 2147483646 h 487"/>
                <a:gd name="T20" fmla="*/ 2147483646 w 538"/>
                <a:gd name="T21" fmla="*/ 2147483646 h 487"/>
                <a:gd name="T22" fmla="*/ 2147483646 w 538"/>
                <a:gd name="T23" fmla="*/ 2147483646 h 487"/>
                <a:gd name="T24" fmla="*/ 2147483646 w 538"/>
                <a:gd name="T25" fmla="*/ 2147483646 h 487"/>
                <a:gd name="T26" fmla="*/ 2147483646 w 538"/>
                <a:gd name="T27" fmla="*/ 2147483646 h 487"/>
                <a:gd name="T28" fmla="*/ 2147483646 w 538"/>
                <a:gd name="T29" fmla="*/ 2147483646 h 487"/>
                <a:gd name="T30" fmla="*/ 2147483646 w 538"/>
                <a:gd name="T31" fmla="*/ 2147483646 h 487"/>
                <a:gd name="T32" fmla="*/ 2147483646 w 538"/>
                <a:gd name="T33" fmla="*/ 2147483646 h 487"/>
                <a:gd name="T34" fmla="*/ 2147483646 w 538"/>
                <a:gd name="T35" fmla="*/ 2147483646 h 487"/>
                <a:gd name="T36" fmla="*/ 2147483646 w 538"/>
                <a:gd name="T37" fmla="*/ 2147483646 h 487"/>
                <a:gd name="T38" fmla="*/ 2147483646 w 538"/>
                <a:gd name="T39" fmla="*/ 2147483646 h 487"/>
                <a:gd name="T40" fmla="*/ 2147483646 w 538"/>
                <a:gd name="T41" fmla="*/ 2147483646 h 487"/>
                <a:gd name="T42" fmla="*/ 2147483646 w 538"/>
                <a:gd name="T43" fmla="*/ 2147483646 h 487"/>
                <a:gd name="T44" fmla="*/ 2147483646 w 538"/>
                <a:gd name="T45" fmla="*/ 2147483646 h 487"/>
                <a:gd name="T46" fmla="*/ 2147483646 w 538"/>
                <a:gd name="T47" fmla="*/ 2147483646 h 487"/>
                <a:gd name="T48" fmla="*/ 2147483646 w 538"/>
                <a:gd name="T49" fmla="*/ 2147483646 h 487"/>
                <a:gd name="T50" fmla="*/ 2147483646 w 538"/>
                <a:gd name="T51" fmla="*/ 2147483646 h 487"/>
                <a:gd name="T52" fmla="*/ 2147483646 w 538"/>
                <a:gd name="T53" fmla="*/ 2147483646 h 487"/>
                <a:gd name="T54" fmla="*/ 2147483646 w 538"/>
                <a:gd name="T55" fmla="*/ 2147483646 h 487"/>
                <a:gd name="T56" fmla="*/ 2147483646 w 538"/>
                <a:gd name="T57" fmla="*/ 2147483646 h 487"/>
                <a:gd name="T58" fmla="*/ 2147483646 w 538"/>
                <a:gd name="T59" fmla="*/ 2147483646 h 487"/>
                <a:gd name="T60" fmla="*/ 2147483646 w 538"/>
                <a:gd name="T61" fmla="*/ 2147483646 h 487"/>
                <a:gd name="T62" fmla="*/ 2147483646 w 538"/>
                <a:gd name="T63" fmla="*/ 2147483646 h 487"/>
                <a:gd name="T64" fmla="*/ 2147483646 w 538"/>
                <a:gd name="T65" fmla="*/ 2147483646 h 487"/>
                <a:gd name="T66" fmla="*/ 2147483646 w 538"/>
                <a:gd name="T67" fmla="*/ 2147483646 h 487"/>
                <a:gd name="T68" fmla="*/ 2147483646 w 538"/>
                <a:gd name="T69" fmla="*/ 2147483646 h 487"/>
                <a:gd name="T70" fmla="*/ 2147483646 w 538"/>
                <a:gd name="T71" fmla="*/ 2147483646 h 487"/>
                <a:gd name="T72" fmla="*/ 2147483646 w 538"/>
                <a:gd name="T73" fmla="*/ 2147483646 h 487"/>
                <a:gd name="T74" fmla="*/ 2147483646 w 538"/>
                <a:gd name="T75" fmla="*/ 2147483646 h 487"/>
                <a:gd name="T76" fmla="*/ 2147483646 w 538"/>
                <a:gd name="T77" fmla="*/ 2147483646 h 487"/>
                <a:gd name="T78" fmla="*/ 2147483646 w 538"/>
                <a:gd name="T79" fmla="*/ 2147483646 h 487"/>
                <a:gd name="T80" fmla="*/ 2147483646 w 538"/>
                <a:gd name="T81" fmla="*/ 2147483646 h 487"/>
                <a:gd name="T82" fmla="*/ 2147483646 w 538"/>
                <a:gd name="T83" fmla="*/ 2147483646 h 487"/>
                <a:gd name="T84" fmla="*/ 2147483646 w 538"/>
                <a:gd name="T85" fmla="*/ 2147483646 h 487"/>
                <a:gd name="T86" fmla="*/ 2147483646 w 538"/>
                <a:gd name="T87" fmla="*/ 0 h 48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38" h="487">
                  <a:moveTo>
                    <a:pt x="20" y="0"/>
                  </a:moveTo>
                  <a:lnTo>
                    <a:pt x="58" y="10"/>
                  </a:lnTo>
                  <a:lnTo>
                    <a:pt x="91" y="21"/>
                  </a:lnTo>
                  <a:lnTo>
                    <a:pt x="119" y="30"/>
                  </a:lnTo>
                  <a:lnTo>
                    <a:pt x="142" y="38"/>
                  </a:lnTo>
                  <a:lnTo>
                    <a:pt x="160" y="47"/>
                  </a:lnTo>
                  <a:lnTo>
                    <a:pt x="177" y="55"/>
                  </a:lnTo>
                  <a:lnTo>
                    <a:pt x="190" y="62"/>
                  </a:lnTo>
                  <a:lnTo>
                    <a:pt x="202" y="70"/>
                  </a:lnTo>
                  <a:lnTo>
                    <a:pt x="222" y="86"/>
                  </a:lnTo>
                  <a:lnTo>
                    <a:pt x="242" y="102"/>
                  </a:lnTo>
                  <a:lnTo>
                    <a:pt x="253" y="110"/>
                  </a:lnTo>
                  <a:lnTo>
                    <a:pt x="266" y="118"/>
                  </a:lnTo>
                  <a:lnTo>
                    <a:pt x="281" y="127"/>
                  </a:lnTo>
                  <a:lnTo>
                    <a:pt x="300" y="136"/>
                  </a:lnTo>
                  <a:lnTo>
                    <a:pt x="297" y="152"/>
                  </a:lnTo>
                  <a:lnTo>
                    <a:pt x="297" y="158"/>
                  </a:lnTo>
                  <a:lnTo>
                    <a:pt x="299" y="161"/>
                  </a:lnTo>
                  <a:lnTo>
                    <a:pt x="300" y="167"/>
                  </a:lnTo>
                  <a:lnTo>
                    <a:pt x="314" y="178"/>
                  </a:lnTo>
                  <a:lnTo>
                    <a:pt x="347" y="205"/>
                  </a:lnTo>
                  <a:lnTo>
                    <a:pt x="381" y="231"/>
                  </a:lnTo>
                  <a:lnTo>
                    <a:pt x="399" y="247"/>
                  </a:lnTo>
                  <a:lnTo>
                    <a:pt x="393" y="248"/>
                  </a:lnTo>
                  <a:lnTo>
                    <a:pt x="386" y="250"/>
                  </a:lnTo>
                  <a:lnTo>
                    <a:pt x="382" y="250"/>
                  </a:lnTo>
                  <a:lnTo>
                    <a:pt x="379" y="250"/>
                  </a:lnTo>
                  <a:lnTo>
                    <a:pt x="376" y="249"/>
                  </a:lnTo>
                  <a:lnTo>
                    <a:pt x="372" y="247"/>
                  </a:lnTo>
                  <a:lnTo>
                    <a:pt x="372" y="256"/>
                  </a:lnTo>
                  <a:lnTo>
                    <a:pt x="372" y="265"/>
                  </a:lnTo>
                  <a:lnTo>
                    <a:pt x="372" y="272"/>
                  </a:lnTo>
                  <a:lnTo>
                    <a:pt x="372" y="278"/>
                  </a:lnTo>
                  <a:lnTo>
                    <a:pt x="373" y="285"/>
                  </a:lnTo>
                  <a:lnTo>
                    <a:pt x="375" y="292"/>
                  </a:lnTo>
                  <a:lnTo>
                    <a:pt x="377" y="301"/>
                  </a:lnTo>
                  <a:lnTo>
                    <a:pt x="380" y="309"/>
                  </a:lnTo>
                  <a:lnTo>
                    <a:pt x="384" y="317"/>
                  </a:lnTo>
                  <a:lnTo>
                    <a:pt x="389" y="325"/>
                  </a:lnTo>
                  <a:lnTo>
                    <a:pt x="394" y="333"/>
                  </a:lnTo>
                  <a:lnTo>
                    <a:pt x="401" y="341"/>
                  </a:lnTo>
                  <a:lnTo>
                    <a:pt x="407" y="348"/>
                  </a:lnTo>
                  <a:lnTo>
                    <a:pt x="414" y="355"/>
                  </a:lnTo>
                  <a:lnTo>
                    <a:pt x="421" y="361"/>
                  </a:lnTo>
                  <a:lnTo>
                    <a:pt x="428" y="366"/>
                  </a:lnTo>
                  <a:lnTo>
                    <a:pt x="436" y="371"/>
                  </a:lnTo>
                  <a:lnTo>
                    <a:pt x="444" y="374"/>
                  </a:lnTo>
                  <a:lnTo>
                    <a:pt x="451" y="376"/>
                  </a:lnTo>
                  <a:lnTo>
                    <a:pt x="459" y="376"/>
                  </a:lnTo>
                  <a:lnTo>
                    <a:pt x="459" y="384"/>
                  </a:lnTo>
                  <a:lnTo>
                    <a:pt x="461" y="390"/>
                  </a:lnTo>
                  <a:lnTo>
                    <a:pt x="465" y="396"/>
                  </a:lnTo>
                  <a:lnTo>
                    <a:pt x="468" y="401"/>
                  </a:lnTo>
                  <a:lnTo>
                    <a:pt x="472" y="406"/>
                  </a:lnTo>
                  <a:lnTo>
                    <a:pt x="478" y="411"/>
                  </a:lnTo>
                  <a:lnTo>
                    <a:pt x="483" y="414"/>
                  </a:lnTo>
                  <a:lnTo>
                    <a:pt x="489" y="417"/>
                  </a:lnTo>
                  <a:lnTo>
                    <a:pt x="500" y="423"/>
                  </a:lnTo>
                  <a:lnTo>
                    <a:pt x="510" y="429"/>
                  </a:lnTo>
                  <a:lnTo>
                    <a:pt x="513" y="432"/>
                  </a:lnTo>
                  <a:lnTo>
                    <a:pt x="516" y="436"/>
                  </a:lnTo>
                  <a:lnTo>
                    <a:pt x="518" y="440"/>
                  </a:lnTo>
                  <a:lnTo>
                    <a:pt x="518" y="444"/>
                  </a:lnTo>
                  <a:lnTo>
                    <a:pt x="519" y="446"/>
                  </a:lnTo>
                  <a:lnTo>
                    <a:pt x="522" y="448"/>
                  </a:lnTo>
                  <a:lnTo>
                    <a:pt x="525" y="450"/>
                  </a:lnTo>
                  <a:lnTo>
                    <a:pt x="528" y="452"/>
                  </a:lnTo>
                  <a:lnTo>
                    <a:pt x="536" y="455"/>
                  </a:lnTo>
                  <a:lnTo>
                    <a:pt x="538" y="456"/>
                  </a:lnTo>
                  <a:lnTo>
                    <a:pt x="538" y="461"/>
                  </a:lnTo>
                  <a:lnTo>
                    <a:pt x="536" y="467"/>
                  </a:lnTo>
                  <a:lnTo>
                    <a:pt x="534" y="472"/>
                  </a:lnTo>
                  <a:lnTo>
                    <a:pt x="529" y="477"/>
                  </a:lnTo>
                  <a:lnTo>
                    <a:pt x="525" y="481"/>
                  </a:lnTo>
                  <a:lnTo>
                    <a:pt x="519" y="484"/>
                  </a:lnTo>
                  <a:lnTo>
                    <a:pt x="513" y="487"/>
                  </a:lnTo>
                  <a:lnTo>
                    <a:pt x="505" y="487"/>
                  </a:lnTo>
                  <a:lnTo>
                    <a:pt x="490" y="487"/>
                  </a:lnTo>
                  <a:lnTo>
                    <a:pt x="474" y="485"/>
                  </a:lnTo>
                  <a:lnTo>
                    <a:pt x="461" y="483"/>
                  </a:lnTo>
                  <a:lnTo>
                    <a:pt x="448" y="480"/>
                  </a:lnTo>
                  <a:lnTo>
                    <a:pt x="436" y="476"/>
                  </a:lnTo>
                  <a:lnTo>
                    <a:pt x="425" y="471"/>
                  </a:lnTo>
                  <a:lnTo>
                    <a:pt x="414" y="466"/>
                  </a:lnTo>
                  <a:lnTo>
                    <a:pt x="404" y="459"/>
                  </a:lnTo>
                  <a:lnTo>
                    <a:pt x="395" y="453"/>
                  </a:lnTo>
                  <a:lnTo>
                    <a:pt x="386" y="446"/>
                  </a:lnTo>
                  <a:lnTo>
                    <a:pt x="378" y="438"/>
                  </a:lnTo>
                  <a:lnTo>
                    <a:pt x="369" y="431"/>
                  </a:lnTo>
                  <a:lnTo>
                    <a:pt x="355" y="415"/>
                  </a:lnTo>
                  <a:lnTo>
                    <a:pt x="341" y="398"/>
                  </a:lnTo>
                  <a:lnTo>
                    <a:pt x="326" y="381"/>
                  </a:lnTo>
                  <a:lnTo>
                    <a:pt x="312" y="365"/>
                  </a:lnTo>
                  <a:lnTo>
                    <a:pt x="298" y="350"/>
                  </a:lnTo>
                  <a:lnTo>
                    <a:pt x="282" y="336"/>
                  </a:lnTo>
                  <a:lnTo>
                    <a:pt x="274" y="330"/>
                  </a:lnTo>
                  <a:lnTo>
                    <a:pt x="265" y="325"/>
                  </a:lnTo>
                  <a:lnTo>
                    <a:pt x="256" y="320"/>
                  </a:lnTo>
                  <a:lnTo>
                    <a:pt x="246" y="316"/>
                  </a:lnTo>
                  <a:lnTo>
                    <a:pt x="235" y="313"/>
                  </a:lnTo>
                  <a:lnTo>
                    <a:pt x="224" y="311"/>
                  </a:lnTo>
                  <a:lnTo>
                    <a:pt x="212" y="309"/>
                  </a:lnTo>
                  <a:lnTo>
                    <a:pt x="200" y="309"/>
                  </a:lnTo>
                  <a:lnTo>
                    <a:pt x="189" y="309"/>
                  </a:lnTo>
                  <a:lnTo>
                    <a:pt x="180" y="310"/>
                  </a:lnTo>
                  <a:lnTo>
                    <a:pt x="171" y="311"/>
                  </a:lnTo>
                  <a:lnTo>
                    <a:pt x="165" y="313"/>
                  </a:lnTo>
                  <a:lnTo>
                    <a:pt x="153" y="317"/>
                  </a:lnTo>
                  <a:lnTo>
                    <a:pt x="144" y="322"/>
                  </a:lnTo>
                  <a:lnTo>
                    <a:pt x="130" y="334"/>
                  </a:lnTo>
                  <a:lnTo>
                    <a:pt x="113" y="345"/>
                  </a:lnTo>
                  <a:lnTo>
                    <a:pt x="126" y="352"/>
                  </a:lnTo>
                  <a:lnTo>
                    <a:pt x="134" y="358"/>
                  </a:lnTo>
                  <a:lnTo>
                    <a:pt x="136" y="361"/>
                  </a:lnTo>
                  <a:lnTo>
                    <a:pt x="138" y="363"/>
                  </a:lnTo>
                  <a:lnTo>
                    <a:pt x="140" y="366"/>
                  </a:lnTo>
                  <a:lnTo>
                    <a:pt x="140" y="370"/>
                  </a:lnTo>
                  <a:lnTo>
                    <a:pt x="136" y="380"/>
                  </a:lnTo>
                  <a:lnTo>
                    <a:pt x="130" y="394"/>
                  </a:lnTo>
                  <a:lnTo>
                    <a:pt x="124" y="401"/>
                  </a:lnTo>
                  <a:lnTo>
                    <a:pt x="120" y="407"/>
                  </a:lnTo>
                  <a:lnTo>
                    <a:pt x="117" y="412"/>
                  </a:lnTo>
                  <a:lnTo>
                    <a:pt x="113" y="414"/>
                  </a:lnTo>
                  <a:lnTo>
                    <a:pt x="93" y="395"/>
                  </a:lnTo>
                  <a:lnTo>
                    <a:pt x="70" y="399"/>
                  </a:lnTo>
                  <a:lnTo>
                    <a:pt x="47" y="403"/>
                  </a:lnTo>
                  <a:lnTo>
                    <a:pt x="28" y="406"/>
                  </a:lnTo>
                  <a:lnTo>
                    <a:pt x="20" y="407"/>
                  </a:lnTo>
                  <a:lnTo>
                    <a:pt x="20" y="259"/>
                  </a:lnTo>
                  <a:lnTo>
                    <a:pt x="0" y="234"/>
                  </a:lnTo>
                  <a:lnTo>
                    <a:pt x="20" y="222"/>
                  </a:lnTo>
                  <a:lnTo>
                    <a:pt x="2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17" name="Freeform 216"/>
            <p:cNvSpPr>
              <a:spLocks/>
            </p:cNvSpPr>
            <p:nvPr/>
          </p:nvSpPr>
          <p:spPr bwMode="auto">
            <a:xfrm>
              <a:off x="9159833" y="4115091"/>
              <a:ext cx="106362" cy="128587"/>
            </a:xfrm>
            <a:custGeom>
              <a:avLst/>
              <a:gdLst>
                <a:gd name="T0" fmla="*/ 2147483646 w 253"/>
                <a:gd name="T1" fmla="*/ 2147483646 h 246"/>
                <a:gd name="T2" fmla="*/ 2147483646 w 253"/>
                <a:gd name="T3" fmla="*/ 2147483646 h 246"/>
                <a:gd name="T4" fmla="*/ 2147483646 w 253"/>
                <a:gd name="T5" fmla="*/ 2147483646 h 246"/>
                <a:gd name="T6" fmla="*/ 2147483646 w 253"/>
                <a:gd name="T7" fmla="*/ 2147483646 h 246"/>
                <a:gd name="T8" fmla="*/ 2147483646 w 253"/>
                <a:gd name="T9" fmla="*/ 2147483646 h 246"/>
                <a:gd name="T10" fmla="*/ 2147483646 w 253"/>
                <a:gd name="T11" fmla="*/ 2147483646 h 246"/>
                <a:gd name="T12" fmla="*/ 2147483646 w 253"/>
                <a:gd name="T13" fmla="*/ 2147483646 h 246"/>
                <a:gd name="T14" fmla="*/ 2147483646 w 253"/>
                <a:gd name="T15" fmla="*/ 2147483646 h 246"/>
                <a:gd name="T16" fmla="*/ 2147483646 w 253"/>
                <a:gd name="T17" fmla="*/ 2147483646 h 246"/>
                <a:gd name="T18" fmla="*/ 2147483646 w 253"/>
                <a:gd name="T19" fmla="*/ 2147483646 h 246"/>
                <a:gd name="T20" fmla="*/ 2147483646 w 253"/>
                <a:gd name="T21" fmla="*/ 2147483646 h 246"/>
                <a:gd name="T22" fmla="*/ 2147483646 w 253"/>
                <a:gd name="T23" fmla="*/ 2147483646 h 246"/>
                <a:gd name="T24" fmla="*/ 2147483646 w 253"/>
                <a:gd name="T25" fmla="*/ 2147483646 h 246"/>
                <a:gd name="T26" fmla="*/ 2147483646 w 253"/>
                <a:gd name="T27" fmla="*/ 2147483646 h 246"/>
                <a:gd name="T28" fmla="*/ 2147483646 w 253"/>
                <a:gd name="T29" fmla="*/ 2147483646 h 246"/>
                <a:gd name="T30" fmla="*/ 2147483646 w 253"/>
                <a:gd name="T31" fmla="*/ 2147483646 h 246"/>
                <a:gd name="T32" fmla="*/ 2147483646 w 253"/>
                <a:gd name="T33" fmla="*/ 2147483646 h 246"/>
                <a:gd name="T34" fmla="*/ 2147483646 w 253"/>
                <a:gd name="T35" fmla="*/ 2147483646 h 246"/>
                <a:gd name="T36" fmla="*/ 2147483646 w 253"/>
                <a:gd name="T37" fmla="*/ 2147483646 h 246"/>
                <a:gd name="T38" fmla="*/ 2147483646 w 253"/>
                <a:gd name="T39" fmla="*/ 2147483646 h 246"/>
                <a:gd name="T40" fmla="*/ 2147483646 w 253"/>
                <a:gd name="T41" fmla="*/ 2147483646 h 246"/>
                <a:gd name="T42" fmla="*/ 2147483646 w 253"/>
                <a:gd name="T43" fmla="*/ 2147483646 h 246"/>
                <a:gd name="T44" fmla="*/ 2147483646 w 253"/>
                <a:gd name="T45" fmla="*/ 2147483646 h 246"/>
                <a:gd name="T46" fmla="*/ 2147483646 w 253"/>
                <a:gd name="T47" fmla="*/ 2147483646 h 246"/>
                <a:gd name="T48" fmla="*/ 2147483646 w 253"/>
                <a:gd name="T49" fmla="*/ 2147483646 h 246"/>
                <a:gd name="T50" fmla="*/ 2147483646 w 253"/>
                <a:gd name="T51" fmla="*/ 2147483646 h 246"/>
                <a:gd name="T52" fmla="*/ 2147483646 w 253"/>
                <a:gd name="T53" fmla="*/ 2147483646 h 246"/>
                <a:gd name="T54" fmla="*/ 2147483646 w 253"/>
                <a:gd name="T55" fmla="*/ 2147483646 h 246"/>
                <a:gd name="T56" fmla="*/ 2147483646 w 253"/>
                <a:gd name="T57" fmla="*/ 2147483646 h 246"/>
                <a:gd name="T58" fmla="*/ 2147483646 w 253"/>
                <a:gd name="T59" fmla="*/ 2147483646 h 246"/>
                <a:gd name="T60" fmla="*/ 2147483646 w 253"/>
                <a:gd name="T61" fmla="*/ 2147483646 h 246"/>
                <a:gd name="T62" fmla="*/ 2147483646 w 253"/>
                <a:gd name="T63" fmla="*/ 2147483646 h 246"/>
                <a:gd name="T64" fmla="*/ 2147483646 w 253"/>
                <a:gd name="T65" fmla="*/ 2147483646 h 246"/>
                <a:gd name="T66" fmla="*/ 2147483646 w 253"/>
                <a:gd name="T67" fmla="*/ 2147483646 h 246"/>
                <a:gd name="T68" fmla="*/ 2147483646 w 253"/>
                <a:gd name="T69" fmla="*/ 2147483646 h 246"/>
                <a:gd name="T70" fmla="*/ 2147483646 w 253"/>
                <a:gd name="T71" fmla="*/ 2147483646 h 246"/>
                <a:gd name="T72" fmla="*/ 2147483646 w 253"/>
                <a:gd name="T73" fmla="*/ 2147483646 h 246"/>
                <a:gd name="T74" fmla="*/ 2147483646 w 253"/>
                <a:gd name="T75" fmla="*/ 2147483646 h 246"/>
                <a:gd name="T76" fmla="*/ 2147483646 w 253"/>
                <a:gd name="T77" fmla="*/ 2147483646 h 246"/>
                <a:gd name="T78" fmla="*/ 2147483646 w 253"/>
                <a:gd name="T79" fmla="*/ 2147483646 h 246"/>
                <a:gd name="T80" fmla="*/ 2147483646 w 253"/>
                <a:gd name="T81" fmla="*/ 2147483646 h 246"/>
                <a:gd name="T82" fmla="*/ 2147483646 w 253"/>
                <a:gd name="T83" fmla="*/ 2147483646 h 246"/>
                <a:gd name="T84" fmla="*/ 2147483646 w 253"/>
                <a:gd name="T85" fmla="*/ 2147483646 h 246"/>
                <a:gd name="T86" fmla="*/ 2147483646 w 253"/>
                <a:gd name="T87" fmla="*/ 2147483646 h 246"/>
                <a:gd name="T88" fmla="*/ 2147483646 w 253"/>
                <a:gd name="T89" fmla="*/ 2147483646 h 246"/>
                <a:gd name="T90" fmla="*/ 2147483646 w 253"/>
                <a:gd name="T91" fmla="*/ 2147483646 h 246"/>
                <a:gd name="T92" fmla="*/ 2147483646 w 253"/>
                <a:gd name="T93" fmla="*/ 2147483646 h 246"/>
                <a:gd name="T94" fmla="*/ 2147483646 w 253"/>
                <a:gd name="T95" fmla="*/ 2147483646 h 246"/>
                <a:gd name="T96" fmla="*/ 2147483646 w 253"/>
                <a:gd name="T97" fmla="*/ 2147483646 h 246"/>
                <a:gd name="T98" fmla="*/ 2147483646 w 253"/>
                <a:gd name="T99" fmla="*/ 2147483646 h 246"/>
                <a:gd name="T100" fmla="*/ 2147483646 w 253"/>
                <a:gd name="T101" fmla="*/ 2147483646 h 246"/>
                <a:gd name="T102" fmla="*/ 2147483646 w 253"/>
                <a:gd name="T103" fmla="*/ 2147483646 h 246"/>
                <a:gd name="T104" fmla="*/ 2147483646 w 253"/>
                <a:gd name="T105" fmla="*/ 2147483646 h 246"/>
                <a:gd name="T106" fmla="*/ 2147483646 w 253"/>
                <a:gd name="T107" fmla="*/ 2147483646 h 246"/>
                <a:gd name="T108" fmla="*/ 2147483646 w 253"/>
                <a:gd name="T109" fmla="*/ 2147483646 h 246"/>
                <a:gd name="T110" fmla="*/ 2147483646 w 253"/>
                <a:gd name="T111" fmla="*/ 0 h 24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53" h="246">
                  <a:moveTo>
                    <a:pt x="127" y="0"/>
                  </a:moveTo>
                  <a:lnTo>
                    <a:pt x="136" y="1"/>
                  </a:lnTo>
                  <a:lnTo>
                    <a:pt x="146" y="4"/>
                  </a:lnTo>
                  <a:lnTo>
                    <a:pt x="157" y="8"/>
                  </a:lnTo>
                  <a:lnTo>
                    <a:pt x="168" y="14"/>
                  </a:lnTo>
                  <a:lnTo>
                    <a:pt x="179" y="21"/>
                  </a:lnTo>
                  <a:lnTo>
                    <a:pt x="189" y="28"/>
                  </a:lnTo>
                  <a:lnTo>
                    <a:pt x="199" y="37"/>
                  </a:lnTo>
                  <a:lnTo>
                    <a:pt x="209" y="47"/>
                  </a:lnTo>
                  <a:lnTo>
                    <a:pt x="218" y="57"/>
                  </a:lnTo>
                  <a:lnTo>
                    <a:pt x="227" y="66"/>
                  </a:lnTo>
                  <a:lnTo>
                    <a:pt x="234" y="76"/>
                  </a:lnTo>
                  <a:lnTo>
                    <a:pt x="240" y="85"/>
                  </a:lnTo>
                  <a:lnTo>
                    <a:pt x="245" y="94"/>
                  </a:lnTo>
                  <a:lnTo>
                    <a:pt x="250" y="103"/>
                  </a:lnTo>
                  <a:lnTo>
                    <a:pt x="252" y="111"/>
                  </a:lnTo>
                  <a:lnTo>
                    <a:pt x="253" y="117"/>
                  </a:lnTo>
                  <a:lnTo>
                    <a:pt x="252" y="128"/>
                  </a:lnTo>
                  <a:lnTo>
                    <a:pt x="248" y="140"/>
                  </a:lnTo>
                  <a:lnTo>
                    <a:pt x="243" y="151"/>
                  </a:lnTo>
                  <a:lnTo>
                    <a:pt x="236" y="163"/>
                  </a:lnTo>
                  <a:lnTo>
                    <a:pt x="229" y="174"/>
                  </a:lnTo>
                  <a:lnTo>
                    <a:pt x="219" y="185"/>
                  </a:lnTo>
                  <a:lnTo>
                    <a:pt x="209" y="195"/>
                  </a:lnTo>
                  <a:lnTo>
                    <a:pt x="197" y="204"/>
                  </a:lnTo>
                  <a:lnTo>
                    <a:pt x="184" y="214"/>
                  </a:lnTo>
                  <a:lnTo>
                    <a:pt x="171" y="222"/>
                  </a:lnTo>
                  <a:lnTo>
                    <a:pt x="157" y="229"/>
                  </a:lnTo>
                  <a:lnTo>
                    <a:pt x="143" y="235"/>
                  </a:lnTo>
                  <a:lnTo>
                    <a:pt x="129" y="240"/>
                  </a:lnTo>
                  <a:lnTo>
                    <a:pt x="115" y="243"/>
                  </a:lnTo>
                  <a:lnTo>
                    <a:pt x="100" y="245"/>
                  </a:lnTo>
                  <a:lnTo>
                    <a:pt x="86" y="246"/>
                  </a:lnTo>
                  <a:lnTo>
                    <a:pt x="74" y="245"/>
                  </a:lnTo>
                  <a:lnTo>
                    <a:pt x="64" y="243"/>
                  </a:lnTo>
                  <a:lnTo>
                    <a:pt x="53" y="240"/>
                  </a:lnTo>
                  <a:lnTo>
                    <a:pt x="43" y="237"/>
                  </a:lnTo>
                  <a:lnTo>
                    <a:pt x="33" y="234"/>
                  </a:lnTo>
                  <a:lnTo>
                    <a:pt x="22" y="231"/>
                  </a:lnTo>
                  <a:lnTo>
                    <a:pt x="11" y="229"/>
                  </a:lnTo>
                  <a:lnTo>
                    <a:pt x="0" y="228"/>
                  </a:lnTo>
                  <a:lnTo>
                    <a:pt x="3" y="219"/>
                  </a:lnTo>
                  <a:lnTo>
                    <a:pt x="6" y="212"/>
                  </a:lnTo>
                  <a:lnTo>
                    <a:pt x="10" y="205"/>
                  </a:lnTo>
                  <a:lnTo>
                    <a:pt x="16" y="200"/>
                  </a:lnTo>
                  <a:lnTo>
                    <a:pt x="22" y="196"/>
                  </a:lnTo>
                  <a:lnTo>
                    <a:pt x="29" y="193"/>
                  </a:lnTo>
                  <a:lnTo>
                    <a:pt x="37" y="191"/>
                  </a:lnTo>
                  <a:lnTo>
                    <a:pt x="46" y="191"/>
                  </a:lnTo>
                  <a:lnTo>
                    <a:pt x="50" y="197"/>
                  </a:lnTo>
                  <a:lnTo>
                    <a:pt x="53" y="209"/>
                  </a:lnTo>
                  <a:lnTo>
                    <a:pt x="60" y="207"/>
                  </a:lnTo>
                  <a:lnTo>
                    <a:pt x="65" y="204"/>
                  </a:lnTo>
                  <a:lnTo>
                    <a:pt x="68" y="201"/>
                  </a:lnTo>
                  <a:lnTo>
                    <a:pt x="72" y="198"/>
                  </a:lnTo>
                  <a:lnTo>
                    <a:pt x="75" y="190"/>
                  </a:lnTo>
                  <a:lnTo>
                    <a:pt x="79" y="179"/>
                  </a:lnTo>
                  <a:lnTo>
                    <a:pt x="84" y="180"/>
                  </a:lnTo>
                  <a:lnTo>
                    <a:pt x="88" y="181"/>
                  </a:lnTo>
                  <a:lnTo>
                    <a:pt x="91" y="181"/>
                  </a:lnTo>
                  <a:lnTo>
                    <a:pt x="95" y="181"/>
                  </a:lnTo>
                  <a:lnTo>
                    <a:pt x="98" y="179"/>
                  </a:lnTo>
                  <a:lnTo>
                    <a:pt x="99" y="179"/>
                  </a:lnTo>
                  <a:lnTo>
                    <a:pt x="106" y="178"/>
                  </a:lnTo>
                  <a:lnTo>
                    <a:pt x="112" y="177"/>
                  </a:lnTo>
                  <a:lnTo>
                    <a:pt x="120" y="174"/>
                  </a:lnTo>
                  <a:lnTo>
                    <a:pt x="130" y="171"/>
                  </a:lnTo>
                  <a:lnTo>
                    <a:pt x="149" y="164"/>
                  </a:lnTo>
                  <a:lnTo>
                    <a:pt x="169" y="153"/>
                  </a:lnTo>
                  <a:lnTo>
                    <a:pt x="179" y="147"/>
                  </a:lnTo>
                  <a:lnTo>
                    <a:pt x="188" y="141"/>
                  </a:lnTo>
                  <a:lnTo>
                    <a:pt x="197" y="135"/>
                  </a:lnTo>
                  <a:lnTo>
                    <a:pt x="205" y="129"/>
                  </a:lnTo>
                  <a:lnTo>
                    <a:pt x="210" y="123"/>
                  </a:lnTo>
                  <a:lnTo>
                    <a:pt x="216" y="117"/>
                  </a:lnTo>
                  <a:lnTo>
                    <a:pt x="218" y="111"/>
                  </a:lnTo>
                  <a:lnTo>
                    <a:pt x="219" y="105"/>
                  </a:lnTo>
                  <a:lnTo>
                    <a:pt x="219" y="98"/>
                  </a:lnTo>
                  <a:lnTo>
                    <a:pt x="217" y="92"/>
                  </a:lnTo>
                  <a:lnTo>
                    <a:pt x="214" y="88"/>
                  </a:lnTo>
                  <a:lnTo>
                    <a:pt x="212" y="84"/>
                  </a:lnTo>
                  <a:lnTo>
                    <a:pt x="210" y="80"/>
                  </a:lnTo>
                  <a:lnTo>
                    <a:pt x="208" y="76"/>
                  </a:lnTo>
                  <a:lnTo>
                    <a:pt x="207" y="72"/>
                  </a:lnTo>
                  <a:lnTo>
                    <a:pt x="206" y="68"/>
                  </a:lnTo>
                  <a:lnTo>
                    <a:pt x="201" y="67"/>
                  </a:lnTo>
                  <a:lnTo>
                    <a:pt x="196" y="67"/>
                  </a:lnTo>
                  <a:lnTo>
                    <a:pt x="191" y="65"/>
                  </a:lnTo>
                  <a:lnTo>
                    <a:pt x="188" y="63"/>
                  </a:lnTo>
                  <a:lnTo>
                    <a:pt x="184" y="61"/>
                  </a:lnTo>
                  <a:lnTo>
                    <a:pt x="182" y="57"/>
                  </a:lnTo>
                  <a:lnTo>
                    <a:pt x="180" y="54"/>
                  </a:lnTo>
                  <a:lnTo>
                    <a:pt x="179" y="49"/>
                  </a:lnTo>
                  <a:lnTo>
                    <a:pt x="140" y="49"/>
                  </a:lnTo>
                  <a:lnTo>
                    <a:pt x="138" y="47"/>
                  </a:lnTo>
                  <a:lnTo>
                    <a:pt x="136" y="44"/>
                  </a:lnTo>
                  <a:lnTo>
                    <a:pt x="136" y="39"/>
                  </a:lnTo>
                  <a:lnTo>
                    <a:pt x="136" y="36"/>
                  </a:lnTo>
                  <a:lnTo>
                    <a:pt x="139" y="27"/>
                  </a:lnTo>
                  <a:lnTo>
                    <a:pt x="140" y="18"/>
                  </a:lnTo>
                  <a:lnTo>
                    <a:pt x="124" y="14"/>
                  </a:lnTo>
                  <a:lnTo>
                    <a:pt x="110" y="11"/>
                  </a:lnTo>
                  <a:lnTo>
                    <a:pt x="104" y="11"/>
                  </a:lnTo>
                  <a:lnTo>
                    <a:pt x="97" y="12"/>
                  </a:lnTo>
                  <a:lnTo>
                    <a:pt x="91" y="15"/>
                  </a:lnTo>
                  <a:lnTo>
                    <a:pt x="86" y="18"/>
                  </a:lnTo>
                  <a:lnTo>
                    <a:pt x="96" y="10"/>
                  </a:lnTo>
                  <a:lnTo>
                    <a:pt x="104" y="5"/>
                  </a:lnTo>
                  <a:lnTo>
                    <a:pt x="108" y="3"/>
                  </a:lnTo>
                  <a:lnTo>
                    <a:pt x="113" y="1"/>
                  </a:lnTo>
                  <a:lnTo>
                    <a:pt x="119" y="0"/>
                  </a:lnTo>
                  <a:lnTo>
                    <a:pt x="127"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18" name="Freeform 217"/>
            <p:cNvSpPr>
              <a:spLocks/>
            </p:cNvSpPr>
            <p:nvPr/>
          </p:nvSpPr>
          <p:spPr bwMode="auto">
            <a:xfrm>
              <a:off x="7435808" y="3748378"/>
              <a:ext cx="63500" cy="119063"/>
            </a:xfrm>
            <a:custGeom>
              <a:avLst/>
              <a:gdLst>
                <a:gd name="T0" fmla="*/ 2147483646 w 141"/>
                <a:gd name="T1" fmla="*/ 2147483646 h 228"/>
                <a:gd name="T2" fmla="*/ 2147483646 w 141"/>
                <a:gd name="T3" fmla="*/ 2147483646 h 228"/>
                <a:gd name="T4" fmla="*/ 2147483646 w 141"/>
                <a:gd name="T5" fmla="*/ 2147483646 h 228"/>
                <a:gd name="T6" fmla="*/ 2147483646 w 141"/>
                <a:gd name="T7" fmla="*/ 2147483646 h 228"/>
                <a:gd name="T8" fmla="*/ 2147483646 w 141"/>
                <a:gd name="T9" fmla="*/ 2147483646 h 228"/>
                <a:gd name="T10" fmla="*/ 2147483646 w 141"/>
                <a:gd name="T11" fmla="*/ 2147483646 h 228"/>
                <a:gd name="T12" fmla="*/ 2147483646 w 141"/>
                <a:gd name="T13" fmla="*/ 2147483646 h 228"/>
                <a:gd name="T14" fmla="*/ 2147483646 w 141"/>
                <a:gd name="T15" fmla="*/ 2147483646 h 228"/>
                <a:gd name="T16" fmla="*/ 0 w 141"/>
                <a:gd name="T17" fmla="*/ 2147483646 h 228"/>
                <a:gd name="T18" fmla="*/ 2147483646 w 141"/>
                <a:gd name="T19" fmla="*/ 2147483646 h 228"/>
                <a:gd name="T20" fmla="*/ 2147483646 w 141"/>
                <a:gd name="T21" fmla="*/ 2147483646 h 228"/>
                <a:gd name="T22" fmla="*/ 2147483646 w 141"/>
                <a:gd name="T23" fmla="*/ 2147483646 h 228"/>
                <a:gd name="T24" fmla="*/ 2147483646 w 141"/>
                <a:gd name="T25" fmla="*/ 2147483646 h 228"/>
                <a:gd name="T26" fmla="*/ 2147483646 w 141"/>
                <a:gd name="T27" fmla="*/ 2147483646 h 228"/>
                <a:gd name="T28" fmla="*/ 2147483646 w 141"/>
                <a:gd name="T29" fmla="*/ 0 h 228"/>
                <a:gd name="T30" fmla="*/ 2147483646 w 141"/>
                <a:gd name="T31" fmla="*/ 2147483646 h 228"/>
                <a:gd name="T32" fmla="*/ 2147483646 w 141"/>
                <a:gd name="T33" fmla="*/ 2147483646 h 228"/>
                <a:gd name="T34" fmla="*/ 2147483646 w 141"/>
                <a:gd name="T35" fmla="*/ 2147483646 h 228"/>
                <a:gd name="T36" fmla="*/ 2147483646 w 141"/>
                <a:gd name="T37" fmla="*/ 2147483646 h 228"/>
                <a:gd name="T38" fmla="*/ 2147483646 w 141"/>
                <a:gd name="T39" fmla="*/ 2147483646 h 228"/>
                <a:gd name="T40" fmla="*/ 2147483646 w 141"/>
                <a:gd name="T41" fmla="*/ 2147483646 h 228"/>
                <a:gd name="T42" fmla="*/ 2147483646 w 141"/>
                <a:gd name="T43" fmla="*/ 2147483646 h 228"/>
                <a:gd name="T44" fmla="*/ 2147483646 w 141"/>
                <a:gd name="T45" fmla="*/ 2147483646 h 228"/>
                <a:gd name="T46" fmla="*/ 2147483646 w 141"/>
                <a:gd name="T47" fmla="*/ 2147483646 h 228"/>
                <a:gd name="T48" fmla="*/ 2147483646 w 141"/>
                <a:gd name="T49" fmla="*/ 2147483646 h 228"/>
                <a:gd name="T50" fmla="*/ 2147483646 w 141"/>
                <a:gd name="T51" fmla="*/ 2147483646 h 228"/>
                <a:gd name="T52" fmla="*/ 2147483646 w 141"/>
                <a:gd name="T53" fmla="*/ 2147483646 h 228"/>
                <a:gd name="T54" fmla="*/ 2147483646 w 141"/>
                <a:gd name="T55" fmla="*/ 2147483646 h 228"/>
                <a:gd name="T56" fmla="*/ 2147483646 w 141"/>
                <a:gd name="T57" fmla="*/ 2147483646 h 228"/>
                <a:gd name="T58" fmla="*/ 2147483646 w 141"/>
                <a:gd name="T59" fmla="*/ 2147483646 h 228"/>
                <a:gd name="T60" fmla="*/ 2147483646 w 141"/>
                <a:gd name="T61" fmla="*/ 2147483646 h 228"/>
                <a:gd name="T62" fmla="*/ 2147483646 w 141"/>
                <a:gd name="T63" fmla="*/ 2147483646 h 228"/>
                <a:gd name="T64" fmla="*/ 2147483646 w 141"/>
                <a:gd name="T65" fmla="*/ 2147483646 h 228"/>
                <a:gd name="T66" fmla="*/ 2147483646 w 141"/>
                <a:gd name="T67" fmla="*/ 2147483646 h 228"/>
                <a:gd name="T68" fmla="*/ 2147483646 w 141"/>
                <a:gd name="T69" fmla="*/ 2147483646 h 228"/>
                <a:gd name="T70" fmla="*/ 2147483646 w 141"/>
                <a:gd name="T71" fmla="*/ 2147483646 h 228"/>
                <a:gd name="T72" fmla="*/ 2147483646 w 141"/>
                <a:gd name="T73" fmla="*/ 2147483646 h 228"/>
                <a:gd name="T74" fmla="*/ 2147483646 w 141"/>
                <a:gd name="T75" fmla="*/ 2147483646 h 228"/>
                <a:gd name="T76" fmla="*/ 2147483646 w 141"/>
                <a:gd name="T77" fmla="*/ 2147483646 h 228"/>
                <a:gd name="T78" fmla="*/ 2147483646 w 141"/>
                <a:gd name="T79" fmla="*/ 2147483646 h 228"/>
                <a:gd name="T80" fmla="*/ 2147483646 w 141"/>
                <a:gd name="T81" fmla="*/ 2147483646 h 22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41" h="228">
                  <a:moveTo>
                    <a:pt x="41" y="228"/>
                  </a:moveTo>
                  <a:lnTo>
                    <a:pt x="36" y="220"/>
                  </a:lnTo>
                  <a:lnTo>
                    <a:pt x="29" y="208"/>
                  </a:lnTo>
                  <a:lnTo>
                    <a:pt x="22" y="194"/>
                  </a:lnTo>
                  <a:lnTo>
                    <a:pt x="16" y="178"/>
                  </a:lnTo>
                  <a:lnTo>
                    <a:pt x="10" y="163"/>
                  </a:lnTo>
                  <a:lnTo>
                    <a:pt x="5" y="148"/>
                  </a:lnTo>
                  <a:lnTo>
                    <a:pt x="2" y="135"/>
                  </a:lnTo>
                  <a:lnTo>
                    <a:pt x="0" y="123"/>
                  </a:lnTo>
                  <a:lnTo>
                    <a:pt x="2" y="104"/>
                  </a:lnTo>
                  <a:lnTo>
                    <a:pt x="4" y="87"/>
                  </a:lnTo>
                  <a:lnTo>
                    <a:pt x="6" y="70"/>
                  </a:lnTo>
                  <a:lnTo>
                    <a:pt x="9" y="55"/>
                  </a:lnTo>
                  <a:lnTo>
                    <a:pt x="18" y="28"/>
                  </a:lnTo>
                  <a:lnTo>
                    <a:pt x="28" y="0"/>
                  </a:lnTo>
                  <a:lnTo>
                    <a:pt x="45" y="16"/>
                  </a:lnTo>
                  <a:lnTo>
                    <a:pt x="62" y="28"/>
                  </a:lnTo>
                  <a:lnTo>
                    <a:pt x="76" y="37"/>
                  </a:lnTo>
                  <a:lnTo>
                    <a:pt x="89" y="48"/>
                  </a:lnTo>
                  <a:lnTo>
                    <a:pt x="95" y="55"/>
                  </a:lnTo>
                  <a:lnTo>
                    <a:pt x="101" y="63"/>
                  </a:lnTo>
                  <a:lnTo>
                    <a:pt x="107" y="74"/>
                  </a:lnTo>
                  <a:lnTo>
                    <a:pt x="114" y="86"/>
                  </a:lnTo>
                  <a:lnTo>
                    <a:pt x="120" y="100"/>
                  </a:lnTo>
                  <a:lnTo>
                    <a:pt x="127" y="117"/>
                  </a:lnTo>
                  <a:lnTo>
                    <a:pt x="133" y="138"/>
                  </a:lnTo>
                  <a:lnTo>
                    <a:pt x="141" y="161"/>
                  </a:lnTo>
                  <a:lnTo>
                    <a:pt x="140" y="169"/>
                  </a:lnTo>
                  <a:lnTo>
                    <a:pt x="138" y="177"/>
                  </a:lnTo>
                  <a:lnTo>
                    <a:pt x="135" y="186"/>
                  </a:lnTo>
                  <a:lnTo>
                    <a:pt x="131" y="192"/>
                  </a:lnTo>
                  <a:lnTo>
                    <a:pt x="127" y="199"/>
                  </a:lnTo>
                  <a:lnTo>
                    <a:pt x="121" y="204"/>
                  </a:lnTo>
                  <a:lnTo>
                    <a:pt x="115" y="209"/>
                  </a:lnTo>
                  <a:lnTo>
                    <a:pt x="108" y="213"/>
                  </a:lnTo>
                  <a:lnTo>
                    <a:pt x="100" y="217"/>
                  </a:lnTo>
                  <a:lnTo>
                    <a:pt x="93" y="220"/>
                  </a:lnTo>
                  <a:lnTo>
                    <a:pt x="85" y="223"/>
                  </a:lnTo>
                  <a:lnTo>
                    <a:pt x="76" y="225"/>
                  </a:lnTo>
                  <a:lnTo>
                    <a:pt x="59" y="227"/>
                  </a:lnTo>
                  <a:lnTo>
                    <a:pt x="41" y="22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nvGrpSpPr>
            <p:cNvPr id="219" name="Group 218"/>
            <p:cNvGrpSpPr>
              <a:grpSpLocks/>
            </p:cNvGrpSpPr>
            <p:nvPr/>
          </p:nvGrpSpPr>
          <p:grpSpPr bwMode="auto">
            <a:xfrm>
              <a:off x="8375551" y="3459495"/>
              <a:ext cx="233360" cy="439743"/>
              <a:chOff x="5062" y="2295"/>
              <a:chExt cx="177" cy="279"/>
            </a:xfrm>
          </p:grpSpPr>
          <p:sp>
            <p:nvSpPr>
              <p:cNvPr id="501" name="Freeform 500"/>
              <p:cNvSpPr>
                <a:spLocks/>
              </p:cNvSpPr>
              <p:nvPr/>
            </p:nvSpPr>
            <p:spPr bwMode="auto">
              <a:xfrm>
                <a:off x="5154" y="2449"/>
                <a:ext cx="19" cy="37"/>
              </a:xfrm>
              <a:custGeom>
                <a:avLst/>
                <a:gdLst>
                  <a:gd name="T0" fmla="*/ 0 w 60"/>
                  <a:gd name="T1" fmla="*/ 0 h 110"/>
                  <a:gd name="T2" fmla="*/ 0 w 60"/>
                  <a:gd name="T3" fmla="*/ 0 h 110"/>
                  <a:gd name="T4" fmla="*/ 0 w 60"/>
                  <a:gd name="T5" fmla="*/ 0 h 110"/>
                  <a:gd name="T6" fmla="*/ 0 w 60"/>
                  <a:gd name="T7" fmla="*/ 0 h 110"/>
                  <a:gd name="T8" fmla="*/ 0 w 60"/>
                  <a:gd name="T9" fmla="*/ 0 h 110"/>
                  <a:gd name="T10" fmla="*/ 0 w 60"/>
                  <a:gd name="T11" fmla="*/ 0 h 110"/>
                  <a:gd name="T12" fmla="*/ 0 w 60"/>
                  <a:gd name="T13" fmla="*/ 0 h 110"/>
                  <a:gd name="T14" fmla="*/ 0 w 60"/>
                  <a:gd name="T15" fmla="*/ 0 h 110"/>
                  <a:gd name="T16" fmla="*/ 0 w 60"/>
                  <a:gd name="T17" fmla="*/ 0 h 110"/>
                  <a:gd name="T18" fmla="*/ 0 w 60"/>
                  <a:gd name="T19" fmla="*/ 0 h 110"/>
                  <a:gd name="T20" fmla="*/ 0 w 60"/>
                  <a:gd name="T21" fmla="*/ 0 h 110"/>
                  <a:gd name="T22" fmla="*/ 0 w 60"/>
                  <a:gd name="T23" fmla="*/ 0 h 110"/>
                  <a:gd name="T24" fmla="*/ 0 w 60"/>
                  <a:gd name="T25" fmla="*/ 0 h 110"/>
                  <a:gd name="T26" fmla="*/ 0 w 60"/>
                  <a:gd name="T27" fmla="*/ 0 h 110"/>
                  <a:gd name="T28" fmla="*/ 0 w 60"/>
                  <a:gd name="T29" fmla="*/ 0 h 110"/>
                  <a:gd name="T30" fmla="*/ 0 w 60"/>
                  <a:gd name="T31" fmla="*/ 0 h 110"/>
                  <a:gd name="T32" fmla="*/ 0 w 60"/>
                  <a:gd name="T33" fmla="*/ 0 h 110"/>
                  <a:gd name="T34" fmla="*/ 0 w 60"/>
                  <a:gd name="T35" fmla="*/ 0 h 110"/>
                  <a:gd name="T36" fmla="*/ 0 w 60"/>
                  <a:gd name="T37" fmla="*/ 0 h 110"/>
                  <a:gd name="T38" fmla="*/ 0 w 60"/>
                  <a:gd name="T39" fmla="*/ 0 h 110"/>
                  <a:gd name="T40" fmla="*/ 0 w 60"/>
                  <a:gd name="T41" fmla="*/ 0 h 110"/>
                  <a:gd name="T42" fmla="*/ 0 w 60"/>
                  <a:gd name="T43" fmla="*/ 0 h 110"/>
                  <a:gd name="T44" fmla="*/ 0 w 60"/>
                  <a:gd name="T45" fmla="*/ 0 h 110"/>
                  <a:gd name="T46" fmla="*/ 0 w 60"/>
                  <a:gd name="T47" fmla="*/ 0 h 110"/>
                  <a:gd name="T48" fmla="*/ 0 w 60"/>
                  <a:gd name="T49" fmla="*/ 0 h 110"/>
                  <a:gd name="T50" fmla="*/ 0 w 60"/>
                  <a:gd name="T51" fmla="*/ 0 h 110"/>
                  <a:gd name="T52" fmla="*/ 0 w 60"/>
                  <a:gd name="T53" fmla="*/ 0 h 110"/>
                  <a:gd name="T54" fmla="*/ 0 w 60"/>
                  <a:gd name="T55" fmla="*/ 0 h 110"/>
                  <a:gd name="T56" fmla="*/ 0 w 60"/>
                  <a:gd name="T57" fmla="*/ 0 h 110"/>
                  <a:gd name="T58" fmla="*/ 0 w 60"/>
                  <a:gd name="T59" fmla="*/ 0 h 110"/>
                  <a:gd name="T60" fmla="*/ 0 w 60"/>
                  <a:gd name="T61" fmla="*/ 0 h 110"/>
                  <a:gd name="T62" fmla="*/ 0 w 60"/>
                  <a:gd name="T63" fmla="*/ 0 h 110"/>
                  <a:gd name="T64" fmla="*/ 0 w 60"/>
                  <a:gd name="T65" fmla="*/ 0 h 110"/>
                  <a:gd name="T66" fmla="*/ 0 w 60"/>
                  <a:gd name="T67" fmla="*/ 0 h 110"/>
                  <a:gd name="T68" fmla="*/ 0 w 60"/>
                  <a:gd name="T69" fmla="*/ 0 h 110"/>
                  <a:gd name="T70" fmla="*/ 0 w 60"/>
                  <a:gd name="T71" fmla="*/ 0 h 110"/>
                  <a:gd name="T72" fmla="*/ 0 w 60"/>
                  <a:gd name="T73" fmla="*/ 0 h 11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0" h="110">
                    <a:moveTo>
                      <a:pt x="39" y="110"/>
                    </a:moveTo>
                    <a:lnTo>
                      <a:pt x="42" y="109"/>
                    </a:lnTo>
                    <a:lnTo>
                      <a:pt x="46" y="106"/>
                    </a:lnTo>
                    <a:lnTo>
                      <a:pt x="49" y="101"/>
                    </a:lnTo>
                    <a:lnTo>
                      <a:pt x="52" y="96"/>
                    </a:lnTo>
                    <a:lnTo>
                      <a:pt x="54" y="90"/>
                    </a:lnTo>
                    <a:lnTo>
                      <a:pt x="57" y="84"/>
                    </a:lnTo>
                    <a:lnTo>
                      <a:pt x="59" y="78"/>
                    </a:lnTo>
                    <a:lnTo>
                      <a:pt x="60" y="73"/>
                    </a:lnTo>
                    <a:lnTo>
                      <a:pt x="59" y="60"/>
                    </a:lnTo>
                    <a:lnTo>
                      <a:pt x="58" y="48"/>
                    </a:lnTo>
                    <a:lnTo>
                      <a:pt x="57" y="38"/>
                    </a:lnTo>
                    <a:lnTo>
                      <a:pt x="54" y="29"/>
                    </a:lnTo>
                    <a:lnTo>
                      <a:pt x="51" y="21"/>
                    </a:lnTo>
                    <a:lnTo>
                      <a:pt x="48" y="13"/>
                    </a:lnTo>
                    <a:lnTo>
                      <a:pt x="45" y="6"/>
                    </a:lnTo>
                    <a:lnTo>
                      <a:pt x="39" y="0"/>
                    </a:lnTo>
                    <a:lnTo>
                      <a:pt x="35" y="3"/>
                    </a:lnTo>
                    <a:lnTo>
                      <a:pt x="30" y="8"/>
                    </a:lnTo>
                    <a:lnTo>
                      <a:pt x="27" y="13"/>
                    </a:lnTo>
                    <a:lnTo>
                      <a:pt x="24" y="18"/>
                    </a:lnTo>
                    <a:lnTo>
                      <a:pt x="18" y="29"/>
                    </a:lnTo>
                    <a:lnTo>
                      <a:pt x="15" y="40"/>
                    </a:lnTo>
                    <a:lnTo>
                      <a:pt x="10" y="51"/>
                    </a:lnTo>
                    <a:lnTo>
                      <a:pt x="7" y="62"/>
                    </a:lnTo>
                    <a:lnTo>
                      <a:pt x="6" y="66"/>
                    </a:lnTo>
                    <a:lnTo>
                      <a:pt x="4" y="69"/>
                    </a:lnTo>
                    <a:lnTo>
                      <a:pt x="2" y="72"/>
                    </a:lnTo>
                    <a:lnTo>
                      <a:pt x="0" y="73"/>
                    </a:lnTo>
                    <a:lnTo>
                      <a:pt x="1" y="78"/>
                    </a:lnTo>
                    <a:lnTo>
                      <a:pt x="3" y="84"/>
                    </a:lnTo>
                    <a:lnTo>
                      <a:pt x="7" y="90"/>
                    </a:lnTo>
                    <a:lnTo>
                      <a:pt x="12" y="96"/>
                    </a:lnTo>
                    <a:lnTo>
                      <a:pt x="18" y="101"/>
                    </a:lnTo>
                    <a:lnTo>
                      <a:pt x="25" y="106"/>
                    </a:lnTo>
                    <a:lnTo>
                      <a:pt x="32" y="109"/>
                    </a:lnTo>
                    <a:lnTo>
                      <a:pt x="39" y="11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02" name="Freeform 501"/>
              <p:cNvSpPr>
                <a:spLocks/>
              </p:cNvSpPr>
              <p:nvPr/>
            </p:nvSpPr>
            <p:spPr bwMode="auto">
              <a:xfrm>
                <a:off x="5189" y="2422"/>
                <a:ext cx="24" cy="25"/>
              </a:xfrm>
              <a:custGeom>
                <a:avLst/>
                <a:gdLst>
                  <a:gd name="T0" fmla="*/ 0 w 72"/>
                  <a:gd name="T1" fmla="*/ 0 h 75"/>
                  <a:gd name="T2" fmla="*/ 0 w 72"/>
                  <a:gd name="T3" fmla="*/ 0 h 75"/>
                  <a:gd name="T4" fmla="*/ 0 w 72"/>
                  <a:gd name="T5" fmla="*/ 0 h 75"/>
                  <a:gd name="T6" fmla="*/ 0 w 72"/>
                  <a:gd name="T7" fmla="*/ 0 h 75"/>
                  <a:gd name="T8" fmla="*/ 0 w 72"/>
                  <a:gd name="T9" fmla="*/ 0 h 75"/>
                  <a:gd name="T10" fmla="*/ 0 w 72"/>
                  <a:gd name="T11" fmla="*/ 0 h 75"/>
                  <a:gd name="T12" fmla="*/ 0 w 72"/>
                  <a:gd name="T13" fmla="*/ 0 h 75"/>
                  <a:gd name="T14" fmla="*/ 0 w 72"/>
                  <a:gd name="T15" fmla="*/ 0 h 75"/>
                  <a:gd name="T16" fmla="*/ 0 w 72"/>
                  <a:gd name="T17" fmla="*/ 0 h 75"/>
                  <a:gd name="T18" fmla="*/ 0 w 72"/>
                  <a:gd name="T19" fmla="*/ 0 h 75"/>
                  <a:gd name="T20" fmla="*/ 0 w 72"/>
                  <a:gd name="T21" fmla="*/ 0 h 75"/>
                  <a:gd name="T22" fmla="*/ 0 w 72"/>
                  <a:gd name="T23" fmla="*/ 0 h 75"/>
                  <a:gd name="T24" fmla="*/ 0 w 72"/>
                  <a:gd name="T25" fmla="*/ 0 h 75"/>
                  <a:gd name="T26" fmla="*/ 0 w 72"/>
                  <a:gd name="T27" fmla="*/ 0 h 75"/>
                  <a:gd name="T28" fmla="*/ 0 w 72"/>
                  <a:gd name="T29" fmla="*/ 0 h 75"/>
                  <a:gd name="T30" fmla="*/ 0 w 72"/>
                  <a:gd name="T31" fmla="*/ 0 h 75"/>
                  <a:gd name="T32" fmla="*/ 0 w 72"/>
                  <a:gd name="T33" fmla="*/ 0 h 75"/>
                  <a:gd name="T34" fmla="*/ 0 w 72"/>
                  <a:gd name="T35" fmla="*/ 0 h 75"/>
                  <a:gd name="T36" fmla="*/ 0 w 72"/>
                  <a:gd name="T37" fmla="*/ 0 h 75"/>
                  <a:gd name="T38" fmla="*/ 0 w 72"/>
                  <a:gd name="T39" fmla="*/ 0 h 75"/>
                  <a:gd name="T40" fmla="*/ 0 w 72"/>
                  <a:gd name="T41" fmla="*/ 0 h 75"/>
                  <a:gd name="T42" fmla="*/ 0 w 72"/>
                  <a:gd name="T43" fmla="*/ 0 h 75"/>
                  <a:gd name="T44" fmla="*/ 0 w 72"/>
                  <a:gd name="T45" fmla="*/ 0 h 75"/>
                  <a:gd name="T46" fmla="*/ 0 w 72"/>
                  <a:gd name="T47" fmla="*/ 0 h 7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2" h="75">
                    <a:moveTo>
                      <a:pt x="0" y="13"/>
                    </a:moveTo>
                    <a:lnTo>
                      <a:pt x="8" y="18"/>
                    </a:lnTo>
                    <a:lnTo>
                      <a:pt x="15" y="25"/>
                    </a:lnTo>
                    <a:lnTo>
                      <a:pt x="23" y="32"/>
                    </a:lnTo>
                    <a:lnTo>
                      <a:pt x="31" y="40"/>
                    </a:lnTo>
                    <a:lnTo>
                      <a:pt x="37" y="48"/>
                    </a:lnTo>
                    <a:lnTo>
                      <a:pt x="42" y="57"/>
                    </a:lnTo>
                    <a:lnTo>
                      <a:pt x="45" y="65"/>
                    </a:lnTo>
                    <a:lnTo>
                      <a:pt x="46" y="75"/>
                    </a:lnTo>
                    <a:lnTo>
                      <a:pt x="72" y="75"/>
                    </a:lnTo>
                    <a:lnTo>
                      <a:pt x="65" y="50"/>
                    </a:lnTo>
                    <a:lnTo>
                      <a:pt x="60" y="34"/>
                    </a:lnTo>
                    <a:lnTo>
                      <a:pt x="60" y="27"/>
                    </a:lnTo>
                    <a:lnTo>
                      <a:pt x="63" y="19"/>
                    </a:lnTo>
                    <a:lnTo>
                      <a:pt x="67" y="11"/>
                    </a:lnTo>
                    <a:lnTo>
                      <a:pt x="72" y="1"/>
                    </a:lnTo>
                    <a:lnTo>
                      <a:pt x="52" y="0"/>
                    </a:lnTo>
                    <a:lnTo>
                      <a:pt x="32" y="0"/>
                    </a:lnTo>
                    <a:lnTo>
                      <a:pt x="22" y="1"/>
                    </a:lnTo>
                    <a:lnTo>
                      <a:pt x="13" y="3"/>
                    </a:lnTo>
                    <a:lnTo>
                      <a:pt x="9" y="5"/>
                    </a:lnTo>
                    <a:lnTo>
                      <a:pt x="6" y="7"/>
                    </a:lnTo>
                    <a:lnTo>
                      <a:pt x="2" y="10"/>
                    </a:lnTo>
                    <a:lnTo>
                      <a:pt x="0" y="13"/>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03" name="Freeform 502"/>
              <p:cNvSpPr>
                <a:spLocks/>
              </p:cNvSpPr>
              <p:nvPr/>
            </p:nvSpPr>
            <p:spPr bwMode="auto">
              <a:xfrm>
                <a:off x="5160" y="2389"/>
                <a:ext cx="5" cy="16"/>
              </a:xfrm>
              <a:custGeom>
                <a:avLst/>
                <a:gdLst>
                  <a:gd name="T0" fmla="*/ 0 w 15"/>
                  <a:gd name="T1" fmla="*/ 0 h 49"/>
                  <a:gd name="T2" fmla="*/ 0 w 15"/>
                  <a:gd name="T3" fmla="*/ 0 h 49"/>
                  <a:gd name="T4" fmla="*/ 0 w 15"/>
                  <a:gd name="T5" fmla="*/ 0 h 49"/>
                  <a:gd name="T6" fmla="*/ 0 w 15"/>
                  <a:gd name="T7" fmla="*/ 0 h 49"/>
                  <a:gd name="T8" fmla="*/ 0 w 15"/>
                  <a:gd name="T9" fmla="*/ 0 h 49"/>
                  <a:gd name="T10" fmla="*/ 0 w 15"/>
                  <a:gd name="T11" fmla="*/ 0 h 49"/>
                  <a:gd name="T12" fmla="*/ 0 w 15"/>
                  <a:gd name="T13" fmla="*/ 0 h 49"/>
                  <a:gd name="T14" fmla="*/ 0 w 15"/>
                  <a:gd name="T15" fmla="*/ 0 h 49"/>
                  <a:gd name="T16" fmla="*/ 0 w 15"/>
                  <a:gd name="T17" fmla="*/ 0 h 49"/>
                  <a:gd name="T18" fmla="*/ 0 w 15"/>
                  <a:gd name="T19" fmla="*/ 0 h 49"/>
                  <a:gd name="T20" fmla="*/ 0 w 15"/>
                  <a:gd name="T21" fmla="*/ 0 h 49"/>
                  <a:gd name="T22" fmla="*/ 0 w 15"/>
                  <a:gd name="T23" fmla="*/ 0 h 49"/>
                  <a:gd name="T24" fmla="*/ 0 w 15"/>
                  <a:gd name="T25" fmla="*/ 0 h 49"/>
                  <a:gd name="T26" fmla="*/ 0 w 15"/>
                  <a:gd name="T27" fmla="*/ 0 h 49"/>
                  <a:gd name="T28" fmla="*/ 0 w 15"/>
                  <a:gd name="T29" fmla="*/ 0 h 49"/>
                  <a:gd name="T30" fmla="*/ 0 w 15"/>
                  <a:gd name="T31" fmla="*/ 0 h 49"/>
                  <a:gd name="T32" fmla="*/ 0 w 15"/>
                  <a:gd name="T33" fmla="*/ 0 h 4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5" h="49">
                    <a:moveTo>
                      <a:pt x="15" y="49"/>
                    </a:moveTo>
                    <a:lnTo>
                      <a:pt x="15" y="33"/>
                    </a:lnTo>
                    <a:lnTo>
                      <a:pt x="15" y="19"/>
                    </a:lnTo>
                    <a:lnTo>
                      <a:pt x="14" y="13"/>
                    </a:lnTo>
                    <a:lnTo>
                      <a:pt x="13" y="7"/>
                    </a:lnTo>
                    <a:lnTo>
                      <a:pt x="11" y="3"/>
                    </a:lnTo>
                    <a:lnTo>
                      <a:pt x="9" y="0"/>
                    </a:lnTo>
                    <a:lnTo>
                      <a:pt x="4" y="7"/>
                    </a:lnTo>
                    <a:lnTo>
                      <a:pt x="2" y="15"/>
                    </a:lnTo>
                    <a:lnTo>
                      <a:pt x="0" y="23"/>
                    </a:lnTo>
                    <a:lnTo>
                      <a:pt x="0" y="30"/>
                    </a:lnTo>
                    <a:lnTo>
                      <a:pt x="1" y="36"/>
                    </a:lnTo>
                    <a:lnTo>
                      <a:pt x="4" y="42"/>
                    </a:lnTo>
                    <a:lnTo>
                      <a:pt x="7" y="44"/>
                    </a:lnTo>
                    <a:lnTo>
                      <a:pt x="9" y="46"/>
                    </a:lnTo>
                    <a:lnTo>
                      <a:pt x="12" y="48"/>
                    </a:lnTo>
                    <a:lnTo>
                      <a:pt x="15" y="49"/>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04" name="Freeform 503"/>
              <p:cNvSpPr>
                <a:spLocks/>
              </p:cNvSpPr>
              <p:nvPr/>
            </p:nvSpPr>
            <p:spPr bwMode="auto">
              <a:xfrm>
                <a:off x="5139" y="2387"/>
                <a:ext cx="15" cy="13"/>
              </a:xfrm>
              <a:custGeom>
                <a:avLst/>
                <a:gdLst>
                  <a:gd name="T0" fmla="*/ 0 w 47"/>
                  <a:gd name="T1" fmla="*/ 0 h 40"/>
                  <a:gd name="T2" fmla="*/ 0 w 47"/>
                  <a:gd name="T3" fmla="*/ 0 h 40"/>
                  <a:gd name="T4" fmla="*/ 0 w 47"/>
                  <a:gd name="T5" fmla="*/ 0 h 40"/>
                  <a:gd name="T6" fmla="*/ 0 w 47"/>
                  <a:gd name="T7" fmla="*/ 0 h 40"/>
                  <a:gd name="T8" fmla="*/ 0 w 47"/>
                  <a:gd name="T9" fmla="*/ 0 h 40"/>
                  <a:gd name="T10" fmla="*/ 0 w 47"/>
                  <a:gd name="T11" fmla="*/ 0 h 40"/>
                  <a:gd name="T12" fmla="*/ 0 w 47"/>
                  <a:gd name="T13" fmla="*/ 0 h 40"/>
                  <a:gd name="T14" fmla="*/ 0 w 47"/>
                  <a:gd name="T15" fmla="*/ 0 h 40"/>
                  <a:gd name="T16" fmla="*/ 0 w 47"/>
                  <a:gd name="T17" fmla="*/ 0 h 40"/>
                  <a:gd name="T18" fmla="*/ 0 w 47"/>
                  <a:gd name="T19" fmla="*/ 0 h 40"/>
                  <a:gd name="T20" fmla="*/ 0 w 47"/>
                  <a:gd name="T21" fmla="*/ 0 h 40"/>
                  <a:gd name="T22" fmla="*/ 0 w 47"/>
                  <a:gd name="T23" fmla="*/ 0 h 40"/>
                  <a:gd name="T24" fmla="*/ 0 w 47"/>
                  <a:gd name="T25" fmla="*/ 0 h 40"/>
                  <a:gd name="T26" fmla="*/ 0 w 47"/>
                  <a:gd name="T27" fmla="*/ 0 h 40"/>
                  <a:gd name="T28" fmla="*/ 0 w 47"/>
                  <a:gd name="T29" fmla="*/ 0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7" h="40">
                    <a:moveTo>
                      <a:pt x="20" y="6"/>
                    </a:moveTo>
                    <a:lnTo>
                      <a:pt x="0" y="37"/>
                    </a:lnTo>
                    <a:lnTo>
                      <a:pt x="6" y="39"/>
                    </a:lnTo>
                    <a:lnTo>
                      <a:pt x="12" y="40"/>
                    </a:lnTo>
                    <a:lnTo>
                      <a:pt x="19" y="39"/>
                    </a:lnTo>
                    <a:lnTo>
                      <a:pt x="26" y="38"/>
                    </a:lnTo>
                    <a:lnTo>
                      <a:pt x="32" y="36"/>
                    </a:lnTo>
                    <a:lnTo>
                      <a:pt x="39" y="33"/>
                    </a:lnTo>
                    <a:lnTo>
                      <a:pt x="43" y="30"/>
                    </a:lnTo>
                    <a:lnTo>
                      <a:pt x="47" y="25"/>
                    </a:lnTo>
                    <a:lnTo>
                      <a:pt x="47" y="0"/>
                    </a:lnTo>
                    <a:lnTo>
                      <a:pt x="41" y="0"/>
                    </a:lnTo>
                    <a:lnTo>
                      <a:pt x="33" y="1"/>
                    </a:lnTo>
                    <a:lnTo>
                      <a:pt x="26" y="3"/>
                    </a:lnTo>
                    <a:lnTo>
                      <a:pt x="20" y="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05" name="Freeform 504"/>
              <p:cNvSpPr>
                <a:spLocks/>
              </p:cNvSpPr>
              <p:nvPr/>
            </p:nvSpPr>
            <p:spPr bwMode="auto">
              <a:xfrm>
                <a:off x="5184" y="2465"/>
                <a:ext cx="13" cy="10"/>
              </a:xfrm>
              <a:custGeom>
                <a:avLst/>
                <a:gdLst>
                  <a:gd name="T0" fmla="*/ 0 w 39"/>
                  <a:gd name="T1" fmla="*/ 0 h 31"/>
                  <a:gd name="T2" fmla="*/ 0 w 39"/>
                  <a:gd name="T3" fmla="*/ 0 h 31"/>
                  <a:gd name="T4" fmla="*/ 0 w 39"/>
                  <a:gd name="T5" fmla="*/ 0 h 31"/>
                  <a:gd name="T6" fmla="*/ 0 w 39"/>
                  <a:gd name="T7" fmla="*/ 0 h 31"/>
                  <a:gd name="T8" fmla="*/ 0 w 39"/>
                  <a:gd name="T9" fmla="*/ 0 h 31"/>
                  <a:gd name="T10" fmla="*/ 0 w 39"/>
                  <a:gd name="T11" fmla="*/ 0 h 31"/>
                  <a:gd name="T12" fmla="*/ 0 w 39"/>
                  <a:gd name="T13" fmla="*/ 0 h 31"/>
                  <a:gd name="T14" fmla="*/ 0 w 39"/>
                  <a:gd name="T15" fmla="*/ 0 h 31"/>
                  <a:gd name="T16" fmla="*/ 0 w 39"/>
                  <a:gd name="T17" fmla="*/ 0 h 31"/>
                  <a:gd name="T18" fmla="*/ 0 w 39"/>
                  <a:gd name="T19" fmla="*/ 0 h 31"/>
                  <a:gd name="T20" fmla="*/ 0 w 39"/>
                  <a:gd name="T21" fmla="*/ 0 h 31"/>
                  <a:gd name="T22" fmla="*/ 0 w 39"/>
                  <a:gd name="T23" fmla="*/ 0 h 31"/>
                  <a:gd name="T24" fmla="*/ 0 w 39"/>
                  <a:gd name="T25" fmla="*/ 0 h 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9" h="31">
                    <a:moveTo>
                      <a:pt x="0" y="0"/>
                    </a:moveTo>
                    <a:lnTo>
                      <a:pt x="3" y="8"/>
                    </a:lnTo>
                    <a:lnTo>
                      <a:pt x="6" y="13"/>
                    </a:lnTo>
                    <a:lnTo>
                      <a:pt x="12" y="19"/>
                    </a:lnTo>
                    <a:lnTo>
                      <a:pt x="17" y="23"/>
                    </a:lnTo>
                    <a:lnTo>
                      <a:pt x="23" y="26"/>
                    </a:lnTo>
                    <a:lnTo>
                      <a:pt x="28" y="29"/>
                    </a:lnTo>
                    <a:lnTo>
                      <a:pt x="34" y="31"/>
                    </a:lnTo>
                    <a:lnTo>
                      <a:pt x="39" y="31"/>
                    </a:lnTo>
                    <a:lnTo>
                      <a:pt x="33" y="22"/>
                    </a:lnTo>
                    <a:lnTo>
                      <a:pt x="25" y="14"/>
                    </a:lnTo>
                    <a:lnTo>
                      <a:pt x="16" y="7"/>
                    </a:lnTo>
                    <a:lnTo>
                      <a:pt x="6"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06" name="Freeform 505"/>
              <p:cNvSpPr>
                <a:spLocks/>
              </p:cNvSpPr>
              <p:nvPr/>
            </p:nvSpPr>
            <p:spPr bwMode="auto">
              <a:xfrm>
                <a:off x="5172" y="2410"/>
                <a:ext cx="10" cy="6"/>
              </a:xfrm>
              <a:custGeom>
                <a:avLst/>
                <a:gdLst>
                  <a:gd name="T0" fmla="*/ 0 w 34"/>
                  <a:gd name="T1" fmla="*/ 0 h 19"/>
                  <a:gd name="T2" fmla="*/ 0 w 34"/>
                  <a:gd name="T3" fmla="*/ 0 h 19"/>
                  <a:gd name="T4" fmla="*/ 0 w 34"/>
                  <a:gd name="T5" fmla="*/ 0 h 19"/>
                  <a:gd name="T6" fmla="*/ 0 w 34"/>
                  <a:gd name="T7" fmla="*/ 0 h 19"/>
                  <a:gd name="T8" fmla="*/ 0 w 34"/>
                  <a:gd name="T9" fmla="*/ 0 h 19"/>
                  <a:gd name="T10" fmla="*/ 0 w 34"/>
                  <a:gd name="T11" fmla="*/ 0 h 19"/>
                  <a:gd name="T12" fmla="*/ 0 w 34"/>
                  <a:gd name="T13" fmla="*/ 0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 h="19">
                    <a:moveTo>
                      <a:pt x="0" y="0"/>
                    </a:moveTo>
                    <a:lnTo>
                      <a:pt x="34" y="19"/>
                    </a:lnTo>
                    <a:lnTo>
                      <a:pt x="34" y="0"/>
                    </a:lnTo>
                    <a:lnTo>
                      <a:pt x="24" y="0"/>
                    </a:lnTo>
                    <a:lnTo>
                      <a:pt x="14" y="0"/>
                    </a:lnTo>
                    <a:lnTo>
                      <a:pt x="7" y="0"/>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07" name="Freeform 506"/>
              <p:cNvSpPr>
                <a:spLocks/>
              </p:cNvSpPr>
              <p:nvPr/>
            </p:nvSpPr>
            <p:spPr bwMode="auto">
              <a:xfrm>
                <a:off x="5180" y="2471"/>
                <a:ext cx="6" cy="4"/>
              </a:xfrm>
              <a:custGeom>
                <a:avLst/>
                <a:gdLst>
                  <a:gd name="T0" fmla="*/ 0 w 19"/>
                  <a:gd name="T1" fmla="*/ 0 h 12"/>
                  <a:gd name="T2" fmla="*/ 0 w 19"/>
                  <a:gd name="T3" fmla="*/ 0 h 12"/>
                  <a:gd name="T4" fmla="*/ 0 w 19"/>
                  <a:gd name="T5" fmla="*/ 0 h 12"/>
                  <a:gd name="T6" fmla="*/ 0 w 19"/>
                  <a:gd name="T7" fmla="*/ 0 h 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12">
                    <a:moveTo>
                      <a:pt x="0" y="0"/>
                    </a:moveTo>
                    <a:lnTo>
                      <a:pt x="19" y="12"/>
                    </a:lnTo>
                    <a:lnTo>
                      <a:pt x="13" y="6"/>
                    </a:lnTo>
                    <a:lnTo>
                      <a:pt x="6" y="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08" name="Freeform 507"/>
              <p:cNvSpPr>
                <a:spLocks/>
              </p:cNvSpPr>
              <p:nvPr/>
            </p:nvSpPr>
            <p:spPr bwMode="auto">
              <a:xfrm>
                <a:off x="5062" y="2447"/>
                <a:ext cx="42" cy="55"/>
              </a:xfrm>
              <a:custGeom>
                <a:avLst/>
                <a:gdLst>
                  <a:gd name="T0" fmla="*/ 0 w 126"/>
                  <a:gd name="T1" fmla="*/ 0 h 166"/>
                  <a:gd name="T2" fmla="*/ 0 w 126"/>
                  <a:gd name="T3" fmla="*/ 0 h 166"/>
                  <a:gd name="T4" fmla="*/ 0 w 126"/>
                  <a:gd name="T5" fmla="*/ 0 h 166"/>
                  <a:gd name="T6" fmla="*/ 1 w 126"/>
                  <a:gd name="T7" fmla="*/ 0 h 166"/>
                  <a:gd name="T8" fmla="*/ 1 w 126"/>
                  <a:gd name="T9" fmla="*/ 0 h 166"/>
                  <a:gd name="T10" fmla="*/ 1 w 126"/>
                  <a:gd name="T11" fmla="*/ 0 h 166"/>
                  <a:gd name="T12" fmla="*/ 1 w 126"/>
                  <a:gd name="T13" fmla="*/ 0 h 166"/>
                  <a:gd name="T14" fmla="*/ 1 w 126"/>
                  <a:gd name="T15" fmla="*/ 0 h 166"/>
                  <a:gd name="T16" fmla="*/ 0 w 126"/>
                  <a:gd name="T17" fmla="*/ 0 h 166"/>
                  <a:gd name="T18" fmla="*/ 0 w 126"/>
                  <a:gd name="T19" fmla="*/ 0 h 166"/>
                  <a:gd name="T20" fmla="*/ 0 w 126"/>
                  <a:gd name="T21" fmla="*/ 0 h 166"/>
                  <a:gd name="T22" fmla="*/ 0 w 126"/>
                  <a:gd name="T23" fmla="*/ 0 h 166"/>
                  <a:gd name="T24" fmla="*/ 0 w 126"/>
                  <a:gd name="T25" fmla="*/ 0 h 166"/>
                  <a:gd name="T26" fmla="*/ 0 w 126"/>
                  <a:gd name="T27" fmla="*/ 1 h 166"/>
                  <a:gd name="T28" fmla="*/ 0 w 126"/>
                  <a:gd name="T29" fmla="*/ 1 h 166"/>
                  <a:gd name="T30" fmla="*/ 0 w 126"/>
                  <a:gd name="T31" fmla="*/ 1 h 166"/>
                  <a:gd name="T32" fmla="*/ 0 w 126"/>
                  <a:gd name="T33" fmla="*/ 1 h 166"/>
                  <a:gd name="T34" fmla="*/ 0 w 126"/>
                  <a:gd name="T35" fmla="*/ 1 h 166"/>
                  <a:gd name="T36" fmla="*/ 0 w 126"/>
                  <a:gd name="T37" fmla="*/ 1 h 166"/>
                  <a:gd name="T38" fmla="*/ 0 w 126"/>
                  <a:gd name="T39" fmla="*/ 1 h 166"/>
                  <a:gd name="T40" fmla="*/ 0 w 126"/>
                  <a:gd name="T41" fmla="*/ 1 h 166"/>
                  <a:gd name="T42" fmla="*/ 0 w 126"/>
                  <a:gd name="T43" fmla="*/ 1 h 166"/>
                  <a:gd name="T44" fmla="*/ 0 w 126"/>
                  <a:gd name="T45" fmla="*/ 1 h 166"/>
                  <a:gd name="T46" fmla="*/ 0 w 126"/>
                  <a:gd name="T47" fmla="*/ 1 h 166"/>
                  <a:gd name="T48" fmla="*/ 0 w 126"/>
                  <a:gd name="T49" fmla="*/ 1 h 166"/>
                  <a:gd name="T50" fmla="*/ 0 w 126"/>
                  <a:gd name="T51" fmla="*/ 1 h 166"/>
                  <a:gd name="T52" fmla="*/ 0 w 126"/>
                  <a:gd name="T53" fmla="*/ 0 h 166"/>
                  <a:gd name="T54" fmla="*/ 0 w 126"/>
                  <a:gd name="T55" fmla="*/ 0 h 166"/>
                  <a:gd name="T56" fmla="*/ 0 w 126"/>
                  <a:gd name="T57" fmla="*/ 0 h 166"/>
                  <a:gd name="T58" fmla="*/ 0 w 126"/>
                  <a:gd name="T59" fmla="*/ 0 h 166"/>
                  <a:gd name="T60" fmla="*/ 0 w 126"/>
                  <a:gd name="T61" fmla="*/ 0 h 166"/>
                  <a:gd name="T62" fmla="*/ 0 w 126"/>
                  <a:gd name="T63" fmla="*/ 0 h 166"/>
                  <a:gd name="T64" fmla="*/ 0 w 126"/>
                  <a:gd name="T65" fmla="*/ 0 h 166"/>
                  <a:gd name="T66" fmla="*/ 0 w 126"/>
                  <a:gd name="T67" fmla="*/ 0 h 166"/>
                  <a:gd name="T68" fmla="*/ 0 w 126"/>
                  <a:gd name="T69" fmla="*/ 0 h 166"/>
                  <a:gd name="T70" fmla="*/ 0 w 126"/>
                  <a:gd name="T71" fmla="*/ 0 h 166"/>
                  <a:gd name="T72" fmla="*/ 0 w 126"/>
                  <a:gd name="T73" fmla="*/ 0 h 166"/>
                  <a:gd name="T74" fmla="*/ 0 w 126"/>
                  <a:gd name="T75" fmla="*/ 0 h 166"/>
                  <a:gd name="T76" fmla="*/ 0 w 126"/>
                  <a:gd name="T77" fmla="*/ 0 h 166"/>
                  <a:gd name="T78" fmla="*/ 0 w 126"/>
                  <a:gd name="T79" fmla="*/ 0 h 166"/>
                  <a:gd name="T80" fmla="*/ 0 w 126"/>
                  <a:gd name="T81" fmla="*/ 0 h 16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26" h="166">
                    <a:moveTo>
                      <a:pt x="113" y="0"/>
                    </a:moveTo>
                    <a:lnTo>
                      <a:pt x="117" y="5"/>
                    </a:lnTo>
                    <a:lnTo>
                      <a:pt x="121" y="10"/>
                    </a:lnTo>
                    <a:lnTo>
                      <a:pt x="124" y="13"/>
                    </a:lnTo>
                    <a:lnTo>
                      <a:pt x="125" y="17"/>
                    </a:lnTo>
                    <a:lnTo>
                      <a:pt x="126" y="20"/>
                    </a:lnTo>
                    <a:lnTo>
                      <a:pt x="126" y="25"/>
                    </a:lnTo>
                    <a:lnTo>
                      <a:pt x="123" y="32"/>
                    </a:lnTo>
                    <a:lnTo>
                      <a:pt x="118" y="41"/>
                    </a:lnTo>
                    <a:lnTo>
                      <a:pt x="113" y="50"/>
                    </a:lnTo>
                    <a:lnTo>
                      <a:pt x="106" y="61"/>
                    </a:lnTo>
                    <a:lnTo>
                      <a:pt x="91" y="83"/>
                    </a:lnTo>
                    <a:lnTo>
                      <a:pt x="72" y="104"/>
                    </a:lnTo>
                    <a:lnTo>
                      <a:pt x="53" y="126"/>
                    </a:lnTo>
                    <a:lnTo>
                      <a:pt x="34" y="144"/>
                    </a:lnTo>
                    <a:lnTo>
                      <a:pt x="25" y="152"/>
                    </a:lnTo>
                    <a:lnTo>
                      <a:pt x="16" y="158"/>
                    </a:lnTo>
                    <a:lnTo>
                      <a:pt x="7" y="163"/>
                    </a:lnTo>
                    <a:lnTo>
                      <a:pt x="0" y="166"/>
                    </a:lnTo>
                    <a:lnTo>
                      <a:pt x="0" y="160"/>
                    </a:lnTo>
                    <a:lnTo>
                      <a:pt x="0" y="153"/>
                    </a:lnTo>
                    <a:lnTo>
                      <a:pt x="0" y="145"/>
                    </a:lnTo>
                    <a:lnTo>
                      <a:pt x="0" y="136"/>
                    </a:lnTo>
                    <a:lnTo>
                      <a:pt x="3" y="131"/>
                    </a:lnTo>
                    <a:lnTo>
                      <a:pt x="6" y="128"/>
                    </a:lnTo>
                    <a:lnTo>
                      <a:pt x="12" y="124"/>
                    </a:lnTo>
                    <a:lnTo>
                      <a:pt x="16" y="121"/>
                    </a:lnTo>
                    <a:lnTo>
                      <a:pt x="26" y="116"/>
                    </a:lnTo>
                    <a:lnTo>
                      <a:pt x="33" y="110"/>
                    </a:lnTo>
                    <a:lnTo>
                      <a:pt x="40" y="104"/>
                    </a:lnTo>
                    <a:lnTo>
                      <a:pt x="48" y="96"/>
                    </a:lnTo>
                    <a:lnTo>
                      <a:pt x="53" y="89"/>
                    </a:lnTo>
                    <a:lnTo>
                      <a:pt x="58" y="82"/>
                    </a:lnTo>
                    <a:lnTo>
                      <a:pt x="67" y="66"/>
                    </a:lnTo>
                    <a:lnTo>
                      <a:pt x="72" y="50"/>
                    </a:lnTo>
                    <a:lnTo>
                      <a:pt x="79" y="36"/>
                    </a:lnTo>
                    <a:lnTo>
                      <a:pt x="87" y="23"/>
                    </a:lnTo>
                    <a:lnTo>
                      <a:pt x="92" y="16"/>
                    </a:lnTo>
                    <a:lnTo>
                      <a:pt x="97" y="11"/>
                    </a:lnTo>
                    <a:lnTo>
                      <a:pt x="104" y="5"/>
                    </a:lnTo>
                    <a:lnTo>
                      <a:pt x="113"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09" name="Freeform 508"/>
              <p:cNvSpPr>
                <a:spLocks/>
              </p:cNvSpPr>
              <p:nvPr/>
            </p:nvSpPr>
            <p:spPr bwMode="auto">
              <a:xfrm>
                <a:off x="5154" y="2465"/>
                <a:ext cx="85" cy="86"/>
              </a:xfrm>
              <a:custGeom>
                <a:avLst/>
                <a:gdLst>
                  <a:gd name="T0" fmla="*/ 0 w 259"/>
                  <a:gd name="T1" fmla="*/ 1 h 259"/>
                  <a:gd name="T2" fmla="*/ 0 w 259"/>
                  <a:gd name="T3" fmla="*/ 1 h 259"/>
                  <a:gd name="T4" fmla="*/ 0 w 259"/>
                  <a:gd name="T5" fmla="*/ 1 h 259"/>
                  <a:gd name="T6" fmla="*/ 0 w 259"/>
                  <a:gd name="T7" fmla="*/ 1 h 259"/>
                  <a:gd name="T8" fmla="*/ 0 w 259"/>
                  <a:gd name="T9" fmla="*/ 1 h 259"/>
                  <a:gd name="T10" fmla="*/ 0 w 259"/>
                  <a:gd name="T11" fmla="*/ 0 h 259"/>
                  <a:gd name="T12" fmla="*/ 0 w 259"/>
                  <a:gd name="T13" fmla="*/ 0 h 259"/>
                  <a:gd name="T14" fmla="*/ 0 w 259"/>
                  <a:gd name="T15" fmla="*/ 0 h 259"/>
                  <a:gd name="T16" fmla="*/ 0 w 259"/>
                  <a:gd name="T17" fmla="*/ 0 h 259"/>
                  <a:gd name="T18" fmla="*/ 0 w 259"/>
                  <a:gd name="T19" fmla="*/ 0 h 259"/>
                  <a:gd name="T20" fmla="*/ 0 w 259"/>
                  <a:gd name="T21" fmla="*/ 0 h 259"/>
                  <a:gd name="T22" fmla="*/ 0 w 259"/>
                  <a:gd name="T23" fmla="*/ 0 h 259"/>
                  <a:gd name="T24" fmla="*/ 0 w 259"/>
                  <a:gd name="T25" fmla="*/ 0 h 259"/>
                  <a:gd name="T26" fmla="*/ 0 w 259"/>
                  <a:gd name="T27" fmla="*/ 0 h 259"/>
                  <a:gd name="T28" fmla="*/ 1 w 259"/>
                  <a:gd name="T29" fmla="*/ 0 h 259"/>
                  <a:gd name="T30" fmla="*/ 1 w 259"/>
                  <a:gd name="T31" fmla="*/ 0 h 259"/>
                  <a:gd name="T32" fmla="*/ 1 w 259"/>
                  <a:gd name="T33" fmla="*/ 0 h 259"/>
                  <a:gd name="T34" fmla="*/ 1 w 259"/>
                  <a:gd name="T35" fmla="*/ 0 h 259"/>
                  <a:gd name="T36" fmla="*/ 1 w 259"/>
                  <a:gd name="T37" fmla="*/ 0 h 259"/>
                  <a:gd name="T38" fmla="*/ 1 w 259"/>
                  <a:gd name="T39" fmla="*/ 0 h 259"/>
                  <a:gd name="T40" fmla="*/ 1 w 259"/>
                  <a:gd name="T41" fmla="*/ 0 h 259"/>
                  <a:gd name="T42" fmla="*/ 1 w 259"/>
                  <a:gd name="T43" fmla="*/ 0 h 259"/>
                  <a:gd name="T44" fmla="*/ 1 w 259"/>
                  <a:gd name="T45" fmla="*/ 0 h 259"/>
                  <a:gd name="T46" fmla="*/ 1 w 259"/>
                  <a:gd name="T47" fmla="*/ 0 h 259"/>
                  <a:gd name="T48" fmla="*/ 1 w 259"/>
                  <a:gd name="T49" fmla="*/ 0 h 259"/>
                  <a:gd name="T50" fmla="*/ 1 w 259"/>
                  <a:gd name="T51" fmla="*/ 0 h 259"/>
                  <a:gd name="T52" fmla="*/ 1 w 259"/>
                  <a:gd name="T53" fmla="*/ 0 h 259"/>
                  <a:gd name="T54" fmla="*/ 1 w 259"/>
                  <a:gd name="T55" fmla="*/ 0 h 259"/>
                  <a:gd name="T56" fmla="*/ 1 w 259"/>
                  <a:gd name="T57" fmla="*/ 0 h 259"/>
                  <a:gd name="T58" fmla="*/ 1 w 259"/>
                  <a:gd name="T59" fmla="*/ 0 h 259"/>
                  <a:gd name="T60" fmla="*/ 1 w 259"/>
                  <a:gd name="T61" fmla="*/ 1 h 259"/>
                  <a:gd name="T62" fmla="*/ 1 w 259"/>
                  <a:gd name="T63" fmla="*/ 1 h 259"/>
                  <a:gd name="T64" fmla="*/ 1 w 259"/>
                  <a:gd name="T65" fmla="*/ 1 h 259"/>
                  <a:gd name="T66" fmla="*/ 1 w 259"/>
                  <a:gd name="T67" fmla="*/ 1 h 259"/>
                  <a:gd name="T68" fmla="*/ 1 w 259"/>
                  <a:gd name="T69" fmla="*/ 1 h 259"/>
                  <a:gd name="T70" fmla="*/ 1 w 259"/>
                  <a:gd name="T71" fmla="*/ 1 h 259"/>
                  <a:gd name="T72" fmla="*/ 1 w 259"/>
                  <a:gd name="T73" fmla="*/ 1 h 259"/>
                  <a:gd name="T74" fmla="*/ 1 w 259"/>
                  <a:gd name="T75" fmla="*/ 1 h 259"/>
                  <a:gd name="T76" fmla="*/ 1 w 259"/>
                  <a:gd name="T77" fmla="*/ 1 h 259"/>
                  <a:gd name="T78" fmla="*/ 1 w 259"/>
                  <a:gd name="T79" fmla="*/ 1 h 259"/>
                  <a:gd name="T80" fmla="*/ 1 w 259"/>
                  <a:gd name="T81" fmla="*/ 1 h 259"/>
                  <a:gd name="T82" fmla="*/ 0 w 259"/>
                  <a:gd name="T83" fmla="*/ 1 h 259"/>
                  <a:gd name="T84" fmla="*/ 0 w 259"/>
                  <a:gd name="T85" fmla="*/ 1 h 259"/>
                  <a:gd name="T86" fmla="*/ 0 w 259"/>
                  <a:gd name="T87" fmla="*/ 1 h 259"/>
                  <a:gd name="T88" fmla="*/ 0 w 259"/>
                  <a:gd name="T89" fmla="*/ 1 h 259"/>
                  <a:gd name="T90" fmla="*/ 0 w 259"/>
                  <a:gd name="T91" fmla="*/ 1 h 259"/>
                  <a:gd name="T92" fmla="*/ 0 w 259"/>
                  <a:gd name="T93" fmla="*/ 1 h 259"/>
                  <a:gd name="T94" fmla="*/ 0 w 259"/>
                  <a:gd name="T95" fmla="*/ 1 h 259"/>
                  <a:gd name="T96" fmla="*/ 0 w 259"/>
                  <a:gd name="T97" fmla="*/ 1 h 259"/>
                  <a:gd name="T98" fmla="*/ 0 w 259"/>
                  <a:gd name="T99" fmla="*/ 1 h 259"/>
                  <a:gd name="T100" fmla="*/ 0 w 259"/>
                  <a:gd name="T101" fmla="*/ 1 h 259"/>
                  <a:gd name="T102" fmla="*/ 0 w 259"/>
                  <a:gd name="T103" fmla="*/ 1 h 259"/>
                  <a:gd name="T104" fmla="*/ 0 w 259"/>
                  <a:gd name="T105" fmla="*/ 1 h 25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59" h="259">
                    <a:moveTo>
                      <a:pt x="13" y="192"/>
                    </a:moveTo>
                    <a:lnTo>
                      <a:pt x="8" y="182"/>
                    </a:lnTo>
                    <a:lnTo>
                      <a:pt x="4" y="173"/>
                    </a:lnTo>
                    <a:lnTo>
                      <a:pt x="1" y="163"/>
                    </a:lnTo>
                    <a:lnTo>
                      <a:pt x="0" y="154"/>
                    </a:lnTo>
                    <a:lnTo>
                      <a:pt x="0" y="142"/>
                    </a:lnTo>
                    <a:lnTo>
                      <a:pt x="0" y="130"/>
                    </a:lnTo>
                    <a:lnTo>
                      <a:pt x="6" y="130"/>
                    </a:lnTo>
                    <a:lnTo>
                      <a:pt x="13" y="128"/>
                    </a:lnTo>
                    <a:lnTo>
                      <a:pt x="19" y="126"/>
                    </a:lnTo>
                    <a:lnTo>
                      <a:pt x="24" y="123"/>
                    </a:lnTo>
                    <a:lnTo>
                      <a:pt x="34" y="117"/>
                    </a:lnTo>
                    <a:lnTo>
                      <a:pt x="41" y="108"/>
                    </a:lnTo>
                    <a:lnTo>
                      <a:pt x="48" y="100"/>
                    </a:lnTo>
                    <a:lnTo>
                      <a:pt x="56" y="93"/>
                    </a:lnTo>
                    <a:lnTo>
                      <a:pt x="60" y="91"/>
                    </a:lnTo>
                    <a:lnTo>
                      <a:pt x="63" y="89"/>
                    </a:lnTo>
                    <a:lnTo>
                      <a:pt x="68" y="87"/>
                    </a:lnTo>
                    <a:lnTo>
                      <a:pt x="73" y="87"/>
                    </a:lnTo>
                    <a:lnTo>
                      <a:pt x="83" y="87"/>
                    </a:lnTo>
                    <a:lnTo>
                      <a:pt x="93" y="87"/>
                    </a:lnTo>
                    <a:lnTo>
                      <a:pt x="94" y="93"/>
                    </a:lnTo>
                    <a:lnTo>
                      <a:pt x="97" y="101"/>
                    </a:lnTo>
                    <a:lnTo>
                      <a:pt x="101" y="105"/>
                    </a:lnTo>
                    <a:lnTo>
                      <a:pt x="104" y="108"/>
                    </a:lnTo>
                    <a:lnTo>
                      <a:pt x="108" y="110"/>
                    </a:lnTo>
                    <a:lnTo>
                      <a:pt x="113" y="111"/>
                    </a:lnTo>
                    <a:lnTo>
                      <a:pt x="120" y="110"/>
                    </a:lnTo>
                    <a:lnTo>
                      <a:pt x="127" y="108"/>
                    </a:lnTo>
                    <a:lnTo>
                      <a:pt x="135" y="104"/>
                    </a:lnTo>
                    <a:lnTo>
                      <a:pt x="141" y="99"/>
                    </a:lnTo>
                    <a:lnTo>
                      <a:pt x="148" y="93"/>
                    </a:lnTo>
                    <a:lnTo>
                      <a:pt x="153" y="86"/>
                    </a:lnTo>
                    <a:lnTo>
                      <a:pt x="160" y="78"/>
                    </a:lnTo>
                    <a:lnTo>
                      <a:pt x="165" y="70"/>
                    </a:lnTo>
                    <a:lnTo>
                      <a:pt x="174" y="51"/>
                    </a:lnTo>
                    <a:lnTo>
                      <a:pt x="183" y="33"/>
                    </a:lnTo>
                    <a:lnTo>
                      <a:pt x="188" y="16"/>
                    </a:lnTo>
                    <a:lnTo>
                      <a:pt x="193" y="0"/>
                    </a:lnTo>
                    <a:lnTo>
                      <a:pt x="195" y="4"/>
                    </a:lnTo>
                    <a:lnTo>
                      <a:pt x="198" y="9"/>
                    </a:lnTo>
                    <a:lnTo>
                      <a:pt x="202" y="12"/>
                    </a:lnTo>
                    <a:lnTo>
                      <a:pt x="206" y="15"/>
                    </a:lnTo>
                    <a:lnTo>
                      <a:pt x="213" y="18"/>
                    </a:lnTo>
                    <a:lnTo>
                      <a:pt x="219" y="19"/>
                    </a:lnTo>
                    <a:lnTo>
                      <a:pt x="219" y="32"/>
                    </a:lnTo>
                    <a:lnTo>
                      <a:pt x="219" y="44"/>
                    </a:lnTo>
                    <a:lnTo>
                      <a:pt x="219" y="52"/>
                    </a:lnTo>
                    <a:lnTo>
                      <a:pt x="219" y="55"/>
                    </a:lnTo>
                    <a:lnTo>
                      <a:pt x="227" y="61"/>
                    </a:lnTo>
                    <a:lnTo>
                      <a:pt x="231" y="66"/>
                    </a:lnTo>
                    <a:lnTo>
                      <a:pt x="234" y="70"/>
                    </a:lnTo>
                    <a:lnTo>
                      <a:pt x="239" y="75"/>
                    </a:lnTo>
                    <a:lnTo>
                      <a:pt x="234" y="88"/>
                    </a:lnTo>
                    <a:lnTo>
                      <a:pt x="233" y="100"/>
                    </a:lnTo>
                    <a:lnTo>
                      <a:pt x="234" y="104"/>
                    </a:lnTo>
                    <a:lnTo>
                      <a:pt x="234" y="108"/>
                    </a:lnTo>
                    <a:lnTo>
                      <a:pt x="237" y="110"/>
                    </a:lnTo>
                    <a:lnTo>
                      <a:pt x="239" y="111"/>
                    </a:lnTo>
                    <a:lnTo>
                      <a:pt x="243" y="121"/>
                    </a:lnTo>
                    <a:lnTo>
                      <a:pt x="247" y="129"/>
                    </a:lnTo>
                    <a:lnTo>
                      <a:pt x="249" y="137"/>
                    </a:lnTo>
                    <a:lnTo>
                      <a:pt x="251" y="145"/>
                    </a:lnTo>
                    <a:lnTo>
                      <a:pt x="254" y="161"/>
                    </a:lnTo>
                    <a:lnTo>
                      <a:pt x="259" y="179"/>
                    </a:lnTo>
                    <a:lnTo>
                      <a:pt x="245" y="235"/>
                    </a:lnTo>
                    <a:lnTo>
                      <a:pt x="241" y="230"/>
                    </a:lnTo>
                    <a:lnTo>
                      <a:pt x="239" y="222"/>
                    </a:lnTo>
                    <a:lnTo>
                      <a:pt x="238" y="215"/>
                    </a:lnTo>
                    <a:lnTo>
                      <a:pt x="237" y="208"/>
                    </a:lnTo>
                    <a:lnTo>
                      <a:pt x="238" y="196"/>
                    </a:lnTo>
                    <a:lnTo>
                      <a:pt x="239" y="192"/>
                    </a:lnTo>
                    <a:lnTo>
                      <a:pt x="231" y="191"/>
                    </a:lnTo>
                    <a:lnTo>
                      <a:pt x="222" y="188"/>
                    </a:lnTo>
                    <a:lnTo>
                      <a:pt x="213" y="184"/>
                    </a:lnTo>
                    <a:lnTo>
                      <a:pt x="206" y="179"/>
                    </a:lnTo>
                    <a:lnTo>
                      <a:pt x="199" y="189"/>
                    </a:lnTo>
                    <a:lnTo>
                      <a:pt x="194" y="199"/>
                    </a:lnTo>
                    <a:lnTo>
                      <a:pt x="191" y="209"/>
                    </a:lnTo>
                    <a:lnTo>
                      <a:pt x="188" y="219"/>
                    </a:lnTo>
                    <a:lnTo>
                      <a:pt x="186" y="240"/>
                    </a:lnTo>
                    <a:lnTo>
                      <a:pt x="185" y="259"/>
                    </a:lnTo>
                    <a:lnTo>
                      <a:pt x="132" y="259"/>
                    </a:lnTo>
                    <a:lnTo>
                      <a:pt x="124" y="242"/>
                    </a:lnTo>
                    <a:lnTo>
                      <a:pt x="115" y="226"/>
                    </a:lnTo>
                    <a:lnTo>
                      <a:pt x="110" y="220"/>
                    </a:lnTo>
                    <a:lnTo>
                      <a:pt x="105" y="214"/>
                    </a:lnTo>
                    <a:lnTo>
                      <a:pt x="99" y="209"/>
                    </a:lnTo>
                    <a:lnTo>
                      <a:pt x="93" y="204"/>
                    </a:lnTo>
                    <a:lnTo>
                      <a:pt x="97" y="196"/>
                    </a:lnTo>
                    <a:lnTo>
                      <a:pt x="102" y="190"/>
                    </a:lnTo>
                    <a:lnTo>
                      <a:pt x="105" y="186"/>
                    </a:lnTo>
                    <a:lnTo>
                      <a:pt x="108" y="183"/>
                    </a:lnTo>
                    <a:lnTo>
                      <a:pt x="112" y="180"/>
                    </a:lnTo>
                    <a:lnTo>
                      <a:pt x="114" y="177"/>
                    </a:lnTo>
                    <a:lnTo>
                      <a:pt x="117" y="173"/>
                    </a:lnTo>
                    <a:lnTo>
                      <a:pt x="119" y="166"/>
                    </a:lnTo>
                    <a:lnTo>
                      <a:pt x="93" y="154"/>
                    </a:lnTo>
                    <a:lnTo>
                      <a:pt x="32" y="154"/>
                    </a:lnTo>
                    <a:lnTo>
                      <a:pt x="28" y="155"/>
                    </a:lnTo>
                    <a:lnTo>
                      <a:pt x="24" y="158"/>
                    </a:lnTo>
                    <a:lnTo>
                      <a:pt x="20" y="163"/>
                    </a:lnTo>
                    <a:lnTo>
                      <a:pt x="18" y="168"/>
                    </a:lnTo>
                    <a:lnTo>
                      <a:pt x="16" y="175"/>
                    </a:lnTo>
                    <a:lnTo>
                      <a:pt x="14" y="181"/>
                    </a:lnTo>
                    <a:lnTo>
                      <a:pt x="13" y="187"/>
                    </a:lnTo>
                    <a:lnTo>
                      <a:pt x="13" y="19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10" name="Freeform 509"/>
              <p:cNvSpPr>
                <a:spLocks/>
              </p:cNvSpPr>
              <p:nvPr/>
            </p:nvSpPr>
            <p:spPr bwMode="auto">
              <a:xfrm>
                <a:off x="5104" y="2395"/>
                <a:ext cx="23" cy="31"/>
              </a:xfrm>
              <a:custGeom>
                <a:avLst/>
                <a:gdLst>
                  <a:gd name="T0" fmla="*/ 0 w 72"/>
                  <a:gd name="T1" fmla="*/ 0 h 92"/>
                  <a:gd name="T2" fmla="*/ 0 w 72"/>
                  <a:gd name="T3" fmla="*/ 0 h 92"/>
                  <a:gd name="T4" fmla="*/ 0 w 72"/>
                  <a:gd name="T5" fmla="*/ 0 h 92"/>
                  <a:gd name="T6" fmla="*/ 0 w 72"/>
                  <a:gd name="T7" fmla="*/ 0 h 92"/>
                  <a:gd name="T8" fmla="*/ 0 w 72"/>
                  <a:gd name="T9" fmla="*/ 0 h 92"/>
                  <a:gd name="T10" fmla="*/ 0 w 72"/>
                  <a:gd name="T11" fmla="*/ 0 h 92"/>
                  <a:gd name="T12" fmla="*/ 0 w 72"/>
                  <a:gd name="T13" fmla="*/ 0 h 92"/>
                  <a:gd name="T14" fmla="*/ 0 w 72"/>
                  <a:gd name="T15" fmla="*/ 0 h 92"/>
                  <a:gd name="T16" fmla="*/ 0 w 72"/>
                  <a:gd name="T17" fmla="*/ 0 h 92"/>
                  <a:gd name="T18" fmla="*/ 0 w 72"/>
                  <a:gd name="T19" fmla="*/ 0 h 92"/>
                  <a:gd name="T20" fmla="*/ 0 w 72"/>
                  <a:gd name="T21" fmla="*/ 0 h 92"/>
                  <a:gd name="T22" fmla="*/ 0 w 72"/>
                  <a:gd name="T23" fmla="*/ 0 h 92"/>
                  <a:gd name="T24" fmla="*/ 0 w 72"/>
                  <a:gd name="T25" fmla="*/ 0 h 92"/>
                  <a:gd name="T26" fmla="*/ 0 w 72"/>
                  <a:gd name="T27" fmla="*/ 0 h 92"/>
                  <a:gd name="T28" fmla="*/ 0 w 72"/>
                  <a:gd name="T29" fmla="*/ 0 h 92"/>
                  <a:gd name="T30" fmla="*/ 0 w 72"/>
                  <a:gd name="T31" fmla="*/ 0 h 92"/>
                  <a:gd name="T32" fmla="*/ 0 w 72"/>
                  <a:gd name="T33" fmla="*/ 0 h 92"/>
                  <a:gd name="T34" fmla="*/ 0 w 72"/>
                  <a:gd name="T35" fmla="*/ 0 h 9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2" h="92">
                    <a:moveTo>
                      <a:pt x="72" y="43"/>
                    </a:moveTo>
                    <a:lnTo>
                      <a:pt x="72" y="92"/>
                    </a:lnTo>
                    <a:lnTo>
                      <a:pt x="65" y="86"/>
                    </a:lnTo>
                    <a:lnTo>
                      <a:pt x="58" y="81"/>
                    </a:lnTo>
                    <a:lnTo>
                      <a:pt x="51" y="75"/>
                    </a:lnTo>
                    <a:lnTo>
                      <a:pt x="46" y="69"/>
                    </a:lnTo>
                    <a:lnTo>
                      <a:pt x="38" y="58"/>
                    </a:lnTo>
                    <a:lnTo>
                      <a:pt x="32" y="46"/>
                    </a:lnTo>
                    <a:lnTo>
                      <a:pt x="25" y="34"/>
                    </a:lnTo>
                    <a:lnTo>
                      <a:pt x="19" y="23"/>
                    </a:lnTo>
                    <a:lnTo>
                      <a:pt x="11" y="12"/>
                    </a:lnTo>
                    <a:lnTo>
                      <a:pt x="0" y="0"/>
                    </a:lnTo>
                    <a:lnTo>
                      <a:pt x="25" y="12"/>
                    </a:lnTo>
                    <a:lnTo>
                      <a:pt x="44" y="21"/>
                    </a:lnTo>
                    <a:lnTo>
                      <a:pt x="51" y="26"/>
                    </a:lnTo>
                    <a:lnTo>
                      <a:pt x="58" y="31"/>
                    </a:lnTo>
                    <a:lnTo>
                      <a:pt x="66" y="36"/>
                    </a:lnTo>
                    <a:lnTo>
                      <a:pt x="72" y="43"/>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11" name="Freeform 510"/>
              <p:cNvSpPr>
                <a:spLocks/>
              </p:cNvSpPr>
              <p:nvPr/>
            </p:nvSpPr>
            <p:spPr bwMode="auto">
              <a:xfrm>
                <a:off x="5143" y="2436"/>
                <a:ext cx="16" cy="21"/>
              </a:xfrm>
              <a:custGeom>
                <a:avLst/>
                <a:gdLst>
                  <a:gd name="T0" fmla="*/ 0 w 46"/>
                  <a:gd name="T1" fmla="*/ 0 h 62"/>
                  <a:gd name="T2" fmla="*/ 0 w 46"/>
                  <a:gd name="T3" fmla="*/ 0 h 62"/>
                  <a:gd name="T4" fmla="*/ 0 w 46"/>
                  <a:gd name="T5" fmla="*/ 0 h 62"/>
                  <a:gd name="T6" fmla="*/ 0 w 46"/>
                  <a:gd name="T7" fmla="*/ 0 h 62"/>
                  <a:gd name="T8" fmla="*/ 0 w 46"/>
                  <a:gd name="T9" fmla="*/ 0 h 62"/>
                  <a:gd name="T10" fmla="*/ 0 w 46"/>
                  <a:gd name="T11" fmla="*/ 0 h 62"/>
                  <a:gd name="T12" fmla="*/ 0 w 46"/>
                  <a:gd name="T13" fmla="*/ 0 h 62"/>
                  <a:gd name="T14" fmla="*/ 0 w 46"/>
                  <a:gd name="T15" fmla="*/ 0 h 62"/>
                  <a:gd name="T16" fmla="*/ 0 w 46"/>
                  <a:gd name="T17" fmla="*/ 0 h 62"/>
                  <a:gd name="T18" fmla="*/ 0 w 46"/>
                  <a:gd name="T19" fmla="*/ 0 h 62"/>
                  <a:gd name="T20" fmla="*/ 0 w 46"/>
                  <a:gd name="T21" fmla="*/ 0 h 62"/>
                  <a:gd name="T22" fmla="*/ 0 w 46"/>
                  <a:gd name="T23" fmla="*/ 0 h 62"/>
                  <a:gd name="T24" fmla="*/ 0 w 46"/>
                  <a:gd name="T25" fmla="*/ 0 h 62"/>
                  <a:gd name="T26" fmla="*/ 0 w 46"/>
                  <a:gd name="T27" fmla="*/ 0 h 62"/>
                  <a:gd name="T28" fmla="*/ 0 w 46"/>
                  <a:gd name="T29" fmla="*/ 0 h 62"/>
                  <a:gd name="T30" fmla="*/ 0 w 46"/>
                  <a:gd name="T31" fmla="*/ 0 h 62"/>
                  <a:gd name="T32" fmla="*/ 0 w 46"/>
                  <a:gd name="T33" fmla="*/ 0 h 62"/>
                  <a:gd name="T34" fmla="*/ 0 w 46"/>
                  <a:gd name="T35" fmla="*/ 0 h 62"/>
                  <a:gd name="T36" fmla="*/ 0 w 46"/>
                  <a:gd name="T37" fmla="*/ 0 h 62"/>
                  <a:gd name="T38" fmla="*/ 0 w 46"/>
                  <a:gd name="T39" fmla="*/ 0 h 62"/>
                  <a:gd name="T40" fmla="*/ 0 w 46"/>
                  <a:gd name="T41" fmla="*/ 0 h 62"/>
                  <a:gd name="T42" fmla="*/ 0 w 46"/>
                  <a:gd name="T43" fmla="*/ 0 h 62"/>
                  <a:gd name="T44" fmla="*/ 0 w 46"/>
                  <a:gd name="T45" fmla="*/ 0 h 62"/>
                  <a:gd name="T46" fmla="*/ 0 w 46"/>
                  <a:gd name="T47" fmla="*/ 0 h 62"/>
                  <a:gd name="T48" fmla="*/ 0 w 46"/>
                  <a:gd name="T49" fmla="*/ 0 h 62"/>
                  <a:gd name="T50" fmla="*/ 0 w 46"/>
                  <a:gd name="T51" fmla="*/ 0 h 62"/>
                  <a:gd name="T52" fmla="*/ 0 w 46"/>
                  <a:gd name="T53" fmla="*/ 0 h 62"/>
                  <a:gd name="T54" fmla="*/ 0 w 46"/>
                  <a:gd name="T55" fmla="*/ 0 h 6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6" h="62">
                    <a:moveTo>
                      <a:pt x="6" y="6"/>
                    </a:moveTo>
                    <a:lnTo>
                      <a:pt x="19" y="5"/>
                    </a:lnTo>
                    <a:lnTo>
                      <a:pt x="31" y="3"/>
                    </a:lnTo>
                    <a:lnTo>
                      <a:pt x="39" y="1"/>
                    </a:lnTo>
                    <a:lnTo>
                      <a:pt x="46" y="0"/>
                    </a:lnTo>
                    <a:lnTo>
                      <a:pt x="46" y="9"/>
                    </a:lnTo>
                    <a:lnTo>
                      <a:pt x="46" y="18"/>
                    </a:lnTo>
                    <a:lnTo>
                      <a:pt x="46" y="27"/>
                    </a:lnTo>
                    <a:lnTo>
                      <a:pt x="46" y="38"/>
                    </a:lnTo>
                    <a:lnTo>
                      <a:pt x="45" y="46"/>
                    </a:lnTo>
                    <a:lnTo>
                      <a:pt x="41" y="54"/>
                    </a:lnTo>
                    <a:lnTo>
                      <a:pt x="39" y="57"/>
                    </a:lnTo>
                    <a:lnTo>
                      <a:pt x="37" y="60"/>
                    </a:lnTo>
                    <a:lnTo>
                      <a:pt x="35" y="61"/>
                    </a:lnTo>
                    <a:lnTo>
                      <a:pt x="33" y="62"/>
                    </a:lnTo>
                    <a:lnTo>
                      <a:pt x="27" y="61"/>
                    </a:lnTo>
                    <a:lnTo>
                      <a:pt x="22" y="60"/>
                    </a:lnTo>
                    <a:lnTo>
                      <a:pt x="17" y="59"/>
                    </a:lnTo>
                    <a:lnTo>
                      <a:pt x="14" y="57"/>
                    </a:lnTo>
                    <a:lnTo>
                      <a:pt x="11" y="54"/>
                    </a:lnTo>
                    <a:lnTo>
                      <a:pt x="7" y="51"/>
                    </a:lnTo>
                    <a:lnTo>
                      <a:pt x="5" y="47"/>
                    </a:lnTo>
                    <a:lnTo>
                      <a:pt x="4" y="44"/>
                    </a:lnTo>
                    <a:lnTo>
                      <a:pt x="1" y="34"/>
                    </a:lnTo>
                    <a:lnTo>
                      <a:pt x="0" y="25"/>
                    </a:lnTo>
                    <a:lnTo>
                      <a:pt x="0" y="16"/>
                    </a:lnTo>
                    <a:lnTo>
                      <a:pt x="0" y="6"/>
                    </a:lnTo>
                    <a:lnTo>
                      <a:pt x="6" y="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12" name="Freeform 511"/>
              <p:cNvSpPr>
                <a:spLocks/>
              </p:cNvSpPr>
              <p:nvPr/>
            </p:nvSpPr>
            <p:spPr bwMode="auto">
              <a:xfrm>
                <a:off x="5089" y="2295"/>
                <a:ext cx="50" cy="98"/>
              </a:xfrm>
              <a:custGeom>
                <a:avLst/>
                <a:gdLst>
                  <a:gd name="T0" fmla="*/ 0 w 152"/>
                  <a:gd name="T1" fmla="*/ 0 h 296"/>
                  <a:gd name="T2" fmla="*/ 0 w 152"/>
                  <a:gd name="T3" fmla="*/ 0 h 296"/>
                  <a:gd name="T4" fmla="*/ 0 w 152"/>
                  <a:gd name="T5" fmla="*/ 0 h 296"/>
                  <a:gd name="T6" fmla="*/ 0 w 152"/>
                  <a:gd name="T7" fmla="*/ 0 h 296"/>
                  <a:gd name="T8" fmla="*/ 0 w 152"/>
                  <a:gd name="T9" fmla="*/ 0 h 296"/>
                  <a:gd name="T10" fmla="*/ 0 w 152"/>
                  <a:gd name="T11" fmla="*/ 0 h 296"/>
                  <a:gd name="T12" fmla="*/ 0 w 152"/>
                  <a:gd name="T13" fmla="*/ 0 h 296"/>
                  <a:gd name="T14" fmla="*/ 0 w 152"/>
                  <a:gd name="T15" fmla="*/ 0 h 296"/>
                  <a:gd name="T16" fmla="*/ 1 w 152"/>
                  <a:gd name="T17" fmla="*/ 0 h 296"/>
                  <a:gd name="T18" fmla="*/ 1 w 152"/>
                  <a:gd name="T19" fmla="*/ 0 h 296"/>
                  <a:gd name="T20" fmla="*/ 1 w 152"/>
                  <a:gd name="T21" fmla="*/ 0 h 296"/>
                  <a:gd name="T22" fmla="*/ 1 w 152"/>
                  <a:gd name="T23" fmla="*/ 0 h 296"/>
                  <a:gd name="T24" fmla="*/ 1 w 152"/>
                  <a:gd name="T25" fmla="*/ 0 h 296"/>
                  <a:gd name="T26" fmla="*/ 1 w 152"/>
                  <a:gd name="T27" fmla="*/ 1 h 296"/>
                  <a:gd name="T28" fmla="*/ 0 w 152"/>
                  <a:gd name="T29" fmla="*/ 1 h 296"/>
                  <a:gd name="T30" fmla="*/ 0 w 152"/>
                  <a:gd name="T31" fmla="*/ 1 h 296"/>
                  <a:gd name="T32" fmla="*/ 0 w 152"/>
                  <a:gd name="T33" fmla="*/ 1 h 296"/>
                  <a:gd name="T34" fmla="*/ 0 w 152"/>
                  <a:gd name="T35" fmla="*/ 1 h 296"/>
                  <a:gd name="T36" fmla="*/ 0 w 152"/>
                  <a:gd name="T37" fmla="*/ 1 h 296"/>
                  <a:gd name="T38" fmla="*/ 0 w 152"/>
                  <a:gd name="T39" fmla="*/ 1 h 296"/>
                  <a:gd name="T40" fmla="*/ 1 w 152"/>
                  <a:gd name="T41" fmla="*/ 1 h 296"/>
                  <a:gd name="T42" fmla="*/ 1 w 152"/>
                  <a:gd name="T43" fmla="*/ 1 h 296"/>
                  <a:gd name="T44" fmla="*/ 1 w 152"/>
                  <a:gd name="T45" fmla="*/ 1 h 296"/>
                  <a:gd name="T46" fmla="*/ 1 w 152"/>
                  <a:gd name="T47" fmla="*/ 1 h 296"/>
                  <a:gd name="T48" fmla="*/ 0 w 152"/>
                  <a:gd name="T49" fmla="*/ 1 h 296"/>
                  <a:gd name="T50" fmla="*/ 0 w 152"/>
                  <a:gd name="T51" fmla="*/ 1 h 296"/>
                  <a:gd name="T52" fmla="*/ 0 w 152"/>
                  <a:gd name="T53" fmla="*/ 1 h 296"/>
                  <a:gd name="T54" fmla="*/ 0 w 152"/>
                  <a:gd name="T55" fmla="*/ 1 h 296"/>
                  <a:gd name="T56" fmla="*/ 0 w 152"/>
                  <a:gd name="T57" fmla="*/ 1 h 296"/>
                  <a:gd name="T58" fmla="*/ 0 w 152"/>
                  <a:gd name="T59" fmla="*/ 1 h 296"/>
                  <a:gd name="T60" fmla="*/ 0 w 152"/>
                  <a:gd name="T61" fmla="*/ 1 h 296"/>
                  <a:gd name="T62" fmla="*/ 0 w 152"/>
                  <a:gd name="T63" fmla="*/ 1 h 296"/>
                  <a:gd name="T64" fmla="*/ 0 w 152"/>
                  <a:gd name="T65" fmla="*/ 1 h 296"/>
                  <a:gd name="T66" fmla="*/ 0 w 152"/>
                  <a:gd name="T67" fmla="*/ 1 h 296"/>
                  <a:gd name="T68" fmla="*/ 0 w 152"/>
                  <a:gd name="T69" fmla="*/ 1 h 296"/>
                  <a:gd name="T70" fmla="*/ 0 w 152"/>
                  <a:gd name="T71" fmla="*/ 1 h 296"/>
                  <a:gd name="T72" fmla="*/ 0 w 152"/>
                  <a:gd name="T73" fmla="*/ 1 h 296"/>
                  <a:gd name="T74" fmla="*/ 0 w 152"/>
                  <a:gd name="T75" fmla="*/ 1 h 296"/>
                  <a:gd name="T76" fmla="*/ 0 w 152"/>
                  <a:gd name="T77" fmla="*/ 1 h 296"/>
                  <a:gd name="T78" fmla="*/ 0 w 152"/>
                  <a:gd name="T79" fmla="*/ 1 h 296"/>
                  <a:gd name="T80" fmla="*/ 0 w 152"/>
                  <a:gd name="T81" fmla="*/ 0 h 296"/>
                  <a:gd name="T82" fmla="*/ 0 w 152"/>
                  <a:gd name="T83" fmla="*/ 0 h 296"/>
                  <a:gd name="T84" fmla="*/ 0 w 152"/>
                  <a:gd name="T85" fmla="*/ 0 h 296"/>
                  <a:gd name="T86" fmla="*/ 0 w 152"/>
                  <a:gd name="T87" fmla="*/ 0 h 29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52" h="296">
                    <a:moveTo>
                      <a:pt x="26" y="0"/>
                    </a:moveTo>
                    <a:lnTo>
                      <a:pt x="59" y="0"/>
                    </a:lnTo>
                    <a:lnTo>
                      <a:pt x="62" y="4"/>
                    </a:lnTo>
                    <a:lnTo>
                      <a:pt x="66" y="9"/>
                    </a:lnTo>
                    <a:lnTo>
                      <a:pt x="71" y="13"/>
                    </a:lnTo>
                    <a:lnTo>
                      <a:pt x="77" y="17"/>
                    </a:lnTo>
                    <a:lnTo>
                      <a:pt x="82" y="21"/>
                    </a:lnTo>
                    <a:lnTo>
                      <a:pt x="88" y="23"/>
                    </a:lnTo>
                    <a:lnTo>
                      <a:pt x="93" y="24"/>
                    </a:lnTo>
                    <a:lnTo>
                      <a:pt x="99" y="25"/>
                    </a:lnTo>
                    <a:lnTo>
                      <a:pt x="104" y="24"/>
                    </a:lnTo>
                    <a:lnTo>
                      <a:pt x="108" y="21"/>
                    </a:lnTo>
                    <a:lnTo>
                      <a:pt x="114" y="17"/>
                    </a:lnTo>
                    <a:lnTo>
                      <a:pt x="118" y="12"/>
                    </a:lnTo>
                    <a:lnTo>
                      <a:pt x="119" y="23"/>
                    </a:lnTo>
                    <a:lnTo>
                      <a:pt x="122" y="35"/>
                    </a:lnTo>
                    <a:lnTo>
                      <a:pt x="126" y="49"/>
                    </a:lnTo>
                    <a:lnTo>
                      <a:pt x="130" y="62"/>
                    </a:lnTo>
                    <a:lnTo>
                      <a:pt x="136" y="76"/>
                    </a:lnTo>
                    <a:lnTo>
                      <a:pt x="141" y="86"/>
                    </a:lnTo>
                    <a:lnTo>
                      <a:pt x="144" y="91"/>
                    </a:lnTo>
                    <a:lnTo>
                      <a:pt x="147" y="94"/>
                    </a:lnTo>
                    <a:lnTo>
                      <a:pt x="149" y="97"/>
                    </a:lnTo>
                    <a:lnTo>
                      <a:pt x="152" y="99"/>
                    </a:lnTo>
                    <a:lnTo>
                      <a:pt x="148" y="110"/>
                    </a:lnTo>
                    <a:lnTo>
                      <a:pt x="143" y="120"/>
                    </a:lnTo>
                    <a:lnTo>
                      <a:pt x="137" y="131"/>
                    </a:lnTo>
                    <a:lnTo>
                      <a:pt x="129" y="140"/>
                    </a:lnTo>
                    <a:lnTo>
                      <a:pt x="123" y="149"/>
                    </a:lnTo>
                    <a:lnTo>
                      <a:pt x="117" y="157"/>
                    </a:lnTo>
                    <a:lnTo>
                      <a:pt x="114" y="165"/>
                    </a:lnTo>
                    <a:lnTo>
                      <a:pt x="112" y="172"/>
                    </a:lnTo>
                    <a:lnTo>
                      <a:pt x="113" y="187"/>
                    </a:lnTo>
                    <a:lnTo>
                      <a:pt x="115" y="197"/>
                    </a:lnTo>
                    <a:lnTo>
                      <a:pt x="115" y="201"/>
                    </a:lnTo>
                    <a:lnTo>
                      <a:pt x="115" y="205"/>
                    </a:lnTo>
                    <a:lnTo>
                      <a:pt x="114" y="210"/>
                    </a:lnTo>
                    <a:lnTo>
                      <a:pt x="112" y="216"/>
                    </a:lnTo>
                    <a:lnTo>
                      <a:pt x="118" y="216"/>
                    </a:lnTo>
                    <a:lnTo>
                      <a:pt x="126" y="216"/>
                    </a:lnTo>
                    <a:lnTo>
                      <a:pt x="136" y="216"/>
                    </a:lnTo>
                    <a:lnTo>
                      <a:pt x="146" y="216"/>
                    </a:lnTo>
                    <a:lnTo>
                      <a:pt x="139" y="235"/>
                    </a:lnTo>
                    <a:lnTo>
                      <a:pt x="136" y="252"/>
                    </a:lnTo>
                    <a:lnTo>
                      <a:pt x="135" y="259"/>
                    </a:lnTo>
                    <a:lnTo>
                      <a:pt x="136" y="267"/>
                    </a:lnTo>
                    <a:lnTo>
                      <a:pt x="139" y="275"/>
                    </a:lnTo>
                    <a:lnTo>
                      <a:pt x="146" y="283"/>
                    </a:lnTo>
                    <a:lnTo>
                      <a:pt x="136" y="288"/>
                    </a:lnTo>
                    <a:lnTo>
                      <a:pt x="125" y="291"/>
                    </a:lnTo>
                    <a:lnTo>
                      <a:pt x="115" y="295"/>
                    </a:lnTo>
                    <a:lnTo>
                      <a:pt x="105" y="296"/>
                    </a:lnTo>
                    <a:lnTo>
                      <a:pt x="94" y="296"/>
                    </a:lnTo>
                    <a:lnTo>
                      <a:pt x="85" y="294"/>
                    </a:lnTo>
                    <a:lnTo>
                      <a:pt x="79" y="291"/>
                    </a:lnTo>
                    <a:lnTo>
                      <a:pt x="73" y="288"/>
                    </a:lnTo>
                    <a:lnTo>
                      <a:pt x="70" y="284"/>
                    </a:lnTo>
                    <a:lnTo>
                      <a:pt x="67" y="280"/>
                    </a:lnTo>
                    <a:lnTo>
                      <a:pt x="66" y="276"/>
                    </a:lnTo>
                    <a:lnTo>
                      <a:pt x="66" y="271"/>
                    </a:lnTo>
                    <a:lnTo>
                      <a:pt x="76" y="262"/>
                    </a:lnTo>
                    <a:lnTo>
                      <a:pt x="85" y="253"/>
                    </a:lnTo>
                    <a:lnTo>
                      <a:pt x="77" y="251"/>
                    </a:lnTo>
                    <a:lnTo>
                      <a:pt x="69" y="249"/>
                    </a:lnTo>
                    <a:lnTo>
                      <a:pt x="60" y="246"/>
                    </a:lnTo>
                    <a:lnTo>
                      <a:pt x="52" y="242"/>
                    </a:lnTo>
                    <a:lnTo>
                      <a:pt x="45" y="236"/>
                    </a:lnTo>
                    <a:lnTo>
                      <a:pt x="38" y="231"/>
                    </a:lnTo>
                    <a:lnTo>
                      <a:pt x="32" y="226"/>
                    </a:lnTo>
                    <a:lnTo>
                      <a:pt x="25" y="219"/>
                    </a:lnTo>
                    <a:lnTo>
                      <a:pt x="20" y="213"/>
                    </a:lnTo>
                    <a:lnTo>
                      <a:pt x="14" y="205"/>
                    </a:lnTo>
                    <a:lnTo>
                      <a:pt x="10" y="198"/>
                    </a:lnTo>
                    <a:lnTo>
                      <a:pt x="6" y="190"/>
                    </a:lnTo>
                    <a:lnTo>
                      <a:pt x="3" y="180"/>
                    </a:lnTo>
                    <a:lnTo>
                      <a:pt x="1" y="172"/>
                    </a:lnTo>
                    <a:lnTo>
                      <a:pt x="0" y="163"/>
                    </a:lnTo>
                    <a:lnTo>
                      <a:pt x="0" y="154"/>
                    </a:lnTo>
                    <a:lnTo>
                      <a:pt x="0" y="142"/>
                    </a:lnTo>
                    <a:lnTo>
                      <a:pt x="0" y="130"/>
                    </a:lnTo>
                    <a:lnTo>
                      <a:pt x="26" y="130"/>
                    </a:lnTo>
                    <a:lnTo>
                      <a:pt x="27" y="106"/>
                    </a:lnTo>
                    <a:lnTo>
                      <a:pt x="31" y="67"/>
                    </a:lnTo>
                    <a:lnTo>
                      <a:pt x="32" y="46"/>
                    </a:lnTo>
                    <a:lnTo>
                      <a:pt x="32" y="27"/>
                    </a:lnTo>
                    <a:lnTo>
                      <a:pt x="31" y="18"/>
                    </a:lnTo>
                    <a:lnTo>
                      <a:pt x="29" y="10"/>
                    </a:lnTo>
                    <a:lnTo>
                      <a:pt x="28" y="4"/>
                    </a:lnTo>
                    <a:lnTo>
                      <a:pt x="26"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13" name="Freeform 512"/>
              <p:cNvSpPr>
                <a:spLocks/>
              </p:cNvSpPr>
              <p:nvPr/>
            </p:nvSpPr>
            <p:spPr bwMode="auto">
              <a:xfrm>
                <a:off x="5189" y="2442"/>
                <a:ext cx="8" cy="13"/>
              </a:xfrm>
              <a:custGeom>
                <a:avLst/>
                <a:gdLst>
                  <a:gd name="T0" fmla="*/ 0 w 26"/>
                  <a:gd name="T1" fmla="*/ 0 h 38"/>
                  <a:gd name="T2" fmla="*/ 0 w 26"/>
                  <a:gd name="T3" fmla="*/ 0 h 38"/>
                  <a:gd name="T4" fmla="*/ 0 w 26"/>
                  <a:gd name="T5" fmla="*/ 0 h 38"/>
                  <a:gd name="T6" fmla="*/ 0 w 26"/>
                  <a:gd name="T7" fmla="*/ 0 h 38"/>
                  <a:gd name="T8" fmla="*/ 0 w 26"/>
                  <a:gd name="T9" fmla="*/ 0 h 38"/>
                  <a:gd name="T10" fmla="*/ 0 w 26"/>
                  <a:gd name="T11" fmla="*/ 0 h 38"/>
                  <a:gd name="T12" fmla="*/ 0 w 26"/>
                  <a:gd name="T13" fmla="*/ 0 h 38"/>
                  <a:gd name="T14" fmla="*/ 0 w 26"/>
                  <a:gd name="T15" fmla="*/ 0 h 3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6" h="38">
                    <a:moveTo>
                      <a:pt x="26" y="38"/>
                    </a:moveTo>
                    <a:lnTo>
                      <a:pt x="26" y="0"/>
                    </a:lnTo>
                    <a:lnTo>
                      <a:pt x="21" y="1"/>
                    </a:lnTo>
                    <a:lnTo>
                      <a:pt x="13" y="4"/>
                    </a:lnTo>
                    <a:lnTo>
                      <a:pt x="6" y="8"/>
                    </a:lnTo>
                    <a:lnTo>
                      <a:pt x="0" y="13"/>
                    </a:lnTo>
                    <a:lnTo>
                      <a:pt x="18" y="30"/>
                    </a:lnTo>
                    <a:lnTo>
                      <a:pt x="26" y="3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14" name="Freeform 513"/>
              <p:cNvSpPr>
                <a:spLocks/>
              </p:cNvSpPr>
              <p:nvPr/>
            </p:nvSpPr>
            <p:spPr bwMode="auto">
              <a:xfrm>
                <a:off x="5165" y="2420"/>
                <a:ext cx="10" cy="10"/>
              </a:xfrm>
              <a:custGeom>
                <a:avLst/>
                <a:gdLst>
                  <a:gd name="T0" fmla="*/ 0 w 34"/>
                  <a:gd name="T1" fmla="*/ 0 h 31"/>
                  <a:gd name="T2" fmla="*/ 0 w 34"/>
                  <a:gd name="T3" fmla="*/ 0 h 31"/>
                  <a:gd name="T4" fmla="*/ 0 w 34"/>
                  <a:gd name="T5" fmla="*/ 0 h 31"/>
                  <a:gd name="T6" fmla="*/ 0 w 34"/>
                  <a:gd name="T7" fmla="*/ 0 h 31"/>
                  <a:gd name="T8" fmla="*/ 0 w 34"/>
                  <a:gd name="T9" fmla="*/ 0 h 31"/>
                  <a:gd name="T10" fmla="*/ 0 w 34"/>
                  <a:gd name="T11" fmla="*/ 0 h 31"/>
                  <a:gd name="T12" fmla="*/ 0 w 34"/>
                  <a:gd name="T13" fmla="*/ 0 h 31"/>
                  <a:gd name="T14" fmla="*/ 0 w 34"/>
                  <a:gd name="T15" fmla="*/ 0 h 31"/>
                  <a:gd name="T16" fmla="*/ 0 w 34"/>
                  <a:gd name="T17" fmla="*/ 0 h 31"/>
                  <a:gd name="T18" fmla="*/ 0 w 34"/>
                  <a:gd name="T19" fmla="*/ 0 h 31"/>
                  <a:gd name="T20" fmla="*/ 0 w 34"/>
                  <a:gd name="T21" fmla="*/ 0 h 31"/>
                  <a:gd name="T22" fmla="*/ 0 w 34"/>
                  <a:gd name="T23" fmla="*/ 0 h 31"/>
                  <a:gd name="T24" fmla="*/ 0 w 34"/>
                  <a:gd name="T25" fmla="*/ 0 h 31"/>
                  <a:gd name="T26" fmla="*/ 0 w 34"/>
                  <a:gd name="T27" fmla="*/ 0 h 31"/>
                  <a:gd name="T28" fmla="*/ 0 w 34"/>
                  <a:gd name="T29" fmla="*/ 0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4" h="31">
                    <a:moveTo>
                      <a:pt x="0" y="18"/>
                    </a:moveTo>
                    <a:lnTo>
                      <a:pt x="8" y="22"/>
                    </a:lnTo>
                    <a:lnTo>
                      <a:pt x="17" y="26"/>
                    </a:lnTo>
                    <a:lnTo>
                      <a:pt x="27" y="30"/>
                    </a:lnTo>
                    <a:lnTo>
                      <a:pt x="34" y="31"/>
                    </a:lnTo>
                    <a:lnTo>
                      <a:pt x="33" y="24"/>
                    </a:lnTo>
                    <a:lnTo>
                      <a:pt x="30" y="15"/>
                    </a:lnTo>
                    <a:lnTo>
                      <a:pt x="26" y="6"/>
                    </a:lnTo>
                    <a:lnTo>
                      <a:pt x="20" y="0"/>
                    </a:lnTo>
                    <a:lnTo>
                      <a:pt x="16" y="5"/>
                    </a:lnTo>
                    <a:lnTo>
                      <a:pt x="10" y="11"/>
                    </a:lnTo>
                    <a:lnTo>
                      <a:pt x="8" y="14"/>
                    </a:lnTo>
                    <a:lnTo>
                      <a:pt x="6" y="16"/>
                    </a:lnTo>
                    <a:lnTo>
                      <a:pt x="4" y="18"/>
                    </a:lnTo>
                    <a:lnTo>
                      <a:pt x="0" y="1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15" name="Freeform 514"/>
              <p:cNvSpPr>
                <a:spLocks/>
              </p:cNvSpPr>
              <p:nvPr/>
            </p:nvSpPr>
            <p:spPr bwMode="auto">
              <a:xfrm>
                <a:off x="5139" y="2418"/>
                <a:ext cx="6" cy="12"/>
              </a:xfrm>
              <a:custGeom>
                <a:avLst/>
                <a:gdLst>
                  <a:gd name="T0" fmla="*/ 0 w 20"/>
                  <a:gd name="T1" fmla="*/ 0 h 37"/>
                  <a:gd name="T2" fmla="*/ 0 w 20"/>
                  <a:gd name="T3" fmla="*/ 0 h 37"/>
                  <a:gd name="T4" fmla="*/ 0 w 20"/>
                  <a:gd name="T5" fmla="*/ 0 h 37"/>
                  <a:gd name="T6" fmla="*/ 0 w 20"/>
                  <a:gd name="T7" fmla="*/ 0 h 37"/>
                  <a:gd name="T8" fmla="*/ 0 w 20"/>
                  <a:gd name="T9" fmla="*/ 0 h 37"/>
                  <a:gd name="T10" fmla="*/ 0 w 20"/>
                  <a:gd name="T11" fmla="*/ 0 h 3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0" h="37">
                    <a:moveTo>
                      <a:pt x="0" y="6"/>
                    </a:moveTo>
                    <a:lnTo>
                      <a:pt x="0" y="37"/>
                    </a:lnTo>
                    <a:lnTo>
                      <a:pt x="7" y="33"/>
                    </a:lnTo>
                    <a:lnTo>
                      <a:pt x="20" y="30"/>
                    </a:lnTo>
                    <a:lnTo>
                      <a:pt x="20" y="0"/>
                    </a:lnTo>
                    <a:lnTo>
                      <a:pt x="0" y="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16" name="Line 298"/>
              <p:cNvSpPr>
                <a:spLocks noChangeShapeType="1"/>
              </p:cNvSpPr>
              <p:nvPr/>
            </p:nvSpPr>
            <p:spPr bwMode="auto">
              <a:xfrm>
                <a:off x="5180" y="2449"/>
                <a:ext cx="1" cy="10"/>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17" name="Freeform 516"/>
              <p:cNvSpPr>
                <a:spLocks/>
              </p:cNvSpPr>
              <p:nvPr/>
            </p:nvSpPr>
            <p:spPr bwMode="auto">
              <a:xfrm>
                <a:off x="5180" y="2453"/>
                <a:ext cx="4" cy="6"/>
              </a:xfrm>
              <a:custGeom>
                <a:avLst/>
                <a:gdLst>
                  <a:gd name="T0" fmla="*/ 0 w 13"/>
                  <a:gd name="T1" fmla="*/ 0 h 18"/>
                  <a:gd name="T2" fmla="*/ 0 w 13"/>
                  <a:gd name="T3" fmla="*/ 0 h 18"/>
                  <a:gd name="T4" fmla="*/ 0 w 13"/>
                  <a:gd name="T5" fmla="*/ 0 h 18"/>
                  <a:gd name="T6" fmla="*/ 0 w 13"/>
                  <a:gd name="T7" fmla="*/ 0 h 18"/>
                  <a:gd name="T8" fmla="*/ 0 w 13"/>
                  <a:gd name="T9" fmla="*/ 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8">
                    <a:moveTo>
                      <a:pt x="0" y="18"/>
                    </a:moveTo>
                    <a:lnTo>
                      <a:pt x="1" y="13"/>
                    </a:lnTo>
                    <a:lnTo>
                      <a:pt x="3" y="9"/>
                    </a:lnTo>
                    <a:lnTo>
                      <a:pt x="7" y="4"/>
                    </a:lnTo>
                    <a:lnTo>
                      <a:pt x="13"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18" name="Line 300"/>
              <p:cNvSpPr>
                <a:spLocks noChangeShapeType="1"/>
              </p:cNvSpPr>
              <p:nvPr/>
            </p:nvSpPr>
            <p:spPr bwMode="auto">
              <a:xfrm flipH="1" flipV="1">
                <a:off x="5178" y="2447"/>
                <a:ext cx="6" cy="6"/>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19" name="Freeform 518"/>
              <p:cNvSpPr>
                <a:spLocks/>
              </p:cNvSpPr>
              <p:nvPr/>
            </p:nvSpPr>
            <p:spPr bwMode="auto">
              <a:xfrm>
                <a:off x="5116" y="2564"/>
                <a:ext cx="9" cy="10"/>
              </a:xfrm>
              <a:custGeom>
                <a:avLst/>
                <a:gdLst>
                  <a:gd name="T0" fmla="*/ 0 w 27"/>
                  <a:gd name="T1" fmla="*/ 0 h 31"/>
                  <a:gd name="T2" fmla="*/ 0 w 27"/>
                  <a:gd name="T3" fmla="*/ 0 h 31"/>
                  <a:gd name="T4" fmla="*/ 0 w 27"/>
                  <a:gd name="T5" fmla="*/ 0 h 31"/>
                  <a:gd name="T6" fmla="*/ 0 60000 65536"/>
                  <a:gd name="T7" fmla="*/ 0 60000 65536"/>
                  <a:gd name="T8" fmla="*/ 0 60000 65536"/>
                </a:gdLst>
                <a:ahLst/>
                <a:cxnLst>
                  <a:cxn ang="T6">
                    <a:pos x="T0" y="T1"/>
                  </a:cxn>
                  <a:cxn ang="T7">
                    <a:pos x="T2" y="T3"/>
                  </a:cxn>
                  <a:cxn ang="T8">
                    <a:pos x="T4" y="T5"/>
                  </a:cxn>
                </a:cxnLst>
                <a:rect l="0" t="0" r="r" b="b"/>
                <a:pathLst>
                  <a:path w="27" h="31">
                    <a:moveTo>
                      <a:pt x="0" y="0"/>
                    </a:moveTo>
                    <a:lnTo>
                      <a:pt x="20" y="31"/>
                    </a:lnTo>
                    <a:lnTo>
                      <a:pt x="27" y="13"/>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20" name="Freeform 519"/>
              <p:cNvSpPr>
                <a:spLocks/>
              </p:cNvSpPr>
              <p:nvPr/>
            </p:nvSpPr>
            <p:spPr bwMode="auto">
              <a:xfrm>
                <a:off x="5119" y="2568"/>
                <a:ext cx="6" cy="1"/>
              </a:xfrm>
              <a:custGeom>
                <a:avLst/>
                <a:gdLst>
                  <a:gd name="T0" fmla="*/ 0 w 20"/>
                  <a:gd name="T1" fmla="*/ 0 h 1"/>
                  <a:gd name="T2" fmla="*/ 0 w 20"/>
                  <a:gd name="T3" fmla="*/ 0 h 1"/>
                  <a:gd name="T4" fmla="*/ 0 w 20"/>
                  <a:gd name="T5" fmla="*/ 0 h 1"/>
                  <a:gd name="T6" fmla="*/ 0 60000 65536"/>
                  <a:gd name="T7" fmla="*/ 0 60000 65536"/>
                  <a:gd name="T8" fmla="*/ 0 60000 65536"/>
                </a:gdLst>
                <a:ahLst/>
                <a:cxnLst>
                  <a:cxn ang="T6">
                    <a:pos x="T0" y="T1"/>
                  </a:cxn>
                  <a:cxn ang="T7">
                    <a:pos x="T2" y="T3"/>
                  </a:cxn>
                  <a:cxn ang="T8">
                    <a:pos x="T4" y="T5"/>
                  </a:cxn>
                </a:cxnLst>
                <a:rect l="0" t="0" r="r" b="b"/>
                <a:pathLst>
                  <a:path w="20" h="1">
                    <a:moveTo>
                      <a:pt x="20" y="0"/>
                    </a:moveTo>
                    <a:lnTo>
                      <a:pt x="10" y="0"/>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21" name="Freeform 520"/>
              <p:cNvSpPr>
                <a:spLocks/>
              </p:cNvSpPr>
              <p:nvPr/>
            </p:nvSpPr>
            <p:spPr bwMode="auto">
              <a:xfrm>
                <a:off x="5127" y="2557"/>
                <a:ext cx="12" cy="5"/>
              </a:xfrm>
              <a:custGeom>
                <a:avLst/>
                <a:gdLst>
                  <a:gd name="T0" fmla="*/ 0 w 34"/>
                  <a:gd name="T1" fmla="*/ 0 h 13"/>
                  <a:gd name="T2" fmla="*/ 0 w 34"/>
                  <a:gd name="T3" fmla="*/ 0 h 13"/>
                  <a:gd name="T4" fmla="*/ 0 w 34"/>
                  <a:gd name="T5" fmla="*/ 0 h 13"/>
                  <a:gd name="T6" fmla="*/ 0 w 34"/>
                  <a:gd name="T7" fmla="*/ 0 h 13"/>
                  <a:gd name="T8" fmla="*/ 0 w 34"/>
                  <a:gd name="T9" fmla="*/ 0 h 13"/>
                  <a:gd name="T10" fmla="*/ 0 w 34"/>
                  <a:gd name="T11" fmla="*/ 0 h 13"/>
                  <a:gd name="T12" fmla="*/ 0 w 34"/>
                  <a:gd name="T13" fmla="*/ 0 h 13"/>
                  <a:gd name="T14" fmla="*/ 0 w 34"/>
                  <a:gd name="T15" fmla="*/ 0 h 13"/>
                  <a:gd name="T16" fmla="*/ 0 w 34"/>
                  <a:gd name="T17" fmla="*/ 0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 h="13">
                    <a:moveTo>
                      <a:pt x="0" y="13"/>
                    </a:moveTo>
                    <a:lnTo>
                      <a:pt x="6" y="13"/>
                    </a:lnTo>
                    <a:lnTo>
                      <a:pt x="10" y="11"/>
                    </a:lnTo>
                    <a:lnTo>
                      <a:pt x="16" y="10"/>
                    </a:lnTo>
                    <a:lnTo>
                      <a:pt x="20" y="7"/>
                    </a:lnTo>
                    <a:lnTo>
                      <a:pt x="28" y="2"/>
                    </a:lnTo>
                    <a:lnTo>
                      <a:pt x="34" y="0"/>
                    </a:lnTo>
                    <a:lnTo>
                      <a:pt x="25" y="0"/>
                    </a:lnTo>
                    <a:lnTo>
                      <a:pt x="15"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22" name="Freeform 521"/>
              <p:cNvSpPr>
                <a:spLocks/>
              </p:cNvSpPr>
              <p:nvPr/>
            </p:nvSpPr>
            <p:spPr bwMode="auto">
              <a:xfrm>
                <a:off x="5127" y="2547"/>
                <a:ext cx="12" cy="6"/>
              </a:xfrm>
              <a:custGeom>
                <a:avLst/>
                <a:gdLst>
                  <a:gd name="T0" fmla="*/ 0 w 34"/>
                  <a:gd name="T1" fmla="*/ 0 h 18"/>
                  <a:gd name="T2" fmla="*/ 0 w 34"/>
                  <a:gd name="T3" fmla="*/ 0 h 18"/>
                  <a:gd name="T4" fmla="*/ 0 w 34"/>
                  <a:gd name="T5" fmla="*/ 0 h 18"/>
                  <a:gd name="T6" fmla="*/ 0 w 34"/>
                  <a:gd name="T7" fmla="*/ 0 h 18"/>
                  <a:gd name="T8" fmla="*/ 0 w 34"/>
                  <a:gd name="T9" fmla="*/ 0 h 18"/>
                  <a:gd name="T10" fmla="*/ 0 w 34"/>
                  <a:gd name="T11" fmla="*/ 0 h 18"/>
                  <a:gd name="T12" fmla="*/ 0 w 34"/>
                  <a:gd name="T13" fmla="*/ 0 h 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 h="18">
                    <a:moveTo>
                      <a:pt x="34" y="18"/>
                    </a:moveTo>
                    <a:lnTo>
                      <a:pt x="34" y="0"/>
                    </a:lnTo>
                    <a:lnTo>
                      <a:pt x="28" y="0"/>
                    </a:lnTo>
                    <a:lnTo>
                      <a:pt x="20" y="0"/>
                    </a:lnTo>
                    <a:lnTo>
                      <a:pt x="10" y="0"/>
                    </a:lnTo>
                    <a:lnTo>
                      <a:pt x="0" y="0"/>
                    </a:lnTo>
                    <a:lnTo>
                      <a:pt x="34" y="1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23" name="Freeform 522"/>
              <p:cNvSpPr>
                <a:spLocks/>
              </p:cNvSpPr>
              <p:nvPr/>
            </p:nvSpPr>
            <p:spPr bwMode="auto">
              <a:xfrm>
                <a:off x="5141" y="2535"/>
                <a:ext cx="20" cy="8"/>
              </a:xfrm>
              <a:custGeom>
                <a:avLst/>
                <a:gdLst>
                  <a:gd name="T0" fmla="*/ 0 w 59"/>
                  <a:gd name="T1" fmla="*/ 0 h 25"/>
                  <a:gd name="T2" fmla="*/ 0 w 59"/>
                  <a:gd name="T3" fmla="*/ 0 h 25"/>
                  <a:gd name="T4" fmla="*/ 0 w 59"/>
                  <a:gd name="T5" fmla="*/ 0 h 25"/>
                  <a:gd name="T6" fmla="*/ 0 w 59"/>
                  <a:gd name="T7" fmla="*/ 0 h 25"/>
                  <a:gd name="T8" fmla="*/ 0 w 59"/>
                  <a:gd name="T9" fmla="*/ 0 h 25"/>
                  <a:gd name="T10" fmla="*/ 0 w 59"/>
                  <a:gd name="T11" fmla="*/ 0 h 25"/>
                  <a:gd name="T12" fmla="*/ 0 w 59"/>
                  <a:gd name="T13" fmla="*/ 0 h 25"/>
                  <a:gd name="T14" fmla="*/ 0 w 59"/>
                  <a:gd name="T15" fmla="*/ 0 h 25"/>
                  <a:gd name="T16" fmla="*/ 0 w 59"/>
                  <a:gd name="T17" fmla="*/ 0 h 25"/>
                  <a:gd name="T18" fmla="*/ 0 w 59"/>
                  <a:gd name="T19" fmla="*/ 0 h 25"/>
                  <a:gd name="T20" fmla="*/ 0 w 59"/>
                  <a:gd name="T21" fmla="*/ 0 h 25"/>
                  <a:gd name="T22" fmla="*/ 0 w 59"/>
                  <a:gd name="T23" fmla="*/ 0 h 25"/>
                  <a:gd name="T24" fmla="*/ 0 w 59"/>
                  <a:gd name="T25" fmla="*/ 0 h 25"/>
                  <a:gd name="T26" fmla="*/ 0 w 59"/>
                  <a:gd name="T27" fmla="*/ 0 h 25"/>
                  <a:gd name="T28" fmla="*/ 0 w 59"/>
                  <a:gd name="T29" fmla="*/ 0 h 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9" h="25">
                    <a:moveTo>
                      <a:pt x="53" y="25"/>
                    </a:moveTo>
                    <a:lnTo>
                      <a:pt x="56" y="12"/>
                    </a:lnTo>
                    <a:lnTo>
                      <a:pt x="59" y="0"/>
                    </a:lnTo>
                    <a:lnTo>
                      <a:pt x="44" y="0"/>
                    </a:lnTo>
                    <a:lnTo>
                      <a:pt x="27" y="0"/>
                    </a:lnTo>
                    <a:lnTo>
                      <a:pt x="19" y="1"/>
                    </a:lnTo>
                    <a:lnTo>
                      <a:pt x="12" y="2"/>
                    </a:lnTo>
                    <a:lnTo>
                      <a:pt x="5" y="4"/>
                    </a:lnTo>
                    <a:lnTo>
                      <a:pt x="0" y="6"/>
                    </a:lnTo>
                    <a:lnTo>
                      <a:pt x="13" y="14"/>
                    </a:lnTo>
                    <a:lnTo>
                      <a:pt x="26" y="20"/>
                    </a:lnTo>
                    <a:lnTo>
                      <a:pt x="33" y="22"/>
                    </a:lnTo>
                    <a:lnTo>
                      <a:pt x="38" y="24"/>
                    </a:lnTo>
                    <a:lnTo>
                      <a:pt x="46" y="25"/>
                    </a:lnTo>
                    <a:lnTo>
                      <a:pt x="53" y="25"/>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24" name="Line 306"/>
              <p:cNvSpPr>
                <a:spLocks noChangeShapeType="1"/>
              </p:cNvSpPr>
              <p:nvPr/>
            </p:nvSpPr>
            <p:spPr bwMode="auto">
              <a:xfrm flipV="1">
                <a:off x="5191" y="2516"/>
                <a:ext cx="6" cy="2"/>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sp>
          <p:nvSpPr>
            <p:cNvPr id="220" name="Freeform 219"/>
            <p:cNvSpPr>
              <a:spLocks/>
            </p:cNvSpPr>
            <p:nvPr/>
          </p:nvSpPr>
          <p:spPr bwMode="auto">
            <a:xfrm>
              <a:off x="8720095" y="4278603"/>
              <a:ext cx="14288" cy="55563"/>
            </a:xfrm>
            <a:custGeom>
              <a:avLst/>
              <a:gdLst>
                <a:gd name="T0" fmla="*/ 0 w 33"/>
                <a:gd name="T1" fmla="*/ 2147483646 h 43"/>
                <a:gd name="T2" fmla="*/ 2147483646 w 33"/>
                <a:gd name="T3" fmla="*/ 2147483646 h 43"/>
                <a:gd name="T4" fmla="*/ 2147483646 w 33"/>
                <a:gd name="T5" fmla="*/ 2147483646 h 43"/>
                <a:gd name="T6" fmla="*/ 2147483646 w 33"/>
                <a:gd name="T7" fmla="*/ 2147483646 h 43"/>
                <a:gd name="T8" fmla="*/ 2147483646 w 33"/>
                <a:gd name="T9" fmla="*/ 2147483646 h 43"/>
                <a:gd name="T10" fmla="*/ 2147483646 w 33"/>
                <a:gd name="T11" fmla="*/ 2147483646 h 43"/>
                <a:gd name="T12" fmla="*/ 2147483646 w 33"/>
                <a:gd name="T13" fmla="*/ 2147483646 h 43"/>
                <a:gd name="T14" fmla="*/ 2147483646 w 33"/>
                <a:gd name="T15" fmla="*/ 2147483646 h 43"/>
                <a:gd name="T16" fmla="*/ 2147483646 w 33"/>
                <a:gd name="T17" fmla="*/ 0 h 43"/>
                <a:gd name="T18" fmla="*/ 2147483646 w 33"/>
                <a:gd name="T19" fmla="*/ 2147483646 h 43"/>
                <a:gd name="T20" fmla="*/ 2147483646 w 33"/>
                <a:gd name="T21" fmla="*/ 2147483646 h 43"/>
                <a:gd name="T22" fmla="*/ 2147483646 w 33"/>
                <a:gd name="T23" fmla="*/ 2147483646 h 43"/>
                <a:gd name="T24" fmla="*/ 2147483646 w 33"/>
                <a:gd name="T25" fmla="*/ 2147483646 h 43"/>
                <a:gd name="T26" fmla="*/ 2147483646 w 33"/>
                <a:gd name="T27" fmla="*/ 2147483646 h 43"/>
                <a:gd name="T28" fmla="*/ 2147483646 w 33"/>
                <a:gd name="T29" fmla="*/ 2147483646 h 43"/>
                <a:gd name="T30" fmla="*/ 2147483646 w 33"/>
                <a:gd name="T31" fmla="*/ 2147483646 h 43"/>
                <a:gd name="T32" fmla="*/ 2147483646 w 33"/>
                <a:gd name="T33" fmla="*/ 2147483646 h 43"/>
                <a:gd name="T34" fmla="*/ 0 w 33"/>
                <a:gd name="T35" fmla="*/ 2147483646 h 4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3" h="43">
                  <a:moveTo>
                    <a:pt x="0" y="43"/>
                  </a:moveTo>
                  <a:lnTo>
                    <a:pt x="1" y="34"/>
                  </a:lnTo>
                  <a:lnTo>
                    <a:pt x="2" y="27"/>
                  </a:lnTo>
                  <a:lnTo>
                    <a:pt x="5" y="21"/>
                  </a:lnTo>
                  <a:lnTo>
                    <a:pt x="9" y="15"/>
                  </a:lnTo>
                  <a:lnTo>
                    <a:pt x="14" y="9"/>
                  </a:lnTo>
                  <a:lnTo>
                    <a:pt x="20" y="5"/>
                  </a:lnTo>
                  <a:lnTo>
                    <a:pt x="26" y="2"/>
                  </a:lnTo>
                  <a:lnTo>
                    <a:pt x="33" y="0"/>
                  </a:lnTo>
                  <a:lnTo>
                    <a:pt x="33" y="25"/>
                  </a:lnTo>
                  <a:lnTo>
                    <a:pt x="23" y="27"/>
                  </a:lnTo>
                  <a:lnTo>
                    <a:pt x="18" y="29"/>
                  </a:lnTo>
                  <a:lnTo>
                    <a:pt x="16" y="32"/>
                  </a:lnTo>
                  <a:lnTo>
                    <a:pt x="16" y="34"/>
                  </a:lnTo>
                  <a:lnTo>
                    <a:pt x="16" y="36"/>
                  </a:lnTo>
                  <a:lnTo>
                    <a:pt x="14" y="38"/>
                  </a:lnTo>
                  <a:lnTo>
                    <a:pt x="10" y="41"/>
                  </a:lnTo>
                  <a:lnTo>
                    <a:pt x="0" y="43"/>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21" name="Freeform 220"/>
            <p:cNvSpPr>
              <a:spLocks/>
            </p:cNvSpPr>
            <p:nvPr/>
          </p:nvSpPr>
          <p:spPr bwMode="auto">
            <a:xfrm>
              <a:off x="8796296" y="4218277"/>
              <a:ext cx="22225" cy="58738"/>
            </a:xfrm>
            <a:custGeom>
              <a:avLst/>
              <a:gdLst>
                <a:gd name="T0" fmla="*/ 0 w 54"/>
                <a:gd name="T1" fmla="*/ 2147483646 h 92"/>
                <a:gd name="T2" fmla="*/ 2147483646 w 54"/>
                <a:gd name="T3" fmla="*/ 2147483646 h 92"/>
                <a:gd name="T4" fmla="*/ 2147483646 w 54"/>
                <a:gd name="T5" fmla="*/ 2147483646 h 92"/>
                <a:gd name="T6" fmla="*/ 2147483646 w 54"/>
                <a:gd name="T7" fmla="*/ 2147483646 h 92"/>
                <a:gd name="T8" fmla="*/ 2147483646 w 54"/>
                <a:gd name="T9" fmla="*/ 2147483646 h 92"/>
                <a:gd name="T10" fmla="*/ 2147483646 w 54"/>
                <a:gd name="T11" fmla="*/ 2147483646 h 92"/>
                <a:gd name="T12" fmla="*/ 2147483646 w 54"/>
                <a:gd name="T13" fmla="*/ 2147483646 h 92"/>
                <a:gd name="T14" fmla="*/ 2147483646 w 54"/>
                <a:gd name="T15" fmla="*/ 2147483646 h 92"/>
                <a:gd name="T16" fmla="*/ 2147483646 w 54"/>
                <a:gd name="T17" fmla="*/ 0 h 92"/>
                <a:gd name="T18" fmla="*/ 2147483646 w 54"/>
                <a:gd name="T19" fmla="*/ 2147483646 h 92"/>
                <a:gd name="T20" fmla="*/ 2147483646 w 54"/>
                <a:gd name="T21" fmla="*/ 2147483646 h 92"/>
                <a:gd name="T22" fmla="*/ 2147483646 w 54"/>
                <a:gd name="T23" fmla="*/ 2147483646 h 92"/>
                <a:gd name="T24" fmla="*/ 2147483646 w 54"/>
                <a:gd name="T25" fmla="*/ 2147483646 h 92"/>
                <a:gd name="T26" fmla="*/ 2147483646 w 54"/>
                <a:gd name="T27" fmla="*/ 2147483646 h 92"/>
                <a:gd name="T28" fmla="*/ 2147483646 w 54"/>
                <a:gd name="T29" fmla="*/ 2147483646 h 92"/>
                <a:gd name="T30" fmla="*/ 2147483646 w 54"/>
                <a:gd name="T31" fmla="*/ 2147483646 h 92"/>
                <a:gd name="T32" fmla="*/ 2147483646 w 54"/>
                <a:gd name="T33" fmla="*/ 2147483646 h 92"/>
                <a:gd name="T34" fmla="*/ 2147483646 w 54"/>
                <a:gd name="T35" fmla="*/ 2147483646 h 92"/>
                <a:gd name="T36" fmla="*/ 2147483646 w 54"/>
                <a:gd name="T37" fmla="*/ 2147483646 h 92"/>
                <a:gd name="T38" fmla="*/ 2147483646 w 54"/>
                <a:gd name="T39" fmla="*/ 2147483646 h 92"/>
                <a:gd name="T40" fmla="*/ 2147483646 w 54"/>
                <a:gd name="T41" fmla="*/ 2147483646 h 92"/>
                <a:gd name="T42" fmla="*/ 2147483646 w 54"/>
                <a:gd name="T43" fmla="*/ 2147483646 h 92"/>
                <a:gd name="T44" fmla="*/ 2147483646 w 54"/>
                <a:gd name="T45" fmla="*/ 2147483646 h 92"/>
                <a:gd name="T46" fmla="*/ 2147483646 w 54"/>
                <a:gd name="T47" fmla="*/ 2147483646 h 92"/>
                <a:gd name="T48" fmla="*/ 2147483646 w 54"/>
                <a:gd name="T49" fmla="*/ 2147483646 h 92"/>
                <a:gd name="T50" fmla="*/ 0 w 54"/>
                <a:gd name="T51" fmla="*/ 2147483646 h 9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4" h="92">
                  <a:moveTo>
                    <a:pt x="0" y="55"/>
                  </a:moveTo>
                  <a:lnTo>
                    <a:pt x="1" y="51"/>
                  </a:lnTo>
                  <a:lnTo>
                    <a:pt x="2" y="46"/>
                  </a:lnTo>
                  <a:lnTo>
                    <a:pt x="3" y="42"/>
                  </a:lnTo>
                  <a:lnTo>
                    <a:pt x="6" y="37"/>
                  </a:lnTo>
                  <a:lnTo>
                    <a:pt x="11" y="29"/>
                  </a:lnTo>
                  <a:lnTo>
                    <a:pt x="18" y="21"/>
                  </a:lnTo>
                  <a:lnTo>
                    <a:pt x="31" y="7"/>
                  </a:lnTo>
                  <a:lnTo>
                    <a:pt x="41" y="0"/>
                  </a:lnTo>
                  <a:lnTo>
                    <a:pt x="54" y="12"/>
                  </a:lnTo>
                  <a:lnTo>
                    <a:pt x="51" y="21"/>
                  </a:lnTo>
                  <a:lnTo>
                    <a:pt x="47" y="29"/>
                  </a:lnTo>
                  <a:lnTo>
                    <a:pt x="44" y="35"/>
                  </a:lnTo>
                  <a:lnTo>
                    <a:pt x="41" y="41"/>
                  </a:lnTo>
                  <a:lnTo>
                    <a:pt x="33" y="49"/>
                  </a:lnTo>
                  <a:lnTo>
                    <a:pt x="28" y="55"/>
                  </a:lnTo>
                  <a:lnTo>
                    <a:pt x="26" y="64"/>
                  </a:lnTo>
                  <a:lnTo>
                    <a:pt x="26" y="74"/>
                  </a:lnTo>
                  <a:lnTo>
                    <a:pt x="24" y="83"/>
                  </a:lnTo>
                  <a:lnTo>
                    <a:pt x="20" y="92"/>
                  </a:lnTo>
                  <a:lnTo>
                    <a:pt x="14" y="83"/>
                  </a:lnTo>
                  <a:lnTo>
                    <a:pt x="8" y="74"/>
                  </a:lnTo>
                  <a:lnTo>
                    <a:pt x="5" y="70"/>
                  </a:lnTo>
                  <a:lnTo>
                    <a:pt x="2" y="64"/>
                  </a:lnTo>
                  <a:lnTo>
                    <a:pt x="1" y="60"/>
                  </a:lnTo>
                  <a:lnTo>
                    <a:pt x="0" y="55"/>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22" name="Freeform 221"/>
            <p:cNvSpPr>
              <a:spLocks/>
            </p:cNvSpPr>
            <p:nvPr/>
          </p:nvSpPr>
          <p:spPr bwMode="auto">
            <a:xfrm>
              <a:off x="8843921" y="4097627"/>
              <a:ext cx="23813" cy="57150"/>
            </a:xfrm>
            <a:custGeom>
              <a:avLst/>
              <a:gdLst>
                <a:gd name="T0" fmla="*/ 0 w 60"/>
                <a:gd name="T1" fmla="*/ 0 h 18"/>
                <a:gd name="T2" fmla="*/ 2147483646 w 60"/>
                <a:gd name="T3" fmla="*/ 2147483646 h 18"/>
                <a:gd name="T4" fmla="*/ 2147483646 w 60"/>
                <a:gd name="T5" fmla="*/ 2147483646 h 18"/>
                <a:gd name="T6" fmla="*/ 2147483646 w 60"/>
                <a:gd name="T7" fmla="*/ 2147483646 h 18"/>
                <a:gd name="T8" fmla="*/ 2147483646 w 60"/>
                <a:gd name="T9" fmla="*/ 2147483646 h 18"/>
                <a:gd name="T10" fmla="*/ 2147483646 w 60"/>
                <a:gd name="T11" fmla="*/ 2147483646 h 18"/>
                <a:gd name="T12" fmla="*/ 2147483646 w 60"/>
                <a:gd name="T13" fmla="*/ 2147483646 h 18"/>
                <a:gd name="T14" fmla="*/ 2147483646 w 60"/>
                <a:gd name="T15" fmla="*/ 2147483646 h 18"/>
                <a:gd name="T16" fmla="*/ 2147483646 w 60"/>
                <a:gd name="T17" fmla="*/ 2147483646 h 18"/>
                <a:gd name="T18" fmla="*/ 2147483646 w 60"/>
                <a:gd name="T19" fmla="*/ 2147483646 h 18"/>
                <a:gd name="T20" fmla="*/ 0 w 60"/>
                <a:gd name="T21" fmla="*/ 2147483646 h 18"/>
                <a:gd name="T22" fmla="*/ 0 w 60"/>
                <a:gd name="T23" fmla="*/ 0 h 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 h="18">
                  <a:moveTo>
                    <a:pt x="0" y="0"/>
                  </a:moveTo>
                  <a:lnTo>
                    <a:pt x="19" y="4"/>
                  </a:lnTo>
                  <a:lnTo>
                    <a:pt x="37" y="9"/>
                  </a:lnTo>
                  <a:lnTo>
                    <a:pt x="45" y="11"/>
                  </a:lnTo>
                  <a:lnTo>
                    <a:pt x="51" y="13"/>
                  </a:lnTo>
                  <a:lnTo>
                    <a:pt x="56" y="16"/>
                  </a:lnTo>
                  <a:lnTo>
                    <a:pt x="60" y="18"/>
                  </a:lnTo>
                  <a:lnTo>
                    <a:pt x="38" y="18"/>
                  </a:lnTo>
                  <a:lnTo>
                    <a:pt x="23" y="18"/>
                  </a:lnTo>
                  <a:lnTo>
                    <a:pt x="10" y="18"/>
                  </a:lnTo>
                  <a:lnTo>
                    <a:pt x="0" y="18"/>
                  </a:lnTo>
                  <a:lnTo>
                    <a:pt x="0"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23" name="Freeform 222"/>
            <p:cNvSpPr>
              <a:spLocks/>
            </p:cNvSpPr>
            <p:nvPr/>
          </p:nvSpPr>
          <p:spPr bwMode="auto">
            <a:xfrm>
              <a:off x="8828045" y="4067465"/>
              <a:ext cx="25400" cy="57150"/>
            </a:xfrm>
            <a:custGeom>
              <a:avLst/>
              <a:gdLst>
                <a:gd name="T0" fmla="*/ 0 w 66"/>
                <a:gd name="T1" fmla="*/ 2147483646 h 18"/>
                <a:gd name="T2" fmla="*/ 2147483646 w 66"/>
                <a:gd name="T3" fmla="*/ 2147483646 h 18"/>
                <a:gd name="T4" fmla="*/ 2147483646 w 66"/>
                <a:gd name="T5" fmla="*/ 2147483646 h 18"/>
                <a:gd name="T6" fmla="*/ 2147483646 w 66"/>
                <a:gd name="T7" fmla="*/ 2147483646 h 18"/>
                <a:gd name="T8" fmla="*/ 2147483646 w 66"/>
                <a:gd name="T9" fmla="*/ 2147483646 h 18"/>
                <a:gd name="T10" fmla="*/ 2147483646 w 66"/>
                <a:gd name="T11" fmla="*/ 2147483646 h 18"/>
                <a:gd name="T12" fmla="*/ 2147483646 w 66"/>
                <a:gd name="T13" fmla="*/ 2147483646 h 18"/>
                <a:gd name="T14" fmla="*/ 2147483646 w 66"/>
                <a:gd name="T15" fmla="*/ 0 h 18"/>
                <a:gd name="T16" fmla="*/ 0 w 66"/>
                <a:gd name="T17" fmla="*/ 2147483646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 h="18">
                  <a:moveTo>
                    <a:pt x="0" y="18"/>
                  </a:moveTo>
                  <a:lnTo>
                    <a:pt x="66" y="18"/>
                  </a:lnTo>
                  <a:lnTo>
                    <a:pt x="52" y="13"/>
                  </a:lnTo>
                  <a:lnTo>
                    <a:pt x="40" y="7"/>
                  </a:lnTo>
                  <a:lnTo>
                    <a:pt x="35" y="4"/>
                  </a:lnTo>
                  <a:lnTo>
                    <a:pt x="29" y="2"/>
                  </a:lnTo>
                  <a:lnTo>
                    <a:pt x="25" y="1"/>
                  </a:lnTo>
                  <a:lnTo>
                    <a:pt x="19" y="0"/>
                  </a:lnTo>
                  <a:lnTo>
                    <a:pt x="0" y="18"/>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24" name="Freeform 223"/>
            <p:cNvSpPr>
              <a:spLocks/>
            </p:cNvSpPr>
            <p:nvPr/>
          </p:nvSpPr>
          <p:spPr bwMode="auto">
            <a:xfrm>
              <a:off x="8653420" y="3964277"/>
              <a:ext cx="7938" cy="57150"/>
            </a:xfrm>
            <a:custGeom>
              <a:avLst/>
              <a:gdLst>
                <a:gd name="T0" fmla="*/ 0 w 17"/>
                <a:gd name="T1" fmla="*/ 2147483646 h 42"/>
                <a:gd name="T2" fmla="*/ 2147483646 w 17"/>
                <a:gd name="T3" fmla="*/ 2147483646 h 42"/>
                <a:gd name="T4" fmla="*/ 2147483646 w 17"/>
                <a:gd name="T5" fmla="*/ 2147483646 h 42"/>
                <a:gd name="T6" fmla="*/ 2147483646 w 17"/>
                <a:gd name="T7" fmla="*/ 2147483646 h 42"/>
                <a:gd name="T8" fmla="*/ 2147483646 w 17"/>
                <a:gd name="T9" fmla="*/ 2147483646 h 42"/>
                <a:gd name="T10" fmla="*/ 2147483646 w 17"/>
                <a:gd name="T11" fmla="*/ 2147483646 h 42"/>
                <a:gd name="T12" fmla="*/ 2147483646 w 17"/>
                <a:gd name="T13" fmla="*/ 2147483646 h 42"/>
                <a:gd name="T14" fmla="*/ 2147483646 w 17"/>
                <a:gd name="T15" fmla="*/ 0 h 42"/>
                <a:gd name="T16" fmla="*/ 0 w 17"/>
                <a:gd name="T17" fmla="*/ 2147483646 h 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7" h="42">
                  <a:moveTo>
                    <a:pt x="0" y="36"/>
                  </a:moveTo>
                  <a:lnTo>
                    <a:pt x="13" y="42"/>
                  </a:lnTo>
                  <a:lnTo>
                    <a:pt x="14" y="33"/>
                  </a:lnTo>
                  <a:lnTo>
                    <a:pt x="16" y="23"/>
                  </a:lnTo>
                  <a:lnTo>
                    <a:pt x="17" y="18"/>
                  </a:lnTo>
                  <a:lnTo>
                    <a:pt x="16" y="12"/>
                  </a:lnTo>
                  <a:lnTo>
                    <a:pt x="16" y="6"/>
                  </a:lnTo>
                  <a:lnTo>
                    <a:pt x="13" y="0"/>
                  </a:lnTo>
                  <a:lnTo>
                    <a:pt x="0" y="36"/>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25" name="Freeform 224"/>
            <p:cNvSpPr>
              <a:spLocks/>
            </p:cNvSpPr>
            <p:nvPr/>
          </p:nvSpPr>
          <p:spPr bwMode="auto">
            <a:xfrm>
              <a:off x="8580396" y="4099216"/>
              <a:ext cx="30163" cy="58737"/>
            </a:xfrm>
            <a:custGeom>
              <a:avLst/>
              <a:gdLst>
                <a:gd name="T0" fmla="*/ 2147483646 w 72"/>
                <a:gd name="T1" fmla="*/ 2147483646 h 29"/>
                <a:gd name="T2" fmla="*/ 2147483646 w 72"/>
                <a:gd name="T3" fmla="*/ 2147483646 h 29"/>
                <a:gd name="T4" fmla="*/ 2147483646 w 72"/>
                <a:gd name="T5" fmla="*/ 2147483646 h 29"/>
                <a:gd name="T6" fmla="*/ 2147483646 w 72"/>
                <a:gd name="T7" fmla="*/ 2147483646 h 29"/>
                <a:gd name="T8" fmla="*/ 2147483646 w 72"/>
                <a:gd name="T9" fmla="*/ 2147483646 h 29"/>
                <a:gd name="T10" fmla="*/ 2147483646 w 72"/>
                <a:gd name="T11" fmla="*/ 2147483646 h 29"/>
                <a:gd name="T12" fmla="*/ 2147483646 w 72"/>
                <a:gd name="T13" fmla="*/ 2147483646 h 29"/>
                <a:gd name="T14" fmla="*/ 2147483646 w 72"/>
                <a:gd name="T15" fmla="*/ 2147483646 h 29"/>
                <a:gd name="T16" fmla="*/ 2147483646 w 72"/>
                <a:gd name="T17" fmla="*/ 2147483646 h 29"/>
                <a:gd name="T18" fmla="*/ 2147483646 w 72"/>
                <a:gd name="T19" fmla="*/ 0 h 29"/>
                <a:gd name="T20" fmla="*/ 2147483646 w 72"/>
                <a:gd name="T21" fmla="*/ 0 h 29"/>
                <a:gd name="T22" fmla="*/ 2147483646 w 72"/>
                <a:gd name="T23" fmla="*/ 2147483646 h 29"/>
                <a:gd name="T24" fmla="*/ 2147483646 w 72"/>
                <a:gd name="T25" fmla="*/ 2147483646 h 29"/>
                <a:gd name="T26" fmla="*/ 2147483646 w 72"/>
                <a:gd name="T27" fmla="*/ 2147483646 h 29"/>
                <a:gd name="T28" fmla="*/ 2147483646 w 72"/>
                <a:gd name="T29" fmla="*/ 2147483646 h 29"/>
                <a:gd name="T30" fmla="*/ 0 w 72"/>
                <a:gd name="T31" fmla="*/ 2147483646 h 29"/>
                <a:gd name="T32" fmla="*/ 2147483646 w 72"/>
                <a:gd name="T33" fmla="*/ 2147483646 h 29"/>
                <a:gd name="T34" fmla="*/ 2147483646 w 72"/>
                <a:gd name="T35" fmla="*/ 2147483646 h 2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2" h="29">
                  <a:moveTo>
                    <a:pt x="6" y="29"/>
                  </a:moveTo>
                  <a:lnTo>
                    <a:pt x="15" y="26"/>
                  </a:lnTo>
                  <a:lnTo>
                    <a:pt x="24" y="24"/>
                  </a:lnTo>
                  <a:lnTo>
                    <a:pt x="32" y="24"/>
                  </a:lnTo>
                  <a:lnTo>
                    <a:pt x="39" y="24"/>
                  </a:lnTo>
                  <a:lnTo>
                    <a:pt x="55" y="27"/>
                  </a:lnTo>
                  <a:lnTo>
                    <a:pt x="72" y="29"/>
                  </a:lnTo>
                  <a:lnTo>
                    <a:pt x="72" y="4"/>
                  </a:lnTo>
                  <a:lnTo>
                    <a:pt x="58" y="1"/>
                  </a:lnTo>
                  <a:lnTo>
                    <a:pt x="47" y="0"/>
                  </a:lnTo>
                  <a:lnTo>
                    <a:pt x="39" y="0"/>
                  </a:lnTo>
                  <a:lnTo>
                    <a:pt x="34" y="2"/>
                  </a:lnTo>
                  <a:lnTo>
                    <a:pt x="27" y="3"/>
                  </a:lnTo>
                  <a:lnTo>
                    <a:pt x="21" y="5"/>
                  </a:lnTo>
                  <a:lnTo>
                    <a:pt x="12" y="5"/>
                  </a:lnTo>
                  <a:lnTo>
                    <a:pt x="0" y="4"/>
                  </a:lnTo>
                  <a:lnTo>
                    <a:pt x="3" y="16"/>
                  </a:lnTo>
                  <a:lnTo>
                    <a:pt x="6" y="29"/>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26" name="Freeform 225"/>
            <p:cNvSpPr>
              <a:spLocks/>
            </p:cNvSpPr>
            <p:nvPr/>
          </p:nvSpPr>
          <p:spPr bwMode="auto">
            <a:xfrm>
              <a:off x="8588333" y="4284953"/>
              <a:ext cx="19050" cy="55563"/>
            </a:xfrm>
            <a:custGeom>
              <a:avLst/>
              <a:gdLst>
                <a:gd name="T0" fmla="*/ 0 w 46"/>
                <a:gd name="T1" fmla="*/ 0 h 37"/>
                <a:gd name="T2" fmla="*/ 2147483646 w 46"/>
                <a:gd name="T3" fmla="*/ 2147483646 h 37"/>
                <a:gd name="T4" fmla="*/ 2147483646 w 46"/>
                <a:gd name="T5" fmla="*/ 2147483646 h 37"/>
                <a:gd name="T6" fmla="*/ 2147483646 w 46"/>
                <a:gd name="T7" fmla="*/ 2147483646 h 37"/>
                <a:gd name="T8" fmla="*/ 2147483646 w 46"/>
                <a:gd name="T9" fmla="*/ 2147483646 h 37"/>
                <a:gd name="T10" fmla="*/ 2147483646 w 46"/>
                <a:gd name="T11" fmla="*/ 2147483646 h 37"/>
                <a:gd name="T12" fmla="*/ 2147483646 w 46"/>
                <a:gd name="T13" fmla="*/ 2147483646 h 37"/>
                <a:gd name="T14" fmla="*/ 2147483646 w 46"/>
                <a:gd name="T15" fmla="*/ 2147483646 h 37"/>
                <a:gd name="T16" fmla="*/ 2147483646 w 46"/>
                <a:gd name="T17" fmla="*/ 2147483646 h 37"/>
                <a:gd name="T18" fmla="*/ 2147483646 w 46"/>
                <a:gd name="T19" fmla="*/ 2147483646 h 37"/>
                <a:gd name="T20" fmla="*/ 2147483646 w 46"/>
                <a:gd name="T21" fmla="*/ 2147483646 h 37"/>
                <a:gd name="T22" fmla="*/ 2147483646 w 46"/>
                <a:gd name="T23" fmla="*/ 2147483646 h 37"/>
                <a:gd name="T24" fmla="*/ 2147483646 w 46"/>
                <a:gd name="T25" fmla="*/ 2147483646 h 37"/>
                <a:gd name="T26" fmla="*/ 2147483646 w 46"/>
                <a:gd name="T27" fmla="*/ 2147483646 h 37"/>
                <a:gd name="T28" fmla="*/ 0 w 46"/>
                <a:gd name="T29" fmla="*/ 0 h 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6" h="37">
                  <a:moveTo>
                    <a:pt x="0" y="0"/>
                  </a:moveTo>
                  <a:lnTo>
                    <a:pt x="9" y="9"/>
                  </a:lnTo>
                  <a:lnTo>
                    <a:pt x="20" y="15"/>
                  </a:lnTo>
                  <a:lnTo>
                    <a:pt x="31" y="20"/>
                  </a:lnTo>
                  <a:lnTo>
                    <a:pt x="46" y="25"/>
                  </a:lnTo>
                  <a:lnTo>
                    <a:pt x="37" y="29"/>
                  </a:lnTo>
                  <a:lnTo>
                    <a:pt x="29" y="33"/>
                  </a:lnTo>
                  <a:lnTo>
                    <a:pt x="21" y="36"/>
                  </a:lnTo>
                  <a:lnTo>
                    <a:pt x="13" y="37"/>
                  </a:lnTo>
                  <a:lnTo>
                    <a:pt x="9" y="36"/>
                  </a:lnTo>
                  <a:lnTo>
                    <a:pt x="7" y="33"/>
                  </a:lnTo>
                  <a:lnTo>
                    <a:pt x="5" y="29"/>
                  </a:lnTo>
                  <a:lnTo>
                    <a:pt x="3" y="23"/>
                  </a:lnTo>
                  <a:lnTo>
                    <a:pt x="1" y="12"/>
                  </a:lnTo>
                  <a:lnTo>
                    <a:pt x="0"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27" name="Freeform 226"/>
            <p:cNvSpPr>
              <a:spLocks/>
            </p:cNvSpPr>
            <p:nvPr/>
          </p:nvSpPr>
          <p:spPr bwMode="auto">
            <a:xfrm>
              <a:off x="8701046" y="4103977"/>
              <a:ext cx="11113" cy="57150"/>
            </a:xfrm>
            <a:custGeom>
              <a:avLst/>
              <a:gdLst>
                <a:gd name="T0" fmla="*/ 0 w 26"/>
                <a:gd name="T1" fmla="*/ 0 h 19"/>
                <a:gd name="T2" fmla="*/ 2147483646 w 26"/>
                <a:gd name="T3" fmla="*/ 2147483646 h 19"/>
                <a:gd name="T4" fmla="*/ 2147483646 w 26"/>
                <a:gd name="T5" fmla="*/ 2147483646 h 19"/>
                <a:gd name="T6" fmla="*/ 2147483646 w 26"/>
                <a:gd name="T7" fmla="*/ 0 h 19"/>
                <a:gd name="T8" fmla="*/ 2147483646 w 26"/>
                <a:gd name="T9" fmla="*/ 0 h 19"/>
                <a:gd name="T10" fmla="*/ 0 w 26"/>
                <a:gd name="T11" fmla="*/ 0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19">
                  <a:moveTo>
                    <a:pt x="0" y="0"/>
                  </a:moveTo>
                  <a:lnTo>
                    <a:pt x="26" y="19"/>
                  </a:lnTo>
                  <a:lnTo>
                    <a:pt x="26" y="9"/>
                  </a:lnTo>
                  <a:lnTo>
                    <a:pt x="26" y="0"/>
                  </a:lnTo>
                  <a:lnTo>
                    <a:pt x="15" y="0"/>
                  </a:lnTo>
                  <a:lnTo>
                    <a:pt x="0"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28" name="Freeform 227"/>
            <p:cNvSpPr>
              <a:spLocks/>
            </p:cNvSpPr>
            <p:nvPr/>
          </p:nvSpPr>
          <p:spPr bwMode="auto">
            <a:xfrm>
              <a:off x="8561345" y="4099216"/>
              <a:ext cx="19050" cy="58737"/>
            </a:xfrm>
            <a:custGeom>
              <a:avLst/>
              <a:gdLst>
                <a:gd name="T0" fmla="*/ 2147483646 w 43"/>
                <a:gd name="T1" fmla="*/ 0 h 31"/>
                <a:gd name="T2" fmla="*/ 2147483646 w 43"/>
                <a:gd name="T3" fmla="*/ 2147483646 h 31"/>
                <a:gd name="T4" fmla="*/ 0 w 43"/>
                <a:gd name="T5" fmla="*/ 2147483646 h 31"/>
                <a:gd name="T6" fmla="*/ 0 w 43"/>
                <a:gd name="T7" fmla="*/ 2147483646 h 31"/>
                <a:gd name="T8" fmla="*/ 0 w 43"/>
                <a:gd name="T9" fmla="*/ 2147483646 h 31"/>
                <a:gd name="T10" fmla="*/ 0 w 43"/>
                <a:gd name="T11" fmla="*/ 2147483646 h 31"/>
                <a:gd name="T12" fmla="*/ 2147483646 w 43"/>
                <a:gd name="T13" fmla="*/ 2147483646 h 31"/>
                <a:gd name="T14" fmla="*/ 2147483646 w 43"/>
                <a:gd name="T15" fmla="*/ 2147483646 h 31"/>
                <a:gd name="T16" fmla="*/ 2147483646 w 43"/>
                <a:gd name="T17" fmla="*/ 2147483646 h 31"/>
                <a:gd name="T18" fmla="*/ 2147483646 w 43"/>
                <a:gd name="T19" fmla="*/ 2147483646 h 31"/>
                <a:gd name="T20" fmla="*/ 2147483646 w 43"/>
                <a:gd name="T21" fmla="*/ 0 h 31"/>
                <a:gd name="T22" fmla="*/ 2147483646 w 43"/>
                <a:gd name="T23" fmla="*/ 0 h 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 h="31">
                  <a:moveTo>
                    <a:pt x="2" y="0"/>
                  </a:moveTo>
                  <a:lnTo>
                    <a:pt x="1" y="12"/>
                  </a:lnTo>
                  <a:lnTo>
                    <a:pt x="0" y="23"/>
                  </a:lnTo>
                  <a:lnTo>
                    <a:pt x="0" y="26"/>
                  </a:lnTo>
                  <a:lnTo>
                    <a:pt x="0" y="29"/>
                  </a:lnTo>
                  <a:lnTo>
                    <a:pt x="0" y="31"/>
                  </a:lnTo>
                  <a:lnTo>
                    <a:pt x="2" y="31"/>
                  </a:lnTo>
                  <a:lnTo>
                    <a:pt x="13" y="22"/>
                  </a:lnTo>
                  <a:lnTo>
                    <a:pt x="25" y="13"/>
                  </a:lnTo>
                  <a:lnTo>
                    <a:pt x="35" y="5"/>
                  </a:lnTo>
                  <a:lnTo>
                    <a:pt x="43" y="0"/>
                  </a:lnTo>
                  <a:lnTo>
                    <a:pt x="2"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29" name="Freeform 228"/>
            <p:cNvSpPr>
              <a:spLocks/>
            </p:cNvSpPr>
            <p:nvPr/>
          </p:nvSpPr>
          <p:spPr bwMode="auto">
            <a:xfrm>
              <a:off x="8605796" y="4146840"/>
              <a:ext cx="30163" cy="57150"/>
            </a:xfrm>
            <a:custGeom>
              <a:avLst/>
              <a:gdLst>
                <a:gd name="T0" fmla="*/ 2147483646 w 71"/>
                <a:gd name="T1" fmla="*/ 2147483646 h 49"/>
                <a:gd name="T2" fmla="*/ 2147483646 w 71"/>
                <a:gd name="T3" fmla="*/ 2147483646 h 49"/>
                <a:gd name="T4" fmla="*/ 2147483646 w 71"/>
                <a:gd name="T5" fmla="*/ 2147483646 h 49"/>
                <a:gd name="T6" fmla="*/ 2147483646 w 71"/>
                <a:gd name="T7" fmla="*/ 2147483646 h 49"/>
                <a:gd name="T8" fmla="*/ 2147483646 w 71"/>
                <a:gd name="T9" fmla="*/ 2147483646 h 49"/>
                <a:gd name="T10" fmla="*/ 2147483646 w 71"/>
                <a:gd name="T11" fmla="*/ 2147483646 h 49"/>
                <a:gd name="T12" fmla="*/ 2147483646 w 71"/>
                <a:gd name="T13" fmla="*/ 2147483646 h 49"/>
                <a:gd name="T14" fmla="*/ 2147483646 w 71"/>
                <a:gd name="T15" fmla="*/ 2147483646 h 49"/>
                <a:gd name="T16" fmla="*/ 2147483646 w 71"/>
                <a:gd name="T17" fmla="*/ 2147483646 h 49"/>
                <a:gd name="T18" fmla="*/ 2147483646 w 71"/>
                <a:gd name="T19" fmla="*/ 2147483646 h 49"/>
                <a:gd name="T20" fmla="*/ 2147483646 w 71"/>
                <a:gd name="T21" fmla="*/ 2147483646 h 49"/>
                <a:gd name="T22" fmla="*/ 2147483646 w 71"/>
                <a:gd name="T23" fmla="*/ 2147483646 h 49"/>
                <a:gd name="T24" fmla="*/ 2147483646 w 71"/>
                <a:gd name="T25" fmla="*/ 2147483646 h 49"/>
                <a:gd name="T26" fmla="*/ 2147483646 w 71"/>
                <a:gd name="T27" fmla="*/ 2147483646 h 49"/>
                <a:gd name="T28" fmla="*/ 2147483646 w 71"/>
                <a:gd name="T29" fmla="*/ 2147483646 h 49"/>
                <a:gd name="T30" fmla="*/ 2147483646 w 71"/>
                <a:gd name="T31" fmla="*/ 2147483646 h 49"/>
                <a:gd name="T32" fmla="*/ 2147483646 w 71"/>
                <a:gd name="T33" fmla="*/ 2147483646 h 49"/>
                <a:gd name="T34" fmla="*/ 2147483646 w 71"/>
                <a:gd name="T35" fmla="*/ 2147483646 h 49"/>
                <a:gd name="T36" fmla="*/ 2147483646 w 71"/>
                <a:gd name="T37" fmla="*/ 2147483646 h 49"/>
                <a:gd name="T38" fmla="*/ 2147483646 w 71"/>
                <a:gd name="T39" fmla="*/ 2147483646 h 49"/>
                <a:gd name="T40" fmla="*/ 2147483646 w 71"/>
                <a:gd name="T41" fmla="*/ 2147483646 h 49"/>
                <a:gd name="T42" fmla="*/ 2147483646 w 71"/>
                <a:gd name="T43" fmla="*/ 2147483646 h 49"/>
                <a:gd name="T44" fmla="*/ 2147483646 w 71"/>
                <a:gd name="T45" fmla="*/ 0 h 49"/>
                <a:gd name="T46" fmla="*/ 2147483646 w 71"/>
                <a:gd name="T47" fmla="*/ 2147483646 h 49"/>
                <a:gd name="T48" fmla="*/ 2147483646 w 71"/>
                <a:gd name="T49" fmla="*/ 2147483646 h 49"/>
                <a:gd name="T50" fmla="*/ 0 w 71"/>
                <a:gd name="T51" fmla="*/ 2147483646 h 49"/>
                <a:gd name="T52" fmla="*/ 0 w 71"/>
                <a:gd name="T53" fmla="*/ 2147483646 h 49"/>
                <a:gd name="T54" fmla="*/ 2147483646 w 71"/>
                <a:gd name="T55" fmla="*/ 2147483646 h 49"/>
                <a:gd name="T56" fmla="*/ 2147483646 w 71"/>
                <a:gd name="T57" fmla="*/ 2147483646 h 4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71" h="49">
                  <a:moveTo>
                    <a:pt x="4" y="12"/>
                  </a:moveTo>
                  <a:lnTo>
                    <a:pt x="4" y="18"/>
                  </a:lnTo>
                  <a:lnTo>
                    <a:pt x="5" y="25"/>
                  </a:lnTo>
                  <a:lnTo>
                    <a:pt x="7" y="31"/>
                  </a:lnTo>
                  <a:lnTo>
                    <a:pt x="9" y="37"/>
                  </a:lnTo>
                  <a:lnTo>
                    <a:pt x="14" y="41"/>
                  </a:lnTo>
                  <a:lnTo>
                    <a:pt x="18" y="46"/>
                  </a:lnTo>
                  <a:lnTo>
                    <a:pt x="23" y="48"/>
                  </a:lnTo>
                  <a:lnTo>
                    <a:pt x="30" y="49"/>
                  </a:lnTo>
                  <a:lnTo>
                    <a:pt x="35" y="48"/>
                  </a:lnTo>
                  <a:lnTo>
                    <a:pt x="40" y="46"/>
                  </a:lnTo>
                  <a:lnTo>
                    <a:pt x="45" y="42"/>
                  </a:lnTo>
                  <a:lnTo>
                    <a:pt x="50" y="37"/>
                  </a:lnTo>
                  <a:lnTo>
                    <a:pt x="60" y="28"/>
                  </a:lnTo>
                  <a:lnTo>
                    <a:pt x="71" y="18"/>
                  </a:lnTo>
                  <a:lnTo>
                    <a:pt x="61" y="12"/>
                  </a:lnTo>
                  <a:lnTo>
                    <a:pt x="52" y="9"/>
                  </a:lnTo>
                  <a:lnTo>
                    <a:pt x="44" y="7"/>
                  </a:lnTo>
                  <a:lnTo>
                    <a:pt x="37" y="6"/>
                  </a:lnTo>
                  <a:lnTo>
                    <a:pt x="29" y="6"/>
                  </a:lnTo>
                  <a:lnTo>
                    <a:pt x="21" y="5"/>
                  </a:lnTo>
                  <a:lnTo>
                    <a:pt x="14" y="3"/>
                  </a:lnTo>
                  <a:lnTo>
                    <a:pt x="4" y="0"/>
                  </a:lnTo>
                  <a:lnTo>
                    <a:pt x="3" y="1"/>
                  </a:lnTo>
                  <a:lnTo>
                    <a:pt x="1" y="6"/>
                  </a:lnTo>
                  <a:lnTo>
                    <a:pt x="0" y="8"/>
                  </a:lnTo>
                  <a:lnTo>
                    <a:pt x="0" y="10"/>
                  </a:lnTo>
                  <a:lnTo>
                    <a:pt x="1" y="11"/>
                  </a:lnTo>
                  <a:lnTo>
                    <a:pt x="4" y="12"/>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30" name="Freeform 229"/>
            <p:cNvSpPr>
              <a:spLocks/>
            </p:cNvSpPr>
            <p:nvPr/>
          </p:nvSpPr>
          <p:spPr bwMode="auto">
            <a:xfrm>
              <a:off x="8407359" y="4350041"/>
              <a:ext cx="46037" cy="58737"/>
            </a:xfrm>
            <a:custGeom>
              <a:avLst/>
              <a:gdLst>
                <a:gd name="T0" fmla="*/ 2147483646 w 112"/>
                <a:gd name="T1" fmla="*/ 2147483646 h 26"/>
                <a:gd name="T2" fmla="*/ 2147483646 w 112"/>
                <a:gd name="T3" fmla="*/ 2147483646 h 26"/>
                <a:gd name="T4" fmla="*/ 2147483646 w 112"/>
                <a:gd name="T5" fmla="*/ 2147483646 h 26"/>
                <a:gd name="T6" fmla="*/ 2147483646 w 112"/>
                <a:gd name="T7" fmla="*/ 2147483646 h 26"/>
                <a:gd name="T8" fmla="*/ 2147483646 w 112"/>
                <a:gd name="T9" fmla="*/ 2147483646 h 26"/>
                <a:gd name="T10" fmla="*/ 2147483646 w 112"/>
                <a:gd name="T11" fmla="*/ 2147483646 h 26"/>
                <a:gd name="T12" fmla="*/ 2147483646 w 112"/>
                <a:gd name="T13" fmla="*/ 2147483646 h 26"/>
                <a:gd name="T14" fmla="*/ 2147483646 w 112"/>
                <a:gd name="T15" fmla="*/ 2147483646 h 26"/>
                <a:gd name="T16" fmla="*/ 2147483646 w 112"/>
                <a:gd name="T17" fmla="*/ 2147483646 h 26"/>
                <a:gd name="T18" fmla="*/ 2147483646 w 112"/>
                <a:gd name="T19" fmla="*/ 2147483646 h 26"/>
                <a:gd name="T20" fmla="*/ 2147483646 w 112"/>
                <a:gd name="T21" fmla="*/ 2147483646 h 26"/>
                <a:gd name="T22" fmla="*/ 2147483646 w 112"/>
                <a:gd name="T23" fmla="*/ 2147483646 h 26"/>
                <a:gd name="T24" fmla="*/ 2147483646 w 112"/>
                <a:gd name="T25" fmla="*/ 2147483646 h 26"/>
                <a:gd name="T26" fmla="*/ 2147483646 w 112"/>
                <a:gd name="T27" fmla="*/ 2147483646 h 26"/>
                <a:gd name="T28" fmla="*/ 2147483646 w 112"/>
                <a:gd name="T29" fmla="*/ 2147483646 h 26"/>
                <a:gd name="T30" fmla="*/ 2147483646 w 112"/>
                <a:gd name="T31" fmla="*/ 2147483646 h 26"/>
                <a:gd name="T32" fmla="*/ 2147483646 w 112"/>
                <a:gd name="T33" fmla="*/ 2147483646 h 26"/>
                <a:gd name="T34" fmla="*/ 2147483646 w 112"/>
                <a:gd name="T35" fmla="*/ 2147483646 h 26"/>
                <a:gd name="T36" fmla="*/ 0 w 112"/>
                <a:gd name="T37" fmla="*/ 2147483646 h 26"/>
                <a:gd name="T38" fmla="*/ 2147483646 w 112"/>
                <a:gd name="T39" fmla="*/ 2147483646 h 26"/>
                <a:gd name="T40" fmla="*/ 2147483646 w 112"/>
                <a:gd name="T41" fmla="*/ 2147483646 h 26"/>
                <a:gd name="T42" fmla="*/ 2147483646 w 112"/>
                <a:gd name="T43" fmla="*/ 2147483646 h 26"/>
                <a:gd name="T44" fmla="*/ 2147483646 w 112"/>
                <a:gd name="T45" fmla="*/ 0 h 26"/>
                <a:gd name="T46" fmla="*/ 2147483646 w 112"/>
                <a:gd name="T47" fmla="*/ 2147483646 h 26"/>
                <a:gd name="T48" fmla="*/ 2147483646 w 112"/>
                <a:gd name="T49" fmla="*/ 2147483646 h 2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12" h="26">
                  <a:moveTo>
                    <a:pt x="46" y="2"/>
                  </a:moveTo>
                  <a:lnTo>
                    <a:pt x="56" y="2"/>
                  </a:lnTo>
                  <a:lnTo>
                    <a:pt x="66" y="3"/>
                  </a:lnTo>
                  <a:lnTo>
                    <a:pt x="74" y="4"/>
                  </a:lnTo>
                  <a:lnTo>
                    <a:pt x="84" y="6"/>
                  </a:lnTo>
                  <a:lnTo>
                    <a:pt x="92" y="9"/>
                  </a:lnTo>
                  <a:lnTo>
                    <a:pt x="100" y="12"/>
                  </a:lnTo>
                  <a:lnTo>
                    <a:pt x="106" y="16"/>
                  </a:lnTo>
                  <a:lnTo>
                    <a:pt x="112" y="20"/>
                  </a:lnTo>
                  <a:lnTo>
                    <a:pt x="110" y="22"/>
                  </a:lnTo>
                  <a:lnTo>
                    <a:pt x="105" y="23"/>
                  </a:lnTo>
                  <a:lnTo>
                    <a:pt x="101" y="25"/>
                  </a:lnTo>
                  <a:lnTo>
                    <a:pt x="95" y="25"/>
                  </a:lnTo>
                  <a:lnTo>
                    <a:pt x="87" y="26"/>
                  </a:lnTo>
                  <a:lnTo>
                    <a:pt x="79" y="26"/>
                  </a:lnTo>
                  <a:lnTo>
                    <a:pt x="66" y="24"/>
                  </a:lnTo>
                  <a:lnTo>
                    <a:pt x="41" y="19"/>
                  </a:lnTo>
                  <a:lnTo>
                    <a:pt x="16" y="13"/>
                  </a:lnTo>
                  <a:lnTo>
                    <a:pt x="0" y="8"/>
                  </a:lnTo>
                  <a:lnTo>
                    <a:pt x="5" y="4"/>
                  </a:lnTo>
                  <a:lnTo>
                    <a:pt x="11" y="2"/>
                  </a:lnTo>
                  <a:lnTo>
                    <a:pt x="18" y="1"/>
                  </a:lnTo>
                  <a:lnTo>
                    <a:pt x="25" y="0"/>
                  </a:lnTo>
                  <a:lnTo>
                    <a:pt x="37" y="1"/>
                  </a:lnTo>
                  <a:lnTo>
                    <a:pt x="46" y="2"/>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31" name="Freeform 230"/>
            <p:cNvSpPr>
              <a:spLocks/>
            </p:cNvSpPr>
            <p:nvPr/>
          </p:nvSpPr>
          <p:spPr bwMode="auto">
            <a:xfrm>
              <a:off x="8505784" y="4388141"/>
              <a:ext cx="14287" cy="58737"/>
            </a:xfrm>
            <a:custGeom>
              <a:avLst/>
              <a:gdLst>
                <a:gd name="T0" fmla="*/ 0 w 41"/>
                <a:gd name="T1" fmla="*/ 0 h 25"/>
                <a:gd name="T2" fmla="*/ 2147483646 w 41"/>
                <a:gd name="T3" fmla="*/ 0 h 25"/>
                <a:gd name="T4" fmla="*/ 2147483646 w 41"/>
                <a:gd name="T5" fmla="*/ 2147483646 h 25"/>
                <a:gd name="T6" fmla="*/ 2147483646 w 41"/>
                <a:gd name="T7" fmla="*/ 2147483646 h 25"/>
                <a:gd name="T8" fmla="*/ 2147483646 w 41"/>
                <a:gd name="T9" fmla="*/ 2147483646 h 25"/>
                <a:gd name="T10" fmla="*/ 0 w 41"/>
                <a:gd name="T11" fmla="*/ 2147483646 h 25"/>
                <a:gd name="T12" fmla="*/ 0 w 41"/>
                <a:gd name="T13" fmla="*/ 0 h 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1" h="25">
                  <a:moveTo>
                    <a:pt x="0" y="0"/>
                  </a:moveTo>
                  <a:lnTo>
                    <a:pt x="41" y="0"/>
                  </a:lnTo>
                  <a:lnTo>
                    <a:pt x="28" y="8"/>
                  </a:lnTo>
                  <a:lnTo>
                    <a:pt x="18" y="15"/>
                  </a:lnTo>
                  <a:lnTo>
                    <a:pt x="9" y="20"/>
                  </a:lnTo>
                  <a:lnTo>
                    <a:pt x="0" y="25"/>
                  </a:lnTo>
                  <a:lnTo>
                    <a:pt x="0"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32" name="Freeform 231"/>
            <p:cNvSpPr>
              <a:spLocks/>
            </p:cNvSpPr>
            <p:nvPr/>
          </p:nvSpPr>
          <p:spPr bwMode="auto">
            <a:xfrm>
              <a:off x="8339096" y="4319878"/>
              <a:ext cx="36513" cy="55563"/>
            </a:xfrm>
            <a:custGeom>
              <a:avLst/>
              <a:gdLst>
                <a:gd name="T0" fmla="*/ 0 w 81"/>
                <a:gd name="T1" fmla="*/ 2147483646 h 31"/>
                <a:gd name="T2" fmla="*/ 0 w 81"/>
                <a:gd name="T3" fmla="*/ 2147483646 h 31"/>
                <a:gd name="T4" fmla="*/ 0 w 81"/>
                <a:gd name="T5" fmla="*/ 2147483646 h 31"/>
                <a:gd name="T6" fmla="*/ 0 w 81"/>
                <a:gd name="T7" fmla="*/ 2147483646 h 31"/>
                <a:gd name="T8" fmla="*/ 2147483646 w 81"/>
                <a:gd name="T9" fmla="*/ 2147483646 h 31"/>
                <a:gd name="T10" fmla="*/ 2147483646 w 81"/>
                <a:gd name="T11" fmla="*/ 2147483646 h 31"/>
                <a:gd name="T12" fmla="*/ 2147483646 w 81"/>
                <a:gd name="T13" fmla="*/ 2147483646 h 31"/>
                <a:gd name="T14" fmla="*/ 2147483646 w 81"/>
                <a:gd name="T15" fmla="*/ 2147483646 h 31"/>
                <a:gd name="T16" fmla="*/ 2147483646 w 81"/>
                <a:gd name="T17" fmla="*/ 0 h 31"/>
                <a:gd name="T18" fmla="*/ 2147483646 w 81"/>
                <a:gd name="T19" fmla="*/ 2147483646 h 31"/>
                <a:gd name="T20" fmla="*/ 2147483646 w 81"/>
                <a:gd name="T21" fmla="*/ 2147483646 h 31"/>
                <a:gd name="T22" fmla="*/ 2147483646 w 81"/>
                <a:gd name="T23" fmla="*/ 2147483646 h 31"/>
                <a:gd name="T24" fmla="*/ 2147483646 w 81"/>
                <a:gd name="T25" fmla="*/ 2147483646 h 31"/>
                <a:gd name="T26" fmla="*/ 2147483646 w 81"/>
                <a:gd name="T27" fmla="*/ 2147483646 h 31"/>
                <a:gd name="T28" fmla="*/ 2147483646 w 81"/>
                <a:gd name="T29" fmla="*/ 2147483646 h 31"/>
                <a:gd name="T30" fmla="*/ 2147483646 w 81"/>
                <a:gd name="T31" fmla="*/ 2147483646 h 31"/>
                <a:gd name="T32" fmla="*/ 2147483646 w 81"/>
                <a:gd name="T33" fmla="*/ 2147483646 h 31"/>
                <a:gd name="T34" fmla="*/ 2147483646 w 81"/>
                <a:gd name="T35" fmla="*/ 2147483646 h 31"/>
                <a:gd name="T36" fmla="*/ 2147483646 w 81"/>
                <a:gd name="T37" fmla="*/ 2147483646 h 31"/>
                <a:gd name="T38" fmla="*/ 2147483646 w 81"/>
                <a:gd name="T39" fmla="*/ 2147483646 h 31"/>
                <a:gd name="T40" fmla="*/ 2147483646 w 81"/>
                <a:gd name="T41" fmla="*/ 2147483646 h 31"/>
                <a:gd name="T42" fmla="*/ 2147483646 w 81"/>
                <a:gd name="T43" fmla="*/ 2147483646 h 31"/>
                <a:gd name="T44" fmla="*/ 2147483646 w 81"/>
                <a:gd name="T45" fmla="*/ 2147483646 h 31"/>
                <a:gd name="T46" fmla="*/ 0 w 81"/>
                <a:gd name="T47" fmla="*/ 2147483646 h 3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81" h="31">
                  <a:moveTo>
                    <a:pt x="0" y="31"/>
                  </a:moveTo>
                  <a:lnTo>
                    <a:pt x="0" y="22"/>
                  </a:lnTo>
                  <a:lnTo>
                    <a:pt x="0" y="13"/>
                  </a:lnTo>
                  <a:lnTo>
                    <a:pt x="0" y="10"/>
                  </a:lnTo>
                  <a:lnTo>
                    <a:pt x="2" y="8"/>
                  </a:lnTo>
                  <a:lnTo>
                    <a:pt x="3" y="6"/>
                  </a:lnTo>
                  <a:lnTo>
                    <a:pt x="4" y="4"/>
                  </a:lnTo>
                  <a:lnTo>
                    <a:pt x="8" y="2"/>
                  </a:lnTo>
                  <a:lnTo>
                    <a:pt x="14" y="0"/>
                  </a:lnTo>
                  <a:lnTo>
                    <a:pt x="26" y="1"/>
                  </a:lnTo>
                  <a:lnTo>
                    <a:pt x="41" y="1"/>
                  </a:lnTo>
                  <a:lnTo>
                    <a:pt x="56" y="1"/>
                  </a:lnTo>
                  <a:lnTo>
                    <a:pt x="65" y="1"/>
                  </a:lnTo>
                  <a:lnTo>
                    <a:pt x="73" y="1"/>
                  </a:lnTo>
                  <a:lnTo>
                    <a:pt x="81" y="1"/>
                  </a:lnTo>
                  <a:lnTo>
                    <a:pt x="73" y="6"/>
                  </a:lnTo>
                  <a:lnTo>
                    <a:pt x="67" y="10"/>
                  </a:lnTo>
                  <a:lnTo>
                    <a:pt x="64" y="14"/>
                  </a:lnTo>
                  <a:lnTo>
                    <a:pt x="62" y="18"/>
                  </a:lnTo>
                  <a:lnTo>
                    <a:pt x="59" y="21"/>
                  </a:lnTo>
                  <a:lnTo>
                    <a:pt x="54" y="23"/>
                  </a:lnTo>
                  <a:lnTo>
                    <a:pt x="47" y="25"/>
                  </a:lnTo>
                  <a:lnTo>
                    <a:pt x="34" y="25"/>
                  </a:lnTo>
                  <a:lnTo>
                    <a:pt x="0" y="31"/>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33" name="Freeform 232"/>
            <p:cNvSpPr>
              <a:spLocks/>
            </p:cNvSpPr>
            <p:nvPr/>
          </p:nvSpPr>
          <p:spPr bwMode="auto">
            <a:xfrm>
              <a:off x="8383545" y="4305590"/>
              <a:ext cx="39688" cy="55562"/>
            </a:xfrm>
            <a:custGeom>
              <a:avLst/>
              <a:gdLst>
                <a:gd name="T0" fmla="*/ 2147483646 w 89"/>
                <a:gd name="T1" fmla="*/ 2147483646 h 49"/>
                <a:gd name="T2" fmla="*/ 2147483646 w 89"/>
                <a:gd name="T3" fmla="*/ 2147483646 h 49"/>
                <a:gd name="T4" fmla="*/ 2147483646 w 89"/>
                <a:gd name="T5" fmla="*/ 2147483646 h 49"/>
                <a:gd name="T6" fmla="*/ 2147483646 w 89"/>
                <a:gd name="T7" fmla="*/ 2147483646 h 49"/>
                <a:gd name="T8" fmla="*/ 2147483646 w 89"/>
                <a:gd name="T9" fmla="*/ 2147483646 h 49"/>
                <a:gd name="T10" fmla="*/ 2147483646 w 89"/>
                <a:gd name="T11" fmla="*/ 2147483646 h 49"/>
                <a:gd name="T12" fmla="*/ 2147483646 w 89"/>
                <a:gd name="T13" fmla="*/ 2147483646 h 49"/>
                <a:gd name="T14" fmla="*/ 2147483646 w 89"/>
                <a:gd name="T15" fmla="*/ 2147483646 h 49"/>
                <a:gd name="T16" fmla="*/ 2147483646 w 89"/>
                <a:gd name="T17" fmla="*/ 2147483646 h 49"/>
                <a:gd name="T18" fmla="*/ 2147483646 w 89"/>
                <a:gd name="T19" fmla="*/ 0 h 49"/>
                <a:gd name="T20" fmla="*/ 2147483646 w 89"/>
                <a:gd name="T21" fmla="*/ 2147483646 h 49"/>
                <a:gd name="T22" fmla="*/ 2147483646 w 89"/>
                <a:gd name="T23" fmla="*/ 2147483646 h 49"/>
                <a:gd name="T24" fmla="*/ 0 w 89"/>
                <a:gd name="T25" fmla="*/ 2147483646 h 49"/>
                <a:gd name="T26" fmla="*/ 0 w 89"/>
                <a:gd name="T27" fmla="*/ 2147483646 h 49"/>
                <a:gd name="T28" fmla="*/ 0 w 89"/>
                <a:gd name="T29" fmla="*/ 2147483646 h 49"/>
                <a:gd name="T30" fmla="*/ 2147483646 w 89"/>
                <a:gd name="T31" fmla="*/ 2147483646 h 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9" h="49">
                  <a:moveTo>
                    <a:pt x="2" y="49"/>
                  </a:moveTo>
                  <a:lnTo>
                    <a:pt x="89" y="49"/>
                  </a:lnTo>
                  <a:lnTo>
                    <a:pt x="78" y="41"/>
                  </a:lnTo>
                  <a:lnTo>
                    <a:pt x="68" y="35"/>
                  </a:lnTo>
                  <a:lnTo>
                    <a:pt x="57" y="30"/>
                  </a:lnTo>
                  <a:lnTo>
                    <a:pt x="46" y="25"/>
                  </a:lnTo>
                  <a:lnTo>
                    <a:pt x="36" y="21"/>
                  </a:lnTo>
                  <a:lnTo>
                    <a:pt x="26" y="14"/>
                  </a:lnTo>
                  <a:lnTo>
                    <a:pt x="16" y="8"/>
                  </a:lnTo>
                  <a:lnTo>
                    <a:pt x="9" y="0"/>
                  </a:lnTo>
                  <a:lnTo>
                    <a:pt x="4" y="10"/>
                  </a:lnTo>
                  <a:lnTo>
                    <a:pt x="1" y="23"/>
                  </a:lnTo>
                  <a:lnTo>
                    <a:pt x="0" y="29"/>
                  </a:lnTo>
                  <a:lnTo>
                    <a:pt x="0" y="36"/>
                  </a:lnTo>
                  <a:lnTo>
                    <a:pt x="0" y="43"/>
                  </a:lnTo>
                  <a:lnTo>
                    <a:pt x="2" y="49"/>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34" name="Freeform 233"/>
            <p:cNvSpPr>
              <a:spLocks/>
            </p:cNvSpPr>
            <p:nvPr/>
          </p:nvSpPr>
          <p:spPr bwMode="auto">
            <a:xfrm>
              <a:off x="8435933" y="4315116"/>
              <a:ext cx="36512" cy="58737"/>
            </a:xfrm>
            <a:custGeom>
              <a:avLst/>
              <a:gdLst>
                <a:gd name="T0" fmla="*/ 0 w 86"/>
                <a:gd name="T1" fmla="*/ 2147483646 h 46"/>
                <a:gd name="T2" fmla="*/ 2147483646 w 86"/>
                <a:gd name="T3" fmla="*/ 2147483646 h 46"/>
                <a:gd name="T4" fmla="*/ 2147483646 w 86"/>
                <a:gd name="T5" fmla="*/ 2147483646 h 46"/>
                <a:gd name="T6" fmla="*/ 2147483646 w 86"/>
                <a:gd name="T7" fmla="*/ 2147483646 h 46"/>
                <a:gd name="T8" fmla="*/ 2147483646 w 86"/>
                <a:gd name="T9" fmla="*/ 2147483646 h 46"/>
                <a:gd name="T10" fmla="*/ 2147483646 w 86"/>
                <a:gd name="T11" fmla="*/ 2147483646 h 46"/>
                <a:gd name="T12" fmla="*/ 2147483646 w 86"/>
                <a:gd name="T13" fmla="*/ 2147483646 h 46"/>
                <a:gd name="T14" fmla="*/ 2147483646 w 86"/>
                <a:gd name="T15" fmla="*/ 2147483646 h 46"/>
                <a:gd name="T16" fmla="*/ 2147483646 w 86"/>
                <a:gd name="T17" fmla="*/ 2147483646 h 46"/>
                <a:gd name="T18" fmla="*/ 2147483646 w 86"/>
                <a:gd name="T19" fmla="*/ 2147483646 h 46"/>
                <a:gd name="T20" fmla="*/ 2147483646 w 86"/>
                <a:gd name="T21" fmla="*/ 2147483646 h 46"/>
                <a:gd name="T22" fmla="*/ 2147483646 w 86"/>
                <a:gd name="T23" fmla="*/ 2147483646 h 46"/>
                <a:gd name="T24" fmla="*/ 2147483646 w 86"/>
                <a:gd name="T25" fmla="*/ 2147483646 h 46"/>
                <a:gd name="T26" fmla="*/ 2147483646 w 86"/>
                <a:gd name="T27" fmla="*/ 2147483646 h 46"/>
                <a:gd name="T28" fmla="*/ 2147483646 w 86"/>
                <a:gd name="T29" fmla="*/ 2147483646 h 46"/>
                <a:gd name="T30" fmla="*/ 2147483646 w 86"/>
                <a:gd name="T31" fmla="*/ 2147483646 h 46"/>
                <a:gd name="T32" fmla="*/ 2147483646 w 86"/>
                <a:gd name="T33" fmla="*/ 2147483646 h 46"/>
                <a:gd name="T34" fmla="*/ 2147483646 w 86"/>
                <a:gd name="T35" fmla="*/ 2147483646 h 46"/>
                <a:gd name="T36" fmla="*/ 2147483646 w 86"/>
                <a:gd name="T37" fmla="*/ 2147483646 h 46"/>
                <a:gd name="T38" fmla="*/ 2147483646 w 86"/>
                <a:gd name="T39" fmla="*/ 2147483646 h 46"/>
                <a:gd name="T40" fmla="*/ 2147483646 w 86"/>
                <a:gd name="T41" fmla="*/ 2147483646 h 46"/>
                <a:gd name="T42" fmla="*/ 2147483646 w 86"/>
                <a:gd name="T43" fmla="*/ 0 h 46"/>
                <a:gd name="T44" fmla="*/ 2147483646 w 86"/>
                <a:gd name="T45" fmla="*/ 0 h 46"/>
                <a:gd name="T46" fmla="*/ 2147483646 w 86"/>
                <a:gd name="T47" fmla="*/ 2147483646 h 46"/>
                <a:gd name="T48" fmla="*/ 2147483646 w 86"/>
                <a:gd name="T49" fmla="*/ 2147483646 h 46"/>
                <a:gd name="T50" fmla="*/ 2147483646 w 86"/>
                <a:gd name="T51" fmla="*/ 2147483646 h 46"/>
                <a:gd name="T52" fmla="*/ 2147483646 w 86"/>
                <a:gd name="T53" fmla="*/ 2147483646 h 46"/>
                <a:gd name="T54" fmla="*/ 2147483646 w 86"/>
                <a:gd name="T55" fmla="*/ 2147483646 h 46"/>
                <a:gd name="T56" fmla="*/ 0 w 86"/>
                <a:gd name="T57" fmla="*/ 2147483646 h 4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6" h="46">
                  <a:moveTo>
                    <a:pt x="0" y="21"/>
                  </a:moveTo>
                  <a:lnTo>
                    <a:pt x="14" y="26"/>
                  </a:lnTo>
                  <a:lnTo>
                    <a:pt x="25" y="29"/>
                  </a:lnTo>
                  <a:lnTo>
                    <a:pt x="30" y="30"/>
                  </a:lnTo>
                  <a:lnTo>
                    <a:pt x="36" y="30"/>
                  </a:lnTo>
                  <a:lnTo>
                    <a:pt x="41" y="29"/>
                  </a:lnTo>
                  <a:lnTo>
                    <a:pt x="46" y="27"/>
                  </a:lnTo>
                  <a:lnTo>
                    <a:pt x="46" y="36"/>
                  </a:lnTo>
                  <a:lnTo>
                    <a:pt x="46" y="46"/>
                  </a:lnTo>
                  <a:lnTo>
                    <a:pt x="56" y="45"/>
                  </a:lnTo>
                  <a:lnTo>
                    <a:pt x="67" y="43"/>
                  </a:lnTo>
                  <a:lnTo>
                    <a:pt x="77" y="40"/>
                  </a:lnTo>
                  <a:lnTo>
                    <a:pt x="86" y="40"/>
                  </a:lnTo>
                  <a:lnTo>
                    <a:pt x="83" y="32"/>
                  </a:lnTo>
                  <a:lnTo>
                    <a:pt x="80" y="25"/>
                  </a:lnTo>
                  <a:lnTo>
                    <a:pt x="74" y="19"/>
                  </a:lnTo>
                  <a:lnTo>
                    <a:pt x="70" y="14"/>
                  </a:lnTo>
                  <a:lnTo>
                    <a:pt x="64" y="9"/>
                  </a:lnTo>
                  <a:lnTo>
                    <a:pt x="58" y="6"/>
                  </a:lnTo>
                  <a:lnTo>
                    <a:pt x="51" y="3"/>
                  </a:lnTo>
                  <a:lnTo>
                    <a:pt x="46" y="1"/>
                  </a:lnTo>
                  <a:lnTo>
                    <a:pt x="39" y="0"/>
                  </a:lnTo>
                  <a:lnTo>
                    <a:pt x="33" y="0"/>
                  </a:lnTo>
                  <a:lnTo>
                    <a:pt x="26" y="1"/>
                  </a:lnTo>
                  <a:lnTo>
                    <a:pt x="19" y="3"/>
                  </a:lnTo>
                  <a:lnTo>
                    <a:pt x="14" y="6"/>
                  </a:lnTo>
                  <a:lnTo>
                    <a:pt x="8" y="10"/>
                  </a:lnTo>
                  <a:lnTo>
                    <a:pt x="4" y="15"/>
                  </a:lnTo>
                  <a:lnTo>
                    <a:pt x="0" y="21"/>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35" name="Freeform 234"/>
            <p:cNvSpPr>
              <a:spLocks/>
            </p:cNvSpPr>
            <p:nvPr/>
          </p:nvSpPr>
          <p:spPr bwMode="auto">
            <a:xfrm>
              <a:off x="8488320" y="4319878"/>
              <a:ext cx="25400" cy="55563"/>
            </a:xfrm>
            <a:custGeom>
              <a:avLst/>
              <a:gdLst>
                <a:gd name="T0" fmla="*/ 0 w 59"/>
                <a:gd name="T1" fmla="*/ 0 h 18"/>
                <a:gd name="T2" fmla="*/ 0 w 59"/>
                <a:gd name="T3" fmla="*/ 2147483646 h 18"/>
                <a:gd name="T4" fmla="*/ 2147483646 w 59"/>
                <a:gd name="T5" fmla="*/ 2147483646 h 18"/>
                <a:gd name="T6" fmla="*/ 2147483646 w 59"/>
                <a:gd name="T7" fmla="*/ 2147483646 h 18"/>
                <a:gd name="T8" fmla="*/ 2147483646 w 59"/>
                <a:gd name="T9" fmla="*/ 2147483646 h 18"/>
                <a:gd name="T10" fmla="*/ 2147483646 w 59"/>
                <a:gd name="T11" fmla="*/ 2147483646 h 18"/>
                <a:gd name="T12" fmla="*/ 2147483646 w 59"/>
                <a:gd name="T13" fmla="*/ 2147483646 h 18"/>
                <a:gd name="T14" fmla="*/ 2147483646 w 59"/>
                <a:gd name="T15" fmla="*/ 2147483646 h 18"/>
                <a:gd name="T16" fmla="*/ 2147483646 w 59"/>
                <a:gd name="T17" fmla="*/ 2147483646 h 18"/>
                <a:gd name="T18" fmla="*/ 2147483646 w 59"/>
                <a:gd name="T19" fmla="*/ 2147483646 h 18"/>
                <a:gd name="T20" fmla="*/ 2147483646 w 59"/>
                <a:gd name="T21" fmla="*/ 2147483646 h 18"/>
                <a:gd name="T22" fmla="*/ 0 w 59"/>
                <a:gd name="T23" fmla="*/ 0 h 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9" h="18">
                  <a:moveTo>
                    <a:pt x="0" y="0"/>
                  </a:moveTo>
                  <a:lnTo>
                    <a:pt x="0" y="18"/>
                  </a:lnTo>
                  <a:lnTo>
                    <a:pt x="39" y="18"/>
                  </a:lnTo>
                  <a:lnTo>
                    <a:pt x="59" y="6"/>
                  </a:lnTo>
                  <a:lnTo>
                    <a:pt x="51" y="5"/>
                  </a:lnTo>
                  <a:lnTo>
                    <a:pt x="45" y="4"/>
                  </a:lnTo>
                  <a:lnTo>
                    <a:pt x="37" y="5"/>
                  </a:lnTo>
                  <a:lnTo>
                    <a:pt x="29" y="6"/>
                  </a:lnTo>
                  <a:lnTo>
                    <a:pt x="22" y="6"/>
                  </a:lnTo>
                  <a:lnTo>
                    <a:pt x="14" y="5"/>
                  </a:lnTo>
                  <a:lnTo>
                    <a:pt x="7" y="4"/>
                  </a:lnTo>
                  <a:lnTo>
                    <a:pt x="0"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36" name="Freeform 235"/>
            <p:cNvSpPr>
              <a:spLocks/>
            </p:cNvSpPr>
            <p:nvPr/>
          </p:nvSpPr>
          <p:spPr bwMode="auto">
            <a:xfrm>
              <a:off x="8561345" y="4311940"/>
              <a:ext cx="1588" cy="55562"/>
            </a:xfrm>
            <a:custGeom>
              <a:avLst/>
              <a:gdLst>
                <a:gd name="T0" fmla="*/ 2147483646 w 4"/>
                <a:gd name="T1" fmla="*/ 2147483646 h 19"/>
                <a:gd name="T2" fmla="*/ 2147483646 w 4"/>
                <a:gd name="T3" fmla="*/ 0 h 19"/>
                <a:gd name="T4" fmla="*/ 2147483646 w 4"/>
                <a:gd name="T5" fmla="*/ 2147483646 h 19"/>
                <a:gd name="T6" fmla="*/ 2147483646 w 4"/>
                <a:gd name="T7" fmla="*/ 2147483646 h 19"/>
                <a:gd name="T8" fmla="*/ 0 w 4"/>
                <a:gd name="T9" fmla="*/ 2147483646 h 19"/>
                <a:gd name="T10" fmla="*/ 0 w 4"/>
                <a:gd name="T11" fmla="*/ 2147483646 h 19"/>
                <a:gd name="T12" fmla="*/ 0 w 4"/>
                <a:gd name="T13" fmla="*/ 2147483646 h 19"/>
                <a:gd name="T14" fmla="*/ 2147483646 w 4"/>
                <a:gd name="T15" fmla="*/ 2147483646 h 19"/>
                <a:gd name="T16" fmla="*/ 2147483646 w 4"/>
                <a:gd name="T17" fmla="*/ 2147483646 h 19"/>
                <a:gd name="T18" fmla="*/ 2147483646 w 4"/>
                <a:gd name="T19" fmla="*/ 2147483646 h 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 h="19">
                  <a:moveTo>
                    <a:pt x="4" y="19"/>
                  </a:moveTo>
                  <a:lnTo>
                    <a:pt x="4" y="0"/>
                  </a:lnTo>
                  <a:lnTo>
                    <a:pt x="2" y="1"/>
                  </a:lnTo>
                  <a:lnTo>
                    <a:pt x="1" y="3"/>
                  </a:lnTo>
                  <a:lnTo>
                    <a:pt x="0" y="6"/>
                  </a:lnTo>
                  <a:lnTo>
                    <a:pt x="0" y="10"/>
                  </a:lnTo>
                  <a:lnTo>
                    <a:pt x="0" y="14"/>
                  </a:lnTo>
                  <a:lnTo>
                    <a:pt x="1" y="16"/>
                  </a:lnTo>
                  <a:lnTo>
                    <a:pt x="2" y="19"/>
                  </a:lnTo>
                  <a:lnTo>
                    <a:pt x="4" y="19"/>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37" name="Freeform 236"/>
            <p:cNvSpPr>
              <a:spLocks/>
            </p:cNvSpPr>
            <p:nvPr/>
          </p:nvSpPr>
          <p:spPr bwMode="auto">
            <a:xfrm>
              <a:off x="8135895" y="4126202"/>
              <a:ext cx="20638" cy="58738"/>
            </a:xfrm>
            <a:custGeom>
              <a:avLst/>
              <a:gdLst>
                <a:gd name="T0" fmla="*/ 0 w 46"/>
                <a:gd name="T1" fmla="*/ 2147483646 h 50"/>
                <a:gd name="T2" fmla="*/ 2147483646 w 46"/>
                <a:gd name="T3" fmla="*/ 0 h 50"/>
                <a:gd name="T4" fmla="*/ 2147483646 w 46"/>
                <a:gd name="T5" fmla="*/ 2147483646 h 50"/>
                <a:gd name="T6" fmla="*/ 2147483646 w 46"/>
                <a:gd name="T7" fmla="*/ 2147483646 h 50"/>
                <a:gd name="T8" fmla="*/ 2147483646 w 46"/>
                <a:gd name="T9" fmla="*/ 2147483646 h 50"/>
                <a:gd name="T10" fmla="*/ 2147483646 w 46"/>
                <a:gd name="T11" fmla="*/ 2147483646 h 50"/>
                <a:gd name="T12" fmla="*/ 2147483646 w 46"/>
                <a:gd name="T13" fmla="*/ 2147483646 h 50"/>
                <a:gd name="T14" fmla="*/ 2147483646 w 46"/>
                <a:gd name="T15" fmla="*/ 2147483646 h 50"/>
                <a:gd name="T16" fmla="*/ 2147483646 w 46"/>
                <a:gd name="T17" fmla="*/ 2147483646 h 50"/>
                <a:gd name="T18" fmla="*/ 2147483646 w 46"/>
                <a:gd name="T19" fmla="*/ 2147483646 h 50"/>
                <a:gd name="T20" fmla="*/ 2147483646 w 46"/>
                <a:gd name="T21" fmla="*/ 2147483646 h 50"/>
                <a:gd name="T22" fmla="*/ 0 w 46"/>
                <a:gd name="T23" fmla="*/ 2147483646 h 5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50">
                  <a:moveTo>
                    <a:pt x="0" y="50"/>
                  </a:moveTo>
                  <a:lnTo>
                    <a:pt x="7" y="0"/>
                  </a:lnTo>
                  <a:lnTo>
                    <a:pt x="23" y="8"/>
                  </a:lnTo>
                  <a:lnTo>
                    <a:pt x="34" y="14"/>
                  </a:lnTo>
                  <a:lnTo>
                    <a:pt x="37" y="18"/>
                  </a:lnTo>
                  <a:lnTo>
                    <a:pt x="41" y="22"/>
                  </a:lnTo>
                  <a:lnTo>
                    <a:pt x="44" y="30"/>
                  </a:lnTo>
                  <a:lnTo>
                    <a:pt x="46" y="38"/>
                  </a:lnTo>
                  <a:lnTo>
                    <a:pt x="34" y="42"/>
                  </a:lnTo>
                  <a:lnTo>
                    <a:pt x="21" y="46"/>
                  </a:lnTo>
                  <a:lnTo>
                    <a:pt x="8" y="49"/>
                  </a:lnTo>
                  <a:lnTo>
                    <a:pt x="0" y="5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38" name="Freeform 237"/>
            <p:cNvSpPr>
              <a:spLocks/>
            </p:cNvSpPr>
            <p:nvPr/>
          </p:nvSpPr>
          <p:spPr bwMode="auto">
            <a:xfrm>
              <a:off x="8081921" y="4099216"/>
              <a:ext cx="30163" cy="58737"/>
            </a:xfrm>
            <a:custGeom>
              <a:avLst/>
              <a:gdLst>
                <a:gd name="T0" fmla="*/ 0 w 66"/>
                <a:gd name="T1" fmla="*/ 0 h 80"/>
                <a:gd name="T2" fmla="*/ 2147483646 w 66"/>
                <a:gd name="T3" fmla="*/ 0 h 80"/>
                <a:gd name="T4" fmla="*/ 2147483646 w 66"/>
                <a:gd name="T5" fmla="*/ 0 h 80"/>
                <a:gd name="T6" fmla="*/ 2147483646 w 66"/>
                <a:gd name="T7" fmla="*/ 0 h 80"/>
                <a:gd name="T8" fmla="*/ 2147483646 w 66"/>
                <a:gd name="T9" fmla="*/ 0 h 80"/>
                <a:gd name="T10" fmla="*/ 2147483646 w 66"/>
                <a:gd name="T11" fmla="*/ 2147483646 h 80"/>
                <a:gd name="T12" fmla="*/ 2147483646 w 66"/>
                <a:gd name="T13" fmla="*/ 2147483646 h 80"/>
                <a:gd name="T14" fmla="*/ 2147483646 w 66"/>
                <a:gd name="T15" fmla="*/ 2147483646 h 80"/>
                <a:gd name="T16" fmla="*/ 2147483646 w 66"/>
                <a:gd name="T17" fmla="*/ 2147483646 h 80"/>
                <a:gd name="T18" fmla="*/ 2147483646 w 66"/>
                <a:gd name="T19" fmla="*/ 2147483646 h 80"/>
                <a:gd name="T20" fmla="*/ 2147483646 w 66"/>
                <a:gd name="T21" fmla="*/ 2147483646 h 80"/>
                <a:gd name="T22" fmla="*/ 2147483646 w 66"/>
                <a:gd name="T23" fmla="*/ 2147483646 h 80"/>
                <a:gd name="T24" fmla="*/ 2147483646 w 66"/>
                <a:gd name="T25" fmla="*/ 2147483646 h 80"/>
                <a:gd name="T26" fmla="*/ 2147483646 w 66"/>
                <a:gd name="T27" fmla="*/ 2147483646 h 80"/>
                <a:gd name="T28" fmla="*/ 2147483646 w 66"/>
                <a:gd name="T29" fmla="*/ 2147483646 h 80"/>
                <a:gd name="T30" fmla="*/ 2147483646 w 66"/>
                <a:gd name="T31" fmla="*/ 2147483646 h 80"/>
                <a:gd name="T32" fmla="*/ 2147483646 w 66"/>
                <a:gd name="T33" fmla="*/ 2147483646 h 80"/>
                <a:gd name="T34" fmla="*/ 0 w 66"/>
                <a:gd name="T35" fmla="*/ 2147483646 h 80"/>
                <a:gd name="T36" fmla="*/ 0 w 66"/>
                <a:gd name="T37" fmla="*/ 0 h 8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6" h="80">
                  <a:moveTo>
                    <a:pt x="0" y="0"/>
                  </a:moveTo>
                  <a:lnTo>
                    <a:pt x="10" y="0"/>
                  </a:lnTo>
                  <a:lnTo>
                    <a:pt x="18" y="0"/>
                  </a:lnTo>
                  <a:lnTo>
                    <a:pt x="26" y="0"/>
                  </a:lnTo>
                  <a:lnTo>
                    <a:pt x="33" y="0"/>
                  </a:lnTo>
                  <a:lnTo>
                    <a:pt x="33" y="7"/>
                  </a:lnTo>
                  <a:lnTo>
                    <a:pt x="34" y="14"/>
                  </a:lnTo>
                  <a:lnTo>
                    <a:pt x="36" y="21"/>
                  </a:lnTo>
                  <a:lnTo>
                    <a:pt x="38" y="27"/>
                  </a:lnTo>
                  <a:lnTo>
                    <a:pt x="44" y="36"/>
                  </a:lnTo>
                  <a:lnTo>
                    <a:pt x="49" y="45"/>
                  </a:lnTo>
                  <a:lnTo>
                    <a:pt x="56" y="52"/>
                  </a:lnTo>
                  <a:lnTo>
                    <a:pt x="61" y="60"/>
                  </a:lnTo>
                  <a:lnTo>
                    <a:pt x="62" y="65"/>
                  </a:lnTo>
                  <a:lnTo>
                    <a:pt x="65" y="69"/>
                  </a:lnTo>
                  <a:lnTo>
                    <a:pt x="66" y="75"/>
                  </a:lnTo>
                  <a:lnTo>
                    <a:pt x="66" y="80"/>
                  </a:lnTo>
                  <a:lnTo>
                    <a:pt x="0" y="18"/>
                  </a:lnTo>
                  <a:lnTo>
                    <a:pt x="0"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39" name="Freeform 238"/>
            <p:cNvSpPr>
              <a:spLocks/>
            </p:cNvSpPr>
            <p:nvPr/>
          </p:nvSpPr>
          <p:spPr bwMode="auto">
            <a:xfrm>
              <a:off x="7916820" y="4083340"/>
              <a:ext cx="7938" cy="57150"/>
            </a:xfrm>
            <a:custGeom>
              <a:avLst/>
              <a:gdLst>
                <a:gd name="T0" fmla="*/ 2147483646 w 20"/>
                <a:gd name="T1" fmla="*/ 2147483646 h 48"/>
                <a:gd name="T2" fmla="*/ 2147483646 w 20"/>
                <a:gd name="T3" fmla="*/ 2147483646 h 48"/>
                <a:gd name="T4" fmla="*/ 2147483646 w 20"/>
                <a:gd name="T5" fmla="*/ 2147483646 h 48"/>
                <a:gd name="T6" fmla="*/ 2147483646 w 20"/>
                <a:gd name="T7" fmla="*/ 2147483646 h 48"/>
                <a:gd name="T8" fmla="*/ 2147483646 w 20"/>
                <a:gd name="T9" fmla="*/ 2147483646 h 48"/>
                <a:gd name="T10" fmla="*/ 2147483646 w 20"/>
                <a:gd name="T11" fmla="*/ 2147483646 h 48"/>
                <a:gd name="T12" fmla="*/ 2147483646 w 20"/>
                <a:gd name="T13" fmla="*/ 2147483646 h 48"/>
                <a:gd name="T14" fmla="*/ 2147483646 w 20"/>
                <a:gd name="T15" fmla="*/ 2147483646 h 48"/>
                <a:gd name="T16" fmla="*/ 0 w 20"/>
                <a:gd name="T17" fmla="*/ 0 h 48"/>
                <a:gd name="T18" fmla="*/ 0 w 20"/>
                <a:gd name="T19" fmla="*/ 2147483646 h 48"/>
                <a:gd name="T20" fmla="*/ 2147483646 w 20"/>
                <a:gd name="T21" fmla="*/ 2147483646 h 48"/>
                <a:gd name="T22" fmla="*/ 2147483646 w 20"/>
                <a:gd name="T23" fmla="*/ 2147483646 h 48"/>
                <a:gd name="T24" fmla="*/ 2147483646 w 20"/>
                <a:gd name="T25" fmla="*/ 2147483646 h 48"/>
                <a:gd name="T26" fmla="*/ 2147483646 w 20"/>
                <a:gd name="T27" fmla="*/ 2147483646 h 48"/>
                <a:gd name="T28" fmla="*/ 2147483646 w 20"/>
                <a:gd name="T29" fmla="*/ 2147483646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48">
                  <a:moveTo>
                    <a:pt x="20" y="48"/>
                  </a:moveTo>
                  <a:lnTo>
                    <a:pt x="20" y="39"/>
                  </a:lnTo>
                  <a:lnTo>
                    <a:pt x="19" y="32"/>
                  </a:lnTo>
                  <a:lnTo>
                    <a:pt x="16" y="25"/>
                  </a:lnTo>
                  <a:lnTo>
                    <a:pt x="14" y="19"/>
                  </a:lnTo>
                  <a:lnTo>
                    <a:pt x="12" y="14"/>
                  </a:lnTo>
                  <a:lnTo>
                    <a:pt x="9" y="9"/>
                  </a:lnTo>
                  <a:lnTo>
                    <a:pt x="4" y="4"/>
                  </a:lnTo>
                  <a:lnTo>
                    <a:pt x="0" y="0"/>
                  </a:lnTo>
                  <a:lnTo>
                    <a:pt x="0" y="8"/>
                  </a:lnTo>
                  <a:lnTo>
                    <a:pt x="2" y="17"/>
                  </a:lnTo>
                  <a:lnTo>
                    <a:pt x="4" y="24"/>
                  </a:lnTo>
                  <a:lnTo>
                    <a:pt x="8" y="31"/>
                  </a:lnTo>
                  <a:lnTo>
                    <a:pt x="14" y="41"/>
                  </a:lnTo>
                  <a:lnTo>
                    <a:pt x="20" y="48"/>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40" name="Line 327" descr="Horizontal dunkel"/>
            <p:cNvSpPr>
              <a:spLocks noChangeShapeType="1"/>
            </p:cNvSpPr>
            <p:nvPr/>
          </p:nvSpPr>
          <p:spPr bwMode="auto">
            <a:xfrm>
              <a:off x="7942221" y="4119852"/>
              <a:ext cx="4763" cy="6350"/>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41" name="Freeform 240"/>
            <p:cNvSpPr>
              <a:spLocks/>
            </p:cNvSpPr>
            <p:nvPr/>
          </p:nvSpPr>
          <p:spPr bwMode="auto">
            <a:xfrm>
              <a:off x="7939045" y="4119852"/>
              <a:ext cx="7938" cy="57150"/>
            </a:xfrm>
            <a:custGeom>
              <a:avLst/>
              <a:gdLst>
                <a:gd name="T0" fmla="*/ 2147483646 w 20"/>
                <a:gd name="T1" fmla="*/ 2147483646 h 12"/>
                <a:gd name="T2" fmla="*/ 2147483646 w 20"/>
                <a:gd name="T3" fmla="*/ 2147483646 h 12"/>
                <a:gd name="T4" fmla="*/ 2147483646 w 20"/>
                <a:gd name="T5" fmla="*/ 2147483646 h 12"/>
                <a:gd name="T6" fmla="*/ 2147483646 w 20"/>
                <a:gd name="T7" fmla="*/ 2147483646 h 12"/>
                <a:gd name="T8" fmla="*/ 2147483646 w 20"/>
                <a:gd name="T9" fmla="*/ 2147483646 h 12"/>
                <a:gd name="T10" fmla="*/ 2147483646 w 20"/>
                <a:gd name="T11" fmla="*/ 0 h 12"/>
                <a:gd name="T12" fmla="*/ 0 w 20"/>
                <a:gd name="T13" fmla="*/ 0 h 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 h="12">
                  <a:moveTo>
                    <a:pt x="20" y="12"/>
                  </a:moveTo>
                  <a:lnTo>
                    <a:pt x="20" y="8"/>
                  </a:lnTo>
                  <a:lnTo>
                    <a:pt x="18" y="5"/>
                  </a:lnTo>
                  <a:lnTo>
                    <a:pt x="15" y="3"/>
                  </a:lnTo>
                  <a:lnTo>
                    <a:pt x="13" y="2"/>
                  </a:lnTo>
                  <a:lnTo>
                    <a:pt x="7" y="0"/>
                  </a:lnTo>
                  <a:lnTo>
                    <a:pt x="0"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42" name="Freeform 241"/>
            <p:cNvSpPr>
              <a:spLocks/>
            </p:cNvSpPr>
            <p:nvPr/>
          </p:nvSpPr>
          <p:spPr bwMode="auto">
            <a:xfrm>
              <a:off x="7840621" y="3964277"/>
              <a:ext cx="22225" cy="57150"/>
            </a:xfrm>
            <a:custGeom>
              <a:avLst/>
              <a:gdLst>
                <a:gd name="T0" fmla="*/ 2147483646 w 53"/>
                <a:gd name="T1" fmla="*/ 0 h 30"/>
                <a:gd name="T2" fmla="*/ 2147483646 w 53"/>
                <a:gd name="T3" fmla="*/ 2147483646 h 30"/>
                <a:gd name="T4" fmla="*/ 2147483646 w 53"/>
                <a:gd name="T5" fmla="*/ 2147483646 h 30"/>
                <a:gd name="T6" fmla="*/ 2147483646 w 53"/>
                <a:gd name="T7" fmla="*/ 2147483646 h 30"/>
                <a:gd name="T8" fmla="*/ 2147483646 w 53"/>
                <a:gd name="T9" fmla="*/ 2147483646 h 30"/>
                <a:gd name="T10" fmla="*/ 2147483646 w 53"/>
                <a:gd name="T11" fmla="*/ 2147483646 h 30"/>
                <a:gd name="T12" fmla="*/ 2147483646 w 53"/>
                <a:gd name="T13" fmla="*/ 2147483646 h 30"/>
                <a:gd name="T14" fmla="*/ 2147483646 w 53"/>
                <a:gd name="T15" fmla="*/ 2147483646 h 30"/>
                <a:gd name="T16" fmla="*/ 2147483646 w 53"/>
                <a:gd name="T17" fmla="*/ 2147483646 h 30"/>
                <a:gd name="T18" fmla="*/ 2147483646 w 53"/>
                <a:gd name="T19" fmla="*/ 2147483646 h 30"/>
                <a:gd name="T20" fmla="*/ 2147483646 w 53"/>
                <a:gd name="T21" fmla="*/ 2147483646 h 30"/>
                <a:gd name="T22" fmla="*/ 2147483646 w 53"/>
                <a:gd name="T23" fmla="*/ 2147483646 h 30"/>
                <a:gd name="T24" fmla="*/ 0 w 53"/>
                <a:gd name="T25" fmla="*/ 2147483646 h 30"/>
                <a:gd name="T26" fmla="*/ 2147483646 w 53"/>
                <a:gd name="T27" fmla="*/ 0 h 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53" h="30">
                  <a:moveTo>
                    <a:pt x="7" y="0"/>
                  </a:moveTo>
                  <a:lnTo>
                    <a:pt x="11" y="4"/>
                  </a:lnTo>
                  <a:lnTo>
                    <a:pt x="23" y="13"/>
                  </a:lnTo>
                  <a:lnTo>
                    <a:pt x="37" y="23"/>
                  </a:lnTo>
                  <a:lnTo>
                    <a:pt x="46" y="30"/>
                  </a:lnTo>
                  <a:lnTo>
                    <a:pt x="49" y="18"/>
                  </a:lnTo>
                  <a:lnTo>
                    <a:pt x="53" y="6"/>
                  </a:lnTo>
                  <a:lnTo>
                    <a:pt x="37" y="5"/>
                  </a:lnTo>
                  <a:lnTo>
                    <a:pt x="26" y="3"/>
                  </a:lnTo>
                  <a:lnTo>
                    <a:pt x="21" y="3"/>
                  </a:lnTo>
                  <a:lnTo>
                    <a:pt x="15" y="3"/>
                  </a:lnTo>
                  <a:lnTo>
                    <a:pt x="9" y="4"/>
                  </a:lnTo>
                  <a:lnTo>
                    <a:pt x="0" y="6"/>
                  </a:lnTo>
                  <a:lnTo>
                    <a:pt x="7"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43" name="Freeform 242"/>
            <p:cNvSpPr>
              <a:spLocks/>
            </p:cNvSpPr>
            <p:nvPr/>
          </p:nvSpPr>
          <p:spPr bwMode="auto">
            <a:xfrm>
              <a:off x="8369258" y="4327815"/>
              <a:ext cx="11112" cy="57150"/>
            </a:xfrm>
            <a:custGeom>
              <a:avLst/>
              <a:gdLst>
                <a:gd name="T0" fmla="*/ 0 w 33"/>
                <a:gd name="T1" fmla="*/ 2147483646 h 31"/>
                <a:gd name="T2" fmla="*/ 2147483646 w 33"/>
                <a:gd name="T3" fmla="*/ 2147483646 h 31"/>
                <a:gd name="T4" fmla="*/ 2147483646 w 33"/>
                <a:gd name="T5" fmla="*/ 2147483646 h 31"/>
                <a:gd name="T6" fmla="*/ 2147483646 w 33"/>
                <a:gd name="T7" fmla="*/ 2147483646 h 31"/>
                <a:gd name="T8" fmla="*/ 2147483646 w 33"/>
                <a:gd name="T9" fmla="*/ 2147483646 h 31"/>
                <a:gd name="T10" fmla="*/ 2147483646 w 33"/>
                <a:gd name="T11" fmla="*/ 0 h 31"/>
                <a:gd name="T12" fmla="*/ 2147483646 w 33"/>
                <a:gd name="T13" fmla="*/ 0 h 31"/>
                <a:gd name="T14" fmla="*/ 2147483646 w 33"/>
                <a:gd name="T15" fmla="*/ 0 h 31"/>
                <a:gd name="T16" fmla="*/ 2147483646 w 33"/>
                <a:gd name="T17" fmla="*/ 0 h 31"/>
                <a:gd name="T18" fmla="*/ 0 w 33"/>
                <a:gd name="T19" fmla="*/ 0 h 31"/>
                <a:gd name="T20" fmla="*/ 0 w 33"/>
                <a:gd name="T21" fmla="*/ 2147483646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3" h="31">
                  <a:moveTo>
                    <a:pt x="0" y="6"/>
                  </a:moveTo>
                  <a:lnTo>
                    <a:pt x="4" y="21"/>
                  </a:lnTo>
                  <a:lnTo>
                    <a:pt x="7" y="31"/>
                  </a:lnTo>
                  <a:lnTo>
                    <a:pt x="22" y="31"/>
                  </a:lnTo>
                  <a:lnTo>
                    <a:pt x="33" y="31"/>
                  </a:lnTo>
                  <a:lnTo>
                    <a:pt x="33" y="0"/>
                  </a:lnTo>
                  <a:lnTo>
                    <a:pt x="27" y="0"/>
                  </a:lnTo>
                  <a:lnTo>
                    <a:pt x="19" y="0"/>
                  </a:lnTo>
                  <a:lnTo>
                    <a:pt x="10" y="0"/>
                  </a:lnTo>
                  <a:lnTo>
                    <a:pt x="0" y="0"/>
                  </a:lnTo>
                  <a:lnTo>
                    <a:pt x="0" y="6"/>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44" name="Freeform 243"/>
            <p:cNvSpPr>
              <a:spLocks/>
            </p:cNvSpPr>
            <p:nvPr/>
          </p:nvSpPr>
          <p:spPr bwMode="auto">
            <a:xfrm>
              <a:off x="8885196" y="4284953"/>
              <a:ext cx="28575" cy="55563"/>
            </a:xfrm>
            <a:custGeom>
              <a:avLst/>
              <a:gdLst>
                <a:gd name="T0" fmla="*/ 2147483646 w 65"/>
                <a:gd name="T1" fmla="*/ 2147483646 h 68"/>
                <a:gd name="T2" fmla="*/ 2147483646 w 65"/>
                <a:gd name="T3" fmla="*/ 2147483646 h 68"/>
                <a:gd name="T4" fmla="*/ 2147483646 w 65"/>
                <a:gd name="T5" fmla="*/ 2147483646 h 68"/>
                <a:gd name="T6" fmla="*/ 2147483646 w 65"/>
                <a:gd name="T7" fmla="*/ 2147483646 h 68"/>
                <a:gd name="T8" fmla="*/ 2147483646 w 65"/>
                <a:gd name="T9" fmla="*/ 2147483646 h 68"/>
                <a:gd name="T10" fmla="*/ 2147483646 w 65"/>
                <a:gd name="T11" fmla="*/ 2147483646 h 68"/>
                <a:gd name="T12" fmla="*/ 2147483646 w 65"/>
                <a:gd name="T13" fmla="*/ 2147483646 h 68"/>
                <a:gd name="T14" fmla="*/ 0 w 65"/>
                <a:gd name="T15" fmla="*/ 2147483646 h 68"/>
                <a:gd name="T16" fmla="*/ 0 w 65"/>
                <a:gd name="T17" fmla="*/ 2147483646 h 68"/>
                <a:gd name="T18" fmla="*/ 0 w 65"/>
                <a:gd name="T19" fmla="*/ 2147483646 h 68"/>
                <a:gd name="T20" fmla="*/ 2147483646 w 65"/>
                <a:gd name="T21" fmla="*/ 2147483646 h 68"/>
                <a:gd name="T22" fmla="*/ 2147483646 w 65"/>
                <a:gd name="T23" fmla="*/ 2147483646 h 68"/>
                <a:gd name="T24" fmla="*/ 2147483646 w 65"/>
                <a:gd name="T25" fmla="*/ 2147483646 h 68"/>
                <a:gd name="T26" fmla="*/ 2147483646 w 65"/>
                <a:gd name="T27" fmla="*/ 2147483646 h 68"/>
                <a:gd name="T28" fmla="*/ 2147483646 w 65"/>
                <a:gd name="T29" fmla="*/ 2147483646 h 68"/>
                <a:gd name="T30" fmla="*/ 2147483646 w 65"/>
                <a:gd name="T31" fmla="*/ 2147483646 h 68"/>
                <a:gd name="T32" fmla="*/ 2147483646 w 65"/>
                <a:gd name="T33" fmla="*/ 0 h 68"/>
                <a:gd name="T34" fmla="*/ 2147483646 w 65"/>
                <a:gd name="T35" fmla="*/ 0 h 68"/>
                <a:gd name="T36" fmla="*/ 2147483646 w 65"/>
                <a:gd name="T37" fmla="*/ 0 h 68"/>
                <a:gd name="T38" fmla="*/ 2147483646 w 65"/>
                <a:gd name="T39" fmla="*/ 2147483646 h 68"/>
                <a:gd name="T40" fmla="*/ 2147483646 w 65"/>
                <a:gd name="T41" fmla="*/ 2147483646 h 68"/>
                <a:gd name="T42" fmla="*/ 2147483646 w 65"/>
                <a:gd name="T43" fmla="*/ 2147483646 h 68"/>
                <a:gd name="T44" fmla="*/ 2147483646 w 65"/>
                <a:gd name="T45" fmla="*/ 2147483646 h 68"/>
                <a:gd name="T46" fmla="*/ 2147483646 w 65"/>
                <a:gd name="T47" fmla="*/ 2147483646 h 68"/>
                <a:gd name="T48" fmla="*/ 2147483646 w 65"/>
                <a:gd name="T49" fmla="*/ 2147483646 h 68"/>
                <a:gd name="T50" fmla="*/ 2147483646 w 65"/>
                <a:gd name="T51" fmla="*/ 2147483646 h 6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5" h="68">
                  <a:moveTo>
                    <a:pt x="19" y="68"/>
                  </a:moveTo>
                  <a:lnTo>
                    <a:pt x="16" y="68"/>
                  </a:lnTo>
                  <a:lnTo>
                    <a:pt x="14" y="66"/>
                  </a:lnTo>
                  <a:lnTo>
                    <a:pt x="11" y="64"/>
                  </a:lnTo>
                  <a:lnTo>
                    <a:pt x="7" y="61"/>
                  </a:lnTo>
                  <a:lnTo>
                    <a:pt x="4" y="59"/>
                  </a:lnTo>
                  <a:lnTo>
                    <a:pt x="2" y="55"/>
                  </a:lnTo>
                  <a:lnTo>
                    <a:pt x="0" y="52"/>
                  </a:lnTo>
                  <a:lnTo>
                    <a:pt x="0" y="49"/>
                  </a:lnTo>
                  <a:lnTo>
                    <a:pt x="0" y="38"/>
                  </a:lnTo>
                  <a:lnTo>
                    <a:pt x="2" y="29"/>
                  </a:lnTo>
                  <a:lnTo>
                    <a:pt x="5" y="21"/>
                  </a:lnTo>
                  <a:lnTo>
                    <a:pt x="9" y="14"/>
                  </a:lnTo>
                  <a:lnTo>
                    <a:pt x="15" y="8"/>
                  </a:lnTo>
                  <a:lnTo>
                    <a:pt x="22" y="4"/>
                  </a:lnTo>
                  <a:lnTo>
                    <a:pt x="30" y="2"/>
                  </a:lnTo>
                  <a:lnTo>
                    <a:pt x="39" y="0"/>
                  </a:lnTo>
                  <a:lnTo>
                    <a:pt x="52" y="0"/>
                  </a:lnTo>
                  <a:lnTo>
                    <a:pt x="65" y="0"/>
                  </a:lnTo>
                  <a:lnTo>
                    <a:pt x="65" y="43"/>
                  </a:lnTo>
                  <a:lnTo>
                    <a:pt x="56" y="52"/>
                  </a:lnTo>
                  <a:lnTo>
                    <a:pt x="45" y="61"/>
                  </a:lnTo>
                  <a:lnTo>
                    <a:pt x="39" y="64"/>
                  </a:lnTo>
                  <a:lnTo>
                    <a:pt x="34" y="66"/>
                  </a:lnTo>
                  <a:lnTo>
                    <a:pt x="27" y="68"/>
                  </a:lnTo>
                  <a:lnTo>
                    <a:pt x="19" y="68"/>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45" name="Freeform 244"/>
            <p:cNvSpPr>
              <a:spLocks/>
            </p:cNvSpPr>
            <p:nvPr/>
          </p:nvSpPr>
          <p:spPr bwMode="auto">
            <a:xfrm>
              <a:off x="7823159" y="3867440"/>
              <a:ext cx="274637" cy="368300"/>
            </a:xfrm>
            <a:custGeom>
              <a:avLst/>
              <a:gdLst>
                <a:gd name="T0" fmla="*/ 2147483646 w 625"/>
                <a:gd name="T1" fmla="*/ 2147483646 h 694"/>
                <a:gd name="T2" fmla="*/ 2147483646 w 625"/>
                <a:gd name="T3" fmla="*/ 2147483646 h 694"/>
                <a:gd name="T4" fmla="*/ 2147483646 w 625"/>
                <a:gd name="T5" fmla="*/ 2147483646 h 694"/>
                <a:gd name="T6" fmla="*/ 2147483646 w 625"/>
                <a:gd name="T7" fmla="*/ 2147483646 h 694"/>
                <a:gd name="T8" fmla="*/ 2147483646 w 625"/>
                <a:gd name="T9" fmla="*/ 2147483646 h 694"/>
                <a:gd name="T10" fmla="*/ 2147483646 w 625"/>
                <a:gd name="T11" fmla="*/ 2147483646 h 694"/>
                <a:gd name="T12" fmla="*/ 2147483646 w 625"/>
                <a:gd name="T13" fmla="*/ 2147483646 h 694"/>
                <a:gd name="T14" fmla="*/ 2147483646 w 625"/>
                <a:gd name="T15" fmla="*/ 2147483646 h 694"/>
                <a:gd name="T16" fmla="*/ 2147483646 w 625"/>
                <a:gd name="T17" fmla="*/ 2147483646 h 694"/>
                <a:gd name="T18" fmla="*/ 2147483646 w 625"/>
                <a:gd name="T19" fmla="*/ 2147483646 h 694"/>
                <a:gd name="T20" fmla="*/ 2147483646 w 625"/>
                <a:gd name="T21" fmla="*/ 2147483646 h 694"/>
                <a:gd name="T22" fmla="*/ 2147483646 w 625"/>
                <a:gd name="T23" fmla="*/ 2147483646 h 694"/>
                <a:gd name="T24" fmla="*/ 2147483646 w 625"/>
                <a:gd name="T25" fmla="*/ 2147483646 h 694"/>
                <a:gd name="T26" fmla="*/ 2147483646 w 625"/>
                <a:gd name="T27" fmla="*/ 2147483646 h 694"/>
                <a:gd name="T28" fmla="*/ 2147483646 w 625"/>
                <a:gd name="T29" fmla="*/ 2147483646 h 694"/>
                <a:gd name="T30" fmla="*/ 2147483646 w 625"/>
                <a:gd name="T31" fmla="*/ 2147483646 h 694"/>
                <a:gd name="T32" fmla="*/ 2147483646 w 625"/>
                <a:gd name="T33" fmla="*/ 2147483646 h 694"/>
                <a:gd name="T34" fmla="*/ 2147483646 w 625"/>
                <a:gd name="T35" fmla="*/ 2147483646 h 694"/>
                <a:gd name="T36" fmla="*/ 2147483646 w 625"/>
                <a:gd name="T37" fmla="*/ 2147483646 h 694"/>
                <a:gd name="T38" fmla="*/ 2147483646 w 625"/>
                <a:gd name="T39" fmla="*/ 2147483646 h 694"/>
                <a:gd name="T40" fmla="*/ 2147483646 w 625"/>
                <a:gd name="T41" fmla="*/ 2147483646 h 694"/>
                <a:gd name="T42" fmla="*/ 2147483646 w 625"/>
                <a:gd name="T43" fmla="*/ 2147483646 h 694"/>
                <a:gd name="T44" fmla="*/ 2147483646 w 625"/>
                <a:gd name="T45" fmla="*/ 2147483646 h 694"/>
                <a:gd name="T46" fmla="*/ 2147483646 w 625"/>
                <a:gd name="T47" fmla="*/ 2147483646 h 694"/>
                <a:gd name="T48" fmla="*/ 2147483646 w 625"/>
                <a:gd name="T49" fmla="*/ 2147483646 h 694"/>
                <a:gd name="T50" fmla="*/ 2147483646 w 625"/>
                <a:gd name="T51" fmla="*/ 2147483646 h 694"/>
                <a:gd name="T52" fmla="*/ 2147483646 w 625"/>
                <a:gd name="T53" fmla="*/ 2147483646 h 694"/>
                <a:gd name="T54" fmla="*/ 2147483646 w 625"/>
                <a:gd name="T55" fmla="*/ 2147483646 h 694"/>
                <a:gd name="T56" fmla="*/ 2147483646 w 625"/>
                <a:gd name="T57" fmla="*/ 2147483646 h 694"/>
                <a:gd name="T58" fmla="*/ 2147483646 w 625"/>
                <a:gd name="T59" fmla="*/ 2147483646 h 694"/>
                <a:gd name="T60" fmla="*/ 2147483646 w 625"/>
                <a:gd name="T61" fmla="*/ 2147483646 h 694"/>
                <a:gd name="T62" fmla="*/ 2147483646 w 625"/>
                <a:gd name="T63" fmla="*/ 2147483646 h 694"/>
                <a:gd name="T64" fmla="*/ 2147483646 w 625"/>
                <a:gd name="T65" fmla="*/ 2147483646 h 694"/>
                <a:gd name="T66" fmla="*/ 2147483646 w 625"/>
                <a:gd name="T67" fmla="*/ 2147483646 h 694"/>
                <a:gd name="T68" fmla="*/ 2147483646 w 625"/>
                <a:gd name="T69" fmla="*/ 2147483646 h 694"/>
                <a:gd name="T70" fmla="*/ 2147483646 w 625"/>
                <a:gd name="T71" fmla="*/ 2147483646 h 694"/>
                <a:gd name="T72" fmla="*/ 2147483646 w 625"/>
                <a:gd name="T73" fmla="*/ 2147483646 h 694"/>
                <a:gd name="T74" fmla="*/ 2147483646 w 625"/>
                <a:gd name="T75" fmla="*/ 2147483646 h 694"/>
                <a:gd name="T76" fmla="*/ 2147483646 w 625"/>
                <a:gd name="T77" fmla="*/ 2147483646 h 694"/>
                <a:gd name="T78" fmla="*/ 2147483646 w 625"/>
                <a:gd name="T79" fmla="*/ 2147483646 h 694"/>
                <a:gd name="T80" fmla="*/ 2147483646 w 625"/>
                <a:gd name="T81" fmla="*/ 2147483646 h 694"/>
                <a:gd name="T82" fmla="*/ 2147483646 w 625"/>
                <a:gd name="T83" fmla="*/ 2147483646 h 694"/>
                <a:gd name="T84" fmla="*/ 2147483646 w 625"/>
                <a:gd name="T85" fmla="*/ 2147483646 h 694"/>
                <a:gd name="T86" fmla="*/ 2147483646 w 625"/>
                <a:gd name="T87" fmla="*/ 2147483646 h 694"/>
                <a:gd name="T88" fmla="*/ 2147483646 w 625"/>
                <a:gd name="T89" fmla="*/ 2147483646 h 694"/>
                <a:gd name="T90" fmla="*/ 2147483646 w 625"/>
                <a:gd name="T91" fmla="*/ 2147483646 h 694"/>
                <a:gd name="T92" fmla="*/ 2147483646 w 625"/>
                <a:gd name="T93" fmla="*/ 2147483646 h 694"/>
                <a:gd name="T94" fmla="*/ 2147483646 w 625"/>
                <a:gd name="T95" fmla="*/ 2147483646 h 694"/>
                <a:gd name="T96" fmla="*/ 2147483646 w 625"/>
                <a:gd name="T97" fmla="*/ 2147483646 h 694"/>
                <a:gd name="T98" fmla="*/ 2147483646 w 625"/>
                <a:gd name="T99" fmla="*/ 2147483646 h 694"/>
                <a:gd name="T100" fmla="*/ 2147483646 w 625"/>
                <a:gd name="T101" fmla="*/ 2147483646 h 69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25" h="694">
                  <a:moveTo>
                    <a:pt x="433" y="265"/>
                  </a:moveTo>
                  <a:lnTo>
                    <a:pt x="512" y="333"/>
                  </a:lnTo>
                  <a:lnTo>
                    <a:pt x="502" y="337"/>
                  </a:lnTo>
                  <a:lnTo>
                    <a:pt x="493" y="341"/>
                  </a:lnTo>
                  <a:lnTo>
                    <a:pt x="489" y="341"/>
                  </a:lnTo>
                  <a:lnTo>
                    <a:pt x="484" y="341"/>
                  </a:lnTo>
                  <a:lnTo>
                    <a:pt x="481" y="341"/>
                  </a:lnTo>
                  <a:lnTo>
                    <a:pt x="479" y="339"/>
                  </a:lnTo>
                  <a:lnTo>
                    <a:pt x="479" y="382"/>
                  </a:lnTo>
                  <a:lnTo>
                    <a:pt x="493" y="392"/>
                  </a:lnTo>
                  <a:lnTo>
                    <a:pt x="507" y="402"/>
                  </a:lnTo>
                  <a:lnTo>
                    <a:pt x="515" y="404"/>
                  </a:lnTo>
                  <a:lnTo>
                    <a:pt x="524" y="406"/>
                  </a:lnTo>
                  <a:lnTo>
                    <a:pt x="528" y="405"/>
                  </a:lnTo>
                  <a:lnTo>
                    <a:pt x="534" y="405"/>
                  </a:lnTo>
                  <a:lnTo>
                    <a:pt x="539" y="403"/>
                  </a:lnTo>
                  <a:lnTo>
                    <a:pt x="545" y="402"/>
                  </a:lnTo>
                  <a:lnTo>
                    <a:pt x="550" y="424"/>
                  </a:lnTo>
                  <a:lnTo>
                    <a:pt x="554" y="443"/>
                  </a:lnTo>
                  <a:lnTo>
                    <a:pt x="558" y="451"/>
                  </a:lnTo>
                  <a:lnTo>
                    <a:pt x="560" y="459"/>
                  </a:lnTo>
                  <a:lnTo>
                    <a:pt x="563" y="465"/>
                  </a:lnTo>
                  <a:lnTo>
                    <a:pt x="568" y="470"/>
                  </a:lnTo>
                  <a:lnTo>
                    <a:pt x="572" y="474"/>
                  </a:lnTo>
                  <a:lnTo>
                    <a:pt x="576" y="478"/>
                  </a:lnTo>
                  <a:lnTo>
                    <a:pt x="582" y="481"/>
                  </a:lnTo>
                  <a:lnTo>
                    <a:pt x="588" y="483"/>
                  </a:lnTo>
                  <a:lnTo>
                    <a:pt x="596" y="485"/>
                  </a:lnTo>
                  <a:lnTo>
                    <a:pt x="605" y="486"/>
                  </a:lnTo>
                  <a:lnTo>
                    <a:pt x="614" y="487"/>
                  </a:lnTo>
                  <a:lnTo>
                    <a:pt x="625" y="487"/>
                  </a:lnTo>
                  <a:lnTo>
                    <a:pt x="625" y="496"/>
                  </a:lnTo>
                  <a:lnTo>
                    <a:pt x="625" y="505"/>
                  </a:lnTo>
                  <a:lnTo>
                    <a:pt x="625" y="515"/>
                  </a:lnTo>
                  <a:lnTo>
                    <a:pt x="625" y="525"/>
                  </a:lnTo>
                  <a:lnTo>
                    <a:pt x="625" y="539"/>
                  </a:lnTo>
                  <a:lnTo>
                    <a:pt x="622" y="557"/>
                  </a:lnTo>
                  <a:lnTo>
                    <a:pt x="620" y="579"/>
                  </a:lnTo>
                  <a:lnTo>
                    <a:pt x="618" y="603"/>
                  </a:lnTo>
                  <a:lnTo>
                    <a:pt x="616" y="628"/>
                  </a:lnTo>
                  <a:lnTo>
                    <a:pt x="614" y="651"/>
                  </a:lnTo>
                  <a:lnTo>
                    <a:pt x="611" y="672"/>
                  </a:lnTo>
                  <a:lnTo>
                    <a:pt x="611" y="691"/>
                  </a:lnTo>
                  <a:lnTo>
                    <a:pt x="582" y="692"/>
                  </a:lnTo>
                  <a:lnTo>
                    <a:pt x="562" y="693"/>
                  </a:lnTo>
                  <a:lnTo>
                    <a:pt x="553" y="694"/>
                  </a:lnTo>
                  <a:lnTo>
                    <a:pt x="546" y="693"/>
                  </a:lnTo>
                  <a:lnTo>
                    <a:pt x="539" y="693"/>
                  </a:lnTo>
                  <a:lnTo>
                    <a:pt x="531" y="691"/>
                  </a:lnTo>
                  <a:lnTo>
                    <a:pt x="392" y="567"/>
                  </a:lnTo>
                  <a:lnTo>
                    <a:pt x="394" y="564"/>
                  </a:lnTo>
                  <a:lnTo>
                    <a:pt x="396" y="560"/>
                  </a:lnTo>
                  <a:lnTo>
                    <a:pt x="397" y="556"/>
                  </a:lnTo>
                  <a:lnTo>
                    <a:pt x="397" y="552"/>
                  </a:lnTo>
                  <a:lnTo>
                    <a:pt x="397" y="547"/>
                  </a:lnTo>
                  <a:lnTo>
                    <a:pt x="396" y="543"/>
                  </a:lnTo>
                  <a:lnTo>
                    <a:pt x="394" y="539"/>
                  </a:lnTo>
                  <a:lnTo>
                    <a:pt x="392" y="537"/>
                  </a:lnTo>
                  <a:lnTo>
                    <a:pt x="366" y="513"/>
                  </a:lnTo>
                  <a:lnTo>
                    <a:pt x="338" y="488"/>
                  </a:lnTo>
                  <a:lnTo>
                    <a:pt x="326" y="476"/>
                  </a:lnTo>
                  <a:lnTo>
                    <a:pt x="315" y="465"/>
                  </a:lnTo>
                  <a:lnTo>
                    <a:pt x="305" y="453"/>
                  </a:lnTo>
                  <a:lnTo>
                    <a:pt x="300" y="444"/>
                  </a:lnTo>
                  <a:lnTo>
                    <a:pt x="295" y="432"/>
                  </a:lnTo>
                  <a:lnTo>
                    <a:pt x="293" y="419"/>
                  </a:lnTo>
                  <a:lnTo>
                    <a:pt x="292" y="407"/>
                  </a:lnTo>
                  <a:lnTo>
                    <a:pt x="292" y="393"/>
                  </a:lnTo>
                  <a:lnTo>
                    <a:pt x="291" y="381"/>
                  </a:lnTo>
                  <a:lnTo>
                    <a:pt x="289" y="370"/>
                  </a:lnTo>
                  <a:lnTo>
                    <a:pt x="288" y="365"/>
                  </a:lnTo>
                  <a:lnTo>
                    <a:pt x="285" y="360"/>
                  </a:lnTo>
                  <a:lnTo>
                    <a:pt x="282" y="356"/>
                  </a:lnTo>
                  <a:lnTo>
                    <a:pt x="279" y="352"/>
                  </a:lnTo>
                  <a:lnTo>
                    <a:pt x="268" y="342"/>
                  </a:lnTo>
                  <a:lnTo>
                    <a:pt x="258" y="332"/>
                  </a:lnTo>
                  <a:lnTo>
                    <a:pt x="249" y="321"/>
                  </a:lnTo>
                  <a:lnTo>
                    <a:pt x="241" y="310"/>
                  </a:lnTo>
                  <a:lnTo>
                    <a:pt x="235" y="297"/>
                  </a:lnTo>
                  <a:lnTo>
                    <a:pt x="229" y="283"/>
                  </a:lnTo>
                  <a:lnTo>
                    <a:pt x="224" y="269"/>
                  </a:lnTo>
                  <a:lnTo>
                    <a:pt x="220" y="253"/>
                  </a:lnTo>
                  <a:lnTo>
                    <a:pt x="216" y="246"/>
                  </a:lnTo>
                  <a:lnTo>
                    <a:pt x="213" y="238"/>
                  </a:lnTo>
                  <a:lnTo>
                    <a:pt x="207" y="231"/>
                  </a:lnTo>
                  <a:lnTo>
                    <a:pt x="202" y="224"/>
                  </a:lnTo>
                  <a:lnTo>
                    <a:pt x="190" y="212"/>
                  </a:lnTo>
                  <a:lnTo>
                    <a:pt x="177" y="199"/>
                  </a:lnTo>
                  <a:lnTo>
                    <a:pt x="162" y="187"/>
                  </a:lnTo>
                  <a:lnTo>
                    <a:pt x="150" y="171"/>
                  </a:lnTo>
                  <a:lnTo>
                    <a:pt x="145" y="164"/>
                  </a:lnTo>
                  <a:lnTo>
                    <a:pt x="140" y="155"/>
                  </a:lnTo>
                  <a:lnTo>
                    <a:pt x="136" y="146"/>
                  </a:lnTo>
                  <a:lnTo>
                    <a:pt x="133" y="136"/>
                  </a:lnTo>
                  <a:lnTo>
                    <a:pt x="123" y="135"/>
                  </a:lnTo>
                  <a:lnTo>
                    <a:pt x="112" y="132"/>
                  </a:lnTo>
                  <a:lnTo>
                    <a:pt x="102" y="128"/>
                  </a:lnTo>
                  <a:lnTo>
                    <a:pt x="91" y="121"/>
                  </a:lnTo>
                  <a:lnTo>
                    <a:pt x="80" y="113"/>
                  </a:lnTo>
                  <a:lnTo>
                    <a:pt x="69" y="104"/>
                  </a:lnTo>
                  <a:lnTo>
                    <a:pt x="59" y="95"/>
                  </a:lnTo>
                  <a:lnTo>
                    <a:pt x="49" y="85"/>
                  </a:lnTo>
                  <a:lnTo>
                    <a:pt x="39" y="74"/>
                  </a:lnTo>
                  <a:lnTo>
                    <a:pt x="31" y="62"/>
                  </a:lnTo>
                  <a:lnTo>
                    <a:pt x="23" y="51"/>
                  </a:lnTo>
                  <a:lnTo>
                    <a:pt x="16" y="40"/>
                  </a:lnTo>
                  <a:lnTo>
                    <a:pt x="10" y="29"/>
                  </a:lnTo>
                  <a:lnTo>
                    <a:pt x="5" y="19"/>
                  </a:lnTo>
                  <a:lnTo>
                    <a:pt x="2" y="9"/>
                  </a:lnTo>
                  <a:lnTo>
                    <a:pt x="0" y="0"/>
                  </a:lnTo>
                  <a:lnTo>
                    <a:pt x="10" y="4"/>
                  </a:lnTo>
                  <a:lnTo>
                    <a:pt x="20" y="7"/>
                  </a:lnTo>
                  <a:lnTo>
                    <a:pt x="28" y="10"/>
                  </a:lnTo>
                  <a:lnTo>
                    <a:pt x="37" y="13"/>
                  </a:lnTo>
                  <a:lnTo>
                    <a:pt x="54" y="15"/>
                  </a:lnTo>
                  <a:lnTo>
                    <a:pt x="69" y="16"/>
                  </a:lnTo>
                  <a:lnTo>
                    <a:pt x="84" y="16"/>
                  </a:lnTo>
                  <a:lnTo>
                    <a:pt x="100" y="17"/>
                  </a:lnTo>
                  <a:lnTo>
                    <a:pt x="108" y="19"/>
                  </a:lnTo>
                  <a:lnTo>
                    <a:pt x="116" y="20"/>
                  </a:lnTo>
                  <a:lnTo>
                    <a:pt x="124" y="22"/>
                  </a:lnTo>
                  <a:lnTo>
                    <a:pt x="133" y="25"/>
                  </a:lnTo>
                  <a:lnTo>
                    <a:pt x="138" y="27"/>
                  </a:lnTo>
                  <a:lnTo>
                    <a:pt x="144" y="31"/>
                  </a:lnTo>
                  <a:lnTo>
                    <a:pt x="149" y="36"/>
                  </a:lnTo>
                  <a:lnTo>
                    <a:pt x="156" y="42"/>
                  </a:lnTo>
                  <a:lnTo>
                    <a:pt x="169" y="57"/>
                  </a:lnTo>
                  <a:lnTo>
                    <a:pt x="181" y="76"/>
                  </a:lnTo>
                  <a:lnTo>
                    <a:pt x="204" y="109"/>
                  </a:lnTo>
                  <a:lnTo>
                    <a:pt x="220" y="130"/>
                  </a:lnTo>
                  <a:lnTo>
                    <a:pt x="237" y="147"/>
                  </a:lnTo>
                  <a:lnTo>
                    <a:pt x="254" y="163"/>
                  </a:lnTo>
                  <a:lnTo>
                    <a:pt x="271" y="181"/>
                  </a:lnTo>
                  <a:lnTo>
                    <a:pt x="289" y="196"/>
                  </a:lnTo>
                  <a:lnTo>
                    <a:pt x="299" y="202"/>
                  </a:lnTo>
                  <a:lnTo>
                    <a:pt x="308" y="209"/>
                  </a:lnTo>
                  <a:lnTo>
                    <a:pt x="318" y="214"/>
                  </a:lnTo>
                  <a:lnTo>
                    <a:pt x="329" y="219"/>
                  </a:lnTo>
                  <a:lnTo>
                    <a:pt x="341" y="223"/>
                  </a:lnTo>
                  <a:lnTo>
                    <a:pt x="353" y="226"/>
                  </a:lnTo>
                  <a:lnTo>
                    <a:pt x="366" y="227"/>
                  </a:lnTo>
                  <a:lnTo>
                    <a:pt x="379" y="228"/>
                  </a:lnTo>
                  <a:lnTo>
                    <a:pt x="383" y="229"/>
                  </a:lnTo>
                  <a:lnTo>
                    <a:pt x="388" y="230"/>
                  </a:lnTo>
                  <a:lnTo>
                    <a:pt x="392" y="231"/>
                  </a:lnTo>
                  <a:lnTo>
                    <a:pt x="395" y="235"/>
                  </a:lnTo>
                  <a:lnTo>
                    <a:pt x="401" y="241"/>
                  </a:lnTo>
                  <a:lnTo>
                    <a:pt x="405" y="247"/>
                  </a:lnTo>
                  <a:lnTo>
                    <a:pt x="411" y="254"/>
                  </a:lnTo>
                  <a:lnTo>
                    <a:pt x="416" y="260"/>
                  </a:lnTo>
                  <a:lnTo>
                    <a:pt x="419" y="262"/>
                  </a:lnTo>
                  <a:lnTo>
                    <a:pt x="423" y="264"/>
                  </a:lnTo>
                  <a:lnTo>
                    <a:pt x="427" y="265"/>
                  </a:lnTo>
                  <a:lnTo>
                    <a:pt x="433" y="265"/>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46" name="Freeform 245"/>
            <p:cNvSpPr>
              <a:spLocks/>
            </p:cNvSpPr>
            <p:nvPr/>
          </p:nvSpPr>
          <p:spPr bwMode="auto">
            <a:xfrm>
              <a:off x="8164470" y="3916653"/>
              <a:ext cx="254000" cy="257175"/>
            </a:xfrm>
            <a:custGeom>
              <a:avLst/>
              <a:gdLst>
                <a:gd name="T0" fmla="*/ 2147483646 w 585"/>
                <a:gd name="T1" fmla="*/ 2147483646 h 493"/>
                <a:gd name="T2" fmla="*/ 2147483646 w 585"/>
                <a:gd name="T3" fmla="*/ 2147483646 h 493"/>
                <a:gd name="T4" fmla="*/ 2147483646 w 585"/>
                <a:gd name="T5" fmla="*/ 2147483646 h 493"/>
                <a:gd name="T6" fmla="*/ 2147483646 w 585"/>
                <a:gd name="T7" fmla="*/ 2147483646 h 493"/>
                <a:gd name="T8" fmla="*/ 2147483646 w 585"/>
                <a:gd name="T9" fmla="*/ 2147483646 h 493"/>
                <a:gd name="T10" fmla="*/ 2147483646 w 585"/>
                <a:gd name="T11" fmla="*/ 2147483646 h 493"/>
                <a:gd name="T12" fmla="*/ 2147483646 w 585"/>
                <a:gd name="T13" fmla="*/ 2147483646 h 493"/>
                <a:gd name="T14" fmla="*/ 2147483646 w 585"/>
                <a:gd name="T15" fmla="*/ 2147483646 h 493"/>
                <a:gd name="T16" fmla="*/ 2147483646 w 585"/>
                <a:gd name="T17" fmla="*/ 2147483646 h 493"/>
                <a:gd name="T18" fmla="*/ 2147483646 w 585"/>
                <a:gd name="T19" fmla="*/ 2147483646 h 493"/>
                <a:gd name="T20" fmla="*/ 2147483646 w 585"/>
                <a:gd name="T21" fmla="*/ 2147483646 h 493"/>
                <a:gd name="T22" fmla="*/ 2147483646 w 585"/>
                <a:gd name="T23" fmla="*/ 2147483646 h 493"/>
                <a:gd name="T24" fmla="*/ 2147483646 w 585"/>
                <a:gd name="T25" fmla="*/ 2147483646 h 493"/>
                <a:gd name="T26" fmla="*/ 2147483646 w 585"/>
                <a:gd name="T27" fmla="*/ 2147483646 h 493"/>
                <a:gd name="T28" fmla="*/ 2147483646 w 585"/>
                <a:gd name="T29" fmla="*/ 2147483646 h 493"/>
                <a:gd name="T30" fmla="*/ 2147483646 w 585"/>
                <a:gd name="T31" fmla="*/ 2147483646 h 493"/>
                <a:gd name="T32" fmla="*/ 2147483646 w 585"/>
                <a:gd name="T33" fmla="*/ 2147483646 h 493"/>
                <a:gd name="T34" fmla="*/ 2147483646 w 585"/>
                <a:gd name="T35" fmla="*/ 2147483646 h 493"/>
                <a:gd name="T36" fmla="*/ 2147483646 w 585"/>
                <a:gd name="T37" fmla="*/ 2147483646 h 493"/>
                <a:gd name="T38" fmla="*/ 2147483646 w 585"/>
                <a:gd name="T39" fmla="*/ 2147483646 h 493"/>
                <a:gd name="T40" fmla="*/ 2147483646 w 585"/>
                <a:gd name="T41" fmla="*/ 2147483646 h 493"/>
                <a:gd name="T42" fmla="*/ 2147483646 w 585"/>
                <a:gd name="T43" fmla="*/ 2147483646 h 493"/>
                <a:gd name="T44" fmla="*/ 2147483646 w 585"/>
                <a:gd name="T45" fmla="*/ 2147483646 h 493"/>
                <a:gd name="T46" fmla="*/ 2147483646 w 585"/>
                <a:gd name="T47" fmla="*/ 2147483646 h 493"/>
                <a:gd name="T48" fmla="*/ 2147483646 w 585"/>
                <a:gd name="T49" fmla="*/ 2147483646 h 493"/>
                <a:gd name="T50" fmla="*/ 2147483646 w 585"/>
                <a:gd name="T51" fmla="*/ 2147483646 h 493"/>
                <a:gd name="T52" fmla="*/ 2147483646 w 585"/>
                <a:gd name="T53" fmla="*/ 2147483646 h 493"/>
                <a:gd name="T54" fmla="*/ 2147483646 w 585"/>
                <a:gd name="T55" fmla="*/ 2147483646 h 493"/>
                <a:gd name="T56" fmla="*/ 2147483646 w 585"/>
                <a:gd name="T57" fmla="*/ 2147483646 h 493"/>
                <a:gd name="T58" fmla="*/ 2147483646 w 585"/>
                <a:gd name="T59" fmla="*/ 2147483646 h 493"/>
                <a:gd name="T60" fmla="*/ 2147483646 w 585"/>
                <a:gd name="T61" fmla="*/ 2147483646 h 493"/>
                <a:gd name="T62" fmla="*/ 2147483646 w 585"/>
                <a:gd name="T63" fmla="*/ 2147483646 h 493"/>
                <a:gd name="T64" fmla="*/ 2147483646 w 585"/>
                <a:gd name="T65" fmla="*/ 2147483646 h 493"/>
                <a:gd name="T66" fmla="*/ 2147483646 w 585"/>
                <a:gd name="T67" fmla="*/ 2147483646 h 493"/>
                <a:gd name="T68" fmla="*/ 2147483646 w 585"/>
                <a:gd name="T69" fmla="*/ 2147483646 h 493"/>
                <a:gd name="T70" fmla="*/ 2147483646 w 585"/>
                <a:gd name="T71" fmla="*/ 2147483646 h 493"/>
                <a:gd name="T72" fmla="*/ 2147483646 w 585"/>
                <a:gd name="T73" fmla="*/ 2147483646 h 493"/>
                <a:gd name="T74" fmla="*/ 2147483646 w 585"/>
                <a:gd name="T75" fmla="*/ 2147483646 h 493"/>
                <a:gd name="T76" fmla="*/ 2147483646 w 585"/>
                <a:gd name="T77" fmla="*/ 2147483646 h 493"/>
                <a:gd name="T78" fmla="*/ 2147483646 w 585"/>
                <a:gd name="T79" fmla="*/ 2147483646 h 493"/>
                <a:gd name="T80" fmla="*/ 2147483646 w 585"/>
                <a:gd name="T81" fmla="*/ 2147483646 h 493"/>
                <a:gd name="T82" fmla="*/ 2147483646 w 585"/>
                <a:gd name="T83" fmla="*/ 2147483646 h 493"/>
                <a:gd name="T84" fmla="*/ 2147483646 w 585"/>
                <a:gd name="T85" fmla="*/ 2147483646 h 493"/>
                <a:gd name="T86" fmla="*/ 2147483646 w 585"/>
                <a:gd name="T87" fmla="*/ 2147483646 h 493"/>
                <a:gd name="T88" fmla="*/ 2147483646 w 585"/>
                <a:gd name="T89" fmla="*/ 2147483646 h 493"/>
                <a:gd name="T90" fmla="*/ 2147483646 w 585"/>
                <a:gd name="T91" fmla="*/ 2147483646 h 493"/>
                <a:gd name="T92" fmla="*/ 2147483646 w 585"/>
                <a:gd name="T93" fmla="*/ 2147483646 h 493"/>
                <a:gd name="T94" fmla="*/ 2147483646 w 585"/>
                <a:gd name="T95" fmla="*/ 2147483646 h 493"/>
                <a:gd name="T96" fmla="*/ 2147483646 w 585"/>
                <a:gd name="T97" fmla="*/ 2147483646 h 4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5" h="493">
                  <a:moveTo>
                    <a:pt x="525" y="12"/>
                  </a:moveTo>
                  <a:lnTo>
                    <a:pt x="524" y="17"/>
                  </a:lnTo>
                  <a:lnTo>
                    <a:pt x="520" y="22"/>
                  </a:lnTo>
                  <a:lnTo>
                    <a:pt x="516" y="28"/>
                  </a:lnTo>
                  <a:lnTo>
                    <a:pt x="510" y="33"/>
                  </a:lnTo>
                  <a:lnTo>
                    <a:pt x="497" y="45"/>
                  </a:lnTo>
                  <a:lnTo>
                    <a:pt x="485" y="55"/>
                  </a:lnTo>
                  <a:lnTo>
                    <a:pt x="495" y="55"/>
                  </a:lnTo>
                  <a:lnTo>
                    <a:pt x="505" y="55"/>
                  </a:lnTo>
                  <a:lnTo>
                    <a:pt x="506" y="68"/>
                  </a:lnTo>
                  <a:lnTo>
                    <a:pt x="508" y="81"/>
                  </a:lnTo>
                  <a:lnTo>
                    <a:pt x="512" y="93"/>
                  </a:lnTo>
                  <a:lnTo>
                    <a:pt x="516" y="103"/>
                  </a:lnTo>
                  <a:lnTo>
                    <a:pt x="520" y="112"/>
                  </a:lnTo>
                  <a:lnTo>
                    <a:pt x="527" y="121"/>
                  </a:lnTo>
                  <a:lnTo>
                    <a:pt x="534" y="130"/>
                  </a:lnTo>
                  <a:lnTo>
                    <a:pt x="540" y="138"/>
                  </a:lnTo>
                  <a:lnTo>
                    <a:pt x="553" y="155"/>
                  </a:lnTo>
                  <a:lnTo>
                    <a:pt x="566" y="170"/>
                  </a:lnTo>
                  <a:lnTo>
                    <a:pt x="573" y="177"/>
                  </a:lnTo>
                  <a:lnTo>
                    <a:pt x="577" y="185"/>
                  </a:lnTo>
                  <a:lnTo>
                    <a:pt x="582" y="194"/>
                  </a:lnTo>
                  <a:lnTo>
                    <a:pt x="585" y="204"/>
                  </a:lnTo>
                  <a:lnTo>
                    <a:pt x="580" y="205"/>
                  </a:lnTo>
                  <a:lnTo>
                    <a:pt x="574" y="206"/>
                  </a:lnTo>
                  <a:lnTo>
                    <a:pt x="568" y="206"/>
                  </a:lnTo>
                  <a:lnTo>
                    <a:pt x="561" y="206"/>
                  </a:lnTo>
                  <a:lnTo>
                    <a:pt x="547" y="204"/>
                  </a:lnTo>
                  <a:lnTo>
                    <a:pt x="531" y="204"/>
                  </a:lnTo>
                  <a:lnTo>
                    <a:pt x="524" y="217"/>
                  </a:lnTo>
                  <a:lnTo>
                    <a:pt x="518" y="229"/>
                  </a:lnTo>
                  <a:lnTo>
                    <a:pt x="516" y="233"/>
                  </a:lnTo>
                  <a:lnTo>
                    <a:pt x="513" y="237"/>
                  </a:lnTo>
                  <a:lnTo>
                    <a:pt x="509" y="239"/>
                  </a:lnTo>
                  <a:lnTo>
                    <a:pt x="505" y="240"/>
                  </a:lnTo>
                  <a:lnTo>
                    <a:pt x="506" y="246"/>
                  </a:lnTo>
                  <a:lnTo>
                    <a:pt x="508" y="253"/>
                  </a:lnTo>
                  <a:lnTo>
                    <a:pt x="512" y="259"/>
                  </a:lnTo>
                  <a:lnTo>
                    <a:pt x="515" y="265"/>
                  </a:lnTo>
                  <a:lnTo>
                    <a:pt x="518" y="271"/>
                  </a:lnTo>
                  <a:lnTo>
                    <a:pt x="521" y="277"/>
                  </a:lnTo>
                  <a:lnTo>
                    <a:pt x="524" y="283"/>
                  </a:lnTo>
                  <a:lnTo>
                    <a:pt x="525" y="289"/>
                  </a:lnTo>
                  <a:lnTo>
                    <a:pt x="525" y="294"/>
                  </a:lnTo>
                  <a:lnTo>
                    <a:pt x="523" y="297"/>
                  </a:lnTo>
                  <a:lnTo>
                    <a:pt x="519" y="301"/>
                  </a:lnTo>
                  <a:lnTo>
                    <a:pt x="516" y="304"/>
                  </a:lnTo>
                  <a:lnTo>
                    <a:pt x="505" y="308"/>
                  </a:lnTo>
                  <a:lnTo>
                    <a:pt x="494" y="312"/>
                  </a:lnTo>
                  <a:lnTo>
                    <a:pt x="481" y="316"/>
                  </a:lnTo>
                  <a:lnTo>
                    <a:pt x="469" y="319"/>
                  </a:lnTo>
                  <a:lnTo>
                    <a:pt x="459" y="323"/>
                  </a:lnTo>
                  <a:lnTo>
                    <a:pt x="452" y="327"/>
                  </a:lnTo>
                  <a:lnTo>
                    <a:pt x="448" y="334"/>
                  </a:lnTo>
                  <a:lnTo>
                    <a:pt x="446" y="344"/>
                  </a:lnTo>
                  <a:lnTo>
                    <a:pt x="443" y="354"/>
                  </a:lnTo>
                  <a:lnTo>
                    <a:pt x="443" y="365"/>
                  </a:lnTo>
                  <a:lnTo>
                    <a:pt x="445" y="386"/>
                  </a:lnTo>
                  <a:lnTo>
                    <a:pt x="446" y="400"/>
                  </a:lnTo>
                  <a:lnTo>
                    <a:pt x="445" y="415"/>
                  </a:lnTo>
                  <a:lnTo>
                    <a:pt x="442" y="428"/>
                  </a:lnTo>
                  <a:lnTo>
                    <a:pt x="439" y="439"/>
                  </a:lnTo>
                  <a:lnTo>
                    <a:pt x="436" y="447"/>
                  </a:lnTo>
                  <a:lnTo>
                    <a:pt x="430" y="454"/>
                  </a:lnTo>
                  <a:lnTo>
                    <a:pt x="425" y="459"/>
                  </a:lnTo>
                  <a:lnTo>
                    <a:pt x="419" y="464"/>
                  </a:lnTo>
                  <a:lnTo>
                    <a:pt x="413" y="467"/>
                  </a:lnTo>
                  <a:lnTo>
                    <a:pt x="400" y="472"/>
                  </a:lnTo>
                  <a:lnTo>
                    <a:pt x="386" y="477"/>
                  </a:lnTo>
                  <a:lnTo>
                    <a:pt x="380" y="480"/>
                  </a:lnTo>
                  <a:lnTo>
                    <a:pt x="374" y="484"/>
                  </a:lnTo>
                  <a:lnTo>
                    <a:pt x="370" y="488"/>
                  </a:lnTo>
                  <a:lnTo>
                    <a:pt x="366" y="493"/>
                  </a:lnTo>
                  <a:lnTo>
                    <a:pt x="356" y="493"/>
                  </a:lnTo>
                  <a:lnTo>
                    <a:pt x="346" y="493"/>
                  </a:lnTo>
                  <a:lnTo>
                    <a:pt x="341" y="493"/>
                  </a:lnTo>
                  <a:lnTo>
                    <a:pt x="337" y="492"/>
                  </a:lnTo>
                  <a:lnTo>
                    <a:pt x="334" y="491"/>
                  </a:lnTo>
                  <a:lnTo>
                    <a:pt x="331" y="489"/>
                  </a:lnTo>
                  <a:lnTo>
                    <a:pt x="329" y="487"/>
                  </a:lnTo>
                  <a:lnTo>
                    <a:pt x="328" y="484"/>
                  </a:lnTo>
                  <a:lnTo>
                    <a:pt x="327" y="482"/>
                  </a:lnTo>
                  <a:lnTo>
                    <a:pt x="326" y="478"/>
                  </a:lnTo>
                  <a:lnTo>
                    <a:pt x="327" y="471"/>
                  </a:lnTo>
                  <a:lnTo>
                    <a:pt x="328" y="464"/>
                  </a:lnTo>
                  <a:lnTo>
                    <a:pt x="330" y="457"/>
                  </a:lnTo>
                  <a:lnTo>
                    <a:pt x="333" y="450"/>
                  </a:lnTo>
                  <a:lnTo>
                    <a:pt x="304" y="451"/>
                  </a:lnTo>
                  <a:lnTo>
                    <a:pt x="279" y="454"/>
                  </a:lnTo>
                  <a:lnTo>
                    <a:pt x="267" y="455"/>
                  </a:lnTo>
                  <a:lnTo>
                    <a:pt x="257" y="455"/>
                  </a:lnTo>
                  <a:lnTo>
                    <a:pt x="251" y="454"/>
                  </a:lnTo>
                  <a:lnTo>
                    <a:pt x="247" y="453"/>
                  </a:lnTo>
                  <a:lnTo>
                    <a:pt x="244" y="452"/>
                  </a:lnTo>
                  <a:lnTo>
                    <a:pt x="239" y="450"/>
                  </a:lnTo>
                  <a:lnTo>
                    <a:pt x="219" y="462"/>
                  </a:lnTo>
                  <a:lnTo>
                    <a:pt x="207" y="455"/>
                  </a:lnTo>
                  <a:lnTo>
                    <a:pt x="192" y="447"/>
                  </a:lnTo>
                  <a:lnTo>
                    <a:pt x="183" y="444"/>
                  </a:lnTo>
                  <a:lnTo>
                    <a:pt x="176" y="440"/>
                  </a:lnTo>
                  <a:lnTo>
                    <a:pt x="168" y="438"/>
                  </a:lnTo>
                  <a:lnTo>
                    <a:pt x="159" y="438"/>
                  </a:lnTo>
                  <a:lnTo>
                    <a:pt x="144" y="437"/>
                  </a:lnTo>
                  <a:lnTo>
                    <a:pt x="122" y="436"/>
                  </a:lnTo>
                  <a:lnTo>
                    <a:pt x="111" y="435"/>
                  </a:lnTo>
                  <a:lnTo>
                    <a:pt x="102" y="432"/>
                  </a:lnTo>
                  <a:lnTo>
                    <a:pt x="98" y="431"/>
                  </a:lnTo>
                  <a:lnTo>
                    <a:pt x="95" y="429"/>
                  </a:lnTo>
                  <a:lnTo>
                    <a:pt x="93" y="428"/>
                  </a:lnTo>
                  <a:lnTo>
                    <a:pt x="93" y="424"/>
                  </a:lnTo>
                  <a:lnTo>
                    <a:pt x="87" y="393"/>
                  </a:lnTo>
                  <a:lnTo>
                    <a:pt x="81" y="366"/>
                  </a:lnTo>
                  <a:lnTo>
                    <a:pt x="75" y="346"/>
                  </a:lnTo>
                  <a:lnTo>
                    <a:pt x="69" y="331"/>
                  </a:lnTo>
                  <a:lnTo>
                    <a:pt x="64" y="320"/>
                  </a:lnTo>
                  <a:lnTo>
                    <a:pt x="58" y="310"/>
                  </a:lnTo>
                  <a:lnTo>
                    <a:pt x="53" y="304"/>
                  </a:lnTo>
                  <a:lnTo>
                    <a:pt x="47" y="300"/>
                  </a:lnTo>
                  <a:lnTo>
                    <a:pt x="41" y="296"/>
                  </a:lnTo>
                  <a:lnTo>
                    <a:pt x="35" y="292"/>
                  </a:lnTo>
                  <a:lnTo>
                    <a:pt x="30" y="288"/>
                  </a:lnTo>
                  <a:lnTo>
                    <a:pt x="24" y="281"/>
                  </a:lnTo>
                  <a:lnTo>
                    <a:pt x="19" y="272"/>
                  </a:lnTo>
                  <a:lnTo>
                    <a:pt x="12" y="260"/>
                  </a:lnTo>
                  <a:lnTo>
                    <a:pt x="6" y="243"/>
                  </a:lnTo>
                  <a:lnTo>
                    <a:pt x="0" y="222"/>
                  </a:lnTo>
                  <a:lnTo>
                    <a:pt x="2" y="215"/>
                  </a:lnTo>
                  <a:lnTo>
                    <a:pt x="5" y="204"/>
                  </a:lnTo>
                  <a:lnTo>
                    <a:pt x="11" y="191"/>
                  </a:lnTo>
                  <a:lnTo>
                    <a:pt x="17" y="177"/>
                  </a:lnTo>
                  <a:lnTo>
                    <a:pt x="24" y="164"/>
                  </a:lnTo>
                  <a:lnTo>
                    <a:pt x="31" y="153"/>
                  </a:lnTo>
                  <a:lnTo>
                    <a:pt x="36" y="144"/>
                  </a:lnTo>
                  <a:lnTo>
                    <a:pt x="41" y="141"/>
                  </a:lnTo>
                  <a:lnTo>
                    <a:pt x="46" y="141"/>
                  </a:lnTo>
                  <a:lnTo>
                    <a:pt x="54" y="141"/>
                  </a:lnTo>
                  <a:lnTo>
                    <a:pt x="64" y="141"/>
                  </a:lnTo>
                  <a:lnTo>
                    <a:pt x="73" y="141"/>
                  </a:lnTo>
                  <a:lnTo>
                    <a:pt x="73" y="146"/>
                  </a:lnTo>
                  <a:lnTo>
                    <a:pt x="75" y="152"/>
                  </a:lnTo>
                  <a:lnTo>
                    <a:pt x="77" y="158"/>
                  </a:lnTo>
                  <a:lnTo>
                    <a:pt x="80" y="164"/>
                  </a:lnTo>
                  <a:lnTo>
                    <a:pt x="88" y="176"/>
                  </a:lnTo>
                  <a:lnTo>
                    <a:pt x="97" y="187"/>
                  </a:lnTo>
                  <a:lnTo>
                    <a:pt x="107" y="198"/>
                  </a:lnTo>
                  <a:lnTo>
                    <a:pt x="118" y="208"/>
                  </a:lnTo>
                  <a:lnTo>
                    <a:pt x="124" y="211"/>
                  </a:lnTo>
                  <a:lnTo>
                    <a:pt x="129" y="214"/>
                  </a:lnTo>
                  <a:lnTo>
                    <a:pt x="135" y="215"/>
                  </a:lnTo>
                  <a:lnTo>
                    <a:pt x="139" y="216"/>
                  </a:lnTo>
                  <a:lnTo>
                    <a:pt x="155" y="215"/>
                  </a:lnTo>
                  <a:lnTo>
                    <a:pt x="170" y="213"/>
                  </a:lnTo>
                  <a:lnTo>
                    <a:pt x="184" y="209"/>
                  </a:lnTo>
                  <a:lnTo>
                    <a:pt x="199" y="204"/>
                  </a:lnTo>
                  <a:lnTo>
                    <a:pt x="211" y="196"/>
                  </a:lnTo>
                  <a:lnTo>
                    <a:pt x="221" y="189"/>
                  </a:lnTo>
                  <a:lnTo>
                    <a:pt x="225" y="185"/>
                  </a:lnTo>
                  <a:lnTo>
                    <a:pt x="228" y="181"/>
                  </a:lnTo>
                  <a:lnTo>
                    <a:pt x="230" y="177"/>
                  </a:lnTo>
                  <a:lnTo>
                    <a:pt x="233" y="172"/>
                  </a:lnTo>
                  <a:lnTo>
                    <a:pt x="256" y="175"/>
                  </a:lnTo>
                  <a:lnTo>
                    <a:pt x="273" y="176"/>
                  </a:lnTo>
                  <a:lnTo>
                    <a:pt x="281" y="177"/>
                  </a:lnTo>
                  <a:lnTo>
                    <a:pt x="288" y="178"/>
                  </a:lnTo>
                  <a:lnTo>
                    <a:pt x="294" y="181"/>
                  </a:lnTo>
                  <a:lnTo>
                    <a:pt x="300" y="184"/>
                  </a:lnTo>
                  <a:lnTo>
                    <a:pt x="326" y="184"/>
                  </a:lnTo>
                  <a:lnTo>
                    <a:pt x="326" y="181"/>
                  </a:lnTo>
                  <a:lnTo>
                    <a:pt x="327" y="178"/>
                  </a:lnTo>
                  <a:lnTo>
                    <a:pt x="329" y="176"/>
                  </a:lnTo>
                  <a:lnTo>
                    <a:pt x="331" y="174"/>
                  </a:lnTo>
                  <a:lnTo>
                    <a:pt x="337" y="170"/>
                  </a:lnTo>
                  <a:lnTo>
                    <a:pt x="344" y="167"/>
                  </a:lnTo>
                  <a:lnTo>
                    <a:pt x="350" y="164"/>
                  </a:lnTo>
                  <a:lnTo>
                    <a:pt x="357" y="162"/>
                  </a:lnTo>
                  <a:lnTo>
                    <a:pt x="362" y="158"/>
                  </a:lnTo>
                  <a:lnTo>
                    <a:pt x="366" y="154"/>
                  </a:lnTo>
                  <a:lnTo>
                    <a:pt x="372" y="149"/>
                  </a:lnTo>
                  <a:lnTo>
                    <a:pt x="378" y="143"/>
                  </a:lnTo>
                  <a:lnTo>
                    <a:pt x="383" y="136"/>
                  </a:lnTo>
                  <a:lnTo>
                    <a:pt x="389" y="129"/>
                  </a:lnTo>
                  <a:lnTo>
                    <a:pt x="400" y="114"/>
                  </a:lnTo>
                  <a:lnTo>
                    <a:pt x="408" y="97"/>
                  </a:lnTo>
                  <a:lnTo>
                    <a:pt x="415" y="79"/>
                  </a:lnTo>
                  <a:lnTo>
                    <a:pt x="420" y="62"/>
                  </a:lnTo>
                  <a:lnTo>
                    <a:pt x="424" y="46"/>
                  </a:lnTo>
                  <a:lnTo>
                    <a:pt x="426" y="30"/>
                  </a:lnTo>
                  <a:lnTo>
                    <a:pt x="427" y="25"/>
                  </a:lnTo>
                  <a:lnTo>
                    <a:pt x="429" y="20"/>
                  </a:lnTo>
                  <a:lnTo>
                    <a:pt x="435" y="15"/>
                  </a:lnTo>
                  <a:lnTo>
                    <a:pt x="440" y="11"/>
                  </a:lnTo>
                  <a:lnTo>
                    <a:pt x="447" y="6"/>
                  </a:lnTo>
                  <a:lnTo>
                    <a:pt x="453" y="3"/>
                  </a:lnTo>
                  <a:lnTo>
                    <a:pt x="460" y="1"/>
                  </a:lnTo>
                  <a:lnTo>
                    <a:pt x="465" y="0"/>
                  </a:lnTo>
                  <a:lnTo>
                    <a:pt x="479" y="2"/>
                  </a:lnTo>
                  <a:lnTo>
                    <a:pt x="495" y="6"/>
                  </a:lnTo>
                  <a:lnTo>
                    <a:pt x="512" y="10"/>
                  </a:lnTo>
                  <a:lnTo>
                    <a:pt x="525" y="12"/>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47" name="Freeform 246"/>
            <p:cNvSpPr>
              <a:spLocks/>
            </p:cNvSpPr>
            <p:nvPr/>
          </p:nvSpPr>
          <p:spPr bwMode="auto">
            <a:xfrm>
              <a:off x="8520071" y="4323052"/>
              <a:ext cx="92075" cy="57150"/>
            </a:xfrm>
            <a:custGeom>
              <a:avLst/>
              <a:gdLst>
                <a:gd name="T0" fmla="*/ 0 w 212"/>
                <a:gd name="T1" fmla="*/ 2147483646 h 105"/>
                <a:gd name="T2" fmla="*/ 2147483646 w 212"/>
                <a:gd name="T3" fmla="*/ 2147483646 h 105"/>
                <a:gd name="T4" fmla="*/ 2147483646 w 212"/>
                <a:gd name="T5" fmla="*/ 2147483646 h 105"/>
                <a:gd name="T6" fmla="*/ 2147483646 w 212"/>
                <a:gd name="T7" fmla="*/ 2147483646 h 105"/>
                <a:gd name="T8" fmla="*/ 2147483646 w 212"/>
                <a:gd name="T9" fmla="*/ 2147483646 h 105"/>
                <a:gd name="T10" fmla="*/ 2147483646 w 212"/>
                <a:gd name="T11" fmla="*/ 2147483646 h 105"/>
                <a:gd name="T12" fmla="*/ 2147483646 w 212"/>
                <a:gd name="T13" fmla="*/ 2147483646 h 105"/>
                <a:gd name="T14" fmla="*/ 2147483646 w 212"/>
                <a:gd name="T15" fmla="*/ 2147483646 h 105"/>
                <a:gd name="T16" fmla="*/ 2147483646 w 212"/>
                <a:gd name="T17" fmla="*/ 2147483646 h 105"/>
                <a:gd name="T18" fmla="*/ 2147483646 w 212"/>
                <a:gd name="T19" fmla="*/ 2147483646 h 105"/>
                <a:gd name="T20" fmla="*/ 2147483646 w 212"/>
                <a:gd name="T21" fmla="*/ 2147483646 h 105"/>
                <a:gd name="T22" fmla="*/ 2147483646 w 212"/>
                <a:gd name="T23" fmla="*/ 2147483646 h 105"/>
                <a:gd name="T24" fmla="*/ 2147483646 w 212"/>
                <a:gd name="T25" fmla="*/ 0 h 105"/>
                <a:gd name="T26" fmla="*/ 2147483646 w 212"/>
                <a:gd name="T27" fmla="*/ 0 h 105"/>
                <a:gd name="T28" fmla="*/ 2147483646 w 212"/>
                <a:gd name="T29" fmla="*/ 2147483646 h 105"/>
                <a:gd name="T30" fmla="*/ 2147483646 w 212"/>
                <a:gd name="T31" fmla="*/ 2147483646 h 105"/>
                <a:gd name="T32" fmla="*/ 2147483646 w 212"/>
                <a:gd name="T33" fmla="*/ 2147483646 h 105"/>
                <a:gd name="T34" fmla="*/ 2147483646 w 212"/>
                <a:gd name="T35" fmla="*/ 2147483646 h 105"/>
                <a:gd name="T36" fmla="*/ 2147483646 w 212"/>
                <a:gd name="T37" fmla="*/ 2147483646 h 105"/>
                <a:gd name="T38" fmla="*/ 2147483646 w 212"/>
                <a:gd name="T39" fmla="*/ 2147483646 h 105"/>
                <a:gd name="T40" fmla="*/ 2147483646 w 212"/>
                <a:gd name="T41" fmla="*/ 2147483646 h 105"/>
                <a:gd name="T42" fmla="*/ 2147483646 w 212"/>
                <a:gd name="T43" fmla="*/ 2147483646 h 105"/>
                <a:gd name="T44" fmla="*/ 2147483646 w 212"/>
                <a:gd name="T45" fmla="*/ 2147483646 h 105"/>
                <a:gd name="T46" fmla="*/ 0 w 212"/>
                <a:gd name="T47" fmla="*/ 2147483646 h 10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12" h="105">
                  <a:moveTo>
                    <a:pt x="0" y="105"/>
                  </a:moveTo>
                  <a:lnTo>
                    <a:pt x="16" y="85"/>
                  </a:lnTo>
                  <a:lnTo>
                    <a:pt x="35" y="68"/>
                  </a:lnTo>
                  <a:lnTo>
                    <a:pt x="44" y="60"/>
                  </a:lnTo>
                  <a:lnTo>
                    <a:pt x="54" y="53"/>
                  </a:lnTo>
                  <a:lnTo>
                    <a:pt x="64" y="46"/>
                  </a:lnTo>
                  <a:lnTo>
                    <a:pt x="73" y="38"/>
                  </a:lnTo>
                  <a:lnTo>
                    <a:pt x="83" y="32"/>
                  </a:lnTo>
                  <a:lnTo>
                    <a:pt x="94" y="27"/>
                  </a:lnTo>
                  <a:lnTo>
                    <a:pt x="106" y="21"/>
                  </a:lnTo>
                  <a:lnTo>
                    <a:pt x="118" y="16"/>
                  </a:lnTo>
                  <a:lnTo>
                    <a:pt x="144" y="8"/>
                  </a:lnTo>
                  <a:lnTo>
                    <a:pt x="172" y="0"/>
                  </a:lnTo>
                  <a:lnTo>
                    <a:pt x="212" y="0"/>
                  </a:lnTo>
                  <a:lnTo>
                    <a:pt x="202" y="9"/>
                  </a:lnTo>
                  <a:lnTo>
                    <a:pt x="190" y="18"/>
                  </a:lnTo>
                  <a:lnTo>
                    <a:pt x="178" y="27"/>
                  </a:lnTo>
                  <a:lnTo>
                    <a:pt x="165" y="35"/>
                  </a:lnTo>
                  <a:lnTo>
                    <a:pt x="137" y="52"/>
                  </a:lnTo>
                  <a:lnTo>
                    <a:pt x="109" y="66"/>
                  </a:lnTo>
                  <a:lnTo>
                    <a:pt x="79" y="79"/>
                  </a:lnTo>
                  <a:lnTo>
                    <a:pt x="50" y="90"/>
                  </a:lnTo>
                  <a:lnTo>
                    <a:pt x="23" y="99"/>
                  </a:lnTo>
                  <a:lnTo>
                    <a:pt x="0" y="105"/>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48" name="Freeform 247"/>
            <p:cNvSpPr>
              <a:spLocks/>
            </p:cNvSpPr>
            <p:nvPr/>
          </p:nvSpPr>
          <p:spPr bwMode="auto">
            <a:xfrm>
              <a:off x="8635958" y="3989677"/>
              <a:ext cx="42862" cy="88900"/>
            </a:xfrm>
            <a:custGeom>
              <a:avLst/>
              <a:gdLst>
                <a:gd name="T0" fmla="*/ 0 w 92"/>
                <a:gd name="T1" fmla="*/ 2147483646 h 166"/>
                <a:gd name="T2" fmla="*/ 0 w 92"/>
                <a:gd name="T3" fmla="*/ 2147483646 h 166"/>
                <a:gd name="T4" fmla="*/ 2147483646 w 92"/>
                <a:gd name="T5" fmla="*/ 2147483646 h 166"/>
                <a:gd name="T6" fmla="*/ 2147483646 w 92"/>
                <a:gd name="T7" fmla="*/ 2147483646 h 166"/>
                <a:gd name="T8" fmla="*/ 2147483646 w 92"/>
                <a:gd name="T9" fmla="*/ 2147483646 h 166"/>
                <a:gd name="T10" fmla="*/ 2147483646 w 92"/>
                <a:gd name="T11" fmla="*/ 2147483646 h 166"/>
                <a:gd name="T12" fmla="*/ 2147483646 w 92"/>
                <a:gd name="T13" fmla="*/ 2147483646 h 166"/>
                <a:gd name="T14" fmla="*/ 2147483646 w 92"/>
                <a:gd name="T15" fmla="*/ 2147483646 h 166"/>
                <a:gd name="T16" fmla="*/ 2147483646 w 92"/>
                <a:gd name="T17" fmla="*/ 2147483646 h 166"/>
                <a:gd name="T18" fmla="*/ 2147483646 w 92"/>
                <a:gd name="T19" fmla="*/ 2147483646 h 166"/>
                <a:gd name="T20" fmla="*/ 2147483646 w 92"/>
                <a:gd name="T21" fmla="*/ 2147483646 h 166"/>
                <a:gd name="T22" fmla="*/ 2147483646 w 92"/>
                <a:gd name="T23" fmla="*/ 2147483646 h 166"/>
                <a:gd name="T24" fmla="*/ 2147483646 w 92"/>
                <a:gd name="T25" fmla="*/ 2147483646 h 166"/>
                <a:gd name="T26" fmla="*/ 2147483646 w 92"/>
                <a:gd name="T27" fmla="*/ 2147483646 h 166"/>
                <a:gd name="T28" fmla="*/ 2147483646 w 92"/>
                <a:gd name="T29" fmla="*/ 2147483646 h 166"/>
                <a:gd name="T30" fmla="*/ 2147483646 w 92"/>
                <a:gd name="T31" fmla="*/ 2147483646 h 166"/>
                <a:gd name="T32" fmla="*/ 2147483646 w 92"/>
                <a:gd name="T33" fmla="*/ 2147483646 h 166"/>
                <a:gd name="T34" fmla="*/ 2147483646 w 92"/>
                <a:gd name="T35" fmla="*/ 2147483646 h 166"/>
                <a:gd name="T36" fmla="*/ 2147483646 w 92"/>
                <a:gd name="T37" fmla="*/ 2147483646 h 166"/>
                <a:gd name="T38" fmla="*/ 2147483646 w 92"/>
                <a:gd name="T39" fmla="*/ 2147483646 h 166"/>
                <a:gd name="T40" fmla="*/ 2147483646 w 92"/>
                <a:gd name="T41" fmla="*/ 2147483646 h 166"/>
                <a:gd name="T42" fmla="*/ 2147483646 w 92"/>
                <a:gd name="T43" fmla="*/ 2147483646 h 166"/>
                <a:gd name="T44" fmla="*/ 2147483646 w 92"/>
                <a:gd name="T45" fmla="*/ 2147483646 h 166"/>
                <a:gd name="T46" fmla="*/ 2147483646 w 92"/>
                <a:gd name="T47" fmla="*/ 2147483646 h 166"/>
                <a:gd name="T48" fmla="*/ 2147483646 w 92"/>
                <a:gd name="T49" fmla="*/ 2147483646 h 166"/>
                <a:gd name="T50" fmla="*/ 2147483646 w 92"/>
                <a:gd name="T51" fmla="*/ 2147483646 h 166"/>
                <a:gd name="T52" fmla="*/ 2147483646 w 92"/>
                <a:gd name="T53" fmla="*/ 2147483646 h 166"/>
                <a:gd name="T54" fmla="*/ 2147483646 w 92"/>
                <a:gd name="T55" fmla="*/ 2147483646 h 166"/>
                <a:gd name="T56" fmla="*/ 2147483646 w 92"/>
                <a:gd name="T57" fmla="*/ 2147483646 h 166"/>
                <a:gd name="T58" fmla="*/ 2147483646 w 92"/>
                <a:gd name="T59" fmla="*/ 2147483646 h 166"/>
                <a:gd name="T60" fmla="*/ 2147483646 w 92"/>
                <a:gd name="T61" fmla="*/ 2147483646 h 166"/>
                <a:gd name="T62" fmla="*/ 2147483646 w 92"/>
                <a:gd name="T63" fmla="*/ 2147483646 h 166"/>
                <a:gd name="T64" fmla="*/ 2147483646 w 92"/>
                <a:gd name="T65" fmla="*/ 2147483646 h 166"/>
                <a:gd name="T66" fmla="*/ 2147483646 w 92"/>
                <a:gd name="T67" fmla="*/ 2147483646 h 166"/>
                <a:gd name="T68" fmla="*/ 2147483646 w 92"/>
                <a:gd name="T69" fmla="*/ 2147483646 h 166"/>
                <a:gd name="T70" fmla="*/ 2147483646 w 92"/>
                <a:gd name="T71" fmla="*/ 2147483646 h 166"/>
                <a:gd name="T72" fmla="*/ 2147483646 w 92"/>
                <a:gd name="T73" fmla="*/ 2147483646 h 166"/>
                <a:gd name="T74" fmla="*/ 2147483646 w 92"/>
                <a:gd name="T75" fmla="*/ 2147483646 h 166"/>
                <a:gd name="T76" fmla="*/ 2147483646 w 92"/>
                <a:gd name="T77" fmla="*/ 2147483646 h 166"/>
                <a:gd name="T78" fmla="*/ 2147483646 w 92"/>
                <a:gd name="T79" fmla="*/ 2147483646 h 166"/>
                <a:gd name="T80" fmla="*/ 2147483646 w 92"/>
                <a:gd name="T81" fmla="*/ 2147483646 h 166"/>
                <a:gd name="T82" fmla="*/ 2147483646 w 92"/>
                <a:gd name="T83" fmla="*/ 2147483646 h 166"/>
                <a:gd name="T84" fmla="*/ 2147483646 w 92"/>
                <a:gd name="T85" fmla="*/ 2147483646 h 166"/>
                <a:gd name="T86" fmla="*/ 2147483646 w 92"/>
                <a:gd name="T87" fmla="*/ 2147483646 h 166"/>
                <a:gd name="T88" fmla="*/ 2147483646 w 92"/>
                <a:gd name="T89" fmla="*/ 2147483646 h 166"/>
                <a:gd name="T90" fmla="*/ 0 w 92"/>
                <a:gd name="T91" fmla="*/ 0 h 166"/>
                <a:gd name="T92" fmla="*/ 0 w 92"/>
                <a:gd name="T93" fmla="*/ 2147483646 h 166"/>
                <a:gd name="T94" fmla="*/ 0 w 92"/>
                <a:gd name="T95" fmla="*/ 2147483646 h 166"/>
                <a:gd name="T96" fmla="*/ 0 w 92"/>
                <a:gd name="T97" fmla="*/ 2147483646 h 166"/>
                <a:gd name="T98" fmla="*/ 0 w 92"/>
                <a:gd name="T99" fmla="*/ 2147483646 h 166"/>
                <a:gd name="T100" fmla="*/ 0 w 92"/>
                <a:gd name="T101" fmla="*/ 2147483646 h 166"/>
                <a:gd name="T102" fmla="*/ 0 w 92"/>
                <a:gd name="T103" fmla="*/ 2147483646 h 16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92" h="166">
                  <a:moveTo>
                    <a:pt x="0" y="81"/>
                  </a:moveTo>
                  <a:lnTo>
                    <a:pt x="0" y="148"/>
                  </a:lnTo>
                  <a:lnTo>
                    <a:pt x="5" y="144"/>
                  </a:lnTo>
                  <a:lnTo>
                    <a:pt x="12" y="139"/>
                  </a:lnTo>
                  <a:lnTo>
                    <a:pt x="14" y="137"/>
                  </a:lnTo>
                  <a:lnTo>
                    <a:pt x="17" y="135"/>
                  </a:lnTo>
                  <a:lnTo>
                    <a:pt x="18" y="132"/>
                  </a:lnTo>
                  <a:lnTo>
                    <a:pt x="19" y="130"/>
                  </a:lnTo>
                  <a:lnTo>
                    <a:pt x="20" y="138"/>
                  </a:lnTo>
                  <a:lnTo>
                    <a:pt x="24" y="148"/>
                  </a:lnTo>
                  <a:lnTo>
                    <a:pt x="27" y="154"/>
                  </a:lnTo>
                  <a:lnTo>
                    <a:pt x="30" y="159"/>
                  </a:lnTo>
                  <a:lnTo>
                    <a:pt x="35" y="163"/>
                  </a:lnTo>
                  <a:lnTo>
                    <a:pt x="39" y="166"/>
                  </a:lnTo>
                  <a:lnTo>
                    <a:pt x="41" y="158"/>
                  </a:lnTo>
                  <a:lnTo>
                    <a:pt x="41" y="148"/>
                  </a:lnTo>
                  <a:lnTo>
                    <a:pt x="41" y="137"/>
                  </a:lnTo>
                  <a:lnTo>
                    <a:pt x="41" y="126"/>
                  </a:lnTo>
                  <a:lnTo>
                    <a:pt x="40" y="107"/>
                  </a:lnTo>
                  <a:lnTo>
                    <a:pt x="39" y="99"/>
                  </a:lnTo>
                  <a:lnTo>
                    <a:pt x="48" y="100"/>
                  </a:lnTo>
                  <a:lnTo>
                    <a:pt x="57" y="102"/>
                  </a:lnTo>
                  <a:lnTo>
                    <a:pt x="64" y="105"/>
                  </a:lnTo>
                  <a:lnTo>
                    <a:pt x="71" y="108"/>
                  </a:lnTo>
                  <a:lnTo>
                    <a:pt x="76" y="111"/>
                  </a:lnTo>
                  <a:lnTo>
                    <a:pt x="82" y="114"/>
                  </a:lnTo>
                  <a:lnTo>
                    <a:pt x="87" y="116"/>
                  </a:lnTo>
                  <a:lnTo>
                    <a:pt x="92" y="118"/>
                  </a:lnTo>
                  <a:lnTo>
                    <a:pt x="85" y="103"/>
                  </a:lnTo>
                  <a:lnTo>
                    <a:pt x="81" y="89"/>
                  </a:lnTo>
                  <a:lnTo>
                    <a:pt x="76" y="75"/>
                  </a:lnTo>
                  <a:lnTo>
                    <a:pt x="73" y="60"/>
                  </a:lnTo>
                  <a:lnTo>
                    <a:pt x="70" y="47"/>
                  </a:lnTo>
                  <a:lnTo>
                    <a:pt x="67" y="34"/>
                  </a:lnTo>
                  <a:lnTo>
                    <a:pt x="63" y="23"/>
                  </a:lnTo>
                  <a:lnTo>
                    <a:pt x="59" y="13"/>
                  </a:lnTo>
                  <a:lnTo>
                    <a:pt x="59" y="19"/>
                  </a:lnTo>
                  <a:lnTo>
                    <a:pt x="59" y="25"/>
                  </a:lnTo>
                  <a:lnTo>
                    <a:pt x="50" y="23"/>
                  </a:lnTo>
                  <a:lnTo>
                    <a:pt x="42" y="19"/>
                  </a:lnTo>
                  <a:lnTo>
                    <a:pt x="35" y="15"/>
                  </a:lnTo>
                  <a:lnTo>
                    <a:pt x="29" y="11"/>
                  </a:lnTo>
                  <a:lnTo>
                    <a:pt x="23" y="7"/>
                  </a:lnTo>
                  <a:lnTo>
                    <a:pt x="16" y="3"/>
                  </a:lnTo>
                  <a:lnTo>
                    <a:pt x="8" y="1"/>
                  </a:lnTo>
                  <a:lnTo>
                    <a:pt x="0" y="0"/>
                  </a:lnTo>
                  <a:lnTo>
                    <a:pt x="0" y="10"/>
                  </a:lnTo>
                  <a:lnTo>
                    <a:pt x="0" y="19"/>
                  </a:lnTo>
                  <a:lnTo>
                    <a:pt x="0" y="33"/>
                  </a:lnTo>
                  <a:lnTo>
                    <a:pt x="0" y="52"/>
                  </a:lnTo>
                  <a:lnTo>
                    <a:pt x="0" y="70"/>
                  </a:lnTo>
                  <a:lnTo>
                    <a:pt x="0" y="81"/>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49" name="Freeform 248"/>
            <p:cNvSpPr>
              <a:spLocks/>
            </p:cNvSpPr>
            <p:nvPr/>
          </p:nvSpPr>
          <p:spPr bwMode="auto">
            <a:xfrm>
              <a:off x="8648659" y="4134140"/>
              <a:ext cx="71437" cy="55562"/>
            </a:xfrm>
            <a:custGeom>
              <a:avLst/>
              <a:gdLst>
                <a:gd name="T0" fmla="*/ 2147483646 w 166"/>
                <a:gd name="T1" fmla="*/ 0 h 62"/>
                <a:gd name="T2" fmla="*/ 2147483646 w 166"/>
                <a:gd name="T3" fmla="*/ 2147483646 h 62"/>
                <a:gd name="T4" fmla="*/ 2147483646 w 166"/>
                <a:gd name="T5" fmla="*/ 2147483646 h 62"/>
                <a:gd name="T6" fmla="*/ 2147483646 w 166"/>
                <a:gd name="T7" fmla="*/ 2147483646 h 62"/>
                <a:gd name="T8" fmla="*/ 2147483646 w 166"/>
                <a:gd name="T9" fmla="*/ 2147483646 h 62"/>
                <a:gd name="T10" fmla="*/ 2147483646 w 166"/>
                <a:gd name="T11" fmla="*/ 2147483646 h 62"/>
                <a:gd name="T12" fmla="*/ 2147483646 w 166"/>
                <a:gd name="T13" fmla="*/ 2147483646 h 62"/>
                <a:gd name="T14" fmla="*/ 2147483646 w 166"/>
                <a:gd name="T15" fmla="*/ 2147483646 h 62"/>
                <a:gd name="T16" fmla="*/ 2147483646 w 166"/>
                <a:gd name="T17" fmla="*/ 2147483646 h 62"/>
                <a:gd name="T18" fmla="*/ 2147483646 w 166"/>
                <a:gd name="T19" fmla="*/ 2147483646 h 62"/>
                <a:gd name="T20" fmla="*/ 2147483646 w 166"/>
                <a:gd name="T21" fmla="*/ 0 h 62"/>
                <a:gd name="T22" fmla="*/ 2147483646 w 166"/>
                <a:gd name="T23" fmla="*/ 2147483646 h 62"/>
                <a:gd name="T24" fmla="*/ 2147483646 w 166"/>
                <a:gd name="T25" fmla="*/ 2147483646 h 62"/>
                <a:gd name="T26" fmla="*/ 2147483646 w 166"/>
                <a:gd name="T27" fmla="*/ 2147483646 h 62"/>
                <a:gd name="T28" fmla="*/ 2147483646 w 166"/>
                <a:gd name="T29" fmla="*/ 2147483646 h 62"/>
                <a:gd name="T30" fmla="*/ 2147483646 w 166"/>
                <a:gd name="T31" fmla="*/ 2147483646 h 62"/>
                <a:gd name="T32" fmla="*/ 2147483646 w 166"/>
                <a:gd name="T33" fmla="*/ 2147483646 h 62"/>
                <a:gd name="T34" fmla="*/ 2147483646 w 166"/>
                <a:gd name="T35" fmla="*/ 2147483646 h 62"/>
                <a:gd name="T36" fmla="*/ 2147483646 w 166"/>
                <a:gd name="T37" fmla="*/ 2147483646 h 62"/>
                <a:gd name="T38" fmla="*/ 2147483646 w 166"/>
                <a:gd name="T39" fmla="*/ 2147483646 h 62"/>
                <a:gd name="T40" fmla="*/ 2147483646 w 166"/>
                <a:gd name="T41" fmla="*/ 2147483646 h 62"/>
                <a:gd name="T42" fmla="*/ 2147483646 w 166"/>
                <a:gd name="T43" fmla="*/ 2147483646 h 62"/>
                <a:gd name="T44" fmla="*/ 2147483646 w 166"/>
                <a:gd name="T45" fmla="*/ 2147483646 h 62"/>
                <a:gd name="T46" fmla="*/ 2147483646 w 166"/>
                <a:gd name="T47" fmla="*/ 2147483646 h 62"/>
                <a:gd name="T48" fmla="*/ 2147483646 w 166"/>
                <a:gd name="T49" fmla="*/ 2147483646 h 62"/>
                <a:gd name="T50" fmla="*/ 2147483646 w 166"/>
                <a:gd name="T51" fmla="*/ 2147483646 h 62"/>
                <a:gd name="T52" fmla="*/ 2147483646 w 166"/>
                <a:gd name="T53" fmla="*/ 2147483646 h 62"/>
                <a:gd name="T54" fmla="*/ 2147483646 w 166"/>
                <a:gd name="T55" fmla="*/ 2147483646 h 62"/>
                <a:gd name="T56" fmla="*/ 2147483646 w 166"/>
                <a:gd name="T57" fmla="*/ 2147483646 h 62"/>
                <a:gd name="T58" fmla="*/ 2147483646 w 166"/>
                <a:gd name="T59" fmla="*/ 2147483646 h 62"/>
                <a:gd name="T60" fmla="*/ 2147483646 w 166"/>
                <a:gd name="T61" fmla="*/ 2147483646 h 62"/>
                <a:gd name="T62" fmla="*/ 2147483646 w 166"/>
                <a:gd name="T63" fmla="*/ 2147483646 h 62"/>
                <a:gd name="T64" fmla="*/ 2147483646 w 166"/>
                <a:gd name="T65" fmla="*/ 2147483646 h 62"/>
                <a:gd name="T66" fmla="*/ 2147483646 w 166"/>
                <a:gd name="T67" fmla="*/ 2147483646 h 62"/>
                <a:gd name="T68" fmla="*/ 2147483646 w 166"/>
                <a:gd name="T69" fmla="*/ 2147483646 h 62"/>
                <a:gd name="T70" fmla="*/ 2147483646 w 166"/>
                <a:gd name="T71" fmla="*/ 2147483646 h 62"/>
                <a:gd name="T72" fmla="*/ 2147483646 w 166"/>
                <a:gd name="T73" fmla="*/ 2147483646 h 62"/>
                <a:gd name="T74" fmla="*/ 2147483646 w 166"/>
                <a:gd name="T75" fmla="*/ 2147483646 h 62"/>
                <a:gd name="T76" fmla="*/ 2147483646 w 166"/>
                <a:gd name="T77" fmla="*/ 2147483646 h 62"/>
                <a:gd name="T78" fmla="*/ 2147483646 w 166"/>
                <a:gd name="T79" fmla="*/ 2147483646 h 62"/>
                <a:gd name="T80" fmla="*/ 2147483646 w 166"/>
                <a:gd name="T81" fmla="*/ 2147483646 h 62"/>
                <a:gd name="T82" fmla="*/ 2147483646 w 166"/>
                <a:gd name="T83" fmla="*/ 2147483646 h 62"/>
                <a:gd name="T84" fmla="*/ 2147483646 w 166"/>
                <a:gd name="T85" fmla="*/ 2147483646 h 62"/>
                <a:gd name="T86" fmla="*/ 0 w 166"/>
                <a:gd name="T87" fmla="*/ 2147483646 h 62"/>
                <a:gd name="T88" fmla="*/ 2147483646 w 166"/>
                <a:gd name="T89" fmla="*/ 2147483646 h 62"/>
                <a:gd name="T90" fmla="*/ 2147483646 w 166"/>
                <a:gd name="T91" fmla="*/ 2147483646 h 62"/>
                <a:gd name="T92" fmla="*/ 2147483646 w 166"/>
                <a:gd name="T93" fmla="*/ 0 h 6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6" h="62">
                  <a:moveTo>
                    <a:pt x="7" y="0"/>
                  </a:moveTo>
                  <a:lnTo>
                    <a:pt x="14" y="3"/>
                  </a:lnTo>
                  <a:lnTo>
                    <a:pt x="22" y="6"/>
                  </a:lnTo>
                  <a:lnTo>
                    <a:pt x="30" y="7"/>
                  </a:lnTo>
                  <a:lnTo>
                    <a:pt x="36" y="8"/>
                  </a:lnTo>
                  <a:lnTo>
                    <a:pt x="48" y="8"/>
                  </a:lnTo>
                  <a:lnTo>
                    <a:pt x="58" y="7"/>
                  </a:lnTo>
                  <a:lnTo>
                    <a:pt x="69" y="5"/>
                  </a:lnTo>
                  <a:lnTo>
                    <a:pt x="80" y="3"/>
                  </a:lnTo>
                  <a:lnTo>
                    <a:pt x="92" y="1"/>
                  </a:lnTo>
                  <a:lnTo>
                    <a:pt x="106" y="0"/>
                  </a:lnTo>
                  <a:lnTo>
                    <a:pt x="111" y="1"/>
                  </a:lnTo>
                  <a:lnTo>
                    <a:pt x="115" y="2"/>
                  </a:lnTo>
                  <a:lnTo>
                    <a:pt x="120" y="5"/>
                  </a:lnTo>
                  <a:lnTo>
                    <a:pt x="124" y="8"/>
                  </a:lnTo>
                  <a:lnTo>
                    <a:pt x="132" y="17"/>
                  </a:lnTo>
                  <a:lnTo>
                    <a:pt x="138" y="26"/>
                  </a:lnTo>
                  <a:lnTo>
                    <a:pt x="145" y="36"/>
                  </a:lnTo>
                  <a:lnTo>
                    <a:pt x="151" y="45"/>
                  </a:lnTo>
                  <a:lnTo>
                    <a:pt x="155" y="49"/>
                  </a:lnTo>
                  <a:lnTo>
                    <a:pt x="158" y="52"/>
                  </a:lnTo>
                  <a:lnTo>
                    <a:pt x="162" y="54"/>
                  </a:lnTo>
                  <a:lnTo>
                    <a:pt x="166" y="56"/>
                  </a:lnTo>
                  <a:lnTo>
                    <a:pt x="159" y="57"/>
                  </a:lnTo>
                  <a:lnTo>
                    <a:pt x="151" y="59"/>
                  </a:lnTo>
                  <a:lnTo>
                    <a:pt x="143" y="61"/>
                  </a:lnTo>
                  <a:lnTo>
                    <a:pt x="133" y="62"/>
                  </a:lnTo>
                  <a:lnTo>
                    <a:pt x="125" y="61"/>
                  </a:lnTo>
                  <a:lnTo>
                    <a:pt x="119" y="58"/>
                  </a:lnTo>
                  <a:lnTo>
                    <a:pt x="112" y="54"/>
                  </a:lnTo>
                  <a:lnTo>
                    <a:pt x="106" y="50"/>
                  </a:lnTo>
                  <a:lnTo>
                    <a:pt x="100" y="45"/>
                  </a:lnTo>
                  <a:lnTo>
                    <a:pt x="93" y="41"/>
                  </a:lnTo>
                  <a:lnTo>
                    <a:pt x="87" y="39"/>
                  </a:lnTo>
                  <a:lnTo>
                    <a:pt x="79" y="38"/>
                  </a:lnTo>
                  <a:lnTo>
                    <a:pt x="56" y="38"/>
                  </a:lnTo>
                  <a:lnTo>
                    <a:pt x="35" y="39"/>
                  </a:lnTo>
                  <a:lnTo>
                    <a:pt x="26" y="41"/>
                  </a:lnTo>
                  <a:lnTo>
                    <a:pt x="19" y="43"/>
                  </a:lnTo>
                  <a:lnTo>
                    <a:pt x="12" y="46"/>
                  </a:lnTo>
                  <a:lnTo>
                    <a:pt x="7" y="50"/>
                  </a:lnTo>
                  <a:lnTo>
                    <a:pt x="2" y="45"/>
                  </a:lnTo>
                  <a:lnTo>
                    <a:pt x="1" y="40"/>
                  </a:lnTo>
                  <a:lnTo>
                    <a:pt x="0" y="34"/>
                  </a:lnTo>
                  <a:lnTo>
                    <a:pt x="1" y="28"/>
                  </a:lnTo>
                  <a:lnTo>
                    <a:pt x="4" y="15"/>
                  </a:lnTo>
                  <a:lnTo>
                    <a:pt x="7"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50" name="Freeform 249"/>
            <p:cNvSpPr>
              <a:spLocks/>
            </p:cNvSpPr>
            <p:nvPr/>
          </p:nvSpPr>
          <p:spPr bwMode="auto">
            <a:xfrm>
              <a:off x="8724859" y="4057940"/>
              <a:ext cx="85725" cy="63500"/>
            </a:xfrm>
            <a:custGeom>
              <a:avLst/>
              <a:gdLst>
                <a:gd name="T0" fmla="*/ 2147483646 w 193"/>
                <a:gd name="T1" fmla="*/ 2147483646 h 121"/>
                <a:gd name="T2" fmla="*/ 2147483646 w 193"/>
                <a:gd name="T3" fmla="*/ 2147483646 h 121"/>
                <a:gd name="T4" fmla="*/ 2147483646 w 193"/>
                <a:gd name="T5" fmla="*/ 2147483646 h 121"/>
                <a:gd name="T6" fmla="*/ 2147483646 w 193"/>
                <a:gd name="T7" fmla="*/ 2147483646 h 121"/>
                <a:gd name="T8" fmla="*/ 2147483646 w 193"/>
                <a:gd name="T9" fmla="*/ 2147483646 h 121"/>
                <a:gd name="T10" fmla="*/ 2147483646 w 193"/>
                <a:gd name="T11" fmla="*/ 2147483646 h 121"/>
                <a:gd name="T12" fmla="*/ 2147483646 w 193"/>
                <a:gd name="T13" fmla="*/ 2147483646 h 121"/>
                <a:gd name="T14" fmla="*/ 2147483646 w 193"/>
                <a:gd name="T15" fmla="*/ 2147483646 h 121"/>
                <a:gd name="T16" fmla="*/ 2147483646 w 193"/>
                <a:gd name="T17" fmla="*/ 2147483646 h 121"/>
                <a:gd name="T18" fmla="*/ 2147483646 w 193"/>
                <a:gd name="T19" fmla="*/ 2147483646 h 121"/>
                <a:gd name="T20" fmla="*/ 2147483646 w 193"/>
                <a:gd name="T21" fmla="*/ 2147483646 h 121"/>
                <a:gd name="T22" fmla="*/ 2147483646 w 193"/>
                <a:gd name="T23" fmla="*/ 2147483646 h 121"/>
                <a:gd name="T24" fmla="*/ 2147483646 w 193"/>
                <a:gd name="T25" fmla="*/ 2147483646 h 121"/>
                <a:gd name="T26" fmla="*/ 2147483646 w 193"/>
                <a:gd name="T27" fmla="*/ 2147483646 h 121"/>
                <a:gd name="T28" fmla="*/ 2147483646 w 193"/>
                <a:gd name="T29" fmla="*/ 2147483646 h 121"/>
                <a:gd name="T30" fmla="*/ 2147483646 w 193"/>
                <a:gd name="T31" fmla="*/ 2147483646 h 121"/>
                <a:gd name="T32" fmla="*/ 2147483646 w 193"/>
                <a:gd name="T33" fmla="*/ 2147483646 h 121"/>
                <a:gd name="T34" fmla="*/ 2147483646 w 193"/>
                <a:gd name="T35" fmla="*/ 2147483646 h 121"/>
                <a:gd name="T36" fmla="*/ 2147483646 w 193"/>
                <a:gd name="T37" fmla="*/ 2147483646 h 121"/>
                <a:gd name="T38" fmla="*/ 2147483646 w 193"/>
                <a:gd name="T39" fmla="*/ 2147483646 h 121"/>
                <a:gd name="T40" fmla="*/ 2147483646 w 193"/>
                <a:gd name="T41" fmla="*/ 2147483646 h 121"/>
                <a:gd name="T42" fmla="*/ 2147483646 w 193"/>
                <a:gd name="T43" fmla="*/ 2147483646 h 121"/>
                <a:gd name="T44" fmla="*/ 2147483646 w 193"/>
                <a:gd name="T45" fmla="*/ 2147483646 h 121"/>
                <a:gd name="T46" fmla="*/ 2147483646 w 193"/>
                <a:gd name="T47" fmla="*/ 2147483646 h 121"/>
                <a:gd name="T48" fmla="*/ 2147483646 w 193"/>
                <a:gd name="T49" fmla="*/ 2147483646 h 121"/>
                <a:gd name="T50" fmla="*/ 2147483646 w 193"/>
                <a:gd name="T51" fmla="*/ 2147483646 h 121"/>
                <a:gd name="T52" fmla="*/ 2147483646 w 193"/>
                <a:gd name="T53" fmla="*/ 2147483646 h 121"/>
                <a:gd name="T54" fmla="*/ 2147483646 w 193"/>
                <a:gd name="T55" fmla="*/ 2147483646 h 121"/>
                <a:gd name="T56" fmla="*/ 2147483646 w 193"/>
                <a:gd name="T57" fmla="*/ 2147483646 h 121"/>
                <a:gd name="T58" fmla="*/ 0 w 193"/>
                <a:gd name="T59" fmla="*/ 2147483646 h 121"/>
                <a:gd name="T60" fmla="*/ 2147483646 w 193"/>
                <a:gd name="T61" fmla="*/ 2147483646 h 121"/>
                <a:gd name="T62" fmla="*/ 2147483646 w 193"/>
                <a:gd name="T63" fmla="*/ 2147483646 h 121"/>
                <a:gd name="T64" fmla="*/ 2147483646 w 193"/>
                <a:gd name="T65" fmla="*/ 2147483646 h 12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93" h="121">
                  <a:moveTo>
                    <a:pt x="26" y="36"/>
                  </a:moveTo>
                  <a:lnTo>
                    <a:pt x="33" y="35"/>
                  </a:lnTo>
                  <a:lnTo>
                    <a:pt x="39" y="31"/>
                  </a:lnTo>
                  <a:lnTo>
                    <a:pt x="48" y="25"/>
                  </a:lnTo>
                  <a:lnTo>
                    <a:pt x="58" y="18"/>
                  </a:lnTo>
                  <a:lnTo>
                    <a:pt x="68" y="12"/>
                  </a:lnTo>
                  <a:lnTo>
                    <a:pt x="79" y="6"/>
                  </a:lnTo>
                  <a:lnTo>
                    <a:pt x="84" y="4"/>
                  </a:lnTo>
                  <a:lnTo>
                    <a:pt x="90" y="2"/>
                  </a:lnTo>
                  <a:lnTo>
                    <a:pt x="94" y="1"/>
                  </a:lnTo>
                  <a:lnTo>
                    <a:pt x="100" y="0"/>
                  </a:lnTo>
                  <a:lnTo>
                    <a:pt x="105" y="1"/>
                  </a:lnTo>
                  <a:lnTo>
                    <a:pt x="111" y="1"/>
                  </a:lnTo>
                  <a:lnTo>
                    <a:pt x="116" y="3"/>
                  </a:lnTo>
                  <a:lnTo>
                    <a:pt x="122" y="5"/>
                  </a:lnTo>
                  <a:lnTo>
                    <a:pt x="131" y="10"/>
                  </a:lnTo>
                  <a:lnTo>
                    <a:pt x="139" y="15"/>
                  </a:lnTo>
                  <a:lnTo>
                    <a:pt x="148" y="21"/>
                  </a:lnTo>
                  <a:lnTo>
                    <a:pt x="158" y="26"/>
                  </a:lnTo>
                  <a:lnTo>
                    <a:pt x="162" y="28"/>
                  </a:lnTo>
                  <a:lnTo>
                    <a:pt x="168" y="29"/>
                  </a:lnTo>
                  <a:lnTo>
                    <a:pt x="173" y="30"/>
                  </a:lnTo>
                  <a:lnTo>
                    <a:pt x="179" y="30"/>
                  </a:lnTo>
                  <a:lnTo>
                    <a:pt x="179" y="48"/>
                  </a:lnTo>
                  <a:lnTo>
                    <a:pt x="178" y="60"/>
                  </a:lnTo>
                  <a:lnTo>
                    <a:pt x="178" y="66"/>
                  </a:lnTo>
                  <a:lnTo>
                    <a:pt x="179" y="71"/>
                  </a:lnTo>
                  <a:lnTo>
                    <a:pt x="182" y="75"/>
                  </a:lnTo>
                  <a:lnTo>
                    <a:pt x="187" y="80"/>
                  </a:lnTo>
                  <a:lnTo>
                    <a:pt x="187" y="89"/>
                  </a:lnTo>
                  <a:lnTo>
                    <a:pt x="187" y="97"/>
                  </a:lnTo>
                  <a:lnTo>
                    <a:pt x="188" y="102"/>
                  </a:lnTo>
                  <a:lnTo>
                    <a:pt x="189" y="106"/>
                  </a:lnTo>
                  <a:lnTo>
                    <a:pt x="191" y="109"/>
                  </a:lnTo>
                  <a:lnTo>
                    <a:pt x="193" y="111"/>
                  </a:lnTo>
                  <a:lnTo>
                    <a:pt x="188" y="114"/>
                  </a:lnTo>
                  <a:lnTo>
                    <a:pt x="182" y="117"/>
                  </a:lnTo>
                  <a:lnTo>
                    <a:pt x="177" y="118"/>
                  </a:lnTo>
                  <a:lnTo>
                    <a:pt x="171" y="120"/>
                  </a:lnTo>
                  <a:lnTo>
                    <a:pt x="159" y="121"/>
                  </a:lnTo>
                  <a:lnTo>
                    <a:pt x="146" y="121"/>
                  </a:lnTo>
                  <a:lnTo>
                    <a:pt x="116" y="119"/>
                  </a:lnTo>
                  <a:lnTo>
                    <a:pt x="80" y="117"/>
                  </a:lnTo>
                  <a:lnTo>
                    <a:pt x="72" y="116"/>
                  </a:lnTo>
                  <a:lnTo>
                    <a:pt x="67" y="114"/>
                  </a:lnTo>
                  <a:lnTo>
                    <a:pt x="63" y="110"/>
                  </a:lnTo>
                  <a:lnTo>
                    <a:pt x="59" y="106"/>
                  </a:lnTo>
                  <a:lnTo>
                    <a:pt x="56" y="100"/>
                  </a:lnTo>
                  <a:lnTo>
                    <a:pt x="55" y="93"/>
                  </a:lnTo>
                  <a:lnTo>
                    <a:pt x="54" y="87"/>
                  </a:lnTo>
                  <a:lnTo>
                    <a:pt x="54" y="80"/>
                  </a:lnTo>
                  <a:lnTo>
                    <a:pt x="47" y="79"/>
                  </a:lnTo>
                  <a:lnTo>
                    <a:pt x="39" y="78"/>
                  </a:lnTo>
                  <a:lnTo>
                    <a:pt x="31" y="75"/>
                  </a:lnTo>
                  <a:lnTo>
                    <a:pt x="22" y="72"/>
                  </a:lnTo>
                  <a:lnTo>
                    <a:pt x="13" y="69"/>
                  </a:lnTo>
                  <a:lnTo>
                    <a:pt x="7" y="65"/>
                  </a:lnTo>
                  <a:lnTo>
                    <a:pt x="3" y="62"/>
                  </a:lnTo>
                  <a:lnTo>
                    <a:pt x="2" y="60"/>
                  </a:lnTo>
                  <a:lnTo>
                    <a:pt x="0" y="58"/>
                  </a:lnTo>
                  <a:lnTo>
                    <a:pt x="0" y="56"/>
                  </a:lnTo>
                  <a:lnTo>
                    <a:pt x="1" y="51"/>
                  </a:lnTo>
                  <a:lnTo>
                    <a:pt x="3" y="48"/>
                  </a:lnTo>
                  <a:lnTo>
                    <a:pt x="7" y="45"/>
                  </a:lnTo>
                  <a:lnTo>
                    <a:pt x="11" y="41"/>
                  </a:lnTo>
                  <a:lnTo>
                    <a:pt x="20" y="38"/>
                  </a:lnTo>
                  <a:lnTo>
                    <a:pt x="26" y="36"/>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51" name="Freeform 250"/>
            <p:cNvSpPr>
              <a:spLocks/>
            </p:cNvSpPr>
            <p:nvPr/>
          </p:nvSpPr>
          <p:spPr bwMode="auto">
            <a:xfrm>
              <a:off x="8413709" y="3996027"/>
              <a:ext cx="166687" cy="230188"/>
            </a:xfrm>
            <a:custGeom>
              <a:avLst/>
              <a:gdLst>
                <a:gd name="T0" fmla="*/ 2147483646 w 379"/>
                <a:gd name="T1" fmla="*/ 2147483646 h 437"/>
                <a:gd name="T2" fmla="*/ 2147483646 w 379"/>
                <a:gd name="T3" fmla="*/ 2147483646 h 437"/>
                <a:gd name="T4" fmla="*/ 2147483646 w 379"/>
                <a:gd name="T5" fmla="*/ 2147483646 h 437"/>
                <a:gd name="T6" fmla="*/ 2147483646 w 379"/>
                <a:gd name="T7" fmla="*/ 2147483646 h 437"/>
                <a:gd name="T8" fmla="*/ 2147483646 w 379"/>
                <a:gd name="T9" fmla="*/ 2147483646 h 437"/>
                <a:gd name="T10" fmla="*/ 2147483646 w 379"/>
                <a:gd name="T11" fmla="*/ 2147483646 h 437"/>
                <a:gd name="T12" fmla="*/ 2147483646 w 379"/>
                <a:gd name="T13" fmla="*/ 2147483646 h 437"/>
                <a:gd name="T14" fmla="*/ 2147483646 w 379"/>
                <a:gd name="T15" fmla="*/ 2147483646 h 437"/>
                <a:gd name="T16" fmla="*/ 2147483646 w 379"/>
                <a:gd name="T17" fmla="*/ 2147483646 h 437"/>
                <a:gd name="T18" fmla="*/ 2147483646 w 379"/>
                <a:gd name="T19" fmla="*/ 2147483646 h 437"/>
                <a:gd name="T20" fmla="*/ 2147483646 w 379"/>
                <a:gd name="T21" fmla="*/ 2147483646 h 437"/>
                <a:gd name="T22" fmla="*/ 2147483646 w 379"/>
                <a:gd name="T23" fmla="*/ 2147483646 h 437"/>
                <a:gd name="T24" fmla="*/ 2147483646 w 379"/>
                <a:gd name="T25" fmla="*/ 2147483646 h 437"/>
                <a:gd name="T26" fmla="*/ 2147483646 w 379"/>
                <a:gd name="T27" fmla="*/ 2147483646 h 437"/>
                <a:gd name="T28" fmla="*/ 2147483646 w 379"/>
                <a:gd name="T29" fmla="*/ 2147483646 h 437"/>
                <a:gd name="T30" fmla="*/ 2147483646 w 379"/>
                <a:gd name="T31" fmla="*/ 2147483646 h 437"/>
                <a:gd name="T32" fmla="*/ 2147483646 w 379"/>
                <a:gd name="T33" fmla="*/ 2147483646 h 437"/>
                <a:gd name="T34" fmla="*/ 2147483646 w 379"/>
                <a:gd name="T35" fmla="*/ 2147483646 h 437"/>
                <a:gd name="T36" fmla="*/ 2147483646 w 379"/>
                <a:gd name="T37" fmla="*/ 2147483646 h 437"/>
                <a:gd name="T38" fmla="*/ 2147483646 w 379"/>
                <a:gd name="T39" fmla="*/ 2147483646 h 437"/>
                <a:gd name="T40" fmla="*/ 2147483646 w 379"/>
                <a:gd name="T41" fmla="*/ 2147483646 h 437"/>
                <a:gd name="T42" fmla="*/ 2147483646 w 379"/>
                <a:gd name="T43" fmla="*/ 2147483646 h 437"/>
                <a:gd name="T44" fmla="*/ 2147483646 w 379"/>
                <a:gd name="T45" fmla="*/ 2147483646 h 437"/>
                <a:gd name="T46" fmla="*/ 2147483646 w 379"/>
                <a:gd name="T47" fmla="*/ 2147483646 h 437"/>
                <a:gd name="T48" fmla="*/ 2147483646 w 379"/>
                <a:gd name="T49" fmla="*/ 2147483646 h 437"/>
                <a:gd name="T50" fmla="*/ 2147483646 w 379"/>
                <a:gd name="T51" fmla="*/ 2147483646 h 437"/>
                <a:gd name="T52" fmla="*/ 2147483646 w 379"/>
                <a:gd name="T53" fmla="*/ 2147483646 h 437"/>
                <a:gd name="T54" fmla="*/ 2147483646 w 379"/>
                <a:gd name="T55" fmla="*/ 2147483646 h 437"/>
                <a:gd name="T56" fmla="*/ 2147483646 w 379"/>
                <a:gd name="T57" fmla="*/ 2147483646 h 437"/>
                <a:gd name="T58" fmla="*/ 2147483646 w 379"/>
                <a:gd name="T59" fmla="*/ 2147483646 h 437"/>
                <a:gd name="T60" fmla="*/ 2147483646 w 379"/>
                <a:gd name="T61" fmla="*/ 2147483646 h 437"/>
                <a:gd name="T62" fmla="*/ 2147483646 w 379"/>
                <a:gd name="T63" fmla="*/ 2147483646 h 437"/>
                <a:gd name="T64" fmla="*/ 2147483646 w 379"/>
                <a:gd name="T65" fmla="*/ 2147483646 h 437"/>
                <a:gd name="T66" fmla="*/ 2147483646 w 379"/>
                <a:gd name="T67" fmla="*/ 2147483646 h 437"/>
                <a:gd name="T68" fmla="*/ 2147483646 w 379"/>
                <a:gd name="T69" fmla="*/ 2147483646 h 437"/>
                <a:gd name="T70" fmla="*/ 2147483646 w 379"/>
                <a:gd name="T71" fmla="*/ 2147483646 h 437"/>
                <a:gd name="T72" fmla="*/ 2147483646 w 379"/>
                <a:gd name="T73" fmla="*/ 2147483646 h 437"/>
                <a:gd name="T74" fmla="*/ 2147483646 w 379"/>
                <a:gd name="T75" fmla="*/ 2147483646 h 437"/>
                <a:gd name="T76" fmla="*/ 2147483646 w 379"/>
                <a:gd name="T77" fmla="*/ 2147483646 h 437"/>
                <a:gd name="T78" fmla="*/ 2147483646 w 379"/>
                <a:gd name="T79" fmla="*/ 2147483646 h 437"/>
                <a:gd name="T80" fmla="*/ 2147483646 w 379"/>
                <a:gd name="T81" fmla="*/ 2147483646 h 437"/>
                <a:gd name="T82" fmla="*/ 2147483646 w 379"/>
                <a:gd name="T83" fmla="*/ 2147483646 h 437"/>
                <a:gd name="T84" fmla="*/ 2147483646 w 379"/>
                <a:gd name="T85" fmla="*/ 2147483646 h 437"/>
                <a:gd name="T86" fmla="*/ 2147483646 w 379"/>
                <a:gd name="T87" fmla="*/ 2147483646 h 437"/>
                <a:gd name="T88" fmla="*/ 2147483646 w 379"/>
                <a:gd name="T89" fmla="*/ 2147483646 h 437"/>
                <a:gd name="T90" fmla="*/ 2147483646 w 379"/>
                <a:gd name="T91" fmla="*/ 2147483646 h 437"/>
                <a:gd name="T92" fmla="*/ 2147483646 w 379"/>
                <a:gd name="T93" fmla="*/ 2147483646 h 437"/>
                <a:gd name="T94" fmla="*/ 2147483646 w 379"/>
                <a:gd name="T95" fmla="*/ 2147483646 h 437"/>
                <a:gd name="T96" fmla="*/ 2147483646 w 379"/>
                <a:gd name="T97" fmla="*/ 2147483646 h 437"/>
                <a:gd name="T98" fmla="*/ 2147483646 w 379"/>
                <a:gd name="T99" fmla="*/ 2147483646 h 437"/>
                <a:gd name="T100" fmla="*/ 2147483646 w 379"/>
                <a:gd name="T101" fmla="*/ 2147483646 h 437"/>
                <a:gd name="T102" fmla="*/ 2147483646 w 379"/>
                <a:gd name="T103" fmla="*/ 2147483646 h 437"/>
                <a:gd name="T104" fmla="*/ 2147483646 w 379"/>
                <a:gd name="T105" fmla="*/ 2147483646 h 437"/>
                <a:gd name="T106" fmla="*/ 2147483646 w 379"/>
                <a:gd name="T107" fmla="*/ 2147483646 h 437"/>
                <a:gd name="T108" fmla="*/ 2147483646 w 379"/>
                <a:gd name="T109" fmla="*/ 2147483646 h 437"/>
                <a:gd name="T110" fmla="*/ 2147483646 w 379"/>
                <a:gd name="T111" fmla="*/ 2147483646 h 437"/>
                <a:gd name="T112" fmla="*/ 2147483646 w 379"/>
                <a:gd name="T113" fmla="*/ 2147483646 h 437"/>
                <a:gd name="T114" fmla="*/ 2147483646 w 379"/>
                <a:gd name="T115" fmla="*/ 2147483646 h 437"/>
                <a:gd name="T116" fmla="*/ 2147483646 w 379"/>
                <a:gd name="T117" fmla="*/ 2147483646 h 437"/>
                <a:gd name="T118" fmla="*/ 2147483646 w 379"/>
                <a:gd name="T119" fmla="*/ 2147483646 h 437"/>
                <a:gd name="T120" fmla="*/ 2147483646 w 379"/>
                <a:gd name="T121" fmla="*/ 2147483646 h 43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79" h="437">
                  <a:moveTo>
                    <a:pt x="59" y="437"/>
                  </a:moveTo>
                  <a:lnTo>
                    <a:pt x="33" y="437"/>
                  </a:lnTo>
                  <a:lnTo>
                    <a:pt x="34" y="430"/>
                  </a:lnTo>
                  <a:lnTo>
                    <a:pt x="37" y="419"/>
                  </a:lnTo>
                  <a:lnTo>
                    <a:pt x="38" y="415"/>
                  </a:lnTo>
                  <a:lnTo>
                    <a:pt x="41" y="410"/>
                  </a:lnTo>
                  <a:lnTo>
                    <a:pt x="44" y="408"/>
                  </a:lnTo>
                  <a:lnTo>
                    <a:pt x="46" y="407"/>
                  </a:lnTo>
                  <a:lnTo>
                    <a:pt x="46" y="320"/>
                  </a:lnTo>
                  <a:lnTo>
                    <a:pt x="38" y="317"/>
                  </a:lnTo>
                  <a:lnTo>
                    <a:pt x="32" y="314"/>
                  </a:lnTo>
                  <a:lnTo>
                    <a:pt x="24" y="311"/>
                  </a:lnTo>
                  <a:lnTo>
                    <a:pt x="18" y="307"/>
                  </a:lnTo>
                  <a:lnTo>
                    <a:pt x="12" y="303"/>
                  </a:lnTo>
                  <a:lnTo>
                    <a:pt x="7" y="299"/>
                  </a:lnTo>
                  <a:lnTo>
                    <a:pt x="2" y="294"/>
                  </a:lnTo>
                  <a:lnTo>
                    <a:pt x="0" y="290"/>
                  </a:lnTo>
                  <a:lnTo>
                    <a:pt x="5" y="284"/>
                  </a:lnTo>
                  <a:lnTo>
                    <a:pt x="11" y="278"/>
                  </a:lnTo>
                  <a:lnTo>
                    <a:pt x="15" y="270"/>
                  </a:lnTo>
                  <a:lnTo>
                    <a:pt x="19" y="264"/>
                  </a:lnTo>
                  <a:lnTo>
                    <a:pt x="24" y="250"/>
                  </a:lnTo>
                  <a:lnTo>
                    <a:pt x="28" y="236"/>
                  </a:lnTo>
                  <a:lnTo>
                    <a:pt x="31" y="221"/>
                  </a:lnTo>
                  <a:lnTo>
                    <a:pt x="32" y="204"/>
                  </a:lnTo>
                  <a:lnTo>
                    <a:pt x="33" y="189"/>
                  </a:lnTo>
                  <a:lnTo>
                    <a:pt x="33" y="173"/>
                  </a:lnTo>
                  <a:lnTo>
                    <a:pt x="39" y="172"/>
                  </a:lnTo>
                  <a:lnTo>
                    <a:pt x="45" y="170"/>
                  </a:lnTo>
                  <a:lnTo>
                    <a:pt x="50" y="168"/>
                  </a:lnTo>
                  <a:lnTo>
                    <a:pt x="54" y="164"/>
                  </a:lnTo>
                  <a:lnTo>
                    <a:pt x="57" y="159"/>
                  </a:lnTo>
                  <a:lnTo>
                    <a:pt x="59" y="154"/>
                  </a:lnTo>
                  <a:lnTo>
                    <a:pt x="61" y="149"/>
                  </a:lnTo>
                  <a:lnTo>
                    <a:pt x="63" y="143"/>
                  </a:lnTo>
                  <a:lnTo>
                    <a:pt x="65" y="130"/>
                  </a:lnTo>
                  <a:lnTo>
                    <a:pt x="66" y="115"/>
                  </a:lnTo>
                  <a:lnTo>
                    <a:pt x="69" y="100"/>
                  </a:lnTo>
                  <a:lnTo>
                    <a:pt x="72" y="86"/>
                  </a:lnTo>
                  <a:lnTo>
                    <a:pt x="76" y="78"/>
                  </a:lnTo>
                  <a:lnTo>
                    <a:pt x="78" y="71"/>
                  </a:lnTo>
                  <a:lnTo>
                    <a:pt x="81" y="64"/>
                  </a:lnTo>
                  <a:lnTo>
                    <a:pt x="86" y="57"/>
                  </a:lnTo>
                  <a:lnTo>
                    <a:pt x="90" y="51"/>
                  </a:lnTo>
                  <a:lnTo>
                    <a:pt x="95" y="44"/>
                  </a:lnTo>
                  <a:lnTo>
                    <a:pt x="101" y="39"/>
                  </a:lnTo>
                  <a:lnTo>
                    <a:pt x="108" y="35"/>
                  </a:lnTo>
                  <a:lnTo>
                    <a:pt x="115" y="31"/>
                  </a:lnTo>
                  <a:lnTo>
                    <a:pt x="123" y="29"/>
                  </a:lnTo>
                  <a:lnTo>
                    <a:pt x="132" y="27"/>
                  </a:lnTo>
                  <a:lnTo>
                    <a:pt x="142" y="25"/>
                  </a:lnTo>
                  <a:lnTo>
                    <a:pt x="153" y="25"/>
                  </a:lnTo>
                  <a:lnTo>
                    <a:pt x="165" y="26"/>
                  </a:lnTo>
                  <a:lnTo>
                    <a:pt x="178" y="28"/>
                  </a:lnTo>
                  <a:lnTo>
                    <a:pt x="192" y="30"/>
                  </a:lnTo>
                  <a:lnTo>
                    <a:pt x="217" y="38"/>
                  </a:lnTo>
                  <a:lnTo>
                    <a:pt x="237" y="44"/>
                  </a:lnTo>
                  <a:lnTo>
                    <a:pt x="246" y="46"/>
                  </a:lnTo>
                  <a:lnTo>
                    <a:pt x="254" y="47"/>
                  </a:lnTo>
                  <a:lnTo>
                    <a:pt x="262" y="48"/>
                  </a:lnTo>
                  <a:lnTo>
                    <a:pt x="272" y="50"/>
                  </a:lnTo>
                  <a:lnTo>
                    <a:pt x="283" y="48"/>
                  </a:lnTo>
                  <a:lnTo>
                    <a:pt x="294" y="47"/>
                  </a:lnTo>
                  <a:lnTo>
                    <a:pt x="303" y="45"/>
                  </a:lnTo>
                  <a:lnTo>
                    <a:pt x="311" y="42"/>
                  </a:lnTo>
                  <a:lnTo>
                    <a:pt x="317" y="39"/>
                  </a:lnTo>
                  <a:lnTo>
                    <a:pt x="324" y="35"/>
                  </a:lnTo>
                  <a:lnTo>
                    <a:pt x="329" y="31"/>
                  </a:lnTo>
                  <a:lnTo>
                    <a:pt x="334" y="27"/>
                  </a:lnTo>
                  <a:lnTo>
                    <a:pt x="343" y="18"/>
                  </a:lnTo>
                  <a:lnTo>
                    <a:pt x="351" y="10"/>
                  </a:lnTo>
                  <a:lnTo>
                    <a:pt x="356" y="7"/>
                  </a:lnTo>
                  <a:lnTo>
                    <a:pt x="360" y="4"/>
                  </a:lnTo>
                  <a:lnTo>
                    <a:pt x="366" y="2"/>
                  </a:lnTo>
                  <a:lnTo>
                    <a:pt x="371" y="0"/>
                  </a:lnTo>
                  <a:lnTo>
                    <a:pt x="374" y="9"/>
                  </a:lnTo>
                  <a:lnTo>
                    <a:pt x="379" y="18"/>
                  </a:lnTo>
                  <a:lnTo>
                    <a:pt x="378" y="23"/>
                  </a:lnTo>
                  <a:lnTo>
                    <a:pt x="375" y="29"/>
                  </a:lnTo>
                  <a:lnTo>
                    <a:pt x="372" y="35"/>
                  </a:lnTo>
                  <a:lnTo>
                    <a:pt x="369" y="41"/>
                  </a:lnTo>
                  <a:lnTo>
                    <a:pt x="358" y="55"/>
                  </a:lnTo>
                  <a:lnTo>
                    <a:pt x="344" y="68"/>
                  </a:lnTo>
                  <a:lnTo>
                    <a:pt x="329" y="80"/>
                  </a:lnTo>
                  <a:lnTo>
                    <a:pt x="314" y="89"/>
                  </a:lnTo>
                  <a:lnTo>
                    <a:pt x="306" y="93"/>
                  </a:lnTo>
                  <a:lnTo>
                    <a:pt x="299" y="96"/>
                  </a:lnTo>
                  <a:lnTo>
                    <a:pt x="292" y="97"/>
                  </a:lnTo>
                  <a:lnTo>
                    <a:pt x="285" y="98"/>
                  </a:lnTo>
                  <a:lnTo>
                    <a:pt x="280" y="98"/>
                  </a:lnTo>
                  <a:lnTo>
                    <a:pt x="276" y="96"/>
                  </a:lnTo>
                  <a:lnTo>
                    <a:pt x="271" y="94"/>
                  </a:lnTo>
                  <a:lnTo>
                    <a:pt x="266" y="91"/>
                  </a:lnTo>
                  <a:lnTo>
                    <a:pt x="257" y="85"/>
                  </a:lnTo>
                  <a:lnTo>
                    <a:pt x="248" y="77"/>
                  </a:lnTo>
                  <a:lnTo>
                    <a:pt x="238" y="69"/>
                  </a:lnTo>
                  <a:lnTo>
                    <a:pt x="228" y="62"/>
                  </a:lnTo>
                  <a:lnTo>
                    <a:pt x="223" y="60"/>
                  </a:lnTo>
                  <a:lnTo>
                    <a:pt x="217" y="57"/>
                  </a:lnTo>
                  <a:lnTo>
                    <a:pt x="212" y="56"/>
                  </a:lnTo>
                  <a:lnTo>
                    <a:pt x="205" y="56"/>
                  </a:lnTo>
                  <a:lnTo>
                    <a:pt x="199" y="56"/>
                  </a:lnTo>
                  <a:lnTo>
                    <a:pt x="190" y="56"/>
                  </a:lnTo>
                  <a:lnTo>
                    <a:pt x="177" y="56"/>
                  </a:lnTo>
                  <a:lnTo>
                    <a:pt x="159" y="56"/>
                  </a:lnTo>
                  <a:lnTo>
                    <a:pt x="151" y="56"/>
                  </a:lnTo>
                  <a:lnTo>
                    <a:pt x="145" y="58"/>
                  </a:lnTo>
                  <a:lnTo>
                    <a:pt x="138" y="61"/>
                  </a:lnTo>
                  <a:lnTo>
                    <a:pt x="132" y="64"/>
                  </a:lnTo>
                  <a:lnTo>
                    <a:pt x="125" y="69"/>
                  </a:lnTo>
                  <a:lnTo>
                    <a:pt x="120" y="74"/>
                  </a:lnTo>
                  <a:lnTo>
                    <a:pt x="114" y="79"/>
                  </a:lnTo>
                  <a:lnTo>
                    <a:pt x="109" y="85"/>
                  </a:lnTo>
                  <a:lnTo>
                    <a:pt x="92" y="110"/>
                  </a:lnTo>
                  <a:lnTo>
                    <a:pt x="79" y="129"/>
                  </a:lnTo>
                  <a:lnTo>
                    <a:pt x="79" y="161"/>
                  </a:lnTo>
                  <a:lnTo>
                    <a:pt x="91" y="161"/>
                  </a:lnTo>
                  <a:lnTo>
                    <a:pt x="102" y="163"/>
                  </a:lnTo>
                  <a:lnTo>
                    <a:pt x="111" y="165"/>
                  </a:lnTo>
                  <a:lnTo>
                    <a:pt x="119" y="169"/>
                  </a:lnTo>
                  <a:lnTo>
                    <a:pt x="124" y="173"/>
                  </a:lnTo>
                  <a:lnTo>
                    <a:pt x="128" y="178"/>
                  </a:lnTo>
                  <a:lnTo>
                    <a:pt x="132" y="184"/>
                  </a:lnTo>
                  <a:lnTo>
                    <a:pt x="133" y="191"/>
                  </a:lnTo>
                  <a:lnTo>
                    <a:pt x="139" y="186"/>
                  </a:lnTo>
                  <a:lnTo>
                    <a:pt x="145" y="180"/>
                  </a:lnTo>
                  <a:lnTo>
                    <a:pt x="150" y="174"/>
                  </a:lnTo>
                  <a:lnTo>
                    <a:pt x="155" y="168"/>
                  </a:lnTo>
                  <a:lnTo>
                    <a:pt x="159" y="163"/>
                  </a:lnTo>
                  <a:lnTo>
                    <a:pt x="164" y="157"/>
                  </a:lnTo>
                  <a:lnTo>
                    <a:pt x="168" y="155"/>
                  </a:lnTo>
                  <a:lnTo>
                    <a:pt x="172" y="153"/>
                  </a:lnTo>
                  <a:lnTo>
                    <a:pt x="184" y="150"/>
                  </a:lnTo>
                  <a:lnTo>
                    <a:pt x="196" y="149"/>
                  </a:lnTo>
                  <a:lnTo>
                    <a:pt x="209" y="149"/>
                  </a:lnTo>
                  <a:lnTo>
                    <a:pt x="221" y="150"/>
                  </a:lnTo>
                  <a:lnTo>
                    <a:pt x="232" y="150"/>
                  </a:lnTo>
                  <a:lnTo>
                    <a:pt x="242" y="149"/>
                  </a:lnTo>
                  <a:lnTo>
                    <a:pt x="246" y="148"/>
                  </a:lnTo>
                  <a:lnTo>
                    <a:pt x="250" y="147"/>
                  </a:lnTo>
                  <a:lnTo>
                    <a:pt x="255" y="144"/>
                  </a:lnTo>
                  <a:lnTo>
                    <a:pt x="259" y="141"/>
                  </a:lnTo>
                  <a:lnTo>
                    <a:pt x="268" y="158"/>
                  </a:lnTo>
                  <a:lnTo>
                    <a:pt x="273" y="173"/>
                  </a:lnTo>
                  <a:lnTo>
                    <a:pt x="276" y="179"/>
                  </a:lnTo>
                  <a:lnTo>
                    <a:pt x="278" y="187"/>
                  </a:lnTo>
                  <a:lnTo>
                    <a:pt x="278" y="194"/>
                  </a:lnTo>
                  <a:lnTo>
                    <a:pt x="279" y="203"/>
                  </a:lnTo>
                  <a:lnTo>
                    <a:pt x="268" y="200"/>
                  </a:lnTo>
                  <a:lnTo>
                    <a:pt x="259" y="198"/>
                  </a:lnTo>
                  <a:lnTo>
                    <a:pt x="252" y="195"/>
                  </a:lnTo>
                  <a:lnTo>
                    <a:pt x="246" y="192"/>
                  </a:lnTo>
                  <a:lnTo>
                    <a:pt x="240" y="189"/>
                  </a:lnTo>
                  <a:lnTo>
                    <a:pt x="235" y="187"/>
                  </a:lnTo>
                  <a:lnTo>
                    <a:pt x="227" y="185"/>
                  </a:lnTo>
                  <a:lnTo>
                    <a:pt x="218" y="185"/>
                  </a:lnTo>
                  <a:lnTo>
                    <a:pt x="210" y="186"/>
                  </a:lnTo>
                  <a:lnTo>
                    <a:pt x="202" y="188"/>
                  </a:lnTo>
                  <a:lnTo>
                    <a:pt x="196" y="191"/>
                  </a:lnTo>
                  <a:lnTo>
                    <a:pt x="192" y="195"/>
                  </a:lnTo>
                  <a:lnTo>
                    <a:pt x="189" y="199"/>
                  </a:lnTo>
                  <a:lnTo>
                    <a:pt x="187" y="203"/>
                  </a:lnTo>
                  <a:lnTo>
                    <a:pt x="186" y="206"/>
                  </a:lnTo>
                  <a:lnTo>
                    <a:pt x="186" y="209"/>
                  </a:lnTo>
                  <a:lnTo>
                    <a:pt x="186" y="215"/>
                  </a:lnTo>
                  <a:lnTo>
                    <a:pt x="188" y="223"/>
                  </a:lnTo>
                  <a:lnTo>
                    <a:pt x="189" y="228"/>
                  </a:lnTo>
                  <a:lnTo>
                    <a:pt x="192" y="233"/>
                  </a:lnTo>
                  <a:lnTo>
                    <a:pt x="198" y="243"/>
                  </a:lnTo>
                  <a:lnTo>
                    <a:pt x="205" y="252"/>
                  </a:lnTo>
                  <a:lnTo>
                    <a:pt x="213" y="261"/>
                  </a:lnTo>
                  <a:lnTo>
                    <a:pt x="220" y="272"/>
                  </a:lnTo>
                  <a:lnTo>
                    <a:pt x="222" y="277"/>
                  </a:lnTo>
                  <a:lnTo>
                    <a:pt x="224" y="283"/>
                  </a:lnTo>
                  <a:lnTo>
                    <a:pt x="225" y="289"/>
                  </a:lnTo>
                  <a:lnTo>
                    <a:pt x="225" y="296"/>
                  </a:lnTo>
                  <a:lnTo>
                    <a:pt x="225" y="302"/>
                  </a:lnTo>
                  <a:lnTo>
                    <a:pt x="222" y="309"/>
                  </a:lnTo>
                  <a:lnTo>
                    <a:pt x="220" y="316"/>
                  </a:lnTo>
                  <a:lnTo>
                    <a:pt x="215" y="322"/>
                  </a:lnTo>
                  <a:lnTo>
                    <a:pt x="212" y="329"/>
                  </a:lnTo>
                  <a:lnTo>
                    <a:pt x="209" y="335"/>
                  </a:lnTo>
                  <a:lnTo>
                    <a:pt x="206" y="340"/>
                  </a:lnTo>
                  <a:lnTo>
                    <a:pt x="205" y="345"/>
                  </a:lnTo>
                  <a:lnTo>
                    <a:pt x="205" y="348"/>
                  </a:lnTo>
                  <a:lnTo>
                    <a:pt x="206" y="351"/>
                  </a:lnTo>
                  <a:lnTo>
                    <a:pt x="209" y="354"/>
                  </a:lnTo>
                  <a:lnTo>
                    <a:pt x="210" y="356"/>
                  </a:lnTo>
                  <a:lnTo>
                    <a:pt x="215" y="361"/>
                  </a:lnTo>
                  <a:lnTo>
                    <a:pt x="222" y="364"/>
                  </a:lnTo>
                  <a:lnTo>
                    <a:pt x="228" y="366"/>
                  </a:lnTo>
                  <a:lnTo>
                    <a:pt x="236" y="368"/>
                  </a:lnTo>
                  <a:lnTo>
                    <a:pt x="244" y="369"/>
                  </a:lnTo>
                  <a:lnTo>
                    <a:pt x="252" y="369"/>
                  </a:lnTo>
                  <a:lnTo>
                    <a:pt x="252" y="390"/>
                  </a:lnTo>
                  <a:lnTo>
                    <a:pt x="252" y="400"/>
                  </a:lnTo>
                  <a:lnTo>
                    <a:pt x="252" y="411"/>
                  </a:lnTo>
                  <a:lnTo>
                    <a:pt x="252" y="431"/>
                  </a:lnTo>
                  <a:lnTo>
                    <a:pt x="245" y="430"/>
                  </a:lnTo>
                  <a:lnTo>
                    <a:pt x="239" y="429"/>
                  </a:lnTo>
                  <a:lnTo>
                    <a:pt x="234" y="427"/>
                  </a:lnTo>
                  <a:lnTo>
                    <a:pt x="229" y="425"/>
                  </a:lnTo>
                  <a:lnTo>
                    <a:pt x="225" y="423"/>
                  </a:lnTo>
                  <a:lnTo>
                    <a:pt x="221" y="421"/>
                  </a:lnTo>
                  <a:lnTo>
                    <a:pt x="217" y="419"/>
                  </a:lnTo>
                  <a:lnTo>
                    <a:pt x="212" y="419"/>
                  </a:lnTo>
                  <a:lnTo>
                    <a:pt x="207" y="418"/>
                  </a:lnTo>
                  <a:lnTo>
                    <a:pt x="202" y="417"/>
                  </a:lnTo>
                  <a:lnTo>
                    <a:pt x="198" y="416"/>
                  </a:lnTo>
                  <a:lnTo>
                    <a:pt x="193" y="414"/>
                  </a:lnTo>
                  <a:lnTo>
                    <a:pt x="186" y="408"/>
                  </a:lnTo>
                  <a:lnTo>
                    <a:pt x="177" y="400"/>
                  </a:lnTo>
                  <a:lnTo>
                    <a:pt x="170" y="391"/>
                  </a:lnTo>
                  <a:lnTo>
                    <a:pt x="164" y="379"/>
                  </a:lnTo>
                  <a:lnTo>
                    <a:pt x="158" y="368"/>
                  </a:lnTo>
                  <a:lnTo>
                    <a:pt x="153" y="356"/>
                  </a:lnTo>
                  <a:lnTo>
                    <a:pt x="148" y="343"/>
                  </a:lnTo>
                  <a:lnTo>
                    <a:pt x="144" y="330"/>
                  </a:lnTo>
                  <a:lnTo>
                    <a:pt x="140" y="317"/>
                  </a:lnTo>
                  <a:lnTo>
                    <a:pt x="137" y="304"/>
                  </a:lnTo>
                  <a:lnTo>
                    <a:pt x="134" y="282"/>
                  </a:lnTo>
                  <a:lnTo>
                    <a:pt x="133" y="264"/>
                  </a:lnTo>
                  <a:lnTo>
                    <a:pt x="122" y="264"/>
                  </a:lnTo>
                  <a:lnTo>
                    <a:pt x="114" y="263"/>
                  </a:lnTo>
                  <a:lnTo>
                    <a:pt x="109" y="261"/>
                  </a:lnTo>
                  <a:lnTo>
                    <a:pt x="104" y="260"/>
                  </a:lnTo>
                  <a:lnTo>
                    <a:pt x="101" y="259"/>
                  </a:lnTo>
                  <a:lnTo>
                    <a:pt x="97" y="259"/>
                  </a:lnTo>
                  <a:lnTo>
                    <a:pt x="92" y="261"/>
                  </a:lnTo>
                  <a:lnTo>
                    <a:pt x="86" y="264"/>
                  </a:lnTo>
                  <a:lnTo>
                    <a:pt x="86" y="296"/>
                  </a:lnTo>
                  <a:lnTo>
                    <a:pt x="105" y="381"/>
                  </a:lnTo>
                  <a:lnTo>
                    <a:pt x="104" y="389"/>
                  </a:lnTo>
                  <a:lnTo>
                    <a:pt x="101" y="394"/>
                  </a:lnTo>
                  <a:lnTo>
                    <a:pt x="98" y="399"/>
                  </a:lnTo>
                  <a:lnTo>
                    <a:pt x="93" y="404"/>
                  </a:lnTo>
                  <a:lnTo>
                    <a:pt x="83" y="411"/>
                  </a:lnTo>
                  <a:lnTo>
                    <a:pt x="72" y="416"/>
                  </a:lnTo>
                  <a:lnTo>
                    <a:pt x="64" y="421"/>
                  </a:lnTo>
                  <a:lnTo>
                    <a:pt x="57" y="426"/>
                  </a:lnTo>
                  <a:lnTo>
                    <a:pt x="56" y="428"/>
                  </a:lnTo>
                  <a:lnTo>
                    <a:pt x="55" y="431"/>
                  </a:lnTo>
                  <a:lnTo>
                    <a:pt x="56" y="434"/>
                  </a:lnTo>
                  <a:lnTo>
                    <a:pt x="59" y="437"/>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52" name="Freeform 251"/>
            <p:cNvSpPr>
              <a:spLocks/>
            </p:cNvSpPr>
            <p:nvPr/>
          </p:nvSpPr>
          <p:spPr bwMode="auto">
            <a:xfrm>
              <a:off x="8078746" y="4237327"/>
              <a:ext cx="250825" cy="95250"/>
            </a:xfrm>
            <a:custGeom>
              <a:avLst/>
              <a:gdLst>
                <a:gd name="T0" fmla="*/ 2147483646 w 578"/>
                <a:gd name="T1" fmla="*/ 2147483646 h 184"/>
                <a:gd name="T2" fmla="*/ 2147483646 w 578"/>
                <a:gd name="T3" fmla="*/ 2147483646 h 184"/>
                <a:gd name="T4" fmla="*/ 2147483646 w 578"/>
                <a:gd name="T5" fmla="*/ 2147483646 h 184"/>
                <a:gd name="T6" fmla="*/ 2147483646 w 578"/>
                <a:gd name="T7" fmla="*/ 0 h 184"/>
                <a:gd name="T8" fmla="*/ 2147483646 w 578"/>
                <a:gd name="T9" fmla="*/ 2147483646 h 184"/>
                <a:gd name="T10" fmla="*/ 2147483646 w 578"/>
                <a:gd name="T11" fmla="*/ 2147483646 h 184"/>
                <a:gd name="T12" fmla="*/ 2147483646 w 578"/>
                <a:gd name="T13" fmla="*/ 2147483646 h 184"/>
                <a:gd name="T14" fmla="*/ 2147483646 w 578"/>
                <a:gd name="T15" fmla="*/ 2147483646 h 184"/>
                <a:gd name="T16" fmla="*/ 2147483646 w 578"/>
                <a:gd name="T17" fmla="*/ 2147483646 h 184"/>
                <a:gd name="T18" fmla="*/ 2147483646 w 578"/>
                <a:gd name="T19" fmla="*/ 2147483646 h 184"/>
                <a:gd name="T20" fmla="*/ 2147483646 w 578"/>
                <a:gd name="T21" fmla="*/ 2147483646 h 184"/>
                <a:gd name="T22" fmla="*/ 2147483646 w 578"/>
                <a:gd name="T23" fmla="*/ 2147483646 h 184"/>
                <a:gd name="T24" fmla="*/ 2147483646 w 578"/>
                <a:gd name="T25" fmla="*/ 2147483646 h 184"/>
                <a:gd name="T26" fmla="*/ 2147483646 w 578"/>
                <a:gd name="T27" fmla="*/ 2147483646 h 184"/>
                <a:gd name="T28" fmla="*/ 2147483646 w 578"/>
                <a:gd name="T29" fmla="*/ 2147483646 h 184"/>
                <a:gd name="T30" fmla="*/ 2147483646 w 578"/>
                <a:gd name="T31" fmla="*/ 2147483646 h 184"/>
                <a:gd name="T32" fmla="*/ 2147483646 w 578"/>
                <a:gd name="T33" fmla="*/ 2147483646 h 184"/>
                <a:gd name="T34" fmla="*/ 2147483646 w 578"/>
                <a:gd name="T35" fmla="*/ 2147483646 h 184"/>
                <a:gd name="T36" fmla="*/ 2147483646 w 578"/>
                <a:gd name="T37" fmla="*/ 2147483646 h 184"/>
                <a:gd name="T38" fmla="*/ 2147483646 w 578"/>
                <a:gd name="T39" fmla="*/ 2147483646 h 184"/>
                <a:gd name="T40" fmla="*/ 2147483646 w 578"/>
                <a:gd name="T41" fmla="*/ 2147483646 h 184"/>
                <a:gd name="T42" fmla="*/ 2147483646 w 578"/>
                <a:gd name="T43" fmla="*/ 2147483646 h 184"/>
                <a:gd name="T44" fmla="*/ 2147483646 w 578"/>
                <a:gd name="T45" fmla="*/ 2147483646 h 184"/>
                <a:gd name="T46" fmla="*/ 2147483646 w 578"/>
                <a:gd name="T47" fmla="*/ 2147483646 h 184"/>
                <a:gd name="T48" fmla="*/ 2147483646 w 578"/>
                <a:gd name="T49" fmla="*/ 2147483646 h 184"/>
                <a:gd name="T50" fmla="*/ 2147483646 w 578"/>
                <a:gd name="T51" fmla="*/ 2147483646 h 184"/>
                <a:gd name="T52" fmla="*/ 2147483646 w 578"/>
                <a:gd name="T53" fmla="*/ 2147483646 h 184"/>
                <a:gd name="T54" fmla="*/ 2147483646 w 578"/>
                <a:gd name="T55" fmla="*/ 2147483646 h 184"/>
                <a:gd name="T56" fmla="*/ 2147483646 w 578"/>
                <a:gd name="T57" fmla="*/ 2147483646 h 184"/>
                <a:gd name="T58" fmla="*/ 2147483646 w 578"/>
                <a:gd name="T59" fmla="*/ 2147483646 h 184"/>
                <a:gd name="T60" fmla="*/ 2147483646 w 578"/>
                <a:gd name="T61" fmla="*/ 2147483646 h 184"/>
                <a:gd name="T62" fmla="*/ 2147483646 w 578"/>
                <a:gd name="T63" fmla="*/ 2147483646 h 184"/>
                <a:gd name="T64" fmla="*/ 2147483646 w 578"/>
                <a:gd name="T65" fmla="*/ 2147483646 h 184"/>
                <a:gd name="T66" fmla="*/ 2147483646 w 578"/>
                <a:gd name="T67" fmla="*/ 2147483646 h 184"/>
                <a:gd name="T68" fmla="*/ 2147483646 w 578"/>
                <a:gd name="T69" fmla="*/ 2147483646 h 184"/>
                <a:gd name="T70" fmla="*/ 2147483646 w 578"/>
                <a:gd name="T71" fmla="*/ 2147483646 h 184"/>
                <a:gd name="T72" fmla="*/ 2147483646 w 578"/>
                <a:gd name="T73" fmla="*/ 2147483646 h 184"/>
                <a:gd name="T74" fmla="*/ 2147483646 w 578"/>
                <a:gd name="T75" fmla="*/ 2147483646 h 184"/>
                <a:gd name="T76" fmla="*/ 2147483646 w 578"/>
                <a:gd name="T77" fmla="*/ 2147483646 h 184"/>
                <a:gd name="T78" fmla="*/ 2147483646 w 578"/>
                <a:gd name="T79" fmla="*/ 2147483646 h 184"/>
                <a:gd name="T80" fmla="*/ 2147483646 w 578"/>
                <a:gd name="T81" fmla="*/ 2147483646 h 184"/>
                <a:gd name="T82" fmla="*/ 2147483646 w 578"/>
                <a:gd name="T83" fmla="*/ 2147483646 h 184"/>
                <a:gd name="T84" fmla="*/ 2147483646 w 578"/>
                <a:gd name="T85" fmla="*/ 2147483646 h 184"/>
                <a:gd name="T86" fmla="*/ 2147483646 w 578"/>
                <a:gd name="T87" fmla="*/ 2147483646 h 184"/>
                <a:gd name="T88" fmla="*/ 2147483646 w 578"/>
                <a:gd name="T89" fmla="*/ 2147483646 h 184"/>
                <a:gd name="T90" fmla="*/ 2147483646 w 578"/>
                <a:gd name="T91" fmla="*/ 2147483646 h 184"/>
                <a:gd name="T92" fmla="*/ 2147483646 w 578"/>
                <a:gd name="T93" fmla="*/ 2147483646 h 184"/>
                <a:gd name="T94" fmla="*/ 2147483646 w 578"/>
                <a:gd name="T95" fmla="*/ 2147483646 h 184"/>
                <a:gd name="T96" fmla="*/ 2147483646 w 578"/>
                <a:gd name="T97" fmla="*/ 2147483646 h 184"/>
                <a:gd name="T98" fmla="*/ 2147483646 w 578"/>
                <a:gd name="T99" fmla="*/ 2147483646 h 184"/>
                <a:gd name="T100" fmla="*/ 2147483646 w 578"/>
                <a:gd name="T101" fmla="*/ 2147483646 h 184"/>
                <a:gd name="T102" fmla="*/ 2147483646 w 578"/>
                <a:gd name="T103" fmla="*/ 2147483646 h 184"/>
                <a:gd name="T104" fmla="*/ 2147483646 w 578"/>
                <a:gd name="T105" fmla="*/ 2147483646 h 184"/>
                <a:gd name="T106" fmla="*/ 0 w 578"/>
                <a:gd name="T107" fmla="*/ 2147483646 h 18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78" h="184">
                  <a:moveTo>
                    <a:pt x="0" y="55"/>
                  </a:moveTo>
                  <a:lnTo>
                    <a:pt x="6" y="53"/>
                  </a:lnTo>
                  <a:lnTo>
                    <a:pt x="11" y="50"/>
                  </a:lnTo>
                  <a:lnTo>
                    <a:pt x="14" y="46"/>
                  </a:lnTo>
                  <a:lnTo>
                    <a:pt x="19" y="42"/>
                  </a:lnTo>
                  <a:lnTo>
                    <a:pt x="24" y="32"/>
                  </a:lnTo>
                  <a:lnTo>
                    <a:pt x="30" y="23"/>
                  </a:lnTo>
                  <a:lnTo>
                    <a:pt x="35" y="14"/>
                  </a:lnTo>
                  <a:lnTo>
                    <a:pt x="41" y="7"/>
                  </a:lnTo>
                  <a:lnTo>
                    <a:pt x="44" y="4"/>
                  </a:lnTo>
                  <a:lnTo>
                    <a:pt x="48" y="2"/>
                  </a:lnTo>
                  <a:lnTo>
                    <a:pt x="54" y="0"/>
                  </a:lnTo>
                  <a:lnTo>
                    <a:pt x="59" y="0"/>
                  </a:lnTo>
                  <a:lnTo>
                    <a:pt x="69" y="1"/>
                  </a:lnTo>
                  <a:lnTo>
                    <a:pt x="79" y="2"/>
                  </a:lnTo>
                  <a:lnTo>
                    <a:pt x="85" y="3"/>
                  </a:lnTo>
                  <a:lnTo>
                    <a:pt x="89" y="3"/>
                  </a:lnTo>
                  <a:lnTo>
                    <a:pt x="95" y="2"/>
                  </a:lnTo>
                  <a:lnTo>
                    <a:pt x="99" y="0"/>
                  </a:lnTo>
                  <a:lnTo>
                    <a:pt x="100" y="2"/>
                  </a:lnTo>
                  <a:lnTo>
                    <a:pt x="101" y="5"/>
                  </a:lnTo>
                  <a:lnTo>
                    <a:pt x="103" y="7"/>
                  </a:lnTo>
                  <a:lnTo>
                    <a:pt x="107" y="10"/>
                  </a:lnTo>
                  <a:lnTo>
                    <a:pt x="115" y="15"/>
                  </a:lnTo>
                  <a:lnTo>
                    <a:pt x="125" y="20"/>
                  </a:lnTo>
                  <a:lnTo>
                    <a:pt x="136" y="24"/>
                  </a:lnTo>
                  <a:lnTo>
                    <a:pt x="147" y="27"/>
                  </a:lnTo>
                  <a:lnTo>
                    <a:pt x="157" y="29"/>
                  </a:lnTo>
                  <a:lnTo>
                    <a:pt x="166" y="30"/>
                  </a:lnTo>
                  <a:lnTo>
                    <a:pt x="168" y="37"/>
                  </a:lnTo>
                  <a:lnTo>
                    <a:pt x="171" y="44"/>
                  </a:lnTo>
                  <a:lnTo>
                    <a:pt x="174" y="49"/>
                  </a:lnTo>
                  <a:lnTo>
                    <a:pt x="178" y="53"/>
                  </a:lnTo>
                  <a:lnTo>
                    <a:pt x="181" y="57"/>
                  </a:lnTo>
                  <a:lnTo>
                    <a:pt x="187" y="59"/>
                  </a:lnTo>
                  <a:lnTo>
                    <a:pt x="192" y="61"/>
                  </a:lnTo>
                  <a:lnTo>
                    <a:pt x="199" y="61"/>
                  </a:lnTo>
                  <a:lnTo>
                    <a:pt x="214" y="61"/>
                  </a:lnTo>
                  <a:lnTo>
                    <a:pt x="231" y="60"/>
                  </a:lnTo>
                  <a:lnTo>
                    <a:pt x="247" y="58"/>
                  </a:lnTo>
                  <a:lnTo>
                    <a:pt x="263" y="55"/>
                  </a:lnTo>
                  <a:lnTo>
                    <a:pt x="277" y="51"/>
                  </a:lnTo>
                  <a:lnTo>
                    <a:pt x="289" y="46"/>
                  </a:lnTo>
                  <a:lnTo>
                    <a:pt x="294" y="43"/>
                  </a:lnTo>
                  <a:lnTo>
                    <a:pt x="299" y="39"/>
                  </a:lnTo>
                  <a:lnTo>
                    <a:pt x="302" y="35"/>
                  </a:lnTo>
                  <a:lnTo>
                    <a:pt x="305" y="30"/>
                  </a:lnTo>
                  <a:lnTo>
                    <a:pt x="314" y="34"/>
                  </a:lnTo>
                  <a:lnTo>
                    <a:pt x="320" y="35"/>
                  </a:lnTo>
                  <a:lnTo>
                    <a:pt x="324" y="36"/>
                  </a:lnTo>
                  <a:lnTo>
                    <a:pt x="327" y="35"/>
                  </a:lnTo>
                  <a:lnTo>
                    <a:pt x="331" y="33"/>
                  </a:lnTo>
                  <a:lnTo>
                    <a:pt x="334" y="32"/>
                  </a:lnTo>
                  <a:lnTo>
                    <a:pt x="339" y="31"/>
                  </a:lnTo>
                  <a:lnTo>
                    <a:pt x="345" y="30"/>
                  </a:lnTo>
                  <a:lnTo>
                    <a:pt x="356" y="31"/>
                  </a:lnTo>
                  <a:lnTo>
                    <a:pt x="366" y="34"/>
                  </a:lnTo>
                  <a:lnTo>
                    <a:pt x="375" y="39"/>
                  </a:lnTo>
                  <a:lnTo>
                    <a:pt x="383" y="45"/>
                  </a:lnTo>
                  <a:lnTo>
                    <a:pt x="399" y="59"/>
                  </a:lnTo>
                  <a:lnTo>
                    <a:pt x="413" y="74"/>
                  </a:lnTo>
                  <a:lnTo>
                    <a:pt x="421" y="82"/>
                  </a:lnTo>
                  <a:lnTo>
                    <a:pt x="428" y="89"/>
                  </a:lnTo>
                  <a:lnTo>
                    <a:pt x="437" y="96"/>
                  </a:lnTo>
                  <a:lnTo>
                    <a:pt x="446" y="101"/>
                  </a:lnTo>
                  <a:lnTo>
                    <a:pt x="456" y="105"/>
                  </a:lnTo>
                  <a:lnTo>
                    <a:pt x="467" y="107"/>
                  </a:lnTo>
                  <a:lnTo>
                    <a:pt x="472" y="107"/>
                  </a:lnTo>
                  <a:lnTo>
                    <a:pt x="479" y="107"/>
                  </a:lnTo>
                  <a:lnTo>
                    <a:pt x="484" y="106"/>
                  </a:lnTo>
                  <a:lnTo>
                    <a:pt x="491" y="105"/>
                  </a:lnTo>
                  <a:lnTo>
                    <a:pt x="493" y="108"/>
                  </a:lnTo>
                  <a:lnTo>
                    <a:pt x="495" y="113"/>
                  </a:lnTo>
                  <a:lnTo>
                    <a:pt x="500" y="119"/>
                  </a:lnTo>
                  <a:lnTo>
                    <a:pt x="505" y="125"/>
                  </a:lnTo>
                  <a:lnTo>
                    <a:pt x="511" y="131"/>
                  </a:lnTo>
                  <a:lnTo>
                    <a:pt x="516" y="136"/>
                  </a:lnTo>
                  <a:lnTo>
                    <a:pt x="522" y="140"/>
                  </a:lnTo>
                  <a:lnTo>
                    <a:pt x="525" y="141"/>
                  </a:lnTo>
                  <a:lnTo>
                    <a:pt x="529" y="141"/>
                  </a:lnTo>
                  <a:lnTo>
                    <a:pt x="534" y="139"/>
                  </a:lnTo>
                  <a:lnTo>
                    <a:pt x="537" y="137"/>
                  </a:lnTo>
                  <a:lnTo>
                    <a:pt x="540" y="134"/>
                  </a:lnTo>
                  <a:lnTo>
                    <a:pt x="546" y="128"/>
                  </a:lnTo>
                  <a:lnTo>
                    <a:pt x="551" y="123"/>
                  </a:lnTo>
                  <a:lnTo>
                    <a:pt x="555" y="129"/>
                  </a:lnTo>
                  <a:lnTo>
                    <a:pt x="558" y="134"/>
                  </a:lnTo>
                  <a:lnTo>
                    <a:pt x="562" y="138"/>
                  </a:lnTo>
                  <a:lnTo>
                    <a:pt x="567" y="141"/>
                  </a:lnTo>
                  <a:lnTo>
                    <a:pt x="571" y="145"/>
                  </a:lnTo>
                  <a:lnTo>
                    <a:pt x="574" y="150"/>
                  </a:lnTo>
                  <a:lnTo>
                    <a:pt x="577" y="154"/>
                  </a:lnTo>
                  <a:lnTo>
                    <a:pt x="578" y="160"/>
                  </a:lnTo>
                  <a:lnTo>
                    <a:pt x="578" y="165"/>
                  </a:lnTo>
                  <a:lnTo>
                    <a:pt x="577" y="169"/>
                  </a:lnTo>
                  <a:lnTo>
                    <a:pt x="575" y="173"/>
                  </a:lnTo>
                  <a:lnTo>
                    <a:pt x="573" y="177"/>
                  </a:lnTo>
                  <a:lnTo>
                    <a:pt x="570" y="180"/>
                  </a:lnTo>
                  <a:lnTo>
                    <a:pt x="567" y="182"/>
                  </a:lnTo>
                  <a:lnTo>
                    <a:pt x="562" y="184"/>
                  </a:lnTo>
                  <a:lnTo>
                    <a:pt x="558" y="184"/>
                  </a:lnTo>
                  <a:lnTo>
                    <a:pt x="551" y="178"/>
                  </a:lnTo>
                  <a:lnTo>
                    <a:pt x="545" y="172"/>
                  </a:lnTo>
                  <a:lnTo>
                    <a:pt x="535" y="171"/>
                  </a:lnTo>
                  <a:lnTo>
                    <a:pt x="526" y="170"/>
                  </a:lnTo>
                  <a:lnTo>
                    <a:pt x="517" y="170"/>
                  </a:lnTo>
                  <a:lnTo>
                    <a:pt x="509" y="170"/>
                  </a:lnTo>
                  <a:lnTo>
                    <a:pt x="491" y="172"/>
                  </a:lnTo>
                  <a:lnTo>
                    <a:pt x="471" y="172"/>
                  </a:lnTo>
                  <a:lnTo>
                    <a:pt x="467" y="172"/>
                  </a:lnTo>
                  <a:lnTo>
                    <a:pt x="462" y="170"/>
                  </a:lnTo>
                  <a:lnTo>
                    <a:pt x="459" y="167"/>
                  </a:lnTo>
                  <a:lnTo>
                    <a:pt x="455" y="163"/>
                  </a:lnTo>
                  <a:lnTo>
                    <a:pt x="451" y="160"/>
                  </a:lnTo>
                  <a:lnTo>
                    <a:pt x="447" y="157"/>
                  </a:lnTo>
                  <a:lnTo>
                    <a:pt x="443" y="155"/>
                  </a:lnTo>
                  <a:lnTo>
                    <a:pt x="438" y="154"/>
                  </a:lnTo>
                  <a:lnTo>
                    <a:pt x="434" y="155"/>
                  </a:lnTo>
                  <a:lnTo>
                    <a:pt x="429" y="157"/>
                  </a:lnTo>
                  <a:lnTo>
                    <a:pt x="426" y="160"/>
                  </a:lnTo>
                  <a:lnTo>
                    <a:pt x="423" y="163"/>
                  </a:lnTo>
                  <a:lnTo>
                    <a:pt x="420" y="167"/>
                  </a:lnTo>
                  <a:lnTo>
                    <a:pt x="416" y="170"/>
                  </a:lnTo>
                  <a:lnTo>
                    <a:pt x="414" y="172"/>
                  </a:lnTo>
                  <a:lnTo>
                    <a:pt x="412" y="172"/>
                  </a:lnTo>
                  <a:lnTo>
                    <a:pt x="398" y="171"/>
                  </a:lnTo>
                  <a:lnTo>
                    <a:pt x="378" y="167"/>
                  </a:lnTo>
                  <a:lnTo>
                    <a:pt x="354" y="160"/>
                  </a:lnTo>
                  <a:lnTo>
                    <a:pt x="328" y="153"/>
                  </a:lnTo>
                  <a:lnTo>
                    <a:pt x="304" y="144"/>
                  </a:lnTo>
                  <a:lnTo>
                    <a:pt x="285" y="136"/>
                  </a:lnTo>
                  <a:lnTo>
                    <a:pt x="277" y="132"/>
                  </a:lnTo>
                  <a:lnTo>
                    <a:pt x="270" y="129"/>
                  </a:lnTo>
                  <a:lnTo>
                    <a:pt x="267" y="126"/>
                  </a:lnTo>
                  <a:lnTo>
                    <a:pt x="266" y="123"/>
                  </a:lnTo>
                  <a:lnTo>
                    <a:pt x="252" y="122"/>
                  </a:lnTo>
                  <a:lnTo>
                    <a:pt x="240" y="121"/>
                  </a:lnTo>
                  <a:lnTo>
                    <a:pt x="230" y="119"/>
                  </a:lnTo>
                  <a:lnTo>
                    <a:pt x="220" y="117"/>
                  </a:lnTo>
                  <a:lnTo>
                    <a:pt x="211" y="115"/>
                  </a:lnTo>
                  <a:lnTo>
                    <a:pt x="201" y="113"/>
                  </a:lnTo>
                  <a:lnTo>
                    <a:pt x="191" y="111"/>
                  </a:lnTo>
                  <a:lnTo>
                    <a:pt x="179" y="111"/>
                  </a:lnTo>
                  <a:lnTo>
                    <a:pt x="168" y="111"/>
                  </a:lnTo>
                  <a:lnTo>
                    <a:pt x="157" y="111"/>
                  </a:lnTo>
                  <a:lnTo>
                    <a:pt x="149" y="111"/>
                  </a:lnTo>
                  <a:lnTo>
                    <a:pt x="146" y="111"/>
                  </a:lnTo>
                  <a:lnTo>
                    <a:pt x="136" y="110"/>
                  </a:lnTo>
                  <a:lnTo>
                    <a:pt x="128" y="107"/>
                  </a:lnTo>
                  <a:lnTo>
                    <a:pt x="124" y="105"/>
                  </a:lnTo>
                  <a:lnTo>
                    <a:pt x="122" y="103"/>
                  </a:lnTo>
                  <a:lnTo>
                    <a:pt x="120" y="101"/>
                  </a:lnTo>
                  <a:lnTo>
                    <a:pt x="120" y="99"/>
                  </a:lnTo>
                  <a:lnTo>
                    <a:pt x="79" y="99"/>
                  </a:lnTo>
                  <a:lnTo>
                    <a:pt x="75" y="98"/>
                  </a:lnTo>
                  <a:lnTo>
                    <a:pt x="69" y="97"/>
                  </a:lnTo>
                  <a:lnTo>
                    <a:pt x="64" y="96"/>
                  </a:lnTo>
                  <a:lnTo>
                    <a:pt x="57" y="94"/>
                  </a:lnTo>
                  <a:lnTo>
                    <a:pt x="46" y="88"/>
                  </a:lnTo>
                  <a:lnTo>
                    <a:pt x="34" y="81"/>
                  </a:lnTo>
                  <a:lnTo>
                    <a:pt x="14" y="67"/>
                  </a:lnTo>
                  <a:lnTo>
                    <a:pt x="0" y="55"/>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53" name="Freeform 252"/>
            <p:cNvSpPr>
              <a:spLocks/>
            </p:cNvSpPr>
            <p:nvPr/>
          </p:nvSpPr>
          <p:spPr bwMode="auto">
            <a:xfrm>
              <a:off x="8759783" y="4094453"/>
              <a:ext cx="214312" cy="252413"/>
            </a:xfrm>
            <a:custGeom>
              <a:avLst/>
              <a:gdLst>
                <a:gd name="T0" fmla="*/ 2147483646 w 491"/>
                <a:gd name="T1" fmla="*/ 2147483646 h 481"/>
                <a:gd name="T2" fmla="*/ 2147483646 w 491"/>
                <a:gd name="T3" fmla="*/ 2147483646 h 481"/>
                <a:gd name="T4" fmla="*/ 2147483646 w 491"/>
                <a:gd name="T5" fmla="*/ 2147483646 h 481"/>
                <a:gd name="T6" fmla="*/ 2147483646 w 491"/>
                <a:gd name="T7" fmla="*/ 2147483646 h 481"/>
                <a:gd name="T8" fmla="*/ 2147483646 w 491"/>
                <a:gd name="T9" fmla="*/ 2147483646 h 481"/>
                <a:gd name="T10" fmla="*/ 2147483646 w 491"/>
                <a:gd name="T11" fmla="*/ 2147483646 h 481"/>
                <a:gd name="T12" fmla="*/ 2147483646 w 491"/>
                <a:gd name="T13" fmla="*/ 2147483646 h 481"/>
                <a:gd name="T14" fmla="*/ 2147483646 w 491"/>
                <a:gd name="T15" fmla="*/ 2147483646 h 481"/>
                <a:gd name="T16" fmla="*/ 2147483646 w 491"/>
                <a:gd name="T17" fmla="*/ 2147483646 h 481"/>
                <a:gd name="T18" fmla="*/ 2147483646 w 491"/>
                <a:gd name="T19" fmla="*/ 2147483646 h 481"/>
                <a:gd name="T20" fmla="*/ 2147483646 w 491"/>
                <a:gd name="T21" fmla="*/ 2147483646 h 481"/>
                <a:gd name="T22" fmla="*/ 2147483646 w 491"/>
                <a:gd name="T23" fmla="*/ 2147483646 h 481"/>
                <a:gd name="T24" fmla="*/ 2147483646 w 491"/>
                <a:gd name="T25" fmla="*/ 2147483646 h 481"/>
                <a:gd name="T26" fmla="*/ 2147483646 w 491"/>
                <a:gd name="T27" fmla="*/ 2147483646 h 481"/>
                <a:gd name="T28" fmla="*/ 2147483646 w 491"/>
                <a:gd name="T29" fmla="*/ 2147483646 h 481"/>
                <a:gd name="T30" fmla="*/ 2147483646 w 491"/>
                <a:gd name="T31" fmla="*/ 2147483646 h 481"/>
                <a:gd name="T32" fmla="*/ 2147483646 w 491"/>
                <a:gd name="T33" fmla="*/ 2147483646 h 481"/>
                <a:gd name="T34" fmla="*/ 2147483646 w 491"/>
                <a:gd name="T35" fmla="*/ 2147483646 h 481"/>
                <a:gd name="T36" fmla="*/ 2147483646 w 491"/>
                <a:gd name="T37" fmla="*/ 2147483646 h 481"/>
                <a:gd name="T38" fmla="*/ 2147483646 w 491"/>
                <a:gd name="T39" fmla="*/ 2147483646 h 481"/>
                <a:gd name="T40" fmla="*/ 2147483646 w 491"/>
                <a:gd name="T41" fmla="*/ 2147483646 h 481"/>
                <a:gd name="T42" fmla="*/ 2147483646 w 491"/>
                <a:gd name="T43" fmla="*/ 2147483646 h 481"/>
                <a:gd name="T44" fmla="*/ 2147483646 w 491"/>
                <a:gd name="T45" fmla="*/ 2147483646 h 481"/>
                <a:gd name="T46" fmla="*/ 2147483646 w 491"/>
                <a:gd name="T47" fmla="*/ 2147483646 h 481"/>
                <a:gd name="T48" fmla="*/ 2147483646 w 491"/>
                <a:gd name="T49" fmla="*/ 2147483646 h 481"/>
                <a:gd name="T50" fmla="*/ 2147483646 w 491"/>
                <a:gd name="T51" fmla="*/ 2147483646 h 481"/>
                <a:gd name="T52" fmla="*/ 2147483646 w 491"/>
                <a:gd name="T53" fmla="*/ 2147483646 h 481"/>
                <a:gd name="T54" fmla="*/ 2147483646 w 491"/>
                <a:gd name="T55" fmla="*/ 2147483646 h 481"/>
                <a:gd name="T56" fmla="*/ 2147483646 w 491"/>
                <a:gd name="T57" fmla="*/ 2147483646 h 481"/>
                <a:gd name="T58" fmla="*/ 2147483646 w 491"/>
                <a:gd name="T59" fmla="*/ 2147483646 h 481"/>
                <a:gd name="T60" fmla="*/ 2147483646 w 491"/>
                <a:gd name="T61" fmla="*/ 2147483646 h 481"/>
                <a:gd name="T62" fmla="*/ 0 w 491"/>
                <a:gd name="T63" fmla="*/ 2147483646 h 481"/>
                <a:gd name="T64" fmla="*/ 2147483646 w 491"/>
                <a:gd name="T65" fmla="*/ 2147483646 h 481"/>
                <a:gd name="T66" fmla="*/ 2147483646 w 491"/>
                <a:gd name="T67" fmla="*/ 2147483646 h 481"/>
                <a:gd name="T68" fmla="*/ 2147483646 w 491"/>
                <a:gd name="T69" fmla="*/ 2147483646 h 481"/>
                <a:gd name="T70" fmla="*/ 2147483646 w 491"/>
                <a:gd name="T71" fmla="*/ 2147483646 h 481"/>
                <a:gd name="T72" fmla="*/ 2147483646 w 491"/>
                <a:gd name="T73" fmla="*/ 2147483646 h 481"/>
                <a:gd name="T74" fmla="*/ 2147483646 w 491"/>
                <a:gd name="T75" fmla="*/ 2147483646 h 481"/>
                <a:gd name="T76" fmla="*/ 2147483646 w 491"/>
                <a:gd name="T77" fmla="*/ 2147483646 h 481"/>
                <a:gd name="T78" fmla="*/ 2147483646 w 491"/>
                <a:gd name="T79" fmla="*/ 2147483646 h 481"/>
                <a:gd name="T80" fmla="*/ 2147483646 w 491"/>
                <a:gd name="T81" fmla="*/ 2147483646 h 481"/>
                <a:gd name="T82" fmla="*/ 2147483646 w 491"/>
                <a:gd name="T83" fmla="*/ 2147483646 h 481"/>
                <a:gd name="T84" fmla="*/ 2147483646 w 491"/>
                <a:gd name="T85" fmla="*/ 2147483646 h 481"/>
                <a:gd name="T86" fmla="*/ 2147483646 w 491"/>
                <a:gd name="T87" fmla="*/ 2147483646 h 481"/>
                <a:gd name="T88" fmla="*/ 2147483646 w 491"/>
                <a:gd name="T89" fmla="*/ 2147483646 h 481"/>
                <a:gd name="T90" fmla="*/ 2147483646 w 491"/>
                <a:gd name="T91" fmla="*/ 2147483646 h 481"/>
                <a:gd name="T92" fmla="*/ 2147483646 w 491"/>
                <a:gd name="T93" fmla="*/ 2147483646 h 481"/>
                <a:gd name="T94" fmla="*/ 2147483646 w 491"/>
                <a:gd name="T95" fmla="*/ 0 h 481"/>
                <a:gd name="T96" fmla="*/ 2147483646 w 491"/>
                <a:gd name="T97" fmla="*/ 2147483646 h 481"/>
                <a:gd name="T98" fmla="*/ 2147483646 w 491"/>
                <a:gd name="T99" fmla="*/ 2147483646 h 481"/>
                <a:gd name="T100" fmla="*/ 2147483646 w 491"/>
                <a:gd name="T101" fmla="*/ 2147483646 h 481"/>
                <a:gd name="T102" fmla="*/ 2147483646 w 491"/>
                <a:gd name="T103" fmla="*/ 2147483646 h 481"/>
                <a:gd name="T104" fmla="*/ 2147483646 w 491"/>
                <a:gd name="T105" fmla="*/ 2147483646 h 481"/>
                <a:gd name="T106" fmla="*/ 2147483646 w 491"/>
                <a:gd name="T107" fmla="*/ 2147483646 h 48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91" h="481">
                  <a:moveTo>
                    <a:pt x="491" y="481"/>
                  </a:moveTo>
                  <a:lnTo>
                    <a:pt x="488" y="480"/>
                  </a:lnTo>
                  <a:lnTo>
                    <a:pt x="482" y="479"/>
                  </a:lnTo>
                  <a:lnTo>
                    <a:pt x="477" y="477"/>
                  </a:lnTo>
                  <a:lnTo>
                    <a:pt x="470" y="473"/>
                  </a:lnTo>
                  <a:lnTo>
                    <a:pt x="457" y="465"/>
                  </a:lnTo>
                  <a:lnTo>
                    <a:pt x="444" y="455"/>
                  </a:lnTo>
                  <a:lnTo>
                    <a:pt x="432" y="445"/>
                  </a:lnTo>
                  <a:lnTo>
                    <a:pt x="422" y="434"/>
                  </a:lnTo>
                  <a:lnTo>
                    <a:pt x="417" y="428"/>
                  </a:lnTo>
                  <a:lnTo>
                    <a:pt x="414" y="423"/>
                  </a:lnTo>
                  <a:lnTo>
                    <a:pt x="412" y="417"/>
                  </a:lnTo>
                  <a:lnTo>
                    <a:pt x="412" y="412"/>
                  </a:lnTo>
                  <a:lnTo>
                    <a:pt x="392" y="412"/>
                  </a:lnTo>
                  <a:lnTo>
                    <a:pt x="376" y="410"/>
                  </a:lnTo>
                  <a:lnTo>
                    <a:pt x="370" y="409"/>
                  </a:lnTo>
                  <a:lnTo>
                    <a:pt x="365" y="408"/>
                  </a:lnTo>
                  <a:lnTo>
                    <a:pt x="360" y="406"/>
                  </a:lnTo>
                  <a:lnTo>
                    <a:pt x="356" y="403"/>
                  </a:lnTo>
                  <a:lnTo>
                    <a:pt x="353" y="400"/>
                  </a:lnTo>
                  <a:lnTo>
                    <a:pt x="350" y="396"/>
                  </a:lnTo>
                  <a:lnTo>
                    <a:pt x="348" y="392"/>
                  </a:lnTo>
                  <a:lnTo>
                    <a:pt x="347" y="387"/>
                  </a:lnTo>
                  <a:lnTo>
                    <a:pt x="346" y="374"/>
                  </a:lnTo>
                  <a:lnTo>
                    <a:pt x="345" y="357"/>
                  </a:lnTo>
                  <a:lnTo>
                    <a:pt x="344" y="344"/>
                  </a:lnTo>
                  <a:lnTo>
                    <a:pt x="342" y="332"/>
                  </a:lnTo>
                  <a:lnTo>
                    <a:pt x="337" y="322"/>
                  </a:lnTo>
                  <a:lnTo>
                    <a:pt x="332" y="313"/>
                  </a:lnTo>
                  <a:lnTo>
                    <a:pt x="327" y="303"/>
                  </a:lnTo>
                  <a:lnTo>
                    <a:pt x="323" y="294"/>
                  </a:lnTo>
                  <a:lnTo>
                    <a:pt x="320" y="286"/>
                  </a:lnTo>
                  <a:lnTo>
                    <a:pt x="319" y="277"/>
                  </a:lnTo>
                  <a:lnTo>
                    <a:pt x="319" y="267"/>
                  </a:lnTo>
                  <a:lnTo>
                    <a:pt x="319" y="252"/>
                  </a:lnTo>
                  <a:lnTo>
                    <a:pt x="314" y="244"/>
                  </a:lnTo>
                  <a:lnTo>
                    <a:pt x="309" y="237"/>
                  </a:lnTo>
                  <a:lnTo>
                    <a:pt x="301" y="229"/>
                  </a:lnTo>
                  <a:lnTo>
                    <a:pt x="292" y="223"/>
                  </a:lnTo>
                  <a:lnTo>
                    <a:pt x="282" y="216"/>
                  </a:lnTo>
                  <a:lnTo>
                    <a:pt x="272" y="210"/>
                  </a:lnTo>
                  <a:lnTo>
                    <a:pt x="260" y="205"/>
                  </a:lnTo>
                  <a:lnTo>
                    <a:pt x="248" y="200"/>
                  </a:lnTo>
                  <a:lnTo>
                    <a:pt x="235" y="194"/>
                  </a:lnTo>
                  <a:lnTo>
                    <a:pt x="221" y="190"/>
                  </a:lnTo>
                  <a:lnTo>
                    <a:pt x="208" y="187"/>
                  </a:lnTo>
                  <a:lnTo>
                    <a:pt x="192" y="184"/>
                  </a:lnTo>
                  <a:lnTo>
                    <a:pt x="178" y="181"/>
                  </a:lnTo>
                  <a:lnTo>
                    <a:pt x="163" y="180"/>
                  </a:lnTo>
                  <a:lnTo>
                    <a:pt x="147" y="179"/>
                  </a:lnTo>
                  <a:lnTo>
                    <a:pt x="133" y="178"/>
                  </a:lnTo>
                  <a:lnTo>
                    <a:pt x="133" y="170"/>
                  </a:lnTo>
                  <a:lnTo>
                    <a:pt x="133" y="163"/>
                  </a:lnTo>
                  <a:lnTo>
                    <a:pt x="133" y="156"/>
                  </a:lnTo>
                  <a:lnTo>
                    <a:pt x="133" y="148"/>
                  </a:lnTo>
                  <a:lnTo>
                    <a:pt x="121" y="147"/>
                  </a:lnTo>
                  <a:lnTo>
                    <a:pt x="110" y="145"/>
                  </a:lnTo>
                  <a:lnTo>
                    <a:pt x="100" y="140"/>
                  </a:lnTo>
                  <a:lnTo>
                    <a:pt x="92" y="136"/>
                  </a:lnTo>
                  <a:lnTo>
                    <a:pt x="85" y="130"/>
                  </a:lnTo>
                  <a:lnTo>
                    <a:pt x="77" y="124"/>
                  </a:lnTo>
                  <a:lnTo>
                    <a:pt x="71" y="117"/>
                  </a:lnTo>
                  <a:lnTo>
                    <a:pt x="66" y="111"/>
                  </a:lnTo>
                  <a:lnTo>
                    <a:pt x="92" y="111"/>
                  </a:lnTo>
                  <a:lnTo>
                    <a:pt x="82" y="121"/>
                  </a:lnTo>
                  <a:lnTo>
                    <a:pt x="73" y="133"/>
                  </a:lnTo>
                  <a:lnTo>
                    <a:pt x="66" y="139"/>
                  </a:lnTo>
                  <a:lnTo>
                    <a:pt x="60" y="144"/>
                  </a:lnTo>
                  <a:lnTo>
                    <a:pt x="54" y="147"/>
                  </a:lnTo>
                  <a:lnTo>
                    <a:pt x="46" y="148"/>
                  </a:lnTo>
                  <a:lnTo>
                    <a:pt x="43" y="163"/>
                  </a:lnTo>
                  <a:lnTo>
                    <a:pt x="40" y="178"/>
                  </a:lnTo>
                  <a:lnTo>
                    <a:pt x="34" y="192"/>
                  </a:lnTo>
                  <a:lnTo>
                    <a:pt x="30" y="206"/>
                  </a:lnTo>
                  <a:lnTo>
                    <a:pt x="24" y="220"/>
                  </a:lnTo>
                  <a:lnTo>
                    <a:pt x="20" y="234"/>
                  </a:lnTo>
                  <a:lnTo>
                    <a:pt x="17" y="249"/>
                  </a:lnTo>
                  <a:lnTo>
                    <a:pt x="13" y="265"/>
                  </a:lnTo>
                  <a:lnTo>
                    <a:pt x="13" y="256"/>
                  </a:lnTo>
                  <a:lnTo>
                    <a:pt x="13" y="246"/>
                  </a:lnTo>
                  <a:lnTo>
                    <a:pt x="14" y="237"/>
                  </a:lnTo>
                  <a:lnTo>
                    <a:pt x="17" y="228"/>
                  </a:lnTo>
                  <a:lnTo>
                    <a:pt x="20" y="219"/>
                  </a:lnTo>
                  <a:lnTo>
                    <a:pt x="23" y="209"/>
                  </a:lnTo>
                  <a:lnTo>
                    <a:pt x="26" y="200"/>
                  </a:lnTo>
                  <a:lnTo>
                    <a:pt x="30" y="190"/>
                  </a:lnTo>
                  <a:lnTo>
                    <a:pt x="32" y="181"/>
                  </a:lnTo>
                  <a:lnTo>
                    <a:pt x="33" y="172"/>
                  </a:lnTo>
                  <a:lnTo>
                    <a:pt x="32" y="156"/>
                  </a:lnTo>
                  <a:lnTo>
                    <a:pt x="30" y="143"/>
                  </a:lnTo>
                  <a:lnTo>
                    <a:pt x="26" y="130"/>
                  </a:lnTo>
                  <a:lnTo>
                    <a:pt x="21" y="120"/>
                  </a:lnTo>
                  <a:lnTo>
                    <a:pt x="17" y="111"/>
                  </a:lnTo>
                  <a:lnTo>
                    <a:pt x="11" y="101"/>
                  </a:lnTo>
                  <a:lnTo>
                    <a:pt x="4" y="89"/>
                  </a:lnTo>
                  <a:lnTo>
                    <a:pt x="0" y="73"/>
                  </a:lnTo>
                  <a:lnTo>
                    <a:pt x="13" y="68"/>
                  </a:lnTo>
                  <a:lnTo>
                    <a:pt x="28" y="62"/>
                  </a:lnTo>
                  <a:lnTo>
                    <a:pt x="34" y="59"/>
                  </a:lnTo>
                  <a:lnTo>
                    <a:pt x="42" y="57"/>
                  </a:lnTo>
                  <a:lnTo>
                    <a:pt x="51" y="56"/>
                  </a:lnTo>
                  <a:lnTo>
                    <a:pt x="59" y="55"/>
                  </a:lnTo>
                  <a:lnTo>
                    <a:pt x="68" y="56"/>
                  </a:lnTo>
                  <a:lnTo>
                    <a:pt x="76" y="57"/>
                  </a:lnTo>
                  <a:lnTo>
                    <a:pt x="84" y="58"/>
                  </a:lnTo>
                  <a:lnTo>
                    <a:pt x="90" y="60"/>
                  </a:lnTo>
                  <a:lnTo>
                    <a:pt x="96" y="63"/>
                  </a:lnTo>
                  <a:lnTo>
                    <a:pt x="102" y="66"/>
                  </a:lnTo>
                  <a:lnTo>
                    <a:pt x="107" y="70"/>
                  </a:lnTo>
                  <a:lnTo>
                    <a:pt x="112" y="73"/>
                  </a:lnTo>
                  <a:lnTo>
                    <a:pt x="121" y="82"/>
                  </a:lnTo>
                  <a:lnTo>
                    <a:pt x="127" y="92"/>
                  </a:lnTo>
                  <a:lnTo>
                    <a:pt x="134" y="101"/>
                  </a:lnTo>
                  <a:lnTo>
                    <a:pt x="140" y="111"/>
                  </a:lnTo>
                  <a:lnTo>
                    <a:pt x="179" y="111"/>
                  </a:lnTo>
                  <a:lnTo>
                    <a:pt x="180" y="107"/>
                  </a:lnTo>
                  <a:lnTo>
                    <a:pt x="183" y="103"/>
                  </a:lnTo>
                  <a:lnTo>
                    <a:pt x="187" y="101"/>
                  </a:lnTo>
                  <a:lnTo>
                    <a:pt x="191" y="99"/>
                  </a:lnTo>
                  <a:lnTo>
                    <a:pt x="196" y="96"/>
                  </a:lnTo>
                  <a:lnTo>
                    <a:pt x="199" y="94"/>
                  </a:lnTo>
                  <a:lnTo>
                    <a:pt x="200" y="92"/>
                  </a:lnTo>
                  <a:lnTo>
                    <a:pt x="200" y="90"/>
                  </a:lnTo>
                  <a:lnTo>
                    <a:pt x="200" y="89"/>
                  </a:lnTo>
                  <a:lnTo>
                    <a:pt x="199" y="85"/>
                  </a:lnTo>
                  <a:lnTo>
                    <a:pt x="207" y="73"/>
                  </a:lnTo>
                  <a:lnTo>
                    <a:pt x="215" y="64"/>
                  </a:lnTo>
                  <a:lnTo>
                    <a:pt x="223" y="58"/>
                  </a:lnTo>
                  <a:lnTo>
                    <a:pt x="232" y="54"/>
                  </a:lnTo>
                  <a:lnTo>
                    <a:pt x="239" y="51"/>
                  </a:lnTo>
                  <a:lnTo>
                    <a:pt x="247" y="50"/>
                  </a:lnTo>
                  <a:lnTo>
                    <a:pt x="254" y="49"/>
                  </a:lnTo>
                  <a:lnTo>
                    <a:pt x="259" y="49"/>
                  </a:lnTo>
                  <a:lnTo>
                    <a:pt x="260" y="40"/>
                  </a:lnTo>
                  <a:lnTo>
                    <a:pt x="263" y="30"/>
                  </a:lnTo>
                  <a:lnTo>
                    <a:pt x="267" y="22"/>
                  </a:lnTo>
                  <a:lnTo>
                    <a:pt x="273" y="15"/>
                  </a:lnTo>
                  <a:lnTo>
                    <a:pt x="280" y="9"/>
                  </a:lnTo>
                  <a:lnTo>
                    <a:pt x="290" y="4"/>
                  </a:lnTo>
                  <a:lnTo>
                    <a:pt x="294" y="2"/>
                  </a:lnTo>
                  <a:lnTo>
                    <a:pt x="300" y="1"/>
                  </a:lnTo>
                  <a:lnTo>
                    <a:pt x="306" y="0"/>
                  </a:lnTo>
                  <a:lnTo>
                    <a:pt x="312" y="0"/>
                  </a:lnTo>
                  <a:lnTo>
                    <a:pt x="323" y="0"/>
                  </a:lnTo>
                  <a:lnTo>
                    <a:pt x="333" y="2"/>
                  </a:lnTo>
                  <a:lnTo>
                    <a:pt x="343" y="5"/>
                  </a:lnTo>
                  <a:lnTo>
                    <a:pt x="351" y="8"/>
                  </a:lnTo>
                  <a:lnTo>
                    <a:pt x="368" y="17"/>
                  </a:lnTo>
                  <a:lnTo>
                    <a:pt x="383" y="27"/>
                  </a:lnTo>
                  <a:lnTo>
                    <a:pt x="399" y="38"/>
                  </a:lnTo>
                  <a:lnTo>
                    <a:pt x="413" y="47"/>
                  </a:lnTo>
                  <a:lnTo>
                    <a:pt x="421" y="50"/>
                  </a:lnTo>
                  <a:lnTo>
                    <a:pt x="428" y="53"/>
                  </a:lnTo>
                  <a:lnTo>
                    <a:pt x="436" y="55"/>
                  </a:lnTo>
                  <a:lnTo>
                    <a:pt x="445" y="55"/>
                  </a:lnTo>
                  <a:lnTo>
                    <a:pt x="459" y="60"/>
                  </a:lnTo>
                  <a:lnTo>
                    <a:pt x="471" y="64"/>
                  </a:lnTo>
                  <a:lnTo>
                    <a:pt x="481" y="66"/>
                  </a:lnTo>
                  <a:lnTo>
                    <a:pt x="491" y="67"/>
                  </a:lnTo>
                  <a:lnTo>
                    <a:pt x="491" y="289"/>
                  </a:lnTo>
                  <a:lnTo>
                    <a:pt x="471" y="301"/>
                  </a:lnTo>
                  <a:lnTo>
                    <a:pt x="491" y="326"/>
                  </a:lnTo>
                  <a:lnTo>
                    <a:pt x="491" y="474"/>
                  </a:lnTo>
                  <a:lnTo>
                    <a:pt x="491" y="481"/>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54" name="Freeform 253"/>
            <p:cNvSpPr>
              <a:spLocks/>
            </p:cNvSpPr>
            <p:nvPr/>
          </p:nvSpPr>
          <p:spPr bwMode="auto">
            <a:xfrm>
              <a:off x="7291346" y="2926053"/>
              <a:ext cx="53975" cy="60325"/>
            </a:xfrm>
            <a:custGeom>
              <a:avLst/>
              <a:gdLst>
                <a:gd name="T0" fmla="*/ 0 w 133"/>
                <a:gd name="T1" fmla="*/ 2147483646 h 117"/>
                <a:gd name="T2" fmla="*/ 2147483646 w 133"/>
                <a:gd name="T3" fmla="*/ 0 h 117"/>
                <a:gd name="T4" fmla="*/ 2147483646 w 133"/>
                <a:gd name="T5" fmla="*/ 2147483646 h 117"/>
                <a:gd name="T6" fmla="*/ 2147483646 w 133"/>
                <a:gd name="T7" fmla="*/ 2147483646 h 117"/>
                <a:gd name="T8" fmla="*/ 2147483646 w 133"/>
                <a:gd name="T9" fmla="*/ 2147483646 h 117"/>
                <a:gd name="T10" fmla="*/ 2147483646 w 133"/>
                <a:gd name="T11" fmla="*/ 2147483646 h 117"/>
                <a:gd name="T12" fmla="*/ 2147483646 w 133"/>
                <a:gd name="T13" fmla="*/ 2147483646 h 117"/>
                <a:gd name="T14" fmla="*/ 2147483646 w 133"/>
                <a:gd name="T15" fmla="*/ 2147483646 h 117"/>
                <a:gd name="T16" fmla="*/ 2147483646 w 133"/>
                <a:gd name="T17" fmla="*/ 2147483646 h 117"/>
                <a:gd name="T18" fmla="*/ 2147483646 w 133"/>
                <a:gd name="T19" fmla="*/ 2147483646 h 117"/>
                <a:gd name="T20" fmla="*/ 2147483646 w 133"/>
                <a:gd name="T21" fmla="*/ 2147483646 h 117"/>
                <a:gd name="T22" fmla="*/ 2147483646 w 133"/>
                <a:gd name="T23" fmla="*/ 2147483646 h 117"/>
                <a:gd name="T24" fmla="*/ 2147483646 w 133"/>
                <a:gd name="T25" fmla="*/ 2147483646 h 117"/>
                <a:gd name="T26" fmla="*/ 2147483646 w 133"/>
                <a:gd name="T27" fmla="*/ 2147483646 h 117"/>
                <a:gd name="T28" fmla="*/ 2147483646 w 133"/>
                <a:gd name="T29" fmla="*/ 2147483646 h 117"/>
                <a:gd name="T30" fmla="*/ 2147483646 w 133"/>
                <a:gd name="T31" fmla="*/ 2147483646 h 117"/>
                <a:gd name="T32" fmla="*/ 2147483646 w 133"/>
                <a:gd name="T33" fmla="*/ 2147483646 h 117"/>
                <a:gd name="T34" fmla="*/ 2147483646 w 133"/>
                <a:gd name="T35" fmla="*/ 2147483646 h 117"/>
                <a:gd name="T36" fmla="*/ 2147483646 w 133"/>
                <a:gd name="T37" fmla="*/ 2147483646 h 117"/>
                <a:gd name="T38" fmla="*/ 2147483646 w 133"/>
                <a:gd name="T39" fmla="*/ 2147483646 h 117"/>
                <a:gd name="T40" fmla="*/ 2147483646 w 133"/>
                <a:gd name="T41" fmla="*/ 2147483646 h 117"/>
                <a:gd name="T42" fmla="*/ 2147483646 w 133"/>
                <a:gd name="T43" fmla="*/ 2147483646 h 117"/>
                <a:gd name="T44" fmla="*/ 2147483646 w 133"/>
                <a:gd name="T45" fmla="*/ 2147483646 h 117"/>
                <a:gd name="T46" fmla="*/ 2147483646 w 133"/>
                <a:gd name="T47" fmla="*/ 2147483646 h 117"/>
                <a:gd name="T48" fmla="*/ 2147483646 w 133"/>
                <a:gd name="T49" fmla="*/ 2147483646 h 117"/>
                <a:gd name="T50" fmla="*/ 0 w 133"/>
                <a:gd name="T51" fmla="*/ 2147483646 h 11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33" h="117">
                  <a:moveTo>
                    <a:pt x="0" y="19"/>
                  </a:moveTo>
                  <a:lnTo>
                    <a:pt x="72" y="0"/>
                  </a:lnTo>
                  <a:lnTo>
                    <a:pt x="81" y="6"/>
                  </a:lnTo>
                  <a:lnTo>
                    <a:pt x="91" y="14"/>
                  </a:lnTo>
                  <a:lnTo>
                    <a:pt x="101" y="25"/>
                  </a:lnTo>
                  <a:lnTo>
                    <a:pt x="109" y="37"/>
                  </a:lnTo>
                  <a:lnTo>
                    <a:pt x="118" y="49"/>
                  </a:lnTo>
                  <a:lnTo>
                    <a:pt x="126" y="62"/>
                  </a:lnTo>
                  <a:lnTo>
                    <a:pt x="128" y="68"/>
                  </a:lnTo>
                  <a:lnTo>
                    <a:pt x="130" y="74"/>
                  </a:lnTo>
                  <a:lnTo>
                    <a:pt x="131" y="80"/>
                  </a:lnTo>
                  <a:lnTo>
                    <a:pt x="133" y="86"/>
                  </a:lnTo>
                  <a:lnTo>
                    <a:pt x="131" y="92"/>
                  </a:lnTo>
                  <a:lnTo>
                    <a:pt x="128" y="97"/>
                  </a:lnTo>
                  <a:lnTo>
                    <a:pt x="124" y="102"/>
                  </a:lnTo>
                  <a:lnTo>
                    <a:pt x="118" y="107"/>
                  </a:lnTo>
                  <a:lnTo>
                    <a:pt x="113" y="111"/>
                  </a:lnTo>
                  <a:lnTo>
                    <a:pt x="107" y="114"/>
                  </a:lnTo>
                  <a:lnTo>
                    <a:pt x="103" y="117"/>
                  </a:lnTo>
                  <a:lnTo>
                    <a:pt x="100" y="117"/>
                  </a:lnTo>
                  <a:lnTo>
                    <a:pt x="72" y="95"/>
                  </a:lnTo>
                  <a:lnTo>
                    <a:pt x="45" y="70"/>
                  </a:lnTo>
                  <a:lnTo>
                    <a:pt x="32" y="58"/>
                  </a:lnTo>
                  <a:lnTo>
                    <a:pt x="18" y="46"/>
                  </a:lnTo>
                  <a:lnTo>
                    <a:pt x="8" y="33"/>
                  </a:lnTo>
                  <a:lnTo>
                    <a:pt x="0" y="19"/>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55" name="Freeform 254"/>
            <p:cNvSpPr>
              <a:spLocks/>
            </p:cNvSpPr>
            <p:nvPr/>
          </p:nvSpPr>
          <p:spPr bwMode="auto">
            <a:xfrm>
              <a:off x="5748296" y="2330740"/>
              <a:ext cx="220663" cy="177800"/>
            </a:xfrm>
            <a:custGeom>
              <a:avLst/>
              <a:gdLst>
                <a:gd name="T0" fmla="*/ 2147483646 w 505"/>
                <a:gd name="T1" fmla="*/ 2147483646 h 339"/>
                <a:gd name="T2" fmla="*/ 2147483646 w 505"/>
                <a:gd name="T3" fmla="*/ 2147483646 h 339"/>
                <a:gd name="T4" fmla="*/ 2147483646 w 505"/>
                <a:gd name="T5" fmla="*/ 2147483646 h 339"/>
                <a:gd name="T6" fmla="*/ 2147483646 w 505"/>
                <a:gd name="T7" fmla="*/ 2147483646 h 339"/>
                <a:gd name="T8" fmla="*/ 2147483646 w 505"/>
                <a:gd name="T9" fmla="*/ 2147483646 h 339"/>
                <a:gd name="T10" fmla="*/ 2147483646 w 505"/>
                <a:gd name="T11" fmla="*/ 2147483646 h 339"/>
                <a:gd name="T12" fmla="*/ 2147483646 w 505"/>
                <a:gd name="T13" fmla="*/ 2147483646 h 339"/>
                <a:gd name="T14" fmla="*/ 2147483646 w 505"/>
                <a:gd name="T15" fmla="*/ 2147483646 h 339"/>
                <a:gd name="T16" fmla="*/ 2147483646 w 505"/>
                <a:gd name="T17" fmla="*/ 2147483646 h 339"/>
                <a:gd name="T18" fmla="*/ 2147483646 w 505"/>
                <a:gd name="T19" fmla="*/ 2147483646 h 339"/>
                <a:gd name="T20" fmla="*/ 2147483646 w 505"/>
                <a:gd name="T21" fmla="*/ 2147483646 h 339"/>
                <a:gd name="T22" fmla="*/ 2147483646 w 505"/>
                <a:gd name="T23" fmla="*/ 2147483646 h 339"/>
                <a:gd name="T24" fmla="*/ 2147483646 w 505"/>
                <a:gd name="T25" fmla="*/ 2147483646 h 339"/>
                <a:gd name="T26" fmla="*/ 2147483646 w 505"/>
                <a:gd name="T27" fmla="*/ 2147483646 h 339"/>
                <a:gd name="T28" fmla="*/ 2147483646 w 505"/>
                <a:gd name="T29" fmla="*/ 2147483646 h 339"/>
                <a:gd name="T30" fmla="*/ 2147483646 w 505"/>
                <a:gd name="T31" fmla="*/ 2147483646 h 339"/>
                <a:gd name="T32" fmla="*/ 2147483646 w 505"/>
                <a:gd name="T33" fmla="*/ 2147483646 h 339"/>
                <a:gd name="T34" fmla="*/ 2147483646 w 505"/>
                <a:gd name="T35" fmla="*/ 2147483646 h 339"/>
                <a:gd name="T36" fmla="*/ 2147483646 w 505"/>
                <a:gd name="T37" fmla="*/ 2147483646 h 339"/>
                <a:gd name="T38" fmla="*/ 2147483646 w 505"/>
                <a:gd name="T39" fmla="*/ 2147483646 h 339"/>
                <a:gd name="T40" fmla="*/ 2147483646 w 505"/>
                <a:gd name="T41" fmla="*/ 2147483646 h 339"/>
                <a:gd name="T42" fmla="*/ 2147483646 w 505"/>
                <a:gd name="T43" fmla="*/ 2147483646 h 339"/>
                <a:gd name="T44" fmla="*/ 2147483646 w 505"/>
                <a:gd name="T45" fmla="*/ 2147483646 h 339"/>
                <a:gd name="T46" fmla="*/ 2147483646 w 505"/>
                <a:gd name="T47" fmla="*/ 2147483646 h 339"/>
                <a:gd name="T48" fmla="*/ 2147483646 w 505"/>
                <a:gd name="T49" fmla="*/ 2147483646 h 339"/>
                <a:gd name="T50" fmla="*/ 2147483646 w 505"/>
                <a:gd name="T51" fmla="*/ 2147483646 h 339"/>
                <a:gd name="T52" fmla="*/ 2147483646 w 505"/>
                <a:gd name="T53" fmla="*/ 2147483646 h 339"/>
                <a:gd name="T54" fmla="*/ 2147483646 w 505"/>
                <a:gd name="T55" fmla="*/ 2147483646 h 339"/>
                <a:gd name="T56" fmla="*/ 2147483646 w 505"/>
                <a:gd name="T57" fmla="*/ 2147483646 h 339"/>
                <a:gd name="T58" fmla="*/ 2147483646 w 505"/>
                <a:gd name="T59" fmla="*/ 2147483646 h 339"/>
                <a:gd name="T60" fmla="*/ 2147483646 w 505"/>
                <a:gd name="T61" fmla="*/ 2147483646 h 339"/>
                <a:gd name="T62" fmla="*/ 2147483646 w 505"/>
                <a:gd name="T63" fmla="*/ 2147483646 h 339"/>
                <a:gd name="T64" fmla="*/ 2147483646 w 505"/>
                <a:gd name="T65" fmla="*/ 2147483646 h 339"/>
                <a:gd name="T66" fmla="*/ 2147483646 w 505"/>
                <a:gd name="T67" fmla="*/ 2147483646 h 339"/>
                <a:gd name="T68" fmla="*/ 2147483646 w 505"/>
                <a:gd name="T69" fmla="*/ 2147483646 h 339"/>
                <a:gd name="T70" fmla="*/ 2147483646 w 505"/>
                <a:gd name="T71" fmla="*/ 2147483646 h 339"/>
                <a:gd name="T72" fmla="*/ 2147483646 w 505"/>
                <a:gd name="T73" fmla="*/ 2147483646 h 339"/>
                <a:gd name="T74" fmla="*/ 2147483646 w 505"/>
                <a:gd name="T75" fmla="*/ 2147483646 h 339"/>
                <a:gd name="T76" fmla="*/ 2147483646 w 505"/>
                <a:gd name="T77" fmla="*/ 2147483646 h 339"/>
                <a:gd name="T78" fmla="*/ 2147483646 w 505"/>
                <a:gd name="T79" fmla="*/ 2147483646 h 339"/>
                <a:gd name="T80" fmla="*/ 2147483646 w 505"/>
                <a:gd name="T81" fmla="*/ 2147483646 h 339"/>
                <a:gd name="T82" fmla="*/ 2147483646 w 505"/>
                <a:gd name="T83" fmla="*/ 2147483646 h 339"/>
                <a:gd name="T84" fmla="*/ 2147483646 w 505"/>
                <a:gd name="T85" fmla="*/ 2147483646 h 33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05" h="339">
                  <a:moveTo>
                    <a:pt x="259" y="24"/>
                  </a:moveTo>
                  <a:lnTo>
                    <a:pt x="272" y="36"/>
                  </a:lnTo>
                  <a:lnTo>
                    <a:pt x="444" y="48"/>
                  </a:lnTo>
                  <a:lnTo>
                    <a:pt x="484" y="86"/>
                  </a:lnTo>
                  <a:lnTo>
                    <a:pt x="482" y="97"/>
                  </a:lnTo>
                  <a:lnTo>
                    <a:pt x="478" y="109"/>
                  </a:lnTo>
                  <a:lnTo>
                    <a:pt x="474" y="120"/>
                  </a:lnTo>
                  <a:lnTo>
                    <a:pt x="471" y="129"/>
                  </a:lnTo>
                  <a:lnTo>
                    <a:pt x="465" y="138"/>
                  </a:lnTo>
                  <a:lnTo>
                    <a:pt x="461" y="145"/>
                  </a:lnTo>
                  <a:lnTo>
                    <a:pt x="456" y="150"/>
                  </a:lnTo>
                  <a:lnTo>
                    <a:pt x="451" y="153"/>
                  </a:lnTo>
                  <a:lnTo>
                    <a:pt x="455" y="169"/>
                  </a:lnTo>
                  <a:lnTo>
                    <a:pt x="461" y="184"/>
                  </a:lnTo>
                  <a:lnTo>
                    <a:pt x="470" y="200"/>
                  </a:lnTo>
                  <a:lnTo>
                    <a:pt x="477" y="215"/>
                  </a:lnTo>
                  <a:lnTo>
                    <a:pt x="494" y="242"/>
                  </a:lnTo>
                  <a:lnTo>
                    <a:pt x="505" y="258"/>
                  </a:lnTo>
                  <a:lnTo>
                    <a:pt x="499" y="264"/>
                  </a:lnTo>
                  <a:lnTo>
                    <a:pt x="493" y="271"/>
                  </a:lnTo>
                  <a:lnTo>
                    <a:pt x="486" y="281"/>
                  </a:lnTo>
                  <a:lnTo>
                    <a:pt x="479" y="292"/>
                  </a:lnTo>
                  <a:lnTo>
                    <a:pt x="474" y="303"/>
                  </a:lnTo>
                  <a:lnTo>
                    <a:pt x="468" y="314"/>
                  </a:lnTo>
                  <a:lnTo>
                    <a:pt x="465" y="326"/>
                  </a:lnTo>
                  <a:lnTo>
                    <a:pt x="464" y="339"/>
                  </a:lnTo>
                  <a:lnTo>
                    <a:pt x="457" y="339"/>
                  </a:lnTo>
                  <a:lnTo>
                    <a:pt x="443" y="338"/>
                  </a:lnTo>
                  <a:lnTo>
                    <a:pt x="428" y="337"/>
                  </a:lnTo>
                  <a:lnTo>
                    <a:pt x="414" y="335"/>
                  </a:lnTo>
                  <a:lnTo>
                    <a:pt x="399" y="333"/>
                  </a:lnTo>
                  <a:lnTo>
                    <a:pt x="385" y="331"/>
                  </a:lnTo>
                  <a:lnTo>
                    <a:pt x="371" y="328"/>
                  </a:lnTo>
                  <a:lnTo>
                    <a:pt x="358" y="326"/>
                  </a:lnTo>
                  <a:lnTo>
                    <a:pt x="344" y="326"/>
                  </a:lnTo>
                  <a:lnTo>
                    <a:pt x="304" y="325"/>
                  </a:lnTo>
                  <a:lnTo>
                    <a:pt x="275" y="323"/>
                  </a:lnTo>
                  <a:lnTo>
                    <a:pt x="264" y="321"/>
                  </a:lnTo>
                  <a:lnTo>
                    <a:pt x="255" y="319"/>
                  </a:lnTo>
                  <a:lnTo>
                    <a:pt x="248" y="317"/>
                  </a:lnTo>
                  <a:lnTo>
                    <a:pt x="242" y="315"/>
                  </a:lnTo>
                  <a:lnTo>
                    <a:pt x="232" y="310"/>
                  </a:lnTo>
                  <a:lnTo>
                    <a:pt x="224" y="305"/>
                  </a:lnTo>
                  <a:lnTo>
                    <a:pt x="213" y="300"/>
                  </a:lnTo>
                  <a:lnTo>
                    <a:pt x="198" y="295"/>
                  </a:lnTo>
                  <a:lnTo>
                    <a:pt x="180" y="289"/>
                  </a:lnTo>
                  <a:lnTo>
                    <a:pt x="162" y="282"/>
                  </a:lnTo>
                  <a:lnTo>
                    <a:pt x="146" y="273"/>
                  </a:lnTo>
                  <a:lnTo>
                    <a:pt x="130" y="266"/>
                  </a:lnTo>
                  <a:lnTo>
                    <a:pt x="98" y="249"/>
                  </a:lnTo>
                  <a:lnTo>
                    <a:pt x="65" y="228"/>
                  </a:lnTo>
                  <a:lnTo>
                    <a:pt x="62" y="206"/>
                  </a:lnTo>
                  <a:lnTo>
                    <a:pt x="57" y="187"/>
                  </a:lnTo>
                  <a:lnTo>
                    <a:pt x="52" y="169"/>
                  </a:lnTo>
                  <a:lnTo>
                    <a:pt x="47" y="152"/>
                  </a:lnTo>
                  <a:lnTo>
                    <a:pt x="36" y="124"/>
                  </a:lnTo>
                  <a:lnTo>
                    <a:pt x="25" y="100"/>
                  </a:lnTo>
                  <a:lnTo>
                    <a:pt x="15" y="83"/>
                  </a:lnTo>
                  <a:lnTo>
                    <a:pt x="7" y="71"/>
                  </a:lnTo>
                  <a:lnTo>
                    <a:pt x="2" y="64"/>
                  </a:lnTo>
                  <a:lnTo>
                    <a:pt x="0" y="62"/>
                  </a:lnTo>
                  <a:lnTo>
                    <a:pt x="5" y="61"/>
                  </a:lnTo>
                  <a:lnTo>
                    <a:pt x="8" y="59"/>
                  </a:lnTo>
                  <a:lnTo>
                    <a:pt x="11" y="56"/>
                  </a:lnTo>
                  <a:lnTo>
                    <a:pt x="11" y="51"/>
                  </a:lnTo>
                  <a:lnTo>
                    <a:pt x="11" y="48"/>
                  </a:lnTo>
                  <a:lnTo>
                    <a:pt x="11" y="45"/>
                  </a:lnTo>
                  <a:lnTo>
                    <a:pt x="11" y="43"/>
                  </a:lnTo>
                  <a:lnTo>
                    <a:pt x="13" y="42"/>
                  </a:lnTo>
                  <a:lnTo>
                    <a:pt x="34" y="34"/>
                  </a:lnTo>
                  <a:lnTo>
                    <a:pt x="55" y="27"/>
                  </a:lnTo>
                  <a:lnTo>
                    <a:pt x="73" y="22"/>
                  </a:lnTo>
                  <a:lnTo>
                    <a:pt x="92" y="17"/>
                  </a:lnTo>
                  <a:lnTo>
                    <a:pt x="128" y="8"/>
                  </a:lnTo>
                  <a:lnTo>
                    <a:pt x="165" y="0"/>
                  </a:lnTo>
                  <a:lnTo>
                    <a:pt x="173" y="11"/>
                  </a:lnTo>
                  <a:lnTo>
                    <a:pt x="183" y="23"/>
                  </a:lnTo>
                  <a:lnTo>
                    <a:pt x="188" y="28"/>
                  </a:lnTo>
                  <a:lnTo>
                    <a:pt x="194" y="32"/>
                  </a:lnTo>
                  <a:lnTo>
                    <a:pt x="201" y="35"/>
                  </a:lnTo>
                  <a:lnTo>
                    <a:pt x="205" y="36"/>
                  </a:lnTo>
                  <a:lnTo>
                    <a:pt x="219" y="36"/>
                  </a:lnTo>
                  <a:lnTo>
                    <a:pt x="230" y="36"/>
                  </a:lnTo>
                  <a:lnTo>
                    <a:pt x="239" y="36"/>
                  </a:lnTo>
                  <a:lnTo>
                    <a:pt x="246" y="36"/>
                  </a:lnTo>
                  <a:lnTo>
                    <a:pt x="259" y="24"/>
                  </a:lnTo>
                </a:path>
              </a:pathLst>
            </a:custGeom>
            <a:solidFill>
              <a:srgbClr val="00B0F0"/>
            </a:solidFill>
            <a:ln w="9525" cap="flat" cmpd="sng">
              <a:solidFill>
                <a:srgbClr val="FFFFFF"/>
              </a:solidFill>
              <a:prstDash val="solid"/>
              <a:round/>
              <a:headEnd type="none" w="med" len="med"/>
              <a:tailEnd type="none" w="med" len="me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56" name="Freeform 255"/>
            <p:cNvSpPr>
              <a:spLocks/>
            </p:cNvSpPr>
            <p:nvPr/>
          </p:nvSpPr>
          <p:spPr bwMode="auto">
            <a:xfrm>
              <a:off x="5811795" y="2535527"/>
              <a:ext cx="146050" cy="71438"/>
            </a:xfrm>
            <a:custGeom>
              <a:avLst/>
              <a:gdLst>
                <a:gd name="T0" fmla="*/ 2147483646 w 338"/>
                <a:gd name="T1" fmla="*/ 0 h 141"/>
                <a:gd name="T2" fmla="*/ 2147483646 w 338"/>
                <a:gd name="T3" fmla="*/ 0 h 141"/>
                <a:gd name="T4" fmla="*/ 2147483646 w 338"/>
                <a:gd name="T5" fmla="*/ 2147483646 h 141"/>
                <a:gd name="T6" fmla="*/ 2147483646 w 338"/>
                <a:gd name="T7" fmla="*/ 2147483646 h 141"/>
                <a:gd name="T8" fmla="*/ 2147483646 w 338"/>
                <a:gd name="T9" fmla="*/ 2147483646 h 141"/>
                <a:gd name="T10" fmla="*/ 2147483646 w 338"/>
                <a:gd name="T11" fmla="*/ 2147483646 h 141"/>
                <a:gd name="T12" fmla="*/ 2147483646 w 338"/>
                <a:gd name="T13" fmla="*/ 2147483646 h 141"/>
                <a:gd name="T14" fmla="*/ 2147483646 w 338"/>
                <a:gd name="T15" fmla="*/ 2147483646 h 141"/>
                <a:gd name="T16" fmla="*/ 2147483646 w 338"/>
                <a:gd name="T17" fmla="*/ 2147483646 h 141"/>
                <a:gd name="T18" fmla="*/ 2147483646 w 338"/>
                <a:gd name="T19" fmla="*/ 2147483646 h 141"/>
                <a:gd name="T20" fmla="*/ 2147483646 w 338"/>
                <a:gd name="T21" fmla="*/ 2147483646 h 141"/>
                <a:gd name="T22" fmla="*/ 2147483646 w 338"/>
                <a:gd name="T23" fmla="*/ 2147483646 h 141"/>
                <a:gd name="T24" fmla="*/ 2147483646 w 338"/>
                <a:gd name="T25" fmla="*/ 2147483646 h 141"/>
                <a:gd name="T26" fmla="*/ 2147483646 w 338"/>
                <a:gd name="T27" fmla="*/ 2147483646 h 141"/>
                <a:gd name="T28" fmla="*/ 2147483646 w 338"/>
                <a:gd name="T29" fmla="*/ 2147483646 h 141"/>
                <a:gd name="T30" fmla="*/ 2147483646 w 338"/>
                <a:gd name="T31" fmla="*/ 2147483646 h 141"/>
                <a:gd name="T32" fmla="*/ 2147483646 w 338"/>
                <a:gd name="T33" fmla="*/ 2147483646 h 141"/>
                <a:gd name="T34" fmla="*/ 2147483646 w 338"/>
                <a:gd name="T35" fmla="*/ 2147483646 h 141"/>
                <a:gd name="T36" fmla="*/ 2147483646 w 338"/>
                <a:gd name="T37" fmla="*/ 2147483646 h 141"/>
                <a:gd name="T38" fmla="*/ 2147483646 w 338"/>
                <a:gd name="T39" fmla="*/ 2147483646 h 141"/>
                <a:gd name="T40" fmla="*/ 2147483646 w 338"/>
                <a:gd name="T41" fmla="*/ 2147483646 h 141"/>
                <a:gd name="T42" fmla="*/ 0 w 338"/>
                <a:gd name="T43" fmla="*/ 2147483646 h 141"/>
                <a:gd name="T44" fmla="*/ 2147483646 w 338"/>
                <a:gd name="T45" fmla="*/ 2147483646 h 141"/>
                <a:gd name="T46" fmla="*/ 2147483646 w 338"/>
                <a:gd name="T47" fmla="*/ 2147483646 h 141"/>
                <a:gd name="T48" fmla="*/ 2147483646 w 338"/>
                <a:gd name="T49" fmla="*/ 2147483646 h 141"/>
                <a:gd name="T50" fmla="*/ 2147483646 w 338"/>
                <a:gd name="T51" fmla="*/ 2147483646 h 141"/>
                <a:gd name="T52" fmla="*/ 2147483646 w 338"/>
                <a:gd name="T53" fmla="*/ 2147483646 h 141"/>
                <a:gd name="T54" fmla="*/ 2147483646 w 338"/>
                <a:gd name="T55" fmla="*/ 2147483646 h 141"/>
                <a:gd name="T56" fmla="*/ 2147483646 w 338"/>
                <a:gd name="T57" fmla="*/ 2147483646 h 141"/>
                <a:gd name="T58" fmla="*/ 2147483646 w 338"/>
                <a:gd name="T59" fmla="*/ 2147483646 h 141"/>
                <a:gd name="T60" fmla="*/ 2147483646 w 338"/>
                <a:gd name="T61" fmla="*/ 2147483646 h 141"/>
                <a:gd name="T62" fmla="*/ 2147483646 w 338"/>
                <a:gd name="T63" fmla="*/ 2147483646 h 141"/>
                <a:gd name="T64" fmla="*/ 2147483646 w 338"/>
                <a:gd name="T65" fmla="*/ 2147483646 h 141"/>
                <a:gd name="T66" fmla="*/ 2147483646 w 338"/>
                <a:gd name="T67" fmla="*/ 2147483646 h 141"/>
                <a:gd name="T68" fmla="*/ 2147483646 w 338"/>
                <a:gd name="T69" fmla="*/ 2147483646 h 141"/>
                <a:gd name="T70" fmla="*/ 2147483646 w 338"/>
                <a:gd name="T71" fmla="*/ 2147483646 h 141"/>
                <a:gd name="T72" fmla="*/ 2147483646 w 338"/>
                <a:gd name="T73" fmla="*/ 2147483646 h 141"/>
                <a:gd name="T74" fmla="*/ 2147483646 w 338"/>
                <a:gd name="T75" fmla="*/ 2147483646 h 141"/>
                <a:gd name="T76" fmla="*/ 2147483646 w 338"/>
                <a:gd name="T77" fmla="*/ 2147483646 h 141"/>
                <a:gd name="T78" fmla="*/ 2147483646 w 338"/>
                <a:gd name="T79" fmla="*/ 0 h 14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38" h="141">
                  <a:moveTo>
                    <a:pt x="312" y="0"/>
                  </a:moveTo>
                  <a:lnTo>
                    <a:pt x="186" y="0"/>
                  </a:lnTo>
                  <a:lnTo>
                    <a:pt x="168" y="8"/>
                  </a:lnTo>
                  <a:lnTo>
                    <a:pt x="144" y="21"/>
                  </a:lnTo>
                  <a:lnTo>
                    <a:pt x="132" y="27"/>
                  </a:lnTo>
                  <a:lnTo>
                    <a:pt x="119" y="32"/>
                  </a:lnTo>
                  <a:lnTo>
                    <a:pt x="112" y="34"/>
                  </a:lnTo>
                  <a:lnTo>
                    <a:pt x="105" y="35"/>
                  </a:lnTo>
                  <a:lnTo>
                    <a:pt x="99" y="36"/>
                  </a:lnTo>
                  <a:lnTo>
                    <a:pt x="93" y="37"/>
                  </a:lnTo>
                  <a:lnTo>
                    <a:pt x="88" y="36"/>
                  </a:lnTo>
                  <a:lnTo>
                    <a:pt x="84" y="35"/>
                  </a:lnTo>
                  <a:lnTo>
                    <a:pt x="78" y="32"/>
                  </a:lnTo>
                  <a:lnTo>
                    <a:pt x="74" y="30"/>
                  </a:lnTo>
                  <a:lnTo>
                    <a:pt x="66" y="24"/>
                  </a:lnTo>
                  <a:lnTo>
                    <a:pt x="59" y="18"/>
                  </a:lnTo>
                  <a:lnTo>
                    <a:pt x="49" y="34"/>
                  </a:lnTo>
                  <a:lnTo>
                    <a:pt x="37" y="51"/>
                  </a:lnTo>
                  <a:lnTo>
                    <a:pt x="30" y="60"/>
                  </a:lnTo>
                  <a:lnTo>
                    <a:pt x="21" y="68"/>
                  </a:lnTo>
                  <a:lnTo>
                    <a:pt x="11" y="75"/>
                  </a:lnTo>
                  <a:lnTo>
                    <a:pt x="0" y="80"/>
                  </a:lnTo>
                  <a:lnTo>
                    <a:pt x="12" y="90"/>
                  </a:lnTo>
                  <a:lnTo>
                    <a:pt x="23" y="100"/>
                  </a:lnTo>
                  <a:lnTo>
                    <a:pt x="33" y="108"/>
                  </a:lnTo>
                  <a:lnTo>
                    <a:pt x="44" y="116"/>
                  </a:lnTo>
                  <a:lnTo>
                    <a:pt x="55" y="122"/>
                  </a:lnTo>
                  <a:lnTo>
                    <a:pt x="66" y="129"/>
                  </a:lnTo>
                  <a:lnTo>
                    <a:pt x="79" y="135"/>
                  </a:lnTo>
                  <a:lnTo>
                    <a:pt x="93" y="141"/>
                  </a:lnTo>
                  <a:lnTo>
                    <a:pt x="259" y="141"/>
                  </a:lnTo>
                  <a:lnTo>
                    <a:pt x="269" y="124"/>
                  </a:lnTo>
                  <a:lnTo>
                    <a:pt x="281" y="107"/>
                  </a:lnTo>
                  <a:lnTo>
                    <a:pt x="292" y="92"/>
                  </a:lnTo>
                  <a:lnTo>
                    <a:pt x="304" y="78"/>
                  </a:lnTo>
                  <a:lnTo>
                    <a:pt x="315" y="64"/>
                  </a:lnTo>
                  <a:lnTo>
                    <a:pt x="324" y="48"/>
                  </a:lnTo>
                  <a:lnTo>
                    <a:pt x="333" y="34"/>
                  </a:lnTo>
                  <a:lnTo>
                    <a:pt x="338" y="18"/>
                  </a:lnTo>
                  <a:lnTo>
                    <a:pt x="312"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57" name="Freeform 256"/>
            <p:cNvSpPr>
              <a:spLocks/>
            </p:cNvSpPr>
            <p:nvPr/>
          </p:nvSpPr>
          <p:spPr bwMode="auto">
            <a:xfrm>
              <a:off x="5911809" y="2191041"/>
              <a:ext cx="111125" cy="65087"/>
            </a:xfrm>
            <a:custGeom>
              <a:avLst/>
              <a:gdLst>
                <a:gd name="T0" fmla="*/ 2147483646 w 259"/>
                <a:gd name="T1" fmla="*/ 2147483646 h 129"/>
                <a:gd name="T2" fmla="*/ 2147483646 w 259"/>
                <a:gd name="T3" fmla="*/ 2147483646 h 129"/>
                <a:gd name="T4" fmla="*/ 2147483646 w 259"/>
                <a:gd name="T5" fmla="*/ 2147483646 h 129"/>
                <a:gd name="T6" fmla="*/ 2147483646 w 259"/>
                <a:gd name="T7" fmla="*/ 2147483646 h 129"/>
                <a:gd name="T8" fmla="*/ 2147483646 w 259"/>
                <a:gd name="T9" fmla="*/ 2147483646 h 129"/>
                <a:gd name="T10" fmla="*/ 2147483646 w 259"/>
                <a:gd name="T11" fmla="*/ 2147483646 h 129"/>
                <a:gd name="T12" fmla="*/ 2147483646 w 259"/>
                <a:gd name="T13" fmla="*/ 2147483646 h 129"/>
                <a:gd name="T14" fmla="*/ 2147483646 w 259"/>
                <a:gd name="T15" fmla="*/ 2147483646 h 129"/>
                <a:gd name="T16" fmla="*/ 2147483646 w 259"/>
                <a:gd name="T17" fmla="*/ 2147483646 h 129"/>
                <a:gd name="T18" fmla="*/ 2147483646 w 259"/>
                <a:gd name="T19" fmla="*/ 2147483646 h 129"/>
                <a:gd name="T20" fmla="*/ 2147483646 w 259"/>
                <a:gd name="T21" fmla="*/ 2147483646 h 129"/>
                <a:gd name="T22" fmla="*/ 2147483646 w 259"/>
                <a:gd name="T23" fmla="*/ 2147483646 h 129"/>
                <a:gd name="T24" fmla="*/ 2147483646 w 259"/>
                <a:gd name="T25" fmla="*/ 2147483646 h 129"/>
                <a:gd name="T26" fmla="*/ 2147483646 w 259"/>
                <a:gd name="T27" fmla="*/ 2147483646 h 129"/>
                <a:gd name="T28" fmla="*/ 2147483646 w 259"/>
                <a:gd name="T29" fmla="*/ 2147483646 h 129"/>
                <a:gd name="T30" fmla="*/ 2147483646 w 259"/>
                <a:gd name="T31" fmla="*/ 2147483646 h 129"/>
                <a:gd name="T32" fmla="*/ 2147483646 w 259"/>
                <a:gd name="T33" fmla="*/ 2147483646 h 129"/>
                <a:gd name="T34" fmla="*/ 2147483646 w 259"/>
                <a:gd name="T35" fmla="*/ 2147483646 h 129"/>
                <a:gd name="T36" fmla="*/ 2147483646 w 259"/>
                <a:gd name="T37" fmla="*/ 2147483646 h 129"/>
                <a:gd name="T38" fmla="*/ 2147483646 w 259"/>
                <a:gd name="T39" fmla="*/ 2147483646 h 129"/>
                <a:gd name="T40" fmla="*/ 2147483646 w 259"/>
                <a:gd name="T41" fmla="*/ 2147483646 h 129"/>
                <a:gd name="T42" fmla="*/ 2147483646 w 259"/>
                <a:gd name="T43" fmla="*/ 2147483646 h 129"/>
                <a:gd name="T44" fmla="*/ 2147483646 w 259"/>
                <a:gd name="T45" fmla="*/ 0 h 129"/>
                <a:gd name="T46" fmla="*/ 2147483646 w 259"/>
                <a:gd name="T47" fmla="*/ 0 h 129"/>
                <a:gd name="T48" fmla="*/ 2147483646 w 259"/>
                <a:gd name="T49" fmla="*/ 0 h 129"/>
                <a:gd name="T50" fmla="*/ 2147483646 w 259"/>
                <a:gd name="T51" fmla="*/ 0 h 129"/>
                <a:gd name="T52" fmla="*/ 2147483646 w 259"/>
                <a:gd name="T53" fmla="*/ 2147483646 h 129"/>
                <a:gd name="T54" fmla="*/ 2147483646 w 259"/>
                <a:gd name="T55" fmla="*/ 2147483646 h 129"/>
                <a:gd name="T56" fmla="*/ 2147483646 w 259"/>
                <a:gd name="T57" fmla="*/ 2147483646 h 129"/>
                <a:gd name="T58" fmla="*/ 2147483646 w 259"/>
                <a:gd name="T59" fmla="*/ 2147483646 h 129"/>
                <a:gd name="T60" fmla="*/ 2147483646 w 259"/>
                <a:gd name="T61" fmla="*/ 2147483646 h 129"/>
                <a:gd name="T62" fmla="*/ 2147483646 w 259"/>
                <a:gd name="T63" fmla="*/ 2147483646 h 129"/>
                <a:gd name="T64" fmla="*/ 2147483646 w 259"/>
                <a:gd name="T65" fmla="*/ 2147483646 h 129"/>
                <a:gd name="T66" fmla="*/ 0 w 259"/>
                <a:gd name="T67" fmla="*/ 2147483646 h 129"/>
                <a:gd name="T68" fmla="*/ 0 w 259"/>
                <a:gd name="T69" fmla="*/ 2147483646 h 129"/>
                <a:gd name="T70" fmla="*/ 0 w 259"/>
                <a:gd name="T71" fmla="*/ 2147483646 h 129"/>
                <a:gd name="T72" fmla="*/ 2147483646 w 259"/>
                <a:gd name="T73" fmla="*/ 2147483646 h 129"/>
                <a:gd name="T74" fmla="*/ 2147483646 w 259"/>
                <a:gd name="T75" fmla="*/ 2147483646 h 129"/>
                <a:gd name="T76" fmla="*/ 2147483646 w 259"/>
                <a:gd name="T77" fmla="*/ 2147483646 h 129"/>
                <a:gd name="T78" fmla="*/ 2147483646 w 259"/>
                <a:gd name="T79" fmla="*/ 2147483646 h 129"/>
                <a:gd name="T80" fmla="*/ 2147483646 w 259"/>
                <a:gd name="T81" fmla="*/ 2147483646 h 129"/>
                <a:gd name="T82" fmla="*/ 2147483646 w 259"/>
                <a:gd name="T83" fmla="*/ 2147483646 h 129"/>
                <a:gd name="T84" fmla="*/ 2147483646 w 259"/>
                <a:gd name="T85" fmla="*/ 2147483646 h 129"/>
                <a:gd name="T86" fmla="*/ 2147483646 w 259"/>
                <a:gd name="T87" fmla="*/ 2147483646 h 129"/>
                <a:gd name="T88" fmla="*/ 2147483646 w 259"/>
                <a:gd name="T89" fmla="*/ 2147483646 h 129"/>
                <a:gd name="T90" fmla="*/ 2147483646 w 259"/>
                <a:gd name="T91" fmla="*/ 2147483646 h 129"/>
                <a:gd name="T92" fmla="*/ 2147483646 w 259"/>
                <a:gd name="T93" fmla="*/ 2147483646 h 129"/>
                <a:gd name="T94" fmla="*/ 2147483646 w 259"/>
                <a:gd name="T95" fmla="*/ 2147483646 h 129"/>
                <a:gd name="T96" fmla="*/ 2147483646 w 259"/>
                <a:gd name="T97" fmla="*/ 2147483646 h 129"/>
                <a:gd name="T98" fmla="*/ 2147483646 w 259"/>
                <a:gd name="T99" fmla="*/ 2147483646 h 129"/>
                <a:gd name="T100" fmla="*/ 2147483646 w 259"/>
                <a:gd name="T101" fmla="*/ 2147483646 h 129"/>
                <a:gd name="T102" fmla="*/ 2147483646 w 259"/>
                <a:gd name="T103" fmla="*/ 2147483646 h 129"/>
                <a:gd name="T104" fmla="*/ 2147483646 w 259"/>
                <a:gd name="T105" fmla="*/ 2147483646 h 129"/>
                <a:gd name="T106" fmla="*/ 2147483646 w 259"/>
                <a:gd name="T107" fmla="*/ 2147483646 h 129"/>
                <a:gd name="T108" fmla="*/ 2147483646 w 259"/>
                <a:gd name="T109" fmla="*/ 2147483646 h 129"/>
                <a:gd name="T110" fmla="*/ 2147483646 w 259"/>
                <a:gd name="T111" fmla="*/ 2147483646 h 129"/>
                <a:gd name="T112" fmla="*/ 2147483646 w 259"/>
                <a:gd name="T113" fmla="*/ 2147483646 h 129"/>
                <a:gd name="T114" fmla="*/ 2147483646 w 259"/>
                <a:gd name="T115" fmla="*/ 2147483646 h 129"/>
                <a:gd name="T116" fmla="*/ 2147483646 w 259"/>
                <a:gd name="T117" fmla="*/ 2147483646 h 12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59" h="129">
                  <a:moveTo>
                    <a:pt x="259" y="129"/>
                  </a:moveTo>
                  <a:lnTo>
                    <a:pt x="255" y="102"/>
                  </a:lnTo>
                  <a:lnTo>
                    <a:pt x="252" y="80"/>
                  </a:lnTo>
                  <a:lnTo>
                    <a:pt x="252" y="63"/>
                  </a:lnTo>
                  <a:lnTo>
                    <a:pt x="253" y="50"/>
                  </a:lnTo>
                  <a:lnTo>
                    <a:pt x="257" y="29"/>
                  </a:lnTo>
                  <a:lnTo>
                    <a:pt x="259" y="12"/>
                  </a:lnTo>
                  <a:lnTo>
                    <a:pt x="258" y="14"/>
                  </a:lnTo>
                  <a:lnTo>
                    <a:pt x="256" y="16"/>
                  </a:lnTo>
                  <a:lnTo>
                    <a:pt x="253" y="17"/>
                  </a:lnTo>
                  <a:lnTo>
                    <a:pt x="249" y="18"/>
                  </a:lnTo>
                  <a:lnTo>
                    <a:pt x="239" y="19"/>
                  </a:lnTo>
                  <a:lnTo>
                    <a:pt x="228" y="19"/>
                  </a:lnTo>
                  <a:lnTo>
                    <a:pt x="205" y="19"/>
                  </a:lnTo>
                  <a:lnTo>
                    <a:pt x="192" y="18"/>
                  </a:lnTo>
                  <a:lnTo>
                    <a:pt x="181" y="17"/>
                  </a:lnTo>
                  <a:lnTo>
                    <a:pt x="172" y="15"/>
                  </a:lnTo>
                  <a:lnTo>
                    <a:pt x="163" y="12"/>
                  </a:lnTo>
                  <a:lnTo>
                    <a:pt x="156" y="9"/>
                  </a:lnTo>
                  <a:lnTo>
                    <a:pt x="146" y="6"/>
                  </a:lnTo>
                  <a:lnTo>
                    <a:pt x="134" y="3"/>
                  </a:lnTo>
                  <a:lnTo>
                    <a:pt x="118" y="1"/>
                  </a:lnTo>
                  <a:lnTo>
                    <a:pt x="99" y="0"/>
                  </a:lnTo>
                  <a:lnTo>
                    <a:pt x="83" y="0"/>
                  </a:lnTo>
                  <a:lnTo>
                    <a:pt x="67" y="0"/>
                  </a:lnTo>
                  <a:lnTo>
                    <a:pt x="50" y="0"/>
                  </a:lnTo>
                  <a:lnTo>
                    <a:pt x="34" y="2"/>
                  </a:lnTo>
                  <a:lnTo>
                    <a:pt x="27" y="4"/>
                  </a:lnTo>
                  <a:lnTo>
                    <a:pt x="21" y="6"/>
                  </a:lnTo>
                  <a:lnTo>
                    <a:pt x="14" y="9"/>
                  </a:lnTo>
                  <a:lnTo>
                    <a:pt x="10" y="13"/>
                  </a:lnTo>
                  <a:lnTo>
                    <a:pt x="5" y="17"/>
                  </a:lnTo>
                  <a:lnTo>
                    <a:pt x="2" y="22"/>
                  </a:lnTo>
                  <a:lnTo>
                    <a:pt x="0" y="29"/>
                  </a:lnTo>
                  <a:lnTo>
                    <a:pt x="0" y="36"/>
                  </a:lnTo>
                  <a:lnTo>
                    <a:pt x="0" y="48"/>
                  </a:lnTo>
                  <a:lnTo>
                    <a:pt x="3" y="58"/>
                  </a:lnTo>
                  <a:lnTo>
                    <a:pt x="6" y="65"/>
                  </a:lnTo>
                  <a:lnTo>
                    <a:pt x="12" y="71"/>
                  </a:lnTo>
                  <a:lnTo>
                    <a:pt x="17" y="76"/>
                  </a:lnTo>
                  <a:lnTo>
                    <a:pt x="24" y="80"/>
                  </a:lnTo>
                  <a:lnTo>
                    <a:pt x="31" y="83"/>
                  </a:lnTo>
                  <a:lnTo>
                    <a:pt x="37" y="85"/>
                  </a:lnTo>
                  <a:lnTo>
                    <a:pt x="50" y="88"/>
                  </a:lnTo>
                  <a:lnTo>
                    <a:pt x="61" y="92"/>
                  </a:lnTo>
                  <a:lnTo>
                    <a:pt x="65" y="95"/>
                  </a:lnTo>
                  <a:lnTo>
                    <a:pt x="67" y="99"/>
                  </a:lnTo>
                  <a:lnTo>
                    <a:pt x="67" y="105"/>
                  </a:lnTo>
                  <a:lnTo>
                    <a:pt x="66" y="111"/>
                  </a:lnTo>
                  <a:lnTo>
                    <a:pt x="81" y="110"/>
                  </a:lnTo>
                  <a:lnTo>
                    <a:pt x="91" y="108"/>
                  </a:lnTo>
                  <a:lnTo>
                    <a:pt x="98" y="106"/>
                  </a:lnTo>
                  <a:lnTo>
                    <a:pt x="105" y="105"/>
                  </a:lnTo>
                  <a:lnTo>
                    <a:pt x="120" y="106"/>
                  </a:lnTo>
                  <a:lnTo>
                    <a:pt x="140" y="108"/>
                  </a:lnTo>
                  <a:lnTo>
                    <a:pt x="166" y="112"/>
                  </a:lnTo>
                  <a:lnTo>
                    <a:pt x="192" y="117"/>
                  </a:lnTo>
                  <a:lnTo>
                    <a:pt x="238" y="125"/>
                  </a:lnTo>
                  <a:lnTo>
                    <a:pt x="259" y="129"/>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58" name="Freeform 257"/>
            <p:cNvSpPr>
              <a:spLocks/>
            </p:cNvSpPr>
            <p:nvPr/>
          </p:nvSpPr>
          <p:spPr bwMode="auto">
            <a:xfrm>
              <a:off x="5924509" y="2538703"/>
              <a:ext cx="179387" cy="142875"/>
            </a:xfrm>
            <a:custGeom>
              <a:avLst/>
              <a:gdLst>
                <a:gd name="T0" fmla="*/ 2147483646 w 425"/>
                <a:gd name="T1" fmla="*/ 2147483646 h 272"/>
                <a:gd name="T2" fmla="*/ 2147483646 w 425"/>
                <a:gd name="T3" fmla="*/ 2147483646 h 272"/>
                <a:gd name="T4" fmla="*/ 2147483646 w 425"/>
                <a:gd name="T5" fmla="*/ 2147483646 h 272"/>
                <a:gd name="T6" fmla="*/ 2147483646 w 425"/>
                <a:gd name="T7" fmla="*/ 2147483646 h 272"/>
                <a:gd name="T8" fmla="*/ 2147483646 w 425"/>
                <a:gd name="T9" fmla="*/ 2147483646 h 272"/>
                <a:gd name="T10" fmla="*/ 2147483646 w 425"/>
                <a:gd name="T11" fmla="*/ 2147483646 h 272"/>
                <a:gd name="T12" fmla="*/ 2147483646 w 425"/>
                <a:gd name="T13" fmla="*/ 2147483646 h 272"/>
                <a:gd name="T14" fmla="*/ 2147483646 w 425"/>
                <a:gd name="T15" fmla="*/ 2147483646 h 272"/>
                <a:gd name="T16" fmla="*/ 2147483646 w 425"/>
                <a:gd name="T17" fmla="*/ 2147483646 h 272"/>
                <a:gd name="T18" fmla="*/ 2147483646 w 425"/>
                <a:gd name="T19" fmla="*/ 2147483646 h 272"/>
                <a:gd name="T20" fmla="*/ 2147483646 w 425"/>
                <a:gd name="T21" fmla="*/ 2147483646 h 272"/>
                <a:gd name="T22" fmla="*/ 2147483646 w 425"/>
                <a:gd name="T23" fmla="*/ 2147483646 h 272"/>
                <a:gd name="T24" fmla="*/ 2147483646 w 425"/>
                <a:gd name="T25" fmla="*/ 2147483646 h 272"/>
                <a:gd name="T26" fmla="*/ 2147483646 w 425"/>
                <a:gd name="T27" fmla="*/ 2147483646 h 272"/>
                <a:gd name="T28" fmla="*/ 2147483646 w 425"/>
                <a:gd name="T29" fmla="*/ 2147483646 h 272"/>
                <a:gd name="T30" fmla="*/ 2147483646 w 425"/>
                <a:gd name="T31" fmla="*/ 2147483646 h 272"/>
                <a:gd name="T32" fmla="*/ 2147483646 w 425"/>
                <a:gd name="T33" fmla="*/ 2147483646 h 272"/>
                <a:gd name="T34" fmla="*/ 2147483646 w 425"/>
                <a:gd name="T35" fmla="*/ 2147483646 h 272"/>
                <a:gd name="T36" fmla="*/ 2147483646 w 425"/>
                <a:gd name="T37" fmla="*/ 2147483646 h 272"/>
                <a:gd name="T38" fmla="*/ 0 w 425"/>
                <a:gd name="T39" fmla="*/ 2147483646 h 272"/>
                <a:gd name="T40" fmla="*/ 2147483646 w 425"/>
                <a:gd name="T41" fmla="*/ 2147483646 h 272"/>
                <a:gd name="T42" fmla="*/ 2147483646 w 425"/>
                <a:gd name="T43" fmla="*/ 2147483646 h 272"/>
                <a:gd name="T44" fmla="*/ 2147483646 w 425"/>
                <a:gd name="T45" fmla="*/ 2147483646 h 272"/>
                <a:gd name="T46" fmla="*/ 2147483646 w 425"/>
                <a:gd name="T47" fmla="*/ 2147483646 h 272"/>
                <a:gd name="T48" fmla="*/ 2147483646 w 425"/>
                <a:gd name="T49" fmla="*/ 2147483646 h 272"/>
                <a:gd name="T50" fmla="*/ 2147483646 w 425"/>
                <a:gd name="T51" fmla="*/ 2147483646 h 272"/>
                <a:gd name="T52" fmla="*/ 2147483646 w 425"/>
                <a:gd name="T53" fmla="*/ 2147483646 h 272"/>
                <a:gd name="T54" fmla="*/ 2147483646 w 425"/>
                <a:gd name="T55" fmla="*/ 2147483646 h 272"/>
                <a:gd name="T56" fmla="*/ 2147483646 w 425"/>
                <a:gd name="T57" fmla="*/ 2147483646 h 272"/>
                <a:gd name="T58" fmla="*/ 2147483646 w 425"/>
                <a:gd name="T59" fmla="*/ 2147483646 h 272"/>
                <a:gd name="T60" fmla="*/ 2147483646 w 425"/>
                <a:gd name="T61" fmla="*/ 2147483646 h 272"/>
                <a:gd name="T62" fmla="*/ 2147483646 w 425"/>
                <a:gd name="T63" fmla="*/ 2147483646 h 272"/>
                <a:gd name="T64" fmla="*/ 2147483646 w 425"/>
                <a:gd name="T65" fmla="*/ 2147483646 h 272"/>
                <a:gd name="T66" fmla="*/ 2147483646 w 425"/>
                <a:gd name="T67" fmla="*/ 0 h 272"/>
                <a:gd name="T68" fmla="*/ 2147483646 w 425"/>
                <a:gd name="T69" fmla="*/ 2147483646 h 272"/>
                <a:gd name="T70" fmla="*/ 2147483646 w 425"/>
                <a:gd name="T71" fmla="*/ 2147483646 h 272"/>
                <a:gd name="T72" fmla="*/ 2147483646 w 425"/>
                <a:gd name="T73" fmla="*/ 2147483646 h 272"/>
                <a:gd name="T74" fmla="*/ 2147483646 w 425"/>
                <a:gd name="T75" fmla="*/ 2147483646 h 272"/>
                <a:gd name="T76" fmla="*/ 2147483646 w 425"/>
                <a:gd name="T77" fmla="*/ 2147483646 h 272"/>
                <a:gd name="T78" fmla="*/ 2147483646 w 425"/>
                <a:gd name="T79" fmla="*/ 2147483646 h 272"/>
                <a:gd name="T80" fmla="*/ 2147483646 w 425"/>
                <a:gd name="T81" fmla="*/ 2147483646 h 272"/>
                <a:gd name="T82" fmla="*/ 2147483646 w 425"/>
                <a:gd name="T83" fmla="*/ 2147483646 h 272"/>
                <a:gd name="T84" fmla="*/ 2147483646 w 425"/>
                <a:gd name="T85" fmla="*/ 2147483646 h 272"/>
                <a:gd name="T86" fmla="*/ 2147483646 w 425"/>
                <a:gd name="T87" fmla="*/ 2147483646 h 272"/>
                <a:gd name="T88" fmla="*/ 2147483646 w 425"/>
                <a:gd name="T89" fmla="*/ 2147483646 h 272"/>
                <a:gd name="T90" fmla="*/ 2147483646 w 425"/>
                <a:gd name="T91" fmla="*/ 2147483646 h 272"/>
                <a:gd name="T92" fmla="*/ 2147483646 w 425"/>
                <a:gd name="T93" fmla="*/ 2147483646 h 27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25" h="272">
                  <a:moveTo>
                    <a:pt x="425" y="161"/>
                  </a:moveTo>
                  <a:lnTo>
                    <a:pt x="418" y="170"/>
                  </a:lnTo>
                  <a:lnTo>
                    <a:pt x="409" y="179"/>
                  </a:lnTo>
                  <a:lnTo>
                    <a:pt x="398" y="188"/>
                  </a:lnTo>
                  <a:lnTo>
                    <a:pt x="385" y="197"/>
                  </a:lnTo>
                  <a:lnTo>
                    <a:pt x="383" y="206"/>
                  </a:lnTo>
                  <a:lnTo>
                    <a:pt x="383" y="214"/>
                  </a:lnTo>
                  <a:lnTo>
                    <a:pt x="384" y="221"/>
                  </a:lnTo>
                  <a:lnTo>
                    <a:pt x="385" y="227"/>
                  </a:lnTo>
                  <a:lnTo>
                    <a:pt x="389" y="237"/>
                  </a:lnTo>
                  <a:lnTo>
                    <a:pt x="392" y="246"/>
                  </a:lnTo>
                  <a:lnTo>
                    <a:pt x="375" y="244"/>
                  </a:lnTo>
                  <a:lnTo>
                    <a:pt x="356" y="240"/>
                  </a:lnTo>
                  <a:lnTo>
                    <a:pt x="347" y="238"/>
                  </a:lnTo>
                  <a:lnTo>
                    <a:pt x="336" y="236"/>
                  </a:lnTo>
                  <a:lnTo>
                    <a:pt x="324" y="235"/>
                  </a:lnTo>
                  <a:lnTo>
                    <a:pt x="311" y="234"/>
                  </a:lnTo>
                  <a:lnTo>
                    <a:pt x="295" y="235"/>
                  </a:lnTo>
                  <a:lnTo>
                    <a:pt x="278" y="238"/>
                  </a:lnTo>
                  <a:lnTo>
                    <a:pt x="263" y="243"/>
                  </a:lnTo>
                  <a:lnTo>
                    <a:pt x="248" y="248"/>
                  </a:lnTo>
                  <a:lnTo>
                    <a:pt x="232" y="254"/>
                  </a:lnTo>
                  <a:lnTo>
                    <a:pt x="215" y="260"/>
                  </a:lnTo>
                  <a:lnTo>
                    <a:pt x="197" y="267"/>
                  </a:lnTo>
                  <a:lnTo>
                    <a:pt x="179" y="272"/>
                  </a:lnTo>
                  <a:lnTo>
                    <a:pt x="100" y="240"/>
                  </a:lnTo>
                  <a:lnTo>
                    <a:pt x="92" y="233"/>
                  </a:lnTo>
                  <a:lnTo>
                    <a:pt x="85" y="226"/>
                  </a:lnTo>
                  <a:lnTo>
                    <a:pt x="78" y="220"/>
                  </a:lnTo>
                  <a:lnTo>
                    <a:pt x="70" y="214"/>
                  </a:lnTo>
                  <a:lnTo>
                    <a:pt x="52" y="202"/>
                  </a:lnTo>
                  <a:lnTo>
                    <a:pt x="37" y="192"/>
                  </a:lnTo>
                  <a:lnTo>
                    <a:pt x="29" y="186"/>
                  </a:lnTo>
                  <a:lnTo>
                    <a:pt x="22" y="180"/>
                  </a:lnTo>
                  <a:lnTo>
                    <a:pt x="16" y="174"/>
                  </a:lnTo>
                  <a:lnTo>
                    <a:pt x="11" y="167"/>
                  </a:lnTo>
                  <a:lnTo>
                    <a:pt x="6" y="159"/>
                  </a:lnTo>
                  <a:lnTo>
                    <a:pt x="2" y="150"/>
                  </a:lnTo>
                  <a:lnTo>
                    <a:pt x="0" y="140"/>
                  </a:lnTo>
                  <a:lnTo>
                    <a:pt x="0" y="129"/>
                  </a:lnTo>
                  <a:lnTo>
                    <a:pt x="25" y="95"/>
                  </a:lnTo>
                  <a:lnTo>
                    <a:pt x="50" y="66"/>
                  </a:lnTo>
                  <a:lnTo>
                    <a:pt x="61" y="52"/>
                  </a:lnTo>
                  <a:lnTo>
                    <a:pt x="71" y="36"/>
                  </a:lnTo>
                  <a:lnTo>
                    <a:pt x="75" y="29"/>
                  </a:lnTo>
                  <a:lnTo>
                    <a:pt x="80" y="22"/>
                  </a:lnTo>
                  <a:lnTo>
                    <a:pt x="83" y="14"/>
                  </a:lnTo>
                  <a:lnTo>
                    <a:pt x="85" y="6"/>
                  </a:lnTo>
                  <a:lnTo>
                    <a:pt x="105" y="7"/>
                  </a:lnTo>
                  <a:lnTo>
                    <a:pt x="123" y="10"/>
                  </a:lnTo>
                  <a:lnTo>
                    <a:pt x="138" y="14"/>
                  </a:lnTo>
                  <a:lnTo>
                    <a:pt x="153" y="18"/>
                  </a:lnTo>
                  <a:lnTo>
                    <a:pt x="166" y="23"/>
                  </a:lnTo>
                  <a:lnTo>
                    <a:pt x="180" y="27"/>
                  </a:lnTo>
                  <a:lnTo>
                    <a:pt x="193" y="30"/>
                  </a:lnTo>
                  <a:lnTo>
                    <a:pt x="205" y="31"/>
                  </a:lnTo>
                  <a:lnTo>
                    <a:pt x="210" y="30"/>
                  </a:lnTo>
                  <a:lnTo>
                    <a:pt x="214" y="29"/>
                  </a:lnTo>
                  <a:lnTo>
                    <a:pt x="218" y="28"/>
                  </a:lnTo>
                  <a:lnTo>
                    <a:pt x="221" y="26"/>
                  </a:lnTo>
                  <a:lnTo>
                    <a:pt x="227" y="21"/>
                  </a:lnTo>
                  <a:lnTo>
                    <a:pt x="232" y="15"/>
                  </a:lnTo>
                  <a:lnTo>
                    <a:pt x="237" y="10"/>
                  </a:lnTo>
                  <a:lnTo>
                    <a:pt x="242" y="5"/>
                  </a:lnTo>
                  <a:lnTo>
                    <a:pt x="246" y="3"/>
                  </a:lnTo>
                  <a:lnTo>
                    <a:pt x="250" y="2"/>
                  </a:lnTo>
                  <a:lnTo>
                    <a:pt x="253" y="1"/>
                  </a:lnTo>
                  <a:lnTo>
                    <a:pt x="259" y="0"/>
                  </a:lnTo>
                  <a:lnTo>
                    <a:pt x="268" y="1"/>
                  </a:lnTo>
                  <a:lnTo>
                    <a:pt x="275" y="2"/>
                  </a:lnTo>
                  <a:lnTo>
                    <a:pt x="283" y="4"/>
                  </a:lnTo>
                  <a:lnTo>
                    <a:pt x="289" y="7"/>
                  </a:lnTo>
                  <a:lnTo>
                    <a:pt x="296" y="11"/>
                  </a:lnTo>
                  <a:lnTo>
                    <a:pt x="302" y="15"/>
                  </a:lnTo>
                  <a:lnTo>
                    <a:pt x="306" y="20"/>
                  </a:lnTo>
                  <a:lnTo>
                    <a:pt x="310" y="26"/>
                  </a:lnTo>
                  <a:lnTo>
                    <a:pt x="318" y="38"/>
                  </a:lnTo>
                  <a:lnTo>
                    <a:pt x="325" y="53"/>
                  </a:lnTo>
                  <a:lnTo>
                    <a:pt x="331" y="67"/>
                  </a:lnTo>
                  <a:lnTo>
                    <a:pt x="337" y="82"/>
                  </a:lnTo>
                  <a:lnTo>
                    <a:pt x="342" y="98"/>
                  </a:lnTo>
                  <a:lnTo>
                    <a:pt x="349" y="113"/>
                  </a:lnTo>
                  <a:lnTo>
                    <a:pt x="352" y="119"/>
                  </a:lnTo>
                  <a:lnTo>
                    <a:pt x="356" y="126"/>
                  </a:lnTo>
                  <a:lnTo>
                    <a:pt x="360" y="132"/>
                  </a:lnTo>
                  <a:lnTo>
                    <a:pt x="365" y="138"/>
                  </a:lnTo>
                  <a:lnTo>
                    <a:pt x="370" y="143"/>
                  </a:lnTo>
                  <a:lnTo>
                    <a:pt x="376" y="147"/>
                  </a:lnTo>
                  <a:lnTo>
                    <a:pt x="382" y="151"/>
                  </a:lnTo>
                  <a:lnTo>
                    <a:pt x="389" y="156"/>
                  </a:lnTo>
                  <a:lnTo>
                    <a:pt x="397" y="158"/>
                  </a:lnTo>
                  <a:lnTo>
                    <a:pt x="405" y="160"/>
                  </a:lnTo>
                  <a:lnTo>
                    <a:pt x="415" y="161"/>
                  </a:lnTo>
                  <a:lnTo>
                    <a:pt x="425" y="161"/>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59" name="Freeform 258"/>
            <p:cNvSpPr>
              <a:spLocks/>
            </p:cNvSpPr>
            <p:nvPr/>
          </p:nvSpPr>
          <p:spPr bwMode="auto">
            <a:xfrm>
              <a:off x="3924259" y="3576928"/>
              <a:ext cx="14287" cy="55563"/>
            </a:xfrm>
            <a:custGeom>
              <a:avLst/>
              <a:gdLst>
                <a:gd name="T0" fmla="*/ 2147483646 w 33"/>
                <a:gd name="T1" fmla="*/ 2147483646 h 31"/>
                <a:gd name="T2" fmla="*/ 0 w 33"/>
                <a:gd name="T3" fmla="*/ 2147483646 h 31"/>
                <a:gd name="T4" fmla="*/ 2147483646 w 33"/>
                <a:gd name="T5" fmla="*/ 2147483646 h 31"/>
                <a:gd name="T6" fmla="*/ 2147483646 w 33"/>
                <a:gd name="T7" fmla="*/ 2147483646 h 31"/>
                <a:gd name="T8" fmla="*/ 2147483646 w 33"/>
                <a:gd name="T9" fmla="*/ 2147483646 h 31"/>
                <a:gd name="T10" fmla="*/ 2147483646 w 33"/>
                <a:gd name="T11" fmla="*/ 2147483646 h 31"/>
                <a:gd name="T12" fmla="*/ 2147483646 w 33"/>
                <a:gd name="T13" fmla="*/ 2147483646 h 31"/>
                <a:gd name="T14" fmla="*/ 2147483646 w 33"/>
                <a:gd name="T15" fmla="*/ 2147483646 h 31"/>
                <a:gd name="T16" fmla="*/ 2147483646 w 33"/>
                <a:gd name="T17" fmla="*/ 0 h 31"/>
                <a:gd name="T18" fmla="*/ 2147483646 w 33"/>
                <a:gd name="T19" fmla="*/ 0 h 31"/>
                <a:gd name="T20" fmla="*/ 2147483646 w 33"/>
                <a:gd name="T21" fmla="*/ 2147483646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3" h="31">
                  <a:moveTo>
                    <a:pt x="13" y="6"/>
                  </a:moveTo>
                  <a:lnTo>
                    <a:pt x="0" y="19"/>
                  </a:lnTo>
                  <a:lnTo>
                    <a:pt x="5" y="21"/>
                  </a:lnTo>
                  <a:lnTo>
                    <a:pt x="14" y="25"/>
                  </a:lnTo>
                  <a:lnTo>
                    <a:pt x="19" y="27"/>
                  </a:lnTo>
                  <a:lnTo>
                    <a:pt x="23" y="29"/>
                  </a:lnTo>
                  <a:lnTo>
                    <a:pt x="27" y="30"/>
                  </a:lnTo>
                  <a:lnTo>
                    <a:pt x="33" y="31"/>
                  </a:lnTo>
                  <a:lnTo>
                    <a:pt x="33" y="0"/>
                  </a:lnTo>
                  <a:lnTo>
                    <a:pt x="20" y="0"/>
                  </a:lnTo>
                  <a:lnTo>
                    <a:pt x="13" y="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60" name="Freeform 259"/>
            <p:cNvSpPr>
              <a:spLocks/>
            </p:cNvSpPr>
            <p:nvPr/>
          </p:nvSpPr>
          <p:spPr bwMode="auto">
            <a:xfrm>
              <a:off x="6029284" y="2530766"/>
              <a:ext cx="85725" cy="79375"/>
            </a:xfrm>
            <a:custGeom>
              <a:avLst/>
              <a:gdLst>
                <a:gd name="T0" fmla="*/ 2147483646 w 192"/>
                <a:gd name="T1" fmla="*/ 2147483646 h 154"/>
                <a:gd name="T2" fmla="*/ 2147483646 w 192"/>
                <a:gd name="T3" fmla="*/ 0 h 154"/>
                <a:gd name="T4" fmla="*/ 2147483646 w 192"/>
                <a:gd name="T5" fmla="*/ 2147483646 h 154"/>
                <a:gd name="T6" fmla="*/ 2147483646 w 192"/>
                <a:gd name="T7" fmla="*/ 2147483646 h 154"/>
                <a:gd name="T8" fmla="*/ 2147483646 w 192"/>
                <a:gd name="T9" fmla="*/ 2147483646 h 154"/>
                <a:gd name="T10" fmla="*/ 2147483646 w 192"/>
                <a:gd name="T11" fmla="*/ 2147483646 h 154"/>
                <a:gd name="T12" fmla="*/ 2147483646 w 192"/>
                <a:gd name="T13" fmla="*/ 2147483646 h 154"/>
                <a:gd name="T14" fmla="*/ 2147483646 w 192"/>
                <a:gd name="T15" fmla="*/ 2147483646 h 154"/>
                <a:gd name="T16" fmla="*/ 2147483646 w 192"/>
                <a:gd name="T17" fmla="*/ 2147483646 h 154"/>
                <a:gd name="T18" fmla="*/ 2147483646 w 192"/>
                <a:gd name="T19" fmla="*/ 2147483646 h 154"/>
                <a:gd name="T20" fmla="*/ 2147483646 w 192"/>
                <a:gd name="T21" fmla="*/ 2147483646 h 154"/>
                <a:gd name="T22" fmla="*/ 2147483646 w 192"/>
                <a:gd name="T23" fmla="*/ 2147483646 h 154"/>
                <a:gd name="T24" fmla="*/ 2147483646 w 192"/>
                <a:gd name="T25" fmla="*/ 2147483646 h 154"/>
                <a:gd name="T26" fmla="*/ 2147483646 w 192"/>
                <a:gd name="T27" fmla="*/ 2147483646 h 154"/>
                <a:gd name="T28" fmla="*/ 2147483646 w 192"/>
                <a:gd name="T29" fmla="*/ 2147483646 h 154"/>
                <a:gd name="T30" fmla="*/ 2147483646 w 192"/>
                <a:gd name="T31" fmla="*/ 2147483646 h 154"/>
                <a:gd name="T32" fmla="*/ 2147483646 w 192"/>
                <a:gd name="T33" fmla="*/ 2147483646 h 154"/>
                <a:gd name="T34" fmla="*/ 2147483646 w 192"/>
                <a:gd name="T35" fmla="*/ 2147483646 h 154"/>
                <a:gd name="T36" fmla="*/ 2147483646 w 192"/>
                <a:gd name="T37" fmla="*/ 2147483646 h 154"/>
                <a:gd name="T38" fmla="*/ 2147483646 w 192"/>
                <a:gd name="T39" fmla="*/ 2147483646 h 154"/>
                <a:gd name="T40" fmla="*/ 2147483646 w 192"/>
                <a:gd name="T41" fmla="*/ 2147483646 h 154"/>
                <a:gd name="T42" fmla="*/ 2147483646 w 192"/>
                <a:gd name="T43" fmla="*/ 2147483646 h 154"/>
                <a:gd name="T44" fmla="*/ 2147483646 w 192"/>
                <a:gd name="T45" fmla="*/ 2147483646 h 154"/>
                <a:gd name="T46" fmla="*/ 2147483646 w 192"/>
                <a:gd name="T47" fmla="*/ 2147483646 h 154"/>
                <a:gd name="T48" fmla="*/ 2147483646 w 192"/>
                <a:gd name="T49" fmla="*/ 2147483646 h 154"/>
                <a:gd name="T50" fmla="*/ 2147483646 w 192"/>
                <a:gd name="T51" fmla="*/ 2147483646 h 154"/>
                <a:gd name="T52" fmla="*/ 0 w 192"/>
                <a:gd name="T53" fmla="*/ 2147483646 h 154"/>
                <a:gd name="T54" fmla="*/ 2147483646 w 192"/>
                <a:gd name="T55" fmla="*/ 2147483646 h 15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92" h="154">
                  <a:moveTo>
                    <a:pt x="6" y="19"/>
                  </a:moveTo>
                  <a:lnTo>
                    <a:pt x="52" y="0"/>
                  </a:lnTo>
                  <a:lnTo>
                    <a:pt x="92" y="19"/>
                  </a:lnTo>
                  <a:lnTo>
                    <a:pt x="119" y="31"/>
                  </a:lnTo>
                  <a:lnTo>
                    <a:pt x="146" y="63"/>
                  </a:lnTo>
                  <a:lnTo>
                    <a:pt x="166" y="93"/>
                  </a:lnTo>
                  <a:lnTo>
                    <a:pt x="192" y="118"/>
                  </a:lnTo>
                  <a:lnTo>
                    <a:pt x="152" y="124"/>
                  </a:lnTo>
                  <a:lnTo>
                    <a:pt x="126" y="130"/>
                  </a:lnTo>
                  <a:lnTo>
                    <a:pt x="126" y="154"/>
                  </a:lnTo>
                  <a:lnTo>
                    <a:pt x="106" y="154"/>
                  </a:lnTo>
                  <a:lnTo>
                    <a:pt x="99" y="146"/>
                  </a:lnTo>
                  <a:lnTo>
                    <a:pt x="93" y="137"/>
                  </a:lnTo>
                  <a:lnTo>
                    <a:pt x="88" y="126"/>
                  </a:lnTo>
                  <a:lnTo>
                    <a:pt x="82" y="115"/>
                  </a:lnTo>
                  <a:lnTo>
                    <a:pt x="74" y="93"/>
                  </a:lnTo>
                  <a:lnTo>
                    <a:pt x="65" y="71"/>
                  </a:lnTo>
                  <a:lnTo>
                    <a:pt x="60" y="61"/>
                  </a:lnTo>
                  <a:lnTo>
                    <a:pt x="55" y="50"/>
                  </a:lnTo>
                  <a:lnTo>
                    <a:pt x="48" y="42"/>
                  </a:lnTo>
                  <a:lnTo>
                    <a:pt x="41" y="34"/>
                  </a:lnTo>
                  <a:lnTo>
                    <a:pt x="33" y="28"/>
                  </a:lnTo>
                  <a:lnTo>
                    <a:pt x="24" y="23"/>
                  </a:lnTo>
                  <a:lnTo>
                    <a:pt x="18" y="22"/>
                  </a:lnTo>
                  <a:lnTo>
                    <a:pt x="12" y="20"/>
                  </a:lnTo>
                  <a:lnTo>
                    <a:pt x="6" y="20"/>
                  </a:lnTo>
                  <a:lnTo>
                    <a:pt x="0" y="19"/>
                  </a:lnTo>
                  <a:lnTo>
                    <a:pt x="6" y="19"/>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61" name="Freeform 260"/>
            <p:cNvSpPr>
              <a:spLocks/>
            </p:cNvSpPr>
            <p:nvPr/>
          </p:nvSpPr>
          <p:spPr bwMode="auto">
            <a:xfrm>
              <a:off x="5946733" y="2413290"/>
              <a:ext cx="381000" cy="247650"/>
            </a:xfrm>
            <a:custGeom>
              <a:avLst/>
              <a:gdLst>
                <a:gd name="T0" fmla="*/ 2147483646 w 877"/>
                <a:gd name="T1" fmla="*/ 2147483646 h 469"/>
                <a:gd name="T2" fmla="*/ 2147483646 w 877"/>
                <a:gd name="T3" fmla="*/ 2147483646 h 469"/>
                <a:gd name="T4" fmla="*/ 2147483646 w 877"/>
                <a:gd name="T5" fmla="*/ 2147483646 h 469"/>
                <a:gd name="T6" fmla="*/ 2147483646 w 877"/>
                <a:gd name="T7" fmla="*/ 2147483646 h 469"/>
                <a:gd name="T8" fmla="*/ 2147483646 w 877"/>
                <a:gd name="T9" fmla="*/ 2147483646 h 469"/>
                <a:gd name="T10" fmla="*/ 2147483646 w 877"/>
                <a:gd name="T11" fmla="*/ 2147483646 h 469"/>
                <a:gd name="T12" fmla="*/ 2147483646 w 877"/>
                <a:gd name="T13" fmla="*/ 2147483646 h 469"/>
                <a:gd name="T14" fmla="*/ 2147483646 w 877"/>
                <a:gd name="T15" fmla="*/ 2147483646 h 469"/>
                <a:gd name="T16" fmla="*/ 2147483646 w 877"/>
                <a:gd name="T17" fmla="*/ 2147483646 h 469"/>
                <a:gd name="T18" fmla="*/ 2147483646 w 877"/>
                <a:gd name="T19" fmla="*/ 2147483646 h 469"/>
                <a:gd name="T20" fmla="*/ 2147483646 w 877"/>
                <a:gd name="T21" fmla="*/ 2147483646 h 469"/>
                <a:gd name="T22" fmla="*/ 2147483646 w 877"/>
                <a:gd name="T23" fmla="*/ 2147483646 h 469"/>
                <a:gd name="T24" fmla="*/ 2147483646 w 877"/>
                <a:gd name="T25" fmla="*/ 2147483646 h 469"/>
                <a:gd name="T26" fmla="*/ 2147483646 w 877"/>
                <a:gd name="T27" fmla="*/ 2147483646 h 469"/>
                <a:gd name="T28" fmla="*/ 2147483646 w 877"/>
                <a:gd name="T29" fmla="*/ 2147483646 h 469"/>
                <a:gd name="T30" fmla="*/ 2147483646 w 877"/>
                <a:gd name="T31" fmla="*/ 2147483646 h 469"/>
                <a:gd name="T32" fmla="*/ 2147483646 w 877"/>
                <a:gd name="T33" fmla="*/ 2147483646 h 469"/>
                <a:gd name="T34" fmla="*/ 2147483646 w 877"/>
                <a:gd name="T35" fmla="*/ 2147483646 h 469"/>
                <a:gd name="T36" fmla="*/ 2147483646 w 877"/>
                <a:gd name="T37" fmla="*/ 2147483646 h 469"/>
                <a:gd name="T38" fmla="*/ 2147483646 w 877"/>
                <a:gd name="T39" fmla="*/ 2147483646 h 469"/>
                <a:gd name="T40" fmla="*/ 2147483646 w 877"/>
                <a:gd name="T41" fmla="*/ 0 h 469"/>
                <a:gd name="T42" fmla="*/ 2147483646 w 877"/>
                <a:gd name="T43" fmla="*/ 2147483646 h 469"/>
                <a:gd name="T44" fmla="*/ 2147483646 w 877"/>
                <a:gd name="T45" fmla="*/ 2147483646 h 469"/>
                <a:gd name="T46" fmla="*/ 2147483646 w 877"/>
                <a:gd name="T47" fmla="*/ 2147483646 h 469"/>
                <a:gd name="T48" fmla="*/ 2147483646 w 877"/>
                <a:gd name="T49" fmla="*/ 2147483646 h 469"/>
                <a:gd name="T50" fmla="*/ 2147483646 w 877"/>
                <a:gd name="T51" fmla="*/ 2147483646 h 469"/>
                <a:gd name="T52" fmla="*/ 2147483646 w 877"/>
                <a:gd name="T53" fmla="*/ 2147483646 h 469"/>
                <a:gd name="T54" fmla="*/ 2147483646 w 877"/>
                <a:gd name="T55" fmla="*/ 2147483646 h 469"/>
                <a:gd name="T56" fmla="*/ 2147483646 w 877"/>
                <a:gd name="T57" fmla="*/ 2147483646 h 469"/>
                <a:gd name="T58" fmla="*/ 2147483646 w 877"/>
                <a:gd name="T59" fmla="*/ 2147483646 h 469"/>
                <a:gd name="T60" fmla="*/ 2147483646 w 877"/>
                <a:gd name="T61" fmla="*/ 2147483646 h 469"/>
                <a:gd name="T62" fmla="*/ 2147483646 w 877"/>
                <a:gd name="T63" fmla="*/ 2147483646 h 469"/>
                <a:gd name="T64" fmla="*/ 2147483646 w 877"/>
                <a:gd name="T65" fmla="*/ 2147483646 h 469"/>
                <a:gd name="T66" fmla="*/ 2147483646 w 877"/>
                <a:gd name="T67" fmla="*/ 2147483646 h 469"/>
                <a:gd name="T68" fmla="*/ 2147483646 w 877"/>
                <a:gd name="T69" fmla="*/ 2147483646 h 469"/>
                <a:gd name="T70" fmla="*/ 2147483646 w 877"/>
                <a:gd name="T71" fmla="*/ 2147483646 h 469"/>
                <a:gd name="T72" fmla="*/ 2147483646 w 877"/>
                <a:gd name="T73" fmla="*/ 2147483646 h 469"/>
                <a:gd name="T74" fmla="*/ 2147483646 w 877"/>
                <a:gd name="T75" fmla="*/ 2147483646 h 469"/>
                <a:gd name="T76" fmla="*/ 2147483646 w 877"/>
                <a:gd name="T77" fmla="*/ 2147483646 h 469"/>
                <a:gd name="T78" fmla="*/ 2147483646 w 877"/>
                <a:gd name="T79" fmla="*/ 2147483646 h 469"/>
                <a:gd name="T80" fmla="*/ 2147483646 w 877"/>
                <a:gd name="T81" fmla="*/ 2147483646 h 469"/>
                <a:gd name="T82" fmla="*/ 2147483646 w 877"/>
                <a:gd name="T83" fmla="*/ 2147483646 h 469"/>
                <a:gd name="T84" fmla="*/ 2147483646 w 877"/>
                <a:gd name="T85" fmla="*/ 2147483646 h 469"/>
                <a:gd name="T86" fmla="*/ 2147483646 w 877"/>
                <a:gd name="T87" fmla="*/ 2147483646 h 469"/>
                <a:gd name="T88" fmla="*/ 2147483646 w 877"/>
                <a:gd name="T89" fmla="*/ 2147483646 h 469"/>
                <a:gd name="T90" fmla="*/ 2147483646 w 877"/>
                <a:gd name="T91" fmla="*/ 2147483646 h 469"/>
                <a:gd name="T92" fmla="*/ 2147483646 w 877"/>
                <a:gd name="T93" fmla="*/ 2147483646 h 469"/>
                <a:gd name="T94" fmla="*/ 2147483646 w 877"/>
                <a:gd name="T95" fmla="*/ 2147483646 h 469"/>
                <a:gd name="T96" fmla="*/ 2147483646 w 877"/>
                <a:gd name="T97" fmla="*/ 2147483646 h 469"/>
                <a:gd name="T98" fmla="*/ 2147483646 w 877"/>
                <a:gd name="T99" fmla="*/ 2147483646 h 469"/>
                <a:gd name="T100" fmla="*/ 2147483646 w 877"/>
                <a:gd name="T101" fmla="*/ 2147483646 h 469"/>
                <a:gd name="T102" fmla="*/ 2147483646 w 877"/>
                <a:gd name="T103" fmla="*/ 2147483646 h 469"/>
                <a:gd name="T104" fmla="*/ 2147483646 w 877"/>
                <a:gd name="T105" fmla="*/ 2147483646 h 469"/>
                <a:gd name="T106" fmla="*/ 2147483646 w 877"/>
                <a:gd name="T107" fmla="*/ 2147483646 h 469"/>
                <a:gd name="T108" fmla="*/ 2147483646 w 877"/>
                <a:gd name="T109" fmla="*/ 2147483646 h 469"/>
                <a:gd name="T110" fmla="*/ 2147483646 w 877"/>
                <a:gd name="T111" fmla="*/ 2147483646 h 469"/>
                <a:gd name="T112" fmla="*/ 2147483646 w 877"/>
                <a:gd name="T113" fmla="*/ 2147483646 h 469"/>
                <a:gd name="T114" fmla="*/ 2147483646 w 877"/>
                <a:gd name="T115" fmla="*/ 2147483646 h 469"/>
                <a:gd name="T116" fmla="*/ 2147483646 w 877"/>
                <a:gd name="T117" fmla="*/ 2147483646 h 469"/>
                <a:gd name="T118" fmla="*/ 2147483646 w 877"/>
                <a:gd name="T119" fmla="*/ 2147483646 h 46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877" h="469">
                  <a:moveTo>
                    <a:pt x="326" y="352"/>
                  </a:moveTo>
                  <a:lnTo>
                    <a:pt x="352" y="346"/>
                  </a:lnTo>
                  <a:lnTo>
                    <a:pt x="392" y="340"/>
                  </a:lnTo>
                  <a:lnTo>
                    <a:pt x="366" y="315"/>
                  </a:lnTo>
                  <a:lnTo>
                    <a:pt x="346" y="285"/>
                  </a:lnTo>
                  <a:lnTo>
                    <a:pt x="319" y="253"/>
                  </a:lnTo>
                  <a:lnTo>
                    <a:pt x="292" y="241"/>
                  </a:lnTo>
                  <a:lnTo>
                    <a:pt x="252" y="222"/>
                  </a:lnTo>
                  <a:lnTo>
                    <a:pt x="206" y="241"/>
                  </a:lnTo>
                  <a:lnTo>
                    <a:pt x="200" y="241"/>
                  </a:lnTo>
                  <a:lnTo>
                    <a:pt x="194" y="242"/>
                  </a:lnTo>
                  <a:lnTo>
                    <a:pt x="191" y="243"/>
                  </a:lnTo>
                  <a:lnTo>
                    <a:pt x="187" y="244"/>
                  </a:lnTo>
                  <a:lnTo>
                    <a:pt x="183" y="246"/>
                  </a:lnTo>
                  <a:lnTo>
                    <a:pt x="178" y="251"/>
                  </a:lnTo>
                  <a:lnTo>
                    <a:pt x="173" y="256"/>
                  </a:lnTo>
                  <a:lnTo>
                    <a:pt x="168" y="262"/>
                  </a:lnTo>
                  <a:lnTo>
                    <a:pt x="162" y="267"/>
                  </a:lnTo>
                  <a:lnTo>
                    <a:pt x="159" y="269"/>
                  </a:lnTo>
                  <a:lnTo>
                    <a:pt x="155" y="270"/>
                  </a:lnTo>
                  <a:lnTo>
                    <a:pt x="151" y="271"/>
                  </a:lnTo>
                  <a:lnTo>
                    <a:pt x="146" y="272"/>
                  </a:lnTo>
                  <a:lnTo>
                    <a:pt x="134" y="271"/>
                  </a:lnTo>
                  <a:lnTo>
                    <a:pt x="121" y="268"/>
                  </a:lnTo>
                  <a:lnTo>
                    <a:pt x="107" y="264"/>
                  </a:lnTo>
                  <a:lnTo>
                    <a:pt x="94" y="259"/>
                  </a:lnTo>
                  <a:lnTo>
                    <a:pt x="79" y="255"/>
                  </a:lnTo>
                  <a:lnTo>
                    <a:pt x="64" y="251"/>
                  </a:lnTo>
                  <a:lnTo>
                    <a:pt x="46" y="248"/>
                  </a:lnTo>
                  <a:lnTo>
                    <a:pt x="26" y="247"/>
                  </a:lnTo>
                  <a:lnTo>
                    <a:pt x="0" y="222"/>
                  </a:lnTo>
                  <a:lnTo>
                    <a:pt x="4" y="217"/>
                  </a:lnTo>
                  <a:lnTo>
                    <a:pt x="8" y="212"/>
                  </a:lnTo>
                  <a:lnTo>
                    <a:pt x="10" y="206"/>
                  </a:lnTo>
                  <a:lnTo>
                    <a:pt x="12" y="200"/>
                  </a:lnTo>
                  <a:lnTo>
                    <a:pt x="13" y="187"/>
                  </a:lnTo>
                  <a:lnTo>
                    <a:pt x="13" y="174"/>
                  </a:lnTo>
                  <a:lnTo>
                    <a:pt x="6" y="174"/>
                  </a:lnTo>
                  <a:lnTo>
                    <a:pt x="13" y="180"/>
                  </a:lnTo>
                  <a:lnTo>
                    <a:pt x="14" y="167"/>
                  </a:lnTo>
                  <a:lnTo>
                    <a:pt x="17" y="155"/>
                  </a:lnTo>
                  <a:lnTo>
                    <a:pt x="23" y="144"/>
                  </a:lnTo>
                  <a:lnTo>
                    <a:pt x="30" y="133"/>
                  </a:lnTo>
                  <a:lnTo>
                    <a:pt x="36" y="122"/>
                  </a:lnTo>
                  <a:lnTo>
                    <a:pt x="44" y="112"/>
                  </a:lnTo>
                  <a:lnTo>
                    <a:pt x="53" y="105"/>
                  </a:lnTo>
                  <a:lnTo>
                    <a:pt x="60" y="99"/>
                  </a:lnTo>
                  <a:lnTo>
                    <a:pt x="54" y="92"/>
                  </a:lnTo>
                  <a:lnTo>
                    <a:pt x="46" y="82"/>
                  </a:lnTo>
                  <a:lnTo>
                    <a:pt x="36" y="68"/>
                  </a:lnTo>
                  <a:lnTo>
                    <a:pt x="26" y="50"/>
                  </a:lnTo>
                  <a:lnTo>
                    <a:pt x="60" y="38"/>
                  </a:lnTo>
                  <a:lnTo>
                    <a:pt x="113" y="26"/>
                  </a:lnTo>
                  <a:lnTo>
                    <a:pt x="173" y="26"/>
                  </a:lnTo>
                  <a:lnTo>
                    <a:pt x="239" y="44"/>
                  </a:lnTo>
                  <a:lnTo>
                    <a:pt x="285" y="38"/>
                  </a:lnTo>
                  <a:lnTo>
                    <a:pt x="339" y="50"/>
                  </a:lnTo>
                  <a:lnTo>
                    <a:pt x="385" y="63"/>
                  </a:lnTo>
                  <a:lnTo>
                    <a:pt x="385" y="38"/>
                  </a:lnTo>
                  <a:lnTo>
                    <a:pt x="392" y="13"/>
                  </a:lnTo>
                  <a:lnTo>
                    <a:pt x="433" y="13"/>
                  </a:lnTo>
                  <a:lnTo>
                    <a:pt x="465" y="13"/>
                  </a:lnTo>
                  <a:lnTo>
                    <a:pt x="485" y="0"/>
                  </a:lnTo>
                  <a:lnTo>
                    <a:pt x="531" y="0"/>
                  </a:lnTo>
                  <a:lnTo>
                    <a:pt x="551" y="13"/>
                  </a:lnTo>
                  <a:lnTo>
                    <a:pt x="579" y="38"/>
                  </a:lnTo>
                  <a:lnTo>
                    <a:pt x="565" y="63"/>
                  </a:lnTo>
                  <a:lnTo>
                    <a:pt x="618" y="63"/>
                  </a:lnTo>
                  <a:lnTo>
                    <a:pt x="638" y="111"/>
                  </a:lnTo>
                  <a:lnTo>
                    <a:pt x="664" y="105"/>
                  </a:lnTo>
                  <a:lnTo>
                    <a:pt x="692" y="124"/>
                  </a:lnTo>
                  <a:lnTo>
                    <a:pt x="725" y="111"/>
                  </a:lnTo>
                  <a:lnTo>
                    <a:pt x="758" y="136"/>
                  </a:lnTo>
                  <a:lnTo>
                    <a:pt x="797" y="136"/>
                  </a:lnTo>
                  <a:lnTo>
                    <a:pt x="838" y="155"/>
                  </a:lnTo>
                  <a:lnTo>
                    <a:pt x="877" y="167"/>
                  </a:lnTo>
                  <a:lnTo>
                    <a:pt x="871" y="198"/>
                  </a:lnTo>
                  <a:lnTo>
                    <a:pt x="864" y="235"/>
                  </a:lnTo>
                  <a:lnTo>
                    <a:pt x="877" y="259"/>
                  </a:lnTo>
                  <a:lnTo>
                    <a:pt x="844" y="259"/>
                  </a:lnTo>
                  <a:lnTo>
                    <a:pt x="804" y="272"/>
                  </a:lnTo>
                  <a:lnTo>
                    <a:pt x="797" y="303"/>
                  </a:lnTo>
                  <a:lnTo>
                    <a:pt x="777" y="309"/>
                  </a:lnTo>
                  <a:lnTo>
                    <a:pt x="754" y="313"/>
                  </a:lnTo>
                  <a:lnTo>
                    <a:pt x="731" y="318"/>
                  </a:lnTo>
                  <a:lnTo>
                    <a:pt x="709" y="324"/>
                  </a:lnTo>
                  <a:lnTo>
                    <a:pt x="688" y="330"/>
                  </a:lnTo>
                  <a:lnTo>
                    <a:pt x="680" y="334"/>
                  </a:lnTo>
                  <a:lnTo>
                    <a:pt x="671" y="337"/>
                  </a:lnTo>
                  <a:lnTo>
                    <a:pt x="663" y="343"/>
                  </a:lnTo>
                  <a:lnTo>
                    <a:pt x="656" y="347"/>
                  </a:lnTo>
                  <a:lnTo>
                    <a:pt x="652" y="352"/>
                  </a:lnTo>
                  <a:lnTo>
                    <a:pt x="648" y="358"/>
                  </a:lnTo>
                  <a:lnTo>
                    <a:pt x="646" y="364"/>
                  </a:lnTo>
                  <a:lnTo>
                    <a:pt x="644" y="370"/>
                  </a:lnTo>
                  <a:lnTo>
                    <a:pt x="646" y="375"/>
                  </a:lnTo>
                  <a:lnTo>
                    <a:pt x="647" y="380"/>
                  </a:lnTo>
                  <a:lnTo>
                    <a:pt x="650" y="385"/>
                  </a:lnTo>
                  <a:lnTo>
                    <a:pt x="653" y="390"/>
                  </a:lnTo>
                  <a:lnTo>
                    <a:pt x="656" y="395"/>
                  </a:lnTo>
                  <a:lnTo>
                    <a:pt x="661" y="399"/>
                  </a:lnTo>
                  <a:lnTo>
                    <a:pt x="666" y="401"/>
                  </a:lnTo>
                  <a:lnTo>
                    <a:pt x="671" y="402"/>
                  </a:lnTo>
                  <a:lnTo>
                    <a:pt x="692" y="400"/>
                  </a:lnTo>
                  <a:lnTo>
                    <a:pt x="711" y="396"/>
                  </a:lnTo>
                  <a:lnTo>
                    <a:pt x="721" y="395"/>
                  </a:lnTo>
                  <a:lnTo>
                    <a:pt x="731" y="394"/>
                  </a:lnTo>
                  <a:lnTo>
                    <a:pt x="741" y="394"/>
                  </a:lnTo>
                  <a:lnTo>
                    <a:pt x="751" y="396"/>
                  </a:lnTo>
                  <a:lnTo>
                    <a:pt x="742" y="399"/>
                  </a:lnTo>
                  <a:lnTo>
                    <a:pt x="734" y="403"/>
                  </a:lnTo>
                  <a:lnTo>
                    <a:pt x="728" y="408"/>
                  </a:lnTo>
                  <a:lnTo>
                    <a:pt x="721" y="414"/>
                  </a:lnTo>
                  <a:lnTo>
                    <a:pt x="716" y="421"/>
                  </a:lnTo>
                  <a:lnTo>
                    <a:pt x="710" y="427"/>
                  </a:lnTo>
                  <a:lnTo>
                    <a:pt x="705" y="433"/>
                  </a:lnTo>
                  <a:lnTo>
                    <a:pt x="698" y="438"/>
                  </a:lnTo>
                  <a:lnTo>
                    <a:pt x="695" y="430"/>
                  </a:lnTo>
                  <a:lnTo>
                    <a:pt x="693" y="424"/>
                  </a:lnTo>
                  <a:lnTo>
                    <a:pt x="689" y="419"/>
                  </a:lnTo>
                  <a:lnTo>
                    <a:pt x="687" y="416"/>
                  </a:lnTo>
                  <a:lnTo>
                    <a:pt x="680" y="412"/>
                  </a:lnTo>
                  <a:lnTo>
                    <a:pt x="671" y="408"/>
                  </a:lnTo>
                  <a:lnTo>
                    <a:pt x="671" y="413"/>
                  </a:lnTo>
                  <a:lnTo>
                    <a:pt x="669" y="418"/>
                  </a:lnTo>
                  <a:lnTo>
                    <a:pt x="666" y="423"/>
                  </a:lnTo>
                  <a:lnTo>
                    <a:pt x="663" y="427"/>
                  </a:lnTo>
                  <a:lnTo>
                    <a:pt x="654" y="435"/>
                  </a:lnTo>
                  <a:lnTo>
                    <a:pt x="643" y="442"/>
                  </a:lnTo>
                  <a:lnTo>
                    <a:pt x="633" y="450"/>
                  </a:lnTo>
                  <a:lnTo>
                    <a:pt x="624" y="456"/>
                  </a:lnTo>
                  <a:lnTo>
                    <a:pt x="619" y="460"/>
                  </a:lnTo>
                  <a:lnTo>
                    <a:pt x="616" y="463"/>
                  </a:lnTo>
                  <a:lnTo>
                    <a:pt x="613" y="466"/>
                  </a:lnTo>
                  <a:lnTo>
                    <a:pt x="611" y="469"/>
                  </a:lnTo>
                  <a:lnTo>
                    <a:pt x="605" y="468"/>
                  </a:lnTo>
                  <a:lnTo>
                    <a:pt x="600" y="466"/>
                  </a:lnTo>
                  <a:lnTo>
                    <a:pt x="595" y="464"/>
                  </a:lnTo>
                  <a:lnTo>
                    <a:pt x="591" y="461"/>
                  </a:lnTo>
                  <a:lnTo>
                    <a:pt x="587" y="459"/>
                  </a:lnTo>
                  <a:lnTo>
                    <a:pt x="584" y="455"/>
                  </a:lnTo>
                  <a:lnTo>
                    <a:pt x="582" y="452"/>
                  </a:lnTo>
                  <a:lnTo>
                    <a:pt x="579" y="447"/>
                  </a:lnTo>
                  <a:lnTo>
                    <a:pt x="575" y="439"/>
                  </a:lnTo>
                  <a:lnTo>
                    <a:pt x="573" y="429"/>
                  </a:lnTo>
                  <a:lnTo>
                    <a:pt x="572" y="419"/>
                  </a:lnTo>
                  <a:lnTo>
                    <a:pt x="572" y="408"/>
                  </a:lnTo>
                  <a:lnTo>
                    <a:pt x="563" y="407"/>
                  </a:lnTo>
                  <a:lnTo>
                    <a:pt x="555" y="406"/>
                  </a:lnTo>
                  <a:lnTo>
                    <a:pt x="548" y="404"/>
                  </a:lnTo>
                  <a:lnTo>
                    <a:pt x="540" y="401"/>
                  </a:lnTo>
                  <a:lnTo>
                    <a:pt x="527" y="395"/>
                  </a:lnTo>
                  <a:lnTo>
                    <a:pt x="518" y="389"/>
                  </a:lnTo>
                  <a:lnTo>
                    <a:pt x="532" y="385"/>
                  </a:lnTo>
                  <a:lnTo>
                    <a:pt x="547" y="381"/>
                  </a:lnTo>
                  <a:lnTo>
                    <a:pt x="559" y="379"/>
                  </a:lnTo>
                  <a:lnTo>
                    <a:pt x="572" y="377"/>
                  </a:lnTo>
                  <a:lnTo>
                    <a:pt x="597" y="374"/>
                  </a:lnTo>
                  <a:lnTo>
                    <a:pt x="625" y="370"/>
                  </a:lnTo>
                  <a:lnTo>
                    <a:pt x="512" y="370"/>
                  </a:lnTo>
                  <a:lnTo>
                    <a:pt x="503" y="362"/>
                  </a:lnTo>
                  <a:lnTo>
                    <a:pt x="493" y="354"/>
                  </a:lnTo>
                  <a:lnTo>
                    <a:pt x="481" y="348"/>
                  </a:lnTo>
                  <a:lnTo>
                    <a:pt x="469" y="342"/>
                  </a:lnTo>
                  <a:lnTo>
                    <a:pt x="445" y="333"/>
                  </a:lnTo>
                  <a:lnTo>
                    <a:pt x="425" y="327"/>
                  </a:lnTo>
                  <a:lnTo>
                    <a:pt x="412" y="350"/>
                  </a:lnTo>
                  <a:lnTo>
                    <a:pt x="398" y="369"/>
                  </a:lnTo>
                  <a:lnTo>
                    <a:pt x="393" y="378"/>
                  </a:lnTo>
                  <a:lnTo>
                    <a:pt x="386" y="386"/>
                  </a:lnTo>
                  <a:lnTo>
                    <a:pt x="380" y="395"/>
                  </a:lnTo>
                  <a:lnTo>
                    <a:pt x="372" y="402"/>
                  </a:lnTo>
                  <a:lnTo>
                    <a:pt x="362" y="401"/>
                  </a:lnTo>
                  <a:lnTo>
                    <a:pt x="353" y="400"/>
                  </a:lnTo>
                  <a:lnTo>
                    <a:pt x="345" y="399"/>
                  </a:lnTo>
                  <a:lnTo>
                    <a:pt x="337" y="396"/>
                  </a:lnTo>
                  <a:lnTo>
                    <a:pt x="328" y="392"/>
                  </a:lnTo>
                  <a:lnTo>
                    <a:pt x="321" y="388"/>
                  </a:lnTo>
                  <a:lnTo>
                    <a:pt x="313" y="383"/>
                  </a:lnTo>
                  <a:lnTo>
                    <a:pt x="306" y="376"/>
                  </a:lnTo>
                  <a:lnTo>
                    <a:pt x="326" y="352"/>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62" name="Freeform 261"/>
            <p:cNvSpPr>
              <a:spLocks/>
            </p:cNvSpPr>
            <p:nvPr/>
          </p:nvSpPr>
          <p:spPr bwMode="auto">
            <a:xfrm>
              <a:off x="6457909" y="2756190"/>
              <a:ext cx="47625" cy="63500"/>
            </a:xfrm>
            <a:custGeom>
              <a:avLst/>
              <a:gdLst>
                <a:gd name="T0" fmla="*/ 2147483646 w 107"/>
                <a:gd name="T1" fmla="*/ 0 h 123"/>
                <a:gd name="T2" fmla="*/ 2147483646 w 107"/>
                <a:gd name="T3" fmla="*/ 2147483646 h 123"/>
                <a:gd name="T4" fmla="*/ 2147483646 w 107"/>
                <a:gd name="T5" fmla="*/ 2147483646 h 123"/>
                <a:gd name="T6" fmla="*/ 2147483646 w 107"/>
                <a:gd name="T7" fmla="*/ 2147483646 h 123"/>
                <a:gd name="T8" fmla="*/ 2147483646 w 107"/>
                <a:gd name="T9" fmla="*/ 2147483646 h 123"/>
                <a:gd name="T10" fmla="*/ 2147483646 w 107"/>
                <a:gd name="T11" fmla="*/ 2147483646 h 123"/>
                <a:gd name="T12" fmla="*/ 2147483646 w 107"/>
                <a:gd name="T13" fmla="*/ 2147483646 h 123"/>
                <a:gd name="T14" fmla="*/ 2147483646 w 107"/>
                <a:gd name="T15" fmla="*/ 2147483646 h 123"/>
                <a:gd name="T16" fmla="*/ 2147483646 w 107"/>
                <a:gd name="T17" fmla="*/ 2147483646 h 123"/>
                <a:gd name="T18" fmla="*/ 2147483646 w 107"/>
                <a:gd name="T19" fmla="*/ 2147483646 h 123"/>
                <a:gd name="T20" fmla="*/ 2147483646 w 107"/>
                <a:gd name="T21" fmla="*/ 2147483646 h 123"/>
                <a:gd name="T22" fmla="*/ 2147483646 w 107"/>
                <a:gd name="T23" fmla="*/ 2147483646 h 123"/>
                <a:gd name="T24" fmla="*/ 2147483646 w 107"/>
                <a:gd name="T25" fmla="*/ 2147483646 h 123"/>
                <a:gd name="T26" fmla="*/ 2147483646 w 107"/>
                <a:gd name="T27" fmla="*/ 2147483646 h 123"/>
                <a:gd name="T28" fmla="*/ 2147483646 w 107"/>
                <a:gd name="T29" fmla="*/ 2147483646 h 123"/>
                <a:gd name="T30" fmla="*/ 2147483646 w 107"/>
                <a:gd name="T31" fmla="*/ 2147483646 h 123"/>
                <a:gd name="T32" fmla="*/ 2147483646 w 107"/>
                <a:gd name="T33" fmla="*/ 2147483646 h 123"/>
                <a:gd name="T34" fmla="*/ 2147483646 w 107"/>
                <a:gd name="T35" fmla="*/ 2147483646 h 123"/>
                <a:gd name="T36" fmla="*/ 2147483646 w 107"/>
                <a:gd name="T37" fmla="*/ 2147483646 h 123"/>
                <a:gd name="T38" fmla="*/ 2147483646 w 107"/>
                <a:gd name="T39" fmla="*/ 2147483646 h 123"/>
                <a:gd name="T40" fmla="*/ 2147483646 w 107"/>
                <a:gd name="T41" fmla="*/ 2147483646 h 123"/>
                <a:gd name="T42" fmla="*/ 0 w 107"/>
                <a:gd name="T43" fmla="*/ 2147483646 h 123"/>
                <a:gd name="T44" fmla="*/ 2147483646 w 107"/>
                <a:gd name="T45" fmla="*/ 0 h 123"/>
                <a:gd name="T46" fmla="*/ 2147483646 w 107"/>
                <a:gd name="T47" fmla="*/ 0 h 12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7" h="123">
                  <a:moveTo>
                    <a:pt x="48" y="0"/>
                  </a:moveTo>
                  <a:lnTo>
                    <a:pt x="81" y="31"/>
                  </a:lnTo>
                  <a:lnTo>
                    <a:pt x="94" y="67"/>
                  </a:lnTo>
                  <a:lnTo>
                    <a:pt x="107" y="86"/>
                  </a:lnTo>
                  <a:lnTo>
                    <a:pt x="107" y="117"/>
                  </a:lnTo>
                  <a:lnTo>
                    <a:pt x="107" y="123"/>
                  </a:lnTo>
                  <a:lnTo>
                    <a:pt x="88" y="114"/>
                  </a:lnTo>
                  <a:lnTo>
                    <a:pt x="73" y="105"/>
                  </a:lnTo>
                  <a:lnTo>
                    <a:pt x="61" y="98"/>
                  </a:lnTo>
                  <a:lnTo>
                    <a:pt x="54" y="92"/>
                  </a:lnTo>
                  <a:lnTo>
                    <a:pt x="51" y="83"/>
                  </a:lnTo>
                  <a:lnTo>
                    <a:pt x="48" y="73"/>
                  </a:lnTo>
                  <a:lnTo>
                    <a:pt x="39" y="74"/>
                  </a:lnTo>
                  <a:lnTo>
                    <a:pt x="32" y="73"/>
                  </a:lnTo>
                  <a:lnTo>
                    <a:pt x="26" y="72"/>
                  </a:lnTo>
                  <a:lnTo>
                    <a:pt x="21" y="70"/>
                  </a:lnTo>
                  <a:lnTo>
                    <a:pt x="17" y="67"/>
                  </a:lnTo>
                  <a:lnTo>
                    <a:pt x="14" y="63"/>
                  </a:lnTo>
                  <a:lnTo>
                    <a:pt x="11" y="59"/>
                  </a:lnTo>
                  <a:lnTo>
                    <a:pt x="9" y="54"/>
                  </a:lnTo>
                  <a:lnTo>
                    <a:pt x="4" y="31"/>
                  </a:lnTo>
                  <a:lnTo>
                    <a:pt x="0" y="6"/>
                  </a:lnTo>
                  <a:lnTo>
                    <a:pt x="34" y="0"/>
                  </a:lnTo>
                  <a:lnTo>
                    <a:pt x="48"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63" name="Freeform 262"/>
            <p:cNvSpPr>
              <a:spLocks/>
            </p:cNvSpPr>
            <p:nvPr/>
          </p:nvSpPr>
          <p:spPr bwMode="auto">
            <a:xfrm>
              <a:off x="7000833" y="2770477"/>
              <a:ext cx="207962" cy="122238"/>
            </a:xfrm>
            <a:custGeom>
              <a:avLst/>
              <a:gdLst>
                <a:gd name="T0" fmla="*/ 2147483646 w 471"/>
                <a:gd name="T1" fmla="*/ 2147483646 h 234"/>
                <a:gd name="T2" fmla="*/ 2147483646 w 471"/>
                <a:gd name="T3" fmla="*/ 2147483646 h 234"/>
                <a:gd name="T4" fmla="*/ 2147483646 w 471"/>
                <a:gd name="T5" fmla="*/ 2147483646 h 234"/>
                <a:gd name="T6" fmla="*/ 2147483646 w 471"/>
                <a:gd name="T7" fmla="*/ 2147483646 h 234"/>
                <a:gd name="T8" fmla="*/ 2147483646 w 471"/>
                <a:gd name="T9" fmla="*/ 2147483646 h 234"/>
                <a:gd name="T10" fmla="*/ 2147483646 w 471"/>
                <a:gd name="T11" fmla="*/ 2147483646 h 234"/>
                <a:gd name="T12" fmla="*/ 2147483646 w 471"/>
                <a:gd name="T13" fmla="*/ 2147483646 h 234"/>
                <a:gd name="T14" fmla="*/ 2147483646 w 471"/>
                <a:gd name="T15" fmla="*/ 2147483646 h 234"/>
                <a:gd name="T16" fmla="*/ 2147483646 w 471"/>
                <a:gd name="T17" fmla="*/ 2147483646 h 234"/>
                <a:gd name="T18" fmla="*/ 2147483646 w 471"/>
                <a:gd name="T19" fmla="*/ 2147483646 h 234"/>
                <a:gd name="T20" fmla="*/ 2147483646 w 471"/>
                <a:gd name="T21" fmla="*/ 2147483646 h 234"/>
                <a:gd name="T22" fmla="*/ 2147483646 w 471"/>
                <a:gd name="T23" fmla="*/ 2147483646 h 234"/>
                <a:gd name="T24" fmla="*/ 2147483646 w 471"/>
                <a:gd name="T25" fmla="*/ 2147483646 h 234"/>
                <a:gd name="T26" fmla="*/ 2147483646 w 471"/>
                <a:gd name="T27" fmla="*/ 2147483646 h 234"/>
                <a:gd name="T28" fmla="*/ 2147483646 w 471"/>
                <a:gd name="T29" fmla="*/ 2147483646 h 234"/>
                <a:gd name="T30" fmla="*/ 2147483646 w 471"/>
                <a:gd name="T31" fmla="*/ 2147483646 h 234"/>
                <a:gd name="T32" fmla="*/ 2147483646 w 471"/>
                <a:gd name="T33" fmla="*/ 2147483646 h 234"/>
                <a:gd name="T34" fmla="*/ 2147483646 w 471"/>
                <a:gd name="T35" fmla="*/ 2147483646 h 234"/>
                <a:gd name="T36" fmla="*/ 2147483646 w 471"/>
                <a:gd name="T37" fmla="*/ 2147483646 h 234"/>
                <a:gd name="T38" fmla="*/ 2147483646 w 471"/>
                <a:gd name="T39" fmla="*/ 2147483646 h 234"/>
                <a:gd name="T40" fmla="*/ 2147483646 w 471"/>
                <a:gd name="T41" fmla="*/ 2147483646 h 234"/>
                <a:gd name="T42" fmla="*/ 2147483646 w 471"/>
                <a:gd name="T43" fmla="*/ 2147483646 h 234"/>
                <a:gd name="T44" fmla="*/ 2147483646 w 471"/>
                <a:gd name="T45" fmla="*/ 2147483646 h 234"/>
                <a:gd name="T46" fmla="*/ 2147483646 w 471"/>
                <a:gd name="T47" fmla="*/ 2147483646 h 234"/>
                <a:gd name="T48" fmla="*/ 2147483646 w 471"/>
                <a:gd name="T49" fmla="*/ 2147483646 h 234"/>
                <a:gd name="T50" fmla="*/ 2147483646 w 471"/>
                <a:gd name="T51" fmla="*/ 2147483646 h 234"/>
                <a:gd name="T52" fmla="*/ 2147483646 w 471"/>
                <a:gd name="T53" fmla="*/ 2147483646 h 234"/>
                <a:gd name="T54" fmla="*/ 2147483646 w 471"/>
                <a:gd name="T55" fmla="*/ 2147483646 h 234"/>
                <a:gd name="T56" fmla="*/ 2147483646 w 471"/>
                <a:gd name="T57" fmla="*/ 2147483646 h 234"/>
                <a:gd name="T58" fmla="*/ 2147483646 w 471"/>
                <a:gd name="T59" fmla="*/ 2147483646 h 234"/>
                <a:gd name="T60" fmla="*/ 2147483646 w 471"/>
                <a:gd name="T61" fmla="*/ 2147483646 h 234"/>
                <a:gd name="T62" fmla="*/ 2147483646 w 471"/>
                <a:gd name="T63" fmla="*/ 2147483646 h 234"/>
                <a:gd name="T64" fmla="*/ 2147483646 w 471"/>
                <a:gd name="T65" fmla="*/ 2147483646 h 234"/>
                <a:gd name="T66" fmla="*/ 2147483646 w 471"/>
                <a:gd name="T67" fmla="*/ 2147483646 h 234"/>
                <a:gd name="T68" fmla="*/ 2147483646 w 471"/>
                <a:gd name="T69" fmla="*/ 2147483646 h 234"/>
                <a:gd name="T70" fmla="*/ 2147483646 w 471"/>
                <a:gd name="T71" fmla="*/ 2147483646 h 234"/>
                <a:gd name="T72" fmla="*/ 2147483646 w 471"/>
                <a:gd name="T73" fmla="*/ 2147483646 h 234"/>
                <a:gd name="T74" fmla="*/ 2147483646 w 471"/>
                <a:gd name="T75" fmla="*/ 2147483646 h 234"/>
                <a:gd name="T76" fmla="*/ 2147483646 w 471"/>
                <a:gd name="T77" fmla="*/ 2147483646 h 234"/>
                <a:gd name="T78" fmla="*/ 0 w 471"/>
                <a:gd name="T79" fmla="*/ 2147483646 h 234"/>
                <a:gd name="T80" fmla="*/ 2147483646 w 471"/>
                <a:gd name="T81" fmla="*/ 2147483646 h 234"/>
                <a:gd name="T82" fmla="*/ 2147483646 w 471"/>
                <a:gd name="T83" fmla="*/ 2147483646 h 234"/>
                <a:gd name="T84" fmla="*/ 2147483646 w 471"/>
                <a:gd name="T85" fmla="*/ 0 h 234"/>
                <a:gd name="T86" fmla="*/ 2147483646 w 471"/>
                <a:gd name="T87" fmla="*/ 2147483646 h 23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71" h="234">
                  <a:moveTo>
                    <a:pt x="159" y="30"/>
                  </a:moveTo>
                  <a:lnTo>
                    <a:pt x="106" y="67"/>
                  </a:lnTo>
                  <a:lnTo>
                    <a:pt x="126" y="86"/>
                  </a:lnTo>
                  <a:lnTo>
                    <a:pt x="166" y="86"/>
                  </a:lnTo>
                  <a:lnTo>
                    <a:pt x="218" y="98"/>
                  </a:lnTo>
                  <a:lnTo>
                    <a:pt x="272" y="105"/>
                  </a:lnTo>
                  <a:lnTo>
                    <a:pt x="325" y="92"/>
                  </a:lnTo>
                  <a:lnTo>
                    <a:pt x="372" y="86"/>
                  </a:lnTo>
                  <a:lnTo>
                    <a:pt x="379" y="86"/>
                  </a:lnTo>
                  <a:lnTo>
                    <a:pt x="383" y="95"/>
                  </a:lnTo>
                  <a:lnTo>
                    <a:pt x="388" y="105"/>
                  </a:lnTo>
                  <a:lnTo>
                    <a:pt x="391" y="114"/>
                  </a:lnTo>
                  <a:lnTo>
                    <a:pt x="392" y="123"/>
                  </a:lnTo>
                  <a:lnTo>
                    <a:pt x="406" y="124"/>
                  </a:lnTo>
                  <a:lnTo>
                    <a:pt x="418" y="126"/>
                  </a:lnTo>
                  <a:lnTo>
                    <a:pt x="424" y="129"/>
                  </a:lnTo>
                  <a:lnTo>
                    <a:pt x="428" y="131"/>
                  </a:lnTo>
                  <a:lnTo>
                    <a:pt x="433" y="134"/>
                  </a:lnTo>
                  <a:lnTo>
                    <a:pt x="437" y="137"/>
                  </a:lnTo>
                  <a:lnTo>
                    <a:pt x="441" y="141"/>
                  </a:lnTo>
                  <a:lnTo>
                    <a:pt x="445" y="146"/>
                  </a:lnTo>
                  <a:lnTo>
                    <a:pt x="448" y="151"/>
                  </a:lnTo>
                  <a:lnTo>
                    <a:pt x="450" y="156"/>
                  </a:lnTo>
                  <a:lnTo>
                    <a:pt x="455" y="170"/>
                  </a:lnTo>
                  <a:lnTo>
                    <a:pt x="458" y="184"/>
                  </a:lnTo>
                  <a:lnTo>
                    <a:pt x="471" y="190"/>
                  </a:lnTo>
                  <a:lnTo>
                    <a:pt x="359" y="190"/>
                  </a:lnTo>
                  <a:lnTo>
                    <a:pt x="350" y="202"/>
                  </a:lnTo>
                  <a:lnTo>
                    <a:pt x="338" y="217"/>
                  </a:lnTo>
                  <a:lnTo>
                    <a:pt x="330" y="224"/>
                  </a:lnTo>
                  <a:lnTo>
                    <a:pt x="324" y="229"/>
                  </a:lnTo>
                  <a:lnTo>
                    <a:pt x="317" y="233"/>
                  </a:lnTo>
                  <a:lnTo>
                    <a:pt x="312" y="234"/>
                  </a:lnTo>
                  <a:lnTo>
                    <a:pt x="306" y="233"/>
                  </a:lnTo>
                  <a:lnTo>
                    <a:pt x="302" y="232"/>
                  </a:lnTo>
                  <a:lnTo>
                    <a:pt x="298" y="230"/>
                  </a:lnTo>
                  <a:lnTo>
                    <a:pt x="294" y="228"/>
                  </a:lnTo>
                  <a:lnTo>
                    <a:pt x="292" y="224"/>
                  </a:lnTo>
                  <a:lnTo>
                    <a:pt x="290" y="220"/>
                  </a:lnTo>
                  <a:lnTo>
                    <a:pt x="289" y="216"/>
                  </a:lnTo>
                  <a:lnTo>
                    <a:pt x="287" y="210"/>
                  </a:lnTo>
                  <a:lnTo>
                    <a:pt x="284" y="199"/>
                  </a:lnTo>
                  <a:lnTo>
                    <a:pt x="282" y="187"/>
                  </a:lnTo>
                  <a:lnTo>
                    <a:pt x="278" y="174"/>
                  </a:lnTo>
                  <a:lnTo>
                    <a:pt x="272" y="160"/>
                  </a:lnTo>
                  <a:lnTo>
                    <a:pt x="269" y="155"/>
                  </a:lnTo>
                  <a:lnTo>
                    <a:pt x="265" y="151"/>
                  </a:lnTo>
                  <a:lnTo>
                    <a:pt x="258" y="148"/>
                  </a:lnTo>
                  <a:lnTo>
                    <a:pt x="253" y="144"/>
                  </a:lnTo>
                  <a:lnTo>
                    <a:pt x="246" y="141"/>
                  </a:lnTo>
                  <a:lnTo>
                    <a:pt x="240" y="137"/>
                  </a:lnTo>
                  <a:lnTo>
                    <a:pt x="236" y="133"/>
                  </a:lnTo>
                  <a:lnTo>
                    <a:pt x="233" y="129"/>
                  </a:lnTo>
                  <a:lnTo>
                    <a:pt x="224" y="140"/>
                  </a:lnTo>
                  <a:lnTo>
                    <a:pt x="213" y="154"/>
                  </a:lnTo>
                  <a:lnTo>
                    <a:pt x="207" y="162"/>
                  </a:lnTo>
                  <a:lnTo>
                    <a:pt x="203" y="170"/>
                  </a:lnTo>
                  <a:lnTo>
                    <a:pt x="200" y="177"/>
                  </a:lnTo>
                  <a:lnTo>
                    <a:pt x="199" y="184"/>
                  </a:lnTo>
                  <a:lnTo>
                    <a:pt x="188" y="190"/>
                  </a:lnTo>
                  <a:lnTo>
                    <a:pt x="177" y="195"/>
                  </a:lnTo>
                  <a:lnTo>
                    <a:pt x="167" y="201"/>
                  </a:lnTo>
                  <a:lnTo>
                    <a:pt x="157" y="207"/>
                  </a:lnTo>
                  <a:lnTo>
                    <a:pt x="147" y="213"/>
                  </a:lnTo>
                  <a:lnTo>
                    <a:pt x="135" y="218"/>
                  </a:lnTo>
                  <a:lnTo>
                    <a:pt x="130" y="219"/>
                  </a:lnTo>
                  <a:lnTo>
                    <a:pt x="122" y="221"/>
                  </a:lnTo>
                  <a:lnTo>
                    <a:pt x="114" y="222"/>
                  </a:lnTo>
                  <a:lnTo>
                    <a:pt x="106" y="222"/>
                  </a:lnTo>
                  <a:lnTo>
                    <a:pt x="97" y="221"/>
                  </a:lnTo>
                  <a:lnTo>
                    <a:pt x="89" y="220"/>
                  </a:lnTo>
                  <a:lnTo>
                    <a:pt x="82" y="217"/>
                  </a:lnTo>
                  <a:lnTo>
                    <a:pt x="76" y="213"/>
                  </a:lnTo>
                  <a:lnTo>
                    <a:pt x="63" y="205"/>
                  </a:lnTo>
                  <a:lnTo>
                    <a:pt x="46" y="197"/>
                  </a:lnTo>
                  <a:lnTo>
                    <a:pt x="59" y="197"/>
                  </a:lnTo>
                  <a:lnTo>
                    <a:pt x="72" y="166"/>
                  </a:lnTo>
                  <a:lnTo>
                    <a:pt x="59" y="135"/>
                  </a:lnTo>
                  <a:lnTo>
                    <a:pt x="39" y="117"/>
                  </a:lnTo>
                  <a:lnTo>
                    <a:pt x="0" y="98"/>
                  </a:lnTo>
                  <a:lnTo>
                    <a:pt x="13" y="86"/>
                  </a:lnTo>
                  <a:lnTo>
                    <a:pt x="53" y="80"/>
                  </a:lnTo>
                  <a:lnTo>
                    <a:pt x="66" y="49"/>
                  </a:lnTo>
                  <a:lnTo>
                    <a:pt x="86" y="30"/>
                  </a:lnTo>
                  <a:lnTo>
                    <a:pt x="93" y="6"/>
                  </a:lnTo>
                  <a:lnTo>
                    <a:pt x="133" y="0"/>
                  </a:lnTo>
                  <a:lnTo>
                    <a:pt x="153" y="12"/>
                  </a:lnTo>
                  <a:lnTo>
                    <a:pt x="166" y="42"/>
                  </a:lnTo>
                  <a:lnTo>
                    <a:pt x="159" y="3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64" name="Freeform 263"/>
            <p:cNvSpPr>
              <a:spLocks/>
            </p:cNvSpPr>
            <p:nvPr/>
          </p:nvSpPr>
          <p:spPr bwMode="auto">
            <a:xfrm>
              <a:off x="7050046" y="2699040"/>
              <a:ext cx="225425" cy="125412"/>
            </a:xfrm>
            <a:custGeom>
              <a:avLst/>
              <a:gdLst>
                <a:gd name="T0" fmla="*/ 2147483646 w 525"/>
                <a:gd name="T1" fmla="*/ 2147483646 h 241"/>
                <a:gd name="T2" fmla="*/ 2147483646 w 525"/>
                <a:gd name="T3" fmla="*/ 2147483646 h 241"/>
                <a:gd name="T4" fmla="*/ 2147483646 w 525"/>
                <a:gd name="T5" fmla="*/ 2147483646 h 241"/>
                <a:gd name="T6" fmla="*/ 2147483646 w 525"/>
                <a:gd name="T7" fmla="*/ 2147483646 h 241"/>
                <a:gd name="T8" fmla="*/ 2147483646 w 525"/>
                <a:gd name="T9" fmla="*/ 2147483646 h 241"/>
                <a:gd name="T10" fmla="*/ 2147483646 w 525"/>
                <a:gd name="T11" fmla="*/ 2147483646 h 241"/>
                <a:gd name="T12" fmla="*/ 2147483646 w 525"/>
                <a:gd name="T13" fmla="*/ 2147483646 h 241"/>
                <a:gd name="T14" fmla="*/ 2147483646 w 525"/>
                <a:gd name="T15" fmla="*/ 0 h 241"/>
                <a:gd name="T16" fmla="*/ 2147483646 w 525"/>
                <a:gd name="T17" fmla="*/ 2147483646 h 241"/>
                <a:gd name="T18" fmla="*/ 2147483646 w 525"/>
                <a:gd name="T19" fmla="*/ 2147483646 h 241"/>
                <a:gd name="T20" fmla="*/ 2147483646 w 525"/>
                <a:gd name="T21" fmla="*/ 2147483646 h 241"/>
                <a:gd name="T22" fmla="*/ 2147483646 w 525"/>
                <a:gd name="T23" fmla="*/ 2147483646 h 241"/>
                <a:gd name="T24" fmla="*/ 2147483646 w 525"/>
                <a:gd name="T25" fmla="*/ 2147483646 h 241"/>
                <a:gd name="T26" fmla="*/ 2147483646 w 525"/>
                <a:gd name="T27" fmla="*/ 2147483646 h 241"/>
                <a:gd name="T28" fmla="*/ 2147483646 w 525"/>
                <a:gd name="T29" fmla="*/ 2147483646 h 241"/>
                <a:gd name="T30" fmla="*/ 2147483646 w 525"/>
                <a:gd name="T31" fmla="*/ 2147483646 h 241"/>
                <a:gd name="T32" fmla="*/ 2147483646 w 525"/>
                <a:gd name="T33" fmla="*/ 2147483646 h 241"/>
                <a:gd name="T34" fmla="*/ 2147483646 w 525"/>
                <a:gd name="T35" fmla="*/ 2147483646 h 241"/>
                <a:gd name="T36" fmla="*/ 2147483646 w 525"/>
                <a:gd name="T37" fmla="*/ 2147483646 h 241"/>
                <a:gd name="T38" fmla="*/ 2147483646 w 525"/>
                <a:gd name="T39" fmla="*/ 2147483646 h 241"/>
                <a:gd name="T40" fmla="*/ 2147483646 w 525"/>
                <a:gd name="T41" fmla="*/ 2147483646 h 241"/>
                <a:gd name="T42" fmla="*/ 2147483646 w 525"/>
                <a:gd name="T43" fmla="*/ 2147483646 h 241"/>
                <a:gd name="T44" fmla="*/ 2147483646 w 525"/>
                <a:gd name="T45" fmla="*/ 2147483646 h 241"/>
                <a:gd name="T46" fmla="*/ 2147483646 w 525"/>
                <a:gd name="T47" fmla="*/ 2147483646 h 241"/>
                <a:gd name="T48" fmla="*/ 2147483646 w 525"/>
                <a:gd name="T49" fmla="*/ 2147483646 h 241"/>
                <a:gd name="T50" fmla="*/ 2147483646 w 525"/>
                <a:gd name="T51" fmla="*/ 2147483646 h 241"/>
                <a:gd name="T52" fmla="*/ 2147483646 w 525"/>
                <a:gd name="T53" fmla="*/ 2147483646 h 241"/>
                <a:gd name="T54" fmla="*/ 2147483646 w 525"/>
                <a:gd name="T55" fmla="*/ 2147483646 h 241"/>
                <a:gd name="T56" fmla="*/ 2147483646 w 525"/>
                <a:gd name="T57" fmla="*/ 2147483646 h 241"/>
                <a:gd name="T58" fmla="*/ 2147483646 w 525"/>
                <a:gd name="T59" fmla="*/ 2147483646 h 241"/>
                <a:gd name="T60" fmla="*/ 2147483646 w 525"/>
                <a:gd name="T61" fmla="*/ 2147483646 h 241"/>
                <a:gd name="T62" fmla="*/ 2147483646 w 525"/>
                <a:gd name="T63" fmla="*/ 2147483646 h 24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25" h="241">
                  <a:moveTo>
                    <a:pt x="60" y="178"/>
                  </a:moveTo>
                  <a:lnTo>
                    <a:pt x="106" y="185"/>
                  </a:lnTo>
                  <a:lnTo>
                    <a:pt x="140" y="178"/>
                  </a:lnTo>
                  <a:lnTo>
                    <a:pt x="173" y="148"/>
                  </a:lnTo>
                  <a:lnTo>
                    <a:pt x="133" y="123"/>
                  </a:lnTo>
                  <a:lnTo>
                    <a:pt x="93" y="105"/>
                  </a:lnTo>
                  <a:lnTo>
                    <a:pt x="73" y="123"/>
                  </a:lnTo>
                  <a:lnTo>
                    <a:pt x="47" y="117"/>
                  </a:lnTo>
                  <a:lnTo>
                    <a:pt x="33" y="93"/>
                  </a:lnTo>
                  <a:lnTo>
                    <a:pt x="66" y="61"/>
                  </a:lnTo>
                  <a:lnTo>
                    <a:pt x="40" y="55"/>
                  </a:lnTo>
                  <a:lnTo>
                    <a:pt x="40" y="43"/>
                  </a:lnTo>
                  <a:lnTo>
                    <a:pt x="66" y="19"/>
                  </a:lnTo>
                  <a:lnTo>
                    <a:pt x="112" y="25"/>
                  </a:lnTo>
                  <a:lnTo>
                    <a:pt x="173" y="49"/>
                  </a:lnTo>
                  <a:lnTo>
                    <a:pt x="186" y="0"/>
                  </a:lnTo>
                  <a:lnTo>
                    <a:pt x="232" y="12"/>
                  </a:lnTo>
                  <a:lnTo>
                    <a:pt x="312" y="19"/>
                  </a:lnTo>
                  <a:lnTo>
                    <a:pt x="372" y="25"/>
                  </a:lnTo>
                  <a:lnTo>
                    <a:pt x="439" y="25"/>
                  </a:lnTo>
                  <a:lnTo>
                    <a:pt x="519" y="49"/>
                  </a:lnTo>
                  <a:lnTo>
                    <a:pt x="525" y="55"/>
                  </a:lnTo>
                  <a:lnTo>
                    <a:pt x="522" y="62"/>
                  </a:lnTo>
                  <a:lnTo>
                    <a:pt x="519" y="69"/>
                  </a:lnTo>
                  <a:lnTo>
                    <a:pt x="514" y="76"/>
                  </a:lnTo>
                  <a:lnTo>
                    <a:pt x="510" y="82"/>
                  </a:lnTo>
                  <a:lnTo>
                    <a:pt x="504" y="87"/>
                  </a:lnTo>
                  <a:lnTo>
                    <a:pt x="499" y="92"/>
                  </a:lnTo>
                  <a:lnTo>
                    <a:pt x="492" y="96"/>
                  </a:lnTo>
                  <a:lnTo>
                    <a:pt x="485" y="99"/>
                  </a:lnTo>
                  <a:lnTo>
                    <a:pt x="466" y="101"/>
                  </a:lnTo>
                  <a:lnTo>
                    <a:pt x="442" y="103"/>
                  </a:lnTo>
                  <a:lnTo>
                    <a:pt x="430" y="105"/>
                  </a:lnTo>
                  <a:lnTo>
                    <a:pt x="418" y="107"/>
                  </a:lnTo>
                  <a:lnTo>
                    <a:pt x="412" y="109"/>
                  </a:lnTo>
                  <a:lnTo>
                    <a:pt x="407" y="111"/>
                  </a:lnTo>
                  <a:lnTo>
                    <a:pt x="402" y="114"/>
                  </a:lnTo>
                  <a:lnTo>
                    <a:pt x="399" y="117"/>
                  </a:lnTo>
                  <a:lnTo>
                    <a:pt x="394" y="124"/>
                  </a:lnTo>
                  <a:lnTo>
                    <a:pt x="387" y="136"/>
                  </a:lnTo>
                  <a:lnTo>
                    <a:pt x="383" y="142"/>
                  </a:lnTo>
                  <a:lnTo>
                    <a:pt x="378" y="147"/>
                  </a:lnTo>
                  <a:lnTo>
                    <a:pt x="373" y="151"/>
                  </a:lnTo>
                  <a:lnTo>
                    <a:pt x="365" y="154"/>
                  </a:lnTo>
                  <a:lnTo>
                    <a:pt x="341" y="160"/>
                  </a:lnTo>
                  <a:lnTo>
                    <a:pt x="305" y="166"/>
                  </a:lnTo>
                  <a:lnTo>
                    <a:pt x="287" y="170"/>
                  </a:lnTo>
                  <a:lnTo>
                    <a:pt x="273" y="173"/>
                  </a:lnTo>
                  <a:lnTo>
                    <a:pt x="263" y="176"/>
                  </a:lnTo>
                  <a:lnTo>
                    <a:pt x="260" y="178"/>
                  </a:lnTo>
                  <a:lnTo>
                    <a:pt x="260" y="186"/>
                  </a:lnTo>
                  <a:lnTo>
                    <a:pt x="261" y="192"/>
                  </a:lnTo>
                  <a:lnTo>
                    <a:pt x="262" y="197"/>
                  </a:lnTo>
                  <a:lnTo>
                    <a:pt x="263" y="203"/>
                  </a:lnTo>
                  <a:lnTo>
                    <a:pt x="267" y="212"/>
                  </a:lnTo>
                  <a:lnTo>
                    <a:pt x="273" y="222"/>
                  </a:lnTo>
                  <a:lnTo>
                    <a:pt x="266" y="222"/>
                  </a:lnTo>
                  <a:lnTo>
                    <a:pt x="219" y="228"/>
                  </a:lnTo>
                  <a:lnTo>
                    <a:pt x="166" y="241"/>
                  </a:lnTo>
                  <a:lnTo>
                    <a:pt x="112" y="234"/>
                  </a:lnTo>
                  <a:lnTo>
                    <a:pt x="60" y="222"/>
                  </a:lnTo>
                  <a:lnTo>
                    <a:pt x="20" y="222"/>
                  </a:lnTo>
                  <a:lnTo>
                    <a:pt x="0" y="203"/>
                  </a:lnTo>
                  <a:lnTo>
                    <a:pt x="53" y="166"/>
                  </a:lnTo>
                  <a:lnTo>
                    <a:pt x="60" y="17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65" name="Freeform 264"/>
            <p:cNvSpPr>
              <a:spLocks/>
            </p:cNvSpPr>
            <p:nvPr/>
          </p:nvSpPr>
          <p:spPr bwMode="auto">
            <a:xfrm>
              <a:off x="6656345" y="2714915"/>
              <a:ext cx="342900" cy="227012"/>
            </a:xfrm>
            <a:custGeom>
              <a:avLst/>
              <a:gdLst>
                <a:gd name="T0" fmla="*/ 2147483646 w 784"/>
                <a:gd name="T1" fmla="*/ 2147483646 h 430"/>
                <a:gd name="T2" fmla="*/ 2147483646 w 784"/>
                <a:gd name="T3" fmla="*/ 2147483646 h 430"/>
                <a:gd name="T4" fmla="*/ 2147483646 w 784"/>
                <a:gd name="T5" fmla="*/ 2147483646 h 430"/>
                <a:gd name="T6" fmla="*/ 2147483646 w 784"/>
                <a:gd name="T7" fmla="*/ 2147483646 h 430"/>
                <a:gd name="T8" fmla="*/ 2147483646 w 784"/>
                <a:gd name="T9" fmla="*/ 2147483646 h 430"/>
                <a:gd name="T10" fmla="*/ 2147483646 w 784"/>
                <a:gd name="T11" fmla="*/ 2147483646 h 430"/>
                <a:gd name="T12" fmla="*/ 2147483646 w 784"/>
                <a:gd name="T13" fmla="*/ 2147483646 h 430"/>
                <a:gd name="T14" fmla="*/ 2147483646 w 784"/>
                <a:gd name="T15" fmla="*/ 2147483646 h 430"/>
                <a:gd name="T16" fmla="*/ 2147483646 w 784"/>
                <a:gd name="T17" fmla="*/ 2147483646 h 430"/>
                <a:gd name="T18" fmla="*/ 2147483646 w 784"/>
                <a:gd name="T19" fmla="*/ 2147483646 h 430"/>
                <a:gd name="T20" fmla="*/ 2147483646 w 784"/>
                <a:gd name="T21" fmla="*/ 2147483646 h 430"/>
                <a:gd name="T22" fmla="*/ 2147483646 w 784"/>
                <a:gd name="T23" fmla="*/ 2147483646 h 430"/>
                <a:gd name="T24" fmla="*/ 2147483646 w 784"/>
                <a:gd name="T25" fmla="*/ 2147483646 h 430"/>
                <a:gd name="T26" fmla="*/ 2147483646 w 784"/>
                <a:gd name="T27" fmla="*/ 2147483646 h 430"/>
                <a:gd name="T28" fmla="*/ 2147483646 w 784"/>
                <a:gd name="T29" fmla="*/ 2147483646 h 430"/>
                <a:gd name="T30" fmla="*/ 2147483646 w 784"/>
                <a:gd name="T31" fmla="*/ 2147483646 h 430"/>
                <a:gd name="T32" fmla="*/ 2147483646 w 784"/>
                <a:gd name="T33" fmla="*/ 2147483646 h 430"/>
                <a:gd name="T34" fmla="*/ 2147483646 w 784"/>
                <a:gd name="T35" fmla="*/ 2147483646 h 430"/>
                <a:gd name="T36" fmla="*/ 2147483646 w 784"/>
                <a:gd name="T37" fmla="*/ 2147483646 h 430"/>
                <a:gd name="T38" fmla="*/ 2147483646 w 784"/>
                <a:gd name="T39" fmla="*/ 2147483646 h 430"/>
                <a:gd name="T40" fmla="*/ 2147483646 w 784"/>
                <a:gd name="T41" fmla="*/ 2147483646 h 430"/>
                <a:gd name="T42" fmla="*/ 2147483646 w 784"/>
                <a:gd name="T43" fmla="*/ 2147483646 h 430"/>
                <a:gd name="T44" fmla="*/ 2147483646 w 784"/>
                <a:gd name="T45" fmla="*/ 2147483646 h 430"/>
                <a:gd name="T46" fmla="*/ 2147483646 w 784"/>
                <a:gd name="T47" fmla="*/ 2147483646 h 430"/>
                <a:gd name="T48" fmla="*/ 2147483646 w 784"/>
                <a:gd name="T49" fmla="*/ 2147483646 h 430"/>
                <a:gd name="T50" fmla="*/ 2147483646 w 784"/>
                <a:gd name="T51" fmla="*/ 2147483646 h 430"/>
                <a:gd name="T52" fmla="*/ 2147483646 w 784"/>
                <a:gd name="T53" fmla="*/ 2147483646 h 430"/>
                <a:gd name="T54" fmla="*/ 2147483646 w 784"/>
                <a:gd name="T55" fmla="*/ 2147483646 h 430"/>
                <a:gd name="T56" fmla="*/ 2147483646 w 784"/>
                <a:gd name="T57" fmla="*/ 2147483646 h 430"/>
                <a:gd name="T58" fmla="*/ 2147483646 w 784"/>
                <a:gd name="T59" fmla="*/ 2147483646 h 430"/>
                <a:gd name="T60" fmla="*/ 2147483646 w 784"/>
                <a:gd name="T61" fmla="*/ 2147483646 h 430"/>
                <a:gd name="T62" fmla="*/ 2147483646 w 784"/>
                <a:gd name="T63" fmla="*/ 2147483646 h 430"/>
                <a:gd name="T64" fmla="*/ 2147483646 w 784"/>
                <a:gd name="T65" fmla="*/ 2147483646 h 430"/>
                <a:gd name="T66" fmla="*/ 2147483646 w 784"/>
                <a:gd name="T67" fmla="*/ 2147483646 h 430"/>
                <a:gd name="T68" fmla="*/ 0 w 784"/>
                <a:gd name="T69" fmla="*/ 2147483646 h 430"/>
                <a:gd name="T70" fmla="*/ 2147483646 w 784"/>
                <a:gd name="T71" fmla="*/ 2147483646 h 430"/>
                <a:gd name="T72" fmla="*/ 2147483646 w 784"/>
                <a:gd name="T73" fmla="*/ 2147483646 h 430"/>
                <a:gd name="T74" fmla="*/ 2147483646 w 784"/>
                <a:gd name="T75" fmla="*/ 2147483646 h 430"/>
                <a:gd name="T76" fmla="*/ 2147483646 w 784"/>
                <a:gd name="T77" fmla="*/ 2147483646 h 430"/>
                <a:gd name="T78" fmla="*/ 2147483646 w 784"/>
                <a:gd name="T79" fmla="*/ 2147483646 h 430"/>
                <a:gd name="T80" fmla="*/ 2147483646 w 784"/>
                <a:gd name="T81" fmla="*/ 2147483646 h 430"/>
                <a:gd name="T82" fmla="*/ 2147483646 w 784"/>
                <a:gd name="T83" fmla="*/ 2147483646 h 430"/>
                <a:gd name="T84" fmla="*/ 2147483646 w 784"/>
                <a:gd name="T85" fmla="*/ 2147483646 h 430"/>
                <a:gd name="T86" fmla="*/ 2147483646 w 784"/>
                <a:gd name="T87" fmla="*/ 2147483646 h 430"/>
                <a:gd name="T88" fmla="*/ 2147483646 w 784"/>
                <a:gd name="T89" fmla="*/ 2147483646 h 430"/>
                <a:gd name="T90" fmla="*/ 2147483646 w 784"/>
                <a:gd name="T91" fmla="*/ 2147483646 h 430"/>
                <a:gd name="T92" fmla="*/ 2147483646 w 784"/>
                <a:gd name="T93" fmla="*/ 2147483646 h 430"/>
                <a:gd name="T94" fmla="*/ 2147483646 w 784"/>
                <a:gd name="T95" fmla="*/ 2147483646 h 430"/>
                <a:gd name="T96" fmla="*/ 2147483646 w 784"/>
                <a:gd name="T97" fmla="*/ 2147483646 h 430"/>
                <a:gd name="T98" fmla="*/ 2147483646 w 784"/>
                <a:gd name="T99" fmla="*/ 0 h 430"/>
                <a:gd name="T100" fmla="*/ 2147483646 w 784"/>
                <a:gd name="T101" fmla="*/ 2147483646 h 430"/>
                <a:gd name="T102" fmla="*/ 2147483646 w 784"/>
                <a:gd name="T103" fmla="*/ 2147483646 h 430"/>
                <a:gd name="T104" fmla="*/ 2147483646 w 784"/>
                <a:gd name="T105" fmla="*/ 2147483646 h 430"/>
                <a:gd name="T106" fmla="*/ 2147483646 w 784"/>
                <a:gd name="T107" fmla="*/ 2147483646 h 430"/>
                <a:gd name="T108" fmla="*/ 2147483646 w 784"/>
                <a:gd name="T109" fmla="*/ 2147483646 h 43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84" h="430">
                  <a:moveTo>
                    <a:pt x="778" y="295"/>
                  </a:moveTo>
                  <a:lnTo>
                    <a:pt x="772" y="294"/>
                  </a:lnTo>
                  <a:lnTo>
                    <a:pt x="768" y="292"/>
                  </a:lnTo>
                  <a:lnTo>
                    <a:pt x="762" y="292"/>
                  </a:lnTo>
                  <a:lnTo>
                    <a:pt x="757" y="292"/>
                  </a:lnTo>
                  <a:lnTo>
                    <a:pt x="751" y="293"/>
                  </a:lnTo>
                  <a:lnTo>
                    <a:pt x="745" y="295"/>
                  </a:lnTo>
                  <a:lnTo>
                    <a:pt x="738" y="298"/>
                  </a:lnTo>
                  <a:lnTo>
                    <a:pt x="731" y="302"/>
                  </a:lnTo>
                  <a:lnTo>
                    <a:pt x="727" y="303"/>
                  </a:lnTo>
                  <a:lnTo>
                    <a:pt x="725" y="305"/>
                  </a:lnTo>
                  <a:lnTo>
                    <a:pt x="723" y="308"/>
                  </a:lnTo>
                  <a:lnTo>
                    <a:pt x="721" y="312"/>
                  </a:lnTo>
                  <a:lnTo>
                    <a:pt x="718" y="322"/>
                  </a:lnTo>
                  <a:lnTo>
                    <a:pt x="717" y="332"/>
                  </a:lnTo>
                  <a:lnTo>
                    <a:pt x="716" y="343"/>
                  </a:lnTo>
                  <a:lnTo>
                    <a:pt x="714" y="354"/>
                  </a:lnTo>
                  <a:lnTo>
                    <a:pt x="713" y="360"/>
                  </a:lnTo>
                  <a:lnTo>
                    <a:pt x="711" y="365"/>
                  </a:lnTo>
                  <a:lnTo>
                    <a:pt x="708" y="370"/>
                  </a:lnTo>
                  <a:lnTo>
                    <a:pt x="704" y="376"/>
                  </a:lnTo>
                  <a:lnTo>
                    <a:pt x="694" y="385"/>
                  </a:lnTo>
                  <a:lnTo>
                    <a:pt x="683" y="394"/>
                  </a:lnTo>
                  <a:lnTo>
                    <a:pt x="671" y="402"/>
                  </a:lnTo>
                  <a:lnTo>
                    <a:pt x="659" y="409"/>
                  </a:lnTo>
                  <a:lnTo>
                    <a:pt x="647" y="416"/>
                  </a:lnTo>
                  <a:lnTo>
                    <a:pt x="633" y="420"/>
                  </a:lnTo>
                  <a:lnTo>
                    <a:pt x="626" y="422"/>
                  </a:lnTo>
                  <a:lnTo>
                    <a:pt x="620" y="424"/>
                  </a:lnTo>
                  <a:lnTo>
                    <a:pt x="612" y="424"/>
                  </a:lnTo>
                  <a:lnTo>
                    <a:pt x="604" y="425"/>
                  </a:lnTo>
                  <a:lnTo>
                    <a:pt x="596" y="426"/>
                  </a:lnTo>
                  <a:lnTo>
                    <a:pt x="587" y="429"/>
                  </a:lnTo>
                  <a:lnTo>
                    <a:pt x="581" y="430"/>
                  </a:lnTo>
                  <a:lnTo>
                    <a:pt x="575" y="430"/>
                  </a:lnTo>
                  <a:lnTo>
                    <a:pt x="567" y="428"/>
                  </a:lnTo>
                  <a:lnTo>
                    <a:pt x="558" y="425"/>
                  </a:lnTo>
                  <a:lnTo>
                    <a:pt x="553" y="406"/>
                  </a:lnTo>
                  <a:lnTo>
                    <a:pt x="545" y="388"/>
                  </a:lnTo>
                  <a:lnTo>
                    <a:pt x="537" y="367"/>
                  </a:lnTo>
                  <a:lnTo>
                    <a:pt x="532" y="345"/>
                  </a:lnTo>
                  <a:lnTo>
                    <a:pt x="515" y="344"/>
                  </a:lnTo>
                  <a:lnTo>
                    <a:pt x="501" y="342"/>
                  </a:lnTo>
                  <a:lnTo>
                    <a:pt x="489" y="339"/>
                  </a:lnTo>
                  <a:lnTo>
                    <a:pt x="478" y="334"/>
                  </a:lnTo>
                  <a:lnTo>
                    <a:pt x="467" y="329"/>
                  </a:lnTo>
                  <a:lnTo>
                    <a:pt x="458" y="323"/>
                  </a:lnTo>
                  <a:lnTo>
                    <a:pt x="448" y="315"/>
                  </a:lnTo>
                  <a:lnTo>
                    <a:pt x="439" y="308"/>
                  </a:lnTo>
                  <a:lnTo>
                    <a:pt x="429" y="301"/>
                  </a:lnTo>
                  <a:lnTo>
                    <a:pt x="417" y="294"/>
                  </a:lnTo>
                  <a:lnTo>
                    <a:pt x="404" y="287"/>
                  </a:lnTo>
                  <a:lnTo>
                    <a:pt x="389" y="280"/>
                  </a:lnTo>
                  <a:lnTo>
                    <a:pt x="373" y="274"/>
                  </a:lnTo>
                  <a:lnTo>
                    <a:pt x="354" y="268"/>
                  </a:lnTo>
                  <a:lnTo>
                    <a:pt x="331" y="262"/>
                  </a:lnTo>
                  <a:lnTo>
                    <a:pt x="306" y="258"/>
                  </a:lnTo>
                  <a:lnTo>
                    <a:pt x="212" y="258"/>
                  </a:lnTo>
                  <a:lnTo>
                    <a:pt x="204" y="267"/>
                  </a:lnTo>
                  <a:lnTo>
                    <a:pt x="182" y="283"/>
                  </a:lnTo>
                  <a:lnTo>
                    <a:pt x="171" y="292"/>
                  </a:lnTo>
                  <a:lnTo>
                    <a:pt x="160" y="300"/>
                  </a:lnTo>
                  <a:lnTo>
                    <a:pt x="151" y="306"/>
                  </a:lnTo>
                  <a:lnTo>
                    <a:pt x="146" y="308"/>
                  </a:lnTo>
                  <a:lnTo>
                    <a:pt x="137" y="308"/>
                  </a:lnTo>
                  <a:lnTo>
                    <a:pt x="127" y="308"/>
                  </a:lnTo>
                  <a:lnTo>
                    <a:pt x="119" y="308"/>
                  </a:lnTo>
                  <a:lnTo>
                    <a:pt x="113" y="308"/>
                  </a:lnTo>
                  <a:lnTo>
                    <a:pt x="66" y="252"/>
                  </a:lnTo>
                  <a:lnTo>
                    <a:pt x="66" y="237"/>
                  </a:lnTo>
                  <a:lnTo>
                    <a:pt x="66" y="223"/>
                  </a:lnTo>
                  <a:lnTo>
                    <a:pt x="66" y="204"/>
                  </a:lnTo>
                  <a:lnTo>
                    <a:pt x="66" y="179"/>
                  </a:lnTo>
                  <a:lnTo>
                    <a:pt x="53" y="179"/>
                  </a:lnTo>
                  <a:lnTo>
                    <a:pt x="40" y="179"/>
                  </a:lnTo>
                  <a:lnTo>
                    <a:pt x="42" y="185"/>
                  </a:lnTo>
                  <a:lnTo>
                    <a:pt x="42" y="192"/>
                  </a:lnTo>
                  <a:lnTo>
                    <a:pt x="42" y="199"/>
                  </a:lnTo>
                  <a:lnTo>
                    <a:pt x="41" y="205"/>
                  </a:lnTo>
                  <a:lnTo>
                    <a:pt x="39" y="212"/>
                  </a:lnTo>
                  <a:lnTo>
                    <a:pt x="36" y="218"/>
                  </a:lnTo>
                  <a:lnTo>
                    <a:pt x="31" y="223"/>
                  </a:lnTo>
                  <a:lnTo>
                    <a:pt x="27" y="228"/>
                  </a:lnTo>
                  <a:lnTo>
                    <a:pt x="30" y="221"/>
                  </a:lnTo>
                  <a:lnTo>
                    <a:pt x="32" y="215"/>
                  </a:lnTo>
                  <a:lnTo>
                    <a:pt x="32" y="208"/>
                  </a:lnTo>
                  <a:lnTo>
                    <a:pt x="31" y="203"/>
                  </a:lnTo>
                  <a:lnTo>
                    <a:pt x="29" y="191"/>
                  </a:lnTo>
                  <a:lnTo>
                    <a:pt x="27" y="179"/>
                  </a:lnTo>
                  <a:lnTo>
                    <a:pt x="27" y="174"/>
                  </a:lnTo>
                  <a:lnTo>
                    <a:pt x="29" y="170"/>
                  </a:lnTo>
                  <a:lnTo>
                    <a:pt x="31" y="167"/>
                  </a:lnTo>
                  <a:lnTo>
                    <a:pt x="33" y="163"/>
                  </a:lnTo>
                  <a:lnTo>
                    <a:pt x="36" y="160"/>
                  </a:lnTo>
                  <a:lnTo>
                    <a:pt x="38" y="156"/>
                  </a:lnTo>
                  <a:lnTo>
                    <a:pt x="40" y="152"/>
                  </a:lnTo>
                  <a:lnTo>
                    <a:pt x="40" y="147"/>
                  </a:lnTo>
                  <a:lnTo>
                    <a:pt x="31" y="136"/>
                  </a:lnTo>
                  <a:lnTo>
                    <a:pt x="27" y="129"/>
                  </a:lnTo>
                  <a:lnTo>
                    <a:pt x="20" y="129"/>
                  </a:lnTo>
                  <a:lnTo>
                    <a:pt x="11" y="128"/>
                  </a:lnTo>
                  <a:lnTo>
                    <a:pt x="7" y="126"/>
                  </a:lnTo>
                  <a:lnTo>
                    <a:pt x="4" y="124"/>
                  </a:lnTo>
                  <a:lnTo>
                    <a:pt x="1" y="121"/>
                  </a:lnTo>
                  <a:lnTo>
                    <a:pt x="0" y="117"/>
                  </a:lnTo>
                  <a:lnTo>
                    <a:pt x="0" y="113"/>
                  </a:lnTo>
                  <a:lnTo>
                    <a:pt x="1" y="108"/>
                  </a:lnTo>
                  <a:lnTo>
                    <a:pt x="3" y="104"/>
                  </a:lnTo>
                  <a:lnTo>
                    <a:pt x="5" y="100"/>
                  </a:lnTo>
                  <a:lnTo>
                    <a:pt x="8" y="96"/>
                  </a:lnTo>
                  <a:lnTo>
                    <a:pt x="11" y="94"/>
                  </a:lnTo>
                  <a:lnTo>
                    <a:pt x="16" y="92"/>
                  </a:lnTo>
                  <a:lnTo>
                    <a:pt x="20" y="92"/>
                  </a:lnTo>
                  <a:lnTo>
                    <a:pt x="27" y="92"/>
                  </a:lnTo>
                  <a:lnTo>
                    <a:pt x="32" y="94"/>
                  </a:lnTo>
                  <a:lnTo>
                    <a:pt x="37" y="96"/>
                  </a:lnTo>
                  <a:lnTo>
                    <a:pt x="41" y="99"/>
                  </a:lnTo>
                  <a:lnTo>
                    <a:pt x="45" y="101"/>
                  </a:lnTo>
                  <a:lnTo>
                    <a:pt x="51" y="103"/>
                  </a:lnTo>
                  <a:lnTo>
                    <a:pt x="57" y="104"/>
                  </a:lnTo>
                  <a:lnTo>
                    <a:pt x="66" y="105"/>
                  </a:lnTo>
                  <a:lnTo>
                    <a:pt x="67" y="99"/>
                  </a:lnTo>
                  <a:lnTo>
                    <a:pt x="71" y="92"/>
                  </a:lnTo>
                  <a:lnTo>
                    <a:pt x="75" y="87"/>
                  </a:lnTo>
                  <a:lnTo>
                    <a:pt x="79" y="82"/>
                  </a:lnTo>
                  <a:lnTo>
                    <a:pt x="83" y="77"/>
                  </a:lnTo>
                  <a:lnTo>
                    <a:pt x="86" y="71"/>
                  </a:lnTo>
                  <a:lnTo>
                    <a:pt x="87" y="67"/>
                  </a:lnTo>
                  <a:lnTo>
                    <a:pt x="87" y="64"/>
                  </a:lnTo>
                  <a:lnTo>
                    <a:pt x="87" y="60"/>
                  </a:lnTo>
                  <a:lnTo>
                    <a:pt x="86" y="56"/>
                  </a:lnTo>
                  <a:lnTo>
                    <a:pt x="78" y="55"/>
                  </a:lnTo>
                  <a:lnTo>
                    <a:pt x="71" y="54"/>
                  </a:lnTo>
                  <a:lnTo>
                    <a:pt x="63" y="52"/>
                  </a:lnTo>
                  <a:lnTo>
                    <a:pt x="55" y="49"/>
                  </a:lnTo>
                  <a:lnTo>
                    <a:pt x="52" y="47"/>
                  </a:lnTo>
                  <a:lnTo>
                    <a:pt x="50" y="44"/>
                  </a:lnTo>
                  <a:lnTo>
                    <a:pt x="47" y="40"/>
                  </a:lnTo>
                  <a:lnTo>
                    <a:pt x="44" y="37"/>
                  </a:lnTo>
                  <a:lnTo>
                    <a:pt x="42" y="33"/>
                  </a:lnTo>
                  <a:lnTo>
                    <a:pt x="41" y="28"/>
                  </a:lnTo>
                  <a:lnTo>
                    <a:pt x="40" y="24"/>
                  </a:lnTo>
                  <a:lnTo>
                    <a:pt x="40" y="18"/>
                  </a:lnTo>
                  <a:lnTo>
                    <a:pt x="107" y="43"/>
                  </a:lnTo>
                  <a:lnTo>
                    <a:pt x="133" y="80"/>
                  </a:lnTo>
                  <a:lnTo>
                    <a:pt x="179" y="86"/>
                  </a:lnTo>
                  <a:lnTo>
                    <a:pt x="219" y="74"/>
                  </a:lnTo>
                  <a:lnTo>
                    <a:pt x="212" y="43"/>
                  </a:lnTo>
                  <a:lnTo>
                    <a:pt x="253" y="24"/>
                  </a:lnTo>
                  <a:lnTo>
                    <a:pt x="273" y="0"/>
                  </a:lnTo>
                  <a:lnTo>
                    <a:pt x="306" y="6"/>
                  </a:lnTo>
                  <a:lnTo>
                    <a:pt x="339" y="24"/>
                  </a:lnTo>
                  <a:lnTo>
                    <a:pt x="373" y="43"/>
                  </a:lnTo>
                  <a:lnTo>
                    <a:pt x="386" y="80"/>
                  </a:lnTo>
                  <a:lnTo>
                    <a:pt x="425" y="92"/>
                  </a:lnTo>
                  <a:lnTo>
                    <a:pt x="465" y="92"/>
                  </a:lnTo>
                  <a:lnTo>
                    <a:pt x="512" y="141"/>
                  </a:lnTo>
                  <a:lnTo>
                    <a:pt x="545" y="179"/>
                  </a:lnTo>
                  <a:lnTo>
                    <a:pt x="591" y="210"/>
                  </a:lnTo>
                  <a:lnTo>
                    <a:pt x="632" y="222"/>
                  </a:lnTo>
                  <a:lnTo>
                    <a:pt x="678" y="252"/>
                  </a:lnTo>
                  <a:lnTo>
                    <a:pt x="724" y="265"/>
                  </a:lnTo>
                  <a:lnTo>
                    <a:pt x="758" y="277"/>
                  </a:lnTo>
                  <a:lnTo>
                    <a:pt x="784" y="289"/>
                  </a:lnTo>
                  <a:lnTo>
                    <a:pt x="778" y="295"/>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66" name="Freeform 265"/>
            <p:cNvSpPr>
              <a:spLocks/>
            </p:cNvSpPr>
            <p:nvPr/>
          </p:nvSpPr>
          <p:spPr bwMode="auto">
            <a:xfrm>
              <a:off x="5865770" y="2602203"/>
              <a:ext cx="107950" cy="149225"/>
            </a:xfrm>
            <a:custGeom>
              <a:avLst/>
              <a:gdLst>
                <a:gd name="T0" fmla="*/ 2147483646 w 246"/>
                <a:gd name="T1" fmla="*/ 2147483646 h 284"/>
                <a:gd name="T2" fmla="*/ 2147483646 w 246"/>
                <a:gd name="T3" fmla="*/ 2147483646 h 284"/>
                <a:gd name="T4" fmla="*/ 2147483646 w 246"/>
                <a:gd name="T5" fmla="*/ 2147483646 h 284"/>
                <a:gd name="T6" fmla="*/ 2147483646 w 246"/>
                <a:gd name="T7" fmla="*/ 2147483646 h 284"/>
                <a:gd name="T8" fmla="*/ 2147483646 w 246"/>
                <a:gd name="T9" fmla="*/ 2147483646 h 284"/>
                <a:gd name="T10" fmla="*/ 2147483646 w 246"/>
                <a:gd name="T11" fmla="*/ 2147483646 h 284"/>
                <a:gd name="T12" fmla="*/ 2147483646 w 246"/>
                <a:gd name="T13" fmla="*/ 2147483646 h 284"/>
                <a:gd name="T14" fmla="*/ 2147483646 w 246"/>
                <a:gd name="T15" fmla="*/ 2147483646 h 284"/>
                <a:gd name="T16" fmla="*/ 2147483646 w 246"/>
                <a:gd name="T17" fmla="*/ 2147483646 h 284"/>
                <a:gd name="T18" fmla="*/ 2147483646 w 246"/>
                <a:gd name="T19" fmla="*/ 2147483646 h 284"/>
                <a:gd name="T20" fmla="*/ 2147483646 w 246"/>
                <a:gd name="T21" fmla="*/ 2147483646 h 284"/>
                <a:gd name="T22" fmla="*/ 2147483646 w 246"/>
                <a:gd name="T23" fmla="*/ 2147483646 h 284"/>
                <a:gd name="T24" fmla="*/ 2147483646 w 246"/>
                <a:gd name="T25" fmla="*/ 2147483646 h 284"/>
                <a:gd name="T26" fmla="*/ 2147483646 w 246"/>
                <a:gd name="T27" fmla="*/ 2147483646 h 284"/>
                <a:gd name="T28" fmla="*/ 2147483646 w 246"/>
                <a:gd name="T29" fmla="*/ 2147483646 h 284"/>
                <a:gd name="T30" fmla="*/ 2147483646 w 246"/>
                <a:gd name="T31" fmla="*/ 2147483646 h 284"/>
                <a:gd name="T32" fmla="*/ 2147483646 w 246"/>
                <a:gd name="T33" fmla="*/ 2147483646 h 284"/>
                <a:gd name="T34" fmla="*/ 2147483646 w 246"/>
                <a:gd name="T35" fmla="*/ 2147483646 h 284"/>
                <a:gd name="T36" fmla="*/ 2147483646 w 246"/>
                <a:gd name="T37" fmla="*/ 2147483646 h 284"/>
                <a:gd name="T38" fmla="*/ 2147483646 w 246"/>
                <a:gd name="T39" fmla="*/ 2147483646 h 284"/>
                <a:gd name="T40" fmla="*/ 2147483646 w 246"/>
                <a:gd name="T41" fmla="*/ 2147483646 h 284"/>
                <a:gd name="T42" fmla="*/ 2147483646 w 246"/>
                <a:gd name="T43" fmla="*/ 2147483646 h 284"/>
                <a:gd name="T44" fmla="*/ 2147483646 w 246"/>
                <a:gd name="T45" fmla="*/ 2147483646 h 284"/>
                <a:gd name="T46" fmla="*/ 2147483646 w 246"/>
                <a:gd name="T47" fmla="*/ 2147483646 h 284"/>
                <a:gd name="T48" fmla="*/ 2147483646 w 246"/>
                <a:gd name="T49" fmla="*/ 2147483646 h 284"/>
                <a:gd name="T50" fmla="*/ 2147483646 w 246"/>
                <a:gd name="T51" fmla="*/ 2147483646 h 284"/>
                <a:gd name="T52" fmla="*/ 2147483646 w 246"/>
                <a:gd name="T53" fmla="*/ 2147483646 h 284"/>
                <a:gd name="T54" fmla="*/ 2147483646 w 246"/>
                <a:gd name="T55" fmla="*/ 2147483646 h 284"/>
                <a:gd name="T56" fmla="*/ 2147483646 w 246"/>
                <a:gd name="T57" fmla="*/ 2147483646 h 284"/>
                <a:gd name="T58" fmla="*/ 2147483646 w 246"/>
                <a:gd name="T59" fmla="*/ 2147483646 h 284"/>
                <a:gd name="T60" fmla="*/ 2147483646 w 246"/>
                <a:gd name="T61" fmla="*/ 2147483646 h 284"/>
                <a:gd name="T62" fmla="*/ 2147483646 w 246"/>
                <a:gd name="T63" fmla="*/ 2147483646 h 284"/>
                <a:gd name="T64" fmla="*/ 2147483646 w 246"/>
                <a:gd name="T65" fmla="*/ 2147483646 h 284"/>
                <a:gd name="T66" fmla="*/ 2147483646 w 246"/>
                <a:gd name="T67" fmla="*/ 2147483646 h 284"/>
                <a:gd name="T68" fmla="*/ 2147483646 w 246"/>
                <a:gd name="T69" fmla="*/ 2147483646 h 284"/>
                <a:gd name="T70" fmla="*/ 2147483646 w 246"/>
                <a:gd name="T71" fmla="*/ 2147483646 h 284"/>
                <a:gd name="T72" fmla="*/ 2147483646 w 246"/>
                <a:gd name="T73" fmla="*/ 2147483646 h 284"/>
                <a:gd name="T74" fmla="*/ 2147483646 w 246"/>
                <a:gd name="T75" fmla="*/ 2147483646 h 284"/>
                <a:gd name="T76" fmla="*/ 2147483646 w 246"/>
                <a:gd name="T77" fmla="*/ 2147483646 h 284"/>
                <a:gd name="T78" fmla="*/ 2147483646 w 246"/>
                <a:gd name="T79" fmla="*/ 2147483646 h 284"/>
                <a:gd name="T80" fmla="*/ 0 w 246"/>
                <a:gd name="T81" fmla="*/ 2147483646 h 284"/>
                <a:gd name="T82" fmla="*/ 2147483646 w 246"/>
                <a:gd name="T83" fmla="*/ 2147483646 h 284"/>
                <a:gd name="T84" fmla="*/ 2147483646 w 246"/>
                <a:gd name="T85" fmla="*/ 2147483646 h 284"/>
                <a:gd name="T86" fmla="*/ 2147483646 w 246"/>
                <a:gd name="T87" fmla="*/ 2147483646 h 284"/>
                <a:gd name="T88" fmla="*/ 2147483646 w 246"/>
                <a:gd name="T89" fmla="*/ 2147483646 h 284"/>
                <a:gd name="T90" fmla="*/ 2147483646 w 246"/>
                <a:gd name="T91" fmla="*/ 2147483646 h 284"/>
                <a:gd name="T92" fmla="*/ 2147483646 w 246"/>
                <a:gd name="T93" fmla="*/ 2147483646 h 28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46" h="284">
                  <a:moveTo>
                    <a:pt x="33" y="44"/>
                  </a:moveTo>
                  <a:lnTo>
                    <a:pt x="30" y="27"/>
                  </a:lnTo>
                  <a:lnTo>
                    <a:pt x="28" y="24"/>
                  </a:lnTo>
                  <a:lnTo>
                    <a:pt x="26" y="22"/>
                  </a:lnTo>
                  <a:lnTo>
                    <a:pt x="24" y="17"/>
                  </a:lnTo>
                  <a:lnTo>
                    <a:pt x="20" y="6"/>
                  </a:lnTo>
                  <a:lnTo>
                    <a:pt x="35" y="5"/>
                  </a:lnTo>
                  <a:lnTo>
                    <a:pt x="50" y="3"/>
                  </a:lnTo>
                  <a:lnTo>
                    <a:pt x="67" y="1"/>
                  </a:lnTo>
                  <a:lnTo>
                    <a:pt x="87" y="0"/>
                  </a:lnTo>
                  <a:lnTo>
                    <a:pt x="126" y="12"/>
                  </a:lnTo>
                  <a:lnTo>
                    <a:pt x="127" y="22"/>
                  </a:lnTo>
                  <a:lnTo>
                    <a:pt x="131" y="30"/>
                  </a:lnTo>
                  <a:lnTo>
                    <a:pt x="135" y="39"/>
                  </a:lnTo>
                  <a:lnTo>
                    <a:pt x="139" y="46"/>
                  </a:lnTo>
                  <a:lnTo>
                    <a:pt x="145" y="52"/>
                  </a:lnTo>
                  <a:lnTo>
                    <a:pt x="151" y="57"/>
                  </a:lnTo>
                  <a:lnTo>
                    <a:pt x="157" y="62"/>
                  </a:lnTo>
                  <a:lnTo>
                    <a:pt x="165" y="67"/>
                  </a:lnTo>
                  <a:lnTo>
                    <a:pt x="178" y="77"/>
                  </a:lnTo>
                  <a:lnTo>
                    <a:pt x="191" y="87"/>
                  </a:lnTo>
                  <a:lnTo>
                    <a:pt x="198" y="94"/>
                  </a:lnTo>
                  <a:lnTo>
                    <a:pt x="203" y="101"/>
                  </a:lnTo>
                  <a:lnTo>
                    <a:pt x="209" y="109"/>
                  </a:lnTo>
                  <a:lnTo>
                    <a:pt x="212" y="117"/>
                  </a:lnTo>
                  <a:lnTo>
                    <a:pt x="220" y="117"/>
                  </a:lnTo>
                  <a:lnTo>
                    <a:pt x="226" y="117"/>
                  </a:lnTo>
                  <a:lnTo>
                    <a:pt x="223" y="121"/>
                  </a:lnTo>
                  <a:lnTo>
                    <a:pt x="221" y="124"/>
                  </a:lnTo>
                  <a:lnTo>
                    <a:pt x="220" y="126"/>
                  </a:lnTo>
                  <a:lnTo>
                    <a:pt x="221" y="129"/>
                  </a:lnTo>
                  <a:lnTo>
                    <a:pt x="223" y="135"/>
                  </a:lnTo>
                  <a:lnTo>
                    <a:pt x="228" y="140"/>
                  </a:lnTo>
                  <a:lnTo>
                    <a:pt x="234" y="146"/>
                  </a:lnTo>
                  <a:lnTo>
                    <a:pt x="239" y="154"/>
                  </a:lnTo>
                  <a:lnTo>
                    <a:pt x="241" y="158"/>
                  </a:lnTo>
                  <a:lnTo>
                    <a:pt x="244" y="162"/>
                  </a:lnTo>
                  <a:lnTo>
                    <a:pt x="245" y="167"/>
                  </a:lnTo>
                  <a:lnTo>
                    <a:pt x="246" y="173"/>
                  </a:lnTo>
                  <a:lnTo>
                    <a:pt x="245" y="179"/>
                  </a:lnTo>
                  <a:lnTo>
                    <a:pt x="241" y="184"/>
                  </a:lnTo>
                  <a:lnTo>
                    <a:pt x="237" y="189"/>
                  </a:lnTo>
                  <a:lnTo>
                    <a:pt x="233" y="192"/>
                  </a:lnTo>
                  <a:lnTo>
                    <a:pt x="227" y="196"/>
                  </a:lnTo>
                  <a:lnTo>
                    <a:pt x="223" y="198"/>
                  </a:lnTo>
                  <a:lnTo>
                    <a:pt x="221" y="201"/>
                  </a:lnTo>
                  <a:lnTo>
                    <a:pt x="220" y="204"/>
                  </a:lnTo>
                  <a:lnTo>
                    <a:pt x="203" y="209"/>
                  </a:lnTo>
                  <a:lnTo>
                    <a:pt x="189" y="215"/>
                  </a:lnTo>
                  <a:lnTo>
                    <a:pt x="176" y="222"/>
                  </a:lnTo>
                  <a:lnTo>
                    <a:pt x="164" y="230"/>
                  </a:lnTo>
                  <a:lnTo>
                    <a:pt x="139" y="246"/>
                  </a:lnTo>
                  <a:lnTo>
                    <a:pt x="113" y="265"/>
                  </a:lnTo>
                  <a:lnTo>
                    <a:pt x="99" y="247"/>
                  </a:lnTo>
                  <a:lnTo>
                    <a:pt x="88" y="231"/>
                  </a:lnTo>
                  <a:lnTo>
                    <a:pt x="83" y="225"/>
                  </a:lnTo>
                  <a:lnTo>
                    <a:pt x="79" y="220"/>
                  </a:lnTo>
                  <a:lnTo>
                    <a:pt x="76" y="217"/>
                  </a:lnTo>
                  <a:lnTo>
                    <a:pt x="72" y="216"/>
                  </a:lnTo>
                  <a:lnTo>
                    <a:pt x="66" y="216"/>
                  </a:lnTo>
                  <a:lnTo>
                    <a:pt x="60" y="217"/>
                  </a:lnTo>
                  <a:lnTo>
                    <a:pt x="57" y="219"/>
                  </a:lnTo>
                  <a:lnTo>
                    <a:pt x="54" y="221"/>
                  </a:lnTo>
                  <a:lnTo>
                    <a:pt x="52" y="224"/>
                  </a:lnTo>
                  <a:lnTo>
                    <a:pt x="49" y="228"/>
                  </a:lnTo>
                  <a:lnTo>
                    <a:pt x="48" y="231"/>
                  </a:lnTo>
                  <a:lnTo>
                    <a:pt x="48" y="236"/>
                  </a:lnTo>
                  <a:lnTo>
                    <a:pt x="47" y="246"/>
                  </a:lnTo>
                  <a:lnTo>
                    <a:pt x="45" y="257"/>
                  </a:lnTo>
                  <a:lnTo>
                    <a:pt x="43" y="264"/>
                  </a:lnTo>
                  <a:lnTo>
                    <a:pt x="41" y="270"/>
                  </a:lnTo>
                  <a:lnTo>
                    <a:pt x="37" y="277"/>
                  </a:lnTo>
                  <a:lnTo>
                    <a:pt x="33" y="284"/>
                  </a:lnTo>
                  <a:lnTo>
                    <a:pt x="30" y="262"/>
                  </a:lnTo>
                  <a:lnTo>
                    <a:pt x="26" y="243"/>
                  </a:lnTo>
                  <a:lnTo>
                    <a:pt x="23" y="234"/>
                  </a:lnTo>
                  <a:lnTo>
                    <a:pt x="17" y="227"/>
                  </a:lnTo>
                  <a:lnTo>
                    <a:pt x="14" y="224"/>
                  </a:lnTo>
                  <a:lnTo>
                    <a:pt x="11" y="221"/>
                  </a:lnTo>
                  <a:lnTo>
                    <a:pt x="5" y="218"/>
                  </a:lnTo>
                  <a:lnTo>
                    <a:pt x="0" y="216"/>
                  </a:lnTo>
                  <a:lnTo>
                    <a:pt x="0" y="210"/>
                  </a:lnTo>
                  <a:lnTo>
                    <a:pt x="1" y="204"/>
                  </a:lnTo>
                  <a:lnTo>
                    <a:pt x="2" y="197"/>
                  </a:lnTo>
                  <a:lnTo>
                    <a:pt x="4" y="193"/>
                  </a:lnTo>
                  <a:lnTo>
                    <a:pt x="9" y="184"/>
                  </a:lnTo>
                  <a:lnTo>
                    <a:pt x="15" y="176"/>
                  </a:lnTo>
                  <a:lnTo>
                    <a:pt x="23" y="169"/>
                  </a:lnTo>
                  <a:lnTo>
                    <a:pt x="31" y="161"/>
                  </a:lnTo>
                  <a:lnTo>
                    <a:pt x="38" y="153"/>
                  </a:lnTo>
                  <a:lnTo>
                    <a:pt x="46" y="141"/>
                  </a:lnTo>
                  <a:lnTo>
                    <a:pt x="0" y="62"/>
                  </a:lnTo>
                  <a:lnTo>
                    <a:pt x="33" y="44"/>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67" name="Freeform 266"/>
            <p:cNvSpPr>
              <a:spLocks/>
            </p:cNvSpPr>
            <p:nvPr/>
          </p:nvSpPr>
          <p:spPr bwMode="auto">
            <a:xfrm>
              <a:off x="5913396" y="2710153"/>
              <a:ext cx="68263" cy="60325"/>
            </a:xfrm>
            <a:custGeom>
              <a:avLst/>
              <a:gdLst>
                <a:gd name="T0" fmla="*/ 2147483646 w 160"/>
                <a:gd name="T1" fmla="*/ 0 h 117"/>
                <a:gd name="T2" fmla="*/ 2147483646 w 160"/>
                <a:gd name="T3" fmla="*/ 2147483646 h 117"/>
                <a:gd name="T4" fmla="*/ 2147483646 w 160"/>
                <a:gd name="T5" fmla="*/ 2147483646 h 117"/>
                <a:gd name="T6" fmla="*/ 2147483646 w 160"/>
                <a:gd name="T7" fmla="*/ 2147483646 h 117"/>
                <a:gd name="T8" fmla="*/ 2147483646 w 160"/>
                <a:gd name="T9" fmla="*/ 2147483646 h 117"/>
                <a:gd name="T10" fmla="*/ 2147483646 w 160"/>
                <a:gd name="T11" fmla="*/ 2147483646 h 117"/>
                <a:gd name="T12" fmla="*/ 2147483646 w 160"/>
                <a:gd name="T13" fmla="*/ 2147483646 h 117"/>
                <a:gd name="T14" fmla="*/ 2147483646 w 160"/>
                <a:gd name="T15" fmla="*/ 2147483646 h 117"/>
                <a:gd name="T16" fmla="*/ 2147483646 w 160"/>
                <a:gd name="T17" fmla="*/ 2147483646 h 117"/>
                <a:gd name="T18" fmla="*/ 2147483646 w 160"/>
                <a:gd name="T19" fmla="*/ 2147483646 h 117"/>
                <a:gd name="T20" fmla="*/ 2147483646 w 160"/>
                <a:gd name="T21" fmla="*/ 2147483646 h 117"/>
                <a:gd name="T22" fmla="*/ 2147483646 w 160"/>
                <a:gd name="T23" fmla="*/ 2147483646 h 117"/>
                <a:gd name="T24" fmla="*/ 2147483646 w 160"/>
                <a:gd name="T25" fmla="*/ 2147483646 h 117"/>
                <a:gd name="T26" fmla="*/ 2147483646 w 160"/>
                <a:gd name="T27" fmla="*/ 2147483646 h 117"/>
                <a:gd name="T28" fmla="*/ 2147483646 w 160"/>
                <a:gd name="T29" fmla="*/ 2147483646 h 117"/>
                <a:gd name="T30" fmla="*/ 2147483646 w 160"/>
                <a:gd name="T31" fmla="*/ 2147483646 h 117"/>
                <a:gd name="T32" fmla="*/ 2147483646 w 160"/>
                <a:gd name="T33" fmla="*/ 2147483646 h 117"/>
                <a:gd name="T34" fmla="*/ 2147483646 w 160"/>
                <a:gd name="T35" fmla="*/ 2147483646 h 117"/>
                <a:gd name="T36" fmla="*/ 2147483646 w 160"/>
                <a:gd name="T37" fmla="*/ 2147483646 h 117"/>
                <a:gd name="T38" fmla="*/ 2147483646 w 160"/>
                <a:gd name="T39" fmla="*/ 2147483646 h 117"/>
                <a:gd name="T40" fmla="*/ 2147483646 w 160"/>
                <a:gd name="T41" fmla="*/ 2147483646 h 117"/>
                <a:gd name="T42" fmla="*/ 2147483646 w 160"/>
                <a:gd name="T43" fmla="*/ 2147483646 h 117"/>
                <a:gd name="T44" fmla="*/ 2147483646 w 160"/>
                <a:gd name="T45" fmla="*/ 2147483646 h 117"/>
                <a:gd name="T46" fmla="*/ 2147483646 w 160"/>
                <a:gd name="T47" fmla="*/ 2147483646 h 117"/>
                <a:gd name="T48" fmla="*/ 2147483646 w 160"/>
                <a:gd name="T49" fmla="*/ 2147483646 h 117"/>
                <a:gd name="T50" fmla="*/ 2147483646 w 160"/>
                <a:gd name="T51" fmla="*/ 2147483646 h 117"/>
                <a:gd name="T52" fmla="*/ 0 w 160"/>
                <a:gd name="T53" fmla="*/ 2147483646 h 117"/>
                <a:gd name="T54" fmla="*/ 2147483646 w 160"/>
                <a:gd name="T55" fmla="*/ 2147483646 h 117"/>
                <a:gd name="T56" fmla="*/ 2147483646 w 160"/>
                <a:gd name="T57" fmla="*/ 2147483646 h 117"/>
                <a:gd name="T58" fmla="*/ 2147483646 w 160"/>
                <a:gd name="T59" fmla="*/ 2147483646 h 117"/>
                <a:gd name="T60" fmla="*/ 2147483646 w 160"/>
                <a:gd name="T61" fmla="*/ 2147483646 h 117"/>
                <a:gd name="T62" fmla="*/ 2147483646 w 160"/>
                <a:gd name="T63" fmla="*/ 2147483646 h 117"/>
                <a:gd name="T64" fmla="*/ 2147483646 w 160"/>
                <a:gd name="T65" fmla="*/ 0 h 11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60" h="117">
                  <a:moveTo>
                    <a:pt x="114" y="0"/>
                  </a:moveTo>
                  <a:lnTo>
                    <a:pt x="114" y="9"/>
                  </a:lnTo>
                  <a:lnTo>
                    <a:pt x="114" y="18"/>
                  </a:lnTo>
                  <a:lnTo>
                    <a:pt x="115" y="25"/>
                  </a:lnTo>
                  <a:lnTo>
                    <a:pt x="117" y="32"/>
                  </a:lnTo>
                  <a:lnTo>
                    <a:pt x="119" y="34"/>
                  </a:lnTo>
                  <a:lnTo>
                    <a:pt x="121" y="37"/>
                  </a:lnTo>
                  <a:lnTo>
                    <a:pt x="123" y="38"/>
                  </a:lnTo>
                  <a:lnTo>
                    <a:pt x="127" y="39"/>
                  </a:lnTo>
                  <a:lnTo>
                    <a:pt x="131" y="40"/>
                  </a:lnTo>
                  <a:lnTo>
                    <a:pt x="135" y="39"/>
                  </a:lnTo>
                  <a:lnTo>
                    <a:pt x="140" y="38"/>
                  </a:lnTo>
                  <a:lnTo>
                    <a:pt x="146" y="36"/>
                  </a:lnTo>
                  <a:lnTo>
                    <a:pt x="149" y="43"/>
                  </a:lnTo>
                  <a:lnTo>
                    <a:pt x="153" y="52"/>
                  </a:lnTo>
                  <a:lnTo>
                    <a:pt x="157" y="64"/>
                  </a:lnTo>
                  <a:lnTo>
                    <a:pt x="160" y="74"/>
                  </a:lnTo>
                  <a:lnTo>
                    <a:pt x="133" y="88"/>
                  </a:lnTo>
                  <a:lnTo>
                    <a:pt x="106" y="102"/>
                  </a:lnTo>
                  <a:lnTo>
                    <a:pt x="92" y="107"/>
                  </a:lnTo>
                  <a:lnTo>
                    <a:pt x="76" y="113"/>
                  </a:lnTo>
                  <a:lnTo>
                    <a:pt x="62" y="116"/>
                  </a:lnTo>
                  <a:lnTo>
                    <a:pt x="47" y="117"/>
                  </a:lnTo>
                  <a:lnTo>
                    <a:pt x="32" y="99"/>
                  </a:lnTo>
                  <a:lnTo>
                    <a:pt x="21" y="83"/>
                  </a:lnTo>
                  <a:lnTo>
                    <a:pt x="10" y="69"/>
                  </a:lnTo>
                  <a:lnTo>
                    <a:pt x="0" y="55"/>
                  </a:lnTo>
                  <a:lnTo>
                    <a:pt x="13" y="48"/>
                  </a:lnTo>
                  <a:lnTo>
                    <a:pt x="41" y="32"/>
                  </a:lnTo>
                  <a:lnTo>
                    <a:pt x="60" y="23"/>
                  </a:lnTo>
                  <a:lnTo>
                    <a:pt x="78" y="14"/>
                  </a:lnTo>
                  <a:lnTo>
                    <a:pt x="97" y="6"/>
                  </a:lnTo>
                  <a:lnTo>
                    <a:pt x="114"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68" name="Freeform 267"/>
            <p:cNvSpPr>
              <a:spLocks/>
            </p:cNvSpPr>
            <p:nvPr/>
          </p:nvSpPr>
          <p:spPr bwMode="auto">
            <a:xfrm>
              <a:off x="5997533" y="3334041"/>
              <a:ext cx="411162" cy="611187"/>
            </a:xfrm>
            <a:custGeom>
              <a:avLst/>
              <a:gdLst>
                <a:gd name="T0" fmla="*/ 2147483646 w 943"/>
                <a:gd name="T1" fmla="*/ 2147483646 h 1172"/>
                <a:gd name="T2" fmla="*/ 2147483646 w 943"/>
                <a:gd name="T3" fmla="*/ 2147483646 h 1172"/>
                <a:gd name="T4" fmla="*/ 2147483646 w 943"/>
                <a:gd name="T5" fmla="*/ 2147483646 h 1172"/>
                <a:gd name="T6" fmla="*/ 2147483646 w 943"/>
                <a:gd name="T7" fmla="*/ 2147483646 h 1172"/>
                <a:gd name="T8" fmla="*/ 2147483646 w 943"/>
                <a:gd name="T9" fmla="*/ 2147483646 h 1172"/>
                <a:gd name="T10" fmla="*/ 2147483646 w 943"/>
                <a:gd name="T11" fmla="*/ 2147483646 h 1172"/>
                <a:gd name="T12" fmla="*/ 2147483646 w 943"/>
                <a:gd name="T13" fmla="*/ 2147483646 h 1172"/>
                <a:gd name="T14" fmla="*/ 2147483646 w 943"/>
                <a:gd name="T15" fmla="*/ 2147483646 h 1172"/>
                <a:gd name="T16" fmla="*/ 2147483646 w 943"/>
                <a:gd name="T17" fmla="*/ 2147483646 h 1172"/>
                <a:gd name="T18" fmla="*/ 2147483646 w 943"/>
                <a:gd name="T19" fmla="*/ 2147483646 h 1172"/>
                <a:gd name="T20" fmla="*/ 2147483646 w 943"/>
                <a:gd name="T21" fmla="*/ 2147483646 h 1172"/>
                <a:gd name="T22" fmla="*/ 2147483646 w 943"/>
                <a:gd name="T23" fmla="*/ 2147483646 h 1172"/>
                <a:gd name="T24" fmla="*/ 2147483646 w 943"/>
                <a:gd name="T25" fmla="*/ 2147483646 h 1172"/>
                <a:gd name="T26" fmla="*/ 2147483646 w 943"/>
                <a:gd name="T27" fmla="*/ 2147483646 h 1172"/>
                <a:gd name="T28" fmla="*/ 2147483646 w 943"/>
                <a:gd name="T29" fmla="*/ 2147483646 h 1172"/>
                <a:gd name="T30" fmla="*/ 2147483646 w 943"/>
                <a:gd name="T31" fmla="*/ 2147483646 h 1172"/>
                <a:gd name="T32" fmla="*/ 2147483646 w 943"/>
                <a:gd name="T33" fmla="*/ 2147483646 h 1172"/>
                <a:gd name="T34" fmla="*/ 2147483646 w 943"/>
                <a:gd name="T35" fmla="*/ 2147483646 h 1172"/>
                <a:gd name="T36" fmla="*/ 2147483646 w 943"/>
                <a:gd name="T37" fmla="*/ 2147483646 h 1172"/>
                <a:gd name="T38" fmla="*/ 2147483646 w 943"/>
                <a:gd name="T39" fmla="*/ 2147483646 h 1172"/>
                <a:gd name="T40" fmla="*/ 2147483646 w 943"/>
                <a:gd name="T41" fmla="*/ 2147483646 h 1172"/>
                <a:gd name="T42" fmla="*/ 2147483646 w 943"/>
                <a:gd name="T43" fmla="*/ 2147483646 h 1172"/>
                <a:gd name="T44" fmla="*/ 2147483646 w 943"/>
                <a:gd name="T45" fmla="*/ 2147483646 h 1172"/>
                <a:gd name="T46" fmla="*/ 2147483646 w 943"/>
                <a:gd name="T47" fmla="*/ 2147483646 h 1172"/>
                <a:gd name="T48" fmla="*/ 2147483646 w 943"/>
                <a:gd name="T49" fmla="*/ 2147483646 h 1172"/>
                <a:gd name="T50" fmla="*/ 2147483646 w 943"/>
                <a:gd name="T51" fmla="*/ 2147483646 h 1172"/>
                <a:gd name="T52" fmla="*/ 2147483646 w 943"/>
                <a:gd name="T53" fmla="*/ 2147483646 h 1172"/>
                <a:gd name="T54" fmla="*/ 2147483646 w 943"/>
                <a:gd name="T55" fmla="*/ 2147483646 h 1172"/>
                <a:gd name="T56" fmla="*/ 2147483646 w 943"/>
                <a:gd name="T57" fmla="*/ 2147483646 h 1172"/>
                <a:gd name="T58" fmla="*/ 2147483646 w 943"/>
                <a:gd name="T59" fmla="*/ 2147483646 h 1172"/>
                <a:gd name="T60" fmla="*/ 2147483646 w 943"/>
                <a:gd name="T61" fmla="*/ 2147483646 h 1172"/>
                <a:gd name="T62" fmla="*/ 2147483646 w 943"/>
                <a:gd name="T63" fmla="*/ 2147483646 h 1172"/>
                <a:gd name="T64" fmla="*/ 2147483646 w 943"/>
                <a:gd name="T65" fmla="*/ 2147483646 h 1172"/>
                <a:gd name="T66" fmla="*/ 2147483646 w 943"/>
                <a:gd name="T67" fmla="*/ 2147483646 h 1172"/>
                <a:gd name="T68" fmla="*/ 2147483646 w 943"/>
                <a:gd name="T69" fmla="*/ 2147483646 h 1172"/>
                <a:gd name="T70" fmla="*/ 2147483646 w 943"/>
                <a:gd name="T71" fmla="*/ 2147483646 h 1172"/>
                <a:gd name="T72" fmla="*/ 2147483646 w 943"/>
                <a:gd name="T73" fmla="*/ 2147483646 h 1172"/>
                <a:gd name="T74" fmla="*/ 2147483646 w 943"/>
                <a:gd name="T75" fmla="*/ 2147483646 h 1172"/>
                <a:gd name="T76" fmla="*/ 2147483646 w 943"/>
                <a:gd name="T77" fmla="*/ 2147483646 h 1172"/>
                <a:gd name="T78" fmla="*/ 2147483646 w 943"/>
                <a:gd name="T79" fmla="*/ 2147483646 h 1172"/>
                <a:gd name="T80" fmla="*/ 2147483646 w 943"/>
                <a:gd name="T81" fmla="*/ 2147483646 h 1172"/>
                <a:gd name="T82" fmla="*/ 2147483646 w 943"/>
                <a:gd name="T83" fmla="*/ 2147483646 h 1172"/>
                <a:gd name="T84" fmla="*/ 2147483646 w 943"/>
                <a:gd name="T85" fmla="*/ 2147483646 h 1172"/>
                <a:gd name="T86" fmla="*/ 2147483646 w 943"/>
                <a:gd name="T87" fmla="*/ 2147483646 h 1172"/>
                <a:gd name="T88" fmla="*/ 2147483646 w 943"/>
                <a:gd name="T89" fmla="*/ 2147483646 h 1172"/>
                <a:gd name="T90" fmla="*/ 2147483646 w 943"/>
                <a:gd name="T91" fmla="*/ 2147483646 h 1172"/>
                <a:gd name="T92" fmla="*/ 2147483646 w 943"/>
                <a:gd name="T93" fmla="*/ 2147483646 h 1172"/>
                <a:gd name="T94" fmla="*/ 2147483646 w 943"/>
                <a:gd name="T95" fmla="*/ 2147483646 h 1172"/>
                <a:gd name="T96" fmla="*/ 2147483646 w 943"/>
                <a:gd name="T97" fmla="*/ 2147483646 h 1172"/>
                <a:gd name="T98" fmla="*/ 2147483646 w 943"/>
                <a:gd name="T99" fmla="*/ 2147483646 h 1172"/>
                <a:gd name="T100" fmla="*/ 2147483646 w 943"/>
                <a:gd name="T101" fmla="*/ 2147483646 h 1172"/>
                <a:gd name="T102" fmla="*/ 2147483646 w 943"/>
                <a:gd name="T103" fmla="*/ 2147483646 h 117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943" h="1172">
                  <a:moveTo>
                    <a:pt x="711" y="30"/>
                  </a:moveTo>
                  <a:lnTo>
                    <a:pt x="715" y="25"/>
                  </a:lnTo>
                  <a:lnTo>
                    <a:pt x="728" y="15"/>
                  </a:lnTo>
                  <a:lnTo>
                    <a:pt x="735" y="9"/>
                  </a:lnTo>
                  <a:lnTo>
                    <a:pt x="742" y="5"/>
                  </a:lnTo>
                  <a:lnTo>
                    <a:pt x="747" y="1"/>
                  </a:lnTo>
                  <a:lnTo>
                    <a:pt x="751" y="0"/>
                  </a:lnTo>
                  <a:lnTo>
                    <a:pt x="755" y="10"/>
                  </a:lnTo>
                  <a:lnTo>
                    <a:pt x="759" y="17"/>
                  </a:lnTo>
                  <a:lnTo>
                    <a:pt x="765" y="23"/>
                  </a:lnTo>
                  <a:lnTo>
                    <a:pt x="769" y="26"/>
                  </a:lnTo>
                  <a:lnTo>
                    <a:pt x="776" y="28"/>
                  </a:lnTo>
                  <a:lnTo>
                    <a:pt x="784" y="30"/>
                  </a:lnTo>
                  <a:lnTo>
                    <a:pt x="792" y="30"/>
                  </a:lnTo>
                  <a:lnTo>
                    <a:pt x="803" y="30"/>
                  </a:lnTo>
                  <a:lnTo>
                    <a:pt x="804" y="40"/>
                  </a:lnTo>
                  <a:lnTo>
                    <a:pt x="808" y="48"/>
                  </a:lnTo>
                  <a:lnTo>
                    <a:pt x="810" y="51"/>
                  </a:lnTo>
                  <a:lnTo>
                    <a:pt x="812" y="53"/>
                  </a:lnTo>
                  <a:lnTo>
                    <a:pt x="814" y="55"/>
                  </a:lnTo>
                  <a:lnTo>
                    <a:pt x="816" y="55"/>
                  </a:lnTo>
                  <a:lnTo>
                    <a:pt x="823" y="76"/>
                  </a:lnTo>
                  <a:lnTo>
                    <a:pt x="830" y="94"/>
                  </a:lnTo>
                  <a:lnTo>
                    <a:pt x="832" y="102"/>
                  </a:lnTo>
                  <a:lnTo>
                    <a:pt x="835" y="109"/>
                  </a:lnTo>
                  <a:lnTo>
                    <a:pt x="836" y="116"/>
                  </a:lnTo>
                  <a:lnTo>
                    <a:pt x="837" y="123"/>
                  </a:lnTo>
                  <a:lnTo>
                    <a:pt x="836" y="150"/>
                  </a:lnTo>
                  <a:lnTo>
                    <a:pt x="836" y="175"/>
                  </a:lnTo>
                  <a:lnTo>
                    <a:pt x="837" y="187"/>
                  </a:lnTo>
                  <a:lnTo>
                    <a:pt x="838" y="200"/>
                  </a:lnTo>
                  <a:lnTo>
                    <a:pt x="842" y="211"/>
                  </a:lnTo>
                  <a:lnTo>
                    <a:pt x="845" y="222"/>
                  </a:lnTo>
                  <a:lnTo>
                    <a:pt x="851" y="232"/>
                  </a:lnTo>
                  <a:lnTo>
                    <a:pt x="857" y="243"/>
                  </a:lnTo>
                  <a:lnTo>
                    <a:pt x="866" y="253"/>
                  </a:lnTo>
                  <a:lnTo>
                    <a:pt x="876" y="264"/>
                  </a:lnTo>
                  <a:lnTo>
                    <a:pt x="889" y="273"/>
                  </a:lnTo>
                  <a:lnTo>
                    <a:pt x="904" y="283"/>
                  </a:lnTo>
                  <a:lnTo>
                    <a:pt x="922" y="292"/>
                  </a:lnTo>
                  <a:lnTo>
                    <a:pt x="943" y="301"/>
                  </a:lnTo>
                  <a:lnTo>
                    <a:pt x="928" y="314"/>
                  </a:lnTo>
                  <a:lnTo>
                    <a:pt x="913" y="328"/>
                  </a:lnTo>
                  <a:lnTo>
                    <a:pt x="896" y="344"/>
                  </a:lnTo>
                  <a:lnTo>
                    <a:pt x="879" y="361"/>
                  </a:lnTo>
                  <a:lnTo>
                    <a:pt x="871" y="370"/>
                  </a:lnTo>
                  <a:lnTo>
                    <a:pt x="865" y="380"/>
                  </a:lnTo>
                  <a:lnTo>
                    <a:pt x="859" y="389"/>
                  </a:lnTo>
                  <a:lnTo>
                    <a:pt x="854" y="399"/>
                  </a:lnTo>
                  <a:lnTo>
                    <a:pt x="851" y="410"/>
                  </a:lnTo>
                  <a:lnTo>
                    <a:pt x="849" y="420"/>
                  </a:lnTo>
                  <a:lnTo>
                    <a:pt x="848" y="432"/>
                  </a:lnTo>
                  <a:lnTo>
                    <a:pt x="851" y="443"/>
                  </a:lnTo>
                  <a:lnTo>
                    <a:pt x="830" y="616"/>
                  </a:lnTo>
                  <a:lnTo>
                    <a:pt x="809" y="635"/>
                  </a:lnTo>
                  <a:lnTo>
                    <a:pt x="787" y="652"/>
                  </a:lnTo>
                  <a:lnTo>
                    <a:pt x="782" y="658"/>
                  </a:lnTo>
                  <a:lnTo>
                    <a:pt x="778" y="663"/>
                  </a:lnTo>
                  <a:lnTo>
                    <a:pt x="774" y="670"/>
                  </a:lnTo>
                  <a:lnTo>
                    <a:pt x="770" y="677"/>
                  </a:lnTo>
                  <a:lnTo>
                    <a:pt x="767" y="686"/>
                  </a:lnTo>
                  <a:lnTo>
                    <a:pt x="766" y="696"/>
                  </a:lnTo>
                  <a:lnTo>
                    <a:pt x="764" y="708"/>
                  </a:lnTo>
                  <a:lnTo>
                    <a:pt x="764" y="721"/>
                  </a:lnTo>
                  <a:lnTo>
                    <a:pt x="763" y="721"/>
                  </a:lnTo>
                  <a:lnTo>
                    <a:pt x="758" y="721"/>
                  </a:lnTo>
                  <a:lnTo>
                    <a:pt x="755" y="723"/>
                  </a:lnTo>
                  <a:lnTo>
                    <a:pt x="752" y="726"/>
                  </a:lnTo>
                  <a:lnTo>
                    <a:pt x="748" y="730"/>
                  </a:lnTo>
                  <a:lnTo>
                    <a:pt x="745" y="735"/>
                  </a:lnTo>
                  <a:lnTo>
                    <a:pt x="741" y="743"/>
                  </a:lnTo>
                  <a:lnTo>
                    <a:pt x="736" y="752"/>
                  </a:lnTo>
                  <a:lnTo>
                    <a:pt x="732" y="766"/>
                  </a:lnTo>
                  <a:lnTo>
                    <a:pt x="728" y="780"/>
                  </a:lnTo>
                  <a:lnTo>
                    <a:pt x="723" y="798"/>
                  </a:lnTo>
                  <a:lnTo>
                    <a:pt x="719" y="821"/>
                  </a:lnTo>
                  <a:lnTo>
                    <a:pt x="714" y="845"/>
                  </a:lnTo>
                  <a:lnTo>
                    <a:pt x="711" y="875"/>
                  </a:lnTo>
                  <a:lnTo>
                    <a:pt x="701" y="875"/>
                  </a:lnTo>
                  <a:lnTo>
                    <a:pt x="692" y="877"/>
                  </a:lnTo>
                  <a:lnTo>
                    <a:pt x="684" y="880"/>
                  </a:lnTo>
                  <a:lnTo>
                    <a:pt x="677" y="884"/>
                  </a:lnTo>
                  <a:lnTo>
                    <a:pt x="670" y="890"/>
                  </a:lnTo>
                  <a:lnTo>
                    <a:pt x="665" y="896"/>
                  </a:lnTo>
                  <a:lnTo>
                    <a:pt x="662" y="903"/>
                  </a:lnTo>
                  <a:lnTo>
                    <a:pt x="659" y="910"/>
                  </a:lnTo>
                  <a:lnTo>
                    <a:pt x="658" y="917"/>
                  </a:lnTo>
                  <a:lnTo>
                    <a:pt x="658" y="924"/>
                  </a:lnTo>
                  <a:lnTo>
                    <a:pt x="661" y="929"/>
                  </a:lnTo>
                  <a:lnTo>
                    <a:pt x="664" y="934"/>
                  </a:lnTo>
                  <a:lnTo>
                    <a:pt x="666" y="936"/>
                  </a:lnTo>
                  <a:lnTo>
                    <a:pt x="669" y="937"/>
                  </a:lnTo>
                  <a:lnTo>
                    <a:pt x="673" y="938"/>
                  </a:lnTo>
                  <a:lnTo>
                    <a:pt x="677" y="939"/>
                  </a:lnTo>
                  <a:lnTo>
                    <a:pt x="686" y="939"/>
                  </a:lnTo>
                  <a:lnTo>
                    <a:pt x="697" y="936"/>
                  </a:lnTo>
                  <a:lnTo>
                    <a:pt x="700" y="941"/>
                  </a:lnTo>
                  <a:lnTo>
                    <a:pt x="702" y="944"/>
                  </a:lnTo>
                  <a:lnTo>
                    <a:pt x="706" y="947"/>
                  </a:lnTo>
                  <a:lnTo>
                    <a:pt x="709" y="950"/>
                  </a:lnTo>
                  <a:lnTo>
                    <a:pt x="717" y="955"/>
                  </a:lnTo>
                  <a:lnTo>
                    <a:pt x="724" y="958"/>
                  </a:lnTo>
                  <a:lnTo>
                    <a:pt x="731" y="963"/>
                  </a:lnTo>
                  <a:lnTo>
                    <a:pt x="739" y="968"/>
                  </a:lnTo>
                  <a:lnTo>
                    <a:pt x="742" y="971"/>
                  </a:lnTo>
                  <a:lnTo>
                    <a:pt x="745" y="975"/>
                  </a:lnTo>
                  <a:lnTo>
                    <a:pt x="747" y="981"/>
                  </a:lnTo>
                  <a:lnTo>
                    <a:pt x="751" y="986"/>
                  </a:lnTo>
                  <a:lnTo>
                    <a:pt x="753" y="996"/>
                  </a:lnTo>
                  <a:lnTo>
                    <a:pt x="756" y="1007"/>
                  </a:lnTo>
                  <a:lnTo>
                    <a:pt x="759" y="1018"/>
                  </a:lnTo>
                  <a:lnTo>
                    <a:pt x="765" y="1028"/>
                  </a:lnTo>
                  <a:lnTo>
                    <a:pt x="767" y="1033"/>
                  </a:lnTo>
                  <a:lnTo>
                    <a:pt x="771" y="1039"/>
                  </a:lnTo>
                  <a:lnTo>
                    <a:pt x="775" y="1043"/>
                  </a:lnTo>
                  <a:lnTo>
                    <a:pt x="779" y="1046"/>
                  </a:lnTo>
                  <a:lnTo>
                    <a:pt x="785" y="1049"/>
                  </a:lnTo>
                  <a:lnTo>
                    <a:pt x="790" y="1052"/>
                  </a:lnTo>
                  <a:lnTo>
                    <a:pt x="797" y="1053"/>
                  </a:lnTo>
                  <a:lnTo>
                    <a:pt x="803" y="1053"/>
                  </a:lnTo>
                  <a:lnTo>
                    <a:pt x="810" y="1063"/>
                  </a:lnTo>
                  <a:lnTo>
                    <a:pt x="814" y="1071"/>
                  </a:lnTo>
                  <a:lnTo>
                    <a:pt x="815" y="1076"/>
                  </a:lnTo>
                  <a:lnTo>
                    <a:pt x="815" y="1081"/>
                  </a:lnTo>
                  <a:lnTo>
                    <a:pt x="809" y="1094"/>
                  </a:lnTo>
                  <a:lnTo>
                    <a:pt x="797" y="1115"/>
                  </a:lnTo>
                  <a:lnTo>
                    <a:pt x="776" y="1115"/>
                  </a:lnTo>
                  <a:lnTo>
                    <a:pt x="755" y="1115"/>
                  </a:lnTo>
                  <a:lnTo>
                    <a:pt x="734" y="1115"/>
                  </a:lnTo>
                  <a:lnTo>
                    <a:pt x="718" y="1115"/>
                  </a:lnTo>
                  <a:lnTo>
                    <a:pt x="718" y="1127"/>
                  </a:lnTo>
                  <a:lnTo>
                    <a:pt x="718" y="1139"/>
                  </a:lnTo>
                  <a:lnTo>
                    <a:pt x="711" y="1143"/>
                  </a:lnTo>
                  <a:lnTo>
                    <a:pt x="697" y="1152"/>
                  </a:lnTo>
                  <a:lnTo>
                    <a:pt x="687" y="1157"/>
                  </a:lnTo>
                  <a:lnTo>
                    <a:pt x="675" y="1161"/>
                  </a:lnTo>
                  <a:lnTo>
                    <a:pt x="663" y="1163"/>
                  </a:lnTo>
                  <a:lnTo>
                    <a:pt x="651" y="1164"/>
                  </a:lnTo>
                  <a:lnTo>
                    <a:pt x="628" y="1166"/>
                  </a:lnTo>
                  <a:lnTo>
                    <a:pt x="598" y="1170"/>
                  </a:lnTo>
                  <a:lnTo>
                    <a:pt x="583" y="1171"/>
                  </a:lnTo>
                  <a:lnTo>
                    <a:pt x="566" y="1172"/>
                  </a:lnTo>
                  <a:lnTo>
                    <a:pt x="549" y="1172"/>
                  </a:lnTo>
                  <a:lnTo>
                    <a:pt x="531" y="1170"/>
                  </a:lnTo>
                  <a:lnTo>
                    <a:pt x="515" y="1158"/>
                  </a:lnTo>
                  <a:lnTo>
                    <a:pt x="496" y="1141"/>
                  </a:lnTo>
                  <a:lnTo>
                    <a:pt x="486" y="1133"/>
                  </a:lnTo>
                  <a:lnTo>
                    <a:pt x="475" y="1127"/>
                  </a:lnTo>
                  <a:lnTo>
                    <a:pt x="470" y="1124"/>
                  </a:lnTo>
                  <a:lnTo>
                    <a:pt x="464" y="1123"/>
                  </a:lnTo>
                  <a:lnTo>
                    <a:pt x="457" y="1121"/>
                  </a:lnTo>
                  <a:lnTo>
                    <a:pt x="452" y="1121"/>
                  </a:lnTo>
                  <a:lnTo>
                    <a:pt x="432" y="1122"/>
                  </a:lnTo>
                  <a:lnTo>
                    <a:pt x="405" y="1124"/>
                  </a:lnTo>
                  <a:lnTo>
                    <a:pt x="390" y="1125"/>
                  </a:lnTo>
                  <a:lnTo>
                    <a:pt x="375" y="1126"/>
                  </a:lnTo>
                  <a:lnTo>
                    <a:pt x="360" y="1126"/>
                  </a:lnTo>
                  <a:lnTo>
                    <a:pt x="345" y="1125"/>
                  </a:lnTo>
                  <a:lnTo>
                    <a:pt x="331" y="1123"/>
                  </a:lnTo>
                  <a:lnTo>
                    <a:pt x="319" y="1120"/>
                  </a:lnTo>
                  <a:lnTo>
                    <a:pt x="314" y="1117"/>
                  </a:lnTo>
                  <a:lnTo>
                    <a:pt x="308" y="1115"/>
                  </a:lnTo>
                  <a:lnTo>
                    <a:pt x="304" y="1112"/>
                  </a:lnTo>
                  <a:lnTo>
                    <a:pt x="300" y="1108"/>
                  </a:lnTo>
                  <a:lnTo>
                    <a:pt x="297" y="1104"/>
                  </a:lnTo>
                  <a:lnTo>
                    <a:pt x="295" y="1100"/>
                  </a:lnTo>
                  <a:lnTo>
                    <a:pt x="293" y="1095"/>
                  </a:lnTo>
                  <a:lnTo>
                    <a:pt x="292" y="1088"/>
                  </a:lnTo>
                  <a:lnTo>
                    <a:pt x="293" y="1082"/>
                  </a:lnTo>
                  <a:lnTo>
                    <a:pt x="294" y="1075"/>
                  </a:lnTo>
                  <a:lnTo>
                    <a:pt x="295" y="1068"/>
                  </a:lnTo>
                  <a:lnTo>
                    <a:pt x="298" y="1060"/>
                  </a:lnTo>
                  <a:lnTo>
                    <a:pt x="291" y="1049"/>
                  </a:lnTo>
                  <a:lnTo>
                    <a:pt x="283" y="1039"/>
                  </a:lnTo>
                  <a:lnTo>
                    <a:pt x="274" y="1029"/>
                  </a:lnTo>
                  <a:lnTo>
                    <a:pt x="265" y="1021"/>
                  </a:lnTo>
                  <a:lnTo>
                    <a:pt x="248" y="1005"/>
                  </a:lnTo>
                  <a:lnTo>
                    <a:pt x="230" y="990"/>
                  </a:lnTo>
                  <a:lnTo>
                    <a:pt x="222" y="983"/>
                  </a:lnTo>
                  <a:lnTo>
                    <a:pt x="216" y="974"/>
                  </a:lnTo>
                  <a:lnTo>
                    <a:pt x="209" y="966"/>
                  </a:lnTo>
                  <a:lnTo>
                    <a:pt x="204" y="957"/>
                  </a:lnTo>
                  <a:lnTo>
                    <a:pt x="198" y="947"/>
                  </a:lnTo>
                  <a:lnTo>
                    <a:pt x="195" y="937"/>
                  </a:lnTo>
                  <a:lnTo>
                    <a:pt x="193" y="925"/>
                  </a:lnTo>
                  <a:lnTo>
                    <a:pt x="193" y="911"/>
                  </a:lnTo>
                  <a:lnTo>
                    <a:pt x="180" y="911"/>
                  </a:lnTo>
                  <a:lnTo>
                    <a:pt x="169" y="909"/>
                  </a:lnTo>
                  <a:lnTo>
                    <a:pt x="160" y="907"/>
                  </a:lnTo>
                  <a:lnTo>
                    <a:pt x="152" y="903"/>
                  </a:lnTo>
                  <a:lnTo>
                    <a:pt x="146" y="898"/>
                  </a:lnTo>
                  <a:lnTo>
                    <a:pt x="140" y="893"/>
                  </a:lnTo>
                  <a:lnTo>
                    <a:pt x="136" y="887"/>
                  </a:lnTo>
                  <a:lnTo>
                    <a:pt x="131" y="880"/>
                  </a:lnTo>
                  <a:lnTo>
                    <a:pt x="120" y="846"/>
                  </a:lnTo>
                  <a:lnTo>
                    <a:pt x="106" y="806"/>
                  </a:lnTo>
                  <a:lnTo>
                    <a:pt x="105" y="801"/>
                  </a:lnTo>
                  <a:lnTo>
                    <a:pt x="103" y="796"/>
                  </a:lnTo>
                  <a:lnTo>
                    <a:pt x="99" y="792"/>
                  </a:lnTo>
                  <a:lnTo>
                    <a:pt x="97" y="788"/>
                  </a:lnTo>
                  <a:lnTo>
                    <a:pt x="90" y="780"/>
                  </a:lnTo>
                  <a:lnTo>
                    <a:pt x="83" y="774"/>
                  </a:lnTo>
                  <a:lnTo>
                    <a:pt x="75" y="768"/>
                  </a:lnTo>
                  <a:lnTo>
                    <a:pt x="69" y="761"/>
                  </a:lnTo>
                  <a:lnTo>
                    <a:pt x="65" y="758"/>
                  </a:lnTo>
                  <a:lnTo>
                    <a:pt x="63" y="753"/>
                  </a:lnTo>
                  <a:lnTo>
                    <a:pt x="61" y="749"/>
                  </a:lnTo>
                  <a:lnTo>
                    <a:pt x="60" y="745"/>
                  </a:lnTo>
                  <a:lnTo>
                    <a:pt x="46" y="711"/>
                  </a:lnTo>
                  <a:lnTo>
                    <a:pt x="33" y="676"/>
                  </a:lnTo>
                  <a:lnTo>
                    <a:pt x="25" y="659"/>
                  </a:lnTo>
                  <a:lnTo>
                    <a:pt x="17" y="643"/>
                  </a:lnTo>
                  <a:lnTo>
                    <a:pt x="9" y="628"/>
                  </a:lnTo>
                  <a:lnTo>
                    <a:pt x="0" y="616"/>
                  </a:lnTo>
                  <a:lnTo>
                    <a:pt x="4" y="611"/>
                  </a:lnTo>
                  <a:lnTo>
                    <a:pt x="8" y="607"/>
                  </a:lnTo>
                  <a:lnTo>
                    <a:pt x="11" y="602"/>
                  </a:lnTo>
                  <a:lnTo>
                    <a:pt x="13" y="598"/>
                  </a:lnTo>
                  <a:lnTo>
                    <a:pt x="16" y="587"/>
                  </a:lnTo>
                  <a:lnTo>
                    <a:pt x="18" y="577"/>
                  </a:lnTo>
                  <a:lnTo>
                    <a:pt x="19" y="567"/>
                  </a:lnTo>
                  <a:lnTo>
                    <a:pt x="20" y="555"/>
                  </a:lnTo>
                  <a:lnTo>
                    <a:pt x="23" y="543"/>
                  </a:lnTo>
                  <a:lnTo>
                    <a:pt x="26" y="529"/>
                  </a:lnTo>
                  <a:lnTo>
                    <a:pt x="29" y="521"/>
                  </a:lnTo>
                  <a:lnTo>
                    <a:pt x="33" y="514"/>
                  </a:lnTo>
                  <a:lnTo>
                    <a:pt x="37" y="507"/>
                  </a:lnTo>
                  <a:lnTo>
                    <a:pt x="41" y="500"/>
                  </a:lnTo>
                  <a:lnTo>
                    <a:pt x="52" y="487"/>
                  </a:lnTo>
                  <a:lnTo>
                    <a:pt x="64" y="474"/>
                  </a:lnTo>
                  <a:lnTo>
                    <a:pt x="78" y="464"/>
                  </a:lnTo>
                  <a:lnTo>
                    <a:pt x="90" y="456"/>
                  </a:lnTo>
                  <a:lnTo>
                    <a:pt x="102" y="449"/>
                  </a:lnTo>
                  <a:lnTo>
                    <a:pt x="113" y="443"/>
                  </a:lnTo>
                  <a:lnTo>
                    <a:pt x="113" y="222"/>
                  </a:lnTo>
                  <a:lnTo>
                    <a:pt x="113" y="212"/>
                  </a:lnTo>
                  <a:lnTo>
                    <a:pt x="113" y="200"/>
                  </a:lnTo>
                  <a:lnTo>
                    <a:pt x="113" y="188"/>
                  </a:lnTo>
                  <a:lnTo>
                    <a:pt x="113" y="178"/>
                  </a:lnTo>
                  <a:lnTo>
                    <a:pt x="123" y="179"/>
                  </a:lnTo>
                  <a:lnTo>
                    <a:pt x="131" y="179"/>
                  </a:lnTo>
                  <a:lnTo>
                    <a:pt x="139" y="178"/>
                  </a:lnTo>
                  <a:lnTo>
                    <a:pt x="146" y="176"/>
                  </a:lnTo>
                  <a:lnTo>
                    <a:pt x="150" y="174"/>
                  </a:lnTo>
                  <a:lnTo>
                    <a:pt x="153" y="171"/>
                  </a:lnTo>
                  <a:lnTo>
                    <a:pt x="157" y="167"/>
                  </a:lnTo>
                  <a:lnTo>
                    <a:pt x="159" y="162"/>
                  </a:lnTo>
                  <a:lnTo>
                    <a:pt x="160" y="152"/>
                  </a:lnTo>
                  <a:lnTo>
                    <a:pt x="160" y="137"/>
                  </a:lnTo>
                  <a:lnTo>
                    <a:pt x="160" y="122"/>
                  </a:lnTo>
                  <a:lnTo>
                    <a:pt x="159" y="105"/>
                  </a:lnTo>
                  <a:lnTo>
                    <a:pt x="159" y="93"/>
                  </a:lnTo>
                  <a:lnTo>
                    <a:pt x="159" y="83"/>
                  </a:lnTo>
                  <a:lnTo>
                    <a:pt x="159" y="76"/>
                  </a:lnTo>
                  <a:lnTo>
                    <a:pt x="159" y="67"/>
                  </a:lnTo>
                  <a:lnTo>
                    <a:pt x="664" y="73"/>
                  </a:lnTo>
                  <a:lnTo>
                    <a:pt x="668" y="74"/>
                  </a:lnTo>
                  <a:lnTo>
                    <a:pt x="672" y="73"/>
                  </a:lnTo>
                  <a:lnTo>
                    <a:pt x="676" y="72"/>
                  </a:lnTo>
                  <a:lnTo>
                    <a:pt x="679" y="69"/>
                  </a:lnTo>
                  <a:lnTo>
                    <a:pt x="688" y="63"/>
                  </a:lnTo>
                  <a:lnTo>
                    <a:pt x="695" y="54"/>
                  </a:lnTo>
                  <a:lnTo>
                    <a:pt x="707" y="38"/>
                  </a:lnTo>
                  <a:lnTo>
                    <a:pt x="711" y="3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69" name="Freeform 268"/>
            <p:cNvSpPr>
              <a:spLocks/>
            </p:cNvSpPr>
            <p:nvPr/>
          </p:nvSpPr>
          <p:spPr bwMode="auto">
            <a:xfrm>
              <a:off x="6481721" y="3673765"/>
              <a:ext cx="244475" cy="431800"/>
            </a:xfrm>
            <a:custGeom>
              <a:avLst/>
              <a:gdLst>
                <a:gd name="T0" fmla="*/ 2147483646 w 556"/>
                <a:gd name="T1" fmla="*/ 2147483646 h 819"/>
                <a:gd name="T2" fmla="*/ 2147483646 w 556"/>
                <a:gd name="T3" fmla="*/ 2147483646 h 819"/>
                <a:gd name="T4" fmla="*/ 2147483646 w 556"/>
                <a:gd name="T5" fmla="*/ 2147483646 h 819"/>
                <a:gd name="T6" fmla="*/ 2147483646 w 556"/>
                <a:gd name="T7" fmla="*/ 2147483646 h 819"/>
                <a:gd name="T8" fmla="*/ 2147483646 w 556"/>
                <a:gd name="T9" fmla="*/ 2147483646 h 819"/>
                <a:gd name="T10" fmla="*/ 2147483646 w 556"/>
                <a:gd name="T11" fmla="*/ 2147483646 h 819"/>
                <a:gd name="T12" fmla="*/ 2147483646 w 556"/>
                <a:gd name="T13" fmla="*/ 2147483646 h 819"/>
                <a:gd name="T14" fmla="*/ 2147483646 w 556"/>
                <a:gd name="T15" fmla="*/ 2147483646 h 819"/>
                <a:gd name="T16" fmla="*/ 2147483646 w 556"/>
                <a:gd name="T17" fmla="*/ 2147483646 h 819"/>
                <a:gd name="T18" fmla="*/ 2147483646 w 556"/>
                <a:gd name="T19" fmla="*/ 2147483646 h 819"/>
                <a:gd name="T20" fmla="*/ 2147483646 w 556"/>
                <a:gd name="T21" fmla="*/ 2147483646 h 819"/>
                <a:gd name="T22" fmla="*/ 2147483646 w 556"/>
                <a:gd name="T23" fmla="*/ 2147483646 h 819"/>
                <a:gd name="T24" fmla="*/ 2147483646 w 556"/>
                <a:gd name="T25" fmla="*/ 2147483646 h 819"/>
                <a:gd name="T26" fmla="*/ 2147483646 w 556"/>
                <a:gd name="T27" fmla="*/ 2147483646 h 819"/>
                <a:gd name="T28" fmla="*/ 2147483646 w 556"/>
                <a:gd name="T29" fmla="*/ 2147483646 h 819"/>
                <a:gd name="T30" fmla="*/ 2147483646 w 556"/>
                <a:gd name="T31" fmla="*/ 2147483646 h 819"/>
                <a:gd name="T32" fmla="*/ 2147483646 w 556"/>
                <a:gd name="T33" fmla="*/ 2147483646 h 819"/>
                <a:gd name="T34" fmla="*/ 2147483646 w 556"/>
                <a:gd name="T35" fmla="*/ 2147483646 h 819"/>
                <a:gd name="T36" fmla="*/ 2147483646 w 556"/>
                <a:gd name="T37" fmla="*/ 2147483646 h 819"/>
                <a:gd name="T38" fmla="*/ 2147483646 w 556"/>
                <a:gd name="T39" fmla="*/ 2147483646 h 819"/>
                <a:gd name="T40" fmla="*/ 2147483646 w 556"/>
                <a:gd name="T41" fmla="*/ 2147483646 h 819"/>
                <a:gd name="T42" fmla="*/ 2147483646 w 556"/>
                <a:gd name="T43" fmla="*/ 2147483646 h 819"/>
                <a:gd name="T44" fmla="*/ 2147483646 w 556"/>
                <a:gd name="T45" fmla="*/ 2147483646 h 819"/>
                <a:gd name="T46" fmla="*/ 2147483646 w 556"/>
                <a:gd name="T47" fmla="*/ 2147483646 h 819"/>
                <a:gd name="T48" fmla="*/ 2147483646 w 556"/>
                <a:gd name="T49" fmla="*/ 2147483646 h 819"/>
                <a:gd name="T50" fmla="*/ 2147483646 w 556"/>
                <a:gd name="T51" fmla="*/ 2147483646 h 819"/>
                <a:gd name="T52" fmla="*/ 2147483646 w 556"/>
                <a:gd name="T53" fmla="*/ 2147483646 h 819"/>
                <a:gd name="T54" fmla="*/ 2147483646 w 556"/>
                <a:gd name="T55" fmla="*/ 2147483646 h 819"/>
                <a:gd name="T56" fmla="*/ 2147483646 w 556"/>
                <a:gd name="T57" fmla="*/ 2147483646 h 819"/>
                <a:gd name="T58" fmla="*/ 2147483646 w 556"/>
                <a:gd name="T59" fmla="*/ 2147483646 h 819"/>
                <a:gd name="T60" fmla="*/ 2147483646 w 556"/>
                <a:gd name="T61" fmla="*/ 2147483646 h 819"/>
                <a:gd name="T62" fmla="*/ 2147483646 w 556"/>
                <a:gd name="T63" fmla="*/ 2147483646 h 819"/>
                <a:gd name="T64" fmla="*/ 2147483646 w 556"/>
                <a:gd name="T65" fmla="*/ 2147483646 h 819"/>
                <a:gd name="T66" fmla="*/ 2147483646 w 556"/>
                <a:gd name="T67" fmla="*/ 2147483646 h 819"/>
                <a:gd name="T68" fmla="*/ 2147483646 w 556"/>
                <a:gd name="T69" fmla="*/ 2147483646 h 819"/>
                <a:gd name="T70" fmla="*/ 2147483646 w 556"/>
                <a:gd name="T71" fmla="*/ 2147483646 h 819"/>
                <a:gd name="T72" fmla="*/ 2147483646 w 556"/>
                <a:gd name="T73" fmla="*/ 2147483646 h 819"/>
                <a:gd name="T74" fmla="*/ 2147483646 w 556"/>
                <a:gd name="T75" fmla="*/ 2147483646 h 819"/>
                <a:gd name="T76" fmla="*/ 2147483646 w 556"/>
                <a:gd name="T77" fmla="*/ 2147483646 h 819"/>
                <a:gd name="T78" fmla="*/ 2147483646 w 556"/>
                <a:gd name="T79" fmla="*/ 2147483646 h 819"/>
                <a:gd name="T80" fmla="*/ 2147483646 w 556"/>
                <a:gd name="T81" fmla="*/ 2147483646 h 819"/>
                <a:gd name="T82" fmla="*/ 2147483646 w 556"/>
                <a:gd name="T83" fmla="*/ 2147483646 h 819"/>
                <a:gd name="T84" fmla="*/ 2147483646 w 556"/>
                <a:gd name="T85" fmla="*/ 2147483646 h 819"/>
                <a:gd name="T86" fmla="*/ 2147483646 w 556"/>
                <a:gd name="T87" fmla="*/ 2147483646 h 819"/>
                <a:gd name="T88" fmla="*/ 2147483646 w 556"/>
                <a:gd name="T89" fmla="*/ 2147483646 h 819"/>
                <a:gd name="T90" fmla="*/ 2147483646 w 556"/>
                <a:gd name="T91" fmla="*/ 2147483646 h 819"/>
                <a:gd name="T92" fmla="*/ 2147483646 w 556"/>
                <a:gd name="T93" fmla="*/ 2147483646 h 819"/>
                <a:gd name="T94" fmla="*/ 2147483646 w 556"/>
                <a:gd name="T95" fmla="*/ 2147483646 h 819"/>
                <a:gd name="T96" fmla="*/ 2147483646 w 556"/>
                <a:gd name="T97" fmla="*/ 2147483646 h 819"/>
                <a:gd name="T98" fmla="*/ 2147483646 w 556"/>
                <a:gd name="T99" fmla="*/ 2147483646 h 819"/>
                <a:gd name="T100" fmla="*/ 2147483646 w 556"/>
                <a:gd name="T101" fmla="*/ 2147483646 h 819"/>
                <a:gd name="T102" fmla="*/ 2147483646 w 556"/>
                <a:gd name="T103" fmla="*/ 2147483646 h 819"/>
                <a:gd name="T104" fmla="*/ 2147483646 w 556"/>
                <a:gd name="T105" fmla="*/ 2147483646 h 819"/>
                <a:gd name="T106" fmla="*/ 2147483646 w 556"/>
                <a:gd name="T107" fmla="*/ 2147483646 h 819"/>
                <a:gd name="T108" fmla="*/ 2147483646 w 556"/>
                <a:gd name="T109" fmla="*/ 2147483646 h 819"/>
                <a:gd name="T110" fmla="*/ 2147483646 w 556"/>
                <a:gd name="T111" fmla="*/ 2147483646 h 819"/>
                <a:gd name="T112" fmla="*/ 2147483646 w 556"/>
                <a:gd name="T113" fmla="*/ 2147483646 h 819"/>
                <a:gd name="T114" fmla="*/ 2147483646 w 556"/>
                <a:gd name="T115" fmla="*/ 2147483646 h 81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56" h="819">
                  <a:moveTo>
                    <a:pt x="84" y="68"/>
                  </a:moveTo>
                  <a:lnTo>
                    <a:pt x="90" y="66"/>
                  </a:lnTo>
                  <a:lnTo>
                    <a:pt x="98" y="62"/>
                  </a:lnTo>
                  <a:lnTo>
                    <a:pt x="103" y="59"/>
                  </a:lnTo>
                  <a:lnTo>
                    <a:pt x="108" y="58"/>
                  </a:lnTo>
                  <a:lnTo>
                    <a:pt x="112" y="56"/>
                  </a:lnTo>
                  <a:lnTo>
                    <a:pt x="118" y="56"/>
                  </a:lnTo>
                  <a:lnTo>
                    <a:pt x="122" y="62"/>
                  </a:lnTo>
                  <a:lnTo>
                    <a:pt x="129" y="69"/>
                  </a:lnTo>
                  <a:lnTo>
                    <a:pt x="134" y="75"/>
                  </a:lnTo>
                  <a:lnTo>
                    <a:pt x="141" y="81"/>
                  </a:lnTo>
                  <a:lnTo>
                    <a:pt x="149" y="85"/>
                  </a:lnTo>
                  <a:lnTo>
                    <a:pt x="155" y="89"/>
                  </a:lnTo>
                  <a:lnTo>
                    <a:pt x="163" y="91"/>
                  </a:lnTo>
                  <a:lnTo>
                    <a:pt x="171" y="92"/>
                  </a:lnTo>
                  <a:lnTo>
                    <a:pt x="186" y="91"/>
                  </a:lnTo>
                  <a:lnTo>
                    <a:pt x="200" y="90"/>
                  </a:lnTo>
                  <a:lnTo>
                    <a:pt x="215" y="88"/>
                  </a:lnTo>
                  <a:lnTo>
                    <a:pt x="230" y="86"/>
                  </a:lnTo>
                  <a:lnTo>
                    <a:pt x="244" y="84"/>
                  </a:lnTo>
                  <a:lnTo>
                    <a:pt x="257" y="82"/>
                  </a:lnTo>
                  <a:lnTo>
                    <a:pt x="271" y="80"/>
                  </a:lnTo>
                  <a:lnTo>
                    <a:pt x="284" y="80"/>
                  </a:lnTo>
                  <a:lnTo>
                    <a:pt x="291" y="79"/>
                  </a:lnTo>
                  <a:lnTo>
                    <a:pt x="297" y="78"/>
                  </a:lnTo>
                  <a:lnTo>
                    <a:pt x="300" y="76"/>
                  </a:lnTo>
                  <a:lnTo>
                    <a:pt x="301" y="74"/>
                  </a:lnTo>
                  <a:lnTo>
                    <a:pt x="301" y="72"/>
                  </a:lnTo>
                  <a:lnTo>
                    <a:pt x="301" y="70"/>
                  </a:lnTo>
                  <a:lnTo>
                    <a:pt x="301" y="68"/>
                  </a:lnTo>
                  <a:lnTo>
                    <a:pt x="303" y="68"/>
                  </a:lnTo>
                  <a:lnTo>
                    <a:pt x="327" y="67"/>
                  </a:lnTo>
                  <a:lnTo>
                    <a:pt x="355" y="63"/>
                  </a:lnTo>
                  <a:lnTo>
                    <a:pt x="386" y="58"/>
                  </a:lnTo>
                  <a:lnTo>
                    <a:pt x="418" y="50"/>
                  </a:lnTo>
                  <a:lnTo>
                    <a:pt x="434" y="45"/>
                  </a:lnTo>
                  <a:lnTo>
                    <a:pt x="450" y="40"/>
                  </a:lnTo>
                  <a:lnTo>
                    <a:pt x="465" y="34"/>
                  </a:lnTo>
                  <a:lnTo>
                    <a:pt x="479" y="28"/>
                  </a:lnTo>
                  <a:lnTo>
                    <a:pt x="492" y="22"/>
                  </a:lnTo>
                  <a:lnTo>
                    <a:pt x="504" y="15"/>
                  </a:lnTo>
                  <a:lnTo>
                    <a:pt x="514" y="8"/>
                  </a:lnTo>
                  <a:lnTo>
                    <a:pt x="523" y="0"/>
                  </a:lnTo>
                  <a:lnTo>
                    <a:pt x="536" y="17"/>
                  </a:lnTo>
                  <a:lnTo>
                    <a:pt x="547" y="31"/>
                  </a:lnTo>
                  <a:lnTo>
                    <a:pt x="551" y="39"/>
                  </a:lnTo>
                  <a:lnTo>
                    <a:pt x="554" y="48"/>
                  </a:lnTo>
                  <a:lnTo>
                    <a:pt x="555" y="57"/>
                  </a:lnTo>
                  <a:lnTo>
                    <a:pt x="556" y="68"/>
                  </a:lnTo>
                  <a:lnTo>
                    <a:pt x="555" y="90"/>
                  </a:lnTo>
                  <a:lnTo>
                    <a:pt x="552" y="113"/>
                  </a:lnTo>
                  <a:lnTo>
                    <a:pt x="546" y="133"/>
                  </a:lnTo>
                  <a:lnTo>
                    <a:pt x="540" y="153"/>
                  </a:lnTo>
                  <a:lnTo>
                    <a:pt x="532" y="174"/>
                  </a:lnTo>
                  <a:lnTo>
                    <a:pt x="523" y="193"/>
                  </a:lnTo>
                  <a:lnTo>
                    <a:pt x="512" y="212"/>
                  </a:lnTo>
                  <a:lnTo>
                    <a:pt x="502" y="231"/>
                  </a:lnTo>
                  <a:lnTo>
                    <a:pt x="479" y="267"/>
                  </a:lnTo>
                  <a:lnTo>
                    <a:pt x="458" y="303"/>
                  </a:lnTo>
                  <a:lnTo>
                    <a:pt x="447" y="321"/>
                  </a:lnTo>
                  <a:lnTo>
                    <a:pt x="439" y="339"/>
                  </a:lnTo>
                  <a:lnTo>
                    <a:pt x="430" y="357"/>
                  </a:lnTo>
                  <a:lnTo>
                    <a:pt x="423" y="375"/>
                  </a:lnTo>
                  <a:lnTo>
                    <a:pt x="419" y="390"/>
                  </a:lnTo>
                  <a:lnTo>
                    <a:pt x="414" y="403"/>
                  </a:lnTo>
                  <a:lnTo>
                    <a:pt x="410" y="415"/>
                  </a:lnTo>
                  <a:lnTo>
                    <a:pt x="404" y="427"/>
                  </a:lnTo>
                  <a:lnTo>
                    <a:pt x="392" y="452"/>
                  </a:lnTo>
                  <a:lnTo>
                    <a:pt x="379" y="473"/>
                  </a:lnTo>
                  <a:lnTo>
                    <a:pt x="364" y="495"/>
                  </a:lnTo>
                  <a:lnTo>
                    <a:pt x="347" y="514"/>
                  </a:lnTo>
                  <a:lnTo>
                    <a:pt x="330" y="531"/>
                  </a:lnTo>
                  <a:lnTo>
                    <a:pt x="310" y="549"/>
                  </a:lnTo>
                  <a:lnTo>
                    <a:pt x="300" y="558"/>
                  </a:lnTo>
                  <a:lnTo>
                    <a:pt x="288" y="566"/>
                  </a:lnTo>
                  <a:lnTo>
                    <a:pt x="277" y="575"/>
                  </a:lnTo>
                  <a:lnTo>
                    <a:pt x="264" y="583"/>
                  </a:lnTo>
                  <a:lnTo>
                    <a:pt x="239" y="600"/>
                  </a:lnTo>
                  <a:lnTo>
                    <a:pt x="213" y="617"/>
                  </a:lnTo>
                  <a:lnTo>
                    <a:pt x="189" y="634"/>
                  </a:lnTo>
                  <a:lnTo>
                    <a:pt x="168" y="651"/>
                  </a:lnTo>
                  <a:lnTo>
                    <a:pt x="159" y="661"/>
                  </a:lnTo>
                  <a:lnTo>
                    <a:pt x="150" y="670"/>
                  </a:lnTo>
                  <a:lnTo>
                    <a:pt x="143" y="680"/>
                  </a:lnTo>
                  <a:lnTo>
                    <a:pt x="138" y="690"/>
                  </a:lnTo>
                  <a:lnTo>
                    <a:pt x="134" y="695"/>
                  </a:lnTo>
                  <a:lnTo>
                    <a:pt x="131" y="700"/>
                  </a:lnTo>
                  <a:lnTo>
                    <a:pt x="128" y="705"/>
                  </a:lnTo>
                  <a:lnTo>
                    <a:pt x="125" y="709"/>
                  </a:lnTo>
                  <a:lnTo>
                    <a:pt x="116" y="717"/>
                  </a:lnTo>
                  <a:lnTo>
                    <a:pt x="107" y="723"/>
                  </a:lnTo>
                  <a:lnTo>
                    <a:pt x="88" y="733"/>
                  </a:lnTo>
                  <a:lnTo>
                    <a:pt x="71" y="745"/>
                  </a:lnTo>
                  <a:lnTo>
                    <a:pt x="52" y="763"/>
                  </a:lnTo>
                  <a:lnTo>
                    <a:pt x="36" y="783"/>
                  </a:lnTo>
                  <a:lnTo>
                    <a:pt x="19" y="801"/>
                  </a:lnTo>
                  <a:lnTo>
                    <a:pt x="5" y="819"/>
                  </a:lnTo>
                  <a:lnTo>
                    <a:pt x="5" y="567"/>
                  </a:lnTo>
                  <a:lnTo>
                    <a:pt x="2" y="564"/>
                  </a:lnTo>
                  <a:lnTo>
                    <a:pt x="0" y="560"/>
                  </a:lnTo>
                  <a:lnTo>
                    <a:pt x="0" y="557"/>
                  </a:lnTo>
                  <a:lnTo>
                    <a:pt x="3" y="554"/>
                  </a:lnTo>
                  <a:lnTo>
                    <a:pt x="8" y="547"/>
                  </a:lnTo>
                  <a:lnTo>
                    <a:pt x="17" y="540"/>
                  </a:lnTo>
                  <a:lnTo>
                    <a:pt x="27" y="533"/>
                  </a:lnTo>
                  <a:lnTo>
                    <a:pt x="36" y="525"/>
                  </a:lnTo>
                  <a:lnTo>
                    <a:pt x="39" y="521"/>
                  </a:lnTo>
                  <a:lnTo>
                    <a:pt x="42" y="516"/>
                  </a:lnTo>
                  <a:lnTo>
                    <a:pt x="43" y="511"/>
                  </a:lnTo>
                  <a:lnTo>
                    <a:pt x="44" y="505"/>
                  </a:lnTo>
                  <a:lnTo>
                    <a:pt x="60" y="497"/>
                  </a:lnTo>
                  <a:lnTo>
                    <a:pt x="75" y="490"/>
                  </a:lnTo>
                  <a:lnTo>
                    <a:pt x="92" y="485"/>
                  </a:lnTo>
                  <a:lnTo>
                    <a:pt x="111" y="480"/>
                  </a:lnTo>
                  <a:lnTo>
                    <a:pt x="114" y="479"/>
                  </a:lnTo>
                  <a:lnTo>
                    <a:pt x="116" y="475"/>
                  </a:lnTo>
                  <a:lnTo>
                    <a:pt x="119" y="470"/>
                  </a:lnTo>
                  <a:lnTo>
                    <a:pt x="121" y="464"/>
                  </a:lnTo>
                  <a:lnTo>
                    <a:pt x="125" y="458"/>
                  </a:lnTo>
                  <a:lnTo>
                    <a:pt x="129" y="452"/>
                  </a:lnTo>
                  <a:lnTo>
                    <a:pt x="132" y="447"/>
                  </a:lnTo>
                  <a:lnTo>
                    <a:pt x="138" y="444"/>
                  </a:lnTo>
                  <a:lnTo>
                    <a:pt x="152" y="440"/>
                  </a:lnTo>
                  <a:lnTo>
                    <a:pt x="162" y="439"/>
                  </a:lnTo>
                  <a:lnTo>
                    <a:pt x="168" y="438"/>
                  </a:lnTo>
                  <a:lnTo>
                    <a:pt x="174" y="439"/>
                  </a:lnTo>
                  <a:lnTo>
                    <a:pt x="179" y="439"/>
                  </a:lnTo>
                  <a:lnTo>
                    <a:pt x="186" y="440"/>
                  </a:lnTo>
                  <a:lnTo>
                    <a:pt x="196" y="439"/>
                  </a:lnTo>
                  <a:lnTo>
                    <a:pt x="210" y="438"/>
                  </a:lnTo>
                  <a:lnTo>
                    <a:pt x="220" y="434"/>
                  </a:lnTo>
                  <a:lnTo>
                    <a:pt x="228" y="429"/>
                  </a:lnTo>
                  <a:lnTo>
                    <a:pt x="235" y="424"/>
                  </a:lnTo>
                  <a:lnTo>
                    <a:pt x="241" y="418"/>
                  </a:lnTo>
                  <a:lnTo>
                    <a:pt x="251" y="405"/>
                  </a:lnTo>
                  <a:lnTo>
                    <a:pt x="257" y="394"/>
                  </a:lnTo>
                  <a:lnTo>
                    <a:pt x="261" y="387"/>
                  </a:lnTo>
                  <a:lnTo>
                    <a:pt x="265" y="379"/>
                  </a:lnTo>
                  <a:lnTo>
                    <a:pt x="272" y="371"/>
                  </a:lnTo>
                  <a:lnTo>
                    <a:pt x="278" y="363"/>
                  </a:lnTo>
                  <a:lnTo>
                    <a:pt x="296" y="347"/>
                  </a:lnTo>
                  <a:lnTo>
                    <a:pt x="316" y="329"/>
                  </a:lnTo>
                  <a:lnTo>
                    <a:pt x="335" y="310"/>
                  </a:lnTo>
                  <a:lnTo>
                    <a:pt x="354" y="293"/>
                  </a:lnTo>
                  <a:lnTo>
                    <a:pt x="363" y="284"/>
                  </a:lnTo>
                  <a:lnTo>
                    <a:pt x="370" y="276"/>
                  </a:lnTo>
                  <a:lnTo>
                    <a:pt x="377" y="266"/>
                  </a:lnTo>
                  <a:lnTo>
                    <a:pt x="384" y="258"/>
                  </a:lnTo>
                  <a:lnTo>
                    <a:pt x="351" y="252"/>
                  </a:lnTo>
                  <a:lnTo>
                    <a:pt x="324" y="246"/>
                  </a:lnTo>
                  <a:lnTo>
                    <a:pt x="300" y="240"/>
                  </a:lnTo>
                  <a:lnTo>
                    <a:pt x="278" y="234"/>
                  </a:lnTo>
                  <a:lnTo>
                    <a:pt x="257" y="228"/>
                  </a:lnTo>
                  <a:lnTo>
                    <a:pt x="235" y="223"/>
                  </a:lnTo>
                  <a:lnTo>
                    <a:pt x="211" y="216"/>
                  </a:lnTo>
                  <a:lnTo>
                    <a:pt x="184" y="209"/>
                  </a:lnTo>
                  <a:lnTo>
                    <a:pt x="177" y="205"/>
                  </a:lnTo>
                  <a:lnTo>
                    <a:pt x="165" y="198"/>
                  </a:lnTo>
                  <a:lnTo>
                    <a:pt x="149" y="187"/>
                  </a:lnTo>
                  <a:lnTo>
                    <a:pt x="131" y="173"/>
                  </a:lnTo>
                  <a:lnTo>
                    <a:pt x="121" y="164"/>
                  </a:lnTo>
                  <a:lnTo>
                    <a:pt x="112" y="154"/>
                  </a:lnTo>
                  <a:lnTo>
                    <a:pt x="104" y="144"/>
                  </a:lnTo>
                  <a:lnTo>
                    <a:pt x="96" y="133"/>
                  </a:lnTo>
                  <a:lnTo>
                    <a:pt x="89" y="121"/>
                  </a:lnTo>
                  <a:lnTo>
                    <a:pt x="84" y="109"/>
                  </a:lnTo>
                  <a:lnTo>
                    <a:pt x="79" y="94"/>
                  </a:lnTo>
                  <a:lnTo>
                    <a:pt x="77" y="80"/>
                  </a:lnTo>
                  <a:lnTo>
                    <a:pt x="69" y="86"/>
                  </a:lnTo>
                  <a:lnTo>
                    <a:pt x="64" y="88"/>
                  </a:lnTo>
                  <a:lnTo>
                    <a:pt x="65" y="87"/>
                  </a:lnTo>
                  <a:lnTo>
                    <a:pt x="69" y="83"/>
                  </a:lnTo>
                  <a:lnTo>
                    <a:pt x="78" y="73"/>
                  </a:lnTo>
                  <a:lnTo>
                    <a:pt x="84" y="6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70" name="Freeform 269"/>
            <p:cNvSpPr>
              <a:spLocks/>
            </p:cNvSpPr>
            <p:nvPr/>
          </p:nvSpPr>
          <p:spPr bwMode="auto">
            <a:xfrm>
              <a:off x="6489658" y="3661066"/>
              <a:ext cx="38100" cy="58737"/>
            </a:xfrm>
            <a:custGeom>
              <a:avLst/>
              <a:gdLst>
                <a:gd name="T0" fmla="*/ 2147483646 w 86"/>
                <a:gd name="T1" fmla="*/ 0 h 97"/>
                <a:gd name="T2" fmla="*/ 2147483646 w 86"/>
                <a:gd name="T3" fmla="*/ 2147483646 h 97"/>
                <a:gd name="T4" fmla="*/ 2147483646 w 86"/>
                <a:gd name="T5" fmla="*/ 2147483646 h 97"/>
                <a:gd name="T6" fmla="*/ 2147483646 w 86"/>
                <a:gd name="T7" fmla="*/ 2147483646 h 97"/>
                <a:gd name="T8" fmla="*/ 2147483646 w 86"/>
                <a:gd name="T9" fmla="*/ 2147483646 h 97"/>
                <a:gd name="T10" fmla="*/ 2147483646 w 86"/>
                <a:gd name="T11" fmla="*/ 2147483646 h 97"/>
                <a:gd name="T12" fmla="*/ 2147483646 w 86"/>
                <a:gd name="T13" fmla="*/ 2147483646 h 97"/>
                <a:gd name="T14" fmla="*/ 2147483646 w 86"/>
                <a:gd name="T15" fmla="*/ 2147483646 h 97"/>
                <a:gd name="T16" fmla="*/ 2147483646 w 86"/>
                <a:gd name="T17" fmla="*/ 2147483646 h 97"/>
                <a:gd name="T18" fmla="*/ 2147483646 w 86"/>
                <a:gd name="T19" fmla="*/ 2147483646 h 97"/>
                <a:gd name="T20" fmla="*/ 2147483646 w 86"/>
                <a:gd name="T21" fmla="*/ 2147483646 h 97"/>
                <a:gd name="T22" fmla="*/ 2147483646 w 86"/>
                <a:gd name="T23" fmla="*/ 2147483646 h 97"/>
                <a:gd name="T24" fmla="*/ 2147483646 w 86"/>
                <a:gd name="T25" fmla="*/ 2147483646 h 97"/>
                <a:gd name="T26" fmla="*/ 2147483646 w 86"/>
                <a:gd name="T27" fmla="*/ 2147483646 h 97"/>
                <a:gd name="T28" fmla="*/ 2147483646 w 86"/>
                <a:gd name="T29" fmla="*/ 2147483646 h 97"/>
                <a:gd name="T30" fmla="*/ 0 w 86"/>
                <a:gd name="T31" fmla="*/ 2147483646 h 97"/>
                <a:gd name="T32" fmla="*/ 0 w 86"/>
                <a:gd name="T33" fmla="*/ 2147483646 h 97"/>
                <a:gd name="T34" fmla="*/ 0 w 86"/>
                <a:gd name="T35" fmla="*/ 2147483646 h 97"/>
                <a:gd name="T36" fmla="*/ 2147483646 w 86"/>
                <a:gd name="T37" fmla="*/ 2147483646 h 97"/>
                <a:gd name="T38" fmla="*/ 2147483646 w 86"/>
                <a:gd name="T39" fmla="*/ 2147483646 h 97"/>
                <a:gd name="T40" fmla="*/ 2147483646 w 86"/>
                <a:gd name="T41" fmla="*/ 2147483646 h 97"/>
                <a:gd name="T42" fmla="*/ 2147483646 w 86"/>
                <a:gd name="T43" fmla="*/ 2147483646 h 97"/>
                <a:gd name="T44" fmla="*/ 2147483646 w 86"/>
                <a:gd name="T45" fmla="*/ 2147483646 h 97"/>
                <a:gd name="T46" fmla="*/ 2147483646 w 86"/>
                <a:gd name="T47" fmla="*/ 2147483646 h 97"/>
                <a:gd name="T48" fmla="*/ 2147483646 w 86"/>
                <a:gd name="T49" fmla="*/ 2147483646 h 97"/>
                <a:gd name="T50" fmla="*/ 2147483646 w 86"/>
                <a:gd name="T51" fmla="*/ 2147483646 h 97"/>
                <a:gd name="T52" fmla="*/ 2147483646 w 86"/>
                <a:gd name="T53" fmla="*/ 2147483646 h 97"/>
                <a:gd name="T54" fmla="*/ 2147483646 w 86"/>
                <a:gd name="T55" fmla="*/ 2147483646 h 97"/>
                <a:gd name="T56" fmla="*/ 2147483646 w 86"/>
                <a:gd name="T57" fmla="*/ 0 h 9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6" h="97">
                  <a:moveTo>
                    <a:pt x="59" y="0"/>
                  </a:moveTo>
                  <a:lnTo>
                    <a:pt x="56" y="2"/>
                  </a:lnTo>
                  <a:lnTo>
                    <a:pt x="52" y="3"/>
                  </a:lnTo>
                  <a:lnTo>
                    <a:pt x="46" y="3"/>
                  </a:lnTo>
                  <a:lnTo>
                    <a:pt x="40" y="3"/>
                  </a:lnTo>
                  <a:lnTo>
                    <a:pt x="33" y="3"/>
                  </a:lnTo>
                  <a:lnTo>
                    <a:pt x="27" y="3"/>
                  </a:lnTo>
                  <a:lnTo>
                    <a:pt x="23" y="4"/>
                  </a:lnTo>
                  <a:lnTo>
                    <a:pt x="20" y="6"/>
                  </a:lnTo>
                  <a:lnTo>
                    <a:pt x="16" y="9"/>
                  </a:lnTo>
                  <a:lnTo>
                    <a:pt x="13" y="12"/>
                  </a:lnTo>
                  <a:lnTo>
                    <a:pt x="11" y="15"/>
                  </a:lnTo>
                  <a:lnTo>
                    <a:pt x="8" y="20"/>
                  </a:lnTo>
                  <a:lnTo>
                    <a:pt x="4" y="29"/>
                  </a:lnTo>
                  <a:lnTo>
                    <a:pt x="2" y="38"/>
                  </a:lnTo>
                  <a:lnTo>
                    <a:pt x="0" y="57"/>
                  </a:lnTo>
                  <a:lnTo>
                    <a:pt x="0" y="75"/>
                  </a:lnTo>
                  <a:lnTo>
                    <a:pt x="0" y="81"/>
                  </a:lnTo>
                  <a:lnTo>
                    <a:pt x="1" y="86"/>
                  </a:lnTo>
                  <a:lnTo>
                    <a:pt x="3" y="90"/>
                  </a:lnTo>
                  <a:lnTo>
                    <a:pt x="7" y="93"/>
                  </a:lnTo>
                  <a:lnTo>
                    <a:pt x="10" y="95"/>
                  </a:lnTo>
                  <a:lnTo>
                    <a:pt x="13" y="96"/>
                  </a:lnTo>
                  <a:lnTo>
                    <a:pt x="18" y="97"/>
                  </a:lnTo>
                  <a:lnTo>
                    <a:pt x="21" y="97"/>
                  </a:lnTo>
                  <a:lnTo>
                    <a:pt x="40" y="95"/>
                  </a:lnTo>
                  <a:lnTo>
                    <a:pt x="53" y="93"/>
                  </a:lnTo>
                  <a:lnTo>
                    <a:pt x="86" y="68"/>
                  </a:lnTo>
                  <a:lnTo>
                    <a:pt x="59"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71" name="Freeform 270"/>
            <p:cNvSpPr>
              <a:spLocks/>
            </p:cNvSpPr>
            <p:nvPr/>
          </p:nvSpPr>
          <p:spPr bwMode="auto">
            <a:xfrm>
              <a:off x="6288045" y="3572166"/>
              <a:ext cx="363538" cy="376237"/>
            </a:xfrm>
            <a:custGeom>
              <a:avLst/>
              <a:gdLst>
                <a:gd name="T0" fmla="*/ 2147483646 w 845"/>
                <a:gd name="T1" fmla="*/ 2147483646 h 720"/>
                <a:gd name="T2" fmla="*/ 2147483646 w 845"/>
                <a:gd name="T3" fmla="*/ 2147483646 h 720"/>
                <a:gd name="T4" fmla="*/ 2147483646 w 845"/>
                <a:gd name="T5" fmla="*/ 0 h 720"/>
                <a:gd name="T6" fmla="*/ 2147483646 w 845"/>
                <a:gd name="T7" fmla="*/ 2147483646 h 720"/>
                <a:gd name="T8" fmla="*/ 2147483646 w 845"/>
                <a:gd name="T9" fmla="*/ 2147483646 h 720"/>
                <a:gd name="T10" fmla="*/ 2147483646 w 845"/>
                <a:gd name="T11" fmla="*/ 2147483646 h 720"/>
                <a:gd name="T12" fmla="*/ 2147483646 w 845"/>
                <a:gd name="T13" fmla="*/ 2147483646 h 720"/>
                <a:gd name="T14" fmla="*/ 2147483646 w 845"/>
                <a:gd name="T15" fmla="*/ 2147483646 h 720"/>
                <a:gd name="T16" fmla="*/ 2147483646 w 845"/>
                <a:gd name="T17" fmla="*/ 2147483646 h 720"/>
                <a:gd name="T18" fmla="*/ 2147483646 w 845"/>
                <a:gd name="T19" fmla="*/ 2147483646 h 720"/>
                <a:gd name="T20" fmla="*/ 2147483646 w 845"/>
                <a:gd name="T21" fmla="*/ 2147483646 h 720"/>
                <a:gd name="T22" fmla="*/ 2147483646 w 845"/>
                <a:gd name="T23" fmla="*/ 2147483646 h 720"/>
                <a:gd name="T24" fmla="*/ 2147483646 w 845"/>
                <a:gd name="T25" fmla="*/ 2147483646 h 720"/>
                <a:gd name="T26" fmla="*/ 2147483646 w 845"/>
                <a:gd name="T27" fmla="*/ 2147483646 h 720"/>
                <a:gd name="T28" fmla="*/ 2147483646 w 845"/>
                <a:gd name="T29" fmla="*/ 2147483646 h 720"/>
                <a:gd name="T30" fmla="*/ 2147483646 w 845"/>
                <a:gd name="T31" fmla="*/ 2147483646 h 720"/>
                <a:gd name="T32" fmla="*/ 2147483646 w 845"/>
                <a:gd name="T33" fmla="*/ 2147483646 h 720"/>
                <a:gd name="T34" fmla="*/ 2147483646 w 845"/>
                <a:gd name="T35" fmla="*/ 2147483646 h 720"/>
                <a:gd name="T36" fmla="*/ 2147483646 w 845"/>
                <a:gd name="T37" fmla="*/ 2147483646 h 720"/>
                <a:gd name="T38" fmla="*/ 2147483646 w 845"/>
                <a:gd name="T39" fmla="*/ 2147483646 h 720"/>
                <a:gd name="T40" fmla="*/ 2147483646 w 845"/>
                <a:gd name="T41" fmla="*/ 2147483646 h 720"/>
                <a:gd name="T42" fmla="*/ 2147483646 w 845"/>
                <a:gd name="T43" fmla="*/ 2147483646 h 720"/>
                <a:gd name="T44" fmla="*/ 2147483646 w 845"/>
                <a:gd name="T45" fmla="*/ 2147483646 h 720"/>
                <a:gd name="T46" fmla="*/ 2147483646 w 845"/>
                <a:gd name="T47" fmla="*/ 2147483646 h 720"/>
                <a:gd name="T48" fmla="*/ 2147483646 w 845"/>
                <a:gd name="T49" fmla="*/ 2147483646 h 720"/>
                <a:gd name="T50" fmla="*/ 2147483646 w 845"/>
                <a:gd name="T51" fmla="*/ 2147483646 h 720"/>
                <a:gd name="T52" fmla="*/ 2147483646 w 845"/>
                <a:gd name="T53" fmla="*/ 2147483646 h 720"/>
                <a:gd name="T54" fmla="*/ 2147483646 w 845"/>
                <a:gd name="T55" fmla="*/ 2147483646 h 720"/>
                <a:gd name="T56" fmla="*/ 2147483646 w 845"/>
                <a:gd name="T57" fmla="*/ 2147483646 h 720"/>
                <a:gd name="T58" fmla="*/ 2147483646 w 845"/>
                <a:gd name="T59" fmla="*/ 2147483646 h 720"/>
                <a:gd name="T60" fmla="*/ 2147483646 w 845"/>
                <a:gd name="T61" fmla="*/ 2147483646 h 720"/>
                <a:gd name="T62" fmla="*/ 2147483646 w 845"/>
                <a:gd name="T63" fmla="*/ 2147483646 h 720"/>
                <a:gd name="T64" fmla="*/ 2147483646 w 845"/>
                <a:gd name="T65" fmla="*/ 2147483646 h 720"/>
                <a:gd name="T66" fmla="*/ 2147483646 w 845"/>
                <a:gd name="T67" fmla="*/ 2147483646 h 720"/>
                <a:gd name="T68" fmla="*/ 2147483646 w 845"/>
                <a:gd name="T69" fmla="*/ 2147483646 h 720"/>
                <a:gd name="T70" fmla="*/ 2147483646 w 845"/>
                <a:gd name="T71" fmla="*/ 2147483646 h 720"/>
                <a:gd name="T72" fmla="*/ 2147483646 w 845"/>
                <a:gd name="T73" fmla="*/ 2147483646 h 720"/>
                <a:gd name="T74" fmla="*/ 2147483646 w 845"/>
                <a:gd name="T75" fmla="*/ 2147483646 h 720"/>
                <a:gd name="T76" fmla="*/ 2147483646 w 845"/>
                <a:gd name="T77" fmla="*/ 2147483646 h 720"/>
                <a:gd name="T78" fmla="*/ 2147483646 w 845"/>
                <a:gd name="T79" fmla="*/ 2147483646 h 720"/>
                <a:gd name="T80" fmla="*/ 2147483646 w 845"/>
                <a:gd name="T81" fmla="*/ 2147483646 h 720"/>
                <a:gd name="T82" fmla="*/ 2147483646 w 845"/>
                <a:gd name="T83" fmla="*/ 2147483646 h 720"/>
                <a:gd name="T84" fmla="*/ 2147483646 w 845"/>
                <a:gd name="T85" fmla="*/ 2147483646 h 720"/>
                <a:gd name="T86" fmla="*/ 2147483646 w 845"/>
                <a:gd name="T87" fmla="*/ 2147483646 h 720"/>
                <a:gd name="T88" fmla="*/ 2147483646 w 845"/>
                <a:gd name="T89" fmla="*/ 2147483646 h 720"/>
                <a:gd name="T90" fmla="*/ 2147483646 w 845"/>
                <a:gd name="T91" fmla="*/ 2147483646 h 720"/>
                <a:gd name="T92" fmla="*/ 2147483646 w 845"/>
                <a:gd name="T93" fmla="*/ 2147483646 h 720"/>
                <a:gd name="T94" fmla="*/ 2147483646 w 845"/>
                <a:gd name="T95" fmla="*/ 2147483646 h 720"/>
                <a:gd name="T96" fmla="*/ 2147483646 w 845"/>
                <a:gd name="T97" fmla="*/ 2147483646 h 720"/>
                <a:gd name="T98" fmla="*/ 2147483646 w 845"/>
                <a:gd name="T99" fmla="*/ 2147483646 h 720"/>
                <a:gd name="T100" fmla="*/ 2147483646 w 845"/>
                <a:gd name="T101" fmla="*/ 2147483646 h 720"/>
                <a:gd name="T102" fmla="*/ 2147483646 w 845"/>
                <a:gd name="T103" fmla="*/ 2147483646 h 720"/>
                <a:gd name="T104" fmla="*/ 2147483646 w 845"/>
                <a:gd name="T105" fmla="*/ 2147483646 h 720"/>
                <a:gd name="T106" fmla="*/ 2147483646 w 845"/>
                <a:gd name="T107" fmla="*/ 2147483646 h 720"/>
                <a:gd name="T108" fmla="*/ 2147483646 w 845"/>
                <a:gd name="T109" fmla="*/ 2147483646 h 720"/>
                <a:gd name="T110" fmla="*/ 2147483646 w 845"/>
                <a:gd name="T111" fmla="*/ 2147483646 h 720"/>
                <a:gd name="T112" fmla="*/ 2147483646 w 845"/>
                <a:gd name="T113" fmla="*/ 2147483646 h 720"/>
                <a:gd name="T114" fmla="*/ 2147483646 w 845"/>
                <a:gd name="T115" fmla="*/ 2147483646 h 720"/>
                <a:gd name="T116" fmla="*/ 2147483646 w 845"/>
                <a:gd name="T117" fmla="*/ 2147483646 h 72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845" h="720">
                  <a:moveTo>
                    <a:pt x="174" y="25"/>
                  </a:moveTo>
                  <a:lnTo>
                    <a:pt x="175" y="27"/>
                  </a:lnTo>
                  <a:lnTo>
                    <a:pt x="179" y="33"/>
                  </a:lnTo>
                  <a:lnTo>
                    <a:pt x="182" y="36"/>
                  </a:lnTo>
                  <a:lnTo>
                    <a:pt x="185" y="38"/>
                  </a:lnTo>
                  <a:lnTo>
                    <a:pt x="189" y="38"/>
                  </a:lnTo>
                  <a:lnTo>
                    <a:pt x="194" y="37"/>
                  </a:lnTo>
                  <a:lnTo>
                    <a:pt x="205" y="28"/>
                  </a:lnTo>
                  <a:lnTo>
                    <a:pt x="218" y="19"/>
                  </a:lnTo>
                  <a:lnTo>
                    <a:pt x="229" y="14"/>
                  </a:lnTo>
                  <a:lnTo>
                    <a:pt x="234" y="12"/>
                  </a:lnTo>
                  <a:lnTo>
                    <a:pt x="247" y="0"/>
                  </a:lnTo>
                  <a:lnTo>
                    <a:pt x="250" y="1"/>
                  </a:lnTo>
                  <a:lnTo>
                    <a:pt x="258" y="6"/>
                  </a:lnTo>
                  <a:lnTo>
                    <a:pt x="267" y="10"/>
                  </a:lnTo>
                  <a:lnTo>
                    <a:pt x="273" y="12"/>
                  </a:lnTo>
                  <a:lnTo>
                    <a:pt x="284" y="15"/>
                  </a:lnTo>
                  <a:lnTo>
                    <a:pt x="300" y="21"/>
                  </a:lnTo>
                  <a:lnTo>
                    <a:pt x="316" y="31"/>
                  </a:lnTo>
                  <a:lnTo>
                    <a:pt x="327" y="37"/>
                  </a:lnTo>
                  <a:lnTo>
                    <a:pt x="337" y="41"/>
                  </a:lnTo>
                  <a:lnTo>
                    <a:pt x="353" y="50"/>
                  </a:lnTo>
                  <a:lnTo>
                    <a:pt x="370" y="60"/>
                  </a:lnTo>
                  <a:lnTo>
                    <a:pt x="380" y="67"/>
                  </a:lnTo>
                  <a:lnTo>
                    <a:pt x="393" y="76"/>
                  </a:lnTo>
                  <a:lnTo>
                    <a:pt x="406" y="86"/>
                  </a:lnTo>
                  <a:lnTo>
                    <a:pt x="419" y="95"/>
                  </a:lnTo>
                  <a:lnTo>
                    <a:pt x="426" y="98"/>
                  </a:lnTo>
                  <a:lnTo>
                    <a:pt x="430" y="105"/>
                  </a:lnTo>
                  <a:lnTo>
                    <a:pt x="440" y="116"/>
                  </a:lnTo>
                  <a:lnTo>
                    <a:pt x="441" y="121"/>
                  </a:lnTo>
                  <a:lnTo>
                    <a:pt x="442" y="125"/>
                  </a:lnTo>
                  <a:lnTo>
                    <a:pt x="443" y="130"/>
                  </a:lnTo>
                  <a:lnTo>
                    <a:pt x="443" y="134"/>
                  </a:lnTo>
                  <a:lnTo>
                    <a:pt x="443" y="137"/>
                  </a:lnTo>
                  <a:lnTo>
                    <a:pt x="443" y="140"/>
                  </a:lnTo>
                  <a:lnTo>
                    <a:pt x="444" y="141"/>
                  </a:lnTo>
                  <a:lnTo>
                    <a:pt x="447" y="142"/>
                  </a:lnTo>
                  <a:lnTo>
                    <a:pt x="450" y="143"/>
                  </a:lnTo>
                  <a:lnTo>
                    <a:pt x="458" y="147"/>
                  </a:lnTo>
                  <a:lnTo>
                    <a:pt x="466" y="153"/>
                  </a:lnTo>
                  <a:lnTo>
                    <a:pt x="475" y="160"/>
                  </a:lnTo>
                  <a:lnTo>
                    <a:pt x="492" y="172"/>
                  </a:lnTo>
                  <a:lnTo>
                    <a:pt x="499" y="178"/>
                  </a:lnTo>
                  <a:lnTo>
                    <a:pt x="500" y="175"/>
                  </a:lnTo>
                  <a:lnTo>
                    <a:pt x="503" y="173"/>
                  </a:lnTo>
                  <a:lnTo>
                    <a:pt x="505" y="172"/>
                  </a:lnTo>
                  <a:lnTo>
                    <a:pt x="506" y="172"/>
                  </a:lnTo>
                  <a:lnTo>
                    <a:pt x="500" y="174"/>
                  </a:lnTo>
                  <a:lnTo>
                    <a:pt x="495" y="177"/>
                  </a:lnTo>
                  <a:lnTo>
                    <a:pt x="492" y="181"/>
                  </a:lnTo>
                  <a:lnTo>
                    <a:pt x="488" y="184"/>
                  </a:lnTo>
                  <a:lnTo>
                    <a:pt x="485" y="189"/>
                  </a:lnTo>
                  <a:lnTo>
                    <a:pt x="483" y="193"/>
                  </a:lnTo>
                  <a:lnTo>
                    <a:pt x="482" y="197"/>
                  </a:lnTo>
                  <a:lnTo>
                    <a:pt x="481" y="202"/>
                  </a:lnTo>
                  <a:lnTo>
                    <a:pt x="478" y="221"/>
                  </a:lnTo>
                  <a:lnTo>
                    <a:pt x="480" y="240"/>
                  </a:lnTo>
                  <a:lnTo>
                    <a:pt x="480" y="247"/>
                  </a:lnTo>
                  <a:lnTo>
                    <a:pt x="481" y="252"/>
                  </a:lnTo>
                  <a:lnTo>
                    <a:pt x="483" y="256"/>
                  </a:lnTo>
                  <a:lnTo>
                    <a:pt x="486" y="260"/>
                  </a:lnTo>
                  <a:lnTo>
                    <a:pt x="488" y="262"/>
                  </a:lnTo>
                  <a:lnTo>
                    <a:pt x="493" y="264"/>
                  </a:lnTo>
                  <a:lnTo>
                    <a:pt x="496" y="265"/>
                  </a:lnTo>
                  <a:lnTo>
                    <a:pt x="500" y="266"/>
                  </a:lnTo>
                  <a:lnTo>
                    <a:pt x="516" y="266"/>
                  </a:lnTo>
                  <a:lnTo>
                    <a:pt x="526" y="265"/>
                  </a:lnTo>
                  <a:lnTo>
                    <a:pt x="528" y="279"/>
                  </a:lnTo>
                  <a:lnTo>
                    <a:pt x="532" y="293"/>
                  </a:lnTo>
                  <a:lnTo>
                    <a:pt x="538" y="307"/>
                  </a:lnTo>
                  <a:lnTo>
                    <a:pt x="545" y="319"/>
                  </a:lnTo>
                  <a:lnTo>
                    <a:pt x="554" y="330"/>
                  </a:lnTo>
                  <a:lnTo>
                    <a:pt x="563" y="341"/>
                  </a:lnTo>
                  <a:lnTo>
                    <a:pt x="573" y="351"/>
                  </a:lnTo>
                  <a:lnTo>
                    <a:pt x="583" y="361"/>
                  </a:lnTo>
                  <a:lnTo>
                    <a:pt x="604" y="376"/>
                  </a:lnTo>
                  <a:lnTo>
                    <a:pt x="622" y="388"/>
                  </a:lnTo>
                  <a:lnTo>
                    <a:pt x="637" y="396"/>
                  </a:lnTo>
                  <a:lnTo>
                    <a:pt x="645" y="400"/>
                  </a:lnTo>
                  <a:lnTo>
                    <a:pt x="673" y="408"/>
                  </a:lnTo>
                  <a:lnTo>
                    <a:pt x="696" y="417"/>
                  </a:lnTo>
                  <a:lnTo>
                    <a:pt x="718" y="424"/>
                  </a:lnTo>
                  <a:lnTo>
                    <a:pt x="738" y="430"/>
                  </a:lnTo>
                  <a:lnTo>
                    <a:pt x="758" y="435"/>
                  </a:lnTo>
                  <a:lnTo>
                    <a:pt x="783" y="440"/>
                  </a:lnTo>
                  <a:lnTo>
                    <a:pt x="811" y="445"/>
                  </a:lnTo>
                  <a:lnTo>
                    <a:pt x="845" y="449"/>
                  </a:lnTo>
                  <a:lnTo>
                    <a:pt x="838" y="457"/>
                  </a:lnTo>
                  <a:lnTo>
                    <a:pt x="830" y="465"/>
                  </a:lnTo>
                  <a:lnTo>
                    <a:pt x="821" y="474"/>
                  </a:lnTo>
                  <a:lnTo>
                    <a:pt x="811" y="482"/>
                  </a:lnTo>
                  <a:lnTo>
                    <a:pt x="790" y="498"/>
                  </a:lnTo>
                  <a:lnTo>
                    <a:pt x="768" y="514"/>
                  </a:lnTo>
                  <a:lnTo>
                    <a:pt x="749" y="531"/>
                  </a:lnTo>
                  <a:lnTo>
                    <a:pt x="731" y="547"/>
                  </a:lnTo>
                  <a:lnTo>
                    <a:pt x="723" y="555"/>
                  </a:lnTo>
                  <a:lnTo>
                    <a:pt x="718" y="562"/>
                  </a:lnTo>
                  <a:lnTo>
                    <a:pt x="715" y="570"/>
                  </a:lnTo>
                  <a:lnTo>
                    <a:pt x="712" y="579"/>
                  </a:lnTo>
                  <a:lnTo>
                    <a:pt x="709" y="592"/>
                  </a:lnTo>
                  <a:lnTo>
                    <a:pt x="706" y="602"/>
                  </a:lnTo>
                  <a:lnTo>
                    <a:pt x="701" y="610"/>
                  </a:lnTo>
                  <a:lnTo>
                    <a:pt x="697" y="617"/>
                  </a:lnTo>
                  <a:lnTo>
                    <a:pt x="693" y="622"/>
                  </a:lnTo>
                  <a:lnTo>
                    <a:pt x="686" y="625"/>
                  </a:lnTo>
                  <a:lnTo>
                    <a:pt x="681" y="628"/>
                  </a:lnTo>
                  <a:lnTo>
                    <a:pt x="674" y="629"/>
                  </a:lnTo>
                  <a:lnTo>
                    <a:pt x="643" y="630"/>
                  </a:lnTo>
                  <a:lnTo>
                    <a:pt x="606" y="635"/>
                  </a:lnTo>
                  <a:lnTo>
                    <a:pt x="594" y="643"/>
                  </a:lnTo>
                  <a:lnTo>
                    <a:pt x="580" y="655"/>
                  </a:lnTo>
                  <a:lnTo>
                    <a:pt x="573" y="661"/>
                  </a:lnTo>
                  <a:lnTo>
                    <a:pt x="567" y="666"/>
                  </a:lnTo>
                  <a:lnTo>
                    <a:pt x="563" y="670"/>
                  </a:lnTo>
                  <a:lnTo>
                    <a:pt x="559" y="671"/>
                  </a:lnTo>
                  <a:lnTo>
                    <a:pt x="548" y="673"/>
                  </a:lnTo>
                  <a:lnTo>
                    <a:pt x="539" y="676"/>
                  </a:lnTo>
                  <a:lnTo>
                    <a:pt x="531" y="678"/>
                  </a:lnTo>
                  <a:lnTo>
                    <a:pt x="525" y="681"/>
                  </a:lnTo>
                  <a:lnTo>
                    <a:pt x="513" y="687"/>
                  </a:lnTo>
                  <a:lnTo>
                    <a:pt x="499" y="696"/>
                  </a:lnTo>
                  <a:lnTo>
                    <a:pt x="488" y="696"/>
                  </a:lnTo>
                  <a:lnTo>
                    <a:pt x="482" y="693"/>
                  </a:lnTo>
                  <a:lnTo>
                    <a:pt x="476" y="691"/>
                  </a:lnTo>
                  <a:lnTo>
                    <a:pt x="472" y="686"/>
                  </a:lnTo>
                  <a:lnTo>
                    <a:pt x="468" y="683"/>
                  </a:lnTo>
                  <a:lnTo>
                    <a:pt x="461" y="680"/>
                  </a:lnTo>
                  <a:lnTo>
                    <a:pt x="452" y="678"/>
                  </a:lnTo>
                  <a:lnTo>
                    <a:pt x="440" y="677"/>
                  </a:lnTo>
                  <a:lnTo>
                    <a:pt x="432" y="678"/>
                  </a:lnTo>
                  <a:lnTo>
                    <a:pt x="427" y="679"/>
                  </a:lnTo>
                  <a:lnTo>
                    <a:pt x="421" y="681"/>
                  </a:lnTo>
                  <a:lnTo>
                    <a:pt x="418" y="684"/>
                  </a:lnTo>
                  <a:lnTo>
                    <a:pt x="410" y="692"/>
                  </a:lnTo>
                  <a:lnTo>
                    <a:pt x="405" y="699"/>
                  </a:lnTo>
                  <a:lnTo>
                    <a:pt x="402" y="703"/>
                  </a:lnTo>
                  <a:lnTo>
                    <a:pt x="398" y="707"/>
                  </a:lnTo>
                  <a:lnTo>
                    <a:pt x="394" y="711"/>
                  </a:lnTo>
                  <a:lnTo>
                    <a:pt x="390" y="714"/>
                  </a:lnTo>
                  <a:lnTo>
                    <a:pt x="383" y="717"/>
                  </a:lnTo>
                  <a:lnTo>
                    <a:pt x="376" y="719"/>
                  </a:lnTo>
                  <a:lnTo>
                    <a:pt x="369" y="720"/>
                  </a:lnTo>
                  <a:lnTo>
                    <a:pt x="360" y="720"/>
                  </a:lnTo>
                  <a:lnTo>
                    <a:pt x="348" y="720"/>
                  </a:lnTo>
                  <a:lnTo>
                    <a:pt x="337" y="719"/>
                  </a:lnTo>
                  <a:lnTo>
                    <a:pt x="327" y="717"/>
                  </a:lnTo>
                  <a:lnTo>
                    <a:pt x="318" y="714"/>
                  </a:lnTo>
                  <a:lnTo>
                    <a:pt x="310" y="710"/>
                  </a:lnTo>
                  <a:lnTo>
                    <a:pt x="303" y="706"/>
                  </a:lnTo>
                  <a:lnTo>
                    <a:pt x="295" y="702"/>
                  </a:lnTo>
                  <a:lnTo>
                    <a:pt x="289" y="698"/>
                  </a:lnTo>
                  <a:lnTo>
                    <a:pt x="275" y="688"/>
                  </a:lnTo>
                  <a:lnTo>
                    <a:pt x="261" y="679"/>
                  </a:lnTo>
                  <a:lnTo>
                    <a:pt x="253" y="675"/>
                  </a:lnTo>
                  <a:lnTo>
                    <a:pt x="246" y="671"/>
                  </a:lnTo>
                  <a:lnTo>
                    <a:pt x="237" y="668"/>
                  </a:lnTo>
                  <a:lnTo>
                    <a:pt x="227" y="665"/>
                  </a:lnTo>
                  <a:lnTo>
                    <a:pt x="205" y="662"/>
                  </a:lnTo>
                  <a:lnTo>
                    <a:pt x="181" y="661"/>
                  </a:lnTo>
                  <a:lnTo>
                    <a:pt x="170" y="660"/>
                  </a:lnTo>
                  <a:lnTo>
                    <a:pt x="159" y="659"/>
                  </a:lnTo>
                  <a:lnTo>
                    <a:pt x="149" y="657"/>
                  </a:lnTo>
                  <a:lnTo>
                    <a:pt x="140" y="653"/>
                  </a:lnTo>
                  <a:lnTo>
                    <a:pt x="149" y="632"/>
                  </a:lnTo>
                  <a:lnTo>
                    <a:pt x="153" y="622"/>
                  </a:lnTo>
                  <a:lnTo>
                    <a:pt x="152" y="618"/>
                  </a:lnTo>
                  <a:lnTo>
                    <a:pt x="151" y="614"/>
                  </a:lnTo>
                  <a:lnTo>
                    <a:pt x="147" y="607"/>
                  </a:lnTo>
                  <a:lnTo>
                    <a:pt x="140" y="597"/>
                  </a:lnTo>
                  <a:lnTo>
                    <a:pt x="134" y="597"/>
                  </a:lnTo>
                  <a:lnTo>
                    <a:pt x="127" y="596"/>
                  </a:lnTo>
                  <a:lnTo>
                    <a:pt x="122" y="593"/>
                  </a:lnTo>
                  <a:lnTo>
                    <a:pt x="116" y="590"/>
                  </a:lnTo>
                  <a:lnTo>
                    <a:pt x="112" y="587"/>
                  </a:lnTo>
                  <a:lnTo>
                    <a:pt x="108" y="583"/>
                  </a:lnTo>
                  <a:lnTo>
                    <a:pt x="104" y="577"/>
                  </a:lnTo>
                  <a:lnTo>
                    <a:pt x="102" y="572"/>
                  </a:lnTo>
                  <a:lnTo>
                    <a:pt x="96" y="562"/>
                  </a:lnTo>
                  <a:lnTo>
                    <a:pt x="93" y="551"/>
                  </a:lnTo>
                  <a:lnTo>
                    <a:pt x="90" y="540"/>
                  </a:lnTo>
                  <a:lnTo>
                    <a:pt x="88" y="530"/>
                  </a:lnTo>
                  <a:lnTo>
                    <a:pt x="82" y="519"/>
                  </a:lnTo>
                  <a:lnTo>
                    <a:pt x="77" y="511"/>
                  </a:lnTo>
                  <a:lnTo>
                    <a:pt x="70" y="505"/>
                  </a:lnTo>
                  <a:lnTo>
                    <a:pt x="63" y="499"/>
                  </a:lnTo>
                  <a:lnTo>
                    <a:pt x="57" y="494"/>
                  </a:lnTo>
                  <a:lnTo>
                    <a:pt x="49" y="489"/>
                  </a:lnTo>
                  <a:lnTo>
                    <a:pt x="41" y="483"/>
                  </a:lnTo>
                  <a:lnTo>
                    <a:pt x="34" y="474"/>
                  </a:lnTo>
                  <a:lnTo>
                    <a:pt x="24" y="477"/>
                  </a:lnTo>
                  <a:lnTo>
                    <a:pt x="16" y="477"/>
                  </a:lnTo>
                  <a:lnTo>
                    <a:pt x="12" y="476"/>
                  </a:lnTo>
                  <a:lnTo>
                    <a:pt x="10" y="475"/>
                  </a:lnTo>
                  <a:lnTo>
                    <a:pt x="6" y="474"/>
                  </a:lnTo>
                  <a:lnTo>
                    <a:pt x="5" y="472"/>
                  </a:lnTo>
                  <a:lnTo>
                    <a:pt x="2" y="467"/>
                  </a:lnTo>
                  <a:lnTo>
                    <a:pt x="0" y="461"/>
                  </a:lnTo>
                  <a:lnTo>
                    <a:pt x="1" y="454"/>
                  </a:lnTo>
                  <a:lnTo>
                    <a:pt x="2" y="448"/>
                  </a:lnTo>
                  <a:lnTo>
                    <a:pt x="5" y="441"/>
                  </a:lnTo>
                  <a:lnTo>
                    <a:pt x="9" y="434"/>
                  </a:lnTo>
                  <a:lnTo>
                    <a:pt x="14" y="428"/>
                  </a:lnTo>
                  <a:lnTo>
                    <a:pt x="21" y="422"/>
                  </a:lnTo>
                  <a:lnTo>
                    <a:pt x="27" y="418"/>
                  </a:lnTo>
                  <a:lnTo>
                    <a:pt x="36" y="415"/>
                  </a:lnTo>
                  <a:lnTo>
                    <a:pt x="45" y="413"/>
                  </a:lnTo>
                  <a:lnTo>
                    <a:pt x="55" y="413"/>
                  </a:lnTo>
                  <a:lnTo>
                    <a:pt x="57" y="384"/>
                  </a:lnTo>
                  <a:lnTo>
                    <a:pt x="60" y="360"/>
                  </a:lnTo>
                  <a:lnTo>
                    <a:pt x="63" y="339"/>
                  </a:lnTo>
                  <a:lnTo>
                    <a:pt x="67" y="321"/>
                  </a:lnTo>
                  <a:lnTo>
                    <a:pt x="71" y="306"/>
                  </a:lnTo>
                  <a:lnTo>
                    <a:pt x="74" y="293"/>
                  </a:lnTo>
                  <a:lnTo>
                    <a:pt x="79" y="283"/>
                  </a:lnTo>
                  <a:lnTo>
                    <a:pt x="82" y="275"/>
                  </a:lnTo>
                  <a:lnTo>
                    <a:pt x="87" y="269"/>
                  </a:lnTo>
                  <a:lnTo>
                    <a:pt x="90" y="265"/>
                  </a:lnTo>
                  <a:lnTo>
                    <a:pt x="93" y="262"/>
                  </a:lnTo>
                  <a:lnTo>
                    <a:pt x="95" y="260"/>
                  </a:lnTo>
                  <a:lnTo>
                    <a:pt x="100" y="259"/>
                  </a:lnTo>
                  <a:lnTo>
                    <a:pt x="101" y="259"/>
                  </a:lnTo>
                  <a:lnTo>
                    <a:pt x="101" y="247"/>
                  </a:lnTo>
                  <a:lnTo>
                    <a:pt x="103" y="236"/>
                  </a:lnTo>
                  <a:lnTo>
                    <a:pt x="105" y="227"/>
                  </a:lnTo>
                  <a:lnTo>
                    <a:pt x="108" y="219"/>
                  </a:lnTo>
                  <a:lnTo>
                    <a:pt x="112" y="212"/>
                  </a:lnTo>
                  <a:lnTo>
                    <a:pt x="116" y="206"/>
                  </a:lnTo>
                  <a:lnTo>
                    <a:pt x="122" y="200"/>
                  </a:lnTo>
                  <a:lnTo>
                    <a:pt x="126" y="196"/>
                  </a:lnTo>
                  <a:lnTo>
                    <a:pt x="137" y="186"/>
                  </a:lnTo>
                  <a:lnTo>
                    <a:pt x="148" y="178"/>
                  </a:lnTo>
                  <a:lnTo>
                    <a:pt x="153" y="174"/>
                  </a:lnTo>
                  <a:lnTo>
                    <a:pt x="159" y="170"/>
                  </a:lnTo>
                  <a:lnTo>
                    <a:pt x="163" y="165"/>
                  </a:lnTo>
                  <a:lnTo>
                    <a:pt x="167" y="160"/>
                  </a:lnTo>
                  <a:lnTo>
                    <a:pt x="174" y="25"/>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72" name="Line 359"/>
            <p:cNvSpPr>
              <a:spLocks noChangeShapeType="1"/>
            </p:cNvSpPr>
            <p:nvPr/>
          </p:nvSpPr>
          <p:spPr bwMode="auto">
            <a:xfrm flipH="1">
              <a:off x="3147971" y="4091277"/>
              <a:ext cx="4763" cy="7938"/>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73" name="Freeform 272"/>
            <p:cNvSpPr>
              <a:spLocks/>
            </p:cNvSpPr>
            <p:nvPr/>
          </p:nvSpPr>
          <p:spPr bwMode="auto">
            <a:xfrm>
              <a:off x="3147970" y="4099216"/>
              <a:ext cx="12700" cy="58737"/>
            </a:xfrm>
            <a:custGeom>
              <a:avLst/>
              <a:gdLst>
                <a:gd name="T0" fmla="*/ 0 w 33"/>
                <a:gd name="T1" fmla="*/ 0 h 6"/>
                <a:gd name="T2" fmla="*/ 2147483646 w 33"/>
                <a:gd name="T3" fmla="*/ 2147483646 h 6"/>
                <a:gd name="T4" fmla="*/ 2147483646 w 33"/>
                <a:gd name="T5" fmla="*/ 2147483646 h 6"/>
                <a:gd name="T6" fmla="*/ 2147483646 w 33"/>
                <a:gd name="T7" fmla="*/ 2147483646 h 6"/>
                <a:gd name="T8" fmla="*/ 2147483646 w 33"/>
                <a:gd name="T9" fmla="*/ 2147483646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6">
                  <a:moveTo>
                    <a:pt x="0" y="0"/>
                  </a:moveTo>
                  <a:lnTo>
                    <a:pt x="7" y="1"/>
                  </a:lnTo>
                  <a:lnTo>
                    <a:pt x="15" y="3"/>
                  </a:lnTo>
                  <a:lnTo>
                    <a:pt x="23" y="5"/>
                  </a:lnTo>
                  <a:lnTo>
                    <a:pt x="33" y="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74" name="Freeform 273"/>
            <p:cNvSpPr>
              <a:spLocks/>
            </p:cNvSpPr>
            <p:nvPr/>
          </p:nvSpPr>
          <p:spPr bwMode="auto">
            <a:xfrm>
              <a:off x="3155908" y="4086515"/>
              <a:ext cx="4762" cy="57150"/>
            </a:xfrm>
            <a:custGeom>
              <a:avLst/>
              <a:gdLst>
                <a:gd name="T0" fmla="*/ 2147483646 w 13"/>
                <a:gd name="T1" fmla="*/ 2147483646 h 30"/>
                <a:gd name="T2" fmla="*/ 2147483646 w 13"/>
                <a:gd name="T3" fmla="*/ 0 h 30"/>
                <a:gd name="T4" fmla="*/ 0 w 13"/>
                <a:gd name="T5" fmla="*/ 0 h 30"/>
                <a:gd name="T6" fmla="*/ 0 60000 65536"/>
                <a:gd name="T7" fmla="*/ 0 60000 65536"/>
                <a:gd name="T8" fmla="*/ 0 60000 65536"/>
              </a:gdLst>
              <a:ahLst/>
              <a:cxnLst>
                <a:cxn ang="T6">
                  <a:pos x="T0" y="T1"/>
                </a:cxn>
                <a:cxn ang="T7">
                  <a:pos x="T2" y="T3"/>
                </a:cxn>
                <a:cxn ang="T8">
                  <a:pos x="T4" y="T5"/>
                </a:cxn>
              </a:cxnLst>
              <a:rect l="0" t="0" r="r" b="b"/>
              <a:pathLst>
                <a:path w="13" h="30">
                  <a:moveTo>
                    <a:pt x="13" y="30"/>
                  </a:moveTo>
                  <a:lnTo>
                    <a:pt x="13" y="0"/>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nvGrpSpPr>
            <p:cNvPr id="275" name="Group 274"/>
            <p:cNvGrpSpPr>
              <a:grpSpLocks/>
            </p:cNvGrpSpPr>
            <p:nvPr/>
          </p:nvGrpSpPr>
          <p:grpSpPr bwMode="auto">
            <a:xfrm>
              <a:off x="3147971" y="4021428"/>
              <a:ext cx="417513" cy="201613"/>
              <a:chOff x="912" y="2626"/>
              <a:chExt cx="311" cy="127"/>
            </a:xfrm>
          </p:grpSpPr>
          <p:sp>
            <p:nvSpPr>
              <p:cNvPr id="498" name="Freeform 497"/>
              <p:cNvSpPr>
                <a:spLocks/>
              </p:cNvSpPr>
              <p:nvPr/>
            </p:nvSpPr>
            <p:spPr bwMode="auto">
              <a:xfrm>
                <a:off x="1110" y="2626"/>
                <a:ext cx="113" cy="127"/>
              </a:xfrm>
              <a:custGeom>
                <a:avLst/>
                <a:gdLst>
                  <a:gd name="T0" fmla="*/ 1 w 352"/>
                  <a:gd name="T1" fmla="*/ 0 h 387"/>
                  <a:gd name="T2" fmla="*/ 1 w 352"/>
                  <a:gd name="T3" fmla="*/ 0 h 387"/>
                  <a:gd name="T4" fmla="*/ 1 w 352"/>
                  <a:gd name="T5" fmla="*/ 0 h 387"/>
                  <a:gd name="T6" fmla="*/ 1 w 352"/>
                  <a:gd name="T7" fmla="*/ 0 h 387"/>
                  <a:gd name="T8" fmla="*/ 1 w 352"/>
                  <a:gd name="T9" fmla="*/ 0 h 387"/>
                  <a:gd name="T10" fmla="*/ 1 w 352"/>
                  <a:gd name="T11" fmla="*/ 0 h 387"/>
                  <a:gd name="T12" fmla="*/ 0 w 352"/>
                  <a:gd name="T13" fmla="*/ 0 h 387"/>
                  <a:gd name="T14" fmla="*/ 0 w 352"/>
                  <a:gd name="T15" fmla="*/ 0 h 387"/>
                  <a:gd name="T16" fmla="*/ 0 w 352"/>
                  <a:gd name="T17" fmla="*/ 0 h 387"/>
                  <a:gd name="T18" fmla="*/ 0 w 352"/>
                  <a:gd name="T19" fmla="*/ 0 h 387"/>
                  <a:gd name="T20" fmla="*/ 0 w 352"/>
                  <a:gd name="T21" fmla="*/ 0 h 387"/>
                  <a:gd name="T22" fmla="*/ 0 w 352"/>
                  <a:gd name="T23" fmla="*/ 0 h 387"/>
                  <a:gd name="T24" fmla="*/ 0 w 352"/>
                  <a:gd name="T25" fmla="*/ 1 h 387"/>
                  <a:gd name="T26" fmla="*/ 0 w 352"/>
                  <a:gd name="T27" fmla="*/ 1 h 387"/>
                  <a:gd name="T28" fmla="*/ 0 w 352"/>
                  <a:gd name="T29" fmla="*/ 1 h 387"/>
                  <a:gd name="T30" fmla="*/ 0 w 352"/>
                  <a:gd name="T31" fmla="*/ 1 h 387"/>
                  <a:gd name="T32" fmla="*/ 0 w 352"/>
                  <a:gd name="T33" fmla="*/ 1 h 387"/>
                  <a:gd name="T34" fmla="*/ 0 w 352"/>
                  <a:gd name="T35" fmla="*/ 1 h 387"/>
                  <a:gd name="T36" fmla="*/ 0 w 352"/>
                  <a:gd name="T37" fmla="*/ 1 h 387"/>
                  <a:gd name="T38" fmla="*/ 0 w 352"/>
                  <a:gd name="T39" fmla="*/ 1 h 387"/>
                  <a:gd name="T40" fmla="*/ 0 w 352"/>
                  <a:gd name="T41" fmla="*/ 1 h 387"/>
                  <a:gd name="T42" fmla="*/ 0 w 352"/>
                  <a:gd name="T43" fmla="*/ 1 h 387"/>
                  <a:gd name="T44" fmla="*/ 0 w 352"/>
                  <a:gd name="T45" fmla="*/ 1 h 387"/>
                  <a:gd name="T46" fmla="*/ 0 w 352"/>
                  <a:gd name="T47" fmla="*/ 1 h 387"/>
                  <a:gd name="T48" fmla="*/ 0 w 352"/>
                  <a:gd name="T49" fmla="*/ 1 h 387"/>
                  <a:gd name="T50" fmla="*/ 0 w 352"/>
                  <a:gd name="T51" fmla="*/ 1 h 387"/>
                  <a:gd name="T52" fmla="*/ 0 w 352"/>
                  <a:gd name="T53" fmla="*/ 1 h 387"/>
                  <a:gd name="T54" fmla="*/ 0 w 352"/>
                  <a:gd name="T55" fmla="*/ 1 h 387"/>
                  <a:gd name="T56" fmla="*/ 0 w 352"/>
                  <a:gd name="T57" fmla="*/ 1 h 387"/>
                  <a:gd name="T58" fmla="*/ 0 w 352"/>
                  <a:gd name="T59" fmla="*/ 1 h 387"/>
                  <a:gd name="T60" fmla="*/ 0 w 352"/>
                  <a:gd name="T61" fmla="*/ 1 h 387"/>
                  <a:gd name="T62" fmla="*/ 0 w 352"/>
                  <a:gd name="T63" fmla="*/ 1 h 387"/>
                  <a:gd name="T64" fmla="*/ 0 w 352"/>
                  <a:gd name="T65" fmla="*/ 1 h 387"/>
                  <a:gd name="T66" fmla="*/ 1 w 352"/>
                  <a:gd name="T67" fmla="*/ 1 h 387"/>
                  <a:gd name="T68" fmla="*/ 1 w 352"/>
                  <a:gd name="T69" fmla="*/ 2 h 387"/>
                  <a:gd name="T70" fmla="*/ 1 w 352"/>
                  <a:gd name="T71" fmla="*/ 1 h 387"/>
                  <a:gd name="T72" fmla="*/ 1 w 352"/>
                  <a:gd name="T73" fmla="*/ 1 h 387"/>
                  <a:gd name="T74" fmla="*/ 1 w 352"/>
                  <a:gd name="T75" fmla="*/ 1 h 387"/>
                  <a:gd name="T76" fmla="*/ 1 w 352"/>
                  <a:gd name="T77" fmla="*/ 1 h 387"/>
                  <a:gd name="T78" fmla="*/ 1 w 352"/>
                  <a:gd name="T79" fmla="*/ 1 h 387"/>
                  <a:gd name="T80" fmla="*/ 1 w 352"/>
                  <a:gd name="T81" fmla="*/ 1 h 387"/>
                  <a:gd name="T82" fmla="*/ 1 w 352"/>
                  <a:gd name="T83" fmla="*/ 1 h 387"/>
                  <a:gd name="T84" fmla="*/ 1 w 352"/>
                  <a:gd name="T85" fmla="*/ 1 h 387"/>
                  <a:gd name="T86" fmla="*/ 1 w 352"/>
                  <a:gd name="T87" fmla="*/ 1 h 387"/>
                  <a:gd name="T88" fmla="*/ 1 w 352"/>
                  <a:gd name="T89" fmla="*/ 1 h 387"/>
                  <a:gd name="T90" fmla="*/ 1 w 352"/>
                  <a:gd name="T91" fmla="*/ 1 h 387"/>
                  <a:gd name="T92" fmla="*/ 1 w 352"/>
                  <a:gd name="T93" fmla="*/ 1 h 387"/>
                  <a:gd name="T94" fmla="*/ 1 w 352"/>
                  <a:gd name="T95" fmla="*/ 1 h 387"/>
                  <a:gd name="T96" fmla="*/ 1 w 352"/>
                  <a:gd name="T97" fmla="*/ 1 h 387"/>
                  <a:gd name="T98" fmla="*/ 1 w 352"/>
                  <a:gd name="T99" fmla="*/ 1 h 387"/>
                  <a:gd name="T100" fmla="*/ 1 w 352"/>
                  <a:gd name="T101" fmla="*/ 0 h 387"/>
                  <a:gd name="T102" fmla="*/ 1 w 352"/>
                  <a:gd name="T103" fmla="*/ 0 h 38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352" h="387">
                    <a:moveTo>
                      <a:pt x="325" y="79"/>
                    </a:moveTo>
                    <a:lnTo>
                      <a:pt x="312" y="79"/>
                    </a:lnTo>
                    <a:lnTo>
                      <a:pt x="299" y="79"/>
                    </a:lnTo>
                    <a:lnTo>
                      <a:pt x="286" y="79"/>
                    </a:lnTo>
                    <a:lnTo>
                      <a:pt x="273" y="79"/>
                    </a:lnTo>
                    <a:lnTo>
                      <a:pt x="265" y="79"/>
                    </a:lnTo>
                    <a:lnTo>
                      <a:pt x="256" y="77"/>
                    </a:lnTo>
                    <a:lnTo>
                      <a:pt x="249" y="74"/>
                    </a:lnTo>
                    <a:lnTo>
                      <a:pt x="240" y="70"/>
                    </a:lnTo>
                    <a:lnTo>
                      <a:pt x="222" y="59"/>
                    </a:lnTo>
                    <a:lnTo>
                      <a:pt x="204" y="46"/>
                    </a:lnTo>
                    <a:lnTo>
                      <a:pt x="168" y="20"/>
                    </a:lnTo>
                    <a:lnTo>
                      <a:pt x="140" y="0"/>
                    </a:lnTo>
                    <a:lnTo>
                      <a:pt x="137" y="6"/>
                    </a:lnTo>
                    <a:lnTo>
                      <a:pt x="133" y="13"/>
                    </a:lnTo>
                    <a:lnTo>
                      <a:pt x="129" y="19"/>
                    </a:lnTo>
                    <a:lnTo>
                      <a:pt x="125" y="25"/>
                    </a:lnTo>
                    <a:lnTo>
                      <a:pt x="119" y="29"/>
                    </a:lnTo>
                    <a:lnTo>
                      <a:pt x="114" y="33"/>
                    </a:lnTo>
                    <a:lnTo>
                      <a:pt x="107" y="35"/>
                    </a:lnTo>
                    <a:lnTo>
                      <a:pt x="100" y="36"/>
                    </a:lnTo>
                    <a:lnTo>
                      <a:pt x="86" y="56"/>
                    </a:lnTo>
                    <a:lnTo>
                      <a:pt x="71" y="76"/>
                    </a:lnTo>
                    <a:lnTo>
                      <a:pt x="53" y="97"/>
                    </a:lnTo>
                    <a:lnTo>
                      <a:pt x="38" y="120"/>
                    </a:lnTo>
                    <a:lnTo>
                      <a:pt x="30" y="131"/>
                    </a:lnTo>
                    <a:lnTo>
                      <a:pt x="22" y="143"/>
                    </a:lnTo>
                    <a:lnTo>
                      <a:pt x="17" y="154"/>
                    </a:lnTo>
                    <a:lnTo>
                      <a:pt x="11" y="165"/>
                    </a:lnTo>
                    <a:lnTo>
                      <a:pt x="7" y="177"/>
                    </a:lnTo>
                    <a:lnTo>
                      <a:pt x="3" y="187"/>
                    </a:lnTo>
                    <a:lnTo>
                      <a:pt x="0" y="198"/>
                    </a:lnTo>
                    <a:lnTo>
                      <a:pt x="0" y="208"/>
                    </a:lnTo>
                    <a:lnTo>
                      <a:pt x="0" y="213"/>
                    </a:lnTo>
                    <a:lnTo>
                      <a:pt x="2" y="217"/>
                    </a:lnTo>
                    <a:lnTo>
                      <a:pt x="3" y="222"/>
                    </a:lnTo>
                    <a:lnTo>
                      <a:pt x="5" y="225"/>
                    </a:lnTo>
                    <a:lnTo>
                      <a:pt x="9" y="231"/>
                    </a:lnTo>
                    <a:lnTo>
                      <a:pt x="16" y="237"/>
                    </a:lnTo>
                    <a:lnTo>
                      <a:pt x="24" y="241"/>
                    </a:lnTo>
                    <a:lnTo>
                      <a:pt x="31" y="243"/>
                    </a:lnTo>
                    <a:lnTo>
                      <a:pt x="39" y="245"/>
                    </a:lnTo>
                    <a:lnTo>
                      <a:pt x="47" y="246"/>
                    </a:lnTo>
                    <a:lnTo>
                      <a:pt x="52" y="245"/>
                    </a:lnTo>
                    <a:lnTo>
                      <a:pt x="58" y="243"/>
                    </a:lnTo>
                    <a:lnTo>
                      <a:pt x="63" y="241"/>
                    </a:lnTo>
                    <a:lnTo>
                      <a:pt x="69" y="238"/>
                    </a:lnTo>
                    <a:lnTo>
                      <a:pt x="73" y="236"/>
                    </a:lnTo>
                    <a:lnTo>
                      <a:pt x="76" y="235"/>
                    </a:lnTo>
                    <a:lnTo>
                      <a:pt x="78" y="236"/>
                    </a:lnTo>
                    <a:lnTo>
                      <a:pt x="80" y="236"/>
                    </a:lnTo>
                    <a:lnTo>
                      <a:pt x="80" y="238"/>
                    </a:lnTo>
                    <a:lnTo>
                      <a:pt x="80" y="240"/>
                    </a:lnTo>
                    <a:lnTo>
                      <a:pt x="80" y="257"/>
                    </a:lnTo>
                    <a:lnTo>
                      <a:pt x="78" y="271"/>
                    </a:lnTo>
                    <a:lnTo>
                      <a:pt x="76" y="279"/>
                    </a:lnTo>
                    <a:lnTo>
                      <a:pt x="74" y="285"/>
                    </a:lnTo>
                    <a:lnTo>
                      <a:pt x="71" y="290"/>
                    </a:lnTo>
                    <a:lnTo>
                      <a:pt x="66" y="295"/>
                    </a:lnTo>
                    <a:lnTo>
                      <a:pt x="73" y="307"/>
                    </a:lnTo>
                    <a:lnTo>
                      <a:pt x="80" y="319"/>
                    </a:lnTo>
                    <a:lnTo>
                      <a:pt x="80" y="331"/>
                    </a:lnTo>
                    <a:lnTo>
                      <a:pt x="80" y="344"/>
                    </a:lnTo>
                    <a:lnTo>
                      <a:pt x="89" y="351"/>
                    </a:lnTo>
                    <a:lnTo>
                      <a:pt x="110" y="366"/>
                    </a:lnTo>
                    <a:lnTo>
                      <a:pt x="122" y="373"/>
                    </a:lnTo>
                    <a:lnTo>
                      <a:pt x="133" y="380"/>
                    </a:lnTo>
                    <a:lnTo>
                      <a:pt x="142" y="385"/>
                    </a:lnTo>
                    <a:lnTo>
                      <a:pt x="147" y="387"/>
                    </a:lnTo>
                    <a:lnTo>
                      <a:pt x="152" y="386"/>
                    </a:lnTo>
                    <a:lnTo>
                      <a:pt x="158" y="382"/>
                    </a:lnTo>
                    <a:lnTo>
                      <a:pt x="163" y="377"/>
                    </a:lnTo>
                    <a:lnTo>
                      <a:pt x="168" y="370"/>
                    </a:lnTo>
                    <a:lnTo>
                      <a:pt x="173" y="363"/>
                    </a:lnTo>
                    <a:lnTo>
                      <a:pt x="176" y="356"/>
                    </a:lnTo>
                    <a:lnTo>
                      <a:pt x="178" y="350"/>
                    </a:lnTo>
                    <a:lnTo>
                      <a:pt x="179" y="344"/>
                    </a:lnTo>
                    <a:lnTo>
                      <a:pt x="181" y="338"/>
                    </a:lnTo>
                    <a:lnTo>
                      <a:pt x="182" y="330"/>
                    </a:lnTo>
                    <a:lnTo>
                      <a:pt x="184" y="323"/>
                    </a:lnTo>
                    <a:lnTo>
                      <a:pt x="187" y="317"/>
                    </a:lnTo>
                    <a:lnTo>
                      <a:pt x="195" y="304"/>
                    </a:lnTo>
                    <a:lnTo>
                      <a:pt x="206" y="292"/>
                    </a:lnTo>
                    <a:lnTo>
                      <a:pt x="216" y="281"/>
                    </a:lnTo>
                    <a:lnTo>
                      <a:pt x="228" y="271"/>
                    </a:lnTo>
                    <a:lnTo>
                      <a:pt x="238" y="263"/>
                    </a:lnTo>
                    <a:lnTo>
                      <a:pt x="246" y="258"/>
                    </a:lnTo>
                    <a:lnTo>
                      <a:pt x="264" y="249"/>
                    </a:lnTo>
                    <a:lnTo>
                      <a:pt x="283" y="239"/>
                    </a:lnTo>
                    <a:lnTo>
                      <a:pt x="300" y="229"/>
                    </a:lnTo>
                    <a:lnTo>
                      <a:pt x="317" y="217"/>
                    </a:lnTo>
                    <a:lnTo>
                      <a:pt x="324" y="212"/>
                    </a:lnTo>
                    <a:lnTo>
                      <a:pt x="331" y="205"/>
                    </a:lnTo>
                    <a:lnTo>
                      <a:pt x="338" y="199"/>
                    </a:lnTo>
                    <a:lnTo>
                      <a:pt x="342" y="192"/>
                    </a:lnTo>
                    <a:lnTo>
                      <a:pt x="346" y="185"/>
                    </a:lnTo>
                    <a:lnTo>
                      <a:pt x="350" y="177"/>
                    </a:lnTo>
                    <a:lnTo>
                      <a:pt x="352" y="169"/>
                    </a:lnTo>
                    <a:lnTo>
                      <a:pt x="352" y="159"/>
                    </a:lnTo>
                    <a:lnTo>
                      <a:pt x="351" y="149"/>
                    </a:lnTo>
                    <a:lnTo>
                      <a:pt x="349" y="137"/>
                    </a:lnTo>
                    <a:lnTo>
                      <a:pt x="344" y="125"/>
                    </a:lnTo>
                    <a:lnTo>
                      <a:pt x="339" y="113"/>
                    </a:lnTo>
                    <a:lnTo>
                      <a:pt x="330" y="91"/>
                    </a:lnTo>
                    <a:lnTo>
                      <a:pt x="325" y="79"/>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99" name="Freeform 498"/>
              <p:cNvSpPr>
                <a:spLocks/>
              </p:cNvSpPr>
              <p:nvPr/>
            </p:nvSpPr>
            <p:spPr bwMode="auto">
              <a:xfrm>
                <a:off x="923" y="2662"/>
                <a:ext cx="17" cy="26"/>
              </a:xfrm>
              <a:custGeom>
                <a:avLst/>
                <a:gdLst>
                  <a:gd name="T0" fmla="*/ 0 w 52"/>
                  <a:gd name="T1" fmla="*/ 0 h 78"/>
                  <a:gd name="T2" fmla="*/ 0 w 52"/>
                  <a:gd name="T3" fmla="*/ 0 h 78"/>
                  <a:gd name="T4" fmla="*/ 0 w 52"/>
                  <a:gd name="T5" fmla="*/ 0 h 78"/>
                  <a:gd name="T6" fmla="*/ 0 w 52"/>
                  <a:gd name="T7" fmla="*/ 0 h 78"/>
                  <a:gd name="T8" fmla="*/ 0 w 52"/>
                  <a:gd name="T9" fmla="*/ 0 h 78"/>
                  <a:gd name="T10" fmla="*/ 0 w 52"/>
                  <a:gd name="T11" fmla="*/ 0 h 78"/>
                  <a:gd name="T12" fmla="*/ 0 w 52"/>
                  <a:gd name="T13" fmla="*/ 0 h 78"/>
                  <a:gd name="T14" fmla="*/ 0 w 52"/>
                  <a:gd name="T15" fmla="*/ 0 h 78"/>
                  <a:gd name="T16" fmla="*/ 0 w 52"/>
                  <a:gd name="T17" fmla="*/ 0 h 78"/>
                  <a:gd name="T18" fmla="*/ 0 w 52"/>
                  <a:gd name="T19" fmla="*/ 0 h 78"/>
                  <a:gd name="T20" fmla="*/ 0 w 52"/>
                  <a:gd name="T21" fmla="*/ 0 h 78"/>
                  <a:gd name="T22" fmla="*/ 0 w 52"/>
                  <a:gd name="T23" fmla="*/ 0 h 78"/>
                  <a:gd name="T24" fmla="*/ 0 w 52"/>
                  <a:gd name="T25" fmla="*/ 0 h 78"/>
                  <a:gd name="T26" fmla="*/ 0 w 52"/>
                  <a:gd name="T27" fmla="*/ 0 h 78"/>
                  <a:gd name="T28" fmla="*/ 0 w 52"/>
                  <a:gd name="T29" fmla="*/ 0 h 78"/>
                  <a:gd name="T30" fmla="*/ 0 w 52"/>
                  <a:gd name="T31" fmla="*/ 0 h 78"/>
                  <a:gd name="T32" fmla="*/ 0 w 52"/>
                  <a:gd name="T33" fmla="*/ 0 h 78"/>
                  <a:gd name="T34" fmla="*/ 0 w 52"/>
                  <a:gd name="T35" fmla="*/ 0 h 78"/>
                  <a:gd name="T36" fmla="*/ 0 w 52"/>
                  <a:gd name="T37" fmla="*/ 0 h 78"/>
                  <a:gd name="T38" fmla="*/ 0 w 52"/>
                  <a:gd name="T39" fmla="*/ 0 h 78"/>
                  <a:gd name="T40" fmla="*/ 0 w 52"/>
                  <a:gd name="T41" fmla="*/ 0 h 78"/>
                  <a:gd name="T42" fmla="*/ 0 w 52"/>
                  <a:gd name="T43" fmla="*/ 0 h 78"/>
                  <a:gd name="T44" fmla="*/ 0 w 52"/>
                  <a:gd name="T45" fmla="*/ 0 h 78"/>
                  <a:gd name="T46" fmla="*/ 0 w 52"/>
                  <a:gd name="T47" fmla="*/ 0 h 78"/>
                  <a:gd name="T48" fmla="*/ 0 w 52"/>
                  <a:gd name="T49" fmla="*/ 0 h 78"/>
                  <a:gd name="T50" fmla="*/ 0 w 52"/>
                  <a:gd name="T51" fmla="*/ 0 h 78"/>
                  <a:gd name="T52" fmla="*/ 0 w 52"/>
                  <a:gd name="T53" fmla="*/ 0 h 78"/>
                  <a:gd name="T54" fmla="*/ 0 w 52"/>
                  <a:gd name="T55" fmla="*/ 0 h 78"/>
                  <a:gd name="T56" fmla="*/ 0 w 52"/>
                  <a:gd name="T57" fmla="*/ 0 h 78"/>
                  <a:gd name="T58" fmla="*/ 0 w 52"/>
                  <a:gd name="T59" fmla="*/ 0 h 78"/>
                  <a:gd name="T60" fmla="*/ 0 w 52"/>
                  <a:gd name="T61" fmla="*/ 0 h 78"/>
                  <a:gd name="T62" fmla="*/ 0 w 52"/>
                  <a:gd name="T63" fmla="*/ 0 h 78"/>
                  <a:gd name="T64" fmla="*/ 0 w 52"/>
                  <a:gd name="T65" fmla="*/ 0 h 78"/>
                  <a:gd name="T66" fmla="*/ 0 w 52"/>
                  <a:gd name="T67" fmla="*/ 0 h 78"/>
                  <a:gd name="T68" fmla="*/ 0 w 52"/>
                  <a:gd name="T69" fmla="*/ 0 h 7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2" h="78">
                    <a:moveTo>
                      <a:pt x="14" y="0"/>
                    </a:moveTo>
                    <a:lnTo>
                      <a:pt x="20" y="0"/>
                    </a:lnTo>
                    <a:lnTo>
                      <a:pt x="25" y="2"/>
                    </a:lnTo>
                    <a:lnTo>
                      <a:pt x="30" y="6"/>
                    </a:lnTo>
                    <a:lnTo>
                      <a:pt x="36" y="9"/>
                    </a:lnTo>
                    <a:lnTo>
                      <a:pt x="40" y="13"/>
                    </a:lnTo>
                    <a:lnTo>
                      <a:pt x="45" y="17"/>
                    </a:lnTo>
                    <a:lnTo>
                      <a:pt x="47" y="21"/>
                    </a:lnTo>
                    <a:lnTo>
                      <a:pt x="48" y="24"/>
                    </a:lnTo>
                    <a:lnTo>
                      <a:pt x="51" y="34"/>
                    </a:lnTo>
                    <a:lnTo>
                      <a:pt x="52" y="41"/>
                    </a:lnTo>
                    <a:lnTo>
                      <a:pt x="51" y="46"/>
                    </a:lnTo>
                    <a:lnTo>
                      <a:pt x="49" y="50"/>
                    </a:lnTo>
                    <a:lnTo>
                      <a:pt x="47" y="54"/>
                    </a:lnTo>
                    <a:lnTo>
                      <a:pt x="44" y="60"/>
                    </a:lnTo>
                    <a:lnTo>
                      <a:pt x="41" y="65"/>
                    </a:lnTo>
                    <a:lnTo>
                      <a:pt x="41" y="73"/>
                    </a:lnTo>
                    <a:lnTo>
                      <a:pt x="29" y="75"/>
                    </a:lnTo>
                    <a:lnTo>
                      <a:pt x="16" y="78"/>
                    </a:lnTo>
                    <a:lnTo>
                      <a:pt x="11" y="78"/>
                    </a:lnTo>
                    <a:lnTo>
                      <a:pt x="5" y="78"/>
                    </a:lnTo>
                    <a:lnTo>
                      <a:pt x="4" y="78"/>
                    </a:lnTo>
                    <a:lnTo>
                      <a:pt x="2" y="77"/>
                    </a:lnTo>
                    <a:lnTo>
                      <a:pt x="2" y="75"/>
                    </a:lnTo>
                    <a:lnTo>
                      <a:pt x="1" y="73"/>
                    </a:lnTo>
                    <a:lnTo>
                      <a:pt x="0" y="69"/>
                    </a:lnTo>
                    <a:lnTo>
                      <a:pt x="1" y="64"/>
                    </a:lnTo>
                    <a:lnTo>
                      <a:pt x="3" y="60"/>
                    </a:lnTo>
                    <a:lnTo>
                      <a:pt x="7" y="56"/>
                    </a:lnTo>
                    <a:lnTo>
                      <a:pt x="17" y="47"/>
                    </a:lnTo>
                    <a:lnTo>
                      <a:pt x="28" y="42"/>
                    </a:lnTo>
                    <a:lnTo>
                      <a:pt x="24" y="32"/>
                    </a:lnTo>
                    <a:lnTo>
                      <a:pt x="21" y="21"/>
                    </a:lnTo>
                    <a:lnTo>
                      <a:pt x="18" y="10"/>
                    </a:lnTo>
                    <a:lnTo>
                      <a:pt x="14"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500" name="Freeform 499"/>
              <p:cNvSpPr>
                <a:spLocks/>
              </p:cNvSpPr>
              <p:nvPr/>
            </p:nvSpPr>
            <p:spPr bwMode="auto">
              <a:xfrm>
                <a:off x="912" y="2666"/>
                <a:ext cx="9" cy="10"/>
              </a:xfrm>
              <a:custGeom>
                <a:avLst/>
                <a:gdLst>
                  <a:gd name="T0" fmla="*/ 0 w 33"/>
                  <a:gd name="T1" fmla="*/ 0 h 30"/>
                  <a:gd name="T2" fmla="*/ 0 w 33"/>
                  <a:gd name="T3" fmla="*/ 0 h 30"/>
                  <a:gd name="T4" fmla="*/ 0 w 33"/>
                  <a:gd name="T5" fmla="*/ 0 h 30"/>
                  <a:gd name="T6" fmla="*/ 0 w 33"/>
                  <a:gd name="T7" fmla="*/ 0 h 30"/>
                  <a:gd name="T8" fmla="*/ 0 w 33"/>
                  <a:gd name="T9" fmla="*/ 0 h 30"/>
                  <a:gd name="T10" fmla="*/ 0 w 33"/>
                  <a:gd name="T11" fmla="*/ 0 h 30"/>
                  <a:gd name="T12" fmla="*/ 0 w 33"/>
                  <a:gd name="T13" fmla="*/ 0 h 30"/>
                  <a:gd name="T14" fmla="*/ 0 w 33"/>
                  <a:gd name="T15" fmla="*/ 0 h 30"/>
                  <a:gd name="T16" fmla="*/ 0 w 33"/>
                  <a:gd name="T17" fmla="*/ 0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3" h="30">
                    <a:moveTo>
                      <a:pt x="13" y="6"/>
                    </a:moveTo>
                    <a:lnTo>
                      <a:pt x="0" y="24"/>
                    </a:lnTo>
                    <a:lnTo>
                      <a:pt x="7" y="25"/>
                    </a:lnTo>
                    <a:lnTo>
                      <a:pt x="15" y="27"/>
                    </a:lnTo>
                    <a:lnTo>
                      <a:pt x="23" y="29"/>
                    </a:lnTo>
                    <a:lnTo>
                      <a:pt x="33" y="30"/>
                    </a:lnTo>
                    <a:lnTo>
                      <a:pt x="33" y="0"/>
                    </a:lnTo>
                    <a:lnTo>
                      <a:pt x="20" y="0"/>
                    </a:lnTo>
                    <a:lnTo>
                      <a:pt x="13" y="6"/>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sp>
          <p:nvSpPr>
            <p:cNvPr id="276" name="Freeform 275"/>
            <p:cNvSpPr>
              <a:spLocks/>
            </p:cNvSpPr>
            <p:nvPr/>
          </p:nvSpPr>
          <p:spPr bwMode="auto">
            <a:xfrm>
              <a:off x="6796045" y="4738977"/>
              <a:ext cx="19050" cy="58738"/>
            </a:xfrm>
            <a:custGeom>
              <a:avLst/>
              <a:gdLst>
                <a:gd name="T0" fmla="*/ 2147483646 w 47"/>
                <a:gd name="T1" fmla="*/ 0 h 28"/>
                <a:gd name="T2" fmla="*/ 2147483646 w 47"/>
                <a:gd name="T3" fmla="*/ 0 h 28"/>
                <a:gd name="T4" fmla="*/ 2147483646 w 47"/>
                <a:gd name="T5" fmla="*/ 2147483646 h 28"/>
                <a:gd name="T6" fmla="*/ 2147483646 w 47"/>
                <a:gd name="T7" fmla="*/ 2147483646 h 28"/>
                <a:gd name="T8" fmla="*/ 2147483646 w 47"/>
                <a:gd name="T9" fmla="*/ 2147483646 h 28"/>
                <a:gd name="T10" fmla="*/ 2147483646 w 47"/>
                <a:gd name="T11" fmla="*/ 2147483646 h 28"/>
                <a:gd name="T12" fmla="*/ 2147483646 w 47"/>
                <a:gd name="T13" fmla="*/ 2147483646 h 28"/>
                <a:gd name="T14" fmla="*/ 2147483646 w 47"/>
                <a:gd name="T15" fmla="*/ 2147483646 h 28"/>
                <a:gd name="T16" fmla="*/ 2147483646 w 47"/>
                <a:gd name="T17" fmla="*/ 2147483646 h 28"/>
                <a:gd name="T18" fmla="*/ 2147483646 w 47"/>
                <a:gd name="T19" fmla="*/ 2147483646 h 28"/>
                <a:gd name="T20" fmla="*/ 2147483646 w 47"/>
                <a:gd name="T21" fmla="*/ 2147483646 h 28"/>
                <a:gd name="T22" fmla="*/ 2147483646 w 47"/>
                <a:gd name="T23" fmla="*/ 2147483646 h 28"/>
                <a:gd name="T24" fmla="*/ 2147483646 w 47"/>
                <a:gd name="T25" fmla="*/ 2147483646 h 28"/>
                <a:gd name="T26" fmla="*/ 2147483646 w 47"/>
                <a:gd name="T27" fmla="*/ 2147483646 h 28"/>
                <a:gd name="T28" fmla="*/ 0 w 47"/>
                <a:gd name="T29" fmla="*/ 2147483646 h 28"/>
                <a:gd name="T30" fmla="*/ 2147483646 w 47"/>
                <a:gd name="T31" fmla="*/ 2147483646 h 28"/>
                <a:gd name="T32" fmla="*/ 2147483646 w 47"/>
                <a:gd name="T33" fmla="*/ 2147483646 h 28"/>
                <a:gd name="T34" fmla="*/ 2147483646 w 47"/>
                <a:gd name="T35" fmla="*/ 2147483646 h 28"/>
                <a:gd name="T36" fmla="*/ 2147483646 w 47"/>
                <a:gd name="T37" fmla="*/ 2147483646 h 28"/>
                <a:gd name="T38" fmla="*/ 2147483646 w 47"/>
                <a:gd name="T39" fmla="*/ 2147483646 h 28"/>
                <a:gd name="T40" fmla="*/ 2147483646 w 47"/>
                <a:gd name="T41" fmla="*/ 2147483646 h 28"/>
                <a:gd name="T42" fmla="*/ 2147483646 w 47"/>
                <a:gd name="T43" fmla="*/ 2147483646 h 28"/>
                <a:gd name="T44" fmla="*/ 2147483646 w 47"/>
                <a:gd name="T45" fmla="*/ 0 h 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7" h="28">
                  <a:moveTo>
                    <a:pt x="13" y="0"/>
                  </a:moveTo>
                  <a:lnTo>
                    <a:pt x="25" y="0"/>
                  </a:lnTo>
                  <a:lnTo>
                    <a:pt x="31" y="2"/>
                  </a:lnTo>
                  <a:lnTo>
                    <a:pt x="33" y="4"/>
                  </a:lnTo>
                  <a:lnTo>
                    <a:pt x="33" y="6"/>
                  </a:lnTo>
                  <a:lnTo>
                    <a:pt x="32" y="8"/>
                  </a:lnTo>
                  <a:lnTo>
                    <a:pt x="33" y="10"/>
                  </a:lnTo>
                  <a:lnTo>
                    <a:pt x="37" y="12"/>
                  </a:lnTo>
                  <a:lnTo>
                    <a:pt x="47" y="12"/>
                  </a:lnTo>
                  <a:lnTo>
                    <a:pt x="42" y="19"/>
                  </a:lnTo>
                  <a:lnTo>
                    <a:pt x="37" y="25"/>
                  </a:lnTo>
                  <a:lnTo>
                    <a:pt x="33" y="27"/>
                  </a:lnTo>
                  <a:lnTo>
                    <a:pt x="28" y="28"/>
                  </a:lnTo>
                  <a:lnTo>
                    <a:pt x="16" y="27"/>
                  </a:lnTo>
                  <a:lnTo>
                    <a:pt x="0" y="25"/>
                  </a:lnTo>
                  <a:lnTo>
                    <a:pt x="1" y="19"/>
                  </a:lnTo>
                  <a:lnTo>
                    <a:pt x="2" y="15"/>
                  </a:lnTo>
                  <a:lnTo>
                    <a:pt x="4" y="13"/>
                  </a:lnTo>
                  <a:lnTo>
                    <a:pt x="6" y="12"/>
                  </a:lnTo>
                  <a:lnTo>
                    <a:pt x="9" y="11"/>
                  </a:lnTo>
                  <a:lnTo>
                    <a:pt x="11" y="9"/>
                  </a:lnTo>
                  <a:lnTo>
                    <a:pt x="13" y="5"/>
                  </a:lnTo>
                  <a:lnTo>
                    <a:pt x="13"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77" name="Freeform 276"/>
            <p:cNvSpPr>
              <a:spLocks/>
            </p:cNvSpPr>
            <p:nvPr/>
          </p:nvSpPr>
          <p:spPr bwMode="auto">
            <a:xfrm>
              <a:off x="6767471" y="4765965"/>
              <a:ext cx="23813" cy="57150"/>
            </a:xfrm>
            <a:custGeom>
              <a:avLst/>
              <a:gdLst>
                <a:gd name="T0" fmla="*/ 2147483646 w 53"/>
                <a:gd name="T1" fmla="*/ 0 h 33"/>
                <a:gd name="T2" fmla="*/ 2147483646 w 53"/>
                <a:gd name="T3" fmla="*/ 2147483646 h 33"/>
                <a:gd name="T4" fmla="*/ 2147483646 w 53"/>
                <a:gd name="T5" fmla="*/ 2147483646 h 33"/>
                <a:gd name="T6" fmla="*/ 2147483646 w 53"/>
                <a:gd name="T7" fmla="*/ 2147483646 h 33"/>
                <a:gd name="T8" fmla="*/ 2147483646 w 53"/>
                <a:gd name="T9" fmla="*/ 2147483646 h 33"/>
                <a:gd name="T10" fmla="*/ 2147483646 w 53"/>
                <a:gd name="T11" fmla="*/ 2147483646 h 33"/>
                <a:gd name="T12" fmla="*/ 2147483646 w 53"/>
                <a:gd name="T13" fmla="*/ 2147483646 h 33"/>
                <a:gd name="T14" fmla="*/ 2147483646 w 53"/>
                <a:gd name="T15" fmla="*/ 2147483646 h 33"/>
                <a:gd name="T16" fmla="*/ 2147483646 w 53"/>
                <a:gd name="T17" fmla="*/ 2147483646 h 33"/>
                <a:gd name="T18" fmla="*/ 2147483646 w 53"/>
                <a:gd name="T19" fmla="*/ 2147483646 h 33"/>
                <a:gd name="T20" fmla="*/ 2147483646 w 53"/>
                <a:gd name="T21" fmla="*/ 2147483646 h 33"/>
                <a:gd name="T22" fmla="*/ 2147483646 w 53"/>
                <a:gd name="T23" fmla="*/ 2147483646 h 33"/>
                <a:gd name="T24" fmla="*/ 2147483646 w 53"/>
                <a:gd name="T25" fmla="*/ 2147483646 h 33"/>
                <a:gd name="T26" fmla="*/ 2147483646 w 53"/>
                <a:gd name="T27" fmla="*/ 2147483646 h 33"/>
                <a:gd name="T28" fmla="*/ 2147483646 w 53"/>
                <a:gd name="T29" fmla="*/ 2147483646 h 33"/>
                <a:gd name="T30" fmla="*/ 2147483646 w 53"/>
                <a:gd name="T31" fmla="*/ 2147483646 h 33"/>
                <a:gd name="T32" fmla="*/ 0 w 53"/>
                <a:gd name="T33" fmla="*/ 2147483646 h 33"/>
                <a:gd name="T34" fmla="*/ 0 w 53"/>
                <a:gd name="T35" fmla="*/ 2147483646 h 33"/>
                <a:gd name="T36" fmla="*/ 2147483646 w 53"/>
                <a:gd name="T37" fmla="*/ 2147483646 h 33"/>
                <a:gd name="T38" fmla="*/ 2147483646 w 53"/>
                <a:gd name="T39" fmla="*/ 2147483646 h 33"/>
                <a:gd name="T40" fmla="*/ 2147483646 w 53"/>
                <a:gd name="T41" fmla="*/ 2147483646 h 33"/>
                <a:gd name="T42" fmla="*/ 2147483646 w 53"/>
                <a:gd name="T43" fmla="*/ 2147483646 h 33"/>
                <a:gd name="T44" fmla="*/ 2147483646 w 53"/>
                <a:gd name="T45" fmla="*/ 2147483646 h 33"/>
                <a:gd name="T46" fmla="*/ 2147483646 w 53"/>
                <a:gd name="T47" fmla="*/ 2147483646 h 33"/>
                <a:gd name="T48" fmla="*/ 2147483646 w 53"/>
                <a:gd name="T49" fmla="*/ 0 h 3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3" h="33">
                  <a:moveTo>
                    <a:pt x="13" y="0"/>
                  </a:moveTo>
                  <a:lnTo>
                    <a:pt x="26" y="1"/>
                  </a:lnTo>
                  <a:lnTo>
                    <a:pt x="34" y="1"/>
                  </a:lnTo>
                  <a:lnTo>
                    <a:pt x="37" y="3"/>
                  </a:lnTo>
                  <a:lnTo>
                    <a:pt x="37" y="4"/>
                  </a:lnTo>
                  <a:lnTo>
                    <a:pt x="37" y="6"/>
                  </a:lnTo>
                  <a:lnTo>
                    <a:pt x="39" y="8"/>
                  </a:lnTo>
                  <a:lnTo>
                    <a:pt x="44" y="10"/>
                  </a:lnTo>
                  <a:lnTo>
                    <a:pt x="53" y="12"/>
                  </a:lnTo>
                  <a:lnTo>
                    <a:pt x="48" y="22"/>
                  </a:lnTo>
                  <a:lnTo>
                    <a:pt x="44" y="28"/>
                  </a:lnTo>
                  <a:lnTo>
                    <a:pt x="42" y="31"/>
                  </a:lnTo>
                  <a:lnTo>
                    <a:pt x="38" y="32"/>
                  </a:lnTo>
                  <a:lnTo>
                    <a:pt x="36" y="33"/>
                  </a:lnTo>
                  <a:lnTo>
                    <a:pt x="34" y="33"/>
                  </a:lnTo>
                  <a:lnTo>
                    <a:pt x="20" y="30"/>
                  </a:lnTo>
                  <a:lnTo>
                    <a:pt x="0" y="24"/>
                  </a:lnTo>
                  <a:lnTo>
                    <a:pt x="0" y="19"/>
                  </a:lnTo>
                  <a:lnTo>
                    <a:pt x="2" y="16"/>
                  </a:lnTo>
                  <a:lnTo>
                    <a:pt x="4" y="14"/>
                  </a:lnTo>
                  <a:lnTo>
                    <a:pt x="7" y="12"/>
                  </a:lnTo>
                  <a:lnTo>
                    <a:pt x="9" y="11"/>
                  </a:lnTo>
                  <a:lnTo>
                    <a:pt x="11" y="9"/>
                  </a:lnTo>
                  <a:lnTo>
                    <a:pt x="12" y="6"/>
                  </a:lnTo>
                  <a:lnTo>
                    <a:pt x="13"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nvGrpSpPr>
            <p:cNvPr id="278" name="Group 277"/>
            <p:cNvGrpSpPr>
              <a:grpSpLocks/>
            </p:cNvGrpSpPr>
            <p:nvPr/>
          </p:nvGrpSpPr>
          <p:grpSpPr bwMode="auto">
            <a:xfrm>
              <a:off x="6608747" y="4258052"/>
              <a:ext cx="168276" cy="103189"/>
              <a:chOff x="3481" y="2773"/>
              <a:chExt cx="125" cy="65"/>
            </a:xfrm>
          </p:grpSpPr>
          <p:sp>
            <p:nvSpPr>
              <p:cNvPr id="487" name="Freeform 486"/>
              <p:cNvSpPr>
                <a:spLocks/>
              </p:cNvSpPr>
              <p:nvPr/>
            </p:nvSpPr>
            <p:spPr bwMode="auto">
              <a:xfrm>
                <a:off x="3583" y="2798"/>
                <a:ext cx="5" cy="6"/>
              </a:xfrm>
              <a:custGeom>
                <a:avLst/>
                <a:gdLst>
                  <a:gd name="T0" fmla="*/ 0 w 13"/>
                  <a:gd name="T1" fmla="*/ 0 h 18"/>
                  <a:gd name="T2" fmla="*/ 0 w 13"/>
                  <a:gd name="T3" fmla="*/ 0 h 18"/>
                  <a:gd name="T4" fmla="*/ 0 w 13"/>
                  <a:gd name="T5" fmla="*/ 0 h 18"/>
                  <a:gd name="T6" fmla="*/ 0 w 13"/>
                  <a:gd name="T7" fmla="*/ 0 h 18"/>
                  <a:gd name="T8" fmla="*/ 0 w 13"/>
                  <a:gd name="T9" fmla="*/ 0 h 18"/>
                  <a:gd name="T10" fmla="*/ 0 w 13"/>
                  <a:gd name="T11" fmla="*/ 0 h 18"/>
                  <a:gd name="T12" fmla="*/ 0 w 13"/>
                  <a:gd name="T13" fmla="*/ 0 h 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 h="18">
                    <a:moveTo>
                      <a:pt x="13" y="0"/>
                    </a:moveTo>
                    <a:lnTo>
                      <a:pt x="10" y="9"/>
                    </a:lnTo>
                    <a:lnTo>
                      <a:pt x="6" y="18"/>
                    </a:lnTo>
                    <a:lnTo>
                      <a:pt x="5" y="17"/>
                    </a:lnTo>
                    <a:lnTo>
                      <a:pt x="3" y="14"/>
                    </a:lnTo>
                    <a:lnTo>
                      <a:pt x="1" y="10"/>
                    </a:lnTo>
                    <a:lnTo>
                      <a:pt x="0" y="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88" name="Line 370"/>
              <p:cNvSpPr>
                <a:spLocks noChangeShapeType="1"/>
              </p:cNvSpPr>
              <p:nvPr/>
            </p:nvSpPr>
            <p:spPr bwMode="auto">
              <a:xfrm>
                <a:off x="3583" y="2800"/>
                <a:ext cx="2" cy="1"/>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89" name="Freeform 488"/>
              <p:cNvSpPr>
                <a:spLocks/>
              </p:cNvSpPr>
              <p:nvPr/>
            </p:nvSpPr>
            <p:spPr bwMode="auto">
              <a:xfrm>
                <a:off x="3554" y="2819"/>
                <a:ext cx="5" cy="6"/>
              </a:xfrm>
              <a:custGeom>
                <a:avLst/>
                <a:gdLst>
                  <a:gd name="T0" fmla="*/ 0 w 14"/>
                  <a:gd name="T1" fmla="*/ 0 h 19"/>
                  <a:gd name="T2" fmla="*/ 0 w 14"/>
                  <a:gd name="T3" fmla="*/ 0 h 19"/>
                  <a:gd name="T4" fmla="*/ 0 w 14"/>
                  <a:gd name="T5" fmla="*/ 0 h 19"/>
                  <a:gd name="T6" fmla="*/ 0 60000 65536"/>
                  <a:gd name="T7" fmla="*/ 0 60000 65536"/>
                  <a:gd name="T8" fmla="*/ 0 60000 65536"/>
                </a:gdLst>
                <a:ahLst/>
                <a:cxnLst>
                  <a:cxn ang="T6">
                    <a:pos x="T0" y="T1"/>
                  </a:cxn>
                  <a:cxn ang="T7">
                    <a:pos x="T2" y="T3"/>
                  </a:cxn>
                  <a:cxn ang="T8">
                    <a:pos x="T4" y="T5"/>
                  </a:cxn>
                </a:cxnLst>
                <a:rect l="0" t="0" r="r" b="b"/>
                <a:pathLst>
                  <a:path w="14" h="19">
                    <a:moveTo>
                      <a:pt x="14" y="19"/>
                    </a:moveTo>
                    <a:lnTo>
                      <a:pt x="0" y="0"/>
                    </a:lnTo>
                    <a:lnTo>
                      <a:pt x="14" y="19"/>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90" name="Freeform 489"/>
              <p:cNvSpPr>
                <a:spLocks/>
              </p:cNvSpPr>
              <p:nvPr/>
            </p:nvSpPr>
            <p:spPr bwMode="auto">
              <a:xfrm>
                <a:off x="3528" y="2832"/>
                <a:ext cx="2" cy="6"/>
              </a:xfrm>
              <a:custGeom>
                <a:avLst/>
                <a:gdLst>
                  <a:gd name="T0" fmla="*/ 0 w 7"/>
                  <a:gd name="T1" fmla="*/ 0 h 18"/>
                  <a:gd name="T2" fmla="*/ 0 w 7"/>
                  <a:gd name="T3" fmla="*/ 0 h 18"/>
                  <a:gd name="T4" fmla="*/ 0 w 7"/>
                  <a:gd name="T5" fmla="*/ 0 h 18"/>
                  <a:gd name="T6" fmla="*/ 0 w 7"/>
                  <a:gd name="T7" fmla="*/ 0 h 18"/>
                  <a:gd name="T8" fmla="*/ 0 w 7"/>
                  <a:gd name="T9" fmla="*/ 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18">
                    <a:moveTo>
                      <a:pt x="0" y="6"/>
                    </a:moveTo>
                    <a:lnTo>
                      <a:pt x="7" y="18"/>
                    </a:lnTo>
                    <a:lnTo>
                      <a:pt x="0" y="18"/>
                    </a:lnTo>
                    <a:lnTo>
                      <a:pt x="0" y="0"/>
                    </a:lnTo>
                    <a:lnTo>
                      <a:pt x="7"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91" name="Freeform 490"/>
              <p:cNvSpPr>
                <a:spLocks/>
              </p:cNvSpPr>
              <p:nvPr/>
            </p:nvSpPr>
            <p:spPr bwMode="auto">
              <a:xfrm>
                <a:off x="3599" y="2773"/>
                <a:ext cx="7" cy="4"/>
              </a:xfrm>
              <a:custGeom>
                <a:avLst/>
                <a:gdLst>
                  <a:gd name="T0" fmla="*/ 0 w 20"/>
                  <a:gd name="T1" fmla="*/ 0 h 12"/>
                  <a:gd name="T2" fmla="*/ 0 w 20"/>
                  <a:gd name="T3" fmla="*/ 0 h 12"/>
                  <a:gd name="T4" fmla="*/ 0 w 20"/>
                  <a:gd name="T5" fmla="*/ 0 h 12"/>
                  <a:gd name="T6" fmla="*/ 0 w 20"/>
                  <a:gd name="T7" fmla="*/ 0 h 12"/>
                  <a:gd name="T8" fmla="*/ 0 w 20"/>
                  <a:gd name="T9" fmla="*/ 0 h 12"/>
                  <a:gd name="T10" fmla="*/ 0 w 20"/>
                  <a:gd name="T11" fmla="*/ 0 h 12"/>
                  <a:gd name="T12" fmla="*/ 0 w 20"/>
                  <a:gd name="T13" fmla="*/ 0 h 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 h="12">
                    <a:moveTo>
                      <a:pt x="20" y="12"/>
                    </a:moveTo>
                    <a:lnTo>
                      <a:pt x="10" y="9"/>
                    </a:lnTo>
                    <a:lnTo>
                      <a:pt x="0" y="6"/>
                    </a:lnTo>
                    <a:lnTo>
                      <a:pt x="1" y="5"/>
                    </a:lnTo>
                    <a:lnTo>
                      <a:pt x="3" y="3"/>
                    </a:lnTo>
                    <a:lnTo>
                      <a:pt x="8" y="1"/>
                    </a:lnTo>
                    <a:lnTo>
                      <a:pt x="13"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92" name="Line 374"/>
              <p:cNvSpPr>
                <a:spLocks noChangeShapeType="1"/>
              </p:cNvSpPr>
              <p:nvPr/>
            </p:nvSpPr>
            <p:spPr bwMode="auto">
              <a:xfrm>
                <a:off x="3603" y="2773"/>
                <a:ext cx="1" cy="2"/>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93" name="Freeform 492"/>
              <p:cNvSpPr>
                <a:spLocks/>
              </p:cNvSpPr>
              <p:nvPr/>
            </p:nvSpPr>
            <p:spPr bwMode="auto">
              <a:xfrm>
                <a:off x="3481" y="2828"/>
                <a:ext cx="7" cy="6"/>
              </a:xfrm>
              <a:custGeom>
                <a:avLst/>
                <a:gdLst>
                  <a:gd name="T0" fmla="*/ 0 w 20"/>
                  <a:gd name="T1" fmla="*/ 0 h 18"/>
                  <a:gd name="T2" fmla="*/ 0 w 20"/>
                  <a:gd name="T3" fmla="*/ 0 h 18"/>
                  <a:gd name="T4" fmla="*/ 0 w 20"/>
                  <a:gd name="T5" fmla="*/ 0 h 18"/>
                  <a:gd name="T6" fmla="*/ 0 60000 65536"/>
                  <a:gd name="T7" fmla="*/ 0 60000 65536"/>
                  <a:gd name="T8" fmla="*/ 0 60000 65536"/>
                </a:gdLst>
                <a:ahLst/>
                <a:cxnLst>
                  <a:cxn ang="T6">
                    <a:pos x="T0" y="T1"/>
                  </a:cxn>
                  <a:cxn ang="T7">
                    <a:pos x="T2" y="T3"/>
                  </a:cxn>
                  <a:cxn ang="T8">
                    <a:pos x="T4" y="T5"/>
                  </a:cxn>
                </a:cxnLst>
                <a:rect l="0" t="0" r="r" b="b"/>
                <a:pathLst>
                  <a:path w="20" h="18">
                    <a:moveTo>
                      <a:pt x="0" y="0"/>
                    </a:moveTo>
                    <a:lnTo>
                      <a:pt x="0" y="18"/>
                    </a:lnTo>
                    <a:lnTo>
                      <a:pt x="20" y="18"/>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94" name="Freeform 493"/>
              <p:cNvSpPr>
                <a:spLocks/>
              </p:cNvSpPr>
              <p:nvPr/>
            </p:nvSpPr>
            <p:spPr bwMode="auto">
              <a:xfrm>
                <a:off x="3485" y="2830"/>
                <a:ext cx="3" cy="4"/>
              </a:xfrm>
              <a:custGeom>
                <a:avLst/>
                <a:gdLst>
                  <a:gd name="T0" fmla="*/ 0 w 7"/>
                  <a:gd name="T1" fmla="*/ 0 h 12"/>
                  <a:gd name="T2" fmla="*/ 0 w 7"/>
                  <a:gd name="T3" fmla="*/ 0 h 12"/>
                  <a:gd name="T4" fmla="*/ 0 w 7"/>
                  <a:gd name="T5" fmla="*/ 0 h 12"/>
                  <a:gd name="T6" fmla="*/ 0 60000 65536"/>
                  <a:gd name="T7" fmla="*/ 0 60000 65536"/>
                  <a:gd name="T8" fmla="*/ 0 60000 65536"/>
                </a:gdLst>
                <a:ahLst/>
                <a:cxnLst>
                  <a:cxn ang="T6">
                    <a:pos x="T0" y="T1"/>
                  </a:cxn>
                  <a:cxn ang="T7">
                    <a:pos x="T2" y="T3"/>
                  </a:cxn>
                  <a:cxn ang="T8">
                    <a:pos x="T4" y="T5"/>
                  </a:cxn>
                </a:cxnLst>
                <a:rect l="0" t="0" r="r" b="b"/>
                <a:pathLst>
                  <a:path w="7" h="12">
                    <a:moveTo>
                      <a:pt x="7" y="12"/>
                    </a:moveTo>
                    <a:lnTo>
                      <a:pt x="4" y="6"/>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95" name="Freeform 494"/>
              <p:cNvSpPr>
                <a:spLocks/>
              </p:cNvSpPr>
              <p:nvPr/>
            </p:nvSpPr>
            <p:spPr bwMode="auto">
              <a:xfrm>
                <a:off x="3481" y="2828"/>
                <a:ext cx="7" cy="6"/>
              </a:xfrm>
              <a:custGeom>
                <a:avLst/>
                <a:gdLst>
                  <a:gd name="T0" fmla="*/ 0 w 20"/>
                  <a:gd name="T1" fmla="*/ 0 h 18"/>
                  <a:gd name="T2" fmla="*/ 0 w 20"/>
                  <a:gd name="T3" fmla="*/ 0 h 18"/>
                  <a:gd name="T4" fmla="*/ 0 w 20"/>
                  <a:gd name="T5" fmla="*/ 0 h 18"/>
                  <a:gd name="T6" fmla="*/ 0 w 20"/>
                  <a:gd name="T7" fmla="*/ 0 h 18"/>
                  <a:gd name="T8" fmla="*/ 0 w 20"/>
                  <a:gd name="T9" fmla="*/ 0 h 18"/>
                  <a:gd name="T10" fmla="*/ 0 w 20"/>
                  <a:gd name="T11" fmla="*/ 0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0" h="18">
                    <a:moveTo>
                      <a:pt x="0" y="0"/>
                    </a:moveTo>
                    <a:lnTo>
                      <a:pt x="0" y="18"/>
                    </a:lnTo>
                    <a:lnTo>
                      <a:pt x="20" y="18"/>
                    </a:lnTo>
                    <a:lnTo>
                      <a:pt x="17" y="12"/>
                    </a:lnTo>
                    <a:lnTo>
                      <a:pt x="13" y="6"/>
                    </a:lnTo>
                    <a:lnTo>
                      <a:pt x="0"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96" name="Freeform 495"/>
              <p:cNvSpPr>
                <a:spLocks/>
              </p:cNvSpPr>
              <p:nvPr/>
            </p:nvSpPr>
            <p:spPr bwMode="auto">
              <a:xfrm>
                <a:off x="3528" y="2832"/>
                <a:ext cx="2" cy="6"/>
              </a:xfrm>
              <a:custGeom>
                <a:avLst/>
                <a:gdLst>
                  <a:gd name="T0" fmla="*/ 0 w 7"/>
                  <a:gd name="T1" fmla="*/ 0 h 18"/>
                  <a:gd name="T2" fmla="*/ 0 w 7"/>
                  <a:gd name="T3" fmla="*/ 0 h 18"/>
                  <a:gd name="T4" fmla="*/ 0 w 7"/>
                  <a:gd name="T5" fmla="*/ 0 h 18"/>
                  <a:gd name="T6" fmla="*/ 0 w 7"/>
                  <a:gd name="T7" fmla="*/ 0 h 18"/>
                  <a:gd name="T8" fmla="*/ 0 w 7"/>
                  <a:gd name="T9" fmla="*/ 0 h 18"/>
                  <a:gd name="T10" fmla="*/ 0 w 7"/>
                  <a:gd name="T11" fmla="*/ 0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 h="18">
                    <a:moveTo>
                      <a:pt x="0" y="6"/>
                    </a:moveTo>
                    <a:lnTo>
                      <a:pt x="7" y="18"/>
                    </a:lnTo>
                    <a:lnTo>
                      <a:pt x="0" y="18"/>
                    </a:lnTo>
                    <a:lnTo>
                      <a:pt x="0" y="0"/>
                    </a:lnTo>
                    <a:lnTo>
                      <a:pt x="7" y="0"/>
                    </a:lnTo>
                    <a:lnTo>
                      <a:pt x="0" y="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97" name="Freeform 496"/>
              <p:cNvSpPr>
                <a:spLocks/>
              </p:cNvSpPr>
              <p:nvPr/>
            </p:nvSpPr>
            <p:spPr bwMode="auto">
              <a:xfrm>
                <a:off x="3583" y="2798"/>
                <a:ext cx="5" cy="6"/>
              </a:xfrm>
              <a:custGeom>
                <a:avLst/>
                <a:gdLst>
                  <a:gd name="T0" fmla="*/ 0 w 13"/>
                  <a:gd name="T1" fmla="*/ 0 h 18"/>
                  <a:gd name="T2" fmla="*/ 0 w 13"/>
                  <a:gd name="T3" fmla="*/ 0 h 18"/>
                  <a:gd name="T4" fmla="*/ 0 w 13"/>
                  <a:gd name="T5" fmla="*/ 0 h 18"/>
                  <a:gd name="T6" fmla="*/ 0 w 13"/>
                  <a:gd name="T7" fmla="*/ 0 h 18"/>
                  <a:gd name="T8" fmla="*/ 0 w 13"/>
                  <a:gd name="T9" fmla="*/ 0 h 18"/>
                  <a:gd name="T10" fmla="*/ 0 w 13"/>
                  <a:gd name="T11" fmla="*/ 0 h 18"/>
                  <a:gd name="T12" fmla="*/ 0 w 13"/>
                  <a:gd name="T13" fmla="*/ 0 h 18"/>
                  <a:gd name="T14" fmla="*/ 0 w 13"/>
                  <a:gd name="T15" fmla="*/ 0 h 18"/>
                  <a:gd name="T16" fmla="*/ 0 w 13"/>
                  <a:gd name="T17" fmla="*/ 0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18">
                    <a:moveTo>
                      <a:pt x="13" y="0"/>
                    </a:moveTo>
                    <a:lnTo>
                      <a:pt x="10" y="9"/>
                    </a:lnTo>
                    <a:lnTo>
                      <a:pt x="6" y="18"/>
                    </a:lnTo>
                    <a:lnTo>
                      <a:pt x="5" y="17"/>
                    </a:lnTo>
                    <a:lnTo>
                      <a:pt x="3" y="14"/>
                    </a:lnTo>
                    <a:lnTo>
                      <a:pt x="1" y="10"/>
                    </a:lnTo>
                    <a:lnTo>
                      <a:pt x="0" y="6"/>
                    </a:lnTo>
                    <a:lnTo>
                      <a:pt x="6" y="6"/>
                    </a:lnTo>
                    <a:lnTo>
                      <a:pt x="13"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sp>
          <p:nvSpPr>
            <p:cNvPr id="279" name="Freeform 278"/>
            <p:cNvSpPr>
              <a:spLocks/>
            </p:cNvSpPr>
            <p:nvPr/>
          </p:nvSpPr>
          <p:spPr bwMode="auto">
            <a:xfrm>
              <a:off x="5737184" y="4250028"/>
              <a:ext cx="319087" cy="379413"/>
            </a:xfrm>
            <a:custGeom>
              <a:avLst/>
              <a:gdLst>
                <a:gd name="T0" fmla="*/ 2147483646 w 736"/>
                <a:gd name="T1" fmla="*/ 2147483646 h 721"/>
                <a:gd name="T2" fmla="*/ 2147483646 w 736"/>
                <a:gd name="T3" fmla="*/ 2147483646 h 721"/>
                <a:gd name="T4" fmla="*/ 2147483646 w 736"/>
                <a:gd name="T5" fmla="*/ 2147483646 h 721"/>
                <a:gd name="T6" fmla="*/ 2147483646 w 736"/>
                <a:gd name="T7" fmla="*/ 2147483646 h 721"/>
                <a:gd name="T8" fmla="*/ 2147483646 w 736"/>
                <a:gd name="T9" fmla="*/ 2147483646 h 721"/>
                <a:gd name="T10" fmla="*/ 2147483646 w 736"/>
                <a:gd name="T11" fmla="*/ 2147483646 h 721"/>
                <a:gd name="T12" fmla="*/ 2147483646 w 736"/>
                <a:gd name="T13" fmla="*/ 2147483646 h 721"/>
                <a:gd name="T14" fmla="*/ 2147483646 w 736"/>
                <a:gd name="T15" fmla="*/ 2147483646 h 721"/>
                <a:gd name="T16" fmla="*/ 2147483646 w 736"/>
                <a:gd name="T17" fmla="*/ 2147483646 h 721"/>
                <a:gd name="T18" fmla="*/ 2147483646 w 736"/>
                <a:gd name="T19" fmla="*/ 2147483646 h 721"/>
                <a:gd name="T20" fmla="*/ 2147483646 w 736"/>
                <a:gd name="T21" fmla="*/ 2147483646 h 721"/>
                <a:gd name="T22" fmla="*/ 2147483646 w 736"/>
                <a:gd name="T23" fmla="*/ 2147483646 h 721"/>
                <a:gd name="T24" fmla="*/ 2147483646 w 736"/>
                <a:gd name="T25" fmla="*/ 2147483646 h 721"/>
                <a:gd name="T26" fmla="*/ 2147483646 w 736"/>
                <a:gd name="T27" fmla="*/ 2147483646 h 721"/>
                <a:gd name="T28" fmla="*/ 2147483646 w 736"/>
                <a:gd name="T29" fmla="*/ 2147483646 h 721"/>
                <a:gd name="T30" fmla="*/ 2147483646 w 736"/>
                <a:gd name="T31" fmla="*/ 2147483646 h 721"/>
                <a:gd name="T32" fmla="*/ 2147483646 w 736"/>
                <a:gd name="T33" fmla="*/ 2147483646 h 721"/>
                <a:gd name="T34" fmla="*/ 2147483646 w 736"/>
                <a:gd name="T35" fmla="*/ 2147483646 h 721"/>
                <a:gd name="T36" fmla="*/ 2147483646 w 736"/>
                <a:gd name="T37" fmla="*/ 2147483646 h 721"/>
                <a:gd name="T38" fmla="*/ 2147483646 w 736"/>
                <a:gd name="T39" fmla="*/ 2147483646 h 721"/>
                <a:gd name="T40" fmla="*/ 2147483646 w 736"/>
                <a:gd name="T41" fmla="*/ 2147483646 h 721"/>
                <a:gd name="T42" fmla="*/ 2147483646 w 736"/>
                <a:gd name="T43" fmla="*/ 2147483646 h 721"/>
                <a:gd name="T44" fmla="*/ 2147483646 w 736"/>
                <a:gd name="T45" fmla="*/ 2147483646 h 721"/>
                <a:gd name="T46" fmla="*/ 2147483646 w 736"/>
                <a:gd name="T47" fmla="*/ 2147483646 h 721"/>
                <a:gd name="T48" fmla="*/ 2147483646 w 736"/>
                <a:gd name="T49" fmla="*/ 2147483646 h 721"/>
                <a:gd name="T50" fmla="*/ 2147483646 w 736"/>
                <a:gd name="T51" fmla="*/ 2147483646 h 721"/>
                <a:gd name="T52" fmla="*/ 2147483646 w 736"/>
                <a:gd name="T53" fmla="*/ 2147483646 h 721"/>
                <a:gd name="T54" fmla="*/ 2147483646 w 736"/>
                <a:gd name="T55" fmla="*/ 2147483646 h 721"/>
                <a:gd name="T56" fmla="*/ 2147483646 w 736"/>
                <a:gd name="T57" fmla="*/ 2147483646 h 721"/>
                <a:gd name="T58" fmla="*/ 2147483646 w 736"/>
                <a:gd name="T59" fmla="*/ 2147483646 h 721"/>
                <a:gd name="T60" fmla="*/ 2147483646 w 736"/>
                <a:gd name="T61" fmla="*/ 2147483646 h 721"/>
                <a:gd name="T62" fmla="*/ 2147483646 w 736"/>
                <a:gd name="T63" fmla="*/ 2147483646 h 721"/>
                <a:gd name="T64" fmla="*/ 2147483646 w 736"/>
                <a:gd name="T65" fmla="*/ 2147483646 h 721"/>
                <a:gd name="T66" fmla="*/ 2147483646 w 736"/>
                <a:gd name="T67" fmla="*/ 0 h 721"/>
                <a:gd name="T68" fmla="*/ 2147483646 w 736"/>
                <a:gd name="T69" fmla="*/ 2147483646 h 721"/>
                <a:gd name="T70" fmla="*/ 2147483646 w 736"/>
                <a:gd name="T71" fmla="*/ 2147483646 h 721"/>
                <a:gd name="T72" fmla="*/ 2147483646 w 736"/>
                <a:gd name="T73" fmla="*/ 2147483646 h 721"/>
                <a:gd name="T74" fmla="*/ 2147483646 w 736"/>
                <a:gd name="T75" fmla="*/ 2147483646 h 721"/>
                <a:gd name="T76" fmla="*/ 2147483646 w 736"/>
                <a:gd name="T77" fmla="*/ 2147483646 h 721"/>
                <a:gd name="T78" fmla="*/ 2147483646 w 736"/>
                <a:gd name="T79" fmla="*/ 2147483646 h 721"/>
                <a:gd name="T80" fmla="*/ 2147483646 w 736"/>
                <a:gd name="T81" fmla="*/ 2147483646 h 721"/>
                <a:gd name="T82" fmla="*/ 2147483646 w 736"/>
                <a:gd name="T83" fmla="*/ 2147483646 h 721"/>
                <a:gd name="T84" fmla="*/ 2147483646 w 736"/>
                <a:gd name="T85" fmla="*/ 2147483646 h 721"/>
                <a:gd name="T86" fmla="*/ 2147483646 w 736"/>
                <a:gd name="T87" fmla="*/ 2147483646 h 721"/>
                <a:gd name="T88" fmla="*/ 2147483646 w 736"/>
                <a:gd name="T89" fmla="*/ 2147483646 h 721"/>
                <a:gd name="T90" fmla="*/ 2147483646 w 736"/>
                <a:gd name="T91" fmla="*/ 2147483646 h 721"/>
                <a:gd name="T92" fmla="*/ 2147483646 w 736"/>
                <a:gd name="T93" fmla="*/ 2147483646 h 721"/>
                <a:gd name="T94" fmla="*/ 2147483646 w 736"/>
                <a:gd name="T95" fmla="*/ 2147483646 h 721"/>
                <a:gd name="T96" fmla="*/ 2147483646 w 736"/>
                <a:gd name="T97" fmla="*/ 2147483646 h 72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36" h="721">
                  <a:moveTo>
                    <a:pt x="0" y="691"/>
                  </a:moveTo>
                  <a:lnTo>
                    <a:pt x="46" y="697"/>
                  </a:lnTo>
                  <a:lnTo>
                    <a:pt x="53" y="690"/>
                  </a:lnTo>
                  <a:lnTo>
                    <a:pt x="60" y="685"/>
                  </a:lnTo>
                  <a:lnTo>
                    <a:pt x="68" y="679"/>
                  </a:lnTo>
                  <a:lnTo>
                    <a:pt x="75" y="674"/>
                  </a:lnTo>
                  <a:lnTo>
                    <a:pt x="83" y="671"/>
                  </a:lnTo>
                  <a:lnTo>
                    <a:pt x="91" y="668"/>
                  </a:lnTo>
                  <a:lnTo>
                    <a:pt x="97" y="666"/>
                  </a:lnTo>
                  <a:lnTo>
                    <a:pt x="105" y="666"/>
                  </a:lnTo>
                  <a:lnTo>
                    <a:pt x="116" y="666"/>
                  </a:lnTo>
                  <a:lnTo>
                    <a:pt x="126" y="668"/>
                  </a:lnTo>
                  <a:lnTo>
                    <a:pt x="137" y="671"/>
                  </a:lnTo>
                  <a:lnTo>
                    <a:pt x="149" y="674"/>
                  </a:lnTo>
                  <a:lnTo>
                    <a:pt x="172" y="683"/>
                  </a:lnTo>
                  <a:lnTo>
                    <a:pt x="196" y="692"/>
                  </a:lnTo>
                  <a:lnTo>
                    <a:pt x="208" y="696"/>
                  </a:lnTo>
                  <a:lnTo>
                    <a:pt x="220" y="700"/>
                  </a:lnTo>
                  <a:lnTo>
                    <a:pt x="232" y="703"/>
                  </a:lnTo>
                  <a:lnTo>
                    <a:pt x="245" y="705"/>
                  </a:lnTo>
                  <a:lnTo>
                    <a:pt x="257" y="706"/>
                  </a:lnTo>
                  <a:lnTo>
                    <a:pt x="269" y="707"/>
                  </a:lnTo>
                  <a:lnTo>
                    <a:pt x="280" y="706"/>
                  </a:lnTo>
                  <a:lnTo>
                    <a:pt x="292" y="703"/>
                  </a:lnTo>
                  <a:lnTo>
                    <a:pt x="411" y="703"/>
                  </a:lnTo>
                  <a:lnTo>
                    <a:pt x="411" y="721"/>
                  </a:lnTo>
                  <a:lnTo>
                    <a:pt x="604" y="721"/>
                  </a:lnTo>
                  <a:lnTo>
                    <a:pt x="611" y="717"/>
                  </a:lnTo>
                  <a:lnTo>
                    <a:pt x="619" y="714"/>
                  </a:lnTo>
                  <a:lnTo>
                    <a:pt x="627" y="712"/>
                  </a:lnTo>
                  <a:lnTo>
                    <a:pt x="634" y="710"/>
                  </a:lnTo>
                  <a:lnTo>
                    <a:pt x="651" y="707"/>
                  </a:lnTo>
                  <a:lnTo>
                    <a:pt x="671" y="703"/>
                  </a:lnTo>
                  <a:lnTo>
                    <a:pt x="658" y="691"/>
                  </a:lnTo>
                  <a:lnTo>
                    <a:pt x="643" y="674"/>
                  </a:lnTo>
                  <a:lnTo>
                    <a:pt x="627" y="657"/>
                  </a:lnTo>
                  <a:lnTo>
                    <a:pt x="610" y="641"/>
                  </a:lnTo>
                  <a:lnTo>
                    <a:pt x="610" y="432"/>
                  </a:lnTo>
                  <a:lnTo>
                    <a:pt x="631" y="433"/>
                  </a:lnTo>
                  <a:lnTo>
                    <a:pt x="664" y="433"/>
                  </a:lnTo>
                  <a:lnTo>
                    <a:pt x="680" y="433"/>
                  </a:lnTo>
                  <a:lnTo>
                    <a:pt x="696" y="432"/>
                  </a:lnTo>
                  <a:lnTo>
                    <a:pt x="703" y="431"/>
                  </a:lnTo>
                  <a:lnTo>
                    <a:pt x="709" y="429"/>
                  </a:lnTo>
                  <a:lnTo>
                    <a:pt x="713" y="428"/>
                  </a:lnTo>
                  <a:lnTo>
                    <a:pt x="717" y="426"/>
                  </a:lnTo>
                  <a:lnTo>
                    <a:pt x="720" y="421"/>
                  </a:lnTo>
                  <a:lnTo>
                    <a:pt x="723" y="416"/>
                  </a:lnTo>
                  <a:lnTo>
                    <a:pt x="725" y="408"/>
                  </a:lnTo>
                  <a:lnTo>
                    <a:pt x="728" y="400"/>
                  </a:lnTo>
                  <a:lnTo>
                    <a:pt x="732" y="380"/>
                  </a:lnTo>
                  <a:lnTo>
                    <a:pt x="734" y="360"/>
                  </a:lnTo>
                  <a:lnTo>
                    <a:pt x="736" y="324"/>
                  </a:lnTo>
                  <a:lnTo>
                    <a:pt x="736" y="309"/>
                  </a:lnTo>
                  <a:lnTo>
                    <a:pt x="728" y="304"/>
                  </a:lnTo>
                  <a:lnTo>
                    <a:pt x="722" y="302"/>
                  </a:lnTo>
                  <a:lnTo>
                    <a:pt x="718" y="302"/>
                  </a:lnTo>
                  <a:lnTo>
                    <a:pt x="714" y="303"/>
                  </a:lnTo>
                  <a:lnTo>
                    <a:pt x="711" y="304"/>
                  </a:lnTo>
                  <a:lnTo>
                    <a:pt x="708" y="304"/>
                  </a:lnTo>
                  <a:lnTo>
                    <a:pt x="703" y="302"/>
                  </a:lnTo>
                  <a:lnTo>
                    <a:pt x="697" y="297"/>
                  </a:lnTo>
                  <a:lnTo>
                    <a:pt x="685" y="298"/>
                  </a:lnTo>
                  <a:lnTo>
                    <a:pt x="676" y="300"/>
                  </a:lnTo>
                  <a:lnTo>
                    <a:pt x="666" y="302"/>
                  </a:lnTo>
                  <a:lnTo>
                    <a:pt x="650" y="303"/>
                  </a:lnTo>
                  <a:lnTo>
                    <a:pt x="641" y="302"/>
                  </a:lnTo>
                  <a:lnTo>
                    <a:pt x="634" y="299"/>
                  </a:lnTo>
                  <a:lnTo>
                    <a:pt x="631" y="298"/>
                  </a:lnTo>
                  <a:lnTo>
                    <a:pt x="628" y="295"/>
                  </a:lnTo>
                  <a:lnTo>
                    <a:pt x="626" y="293"/>
                  </a:lnTo>
                  <a:lnTo>
                    <a:pt x="623" y="290"/>
                  </a:lnTo>
                  <a:lnTo>
                    <a:pt x="620" y="282"/>
                  </a:lnTo>
                  <a:lnTo>
                    <a:pt x="619" y="274"/>
                  </a:lnTo>
                  <a:lnTo>
                    <a:pt x="618" y="264"/>
                  </a:lnTo>
                  <a:lnTo>
                    <a:pt x="617" y="253"/>
                  </a:lnTo>
                  <a:lnTo>
                    <a:pt x="616" y="244"/>
                  </a:lnTo>
                  <a:lnTo>
                    <a:pt x="613" y="236"/>
                  </a:lnTo>
                  <a:lnTo>
                    <a:pt x="610" y="227"/>
                  </a:lnTo>
                  <a:lnTo>
                    <a:pt x="607" y="219"/>
                  </a:lnTo>
                  <a:lnTo>
                    <a:pt x="604" y="211"/>
                  </a:lnTo>
                  <a:lnTo>
                    <a:pt x="600" y="203"/>
                  </a:lnTo>
                  <a:lnTo>
                    <a:pt x="598" y="195"/>
                  </a:lnTo>
                  <a:lnTo>
                    <a:pt x="597" y="186"/>
                  </a:lnTo>
                  <a:lnTo>
                    <a:pt x="598" y="181"/>
                  </a:lnTo>
                  <a:lnTo>
                    <a:pt x="600" y="177"/>
                  </a:lnTo>
                  <a:lnTo>
                    <a:pt x="604" y="171"/>
                  </a:lnTo>
                  <a:lnTo>
                    <a:pt x="607" y="167"/>
                  </a:lnTo>
                  <a:lnTo>
                    <a:pt x="610" y="162"/>
                  </a:lnTo>
                  <a:lnTo>
                    <a:pt x="613" y="157"/>
                  </a:lnTo>
                  <a:lnTo>
                    <a:pt x="616" y="153"/>
                  </a:lnTo>
                  <a:lnTo>
                    <a:pt x="617" y="148"/>
                  </a:lnTo>
                  <a:lnTo>
                    <a:pt x="616" y="136"/>
                  </a:lnTo>
                  <a:lnTo>
                    <a:pt x="612" y="120"/>
                  </a:lnTo>
                  <a:lnTo>
                    <a:pt x="611" y="109"/>
                  </a:lnTo>
                  <a:lnTo>
                    <a:pt x="611" y="100"/>
                  </a:lnTo>
                  <a:lnTo>
                    <a:pt x="613" y="90"/>
                  </a:lnTo>
                  <a:lnTo>
                    <a:pt x="617" y="81"/>
                  </a:lnTo>
                  <a:lnTo>
                    <a:pt x="594" y="77"/>
                  </a:lnTo>
                  <a:lnTo>
                    <a:pt x="544" y="70"/>
                  </a:lnTo>
                  <a:lnTo>
                    <a:pt x="517" y="67"/>
                  </a:lnTo>
                  <a:lnTo>
                    <a:pt x="494" y="66"/>
                  </a:lnTo>
                  <a:lnTo>
                    <a:pt x="484" y="65"/>
                  </a:lnTo>
                  <a:lnTo>
                    <a:pt x="477" y="66"/>
                  </a:lnTo>
                  <a:lnTo>
                    <a:pt x="473" y="67"/>
                  </a:lnTo>
                  <a:lnTo>
                    <a:pt x="471" y="69"/>
                  </a:lnTo>
                  <a:lnTo>
                    <a:pt x="471" y="73"/>
                  </a:lnTo>
                  <a:lnTo>
                    <a:pt x="471" y="81"/>
                  </a:lnTo>
                  <a:lnTo>
                    <a:pt x="470" y="86"/>
                  </a:lnTo>
                  <a:lnTo>
                    <a:pt x="469" y="91"/>
                  </a:lnTo>
                  <a:lnTo>
                    <a:pt x="466" y="96"/>
                  </a:lnTo>
                  <a:lnTo>
                    <a:pt x="463" y="101"/>
                  </a:lnTo>
                  <a:lnTo>
                    <a:pt x="460" y="107"/>
                  </a:lnTo>
                  <a:lnTo>
                    <a:pt x="454" y="112"/>
                  </a:lnTo>
                  <a:lnTo>
                    <a:pt x="448" y="117"/>
                  </a:lnTo>
                  <a:lnTo>
                    <a:pt x="440" y="122"/>
                  </a:lnTo>
                  <a:lnTo>
                    <a:pt x="430" y="125"/>
                  </a:lnTo>
                  <a:lnTo>
                    <a:pt x="419" y="128"/>
                  </a:lnTo>
                  <a:lnTo>
                    <a:pt x="406" y="130"/>
                  </a:lnTo>
                  <a:lnTo>
                    <a:pt x="392" y="130"/>
                  </a:lnTo>
                  <a:lnTo>
                    <a:pt x="385" y="129"/>
                  </a:lnTo>
                  <a:lnTo>
                    <a:pt x="378" y="127"/>
                  </a:lnTo>
                  <a:lnTo>
                    <a:pt x="372" y="122"/>
                  </a:lnTo>
                  <a:lnTo>
                    <a:pt x="364" y="115"/>
                  </a:lnTo>
                  <a:lnTo>
                    <a:pt x="358" y="108"/>
                  </a:lnTo>
                  <a:lnTo>
                    <a:pt x="351" y="100"/>
                  </a:lnTo>
                  <a:lnTo>
                    <a:pt x="344" y="91"/>
                  </a:lnTo>
                  <a:lnTo>
                    <a:pt x="339" y="82"/>
                  </a:lnTo>
                  <a:lnTo>
                    <a:pt x="333" y="72"/>
                  </a:lnTo>
                  <a:lnTo>
                    <a:pt x="328" y="60"/>
                  </a:lnTo>
                  <a:lnTo>
                    <a:pt x="324" y="50"/>
                  </a:lnTo>
                  <a:lnTo>
                    <a:pt x="319" y="39"/>
                  </a:lnTo>
                  <a:lnTo>
                    <a:pt x="316" y="29"/>
                  </a:lnTo>
                  <a:lnTo>
                    <a:pt x="314" y="19"/>
                  </a:lnTo>
                  <a:lnTo>
                    <a:pt x="312" y="10"/>
                  </a:lnTo>
                  <a:lnTo>
                    <a:pt x="312" y="0"/>
                  </a:lnTo>
                  <a:lnTo>
                    <a:pt x="26" y="0"/>
                  </a:lnTo>
                  <a:lnTo>
                    <a:pt x="26" y="5"/>
                  </a:lnTo>
                  <a:lnTo>
                    <a:pt x="28" y="10"/>
                  </a:lnTo>
                  <a:lnTo>
                    <a:pt x="30" y="15"/>
                  </a:lnTo>
                  <a:lnTo>
                    <a:pt x="34" y="19"/>
                  </a:lnTo>
                  <a:lnTo>
                    <a:pt x="38" y="22"/>
                  </a:lnTo>
                  <a:lnTo>
                    <a:pt x="42" y="26"/>
                  </a:lnTo>
                  <a:lnTo>
                    <a:pt x="47" y="29"/>
                  </a:lnTo>
                  <a:lnTo>
                    <a:pt x="52" y="31"/>
                  </a:lnTo>
                  <a:lnTo>
                    <a:pt x="58" y="47"/>
                  </a:lnTo>
                  <a:lnTo>
                    <a:pt x="67" y="61"/>
                  </a:lnTo>
                  <a:lnTo>
                    <a:pt x="75" y="75"/>
                  </a:lnTo>
                  <a:lnTo>
                    <a:pt x="84" y="89"/>
                  </a:lnTo>
                  <a:lnTo>
                    <a:pt x="92" y="104"/>
                  </a:lnTo>
                  <a:lnTo>
                    <a:pt x="98" y="121"/>
                  </a:lnTo>
                  <a:lnTo>
                    <a:pt x="102" y="130"/>
                  </a:lnTo>
                  <a:lnTo>
                    <a:pt x="104" y="139"/>
                  </a:lnTo>
                  <a:lnTo>
                    <a:pt x="105" y="150"/>
                  </a:lnTo>
                  <a:lnTo>
                    <a:pt x="105" y="161"/>
                  </a:lnTo>
                  <a:lnTo>
                    <a:pt x="103" y="171"/>
                  </a:lnTo>
                  <a:lnTo>
                    <a:pt x="98" y="183"/>
                  </a:lnTo>
                  <a:lnTo>
                    <a:pt x="96" y="190"/>
                  </a:lnTo>
                  <a:lnTo>
                    <a:pt x="94" y="196"/>
                  </a:lnTo>
                  <a:lnTo>
                    <a:pt x="93" y="203"/>
                  </a:lnTo>
                  <a:lnTo>
                    <a:pt x="92" y="210"/>
                  </a:lnTo>
                  <a:lnTo>
                    <a:pt x="93" y="217"/>
                  </a:lnTo>
                  <a:lnTo>
                    <a:pt x="94" y="223"/>
                  </a:lnTo>
                  <a:lnTo>
                    <a:pt x="96" y="229"/>
                  </a:lnTo>
                  <a:lnTo>
                    <a:pt x="98" y="236"/>
                  </a:lnTo>
                  <a:lnTo>
                    <a:pt x="105" y="248"/>
                  </a:lnTo>
                  <a:lnTo>
                    <a:pt x="112" y="260"/>
                  </a:lnTo>
                  <a:lnTo>
                    <a:pt x="119" y="272"/>
                  </a:lnTo>
                  <a:lnTo>
                    <a:pt x="126" y="285"/>
                  </a:lnTo>
                  <a:lnTo>
                    <a:pt x="128" y="293"/>
                  </a:lnTo>
                  <a:lnTo>
                    <a:pt x="130" y="300"/>
                  </a:lnTo>
                  <a:lnTo>
                    <a:pt x="131" y="307"/>
                  </a:lnTo>
                  <a:lnTo>
                    <a:pt x="133" y="315"/>
                  </a:lnTo>
                  <a:lnTo>
                    <a:pt x="131" y="326"/>
                  </a:lnTo>
                  <a:lnTo>
                    <a:pt x="129" y="338"/>
                  </a:lnTo>
                  <a:lnTo>
                    <a:pt x="127" y="352"/>
                  </a:lnTo>
                  <a:lnTo>
                    <a:pt x="123" y="364"/>
                  </a:lnTo>
                  <a:lnTo>
                    <a:pt x="118" y="377"/>
                  </a:lnTo>
                  <a:lnTo>
                    <a:pt x="113" y="389"/>
                  </a:lnTo>
                  <a:lnTo>
                    <a:pt x="106" y="403"/>
                  </a:lnTo>
                  <a:lnTo>
                    <a:pt x="100" y="414"/>
                  </a:lnTo>
                  <a:lnTo>
                    <a:pt x="92" y="426"/>
                  </a:lnTo>
                  <a:lnTo>
                    <a:pt x="84" y="436"/>
                  </a:lnTo>
                  <a:lnTo>
                    <a:pt x="77" y="446"/>
                  </a:lnTo>
                  <a:lnTo>
                    <a:pt x="68" y="457"/>
                  </a:lnTo>
                  <a:lnTo>
                    <a:pt x="59" y="465"/>
                  </a:lnTo>
                  <a:lnTo>
                    <a:pt x="50" y="471"/>
                  </a:lnTo>
                  <a:lnTo>
                    <a:pt x="41" y="477"/>
                  </a:lnTo>
                  <a:lnTo>
                    <a:pt x="33" y="481"/>
                  </a:lnTo>
                  <a:lnTo>
                    <a:pt x="33" y="586"/>
                  </a:lnTo>
                  <a:lnTo>
                    <a:pt x="28" y="588"/>
                  </a:lnTo>
                  <a:lnTo>
                    <a:pt x="25" y="591"/>
                  </a:lnTo>
                  <a:lnTo>
                    <a:pt x="23" y="595"/>
                  </a:lnTo>
                  <a:lnTo>
                    <a:pt x="19" y="600"/>
                  </a:lnTo>
                  <a:lnTo>
                    <a:pt x="15" y="612"/>
                  </a:lnTo>
                  <a:lnTo>
                    <a:pt x="11" y="627"/>
                  </a:lnTo>
                  <a:lnTo>
                    <a:pt x="4" y="659"/>
                  </a:lnTo>
                  <a:lnTo>
                    <a:pt x="0" y="691"/>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80" name="Freeform 279"/>
            <p:cNvSpPr>
              <a:spLocks/>
            </p:cNvSpPr>
            <p:nvPr/>
          </p:nvSpPr>
          <p:spPr bwMode="auto">
            <a:xfrm>
              <a:off x="5748296" y="4223041"/>
              <a:ext cx="15875" cy="60325"/>
            </a:xfrm>
            <a:custGeom>
              <a:avLst/>
              <a:gdLst>
                <a:gd name="T0" fmla="*/ 0 w 39"/>
                <a:gd name="T1" fmla="*/ 2147483646 h 31"/>
                <a:gd name="T2" fmla="*/ 2147483646 w 39"/>
                <a:gd name="T3" fmla="*/ 2147483646 h 31"/>
                <a:gd name="T4" fmla="*/ 2147483646 w 39"/>
                <a:gd name="T5" fmla="*/ 2147483646 h 31"/>
                <a:gd name="T6" fmla="*/ 2147483646 w 39"/>
                <a:gd name="T7" fmla="*/ 2147483646 h 31"/>
                <a:gd name="T8" fmla="*/ 2147483646 w 39"/>
                <a:gd name="T9" fmla="*/ 2147483646 h 31"/>
                <a:gd name="T10" fmla="*/ 2147483646 w 39"/>
                <a:gd name="T11" fmla="*/ 2147483646 h 31"/>
                <a:gd name="T12" fmla="*/ 2147483646 w 39"/>
                <a:gd name="T13" fmla="*/ 2147483646 h 31"/>
                <a:gd name="T14" fmla="*/ 2147483646 w 39"/>
                <a:gd name="T15" fmla="*/ 0 h 31"/>
                <a:gd name="T16" fmla="*/ 2147483646 w 39"/>
                <a:gd name="T17" fmla="*/ 0 h 31"/>
                <a:gd name="T18" fmla="*/ 2147483646 w 39"/>
                <a:gd name="T19" fmla="*/ 0 h 31"/>
                <a:gd name="T20" fmla="*/ 2147483646 w 39"/>
                <a:gd name="T21" fmla="*/ 0 h 31"/>
                <a:gd name="T22" fmla="*/ 0 w 39"/>
                <a:gd name="T23" fmla="*/ 0 h 31"/>
                <a:gd name="T24" fmla="*/ 0 w 39"/>
                <a:gd name="T25" fmla="*/ 2147483646 h 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9" h="31">
                  <a:moveTo>
                    <a:pt x="0" y="31"/>
                  </a:moveTo>
                  <a:lnTo>
                    <a:pt x="12" y="28"/>
                  </a:lnTo>
                  <a:lnTo>
                    <a:pt x="22" y="28"/>
                  </a:lnTo>
                  <a:lnTo>
                    <a:pt x="26" y="28"/>
                  </a:lnTo>
                  <a:lnTo>
                    <a:pt x="30" y="28"/>
                  </a:lnTo>
                  <a:lnTo>
                    <a:pt x="35" y="27"/>
                  </a:lnTo>
                  <a:lnTo>
                    <a:pt x="39" y="25"/>
                  </a:lnTo>
                  <a:lnTo>
                    <a:pt x="39" y="0"/>
                  </a:lnTo>
                  <a:lnTo>
                    <a:pt x="26" y="0"/>
                  </a:lnTo>
                  <a:lnTo>
                    <a:pt x="17" y="0"/>
                  </a:lnTo>
                  <a:lnTo>
                    <a:pt x="8" y="0"/>
                  </a:lnTo>
                  <a:lnTo>
                    <a:pt x="0" y="0"/>
                  </a:lnTo>
                  <a:lnTo>
                    <a:pt x="0" y="31"/>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81" name="Freeform 280"/>
            <p:cNvSpPr>
              <a:spLocks/>
            </p:cNvSpPr>
            <p:nvPr/>
          </p:nvSpPr>
          <p:spPr bwMode="auto">
            <a:xfrm>
              <a:off x="5849896" y="4765965"/>
              <a:ext cx="396875" cy="398462"/>
            </a:xfrm>
            <a:custGeom>
              <a:avLst/>
              <a:gdLst>
                <a:gd name="T0" fmla="*/ 2147483646 w 903"/>
                <a:gd name="T1" fmla="*/ 2147483646 h 759"/>
                <a:gd name="T2" fmla="*/ 2147483646 w 903"/>
                <a:gd name="T3" fmla="*/ 2147483646 h 759"/>
                <a:gd name="T4" fmla="*/ 2147483646 w 903"/>
                <a:gd name="T5" fmla="*/ 2147483646 h 759"/>
                <a:gd name="T6" fmla="*/ 2147483646 w 903"/>
                <a:gd name="T7" fmla="*/ 2147483646 h 759"/>
                <a:gd name="T8" fmla="*/ 2147483646 w 903"/>
                <a:gd name="T9" fmla="*/ 2147483646 h 759"/>
                <a:gd name="T10" fmla="*/ 2147483646 w 903"/>
                <a:gd name="T11" fmla="*/ 2147483646 h 759"/>
                <a:gd name="T12" fmla="*/ 2147483646 w 903"/>
                <a:gd name="T13" fmla="*/ 2147483646 h 759"/>
                <a:gd name="T14" fmla="*/ 2147483646 w 903"/>
                <a:gd name="T15" fmla="*/ 2147483646 h 759"/>
                <a:gd name="T16" fmla="*/ 2147483646 w 903"/>
                <a:gd name="T17" fmla="*/ 2147483646 h 759"/>
                <a:gd name="T18" fmla="*/ 2147483646 w 903"/>
                <a:gd name="T19" fmla="*/ 2147483646 h 759"/>
                <a:gd name="T20" fmla="*/ 2147483646 w 903"/>
                <a:gd name="T21" fmla="*/ 2147483646 h 759"/>
                <a:gd name="T22" fmla="*/ 2147483646 w 903"/>
                <a:gd name="T23" fmla="*/ 2147483646 h 759"/>
                <a:gd name="T24" fmla="*/ 2147483646 w 903"/>
                <a:gd name="T25" fmla="*/ 2147483646 h 759"/>
                <a:gd name="T26" fmla="*/ 2147483646 w 903"/>
                <a:gd name="T27" fmla="*/ 2147483646 h 759"/>
                <a:gd name="T28" fmla="*/ 2147483646 w 903"/>
                <a:gd name="T29" fmla="*/ 2147483646 h 759"/>
                <a:gd name="T30" fmla="*/ 2147483646 w 903"/>
                <a:gd name="T31" fmla="*/ 2147483646 h 759"/>
                <a:gd name="T32" fmla="*/ 2147483646 w 903"/>
                <a:gd name="T33" fmla="*/ 2147483646 h 759"/>
                <a:gd name="T34" fmla="*/ 2147483646 w 903"/>
                <a:gd name="T35" fmla="*/ 2147483646 h 759"/>
                <a:gd name="T36" fmla="*/ 2147483646 w 903"/>
                <a:gd name="T37" fmla="*/ 2147483646 h 759"/>
                <a:gd name="T38" fmla="*/ 2147483646 w 903"/>
                <a:gd name="T39" fmla="*/ 2147483646 h 759"/>
                <a:gd name="T40" fmla="*/ 2147483646 w 903"/>
                <a:gd name="T41" fmla="*/ 2147483646 h 759"/>
                <a:gd name="T42" fmla="*/ 2147483646 w 903"/>
                <a:gd name="T43" fmla="*/ 2147483646 h 759"/>
                <a:gd name="T44" fmla="*/ 2147483646 w 903"/>
                <a:gd name="T45" fmla="*/ 2147483646 h 759"/>
                <a:gd name="T46" fmla="*/ 2147483646 w 903"/>
                <a:gd name="T47" fmla="*/ 2147483646 h 759"/>
                <a:gd name="T48" fmla="*/ 2147483646 w 903"/>
                <a:gd name="T49" fmla="*/ 2147483646 h 759"/>
                <a:gd name="T50" fmla="*/ 2147483646 w 903"/>
                <a:gd name="T51" fmla="*/ 2147483646 h 759"/>
                <a:gd name="T52" fmla="*/ 2147483646 w 903"/>
                <a:gd name="T53" fmla="*/ 2147483646 h 759"/>
                <a:gd name="T54" fmla="*/ 0 w 903"/>
                <a:gd name="T55" fmla="*/ 2147483646 h 759"/>
                <a:gd name="T56" fmla="*/ 2147483646 w 903"/>
                <a:gd name="T57" fmla="*/ 2147483646 h 759"/>
                <a:gd name="T58" fmla="*/ 2147483646 w 903"/>
                <a:gd name="T59" fmla="*/ 2147483646 h 759"/>
                <a:gd name="T60" fmla="*/ 2147483646 w 903"/>
                <a:gd name="T61" fmla="*/ 2147483646 h 759"/>
                <a:gd name="T62" fmla="*/ 2147483646 w 903"/>
                <a:gd name="T63" fmla="*/ 2147483646 h 759"/>
                <a:gd name="T64" fmla="*/ 2147483646 w 903"/>
                <a:gd name="T65" fmla="*/ 2147483646 h 759"/>
                <a:gd name="T66" fmla="*/ 2147483646 w 903"/>
                <a:gd name="T67" fmla="*/ 2147483646 h 759"/>
                <a:gd name="T68" fmla="*/ 2147483646 w 903"/>
                <a:gd name="T69" fmla="*/ 2147483646 h 759"/>
                <a:gd name="T70" fmla="*/ 2147483646 w 903"/>
                <a:gd name="T71" fmla="*/ 2147483646 h 759"/>
                <a:gd name="T72" fmla="*/ 2147483646 w 903"/>
                <a:gd name="T73" fmla="*/ 2147483646 h 759"/>
                <a:gd name="T74" fmla="*/ 2147483646 w 903"/>
                <a:gd name="T75" fmla="*/ 2147483646 h 759"/>
                <a:gd name="T76" fmla="*/ 2147483646 w 903"/>
                <a:gd name="T77" fmla="*/ 2147483646 h 759"/>
                <a:gd name="T78" fmla="*/ 2147483646 w 903"/>
                <a:gd name="T79" fmla="*/ 2147483646 h 759"/>
                <a:gd name="T80" fmla="*/ 2147483646 w 903"/>
                <a:gd name="T81" fmla="*/ 2147483646 h 759"/>
                <a:gd name="T82" fmla="*/ 2147483646 w 903"/>
                <a:gd name="T83" fmla="*/ 2147483646 h 759"/>
                <a:gd name="T84" fmla="*/ 2147483646 w 903"/>
                <a:gd name="T85" fmla="*/ 2147483646 h 759"/>
                <a:gd name="T86" fmla="*/ 2147483646 w 903"/>
                <a:gd name="T87" fmla="*/ 2147483646 h 759"/>
                <a:gd name="T88" fmla="*/ 2147483646 w 903"/>
                <a:gd name="T89" fmla="*/ 2147483646 h 759"/>
                <a:gd name="T90" fmla="*/ 2147483646 w 903"/>
                <a:gd name="T91" fmla="*/ 2147483646 h 759"/>
                <a:gd name="T92" fmla="*/ 2147483646 w 903"/>
                <a:gd name="T93" fmla="*/ 2147483646 h 759"/>
                <a:gd name="T94" fmla="*/ 2147483646 w 903"/>
                <a:gd name="T95" fmla="*/ 2147483646 h 759"/>
                <a:gd name="T96" fmla="*/ 2147483646 w 903"/>
                <a:gd name="T97" fmla="*/ 2147483646 h 759"/>
                <a:gd name="T98" fmla="*/ 2147483646 w 903"/>
                <a:gd name="T99" fmla="*/ 2147483646 h 759"/>
                <a:gd name="T100" fmla="*/ 2147483646 w 903"/>
                <a:gd name="T101" fmla="*/ 2147483646 h 759"/>
                <a:gd name="T102" fmla="*/ 2147483646 w 903"/>
                <a:gd name="T103" fmla="*/ 2147483646 h 759"/>
                <a:gd name="T104" fmla="*/ 2147483646 w 903"/>
                <a:gd name="T105" fmla="*/ 2147483646 h 759"/>
                <a:gd name="T106" fmla="*/ 2147483646 w 903"/>
                <a:gd name="T107" fmla="*/ 2147483646 h 759"/>
                <a:gd name="T108" fmla="*/ 2147483646 w 903"/>
                <a:gd name="T109" fmla="*/ 2147483646 h 759"/>
                <a:gd name="T110" fmla="*/ 2147483646 w 903"/>
                <a:gd name="T111" fmla="*/ 2147483646 h 759"/>
                <a:gd name="T112" fmla="*/ 2147483646 w 903"/>
                <a:gd name="T113" fmla="*/ 2147483646 h 759"/>
                <a:gd name="T114" fmla="*/ 2147483646 w 903"/>
                <a:gd name="T115" fmla="*/ 2147483646 h 759"/>
                <a:gd name="T116" fmla="*/ 2147483646 w 903"/>
                <a:gd name="T117" fmla="*/ 2147483646 h 759"/>
                <a:gd name="T118" fmla="*/ 2147483646 w 903"/>
                <a:gd name="T119" fmla="*/ 2147483646 h 759"/>
                <a:gd name="T120" fmla="*/ 2147483646 w 903"/>
                <a:gd name="T121" fmla="*/ 2147483646 h 759"/>
                <a:gd name="T122" fmla="*/ 2147483646 w 903"/>
                <a:gd name="T123" fmla="*/ 2147483646 h 759"/>
                <a:gd name="T124" fmla="*/ 2147483646 w 903"/>
                <a:gd name="T125" fmla="*/ 2147483646 h 75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903" h="759">
                  <a:moveTo>
                    <a:pt x="870" y="296"/>
                  </a:moveTo>
                  <a:lnTo>
                    <a:pt x="875" y="295"/>
                  </a:lnTo>
                  <a:lnTo>
                    <a:pt x="886" y="293"/>
                  </a:lnTo>
                  <a:lnTo>
                    <a:pt x="899" y="291"/>
                  </a:lnTo>
                  <a:lnTo>
                    <a:pt x="903" y="290"/>
                  </a:lnTo>
                  <a:lnTo>
                    <a:pt x="863" y="364"/>
                  </a:lnTo>
                  <a:lnTo>
                    <a:pt x="863" y="376"/>
                  </a:lnTo>
                  <a:lnTo>
                    <a:pt x="863" y="388"/>
                  </a:lnTo>
                  <a:lnTo>
                    <a:pt x="857" y="392"/>
                  </a:lnTo>
                  <a:lnTo>
                    <a:pt x="849" y="397"/>
                  </a:lnTo>
                  <a:lnTo>
                    <a:pt x="840" y="405"/>
                  </a:lnTo>
                  <a:lnTo>
                    <a:pt x="832" y="414"/>
                  </a:lnTo>
                  <a:lnTo>
                    <a:pt x="813" y="436"/>
                  </a:lnTo>
                  <a:lnTo>
                    <a:pt x="794" y="460"/>
                  </a:lnTo>
                  <a:lnTo>
                    <a:pt x="776" y="485"/>
                  </a:lnTo>
                  <a:lnTo>
                    <a:pt x="761" y="507"/>
                  </a:lnTo>
                  <a:lnTo>
                    <a:pt x="749" y="525"/>
                  </a:lnTo>
                  <a:lnTo>
                    <a:pt x="744" y="537"/>
                  </a:lnTo>
                  <a:lnTo>
                    <a:pt x="732" y="550"/>
                  </a:lnTo>
                  <a:lnTo>
                    <a:pt x="720" y="561"/>
                  </a:lnTo>
                  <a:lnTo>
                    <a:pt x="706" y="571"/>
                  </a:lnTo>
                  <a:lnTo>
                    <a:pt x="694" y="581"/>
                  </a:lnTo>
                  <a:lnTo>
                    <a:pt x="670" y="598"/>
                  </a:lnTo>
                  <a:lnTo>
                    <a:pt x="647" y="613"/>
                  </a:lnTo>
                  <a:lnTo>
                    <a:pt x="624" y="628"/>
                  </a:lnTo>
                  <a:lnTo>
                    <a:pt x="603" y="646"/>
                  </a:lnTo>
                  <a:lnTo>
                    <a:pt x="592" y="655"/>
                  </a:lnTo>
                  <a:lnTo>
                    <a:pt x="583" y="666"/>
                  </a:lnTo>
                  <a:lnTo>
                    <a:pt x="574" y="677"/>
                  </a:lnTo>
                  <a:lnTo>
                    <a:pt x="565" y="690"/>
                  </a:lnTo>
                  <a:lnTo>
                    <a:pt x="561" y="694"/>
                  </a:lnTo>
                  <a:lnTo>
                    <a:pt x="557" y="698"/>
                  </a:lnTo>
                  <a:lnTo>
                    <a:pt x="553" y="700"/>
                  </a:lnTo>
                  <a:lnTo>
                    <a:pt x="546" y="702"/>
                  </a:lnTo>
                  <a:lnTo>
                    <a:pt x="534" y="704"/>
                  </a:lnTo>
                  <a:lnTo>
                    <a:pt x="520" y="705"/>
                  </a:lnTo>
                  <a:lnTo>
                    <a:pt x="513" y="705"/>
                  </a:lnTo>
                  <a:lnTo>
                    <a:pt x="507" y="706"/>
                  </a:lnTo>
                  <a:lnTo>
                    <a:pt x="501" y="708"/>
                  </a:lnTo>
                  <a:lnTo>
                    <a:pt x="496" y="710"/>
                  </a:lnTo>
                  <a:lnTo>
                    <a:pt x="491" y="713"/>
                  </a:lnTo>
                  <a:lnTo>
                    <a:pt x="488" y="716"/>
                  </a:lnTo>
                  <a:lnTo>
                    <a:pt x="486" y="721"/>
                  </a:lnTo>
                  <a:lnTo>
                    <a:pt x="485" y="727"/>
                  </a:lnTo>
                  <a:lnTo>
                    <a:pt x="444" y="727"/>
                  </a:lnTo>
                  <a:lnTo>
                    <a:pt x="415" y="727"/>
                  </a:lnTo>
                  <a:lnTo>
                    <a:pt x="395" y="727"/>
                  </a:lnTo>
                  <a:lnTo>
                    <a:pt x="372" y="727"/>
                  </a:lnTo>
                  <a:lnTo>
                    <a:pt x="359" y="727"/>
                  </a:lnTo>
                  <a:lnTo>
                    <a:pt x="348" y="729"/>
                  </a:lnTo>
                  <a:lnTo>
                    <a:pt x="344" y="730"/>
                  </a:lnTo>
                  <a:lnTo>
                    <a:pt x="339" y="732"/>
                  </a:lnTo>
                  <a:lnTo>
                    <a:pt x="332" y="735"/>
                  </a:lnTo>
                  <a:lnTo>
                    <a:pt x="325" y="739"/>
                  </a:lnTo>
                  <a:lnTo>
                    <a:pt x="320" y="735"/>
                  </a:lnTo>
                  <a:lnTo>
                    <a:pt x="316" y="732"/>
                  </a:lnTo>
                  <a:lnTo>
                    <a:pt x="310" y="730"/>
                  </a:lnTo>
                  <a:lnTo>
                    <a:pt x="306" y="729"/>
                  </a:lnTo>
                  <a:lnTo>
                    <a:pt x="296" y="727"/>
                  </a:lnTo>
                  <a:lnTo>
                    <a:pt x="286" y="727"/>
                  </a:lnTo>
                  <a:lnTo>
                    <a:pt x="283" y="730"/>
                  </a:lnTo>
                  <a:lnTo>
                    <a:pt x="278" y="732"/>
                  </a:lnTo>
                  <a:lnTo>
                    <a:pt x="272" y="735"/>
                  </a:lnTo>
                  <a:lnTo>
                    <a:pt x="263" y="737"/>
                  </a:lnTo>
                  <a:lnTo>
                    <a:pt x="242" y="742"/>
                  </a:lnTo>
                  <a:lnTo>
                    <a:pt x="218" y="747"/>
                  </a:lnTo>
                  <a:lnTo>
                    <a:pt x="173" y="756"/>
                  </a:lnTo>
                  <a:lnTo>
                    <a:pt x="146" y="759"/>
                  </a:lnTo>
                  <a:lnTo>
                    <a:pt x="139" y="758"/>
                  </a:lnTo>
                  <a:lnTo>
                    <a:pt x="131" y="757"/>
                  </a:lnTo>
                  <a:lnTo>
                    <a:pt x="123" y="756"/>
                  </a:lnTo>
                  <a:lnTo>
                    <a:pt x="116" y="753"/>
                  </a:lnTo>
                  <a:lnTo>
                    <a:pt x="109" y="750"/>
                  </a:lnTo>
                  <a:lnTo>
                    <a:pt x="103" y="746"/>
                  </a:lnTo>
                  <a:lnTo>
                    <a:pt x="96" y="743"/>
                  </a:lnTo>
                  <a:lnTo>
                    <a:pt x="90" y="739"/>
                  </a:lnTo>
                  <a:lnTo>
                    <a:pt x="85" y="734"/>
                  </a:lnTo>
                  <a:lnTo>
                    <a:pt x="82" y="730"/>
                  </a:lnTo>
                  <a:lnTo>
                    <a:pt x="78" y="725"/>
                  </a:lnTo>
                  <a:lnTo>
                    <a:pt x="76" y="719"/>
                  </a:lnTo>
                  <a:lnTo>
                    <a:pt x="75" y="714"/>
                  </a:lnTo>
                  <a:lnTo>
                    <a:pt x="75" y="708"/>
                  </a:lnTo>
                  <a:lnTo>
                    <a:pt x="76" y="703"/>
                  </a:lnTo>
                  <a:lnTo>
                    <a:pt x="79" y="697"/>
                  </a:lnTo>
                  <a:lnTo>
                    <a:pt x="60" y="648"/>
                  </a:lnTo>
                  <a:lnTo>
                    <a:pt x="65" y="639"/>
                  </a:lnTo>
                  <a:lnTo>
                    <a:pt x="72" y="632"/>
                  </a:lnTo>
                  <a:lnTo>
                    <a:pt x="75" y="628"/>
                  </a:lnTo>
                  <a:lnTo>
                    <a:pt x="77" y="625"/>
                  </a:lnTo>
                  <a:lnTo>
                    <a:pt x="79" y="621"/>
                  </a:lnTo>
                  <a:lnTo>
                    <a:pt x="79" y="616"/>
                  </a:lnTo>
                  <a:lnTo>
                    <a:pt x="79" y="608"/>
                  </a:lnTo>
                  <a:lnTo>
                    <a:pt x="78" y="600"/>
                  </a:lnTo>
                  <a:lnTo>
                    <a:pt x="76" y="592"/>
                  </a:lnTo>
                  <a:lnTo>
                    <a:pt x="74" y="584"/>
                  </a:lnTo>
                  <a:lnTo>
                    <a:pt x="68" y="572"/>
                  </a:lnTo>
                  <a:lnTo>
                    <a:pt x="61" y="561"/>
                  </a:lnTo>
                  <a:lnTo>
                    <a:pt x="43" y="542"/>
                  </a:lnTo>
                  <a:lnTo>
                    <a:pt x="27" y="524"/>
                  </a:lnTo>
                  <a:lnTo>
                    <a:pt x="22" y="516"/>
                  </a:lnTo>
                  <a:lnTo>
                    <a:pt x="18" y="509"/>
                  </a:lnTo>
                  <a:lnTo>
                    <a:pt x="16" y="502"/>
                  </a:lnTo>
                  <a:lnTo>
                    <a:pt x="14" y="496"/>
                  </a:lnTo>
                  <a:lnTo>
                    <a:pt x="12" y="484"/>
                  </a:lnTo>
                  <a:lnTo>
                    <a:pt x="11" y="472"/>
                  </a:lnTo>
                  <a:lnTo>
                    <a:pt x="11" y="461"/>
                  </a:lnTo>
                  <a:lnTo>
                    <a:pt x="11" y="450"/>
                  </a:lnTo>
                  <a:lnTo>
                    <a:pt x="10" y="439"/>
                  </a:lnTo>
                  <a:lnTo>
                    <a:pt x="7" y="426"/>
                  </a:lnTo>
                  <a:lnTo>
                    <a:pt x="6" y="412"/>
                  </a:lnTo>
                  <a:lnTo>
                    <a:pt x="4" y="395"/>
                  </a:lnTo>
                  <a:lnTo>
                    <a:pt x="0" y="377"/>
                  </a:lnTo>
                  <a:lnTo>
                    <a:pt x="0" y="364"/>
                  </a:lnTo>
                  <a:lnTo>
                    <a:pt x="33" y="364"/>
                  </a:lnTo>
                  <a:lnTo>
                    <a:pt x="36" y="371"/>
                  </a:lnTo>
                  <a:lnTo>
                    <a:pt x="39" y="377"/>
                  </a:lnTo>
                  <a:lnTo>
                    <a:pt x="43" y="382"/>
                  </a:lnTo>
                  <a:lnTo>
                    <a:pt x="48" y="387"/>
                  </a:lnTo>
                  <a:lnTo>
                    <a:pt x="52" y="392"/>
                  </a:lnTo>
                  <a:lnTo>
                    <a:pt x="57" y="396"/>
                  </a:lnTo>
                  <a:lnTo>
                    <a:pt x="63" y="399"/>
                  </a:lnTo>
                  <a:lnTo>
                    <a:pt x="68" y="402"/>
                  </a:lnTo>
                  <a:lnTo>
                    <a:pt x="81" y="407"/>
                  </a:lnTo>
                  <a:lnTo>
                    <a:pt x="94" y="410"/>
                  </a:lnTo>
                  <a:lnTo>
                    <a:pt x="107" y="412"/>
                  </a:lnTo>
                  <a:lnTo>
                    <a:pt x="119" y="413"/>
                  </a:lnTo>
                  <a:lnTo>
                    <a:pt x="128" y="412"/>
                  </a:lnTo>
                  <a:lnTo>
                    <a:pt x="135" y="411"/>
                  </a:lnTo>
                  <a:lnTo>
                    <a:pt x="142" y="409"/>
                  </a:lnTo>
                  <a:lnTo>
                    <a:pt x="149" y="407"/>
                  </a:lnTo>
                  <a:lnTo>
                    <a:pt x="154" y="404"/>
                  </a:lnTo>
                  <a:lnTo>
                    <a:pt x="160" y="400"/>
                  </a:lnTo>
                  <a:lnTo>
                    <a:pt x="164" y="396"/>
                  </a:lnTo>
                  <a:lnTo>
                    <a:pt x="168" y="392"/>
                  </a:lnTo>
                  <a:lnTo>
                    <a:pt x="176" y="382"/>
                  </a:lnTo>
                  <a:lnTo>
                    <a:pt x="182" y="372"/>
                  </a:lnTo>
                  <a:lnTo>
                    <a:pt x="187" y="361"/>
                  </a:lnTo>
                  <a:lnTo>
                    <a:pt x="193" y="351"/>
                  </a:lnTo>
                  <a:lnTo>
                    <a:pt x="193" y="240"/>
                  </a:lnTo>
                  <a:lnTo>
                    <a:pt x="197" y="229"/>
                  </a:lnTo>
                  <a:lnTo>
                    <a:pt x="199" y="217"/>
                  </a:lnTo>
                  <a:lnTo>
                    <a:pt x="201" y="206"/>
                  </a:lnTo>
                  <a:lnTo>
                    <a:pt x="202" y="194"/>
                  </a:lnTo>
                  <a:lnTo>
                    <a:pt x="204" y="184"/>
                  </a:lnTo>
                  <a:lnTo>
                    <a:pt x="206" y="176"/>
                  </a:lnTo>
                  <a:lnTo>
                    <a:pt x="207" y="173"/>
                  </a:lnTo>
                  <a:lnTo>
                    <a:pt x="208" y="170"/>
                  </a:lnTo>
                  <a:lnTo>
                    <a:pt x="210" y="168"/>
                  </a:lnTo>
                  <a:lnTo>
                    <a:pt x="212" y="167"/>
                  </a:lnTo>
                  <a:lnTo>
                    <a:pt x="220" y="171"/>
                  </a:lnTo>
                  <a:lnTo>
                    <a:pt x="229" y="175"/>
                  </a:lnTo>
                  <a:lnTo>
                    <a:pt x="239" y="178"/>
                  </a:lnTo>
                  <a:lnTo>
                    <a:pt x="245" y="179"/>
                  </a:lnTo>
                  <a:lnTo>
                    <a:pt x="245" y="201"/>
                  </a:lnTo>
                  <a:lnTo>
                    <a:pt x="245" y="219"/>
                  </a:lnTo>
                  <a:lnTo>
                    <a:pt x="245" y="238"/>
                  </a:lnTo>
                  <a:lnTo>
                    <a:pt x="245" y="259"/>
                  </a:lnTo>
                  <a:lnTo>
                    <a:pt x="246" y="265"/>
                  </a:lnTo>
                  <a:lnTo>
                    <a:pt x="246" y="270"/>
                  </a:lnTo>
                  <a:lnTo>
                    <a:pt x="247" y="274"/>
                  </a:lnTo>
                  <a:lnTo>
                    <a:pt x="250" y="278"/>
                  </a:lnTo>
                  <a:lnTo>
                    <a:pt x="252" y="281"/>
                  </a:lnTo>
                  <a:lnTo>
                    <a:pt x="254" y="284"/>
                  </a:lnTo>
                  <a:lnTo>
                    <a:pt x="256" y="287"/>
                  </a:lnTo>
                  <a:lnTo>
                    <a:pt x="260" y="289"/>
                  </a:lnTo>
                  <a:lnTo>
                    <a:pt x="267" y="292"/>
                  </a:lnTo>
                  <a:lnTo>
                    <a:pt x="276" y="294"/>
                  </a:lnTo>
                  <a:lnTo>
                    <a:pt x="287" y="295"/>
                  </a:lnTo>
                  <a:lnTo>
                    <a:pt x="299" y="296"/>
                  </a:lnTo>
                  <a:lnTo>
                    <a:pt x="303" y="295"/>
                  </a:lnTo>
                  <a:lnTo>
                    <a:pt x="308" y="295"/>
                  </a:lnTo>
                  <a:lnTo>
                    <a:pt x="312" y="293"/>
                  </a:lnTo>
                  <a:lnTo>
                    <a:pt x="316" y="291"/>
                  </a:lnTo>
                  <a:lnTo>
                    <a:pt x="322" y="286"/>
                  </a:lnTo>
                  <a:lnTo>
                    <a:pt x="329" y="280"/>
                  </a:lnTo>
                  <a:lnTo>
                    <a:pt x="333" y="272"/>
                  </a:lnTo>
                  <a:lnTo>
                    <a:pt x="337" y="263"/>
                  </a:lnTo>
                  <a:lnTo>
                    <a:pt x="342" y="254"/>
                  </a:lnTo>
                  <a:lnTo>
                    <a:pt x="345" y="243"/>
                  </a:lnTo>
                  <a:lnTo>
                    <a:pt x="350" y="234"/>
                  </a:lnTo>
                  <a:lnTo>
                    <a:pt x="353" y="224"/>
                  </a:lnTo>
                  <a:lnTo>
                    <a:pt x="357" y="216"/>
                  </a:lnTo>
                  <a:lnTo>
                    <a:pt x="363" y="208"/>
                  </a:lnTo>
                  <a:lnTo>
                    <a:pt x="368" y="201"/>
                  </a:lnTo>
                  <a:lnTo>
                    <a:pt x="375" y="195"/>
                  </a:lnTo>
                  <a:lnTo>
                    <a:pt x="378" y="193"/>
                  </a:lnTo>
                  <a:lnTo>
                    <a:pt x="382" y="192"/>
                  </a:lnTo>
                  <a:lnTo>
                    <a:pt x="387" y="191"/>
                  </a:lnTo>
                  <a:lnTo>
                    <a:pt x="392" y="191"/>
                  </a:lnTo>
                  <a:lnTo>
                    <a:pt x="400" y="191"/>
                  </a:lnTo>
                  <a:lnTo>
                    <a:pt x="408" y="192"/>
                  </a:lnTo>
                  <a:lnTo>
                    <a:pt x="414" y="193"/>
                  </a:lnTo>
                  <a:lnTo>
                    <a:pt x="421" y="195"/>
                  </a:lnTo>
                  <a:lnTo>
                    <a:pt x="431" y="200"/>
                  </a:lnTo>
                  <a:lnTo>
                    <a:pt x="441" y="204"/>
                  </a:lnTo>
                  <a:lnTo>
                    <a:pt x="451" y="208"/>
                  </a:lnTo>
                  <a:lnTo>
                    <a:pt x="460" y="212"/>
                  </a:lnTo>
                  <a:lnTo>
                    <a:pt x="466" y="214"/>
                  </a:lnTo>
                  <a:lnTo>
                    <a:pt x="471" y="215"/>
                  </a:lnTo>
                  <a:lnTo>
                    <a:pt x="478" y="216"/>
                  </a:lnTo>
                  <a:lnTo>
                    <a:pt x="485" y="216"/>
                  </a:lnTo>
                  <a:lnTo>
                    <a:pt x="496" y="216"/>
                  </a:lnTo>
                  <a:lnTo>
                    <a:pt x="504" y="215"/>
                  </a:lnTo>
                  <a:lnTo>
                    <a:pt x="512" y="213"/>
                  </a:lnTo>
                  <a:lnTo>
                    <a:pt x="518" y="211"/>
                  </a:lnTo>
                  <a:lnTo>
                    <a:pt x="523" y="208"/>
                  </a:lnTo>
                  <a:lnTo>
                    <a:pt x="527" y="204"/>
                  </a:lnTo>
                  <a:lnTo>
                    <a:pt x="531" y="200"/>
                  </a:lnTo>
                  <a:lnTo>
                    <a:pt x="534" y="194"/>
                  </a:lnTo>
                  <a:lnTo>
                    <a:pt x="544" y="169"/>
                  </a:lnTo>
                  <a:lnTo>
                    <a:pt x="558" y="135"/>
                  </a:lnTo>
                  <a:lnTo>
                    <a:pt x="564" y="127"/>
                  </a:lnTo>
                  <a:lnTo>
                    <a:pt x="572" y="119"/>
                  </a:lnTo>
                  <a:lnTo>
                    <a:pt x="582" y="110"/>
                  </a:lnTo>
                  <a:lnTo>
                    <a:pt x="593" y="100"/>
                  </a:lnTo>
                  <a:lnTo>
                    <a:pt x="620" y="80"/>
                  </a:lnTo>
                  <a:lnTo>
                    <a:pt x="649" y="61"/>
                  </a:lnTo>
                  <a:lnTo>
                    <a:pt x="679" y="43"/>
                  </a:lnTo>
                  <a:lnTo>
                    <a:pt x="708" y="25"/>
                  </a:lnTo>
                  <a:lnTo>
                    <a:pt x="732" y="11"/>
                  </a:lnTo>
                  <a:lnTo>
                    <a:pt x="750" y="0"/>
                  </a:lnTo>
                  <a:lnTo>
                    <a:pt x="777" y="1"/>
                  </a:lnTo>
                  <a:lnTo>
                    <a:pt x="798" y="3"/>
                  </a:lnTo>
                  <a:lnTo>
                    <a:pt x="806" y="3"/>
                  </a:lnTo>
                  <a:lnTo>
                    <a:pt x="815" y="3"/>
                  </a:lnTo>
                  <a:lnTo>
                    <a:pt x="823" y="2"/>
                  </a:lnTo>
                  <a:lnTo>
                    <a:pt x="830" y="0"/>
                  </a:lnTo>
                  <a:lnTo>
                    <a:pt x="830" y="6"/>
                  </a:lnTo>
                  <a:lnTo>
                    <a:pt x="850" y="6"/>
                  </a:lnTo>
                  <a:lnTo>
                    <a:pt x="850" y="17"/>
                  </a:lnTo>
                  <a:lnTo>
                    <a:pt x="851" y="26"/>
                  </a:lnTo>
                  <a:lnTo>
                    <a:pt x="854" y="35"/>
                  </a:lnTo>
                  <a:lnTo>
                    <a:pt x="856" y="41"/>
                  </a:lnTo>
                  <a:lnTo>
                    <a:pt x="861" y="52"/>
                  </a:lnTo>
                  <a:lnTo>
                    <a:pt x="867" y="62"/>
                  </a:lnTo>
                  <a:lnTo>
                    <a:pt x="873" y="71"/>
                  </a:lnTo>
                  <a:lnTo>
                    <a:pt x="879" y="82"/>
                  </a:lnTo>
                  <a:lnTo>
                    <a:pt x="880" y="90"/>
                  </a:lnTo>
                  <a:lnTo>
                    <a:pt x="882" y="98"/>
                  </a:lnTo>
                  <a:lnTo>
                    <a:pt x="883" y="107"/>
                  </a:lnTo>
                  <a:lnTo>
                    <a:pt x="883" y="117"/>
                  </a:lnTo>
                  <a:lnTo>
                    <a:pt x="883" y="204"/>
                  </a:lnTo>
                  <a:lnTo>
                    <a:pt x="875" y="206"/>
                  </a:lnTo>
                  <a:lnTo>
                    <a:pt x="868" y="207"/>
                  </a:lnTo>
                  <a:lnTo>
                    <a:pt x="860" y="207"/>
                  </a:lnTo>
                  <a:lnTo>
                    <a:pt x="852" y="206"/>
                  </a:lnTo>
                  <a:lnTo>
                    <a:pt x="838" y="205"/>
                  </a:lnTo>
                  <a:lnTo>
                    <a:pt x="830" y="204"/>
                  </a:lnTo>
                  <a:lnTo>
                    <a:pt x="826" y="236"/>
                  </a:lnTo>
                  <a:lnTo>
                    <a:pt x="825" y="262"/>
                  </a:lnTo>
                  <a:lnTo>
                    <a:pt x="826" y="272"/>
                  </a:lnTo>
                  <a:lnTo>
                    <a:pt x="826" y="281"/>
                  </a:lnTo>
                  <a:lnTo>
                    <a:pt x="828" y="289"/>
                  </a:lnTo>
                  <a:lnTo>
                    <a:pt x="830" y="296"/>
                  </a:lnTo>
                  <a:lnTo>
                    <a:pt x="870" y="296"/>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82" name="Freeform 281"/>
            <p:cNvSpPr>
              <a:spLocks/>
            </p:cNvSpPr>
            <p:nvPr/>
          </p:nvSpPr>
          <p:spPr bwMode="auto">
            <a:xfrm>
              <a:off x="5997533" y="3334041"/>
              <a:ext cx="411162" cy="611187"/>
            </a:xfrm>
            <a:custGeom>
              <a:avLst/>
              <a:gdLst>
                <a:gd name="T0" fmla="*/ 2147483646 w 943"/>
                <a:gd name="T1" fmla="*/ 2147483646 h 1172"/>
                <a:gd name="T2" fmla="*/ 2147483646 w 943"/>
                <a:gd name="T3" fmla="*/ 2147483646 h 1172"/>
                <a:gd name="T4" fmla="*/ 2147483646 w 943"/>
                <a:gd name="T5" fmla="*/ 2147483646 h 1172"/>
                <a:gd name="T6" fmla="*/ 2147483646 w 943"/>
                <a:gd name="T7" fmla="*/ 2147483646 h 1172"/>
                <a:gd name="T8" fmla="*/ 2147483646 w 943"/>
                <a:gd name="T9" fmla="*/ 2147483646 h 1172"/>
                <a:gd name="T10" fmla="*/ 2147483646 w 943"/>
                <a:gd name="T11" fmla="*/ 2147483646 h 1172"/>
                <a:gd name="T12" fmla="*/ 2147483646 w 943"/>
                <a:gd name="T13" fmla="*/ 2147483646 h 1172"/>
                <a:gd name="T14" fmla="*/ 2147483646 w 943"/>
                <a:gd name="T15" fmla="*/ 2147483646 h 1172"/>
                <a:gd name="T16" fmla="*/ 2147483646 w 943"/>
                <a:gd name="T17" fmla="*/ 2147483646 h 1172"/>
                <a:gd name="T18" fmla="*/ 2147483646 w 943"/>
                <a:gd name="T19" fmla="*/ 2147483646 h 1172"/>
                <a:gd name="T20" fmla="*/ 2147483646 w 943"/>
                <a:gd name="T21" fmla="*/ 2147483646 h 1172"/>
                <a:gd name="T22" fmla="*/ 2147483646 w 943"/>
                <a:gd name="T23" fmla="*/ 2147483646 h 1172"/>
                <a:gd name="T24" fmla="*/ 2147483646 w 943"/>
                <a:gd name="T25" fmla="*/ 2147483646 h 1172"/>
                <a:gd name="T26" fmla="*/ 2147483646 w 943"/>
                <a:gd name="T27" fmla="*/ 2147483646 h 1172"/>
                <a:gd name="T28" fmla="*/ 2147483646 w 943"/>
                <a:gd name="T29" fmla="*/ 2147483646 h 1172"/>
                <a:gd name="T30" fmla="*/ 2147483646 w 943"/>
                <a:gd name="T31" fmla="*/ 2147483646 h 1172"/>
                <a:gd name="T32" fmla="*/ 2147483646 w 943"/>
                <a:gd name="T33" fmla="*/ 2147483646 h 1172"/>
                <a:gd name="T34" fmla="*/ 2147483646 w 943"/>
                <a:gd name="T35" fmla="*/ 2147483646 h 1172"/>
                <a:gd name="T36" fmla="*/ 2147483646 w 943"/>
                <a:gd name="T37" fmla="*/ 2147483646 h 1172"/>
                <a:gd name="T38" fmla="*/ 2147483646 w 943"/>
                <a:gd name="T39" fmla="*/ 2147483646 h 1172"/>
                <a:gd name="T40" fmla="*/ 2147483646 w 943"/>
                <a:gd name="T41" fmla="*/ 2147483646 h 1172"/>
                <a:gd name="T42" fmla="*/ 2147483646 w 943"/>
                <a:gd name="T43" fmla="*/ 2147483646 h 1172"/>
                <a:gd name="T44" fmla="*/ 2147483646 w 943"/>
                <a:gd name="T45" fmla="*/ 2147483646 h 1172"/>
                <a:gd name="T46" fmla="*/ 2147483646 w 943"/>
                <a:gd name="T47" fmla="*/ 2147483646 h 1172"/>
                <a:gd name="T48" fmla="*/ 2147483646 w 943"/>
                <a:gd name="T49" fmla="*/ 2147483646 h 1172"/>
                <a:gd name="T50" fmla="*/ 2147483646 w 943"/>
                <a:gd name="T51" fmla="*/ 2147483646 h 1172"/>
                <a:gd name="T52" fmla="*/ 2147483646 w 943"/>
                <a:gd name="T53" fmla="*/ 2147483646 h 1172"/>
                <a:gd name="T54" fmla="*/ 2147483646 w 943"/>
                <a:gd name="T55" fmla="*/ 2147483646 h 1172"/>
                <a:gd name="T56" fmla="*/ 2147483646 w 943"/>
                <a:gd name="T57" fmla="*/ 2147483646 h 1172"/>
                <a:gd name="T58" fmla="*/ 2147483646 w 943"/>
                <a:gd name="T59" fmla="*/ 2147483646 h 1172"/>
                <a:gd name="T60" fmla="*/ 2147483646 w 943"/>
                <a:gd name="T61" fmla="*/ 2147483646 h 1172"/>
                <a:gd name="T62" fmla="*/ 2147483646 w 943"/>
                <a:gd name="T63" fmla="*/ 2147483646 h 1172"/>
                <a:gd name="T64" fmla="*/ 2147483646 w 943"/>
                <a:gd name="T65" fmla="*/ 2147483646 h 1172"/>
                <a:gd name="T66" fmla="*/ 2147483646 w 943"/>
                <a:gd name="T67" fmla="*/ 2147483646 h 1172"/>
                <a:gd name="T68" fmla="*/ 2147483646 w 943"/>
                <a:gd name="T69" fmla="*/ 2147483646 h 1172"/>
                <a:gd name="T70" fmla="*/ 2147483646 w 943"/>
                <a:gd name="T71" fmla="*/ 2147483646 h 1172"/>
                <a:gd name="T72" fmla="*/ 2147483646 w 943"/>
                <a:gd name="T73" fmla="*/ 2147483646 h 1172"/>
                <a:gd name="T74" fmla="*/ 2147483646 w 943"/>
                <a:gd name="T75" fmla="*/ 2147483646 h 1172"/>
                <a:gd name="T76" fmla="*/ 2147483646 w 943"/>
                <a:gd name="T77" fmla="*/ 2147483646 h 1172"/>
                <a:gd name="T78" fmla="*/ 2147483646 w 943"/>
                <a:gd name="T79" fmla="*/ 2147483646 h 1172"/>
                <a:gd name="T80" fmla="*/ 2147483646 w 943"/>
                <a:gd name="T81" fmla="*/ 2147483646 h 1172"/>
                <a:gd name="T82" fmla="*/ 2147483646 w 943"/>
                <a:gd name="T83" fmla="*/ 2147483646 h 1172"/>
                <a:gd name="T84" fmla="*/ 2147483646 w 943"/>
                <a:gd name="T85" fmla="*/ 2147483646 h 1172"/>
                <a:gd name="T86" fmla="*/ 2147483646 w 943"/>
                <a:gd name="T87" fmla="*/ 2147483646 h 1172"/>
                <a:gd name="T88" fmla="*/ 2147483646 w 943"/>
                <a:gd name="T89" fmla="*/ 2147483646 h 1172"/>
                <a:gd name="T90" fmla="*/ 2147483646 w 943"/>
                <a:gd name="T91" fmla="*/ 2147483646 h 1172"/>
                <a:gd name="T92" fmla="*/ 2147483646 w 943"/>
                <a:gd name="T93" fmla="*/ 2147483646 h 1172"/>
                <a:gd name="T94" fmla="*/ 2147483646 w 943"/>
                <a:gd name="T95" fmla="*/ 2147483646 h 1172"/>
                <a:gd name="T96" fmla="*/ 2147483646 w 943"/>
                <a:gd name="T97" fmla="*/ 2147483646 h 1172"/>
                <a:gd name="T98" fmla="*/ 2147483646 w 943"/>
                <a:gd name="T99" fmla="*/ 2147483646 h 1172"/>
                <a:gd name="T100" fmla="*/ 2147483646 w 943"/>
                <a:gd name="T101" fmla="*/ 2147483646 h 1172"/>
                <a:gd name="T102" fmla="*/ 2147483646 w 943"/>
                <a:gd name="T103" fmla="*/ 2147483646 h 1172"/>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943" h="1172">
                  <a:moveTo>
                    <a:pt x="711" y="30"/>
                  </a:moveTo>
                  <a:lnTo>
                    <a:pt x="715" y="25"/>
                  </a:lnTo>
                  <a:lnTo>
                    <a:pt x="728" y="15"/>
                  </a:lnTo>
                  <a:lnTo>
                    <a:pt x="735" y="9"/>
                  </a:lnTo>
                  <a:lnTo>
                    <a:pt x="742" y="5"/>
                  </a:lnTo>
                  <a:lnTo>
                    <a:pt x="747" y="1"/>
                  </a:lnTo>
                  <a:lnTo>
                    <a:pt x="751" y="0"/>
                  </a:lnTo>
                  <a:lnTo>
                    <a:pt x="755" y="10"/>
                  </a:lnTo>
                  <a:lnTo>
                    <a:pt x="759" y="17"/>
                  </a:lnTo>
                  <a:lnTo>
                    <a:pt x="765" y="23"/>
                  </a:lnTo>
                  <a:lnTo>
                    <a:pt x="769" y="26"/>
                  </a:lnTo>
                  <a:lnTo>
                    <a:pt x="776" y="28"/>
                  </a:lnTo>
                  <a:lnTo>
                    <a:pt x="784" y="30"/>
                  </a:lnTo>
                  <a:lnTo>
                    <a:pt x="792" y="30"/>
                  </a:lnTo>
                  <a:lnTo>
                    <a:pt x="803" y="30"/>
                  </a:lnTo>
                  <a:lnTo>
                    <a:pt x="804" y="40"/>
                  </a:lnTo>
                  <a:lnTo>
                    <a:pt x="808" y="48"/>
                  </a:lnTo>
                  <a:lnTo>
                    <a:pt x="810" y="51"/>
                  </a:lnTo>
                  <a:lnTo>
                    <a:pt x="812" y="53"/>
                  </a:lnTo>
                  <a:lnTo>
                    <a:pt x="814" y="55"/>
                  </a:lnTo>
                  <a:lnTo>
                    <a:pt x="816" y="55"/>
                  </a:lnTo>
                  <a:lnTo>
                    <a:pt x="823" y="76"/>
                  </a:lnTo>
                  <a:lnTo>
                    <a:pt x="830" y="94"/>
                  </a:lnTo>
                  <a:lnTo>
                    <a:pt x="832" y="102"/>
                  </a:lnTo>
                  <a:lnTo>
                    <a:pt x="835" y="109"/>
                  </a:lnTo>
                  <a:lnTo>
                    <a:pt x="836" y="116"/>
                  </a:lnTo>
                  <a:lnTo>
                    <a:pt x="837" y="123"/>
                  </a:lnTo>
                  <a:lnTo>
                    <a:pt x="836" y="150"/>
                  </a:lnTo>
                  <a:lnTo>
                    <a:pt x="836" y="175"/>
                  </a:lnTo>
                  <a:lnTo>
                    <a:pt x="837" y="187"/>
                  </a:lnTo>
                  <a:lnTo>
                    <a:pt x="838" y="200"/>
                  </a:lnTo>
                  <a:lnTo>
                    <a:pt x="842" y="211"/>
                  </a:lnTo>
                  <a:lnTo>
                    <a:pt x="845" y="222"/>
                  </a:lnTo>
                  <a:lnTo>
                    <a:pt x="851" y="232"/>
                  </a:lnTo>
                  <a:lnTo>
                    <a:pt x="857" y="243"/>
                  </a:lnTo>
                  <a:lnTo>
                    <a:pt x="866" y="253"/>
                  </a:lnTo>
                  <a:lnTo>
                    <a:pt x="876" y="264"/>
                  </a:lnTo>
                  <a:lnTo>
                    <a:pt x="889" y="273"/>
                  </a:lnTo>
                  <a:lnTo>
                    <a:pt x="904" y="283"/>
                  </a:lnTo>
                  <a:lnTo>
                    <a:pt x="922" y="292"/>
                  </a:lnTo>
                  <a:lnTo>
                    <a:pt x="943" y="301"/>
                  </a:lnTo>
                  <a:lnTo>
                    <a:pt x="928" y="314"/>
                  </a:lnTo>
                  <a:lnTo>
                    <a:pt x="913" y="328"/>
                  </a:lnTo>
                  <a:lnTo>
                    <a:pt x="896" y="344"/>
                  </a:lnTo>
                  <a:lnTo>
                    <a:pt x="879" y="361"/>
                  </a:lnTo>
                  <a:lnTo>
                    <a:pt x="871" y="370"/>
                  </a:lnTo>
                  <a:lnTo>
                    <a:pt x="865" y="380"/>
                  </a:lnTo>
                  <a:lnTo>
                    <a:pt x="859" y="389"/>
                  </a:lnTo>
                  <a:lnTo>
                    <a:pt x="854" y="399"/>
                  </a:lnTo>
                  <a:lnTo>
                    <a:pt x="851" y="410"/>
                  </a:lnTo>
                  <a:lnTo>
                    <a:pt x="849" y="420"/>
                  </a:lnTo>
                  <a:lnTo>
                    <a:pt x="848" y="432"/>
                  </a:lnTo>
                  <a:lnTo>
                    <a:pt x="851" y="443"/>
                  </a:lnTo>
                  <a:lnTo>
                    <a:pt x="830" y="616"/>
                  </a:lnTo>
                  <a:lnTo>
                    <a:pt x="809" y="635"/>
                  </a:lnTo>
                  <a:lnTo>
                    <a:pt x="787" y="652"/>
                  </a:lnTo>
                  <a:lnTo>
                    <a:pt x="782" y="658"/>
                  </a:lnTo>
                  <a:lnTo>
                    <a:pt x="778" y="663"/>
                  </a:lnTo>
                  <a:lnTo>
                    <a:pt x="774" y="670"/>
                  </a:lnTo>
                  <a:lnTo>
                    <a:pt x="770" y="677"/>
                  </a:lnTo>
                  <a:lnTo>
                    <a:pt x="767" y="686"/>
                  </a:lnTo>
                  <a:lnTo>
                    <a:pt x="766" y="696"/>
                  </a:lnTo>
                  <a:lnTo>
                    <a:pt x="764" y="708"/>
                  </a:lnTo>
                  <a:lnTo>
                    <a:pt x="764" y="721"/>
                  </a:lnTo>
                  <a:lnTo>
                    <a:pt x="763" y="721"/>
                  </a:lnTo>
                  <a:lnTo>
                    <a:pt x="758" y="721"/>
                  </a:lnTo>
                  <a:lnTo>
                    <a:pt x="755" y="723"/>
                  </a:lnTo>
                  <a:lnTo>
                    <a:pt x="752" y="726"/>
                  </a:lnTo>
                  <a:lnTo>
                    <a:pt x="748" y="730"/>
                  </a:lnTo>
                  <a:lnTo>
                    <a:pt x="745" y="735"/>
                  </a:lnTo>
                  <a:lnTo>
                    <a:pt x="741" y="743"/>
                  </a:lnTo>
                  <a:lnTo>
                    <a:pt x="736" y="752"/>
                  </a:lnTo>
                  <a:lnTo>
                    <a:pt x="732" y="766"/>
                  </a:lnTo>
                  <a:lnTo>
                    <a:pt x="728" y="780"/>
                  </a:lnTo>
                  <a:lnTo>
                    <a:pt x="723" y="798"/>
                  </a:lnTo>
                  <a:lnTo>
                    <a:pt x="719" y="821"/>
                  </a:lnTo>
                  <a:lnTo>
                    <a:pt x="714" y="845"/>
                  </a:lnTo>
                  <a:lnTo>
                    <a:pt x="711" y="875"/>
                  </a:lnTo>
                  <a:lnTo>
                    <a:pt x="701" y="875"/>
                  </a:lnTo>
                  <a:lnTo>
                    <a:pt x="692" y="877"/>
                  </a:lnTo>
                  <a:lnTo>
                    <a:pt x="684" y="880"/>
                  </a:lnTo>
                  <a:lnTo>
                    <a:pt x="677" y="884"/>
                  </a:lnTo>
                  <a:lnTo>
                    <a:pt x="670" y="890"/>
                  </a:lnTo>
                  <a:lnTo>
                    <a:pt x="665" y="896"/>
                  </a:lnTo>
                  <a:lnTo>
                    <a:pt x="662" y="903"/>
                  </a:lnTo>
                  <a:lnTo>
                    <a:pt x="659" y="910"/>
                  </a:lnTo>
                  <a:lnTo>
                    <a:pt x="658" y="917"/>
                  </a:lnTo>
                  <a:lnTo>
                    <a:pt x="658" y="924"/>
                  </a:lnTo>
                  <a:lnTo>
                    <a:pt x="661" y="929"/>
                  </a:lnTo>
                  <a:lnTo>
                    <a:pt x="664" y="934"/>
                  </a:lnTo>
                  <a:lnTo>
                    <a:pt x="666" y="936"/>
                  </a:lnTo>
                  <a:lnTo>
                    <a:pt x="669" y="937"/>
                  </a:lnTo>
                  <a:lnTo>
                    <a:pt x="673" y="938"/>
                  </a:lnTo>
                  <a:lnTo>
                    <a:pt x="677" y="939"/>
                  </a:lnTo>
                  <a:lnTo>
                    <a:pt x="686" y="939"/>
                  </a:lnTo>
                  <a:lnTo>
                    <a:pt x="697" y="936"/>
                  </a:lnTo>
                  <a:lnTo>
                    <a:pt x="700" y="941"/>
                  </a:lnTo>
                  <a:lnTo>
                    <a:pt x="702" y="944"/>
                  </a:lnTo>
                  <a:lnTo>
                    <a:pt x="706" y="947"/>
                  </a:lnTo>
                  <a:lnTo>
                    <a:pt x="709" y="950"/>
                  </a:lnTo>
                  <a:lnTo>
                    <a:pt x="717" y="955"/>
                  </a:lnTo>
                  <a:lnTo>
                    <a:pt x="724" y="958"/>
                  </a:lnTo>
                  <a:lnTo>
                    <a:pt x="731" y="963"/>
                  </a:lnTo>
                  <a:lnTo>
                    <a:pt x="739" y="968"/>
                  </a:lnTo>
                  <a:lnTo>
                    <a:pt x="742" y="971"/>
                  </a:lnTo>
                  <a:lnTo>
                    <a:pt x="745" y="975"/>
                  </a:lnTo>
                  <a:lnTo>
                    <a:pt x="747" y="981"/>
                  </a:lnTo>
                  <a:lnTo>
                    <a:pt x="751" y="986"/>
                  </a:lnTo>
                  <a:lnTo>
                    <a:pt x="753" y="996"/>
                  </a:lnTo>
                  <a:lnTo>
                    <a:pt x="756" y="1007"/>
                  </a:lnTo>
                  <a:lnTo>
                    <a:pt x="759" y="1018"/>
                  </a:lnTo>
                  <a:lnTo>
                    <a:pt x="765" y="1028"/>
                  </a:lnTo>
                  <a:lnTo>
                    <a:pt x="767" y="1033"/>
                  </a:lnTo>
                  <a:lnTo>
                    <a:pt x="771" y="1039"/>
                  </a:lnTo>
                  <a:lnTo>
                    <a:pt x="775" y="1043"/>
                  </a:lnTo>
                  <a:lnTo>
                    <a:pt x="779" y="1046"/>
                  </a:lnTo>
                  <a:lnTo>
                    <a:pt x="785" y="1049"/>
                  </a:lnTo>
                  <a:lnTo>
                    <a:pt x="790" y="1052"/>
                  </a:lnTo>
                  <a:lnTo>
                    <a:pt x="797" y="1053"/>
                  </a:lnTo>
                  <a:lnTo>
                    <a:pt x="803" y="1053"/>
                  </a:lnTo>
                  <a:lnTo>
                    <a:pt x="810" y="1063"/>
                  </a:lnTo>
                  <a:lnTo>
                    <a:pt x="814" y="1071"/>
                  </a:lnTo>
                  <a:lnTo>
                    <a:pt x="815" y="1076"/>
                  </a:lnTo>
                  <a:lnTo>
                    <a:pt x="815" y="1081"/>
                  </a:lnTo>
                  <a:lnTo>
                    <a:pt x="809" y="1094"/>
                  </a:lnTo>
                  <a:lnTo>
                    <a:pt x="797" y="1115"/>
                  </a:lnTo>
                  <a:lnTo>
                    <a:pt x="776" y="1115"/>
                  </a:lnTo>
                  <a:lnTo>
                    <a:pt x="755" y="1115"/>
                  </a:lnTo>
                  <a:lnTo>
                    <a:pt x="734" y="1115"/>
                  </a:lnTo>
                  <a:lnTo>
                    <a:pt x="718" y="1115"/>
                  </a:lnTo>
                  <a:lnTo>
                    <a:pt x="718" y="1127"/>
                  </a:lnTo>
                  <a:lnTo>
                    <a:pt x="718" y="1139"/>
                  </a:lnTo>
                  <a:lnTo>
                    <a:pt x="711" y="1143"/>
                  </a:lnTo>
                  <a:lnTo>
                    <a:pt x="697" y="1152"/>
                  </a:lnTo>
                  <a:lnTo>
                    <a:pt x="687" y="1157"/>
                  </a:lnTo>
                  <a:lnTo>
                    <a:pt x="675" y="1161"/>
                  </a:lnTo>
                  <a:lnTo>
                    <a:pt x="663" y="1163"/>
                  </a:lnTo>
                  <a:lnTo>
                    <a:pt x="651" y="1164"/>
                  </a:lnTo>
                  <a:lnTo>
                    <a:pt x="628" y="1166"/>
                  </a:lnTo>
                  <a:lnTo>
                    <a:pt x="598" y="1170"/>
                  </a:lnTo>
                  <a:lnTo>
                    <a:pt x="583" y="1171"/>
                  </a:lnTo>
                  <a:lnTo>
                    <a:pt x="566" y="1172"/>
                  </a:lnTo>
                  <a:lnTo>
                    <a:pt x="549" y="1172"/>
                  </a:lnTo>
                  <a:lnTo>
                    <a:pt x="531" y="1170"/>
                  </a:lnTo>
                  <a:lnTo>
                    <a:pt x="515" y="1158"/>
                  </a:lnTo>
                  <a:lnTo>
                    <a:pt x="496" y="1141"/>
                  </a:lnTo>
                  <a:lnTo>
                    <a:pt x="486" y="1133"/>
                  </a:lnTo>
                  <a:lnTo>
                    <a:pt x="475" y="1127"/>
                  </a:lnTo>
                  <a:lnTo>
                    <a:pt x="470" y="1124"/>
                  </a:lnTo>
                  <a:lnTo>
                    <a:pt x="464" y="1123"/>
                  </a:lnTo>
                  <a:lnTo>
                    <a:pt x="457" y="1121"/>
                  </a:lnTo>
                  <a:lnTo>
                    <a:pt x="452" y="1121"/>
                  </a:lnTo>
                  <a:lnTo>
                    <a:pt x="432" y="1122"/>
                  </a:lnTo>
                  <a:lnTo>
                    <a:pt x="405" y="1124"/>
                  </a:lnTo>
                  <a:lnTo>
                    <a:pt x="390" y="1125"/>
                  </a:lnTo>
                  <a:lnTo>
                    <a:pt x="375" y="1126"/>
                  </a:lnTo>
                  <a:lnTo>
                    <a:pt x="360" y="1126"/>
                  </a:lnTo>
                  <a:lnTo>
                    <a:pt x="345" y="1125"/>
                  </a:lnTo>
                  <a:lnTo>
                    <a:pt x="331" y="1123"/>
                  </a:lnTo>
                  <a:lnTo>
                    <a:pt x="319" y="1120"/>
                  </a:lnTo>
                  <a:lnTo>
                    <a:pt x="314" y="1117"/>
                  </a:lnTo>
                  <a:lnTo>
                    <a:pt x="308" y="1115"/>
                  </a:lnTo>
                  <a:lnTo>
                    <a:pt x="304" y="1112"/>
                  </a:lnTo>
                  <a:lnTo>
                    <a:pt x="300" y="1108"/>
                  </a:lnTo>
                  <a:lnTo>
                    <a:pt x="297" y="1104"/>
                  </a:lnTo>
                  <a:lnTo>
                    <a:pt x="295" y="1100"/>
                  </a:lnTo>
                  <a:lnTo>
                    <a:pt x="293" y="1095"/>
                  </a:lnTo>
                  <a:lnTo>
                    <a:pt x="292" y="1088"/>
                  </a:lnTo>
                  <a:lnTo>
                    <a:pt x="293" y="1082"/>
                  </a:lnTo>
                  <a:lnTo>
                    <a:pt x="294" y="1075"/>
                  </a:lnTo>
                  <a:lnTo>
                    <a:pt x="295" y="1068"/>
                  </a:lnTo>
                  <a:lnTo>
                    <a:pt x="298" y="1060"/>
                  </a:lnTo>
                  <a:lnTo>
                    <a:pt x="291" y="1049"/>
                  </a:lnTo>
                  <a:lnTo>
                    <a:pt x="283" y="1039"/>
                  </a:lnTo>
                  <a:lnTo>
                    <a:pt x="274" y="1029"/>
                  </a:lnTo>
                  <a:lnTo>
                    <a:pt x="265" y="1021"/>
                  </a:lnTo>
                  <a:lnTo>
                    <a:pt x="248" y="1005"/>
                  </a:lnTo>
                  <a:lnTo>
                    <a:pt x="230" y="990"/>
                  </a:lnTo>
                  <a:lnTo>
                    <a:pt x="222" y="983"/>
                  </a:lnTo>
                  <a:lnTo>
                    <a:pt x="216" y="974"/>
                  </a:lnTo>
                  <a:lnTo>
                    <a:pt x="209" y="966"/>
                  </a:lnTo>
                  <a:lnTo>
                    <a:pt x="204" y="957"/>
                  </a:lnTo>
                  <a:lnTo>
                    <a:pt x="198" y="947"/>
                  </a:lnTo>
                  <a:lnTo>
                    <a:pt x="195" y="937"/>
                  </a:lnTo>
                  <a:lnTo>
                    <a:pt x="193" y="925"/>
                  </a:lnTo>
                  <a:lnTo>
                    <a:pt x="193" y="911"/>
                  </a:lnTo>
                  <a:lnTo>
                    <a:pt x="180" y="911"/>
                  </a:lnTo>
                  <a:lnTo>
                    <a:pt x="169" y="909"/>
                  </a:lnTo>
                  <a:lnTo>
                    <a:pt x="160" y="907"/>
                  </a:lnTo>
                  <a:lnTo>
                    <a:pt x="152" y="903"/>
                  </a:lnTo>
                  <a:lnTo>
                    <a:pt x="146" y="898"/>
                  </a:lnTo>
                  <a:lnTo>
                    <a:pt x="140" y="893"/>
                  </a:lnTo>
                  <a:lnTo>
                    <a:pt x="136" y="887"/>
                  </a:lnTo>
                  <a:lnTo>
                    <a:pt x="131" y="880"/>
                  </a:lnTo>
                  <a:lnTo>
                    <a:pt x="120" y="846"/>
                  </a:lnTo>
                  <a:lnTo>
                    <a:pt x="106" y="806"/>
                  </a:lnTo>
                  <a:lnTo>
                    <a:pt x="105" y="801"/>
                  </a:lnTo>
                  <a:lnTo>
                    <a:pt x="103" y="796"/>
                  </a:lnTo>
                  <a:lnTo>
                    <a:pt x="99" y="792"/>
                  </a:lnTo>
                  <a:lnTo>
                    <a:pt x="97" y="788"/>
                  </a:lnTo>
                  <a:lnTo>
                    <a:pt x="90" y="780"/>
                  </a:lnTo>
                  <a:lnTo>
                    <a:pt x="83" y="774"/>
                  </a:lnTo>
                  <a:lnTo>
                    <a:pt x="75" y="768"/>
                  </a:lnTo>
                  <a:lnTo>
                    <a:pt x="69" y="761"/>
                  </a:lnTo>
                  <a:lnTo>
                    <a:pt x="65" y="758"/>
                  </a:lnTo>
                  <a:lnTo>
                    <a:pt x="63" y="753"/>
                  </a:lnTo>
                  <a:lnTo>
                    <a:pt x="61" y="749"/>
                  </a:lnTo>
                  <a:lnTo>
                    <a:pt x="60" y="745"/>
                  </a:lnTo>
                  <a:lnTo>
                    <a:pt x="46" y="711"/>
                  </a:lnTo>
                  <a:lnTo>
                    <a:pt x="33" y="676"/>
                  </a:lnTo>
                  <a:lnTo>
                    <a:pt x="25" y="659"/>
                  </a:lnTo>
                  <a:lnTo>
                    <a:pt x="17" y="643"/>
                  </a:lnTo>
                  <a:lnTo>
                    <a:pt x="9" y="628"/>
                  </a:lnTo>
                  <a:lnTo>
                    <a:pt x="0" y="616"/>
                  </a:lnTo>
                  <a:lnTo>
                    <a:pt x="4" y="611"/>
                  </a:lnTo>
                  <a:lnTo>
                    <a:pt x="8" y="607"/>
                  </a:lnTo>
                  <a:lnTo>
                    <a:pt x="11" y="602"/>
                  </a:lnTo>
                  <a:lnTo>
                    <a:pt x="13" y="598"/>
                  </a:lnTo>
                  <a:lnTo>
                    <a:pt x="16" y="587"/>
                  </a:lnTo>
                  <a:lnTo>
                    <a:pt x="18" y="577"/>
                  </a:lnTo>
                  <a:lnTo>
                    <a:pt x="19" y="567"/>
                  </a:lnTo>
                  <a:lnTo>
                    <a:pt x="20" y="555"/>
                  </a:lnTo>
                  <a:lnTo>
                    <a:pt x="23" y="543"/>
                  </a:lnTo>
                  <a:lnTo>
                    <a:pt x="26" y="529"/>
                  </a:lnTo>
                  <a:lnTo>
                    <a:pt x="29" y="521"/>
                  </a:lnTo>
                  <a:lnTo>
                    <a:pt x="33" y="514"/>
                  </a:lnTo>
                  <a:lnTo>
                    <a:pt x="37" y="507"/>
                  </a:lnTo>
                  <a:lnTo>
                    <a:pt x="41" y="500"/>
                  </a:lnTo>
                  <a:lnTo>
                    <a:pt x="52" y="487"/>
                  </a:lnTo>
                  <a:lnTo>
                    <a:pt x="64" y="474"/>
                  </a:lnTo>
                  <a:lnTo>
                    <a:pt x="78" y="464"/>
                  </a:lnTo>
                  <a:lnTo>
                    <a:pt x="90" y="456"/>
                  </a:lnTo>
                  <a:lnTo>
                    <a:pt x="102" y="449"/>
                  </a:lnTo>
                  <a:lnTo>
                    <a:pt x="113" y="443"/>
                  </a:lnTo>
                  <a:lnTo>
                    <a:pt x="113" y="222"/>
                  </a:lnTo>
                  <a:lnTo>
                    <a:pt x="113" y="212"/>
                  </a:lnTo>
                  <a:lnTo>
                    <a:pt x="113" y="200"/>
                  </a:lnTo>
                  <a:lnTo>
                    <a:pt x="113" y="188"/>
                  </a:lnTo>
                  <a:lnTo>
                    <a:pt x="113" y="178"/>
                  </a:lnTo>
                  <a:lnTo>
                    <a:pt x="123" y="179"/>
                  </a:lnTo>
                  <a:lnTo>
                    <a:pt x="131" y="179"/>
                  </a:lnTo>
                  <a:lnTo>
                    <a:pt x="139" y="178"/>
                  </a:lnTo>
                  <a:lnTo>
                    <a:pt x="146" y="176"/>
                  </a:lnTo>
                  <a:lnTo>
                    <a:pt x="150" y="174"/>
                  </a:lnTo>
                  <a:lnTo>
                    <a:pt x="153" y="171"/>
                  </a:lnTo>
                  <a:lnTo>
                    <a:pt x="157" y="167"/>
                  </a:lnTo>
                  <a:lnTo>
                    <a:pt x="159" y="162"/>
                  </a:lnTo>
                  <a:lnTo>
                    <a:pt x="160" y="152"/>
                  </a:lnTo>
                  <a:lnTo>
                    <a:pt x="160" y="137"/>
                  </a:lnTo>
                  <a:lnTo>
                    <a:pt x="160" y="122"/>
                  </a:lnTo>
                  <a:lnTo>
                    <a:pt x="159" y="105"/>
                  </a:lnTo>
                  <a:lnTo>
                    <a:pt x="159" y="93"/>
                  </a:lnTo>
                  <a:lnTo>
                    <a:pt x="159" y="83"/>
                  </a:lnTo>
                  <a:lnTo>
                    <a:pt x="159" y="76"/>
                  </a:lnTo>
                  <a:lnTo>
                    <a:pt x="159" y="67"/>
                  </a:lnTo>
                  <a:lnTo>
                    <a:pt x="664" y="73"/>
                  </a:lnTo>
                  <a:lnTo>
                    <a:pt x="668" y="74"/>
                  </a:lnTo>
                  <a:lnTo>
                    <a:pt x="672" y="73"/>
                  </a:lnTo>
                  <a:lnTo>
                    <a:pt x="676" y="72"/>
                  </a:lnTo>
                  <a:lnTo>
                    <a:pt x="679" y="69"/>
                  </a:lnTo>
                  <a:lnTo>
                    <a:pt x="688" y="63"/>
                  </a:lnTo>
                  <a:lnTo>
                    <a:pt x="695" y="54"/>
                  </a:lnTo>
                  <a:lnTo>
                    <a:pt x="707" y="38"/>
                  </a:lnTo>
                  <a:lnTo>
                    <a:pt x="711" y="3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nvGrpSpPr>
            <p:cNvPr id="283" name="Group 282"/>
            <p:cNvGrpSpPr>
              <a:grpSpLocks/>
            </p:cNvGrpSpPr>
            <p:nvPr/>
          </p:nvGrpSpPr>
          <p:grpSpPr bwMode="auto">
            <a:xfrm>
              <a:off x="4781545" y="3535652"/>
              <a:ext cx="80963" cy="82550"/>
              <a:chOff x="2352" y="2343"/>
              <a:chExt cx="65" cy="53"/>
            </a:xfrm>
          </p:grpSpPr>
          <p:sp>
            <p:nvSpPr>
              <p:cNvPr id="481" name="Freeform 480"/>
              <p:cNvSpPr>
                <a:spLocks/>
              </p:cNvSpPr>
              <p:nvPr/>
            </p:nvSpPr>
            <p:spPr bwMode="auto">
              <a:xfrm>
                <a:off x="2352" y="2343"/>
                <a:ext cx="16" cy="11"/>
              </a:xfrm>
              <a:custGeom>
                <a:avLst/>
                <a:gdLst>
                  <a:gd name="T0" fmla="*/ 0 w 51"/>
                  <a:gd name="T1" fmla="*/ 0 h 33"/>
                  <a:gd name="T2" fmla="*/ 0 w 51"/>
                  <a:gd name="T3" fmla="*/ 0 h 33"/>
                  <a:gd name="T4" fmla="*/ 0 w 51"/>
                  <a:gd name="T5" fmla="*/ 0 h 33"/>
                  <a:gd name="T6" fmla="*/ 0 w 51"/>
                  <a:gd name="T7" fmla="*/ 0 h 33"/>
                  <a:gd name="T8" fmla="*/ 0 w 51"/>
                  <a:gd name="T9" fmla="*/ 0 h 33"/>
                  <a:gd name="T10" fmla="*/ 0 w 51"/>
                  <a:gd name="T11" fmla="*/ 0 h 33"/>
                  <a:gd name="T12" fmla="*/ 0 w 51"/>
                  <a:gd name="T13" fmla="*/ 0 h 33"/>
                  <a:gd name="T14" fmla="*/ 0 w 51"/>
                  <a:gd name="T15" fmla="*/ 0 h 3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1" h="33">
                    <a:moveTo>
                      <a:pt x="46" y="0"/>
                    </a:moveTo>
                    <a:lnTo>
                      <a:pt x="0" y="5"/>
                    </a:lnTo>
                    <a:lnTo>
                      <a:pt x="4" y="28"/>
                    </a:lnTo>
                    <a:lnTo>
                      <a:pt x="10" y="33"/>
                    </a:lnTo>
                    <a:lnTo>
                      <a:pt x="35" y="25"/>
                    </a:lnTo>
                    <a:lnTo>
                      <a:pt x="48" y="15"/>
                    </a:lnTo>
                    <a:lnTo>
                      <a:pt x="51" y="8"/>
                    </a:lnTo>
                    <a:lnTo>
                      <a:pt x="46"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82" name="Freeform 481"/>
              <p:cNvSpPr>
                <a:spLocks/>
              </p:cNvSpPr>
              <p:nvPr/>
            </p:nvSpPr>
            <p:spPr bwMode="auto">
              <a:xfrm>
                <a:off x="2372" y="2354"/>
                <a:ext cx="20" cy="7"/>
              </a:xfrm>
              <a:custGeom>
                <a:avLst/>
                <a:gdLst>
                  <a:gd name="T0" fmla="*/ 0 w 61"/>
                  <a:gd name="T1" fmla="*/ 0 h 20"/>
                  <a:gd name="T2" fmla="*/ 0 w 61"/>
                  <a:gd name="T3" fmla="*/ 0 h 20"/>
                  <a:gd name="T4" fmla="*/ 0 w 61"/>
                  <a:gd name="T5" fmla="*/ 0 h 20"/>
                  <a:gd name="T6" fmla="*/ 0 w 61"/>
                  <a:gd name="T7" fmla="*/ 0 h 20"/>
                  <a:gd name="T8" fmla="*/ 0 w 61"/>
                  <a:gd name="T9" fmla="*/ 0 h 20"/>
                  <a:gd name="T10" fmla="*/ 0 w 61"/>
                  <a:gd name="T11" fmla="*/ 0 h 20"/>
                  <a:gd name="T12" fmla="*/ 0 w 61"/>
                  <a:gd name="T13" fmla="*/ 0 h 2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1" h="20">
                    <a:moveTo>
                      <a:pt x="61" y="6"/>
                    </a:moveTo>
                    <a:lnTo>
                      <a:pt x="53" y="2"/>
                    </a:lnTo>
                    <a:lnTo>
                      <a:pt x="0" y="0"/>
                    </a:lnTo>
                    <a:lnTo>
                      <a:pt x="2" y="14"/>
                    </a:lnTo>
                    <a:lnTo>
                      <a:pt x="7" y="20"/>
                    </a:lnTo>
                    <a:lnTo>
                      <a:pt x="18" y="13"/>
                    </a:lnTo>
                    <a:lnTo>
                      <a:pt x="61" y="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83" name="Freeform 482"/>
              <p:cNvSpPr>
                <a:spLocks/>
              </p:cNvSpPr>
              <p:nvPr/>
            </p:nvSpPr>
            <p:spPr bwMode="auto">
              <a:xfrm>
                <a:off x="2407" y="2346"/>
                <a:ext cx="5" cy="12"/>
              </a:xfrm>
              <a:custGeom>
                <a:avLst/>
                <a:gdLst>
                  <a:gd name="T0" fmla="*/ 0 w 15"/>
                  <a:gd name="T1" fmla="*/ 0 h 36"/>
                  <a:gd name="T2" fmla="*/ 0 w 15"/>
                  <a:gd name="T3" fmla="*/ 0 h 36"/>
                  <a:gd name="T4" fmla="*/ 0 w 15"/>
                  <a:gd name="T5" fmla="*/ 0 h 36"/>
                  <a:gd name="T6" fmla="*/ 0 w 15"/>
                  <a:gd name="T7" fmla="*/ 0 h 36"/>
                  <a:gd name="T8" fmla="*/ 0 w 15"/>
                  <a:gd name="T9" fmla="*/ 0 h 36"/>
                  <a:gd name="T10" fmla="*/ 0 w 15"/>
                  <a:gd name="T11" fmla="*/ 0 h 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5" h="36">
                    <a:moveTo>
                      <a:pt x="2" y="0"/>
                    </a:moveTo>
                    <a:lnTo>
                      <a:pt x="0" y="20"/>
                    </a:lnTo>
                    <a:lnTo>
                      <a:pt x="0" y="36"/>
                    </a:lnTo>
                    <a:lnTo>
                      <a:pt x="11" y="35"/>
                    </a:lnTo>
                    <a:lnTo>
                      <a:pt x="15" y="14"/>
                    </a:lnTo>
                    <a:lnTo>
                      <a:pt x="2"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84" name="Freeform 483"/>
              <p:cNvSpPr>
                <a:spLocks/>
              </p:cNvSpPr>
              <p:nvPr/>
            </p:nvSpPr>
            <p:spPr bwMode="auto">
              <a:xfrm>
                <a:off x="2406" y="2361"/>
                <a:ext cx="11" cy="11"/>
              </a:xfrm>
              <a:custGeom>
                <a:avLst/>
                <a:gdLst>
                  <a:gd name="T0" fmla="*/ 0 w 37"/>
                  <a:gd name="T1" fmla="*/ 0 h 33"/>
                  <a:gd name="T2" fmla="*/ 0 w 37"/>
                  <a:gd name="T3" fmla="*/ 0 h 33"/>
                  <a:gd name="T4" fmla="*/ 0 w 37"/>
                  <a:gd name="T5" fmla="*/ 0 h 33"/>
                  <a:gd name="T6" fmla="*/ 0 w 37"/>
                  <a:gd name="T7" fmla="*/ 0 h 33"/>
                  <a:gd name="T8" fmla="*/ 0 w 37"/>
                  <a:gd name="T9" fmla="*/ 0 h 33"/>
                  <a:gd name="T10" fmla="*/ 0 w 37"/>
                  <a:gd name="T11" fmla="*/ 0 h 33"/>
                  <a:gd name="T12" fmla="*/ 0 w 37"/>
                  <a:gd name="T13" fmla="*/ 0 h 33"/>
                  <a:gd name="T14" fmla="*/ 0 w 37"/>
                  <a:gd name="T15" fmla="*/ 0 h 33"/>
                  <a:gd name="T16" fmla="*/ 0 w 37"/>
                  <a:gd name="T17" fmla="*/ 0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33">
                    <a:moveTo>
                      <a:pt x="4" y="4"/>
                    </a:moveTo>
                    <a:lnTo>
                      <a:pt x="22" y="0"/>
                    </a:lnTo>
                    <a:lnTo>
                      <a:pt x="35" y="6"/>
                    </a:lnTo>
                    <a:lnTo>
                      <a:pt x="37" y="22"/>
                    </a:lnTo>
                    <a:lnTo>
                      <a:pt x="24" y="33"/>
                    </a:lnTo>
                    <a:lnTo>
                      <a:pt x="11" y="33"/>
                    </a:lnTo>
                    <a:lnTo>
                      <a:pt x="2" y="24"/>
                    </a:lnTo>
                    <a:lnTo>
                      <a:pt x="0" y="16"/>
                    </a:lnTo>
                    <a:lnTo>
                      <a:pt x="4" y="4"/>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85" name="Freeform 484"/>
              <p:cNvSpPr>
                <a:spLocks/>
              </p:cNvSpPr>
              <p:nvPr/>
            </p:nvSpPr>
            <p:spPr bwMode="auto">
              <a:xfrm>
                <a:off x="2388" y="2378"/>
                <a:ext cx="16" cy="18"/>
              </a:xfrm>
              <a:custGeom>
                <a:avLst/>
                <a:gdLst>
                  <a:gd name="T0" fmla="*/ 0 w 49"/>
                  <a:gd name="T1" fmla="*/ 0 h 54"/>
                  <a:gd name="T2" fmla="*/ 0 w 49"/>
                  <a:gd name="T3" fmla="*/ 0 h 54"/>
                  <a:gd name="T4" fmla="*/ 0 w 49"/>
                  <a:gd name="T5" fmla="*/ 0 h 54"/>
                  <a:gd name="T6" fmla="*/ 0 w 49"/>
                  <a:gd name="T7" fmla="*/ 0 h 54"/>
                  <a:gd name="T8" fmla="*/ 0 w 49"/>
                  <a:gd name="T9" fmla="*/ 0 h 54"/>
                  <a:gd name="T10" fmla="*/ 0 w 49"/>
                  <a:gd name="T11" fmla="*/ 0 h 54"/>
                  <a:gd name="T12" fmla="*/ 0 w 49"/>
                  <a:gd name="T13" fmla="*/ 0 h 54"/>
                  <a:gd name="T14" fmla="*/ 0 w 49"/>
                  <a:gd name="T15" fmla="*/ 0 h 54"/>
                  <a:gd name="T16" fmla="*/ 0 w 49"/>
                  <a:gd name="T17" fmla="*/ 0 h 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 h="54">
                    <a:moveTo>
                      <a:pt x="2" y="0"/>
                    </a:moveTo>
                    <a:lnTo>
                      <a:pt x="0" y="0"/>
                    </a:lnTo>
                    <a:lnTo>
                      <a:pt x="2" y="50"/>
                    </a:lnTo>
                    <a:lnTo>
                      <a:pt x="18" y="54"/>
                    </a:lnTo>
                    <a:lnTo>
                      <a:pt x="44" y="45"/>
                    </a:lnTo>
                    <a:lnTo>
                      <a:pt x="49" y="31"/>
                    </a:lnTo>
                    <a:lnTo>
                      <a:pt x="40" y="21"/>
                    </a:lnTo>
                    <a:lnTo>
                      <a:pt x="19" y="8"/>
                    </a:lnTo>
                    <a:lnTo>
                      <a:pt x="2"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86" name="Freeform 485"/>
              <p:cNvSpPr>
                <a:spLocks/>
              </p:cNvSpPr>
              <p:nvPr/>
            </p:nvSpPr>
            <p:spPr bwMode="auto">
              <a:xfrm>
                <a:off x="2374" y="2388"/>
                <a:ext cx="9" cy="7"/>
              </a:xfrm>
              <a:custGeom>
                <a:avLst/>
                <a:gdLst>
                  <a:gd name="T0" fmla="*/ 0 w 26"/>
                  <a:gd name="T1" fmla="*/ 0 h 22"/>
                  <a:gd name="T2" fmla="*/ 0 w 26"/>
                  <a:gd name="T3" fmla="*/ 0 h 22"/>
                  <a:gd name="T4" fmla="*/ 0 w 26"/>
                  <a:gd name="T5" fmla="*/ 0 h 22"/>
                  <a:gd name="T6" fmla="*/ 0 w 26"/>
                  <a:gd name="T7" fmla="*/ 0 h 22"/>
                  <a:gd name="T8" fmla="*/ 0 w 26"/>
                  <a:gd name="T9" fmla="*/ 0 h 22"/>
                  <a:gd name="T10" fmla="*/ 0 w 26"/>
                  <a:gd name="T11" fmla="*/ 0 h 22"/>
                  <a:gd name="T12" fmla="*/ 0 w 26"/>
                  <a:gd name="T13" fmla="*/ 0 h 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6" h="22">
                    <a:moveTo>
                      <a:pt x="18" y="0"/>
                    </a:moveTo>
                    <a:lnTo>
                      <a:pt x="3" y="2"/>
                    </a:lnTo>
                    <a:lnTo>
                      <a:pt x="0" y="15"/>
                    </a:lnTo>
                    <a:lnTo>
                      <a:pt x="6" y="21"/>
                    </a:lnTo>
                    <a:lnTo>
                      <a:pt x="19" y="22"/>
                    </a:lnTo>
                    <a:lnTo>
                      <a:pt x="26" y="11"/>
                    </a:lnTo>
                    <a:lnTo>
                      <a:pt x="18"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grpSp>
          <p:nvGrpSpPr>
            <p:cNvPr id="284" name="Group 283"/>
            <p:cNvGrpSpPr>
              <a:grpSpLocks/>
            </p:cNvGrpSpPr>
            <p:nvPr/>
          </p:nvGrpSpPr>
          <p:grpSpPr bwMode="auto">
            <a:xfrm>
              <a:off x="2627263" y="1595734"/>
              <a:ext cx="1897043" cy="1133480"/>
              <a:chOff x="527" y="1110"/>
              <a:chExt cx="1410" cy="709"/>
            </a:xfrm>
            <a:solidFill>
              <a:schemeClr val="accent5">
                <a:lumMod val="75000"/>
              </a:schemeClr>
            </a:solidFill>
          </p:grpSpPr>
          <p:sp>
            <p:nvSpPr>
              <p:cNvPr id="439" name="Freeform 438"/>
              <p:cNvSpPr>
                <a:spLocks/>
              </p:cNvSpPr>
              <p:nvPr/>
            </p:nvSpPr>
            <p:spPr bwMode="auto">
              <a:xfrm>
                <a:off x="1401" y="1427"/>
                <a:ext cx="31" cy="17"/>
              </a:xfrm>
              <a:custGeom>
                <a:avLst/>
                <a:gdLst>
                  <a:gd name="T0" fmla="*/ 0 w 98"/>
                  <a:gd name="T1" fmla="*/ 13 h 54"/>
                  <a:gd name="T2" fmla="*/ 2 w 98"/>
                  <a:gd name="T3" fmla="*/ 14 h 54"/>
                  <a:gd name="T4" fmla="*/ 4 w 98"/>
                  <a:gd name="T5" fmla="*/ 16 h 54"/>
                  <a:gd name="T6" fmla="*/ 7 w 98"/>
                  <a:gd name="T7" fmla="*/ 17 h 54"/>
                  <a:gd name="T8" fmla="*/ 10 w 98"/>
                  <a:gd name="T9" fmla="*/ 17 h 54"/>
                  <a:gd name="T10" fmla="*/ 12 w 98"/>
                  <a:gd name="T11" fmla="*/ 17 h 54"/>
                  <a:gd name="T12" fmla="*/ 14 w 98"/>
                  <a:gd name="T13" fmla="*/ 17 h 54"/>
                  <a:gd name="T14" fmla="*/ 16 w 98"/>
                  <a:gd name="T15" fmla="*/ 16 h 54"/>
                  <a:gd name="T16" fmla="*/ 18 w 98"/>
                  <a:gd name="T17" fmla="*/ 15 h 54"/>
                  <a:gd name="T18" fmla="*/ 21 w 98"/>
                  <a:gd name="T19" fmla="*/ 13 h 54"/>
                  <a:gd name="T20" fmla="*/ 24 w 98"/>
                  <a:gd name="T21" fmla="*/ 11 h 54"/>
                  <a:gd name="T22" fmla="*/ 27 w 98"/>
                  <a:gd name="T23" fmla="*/ 9 h 54"/>
                  <a:gd name="T24" fmla="*/ 29 w 98"/>
                  <a:gd name="T25" fmla="*/ 6 h 54"/>
                  <a:gd name="T26" fmla="*/ 30 w 98"/>
                  <a:gd name="T27" fmla="*/ 4 h 54"/>
                  <a:gd name="T28" fmla="*/ 31 w 98"/>
                  <a:gd name="T29" fmla="*/ 1 h 54"/>
                  <a:gd name="T30" fmla="*/ 29 w 98"/>
                  <a:gd name="T31" fmla="*/ 1 h 54"/>
                  <a:gd name="T32" fmla="*/ 26 w 98"/>
                  <a:gd name="T33" fmla="*/ 0 h 54"/>
                  <a:gd name="T34" fmla="*/ 24 w 98"/>
                  <a:gd name="T35" fmla="*/ 0 h 54"/>
                  <a:gd name="T36" fmla="*/ 22 w 98"/>
                  <a:gd name="T37" fmla="*/ 0 h 54"/>
                  <a:gd name="T38" fmla="*/ 19 w 98"/>
                  <a:gd name="T39" fmla="*/ 0 h 54"/>
                  <a:gd name="T40" fmla="*/ 16 w 98"/>
                  <a:gd name="T41" fmla="*/ 1 h 54"/>
                  <a:gd name="T42" fmla="*/ 14 w 98"/>
                  <a:gd name="T43" fmla="*/ 2 h 54"/>
                  <a:gd name="T44" fmla="*/ 12 w 98"/>
                  <a:gd name="T45" fmla="*/ 3 h 54"/>
                  <a:gd name="T46" fmla="*/ 7 w 98"/>
                  <a:gd name="T47" fmla="*/ 5 h 54"/>
                  <a:gd name="T48" fmla="*/ 4 w 98"/>
                  <a:gd name="T49" fmla="*/ 8 h 54"/>
                  <a:gd name="T50" fmla="*/ 2 w 98"/>
                  <a:gd name="T51" fmla="*/ 9 h 54"/>
                  <a:gd name="T52" fmla="*/ 1 w 98"/>
                  <a:gd name="T53" fmla="*/ 10 h 54"/>
                  <a:gd name="T54" fmla="*/ 0 w 98"/>
                  <a:gd name="T55" fmla="*/ 12 h 54"/>
                  <a:gd name="T56" fmla="*/ 0 w 98"/>
                  <a:gd name="T57" fmla="*/ 13 h 5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98" h="54">
                    <a:moveTo>
                      <a:pt x="0" y="41"/>
                    </a:moveTo>
                    <a:lnTo>
                      <a:pt x="5" y="46"/>
                    </a:lnTo>
                    <a:lnTo>
                      <a:pt x="13" y="50"/>
                    </a:lnTo>
                    <a:lnTo>
                      <a:pt x="23" y="53"/>
                    </a:lnTo>
                    <a:lnTo>
                      <a:pt x="32" y="54"/>
                    </a:lnTo>
                    <a:lnTo>
                      <a:pt x="38" y="54"/>
                    </a:lnTo>
                    <a:lnTo>
                      <a:pt x="45" y="53"/>
                    </a:lnTo>
                    <a:lnTo>
                      <a:pt x="50" y="51"/>
                    </a:lnTo>
                    <a:lnTo>
                      <a:pt x="56" y="49"/>
                    </a:lnTo>
                    <a:lnTo>
                      <a:pt x="67" y="42"/>
                    </a:lnTo>
                    <a:lnTo>
                      <a:pt x="75" y="35"/>
                    </a:lnTo>
                    <a:lnTo>
                      <a:pt x="84" y="28"/>
                    </a:lnTo>
                    <a:lnTo>
                      <a:pt x="91" y="20"/>
                    </a:lnTo>
                    <a:lnTo>
                      <a:pt x="95" y="12"/>
                    </a:lnTo>
                    <a:lnTo>
                      <a:pt x="98" y="4"/>
                    </a:lnTo>
                    <a:lnTo>
                      <a:pt x="91" y="2"/>
                    </a:lnTo>
                    <a:lnTo>
                      <a:pt x="83" y="0"/>
                    </a:lnTo>
                    <a:lnTo>
                      <a:pt x="75" y="0"/>
                    </a:lnTo>
                    <a:lnTo>
                      <a:pt x="68" y="0"/>
                    </a:lnTo>
                    <a:lnTo>
                      <a:pt x="59" y="1"/>
                    </a:lnTo>
                    <a:lnTo>
                      <a:pt x="51" y="3"/>
                    </a:lnTo>
                    <a:lnTo>
                      <a:pt x="43" y="6"/>
                    </a:lnTo>
                    <a:lnTo>
                      <a:pt x="37" y="9"/>
                    </a:lnTo>
                    <a:lnTo>
                      <a:pt x="23" y="17"/>
                    </a:lnTo>
                    <a:lnTo>
                      <a:pt x="12" y="25"/>
                    </a:lnTo>
                    <a:lnTo>
                      <a:pt x="7" y="29"/>
                    </a:lnTo>
                    <a:lnTo>
                      <a:pt x="4" y="33"/>
                    </a:lnTo>
                    <a:lnTo>
                      <a:pt x="1" y="37"/>
                    </a:lnTo>
                    <a:lnTo>
                      <a:pt x="0" y="41"/>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40" name="Freeform 439"/>
              <p:cNvSpPr>
                <a:spLocks/>
              </p:cNvSpPr>
              <p:nvPr/>
            </p:nvSpPr>
            <p:spPr bwMode="auto">
              <a:xfrm>
                <a:off x="1387" y="1551"/>
                <a:ext cx="21" cy="8"/>
              </a:xfrm>
              <a:custGeom>
                <a:avLst/>
                <a:gdLst>
                  <a:gd name="T0" fmla="*/ 0 w 67"/>
                  <a:gd name="T1" fmla="*/ 8 h 28"/>
                  <a:gd name="T2" fmla="*/ 3 w 67"/>
                  <a:gd name="T3" fmla="*/ 8 h 28"/>
                  <a:gd name="T4" fmla="*/ 7 w 67"/>
                  <a:gd name="T5" fmla="*/ 8 h 28"/>
                  <a:gd name="T6" fmla="*/ 10 w 67"/>
                  <a:gd name="T7" fmla="*/ 7 h 28"/>
                  <a:gd name="T8" fmla="*/ 13 w 67"/>
                  <a:gd name="T9" fmla="*/ 6 h 28"/>
                  <a:gd name="T10" fmla="*/ 15 w 67"/>
                  <a:gd name="T11" fmla="*/ 5 h 28"/>
                  <a:gd name="T12" fmla="*/ 18 w 67"/>
                  <a:gd name="T13" fmla="*/ 3 h 28"/>
                  <a:gd name="T14" fmla="*/ 20 w 67"/>
                  <a:gd name="T15" fmla="*/ 2 h 28"/>
                  <a:gd name="T16" fmla="*/ 21 w 67"/>
                  <a:gd name="T17" fmla="*/ 1 h 28"/>
                  <a:gd name="T18" fmla="*/ 18 w 67"/>
                  <a:gd name="T19" fmla="*/ 0 h 28"/>
                  <a:gd name="T20" fmla="*/ 14 w 67"/>
                  <a:gd name="T21" fmla="*/ 0 h 28"/>
                  <a:gd name="T22" fmla="*/ 11 w 67"/>
                  <a:gd name="T23" fmla="*/ 0 h 28"/>
                  <a:gd name="T24" fmla="*/ 8 w 67"/>
                  <a:gd name="T25" fmla="*/ 1 h 28"/>
                  <a:gd name="T26" fmla="*/ 5 w 67"/>
                  <a:gd name="T27" fmla="*/ 2 h 28"/>
                  <a:gd name="T28" fmla="*/ 3 w 67"/>
                  <a:gd name="T29" fmla="*/ 3 h 28"/>
                  <a:gd name="T30" fmla="*/ 2 w 67"/>
                  <a:gd name="T31" fmla="*/ 4 h 28"/>
                  <a:gd name="T32" fmla="*/ 1 w 67"/>
                  <a:gd name="T33" fmla="*/ 5 h 28"/>
                  <a:gd name="T34" fmla="*/ 1 w 67"/>
                  <a:gd name="T35" fmla="*/ 6 h 28"/>
                  <a:gd name="T36" fmla="*/ 0 w 67"/>
                  <a:gd name="T37" fmla="*/ 8 h 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7" h="28">
                    <a:moveTo>
                      <a:pt x="0" y="27"/>
                    </a:moveTo>
                    <a:lnTo>
                      <a:pt x="11" y="28"/>
                    </a:lnTo>
                    <a:lnTo>
                      <a:pt x="21" y="27"/>
                    </a:lnTo>
                    <a:lnTo>
                      <a:pt x="31" y="25"/>
                    </a:lnTo>
                    <a:lnTo>
                      <a:pt x="41" y="21"/>
                    </a:lnTo>
                    <a:lnTo>
                      <a:pt x="49" y="17"/>
                    </a:lnTo>
                    <a:lnTo>
                      <a:pt x="57" y="12"/>
                    </a:lnTo>
                    <a:lnTo>
                      <a:pt x="63" y="7"/>
                    </a:lnTo>
                    <a:lnTo>
                      <a:pt x="67" y="3"/>
                    </a:lnTo>
                    <a:lnTo>
                      <a:pt x="57" y="1"/>
                    </a:lnTo>
                    <a:lnTo>
                      <a:pt x="46" y="0"/>
                    </a:lnTo>
                    <a:lnTo>
                      <a:pt x="36" y="1"/>
                    </a:lnTo>
                    <a:lnTo>
                      <a:pt x="26" y="3"/>
                    </a:lnTo>
                    <a:lnTo>
                      <a:pt x="17" y="7"/>
                    </a:lnTo>
                    <a:lnTo>
                      <a:pt x="10" y="12"/>
                    </a:lnTo>
                    <a:lnTo>
                      <a:pt x="7" y="15"/>
                    </a:lnTo>
                    <a:lnTo>
                      <a:pt x="4" y="19"/>
                    </a:lnTo>
                    <a:lnTo>
                      <a:pt x="2" y="22"/>
                    </a:lnTo>
                    <a:lnTo>
                      <a:pt x="0" y="27"/>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41" name="Freeform 440"/>
              <p:cNvSpPr>
                <a:spLocks/>
              </p:cNvSpPr>
              <p:nvPr/>
            </p:nvSpPr>
            <p:spPr bwMode="auto">
              <a:xfrm>
                <a:off x="1332" y="1608"/>
                <a:ext cx="11" cy="11"/>
              </a:xfrm>
              <a:custGeom>
                <a:avLst/>
                <a:gdLst>
                  <a:gd name="T0" fmla="*/ 0 w 32"/>
                  <a:gd name="T1" fmla="*/ 6 h 36"/>
                  <a:gd name="T2" fmla="*/ 0 w 32"/>
                  <a:gd name="T3" fmla="*/ 7 h 36"/>
                  <a:gd name="T4" fmla="*/ 1 w 32"/>
                  <a:gd name="T5" fmla="*/ 9 h 36"/>
                  <a:gd name="T6" fmla="*/ 2 w 32"/>
                  <a:gd name="T7" fmla="*/ 10 h 36"/>
                  <a:gd name="T8" fmla="*/ 3 w 32"/>
                  <a:gd name="T9" fmla="*/ 10 h 36"/>
                  <a:gd name="T10" fmla="*/ 4 w 32"/>
                  <a:gd name="T11" fmla="*/ 11 h 36"/>
                  <a:gd name="T12" fmla="*/ 4 w 32"/>
                  <a:gd name="T13" fmla="*/ 11 h 36"/>
                  <a:gd name="T14" fmla="*/ 11 w 32"/>
                  <a:gd name="T15" fmla="*/ 11 h 36"/>
                  <a:gd name="T16" fmla="*/ 11 w 32"/>
                  <a:gd name="T17" fmla="*/ 7 h 36"/>
                  <a:gd name="T18" fmla="*/ 11 w 32"/>
                  <a:gd name="T19" fmla="*/ 4 h 36"/>
                  <a:gd name="T20" fmla="*/ 10 w 32"/>
                  <a:gd name="T21" fmla="*/ 2 h 36"/>
                  <a:gd name="T22" fmla="*/ 9 w 32"/>
                  <a:gd name="T23" fmla="*/ 0 h 36"/>
                  <a:gd name="T24" fmla="*/ 7 w 32"/>
                  <a:gd name="T25" fmla="*/ 1 h 36"/>
                  <a:gd name="T26" fmla="*/ 4 w 32"/>
                  <a:gd name="T27" fmla="*/ 2 h 36"/>
                  <a:gd name="T28" fmla="*/ 2 w 32"/>
                  <a:gd name="T29" fmla="*/ 3 h 36"/>
                  <a:gd name="T30" fmla="*/ 1 w 32"/>
                  <a:gd name="T31" fmla="*/ 4 h 36"/>
                  <a:gd name="T32" fmla="*/ 0 w 32"/>
                  <a:gd name="T33" fmla="*/ 5 h 36"/>
                  <a:gd name="T34" fmla="*/ 0 w 32"/>
                  <a:gd name="T35" fmla="*/ 6 h 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2" h="36">
                    <a:moveTo>
                      <a:pt x="0" y="18"/>
                    </a:moveTo>
                    <a:lnTo>
                      <a:pt x="1" y="24"/>
                    </a:lnTo>
                    <a:lnTo>
                      <a:pt x="4" y="29"/>
                    </a:lnTo>
                    <a:lnTo>
                      <a:pt x="6" y="32"/>
                    </a:lnTo>
                    <a:lnTo>
                      <a:pt x="8" y="34"/>
                    </a:lnTo>
                    <a:lnTo>
                      <a:pt x="11" y="36"/>
                    </a:lnTo>
                    <a:lnTo>
                      <a:pt x="13" y="36"/>
                    </a:lnTo>
                    <a:lnTo>
                      <a:pt x="32" y="36"/>
                    </a:lnTo>
                    <a:lnTo>
                      <a:pt x="32" y="22"/>
                    </a:lnTo>
                    <a:lnTo>
                      <a:pt x="31" y="14"/>
                    </a:lnTo>
                    <a:lnTo>
                      <a:pt x="30" y="7"/>
                    </a:lnTo>
                    <a:lnTo>
                      <a:pt x="26" y="0"/>
                    </a:lnTo>
                    <a:lnTo>
                      <a:pt x="19" y="2"/>
                    </a:lnTo>
                    <a:lnTo>
                      <a:pt x="11" y="7"/>
                    </a:lnTo>
                    <a:lnTo>
                      <a:pt x="6" y="10"/>
                    </a:lnTo>
                    <a:lnTo>
                      <a:pt x="3" y="13"/>
                    </a:lnTo>
                    <a:lnTo>
                      <a:pt x="1" y="16"/>
                    </a:lnTo>
                    <a:lnTo>
                      <a:pt x="0" y="18"/>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42" name="Freeform 441"/>
              <p:cNvSpPr>
                <a:spLocks/>
              </p:cNvSpPr>
              <p:nvPr/>
            </p:nvSpPr>
            <p:spPr bwMode="auto">
              <a:xfrm>
                <a:off x="1279" y="1314"/>
                <a:ext cx="46" cy="17"/>
              </a:xfrm>
              <a:custGeom>
                <a:avLst/>
                <a:gdLst>
                  <a:gd name="T0" fmla="*/ 0 w 146"/>
                  <a:gd name="T1" fmla="*/ 14 h 52"/>
                  <a:gd name="T2" fmla="*/ 3 w 146"/>
                  <a:gd name="T3" fmla="*/ 15 h 52"/>
                  <a:gd name="T4" fmla="*/ 7 w 146"/>
                  <a:gd name="T5" fmla="*/ 16 h 52"/>
                  <a:gd name="T6" fmla="*/ 10 w 146"/>
                  <a:gd name="T7" fmla="*/ 17 h 52"/>
                  <a:gd name="T8" fmla="*/ 14 w 146"/>
                  <a:gd name="T9" fmla="*/ 17 h 52"/>
                  <a:gd name="T10" fmla="*/ 20 w 146"/>
                  <a:gd name="T11" fmla="*/ 17 h 52"/>
                  <a:gd name="T12" fmla="*/ 26 w 146"/>
                  <a:gd name="T13" fmla="*/ 17 h 52"/>
                  <a:gd name="T14" fmla="*/ 37 w 146"/>
                  <a:gd name="T15" fmla="*/ 15 h 52"/>
                  <a:gd name="T16" fmla="*/ 46 w 146"/>
                  <a:gd name="T17" fmla="*/ 14 h 52"/>
                  <a:gd name="T18" fmla="*/ 45 w 146"/>
                  <a:gd name="T19" fmla="*/ 12 h 52"/>
                  <a:gd name="T20" fmla="*/ 45 w 146"/>
                  <a:gd name="T21" fmla="*/ 10 h 52"/>
                  <a:gd name="T22" fmla="*/ 44 w 146"/>
                  <a:gd name="T23" fmla="*/ 8 h 52"/>
                  <a:gd name="T24" fmla="*/ 43 w 146"/>
                  <a:gd name="T25" fmla="*/ 6 h 52"/>
                  <a:gd name="T26" fmla="*/ 42 w 146"/>
                  <a:gd name="T27" fmla="*/ 5 h 52"/>
                  <a:gd name="T28" fmla="*/ 41 w 146"/>
                  <a:gd name="T29" fmla="*/ 4 h 52"/>
                  <a:gd name="T30" fmla="*/ 39 w 146"/>
                  <a:gd name="T31" fmla="*/ 3 h 52"/>
                  <a:gd name="T32" fmla="*/ 38 w 146"/>
                  <a:gd name="T33" fmla="*/ 2 h 52"/>
                  <a:gd name="T34" fmla="*/ 35 w 146"/>
                  <a:gd name="T35" fmla="*/ 1 h 52"/>
                  <a:gd name="T36" fmla="*/ 32 w 146"/>
                  <a:gd name="T37" fmla="*/ 0 h 52"/>
                  <a:gd name="T38" fmla="*/ 28 w 146"/>
                  <a:gd name="T39" fmla="*/ 0 h 52"/>
                  <a:gd name="T40" fmla="*/ 25 w 146"/>
                  <a:gd name="T41" fmla="*/ 1 h 52"/>
                  <a:gd name="T42" fmla="*/ 21 w 146"/>
                  <a:gd name="T43" fmla="*/ 2 h 52"/>
                  <a:gd name="T44" fmla="*/ 17 w 146"/>
                  <a:gd name="T45" fmla="*/ 3 h 52"/>
                  <a:gd name="T46" fmla="*/ 14 w 146"/>
                  <a:gd name="T47" fmla="*/ 5 h 52"/>
                  <a:gd name="T48" fmla="*/ 10 w 146"/>
                  <a:gd name="T49" fmla="*/ 6 h 52"/>
                  <a:gd name="T50" fmla="*/ 7 w 146"/>
                  <a:gd name="T51" fmla="*/ 8 h 52"/>
                  <a:gd name="T52" fmla="*/ 4 w 146"/>
                  <a:gd name="T53" fmla="*/ 10 h 52"/>
                  <a:gd name="T54" fmla="*/ 2 w 146"/>
                  <a:gd name="T55" fmla="*/ 12 h 52"/>
                  <a:gd name="T56" fmla="*/ 0 w 146"/>
                  <a:gd name="T57" fmla="*/ 14 h 5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46" h="52">
                    <a:moveTo>
                      <a:pt x="0" y="43"/>
                    </a:moveTo>
                    <a:lnTo>
                      <a:pt x="11" y="46"/>
                    </a:lnTo>
                    <a:lnTo>
                      <a:pt x="22" y="48"/>
                    </a:lnTo>
                    <a:lnTo>
                      <a:pt x="33" y="51"/>
                    </a:lnTo>
                    <a:lnTo>
                      <a:pt x="43" y="52"/>
                    </a:lnTo>
                    <a:lnTo>
                      <a:pt x="63" y="52"/>
                    </a:lnTo>
                    <a:lnTo>
                      <a:pt x="82" y="51"/>
                    </a:lnTo>
                    <a:lnTo>
                      <a:pt x="117" y="46"/>
                    </a:lnTo>
                    <a:lnTo>
                      <a:pt x="146" y="43"/>
                    </a:lnTo>
                    <a:lnTo>
                      <a:pt x="144" y="36"/>
                    </a:lnTo>
                    <a:lnTo>
                      <a:pt x="142" y="30"/>
                    </a:lnTo>
                    <a:lnTo>
                      <a:pt x="139" y="24"/>
                    </a:lnTo>
                    <a:lnTo>
                      <a:pt x="137" y="19"/>
                    </a:lnTo>
                    <a:lnTo>
                      <a:pt x="134" y="15"/>
                    </a:lnTo>
                    <a:lnTo>
                      <a:pt x="129" y="11"/>
                    </a:lnTo>
                    <a:lnTo>
                      <a:pt x="125" y="8"/>
                    </a:lnTo>
                    <a:lnTo>
                      <a:pt x="121" y="6"/>
                    </a:lnTo>
                    <a:lnTo>
                      <a:pt x="111" y="2"/>
                    </a:lnTo>
                    <a:lnTo>
                      <a:pt x="101" y="0"/>
                    </a:lnTo>
                    <a:lnTo>
                      <a:pt x="89" y="1"/>
                    </a:lnTo>
                    <a:lnTo>
                      <a:pt x="78" y="2"/>
                    </a:lnTo>
                    <a:lnTo>
                      <a:pt x="66" y="5"/>
                    </a:lnTo>
                    <a:lnTo>
                      <a:pt x="54" y="9"/>
                    </a:lnTo>
                    <a:lnTo>
                      <a:pt x="43" y="14"/>
                    </a:lnTo>
                    <a:lnTo>
                      <a:pt x="32" y="19"/>
                    </a:lnTo>
                    <a:lnTo>
                      <a:pt x="22" y="25"/>
                    </a:lnTo>
                    <a:lnTo>
                      <a:pt x="13" y="31"/>
                    </a:lnTo>
                    <a:lnTo>
                      <a:pt x="5" y="37"/>
                    </a:lnTo>
                    <a:lnTo>
                      <a:pt x="0" y="43"/>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43" name="Freeform 442"/>
              <p:cNvSpPr>
                <a:spLocks/>
              </p:cNvSpPr>
              <p:nvPr/>
            </p:nvSpPr>
            <p:spPr bwMode="auto">
              <a:xfrm>
                <a:off x="1261" y="1252"/>
                <a:ext cx="20" cy="10"/>
              </a:xfrm>
              <a:custGeom>
                <a:avLst/>
                <a:gdLst>
                  <a:gd name="T0" fmla="*/ 20 w 60"/>
                  <a:gd name="T1" fmla="*/ 0 h 31"/>
                  <a:gd name="T2" fmla="*/ 16 w 60"/>
                  <a:gd name="T3" fmla="*/ 0 h 31"/>
                  <a:gd name="T4" fmla="*/ 13 w 60"/>
                  <a:gd name="T5" fmla="*/ 0 h 31"/>
                  <a:gd name="T6" fmla="*/ 10 w 60"/>
                  <a:gd name="T7" fmla="*/ 0 h 31"/>
                  <a:gd name="T8" fmla="*/ 9 w 60"/>
                  <a:gd name="T9" fmla="*/ 0 h 31"/>
                  <a:gd name="T10" fmla="*/ 6 w 60"/>
                  <a:gd name="T11" fmla="*/ 0 h 31"/>
                  <a:gd name="T12" fmla="*/ 3 w 60"/>
                  <a:gd name="T13" fmla="*/ 1 h 31"/>
                  <a:gd name="T14" fmla="*/ 2 w 60"/>
                  <a:gd name="T15" fmla="*/ 1 h 31"/>
                  <a:gd name="T16" fmla="*/ 1 w 60"/>
                  <a:gd name="T17" fmla="*/ 2 h 31"/>
                  <a:gd name="T18" fmla="*/ 0 w 60"/>
                  <a:gd name="T19" fmla="*/ 3 h 31"/>
                  <a:gd name="T20" fmla="*/ 0 w 60"/>
                  <a:gd name="T21" fmla="*/ 4 h 31"/>
                  <a:gd name="T22" fmla="*/ 0 w 60"/>
                  <a:gd name="T23" fmla="*/ 5 h 31"/>
                  <a:gd name="T24" fmla="*/ 1 w 60"/>
                  <a:gd name="T25" fmla="*/ 6 h 31"/>
                  <a:gd name="T26" fmla="*/ 2 w 60"/>
                  <a:gd name="T27" fmla="*/ 7 h 31"/>
                  <a:gd name="T28" fmla="*/ 3 w 60"/>
                  <a:gd name="T29" fmla="*/ 8 h 31"/>
                  <a:gd name="T30" fmla="*/ 4 w 60"/>
                  <a:gd name="T31" fmla="*/ 9 h 31"/>
                  <a:gd name="T32" fmla="*/ 6 w 60"/>
                  <a:gd name="T33" fmla="*/ 9 h 31"/>
                  <a:gd name="T34" fmla="*/ 7 w 60"/>
                  <a:gd name="T35" fmla="*/ 10 h 31"/>
                  <a:gd name="T36" fmla="*/ 9 w 60"/>
                  <a:gd name="T37" fmla="*/ 10 h 31"/>
                  <a:gd name="T38" fmla="*/ 11 w 60"/>
                  <a:gd name="T39" fmla="*/ 10 h 31"/>
                  <a:gd name="T40" fmla="*/ 12 w 60"/>
                  <a:gd name="T41" fmla="*/ 9 h 31"/>
                  <a:gd name="T42" fmla="*/ 14 w 60"/>
                  <a:gd name="T43" fmla="*/ 8 h 31"/>
                  <a:gd name="T44" fmla="*/ 16 w 60"/>
                  <a:gd name="T45" fmla="*/ 6 h 31"/>
                  <a:gd name="T46" fmla="*/ 19 w 60"/>
                  <a:gd name="T47" fmla="*/ 3 h 31"/>
                  <a:gd name="T48" fmla="*/ 20 w 60"/>
                  <a:gd name="T49" fmla="*/ 2 h 31"/>
                  <a:gd name="T50" fmla="*/ 20 w 60"/>
                  <a:gd name="T51" fmla="*/ 0 h 3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 h="31">
                    <a:moveTo>
                      <a:pt x="60" y="0"/>
                    </a:moveTo>
                    <a:lnTo>
                      <a:pt x="49" y="0"/>
                    </a:lnTo>
                    <a:lnTo>
                      <a:pt x="38" y="0"/>
                    </a:lnTo>
                    <a:lnTo>
                      <a:pt x="31" y="0"/>
                    </a:lnTo>
                    <a:lnTo>
                      <a:pt x="27" y="0"/>
                    </a:lnTo>
                    <a:lnTo>
                      <a:pt x="18" y="0"/>
                    </a:lnTo>
                    <a:lnTo>
                      <a:pt x="9" y="2"/>
                    </a:lnTo>
                    <a:lnTo>
                      <a:pt x="5" y="3"/>
                    </a:lnTo>
                    <a:lnTo>
                      <a:pt x="2" y="5"/>
                    </a:lnTo>
                    <a:lnTo>
                      <a:pt x="1" y="8"/>
                    </a:lnTo>
                    <a:lnTo>
                      <a:pt x="0" y="12"/>
                    </a:lnTo>
                    <a:lnTo>
                      <a:pt x="1" y="15"/>
                    </a:lnTo>
                    <a:lnTo>
                      <a:pt x="2" y="18"/>
                    </a:lnTo>
                    <a:lnTo>
                      <a:pt x="5" y="22"/>
                    </a:lnTo>
                    <a:lnTo>
                      <a:pt x="9" y="24"/>
                    </a:lnTo>
                    <a:lnTo>
                      <a:pt x="12" y="27"/>
                    </a:lnTo>
                    <a:lnTo>
                      <a:pt x="18" y="29"/>
                    </a:lnTo>
                    <a:lnTo>
                      <a:pt x="22" y="31"/>
                    </a:lnTo>
                    <a:lnTo>
                      <a:pt x="27" y="31"/>
                    </a:lnTo>
                    <a:lnTo>
                      <a:pt x="32" y="30"/>
                    </a:lnTo>
                    <a:lnTo>
                      <a:pt x="37" y="28"/>
                    </a:lnTo>
                    <a:lnTo>
                      <a:pt x="43" y="24"/>
                    </a:lnTo>
                    <a:lnTo>
                      <a:pt x="48" y="18"/>
                    </a:lnTo>
                    <a:lnTo>
                      <a:pt x="57" y="10"/>
                    </a:lnTo>
                    <a:lnTo>
                      <a:pt x="60" y="6"/>
                    </a:lnTo>
                    <a:lnTo>
                      <a:pt x="60" y="0"/>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44" name="Freeform 443"/>
              <p:cNvSpPr>
                <a:spLocks/>
              </p:cNvSpPr>
              <p:nvPr/>
            </p:nvSpPr>
            <p:spPr bwMode="auto">
              <a:xfrm>
                <a:off x="1730" y="1713"/>
                <a:ext cx="26" cy="20"/>
              </a:xfrm>
              <a:custGeom>
                <a:avLst/>
                <a:gdLst>
                  <a:gd name="T0" fmla="*/ 0 w 80"/>
                  <a:gd name="T1" fmla="*/ 14 h 62"/>
                  <a:gd name="T2" fmla="*/ 0 w 80"/>
                  <a:gd name="T3" fmla="*/ 15 h 62"/>
                  <a:gd name="T4" fmla="*/ 0 w 80"/>
                  <a:gd name="T5" fmla="*/ 16 h 62"/>
                  <a:gd name="T6" fmla="*/ 1 w 80"/>
                  <a:gd name="T7" fmla="*/ 16 h 62"/>
                  <a:gd name="T8" fmla="*/ 1 w 80"/>
                  <a:gd name="T9" fmla="*/ 17 h 62"/>
                  <a:gd name="T10" fmla="*/ 3 w 80"/>
                  <a:gd name="T11" fmla="*/ 18 h 62"/>
                  <a:gd name="T12" fmla="*/ 5 w 80"/>
                  <a:gd name="T13" fmla="*/ 19 h 62"/>
                  <a:gd name="T14" fmla="*/ 9 w 80"/>
                  <a:gd name="T15" fmla="*/ 20 h 62"/>
                  <a:gd name="T16" fmla="*/ 13 w 80"/>
                  <a:gd name="T17" fmla="*/ 20 h 62"/>
                  <a:gd name="T18" fmla="*/ 15 w 80"/>
                  <a:gd name="T19" fmla="*/ 20 h 62"/>
                  <a:gd name="T20" fmla="*/ 16 w 80"/>
                  <a:gd name="T21" fmla="*/ 19 h 62"/>
                  <a:gd name="T22" fmla="*/ 18 w 80"/>
                  <a:gd name="T23" fmla="*/ 18 h 62"/>
                  <a:gd name="T24" fmla="*/ 19 w 80"/>
                  <a:gd name="T25" fmla="*/ 17 h 62"/>
                  <a:gd name="T26" fmla="*/ 21 w 80"/>
                  <a:gd name="T27" fmla="*/ 15 h 62"/>
                  <a:gd name="T28" fmla="*/ 23 w 80"/>
                  <a:gd name="T29" fmla="*/ 12 h 62"/>
                  <a:gd name="T30" fmla="*/ 24 w 80"/>
                  <a:gd name="T31" fmla="*/ 9 h 62"/>
                  <a:gd name="T32" fmla="*/ 25 w 80"/>
                  <a:gd name="T33" fmla="*/ 6 h 62"/>
                  <a:gd name="T34" fmla="*/ 26 w 80"/>
                  <a:gd name="T35" fmla="*/ 3 h 62"/>
                  <a:gd name="T36" fmla="*/ 26 w 80"/>
                  <a:gd name="T37" fmla="*/ 0 h 62"/>
                  <a:gd name="T38" fmla="*/ 23 w 80"/>
                  <a:gd name="T39" fmla="*/ 0 h 62"/>
                  <a:gd name="T40" fmla="*/ 19 w 80"/>
                  <a:gd name="T41" fmla="*/ 1 h 62"/>
                  <a:gd name="T42" fmla="*/ 15 w 80"/>
                  <a:gd name="T43" fmla="*/ 3 h 62"/>
                  <a:gd name="T44" fmla="*/ 11 w 80"/>
                  <a:gd name="T45" fmla="*/ 4 h 62"/>
                  <a:gd name="T46" fmla="*/ 7 w 80"/>
                  <a:gd name="T47" fmla="*/ 6 h 62"/>
                  <a:gd name="T48" fmla="*/ 3 w 80"/>
                  <a:gd name="T49" fmla="*/ 8 h 62"/>
                  <a:gd name="T50" fmla="*/ 2 w 80"/>
                  <a:gd name="T51" fmla="*/ 10 h 62"/>
                  <a:gd name="T52" fmla="*/ 1 w 80"/>
                  <a:gd name="T53" fmla="*/ 11 h 62"/>
                  <a:gd name="T54" fmla="*/ 0 w 80"/>
                  <a:gd name="T55" fmla="*/ 13 h 62"/>
                  <a:gd name="T56" fmla="*/ 0 w 80"/>
                  <a:gd name="T57" fmla="*/ 14 h 6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80" h="62">
                    <a:moveTo>
                      <a:pt x="0" y="43"/>
                    </a:moveTo>
                    <a:lnTo>
                      <a:pt x="1" y="46"/>
                    </a:lnTo>
                    <a:lnTo>
                      <a:pt x="1" y="49"/>
                    </a:lnTo>
                    <a:lnTo>
                      <a:pt x="3" y="51"/>
                    </a:lnTo>
                    <a:lnTo>
                      <a:pt x="4" y="53"/>
                    </a:lnTo>
                    <a:lnTo>
                      <a:pt x="10" y="57"/>
                    </a:lnTo>
                    <a:lnTo>
                      <a:pt x="15" y="59"/>
                    </a:lnTo>
                    <a:lnTo>
                      <a:pt x="28" y="62"/>
                    </a:lnTo>
                    <a:lnTo>
                      <a:pt x="40" y="62"/>
                    </a:lnTo>
                    <a:lnTo>
                      <a:pt x="45" y="62"/>
                    </a:lnTo>
                    <a:lnTo>
                      <a:pt x="49" y="59"/>
                    </a:lnTo>
                    <a:lnTo>
                      <a:pt x="54" y="57"/>
                    </a:lnTo>
                    <a:lnTo>
                      <a:pt x="58" y="54"/>
                    </a:lnTo>
                    <a:lnTo>
                      <a:pt x="65" y="47"/>
                    </a:lnTo>
                    <a:lnTo>
                      <a:pt x="70" y="38"/>
                    </a:lnTo>
                    <a:lnTo>
                      <a:pt x="74" y="28"/>
                    </a:lnTo>
                    <a:lnTo>
                      <a:pt x="78" y="18"/>
                    </a:lnTo>
                    <a:lnTo>
                      <a:pt x="79" y="8"/>
                    </a:lnTo>
                    <a:lnTo>
                      <a:pt x="80" y="0"/>
                    </a:lnTo>
                    <a:lnTo>
                      <a:pt x="71" y="0"/>
                    </a:lnTo>
                    <a:lnTo>
                      <a:pt x="59" y="3"/>
                    </a:lnTo>
                    <a:lnTo>
                      <a:pt x="46" y="8"/>
                    </a:lnTo>
                    <a:lnTo>
                      <a:pt x="33" y="13"/>
                    </a:lnTo>
                    <a:lnTo>
                      <a:pt x="21" y="19"/>
                    </a:lnTo>
                    <a:lnTo>
                      <a:pt x="10" y="26"/>
                    </a:lnTo>
                    <a:lnTo>
                      <a:pt x="6" y="30"/>
                    </a:lnTo>
                    <a:lnTo>
                      <a:pt x="3" y="34"/>
                    </a:lnTo>
                    <a:lnTo>
                      <a:pt x="1" y="39"/>
                    </a:lnTo>
                    <a:lnTo>
                      <a:pt x="0" y="43"/>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45" name="Freeform 444"/>
              <p:cNvSpPr>
                <a:spLocks/>
              </p:cNvSpPr>
              <p:nvPr/>
            </p:nvSpPr>
            <p:spPr bwMode="auto">
              <a:xfrm>
                <a:off x="1583" y="1674"/>
                <a:ext cx="33" cy="16"/>
              </a:xfrm>
              <a:custGeom>
                <a:avLst/>
                <a:gdLst>
                  <a:gd name="T0" fmla="*/ 25 w 106"/>
                  <a:gd name="T1" fmla="*/ 4 h 49"/>
                  <a:gd name="T2" fmla="*/ 22 w 106"/>
                  <a:gd name="T3" fmla="*/ 4 h 49"/>
                  <a:gd name="T4" fmla="*/ 21 w 106"/>
                  <a:gd name="T5" fmla="*/ 4 h 49"/>
                  <a:gd name="T6" fmla="*/ 18 w 106"/>
                  <a:gd name="T7" fmla="*/ 3 h 49"/>
                  <a:gd name="T8" fmla="*/ 17 w 106"/>
                  <a:gd name="T9" fmla="*/ 2 h 49"/>
                  <a:gd name="T10" fmla="*/ 15 w 106"/>
                  <a:gd name="T11" fmla="*/ 1 h 49"/>
                  <a:gd name="T12" fmla="*/ 13 w 106"/>
                  <a:gd name="T13" fmla="*/ 1 h 49"/>
                  <a:gd name="T14" fmla="*/ 11 w 106"/>
                  <a:gd name="T15" fmla="*/ 0 h 49"/>
                  <a:gd name="T16" fmla="*/ 8 w 106"/>
                  <a:gd name="T17" fmla="*/ 0 h 49"/>
                  <a:gd name="T18" fmla="*/ 5 w 106"/>
                  <a:gd name="T19" fmla="*/ 0 h 49"/>
                  <a:gd name="T20" fmla="*/ 0 w 106"/>
                  <a:gd name="T21" fmla="*/ 0 h 49"/>
                  <a:gd name="T22" fmla="*/ 3 w 106"/>
                  <a:gd name="T23" fmla="*/ 4 h 49"/>
                  <a:gd name="T24" fmla="*/ 5 w 106"/>
                  <a:gd name="T25" fmla="*/ 7 h 49"/>
                  <a:gd name="T26" fmla="*/ 8 w 106"/>
                  <a:gd name="T27" fmla="*/ 9 h 49"/>
                  <a:gd name="T28" fmla="*/ 11 w 106"/>
                  <a:gd name="T29" fmla="*/ 12 h 49"/>
                  <a:gd name="T30" fmla="*/ 13 w 106"/>
                  <a:gd name="T31" fmla="*/ 14 h 49"/>
                  <a:gd name="T32" fmla="*/ 16 w 106"/>
                  <a:gd name="T33" fmla="*/ 15 h 49"/>
                  <a:gd name="T34" fmla="*/ 19 w 106"/>
                  <a:gd name="T35" fmla="*/ 16 h 49"/>
                  <a:gd name="T36" fmla="*/ 22 w 106"/>
                  <a:gd name="T37" fmla="*/ 16 h 49"/>
                  <a:gd name="T38" fmla="*/ 25 w 106"/>
                  <a:gd name="T39" fmla="*/ 16 h 49"/>
                  <a:gd name="T40" fmla="*/ 27 w 106"/>
                  <a:gd name="T41" fmla="*/ 15 h 49"/>
                  <a:gd name="T42" fmla="*/ 30 w 106"/>
                  <a:gd name="T43" fmla="*/ 13 h 49"/>
                  <a:gd name="T44" fmla="*/ 33 w 106"/>
                  <a:gd name="T45" fmla="*/ 10 h 49"/>
                  <a:gd name="T46" fmla="*/ 31 w 106"/>
                  <a:gd name="T47" fmla="*/ 10 h 49"/>
                  <a:gd name="T48" fmla="*/ 31 w 106"/>
                  <a:gd name="T49" fmla="*/ 9 h 49"/>
                  <a:gd name="T50" fmla="*/ 29 w 106"/>
                  <a:gd name="T51" fmla="*/ 8 h 49"/>
                  <a:gd name="T52" fmla="*/ 28 w 106"/>
                  <a:gd name="T53" fmla="*/ 7 h 49"/>
                  <a:gd name="T54" fmla="*/ 27 w 106"/>
                  <a:gd name="T55" fmla="*/ 6 h 49"/>
                  <a:gd name="T56" fmla="*/ 26 w 106"/>
                  <a:gd name="T57" fmla="*/ 5 h 49"/>
                  <a:gd name="T58" fmla="*/ 26 w 106"/>
                  <a:gd name="T59" fmla="*/ 5 h 49"/>
                  <a:gd name="T60" fmla="*/ 25 w 106"/>
                  <a:gd name="T61" fmla="*/ 4 h 4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06" h="49">
                    <a:moveTo>
                      <a:pt x="80" y="13"/>
                    </a:moveTo>
                    <a:lnTo>
                      <a:pt x="72" y="12"/>
                    </a:lnTo>
                    <a:lnTo>
                      <a:pt x="66" y="11"/>
                    </a:lnTo>
                    <a:lnTo>
                      <a:pt x="59" y="8"/>
                    </a:lnTo>
                    <a:lnTo>
                      <a:pt x="53" y="6"/>
                    </a:lnTo>
                    <a:lnTo>
                      <a:pt x="47" y="4"/>
                    </a:lnTo>
                    <a:lnTo>
                      <a:pt x="41" y="2"/>
                    </a:lnTo>
                    <a:lnTo>
                      <a:pt x="34" y="0"/>
                    </a:lnTo>
                    <a:lnTo>
                      <a:pt x="26" y="0"/>
                    </a:lnTo>
                    <a:lnTo>
                      <a:pt x="15" y="0"/>
                    </a:lnTo>
                    <a:lnTo>
                      <a:pt x="0" y="0"/>
                    </a:lnTo>
                    <a:lnTo>
                      <a:pt x="9" y="11"/>
                    </a:lnTo>
                    <a:lnTo>
                      <a:pt x="17" y="21"/>
                    </a:lnTo>
                    <a:lnTo>
                      <a:pt x="26" y="29"/>
                    </a:lnTo>
                    <a:lnTo>
                      <a:pt x="34" y="36"/>
                    </a:lnTo>
                    <a:lnTo>
                      <a:pt x="42" y="42"/>
                    </a:lnTo>
                    <a:lnTo>
                      <a:pt x="52" y="46"/>
                    </a:lnTo>
                    <a:lnTo>
                      <a:pt x="61" y="48"/>
                    </a:lnTo>
                    <a:lnTo>
                      <a:pt x="72" y="49"/>
                    </a:lnTo>
                    <a:lnTo>
                      <a:pt x="79" y="48"/>
                    </a:lnTo>
                    <a:lnTo>
                      <a:pt x="87" y="45"/>
                    </a:lnTo>
                    <a:lnTo>
                      <a:pt x="97" y="39"/>
                    </a:lnTo>
                    <a:lnTo>
                      <a:pt x="106" y="31"/>
                    </a:lnTo>
                    <a:lnTo>
                      <a:pt x="101" y="30"/>
                    </a:lnTo>
                    <a:lnTo>
                      <a:pt x="98" y="28"/>
                    </a:lnTo>
                    <a:lnTo>
                      <a:pt x="93" y="25"/>
                    </a:lnTo>
                    <a:lnTo>
                      <a:pt x="90" y="22"/>
                    </a:lnTo>
                    <a:lnTo>
                      <a:pt x="88" y="19"/>
                    </a:lnTo>
                    <a:lnTo>
                      <a:pt x="84" y="16"/>
                    </a:lnTo>
                    <a:lnTo>
                      <a:pt x="82" y="14"/>
                    </a:lnTo>
                    <a:lnTo>
                      <a:pt x="80" y="13"/>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46" name="Freeform 445"/>
              <p:cNvSpPr>
                <a:spLocks/>
              </p:cNvSpPr>
              <p:nvPr/>
            </p:nvSpPr>
            <p:spPr bwMode="auto">
              <a:xfrm>
                <a:off x="1599" y="1713"/>
                <a:ext cx="15" cy="7"/>
              </a:xfrm>
              <a:custGeom>
                <a:avLst/>
                <a:gdLst>
                  <a:gd name="T0" fmla="*/ 0 w 47"/>
                  <a:gd name="T1" fmla="*/ 6 h 22"/>
                  <a:gd name="T2" fmla="*/ 2 w 47"/>
                  <a:gd name="T3" fmla="*/ 7 h 22"/>
                  <a:gd name="T4" fmla="*/ 4 w 47"/>
                  <a:gd name="T5" fmla="*/ 7 h 22"/>
                  <a:gd name="T6" fmla="*/ 6 w 47"/>
                  <a:gd name="T7" fmla="*/ 7 h 22"/>
                  <a:gd name="T8" fmla="*/ 8 w 47"/>
                  <a:gd name="T9" fmla="*/ 7 h 22"/>
                  <a:gd name="T10" fmla="*/ 11 w 47"/>
                  <a:gd name="T11" fmla="*/ 6 h 22"/>
                  <a:gd name="T12" fmla="*/ 12 w 47"/>
                  <a:gd name="T13" fmla="*/ 5 h 22"/>
                  <a:gd name="T14" fmla="*/ 13 w 47"/>
                  <a:gd name="T15" fmla="*/ 4 h 22"/>
                  <a:gd name="T16" fmla="*/ 14 w 47"/>
                  <a:gd name="T17" fmla="*/ 3 h 22"/>
                  <a:gd name="T18" fmla="*/ 14 w 47"/>
                  <a:gd name="T19" fmla="*/ 2 h 22"/>
                  <a:gd name="T20" fmla="*/ 15 w 47"/>
                  <a:gd name="T21" fmla="*/ 0 h 22"/>
                  <a:gd name="T22" fmla="*/ 0 w 47"/>
                  <a:gd name="T23" fmla="*/ 6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7" h="22">
                    <a:moveTo>
                      <a:pt x="0" y="19"/>
                    </a:moveTo>
                    <a:lnTo>
                      <a:pt x="5" y="21"/>
                    </a:lnTo>
                    <a:lnTo>
                      <a:pt x="12" y="22"/>
                    </a:lnTo>
                    <a:lnTo>
                      <a:pt x="18" y="22"/>
                    </a:lnTo>
                    <a:lnTo>
                      <a:pt x="26" y="21"/>
                    </a:lnTo>
                    <a:lnTo>
                      <a:pt x="33" y="19"/>
                    </a:lnTo>
                    <a:lnTo>
                      <a:pt x="38" y="15"/>
                    </a:lnTo>
                    <a:lnTo>
                      <a:pt x="41" y="12"/>
                    </a:lnTo>
                    <a:lnTo>
                      <a:pt x="44" y="9"/>
                    </a:lnTo>
                    <a:lnTo>
                      <a:pt x="45" y="5"/>
                    </a:lnTo>
                    <a:lnTo>
                      <a:pt x="47" y="0"/>
                    </a:lnTo>
                    <a:lnTo>
                      <a:pt x="0" y="19"/>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47" name="Freeform 446"/>
              <p:cNvSpPr>
                <a:spLocks/>
              </p:cNvSpPr>
              <p:nvPr/>
            </p:nvSpPr>
            <p:spPr bwMode="auto">
              <a:xfrm>
                <a:off x="1608" y="1742"/>
                <a:ext cx="17" cy="11"/>
              </a:xfrm>
              <a:custGeom>
                <a:avLst/>
                <a:gdLst>
                  <a:gd name="T0" fmla="*/ 17 w 53"/>
                  <a:gd name="T1" fmla="*/ 0 h 32"/>
                  <a:gd name="T2" fmla="*/ 12 w 53"/>
                  <a:gd name="T3" fmla="*/ 3 h 32"/>
                  <a:gd name="T4" fmla="*/ 7 w 53"/>
                  <a:gd name="T5" fmla="*/ 6 h 32"/>
                  <a:gd name="T6" fmla="*/ 4 w 53"/>
                  <a:gd name="T7" fmla="*/ 9 h 32"/>
                  <a:gd name="T8" fmla="*/ 0 w 53"/>
                  <a:gd name="T9" fmla="*/ 11 h 32"/>
                  <a:gd name="T10" fmla="*/ 4 w 53"/>
                  <a:gd name="T11" fmla="*/ 11 h 32"/>
                  <a:gd name="T12" fmla="*/ 8 w 53"/>
                  <a:gd name="T13" fmla="*/ 11 h 32"/>
                  <a:gd name="T14" fmla="*/ 13 w 53"/>
                  <a:gd name="T15" fmla="*/ 11 h 32"/>
                  <a:gd name="T16" fmla="*/ 17 w 53"/>
                  <a:gd name="T17" fmla="*/ 11 h 32"/>
                  <a:gd name="T18" fmla="*/ 17 w 53"/>
                  <a:gd name="T19" fmla="*/ 8 h 32"/>
                  <a:gd name="T20" fmla="*/ 17 w 53"/>
                  <a:gd name="T21" fmla="*/ 6 h 32"/>
                  <a:gd name="T22" fmla="*/ 17 w 53"/>
                  <a:gd name="T23" fmla="*/ 3 h 32"/>
                  <a:gd name="T24" fmla="*/ 17 w 53"/>
                  <a:gd name="T25" fmla="*/ 0 h 3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3" h="32">
                    <a:moveTo>
                      <a:pt x="53" y="0"/>
                    </a:moveTo>
                    <a:lnTo>
                      <a:pt x="37" y="9"/>
                    </a:lnTo>
                    <a:lnTo>
                      <a:pt x="23" y="18"/>
                    </a:lnTo>
                    <a:lnTo>
                      <a:pt x="11" y="26"/>
                    </a:lnTo>
                    <a:lnTo>
                      <a:pt x="0" y="32"/>
                    </a:lnTo>
                    <a:lnTo>
                      <a:pt x="13" y="32"/>
                    </a:lnTo>
                    <a:lnTo>
                      <a:pt x="26" y="32"/>
                    </a:lnTo>
                    <a:lnTo>
                      <a:pt x="39" y="32"/>
                    </a:lnTo>
                    <a:lnTo>
                      <a:pt x="53" y="32"/>
                    </a:lnTo>
                    <a:lnTo>
                      <a:pt x="53" y="24"/>
                    </a:lnTo>
                    <a:lnTo>
                      <a:pt x="53" y="16"/>
                    </a:lnTo>
                    <a:lnTo>
                      <a:pt x="53" y="9"/>
                    </a:lnTo>
                    <a:lnTo>
                      <a:pt x="53" y="0"/>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48" name="Freeform 447"/>
              <p:cNvSpPr>
                <a:spLocks/>
              </p:cNvSpPr>
              <p:nvPr/>
            </p:nvSpPr>
            <p:spPr bwMode="auto">
              <a:xfrm>
                <a:off x="1450" y="1438"/>
                <a:ext cx="14" cy="12"/>
              </a:xfrm>
              <a:custGeom>
                <a:avLst/>
                <a:gdLst>
                  <a:gd name="T0" fmla="*/ 8 w 46"/>
                  <a:gd name="T1" fmla="*/ 1 h 34"/>
                  <a:gd name="T2" fmla="*/ 0 w 46"/>
                  <a:gd name="T3" fmla="*/ 6 h 34"/>
                  <a:gd name="T4" fmla="*/ 0 w 46"/>
                  <a:gd name="T5" fmla="*/ 12 h 34"/>
                  <a:gd name="T6" fmla="*/ 8 w 46"/>
                  <a:gd name="T7" fmla="*/ 12 h 34"/>
                  <a:gd name="T8" fmla="*/ 9 w 46"/>
                  <a:gd name="T9" fmla="*/ 11 h 34"/>
                  <a:gd name="T10" fmla="*/ 11 w 46"/>
                  <a:gd name="T11" fmla="*/ 10 h 34"/>
                  <a:gd name="T12" fmla="*/ 12 w 46"/>
                  <a:gd name="T13" fmla="*/ 9 h 34"/>
                  <a:gd name="T14" fmla="*/ 13 w 46"/>
                  <a:gd name="T15" fmla="*/ 7 h 34"/>
                  <a:gd name="T16" fmla="*/ 13 w 46"/>
                  <a:gd name="T17" fmla="*/ 6 h 34"/>
                  <a:gd name="T18" fmla="*/ 14 w 46"/>
                  <a:gd name="T19" fmla="*/ 5 h 34"/>
                  <a:gd name="T20" fmla="*/ 14 w 46"/>
                  <a:gd name="T21" fmla="*/ 3 h 34"/>
                  <a:gd name="T22" fmla="*/ 14 w 46"/>
                  <a:gd name="T23" fmla="*/ 1 h 34"/>
                  <a:gd name="T24" fmla="*/ 14 w 46"/>
                  <a:gd name="T25" fmla="*/ 0 h 34"/>
                  <a:gd name="T26" fmla="*/ 13 w 46"/>
                  <a:gd name="T27" fmla="*/ 0 h 34"/>
                  <a:gd name="T28" fmla="*/ 13 w 46"/>
                  <a:gd name="T29" fmla="*/ 0 h 34"/>
                  <a:gd name="T30" fmla="*/ 12 w 46"/>
                  <a:gd name="T31" fmla="*/ 0 h 34"/>
                  <a:gd name="T32" fmla="*/ 10 w 46"/>
                  <a:gd name="T33" fmla="*/ 1 h 34"/>
                  <a:gd name="T34" fmla="*/ 8 w 46"/>
                  <a:gd name="T35" fmla="*/ 1 h 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6" h="34">
                    <a:moveTo>
                      <a:pt x="27" y="3"/>
                    </a:moveTo>
                    <a:lnTo>
                      <a:pt x="0" y="16"/>
                    </a:lnTo>
                    <a:lnTo>
                      <a:pt x="0" y="34"/>
                    </a:lnTo>
                    <a:lnTo>
                      <a:pt x="27" y="34"/>
                    </a:lnTo>
                    <a:lnTo>
                      <a:pt x="31" y="32"/>
                    </a:lnTo>
                    <a:lnTo>
                      <a:pt x="35" y="28"/>
                    </a:lnTo>
                    <a:lnTo>
                      <a:pt x="39" y="25"/>
                    </a:lnTo>
                    <a:lnTo>
                      <a:pt x="42" y="21"/>
                    </a:lnTo>
                    <a:lnTo>
                      <a:pt x="44" y="17"/>
                    </a:lnTo>
                    <a:lnTo>
                      <a:pt x="45" y="13"/>
                    </a:lnTo>
                    <a:lnTo>
                      <a:pt x="46" y="8"/>
                    </a:lnTo>
                    <a:lnTo>
                      <a:pt x="46" y="3"/>
                    </a:lnTo>
                    <a:lnTo>
                      <a:pt x="46" y="1"/>
                    </a:lnTo>
                    <a:lnTo>
                      <a:pt x="44" y="0"/>
                    </a:lnTo>
                    <a:lnTo>
                      <a:pt x="42" y="0"/>
                    </a:lnTo>
                    <a:lnTo>
                      <a:pt x="39" y="0"/>
                    </a:lnTo>
                    <a:lnTo>
                      <a:pt x="32" y="2"/>
                    </a:lnTo>
                    <a:lnTo>
                      <a:pt x="27" y="3"/>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49" name="Freeform 448"/>
              <p:cNvSpPr>
                <a:spLocks/>
              </p:cNvSpPr>
              <p:nvPr/>
            </p:nvSpPr>
            <p:spPr bwMode="auto">
              <a:xfrm>
                <a:off x="1305" y="1224"/>
                <a:ext cx="16" cy="8"/>
              </a:xfrm>
              <a:custGeom>
                <a:avLst/>
                <a:gdLst>
                  <a:gd name="T0" fmla="*/ 0 w 48"/>
                  <a:gd name="T1" fmla="*/ 8 h 25"/>
                  <a:gd name="T2" fmla="*/ 5 w 48"/>
                  <a:gd name="T3" fmla="*/ 8 h 25"/>
                  <a:gd name="T4" fmla="*/ 9 w 48"/>
                  <a:gd name="T5" fmla="*/ 8 h 25"/>
                  <a:gd name="T6" fmla="*/ 10 w 48"/>
                  <a:gd name="T7" fmla="*/ 8 h 25"/>
                  <a:gd name="T8" fmla="*/ 11 w 48"/>
                  <a:gd name="T9" fmla="*/ 7 h 25"/>
                  <a:gd name="T10" fmla="*/ 12 w 48"/>
                  <a:gd name="T11" fmla="*/ 6 h 25"/>
                  <a:gd name="T12" fmla="*/ 13 w 48"/>
                  <a:gd name="T13" fmla="*/ 5 h 25"/>
                  <a:gd name="T14" fmla="*/ 15 w 48"/>
                  <a:gd name="T15" fmla="*/ 2 h 25"/>
                  <a:gd name="T16" fmla="*/ 16 w 48"/>
                  <a:gd name="T17" fmla="*/ 0 h 25"/>
                  <a:gd name="T18" fmla="*/ 13 w 48"/>
                  <a:gd name="T19" fmla="*/ 0 h 25"/>
                  <a:gd name="T20" fmla="*/ 11 w 48"/>
                  <a:gd name="T21" fmla="*/ 1 h 25"/>
                  <a:gd name="T22" fmla="*/ 9 w 48"/>
                  <a:gd name="T23" fmla="*/ 2 h 25"/>
                  <a:gd name="T24" fmla="*/ 7 w 48"/>
                  <a:gd name="T25" fmla="*/ 3 h 25"/>
                  <a:gd name="T26" fmla="*/ 4 w 48"/>
                  <a:gd name="T27" fmla="*/ 5 h 25"/>
                  <a:gd name="T28" fmla="*/ 0 w 48"/>
                  <a:gd name="T29" fmla="*/ 8 h 2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8" h="25">
                    <a:moveTo>
                      <a:pt x="0" y="25"/>
                    </a:moveTo>
                    <a:lnTo>
                      <a:pt x="14" y="25"/>
                    </a:lnTo>
                    <a:lnTo>
                      <a:pt x="28" y="25"/>
                    </a:lnTo>
                    <a:lnTo>
                      <a:pt x="30" y="24"/>
                    </a:lnTo>
                    <a:lnTo>
                      <a:pt x="33" y="22"/>
                    </a:lnTo>
                    <a:lnTo>
                      <a:pt x="37" y="18"/>
                    </a:lnTo>
                    <a:lnTo>
                      <a:pt x="40" y="15"/>
                    </a:lnTo>
                    <a:lnTo>
                      <a:pt x="45" y="7"/>
                    </a:lnTo>
                    <a:lnTo>
                      <a:pt x="48" y="0"/>
                    </a:lnTo>
                    <a:lnTo>
                      <a:pt x="40" y="1"/>
                    </a:lnTo>
                    <a:lnTo>
                      <a:pt x="33" y="2"/>
                    </a:lnTo>
                    <a:lnTo>
                      <a:pt x="28" y="5"/>
                    </a:lnTo>
                    <a:lnTo>
                      <a:pt x="21" y="8"/>
                    </a:lnTo>
                    <a:lnTo>
                      <a:pt x="11" y="16"/>
                    </a:lnTo>
                    <a:lnTo>
                      <a:pt x="0" y="25"/>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50" name="Freeform 449"/>
              <p:cNvSpPr>
                <a:spLocks/>
              </p:cNvSpPr>
              <p:nvPr/>
            </p:nvSpPr>
            <p:spPr bwMode="auto">
              <a:xfrm>
                <a:off x="1343" y="1188"/>
                <a:ext cx="8" cy="11"/>
              </a:xfrm>
              <a:custGeom>
                <a:avLst/>
                <a:gdLst>
                  <a:gd name="T0" fmla="*/ 0 w 30"/>
                  <a:gd name="T1" fmla="*/ 0 h 37"/>
                  <a:gd name="T2" fmla="*/ 0 w 30"/>
                  <a:gd name="T3" fmla="*/ 11 h 37"/>
                  <a:gd name="T4" fmla="*/ 3 w 30"/>
                  <a:gd name="T5" fmla="*/ 11 h 37"/>
                  <a:gd name="T6" fmla="*/ 5 w 30"/>
                  <a:gd name="T7" fmla="*/ 10 h 37"/>
                  <a:gd name="T8" fmla="*/ 6 w 30"/>
                  <a:gd name="T9" fmla="*/ 10 h 37"/>
                  <a:gd name="T10" fmla="*/ 7 w 30"/>
                  <a:gd name="T11" fmla="*/ 10 h 37"/>
                  <a:gd name="T12" fmla="*/ 7 w 30"/>
                  <a:gd name="T13" fmla="*/ 9 h 37"/>
                  <a:gd name="T14" fmla="*/ 8 w 30"/>
                  <a:gd name="T15" fmla="*/ 8 h 37"/>
                  <a:gd name="T16" fmla="*/ 8 w 30"/>
                  <a:gd name="T17" fmla="*/ 7 h 37"/>
                  <a:gd name="T18" fmla="*/ 8 w 30"/>
                  <a:gd name="T19" fmla="*/ 5 h 37"/>
                  <a:gd name="T20" fmla="*/ 8 w 30"/>
                  <a:gd name="T21" fmla="*/ 3 h 37"/>
                  <a:gd name="T22" fmla="*/ 7 w 30"/>
                  <a:gd name="T23" fmla="*/ 0 h 37"/>
                  <a:gd name="T24" fmla="*/ 0 w 30"/>
                  <a:gd name="T25" fmla="*/ 0 h 3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 h="37">
                    <a:moveTo>
                      <a:pt x="0" y="0"/>
                    </a:moveTo>
                    <a:lnTo>
                      <a:pt x="0" y="37"/>
                    </a:lnTo>
                    <a:lnTo>
                      <a:pt x="11" y="36"/>
                    </a:lnTo>
                    <a:lnTo>
                      <a:pt x="20" y="34"/>
                    </a:lnTo>
                    <a:lnTo>
                      <a:pt x="22" y="33"/>
                    </a:lnTo>
                    <a:lnTo>
                      <a:pt x="26" y="32"/>
                    </a:lnTo>
                    <a:lnTo>
                      <a:pt x="28" y="30"/>
                    </a:lnTo>
                    <a:lnTo>
                      <a:pt x="29" y="28"/>
                    </a:lnTo>
                    <a:lnTo>
                      <a:pt x="30" y="23"/>
                    </a:lnTo>
                    <a:lnTo>
                      <a:pt x="30" y="16"/>
                    </a:lnTo>
                    <a:lnTo>
                      <a:pt x="29" y="9"/>
                    </a:lnTo>
                    <a:lnTo>
                      <a:pt x="27" y="0"/>
                    </a:lnTo>
                    <a:lnTo>
                      <a:pt x="0" y="0"/>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51" name="Freeform 450"/>
              <p:cNvSpPr>
                <a:spLocks/>
              </p:cNvSpPr>
              <p:nvPr/>
            </p:nvSpPr>
            <p:spPr bwMode="auto">
              <a:xfrm>
                <a:off x="1334" y="1208"/>
                <a:ext cx="36" cy="16"/>
              </a:xfrm>
              <a:custGeom>
                <a:avLst/>
                <a:gdLst>
                  <a:gd name="T0" fmla="*/ 11 w 113"/>
                  <a:gd name="T1" fmla="*/ 1 h 46"/>
                  <a:gd name="T2" fmla="*/ 7 w 113"/>
                  <a:gd name="T3" fmla="*/ 1 h 46"/>
                  <a:gd name="T4" fmla="*/ 4 w 113"/>
                  <a:gd name="T5" fmla="*/ 2 h 46"/>
                  <a:gd name="T6" fmla="*/ 2 w 113"/>
                  <a:gd name="T7" fmla="*/ 2 h 46"/>
                  <a:gd name="T8" fmla="*/ 1 w 113"/>
                  <a:gd name="T9" fmla="*/ 4 h 46"/>
                  <a:gd name="T10" fmla="*/ 0 w 113"/>
                  <a:gd name="T11" fmla="*/ 5 h 46"/>
                  <a:gd name="T12" fmla="*/ 0 w 113"/>
                  <a:gd name="T13" fmla="*/ 7 h 46"/>
                  <a:gd name="T14" fmla="*/ 2 w 113"/>
                  <a:gd name="T15" fmla="*/ 9 h 46"/>
                  <a:gd name="T16" fmla="*/ 3 w 113"/>
                  <a:gd name="T17" fmla="*/ 11 h 46"/>
                  <a:gd name="T18" fmla="*/ 5 w 113"/>
                  <a:gd name="T19" fmla="*/ 13 h 46"/>
                  <a:gd name="T20" fmla="*/ 6 w 113"/>
                  <a:gd name="T21" fmla="*/ 14 h 46"/>
                  <a:gd name="T22" fmla="*/ 8 w 113"/>
                  <a:gd name="T23" fmla="*/ 15 h 46"/>
                  <a:gd name="T24" fmla="*/ 10 w 113"/>
                  <a:gd name="T25" fmla="*/ 16 h 46"/>
                  <a:gd name="T26" fmla="*/ 11 w 113"/>
                  <a:gd name="T27" fmla="*/ 16 h 46"/>
                  <a:gd name="T28" fmla="*/ 13 w 113"/>
                  <a:gd name="T29" fmla="*/ 16 h 46"/>
                  <a:gd name="T30" fmla="*/ 18 w 113"/>
                  <a:gd name="T31" fmla="*/ 16 h 46"/>
                  <a:gd name="T32" fmla="*/ 22 w 113"/>
                  <a:gd name="T33" fmla="*/ 15 h 46"/>
                  <a:gd name="T34" fmla="*/ 24 w 113"/>
                  <a:gd name="T35" fmla="*/ 14 h 46"/>
                  <a:gd name="T36" fmla="*/ 26 w 113"/>
                  <a:gd name="T37" fmla="*/ 13 h 46"/>
                  <a:gd name="T38" fmla="*/ 28 w 113"/>
                  <a:gd name="T39" fmla="*/ 13 h 46"/>
                  <a:gd name="T40" fmla="*/ 29 w 113"/>
                  <a:gd name="T41" fmla="*/ 11 h 46"/>
                  <a:gd name="T42" fmla="*/ 32 w 113"/>
                  <a:gd name="T43" fmla="*/ 9 h 46"/>
                  <a:gd name="T44" fmla="*/ 34 w 113"/>
                  <a:gd name="T45" fmla="*/ 7 h 46"/>
                  <a:gd name="T46" fmla="*/ 35 w 113"/>
                  <a:gd name="T47" fmla="*/ 4 h 46"/>
                  <a:gd name="T48" fmla="*/ 36 w 113"/>
                  <a:gd name="T49" fmla="*/ 1 h 46"/>
                  <a:gd name="T50" fmla="*/ 32 w 113"/>
                  <a:gd name="T51" fmla="*/ 0 h 46"/>
                  <a:gd name="T52" fmla="*/ 28 w 113"/>
                  <a:gd name="T53" fmla="*/ 0 h 46"/>
                  <a:gd name="T54" fmla="*/ 24 w 113"/>
                  <a:gd name="T55" fmla="*/ 0 h 46"/>
                  <a:gd name="T56" fmla="*/ 21 w 113"/>
                  <a:gd name="T57" fmla="*/ 0 h 46"/>
                  <a:gd name="T58" fmla="*/ 15 w 113"/>
                  <a:gd name="T59" fmla="*/ 1 h 46"/>
                  <a:gd name="T60" fmla="*/ 11 w 113"/>
                  <a:gd name="T61" fmla="*/ 1 h 4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13" h="46">
                    <a:moveTo>
                      <a:pt x="33" y="3"/>
                    </a:moveTo>
                    <a:lnTo>
                      <a:pt x="22" y="3"/>
                    </a:lnTo>
                    <a:lnTo>
                      <a:pt x="12" y="5"/>
                    </a:lnTo>
                    <a:lnTo>
                      <a:pt x="7" y="7"/>
                    </a:lnTo>
                    <a:lnTo>
                      <a:pt x="3" y="11"/>
                    </a:lnTo>
                    <a:lnTo>
                      <a:pt x="1" y="15"/>
                    </a:lnTo>
                    <a:lnTo>
                      <a:pt x="0" y="21"/>
                    </a:lnTo>
                    <a:lnTo>
                      <a:pt x="6" y="27"/>
                    </a:lnTo>
                    <a:lnTo>
                      <a:pt x="10" y="33"/>
                    </a:lnTo>
                    <a:lnTo>
                      <a:pt x="16" y="37"/>
                    </a:lnTo>
                    <a:lnTo>
                      <a:pt x="20" y="41"/>
                    </a:lnTo>
                    <a:lnTo>
                      <a:pt x="25" y="43"/>
                    </a:lnTo>
                    <a:lnTo>
                      <a:pt x="30" y="45"/>
                    </a:lnTo>
                    <a:lnTo>
                      <a:pt x="35" y="46"/>
                    </a:lnTo>
                    <a:lnTo>
                      <a:pt x="40" y="46"/>
                    </a:lnTo>
                    <a:lnTo>
                      <a:pt x="56" y="46"/>
                    </a:lnTo>
                    <a:lnTo>
                      <a:pt x="70" y="43"/>
                    </a:lnTo>
                    <a:lnTo>
                      <a:pt x="76" y="41"/>
                    </a:lnTo>
                    <a:lnTo>
                      <a:pt x="81" y="38"/>
                    </a:lnTo>
                    <a:lnTo>
                      <a:pt x="87" y="36"/>
                    </a:lnTo>
                    <a:lnTo>
                      <a:pt x="91" y="33"/>
                    </a:lnTo>
                    <a:lnTo>
                      <a:pt x="99" y="27"/>
                    </a:lnTo>
                    <a:lnTo>
                      <a:pt x="106" y="20"/>
                    </a:lnTo>
                    <a:lnTo>
                      <a:pt x="110" y="12"/>
                    </a:lnTo>
                    <a:lnTo>
                      <a:pt x="113" y="3"/>
                    </a:lnTo>
                    <a:lnTo>
                      <a:pt x="99" y="1"/>
                    </a:lnTo>
                    <a:lnTo>
                      <a:pt x="87" y="0"/>
                    </a:lnTo>
                    <a:lnTo>
                      <a:pt x="76" y="0"/>
                    </a:lnTo>
                    <a:lnTo>
                      <a:pt x="66" y="1"/>
                    </a:lnTo>
                    <a:lnTo>
                      <a:pt x="48" y="2"/>
                    </a:lnTo>
                    <a:lnTo>
                      <a:pt x="33" y="3"/>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52" name="Freeform 451"/>
              <p:cNvSpPr>
                <a:spLocks/>
              </p:cNvSpPr>
              <p:nvPr/>
            </p:nvSpPr>
            <p:spPr bwMode="auto">
              <a:xfrm>
                <a:off x="1365" y="1201"/>
                <a:ext cx="49" cy="28"/>
              </a:xfrm>
              <a:custGeom>
                <a:avLst/>
                <a:gdLst>
                  <a:gd name="T0" fmla="*/ 0 w 153"/>
                  <a:gd name="T1" fmla="*/ 27 h 82"/>
                  <a:gd name="T2" fmla="*/ 1 w 153"/>
                  <a:gd name="T3" fmla="*/ 28 h 82"/>
                  <a:gd name="T4" fmla="*/ 2 w 153"/>
                  <a:gd name="T5" fmla="*/ 28 h 82"/>
                  <a:gd name="T6" fmla="*/ 3 w 153"/>
                  <a:gd name="T7" fmla="*/ 28 h 82"/>
                  <a:gd name="T8" fmla="*/ 4 w 153"/>
                  <a:gd name="T9" fmla="*/ 28 h 82"/>
                  <a:gd name="T10" fmla="*/ 7 w 153"/>
                  <a:gd name="T11" fmla="*/ 27 h 82"/>
                  <a:gd name="T12" fmla="*/ 11 w 153"/>
                  <a:gd name="T13" fmla="*/ 27 h 82"/>
                  <a:gd name="T14" fmla="*/ 13 w 153"/>
                  <a:gd name="T15" fmla="*/ 27 h 82"/>
                  <a:gd name="T16" fmla="*/ 15 w 153"/>
                  <a:gd name="T17" fmla="*/ 27 h 82"/>
                  <a:gd name="T18" fmla="*/ 18 w 153"/>
                  <a:gd name="T19" fmla="*/ 26 h 82"/>
                  <a:gd name="T20" fmla="*/ 21 w 153"/>
                  <a:gd name="T21" fmla="*/ 25 h 82"/>
                  <a:gd name="T22" fmla="*/ 27 w 153"/>
                  <a:gd name="T23" fmla="*/ 23 h 82"/>
                  <a:gd name="T24" fmla="*/ 33 w 153"/>
                  <a:gd name="T25" fmla="*/ 20 h 82"/>
                  <a:gd name="T26" fmla="*/ 36 w 153"/>
                  <a:gd name="T27" fmla="*/ 18 h 82"/>
                  <a:gd name="T28" fmla="*/ 39 w 153"/>
                  <a:gd name="T29" fmla="*/ 17 h 82"/>
                  <a:gd name="T30" fmla="*/ 41 w 153"/>
                  <a:gd name="T31" fmla="*/ 15 h 82"/>
                  <a:gd name="T32" fmla="*/ 44 w 153"/>
                  <a:gd name="T33" fmla="*/ 13 h 82"/>
                  <a:gd name="T34" fmla="*/ 45 w 153"/>
                  <a:gd name="T35" fmla="*/ 11 h 82"/>
                  <a:gd name="T36" fmla="*/ 47 w 153"/>
                  <a:gd name="T37" fmla="*/ 9 h 82"/>
                  <a:gd name="T38" fmla="*/ 48 w 153"/>
                  <a:gd name="T39" fmla="*/ 6 h 82"/>
                  <a:gd name="T40" fmla="*/ 49 w 153"/>
                  <a:gd name="T41" fmla="*/ 4 h 82"/>
                  <a:gd name="T42" fmla="*/ 43 w 153"/>
                  <a:gd name="T43" fmla="*/ 3 h 82"/>
                  <a:gd name="T44" fmla="*/ 37 w 153"/>
                  <a:gd name="T45" fmla="*/ 1 h 82"/>
                  <a:gd name="T46" fmla="*/ 31 w 153"/>
                  <a:gd name="T47" fmla="*/ 0 h 82"/>
                  <a:gd name="T48" fmla="*/ 25 w 153"/>
                  <a:gd name="T49" fmla="*/ 0 h 82"/>
                  <a:gd name="T50" fmla="*/ 22 w 153"/>
                  <a:gd name="T51" fmla="*/ 0 h 82"/>
                  <a:gd name="T52" fmla="*/ 19 w 153"/>
                  <a:gd name="T53" fmla="*/ 0 h 82"/>
                  <a:gd name="T54" fmla="*/ 17 w 153"/>
                  <a:gd name="T55" fmla="*/ 1 h 82"/>
                  <a:gd name="T56" fmla="*/ 14 w 153"/>
                  <a:gd name="T57" fmla="*/ 1 h 82"/>
                  <a:gd name="T58" fmla="*/ 12 w 153"/>
                  <a:gd name="T59" fmla="*/ 2 h 82"/>
                  <a:gd name="T60" fmla="*/ 11 w 153"/>
                  <a:gd name="T61" fmla="*/ 3 h 82"/>
                  <a:gd name="T62" fmla="*/ 10 w 153"/>
                  <a:gd name="T63" fmla="*/ 5 h 82"/>
                  <a:gd name="T64" fmla="*/ 8 w 153"/>
                  <a:gd name="T65" fmla="*/ 6 h 82"/>
                  <a:gd name="T66" fmla="*/ 10 w 153"/>
                  <a:gd name="T67" fmla="*/ 8 h 82"/>
                  <a:gd name="T68" fmla="*/ 12 w 153"/>
                  <a:gd name="T69" fmla="*/ 10 h 82"/>
                  <a:gd name="T70" fmla="*/ 12 w 153"/>
                  <a:gd name="T71" fmla="*/ 11 h 82"/>
                  <a:gd name="T72" fmla="*/ 13 w 153"/>
                  <a:gd name="T73" fmla="*/ 12 h 82"/>
                  <a:gd name="T74" fmla="*/ 14 w 153"/>
                  <a:gd name="T75" fmla="*/ 12 h 82"/>
                  <a:gd name="T76" fmla="*/ 15 w 153"/>
                  <a:gd name="T77" fmla="*/ 12 h 82"/>
                  <a:gd name="T78" fmla="*/ 13 w 153"/>
                  <a:gd name="T79" fmla="*/ 14 h 82"/>
                  <a:gd name="T80" fmla="*/ 11 w 153"/>
                  <a:gd name="T81" fmla="*/ 16 h 82"/>
                  <a:gd name="T82" fmla="*/ 9 w 153"/>
                  <a:gd name="T83" fmla="*/ 18 h 82"/>
                  <a:gd name="T84" fmla="*/ 7 w 153"/>
                  <a:gd name="T85" fmla="*/ 19 h 82"/>
                  <a:gd name="T86" fmla="*/ 6 w 153"/>
                  <a:gd name="T87" fmla="*/ 22 h 82"/>
                  <a:gd name="T88" fmla="*/ 4 w 153"/>
                  <a:gd name="T89" fmla="*/ 24 h 82"/>
                  <a:gd name="T90" fmla="*/ 2 w 153"/>
                  <a:gd name="T91" fmla="*/ 26 h 82"/>
                  <a:gd name="T92" fmla="*/ 0 w 153"/>
                  <a:gd name="T93" fmla="*/ 27 h 8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53" h="82">
                    <a:moveTo>
                      <a:pt x="0" y="79"/>
                    </a:moveTo>
                    <a:lnTo>
                      <a:pt x="2" y="81"/>
                    </a:lnTo>
                    <a:lnTo>
                      <a:pt x="6" y="82"/>
                    </a:lnTo>
                    <a:lnTo>
                      <a:pt x="10" y="82"/>
                    </a:lnTo>
                    <a:lnTo>
                      <a:pt x="14" y="82"/>
                    </a:lnTo>
                    <a:lnTo>
                      <a:pt x="23" y="80"/>
                    </a:lnTo>
                    <a:lnTo>
                      <a:pt x="33" y="79"/>
                    </a:lnTo>
                    <a:lnTo>
                      <a:pt x="40" y="79"/>
                    </a:lnTo>
                    <a:lnTo>
                      <a:pt x="47" y="78"/>
                    </a:lnTo>
                    <a:lnTo>
                      <a:pt x="56" y="76"/>
                    </a:lnTo>
                    <a:lnTo>
                      <a:pt x="65" y="74"/>
                    </a:lnTo>
                    <a:lnTo>
                      <a:pt x="83" y="68"/>
                    </a:lnTo>
                    <a:lnTo>
                      <a:pt x="103" y="59"/>
                    </a:lnTo>
                    <a:lnTo>
                      <a:pt x="112" y="54"/>
                    </a:lnTo>
                    <a:lnTo>
                      <a:pt x="121" y="49"/>
                    </a:lnTo>
                    <a:lnTo>
                      <a:pt x="129" y="43"/>
                    </a:lnTo>
                    <a:lnTo>
                      <a:pt x="136" y="38"/>
                    </a:lnTo>
                    <a:lnTo>
                      <a:pt x="142" y="32"/>
                    </a:lnTo>
                    <a:lnTo>
                      <a:pt x="147" y="25"/>
                    </a:lnTo>
                    <a:lnTo>
                      <a:pt x="150" y="19"/>
                    </a:lnTo>
                    <a:lnTo>
                      <a:pt x="153" y="12"/>
                    </a:lnTo>
                    <a:lnTo>
                      <a:pt x="134" y="8"/>
                    </a:lnTo>
                    <a:lnTo>
                      <a:pt x="115" y="3"/>
                    </a:lnTo>
                    <a:lnTo>
                      <a:pt x="96" y="1"/>
                    </a:lnTo>
                    <a:lnTo>
                      <a:pt x="77" y="0"/>
                    </a:lnTo>
                    <a:lnTo>
                      <a:pt x="68" y="1"/>
                    </a:lnTo>
                    <a:lnTo>
                      <a:pt x="60" y="1"/>
                    </a:lnTo>
                    <a:lnTo>
                      <a:pt x="52" y="2"/>
                    </a:lnTo>
                    <a:lnTo>
                      <a:pt x="45" y="4"/>
                    </a:lnTo>
                    <a:lnTo>
                      <a:pt x="38" y="7"/>
                    </a:lnTo>
                    <a:lnTo>
                      <a:pt x="34" y="10"/>
                    </a:lnTo>
                    <a:lnTo>
                      <a:pt x="30" y="14"/>
                    </a:lnTo>
                    <a:lnTo>
                      <a:pt x="26" y="18"/>
                    </a:lnTo>
                    <a:lnTo>
                      <a:pt x="32" y="23"/>
                    </a:lnTo>
                    <a:lnTo>
                      <a:pt x="36" y="29"/>
                    </a:lnTo>
                    <a:lnTo>
                      <a:pt x="38" y="32"/>
                    </a:lnTo>
                    <a:lnTo>
                      <a:pt x="42" y="34"/>
                    </a:lnTo>
                    <a:lnTo>
                      <a:pt x="44" y="36"/>
                    </a:lnTo>
                    <a:lnTo>
                      <a:pt x="46" y="36"/>
                    </a:lnTo>
                    <a:lnTo>
                      <a:pt x="40" y="41"/>
                    </a:lnTo>
                    <a:lnTo>
                      <a:pt x="33" y="46"/>
                    </a:lnTo>
                    <a:lnTo>
                      <a:pt x="29" y="52"/>
                    </a:lnTo>
                    <a:lnTo>
                      <a:pt x="23" y="57"/>
                    </a:lnTo>
                    <a:lnTo>
                      <a:pt x="18" y="64"/>
                    </a:lnTo>
                    <a:lnTo>
                      <a:pt x="13" y="69"/>
                    </a:lnTo>
                    <a:lnTo>
                      <a:pt x="7" y="75"/>
                    </a:lnTo>
                    <a:lnTo>
                      <a:pt x="0" y="79"/>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53" name="Freeform 452"/>
              <p:cNvSpPr>
                <a:spLocks/>
              </p:cNvSpPr>
              <p:nvPr/>
            </p:nvSpPr>
            <p:spPr bwMode="auto">
              <a:xfrm>
                <a:off x="1414" y="1217"/>
                <a:ext cx="29" cy="17"/>
              </a:xfrm>
              <a:custGeom>
                <a:avLst/>
                <a:gdLst>
                  <a:gd name="T0" fmla="*/ 0 w 86"/>
                  <a:gd name="T1" fmla="*/ 13 h 50"/>
                  <a:gd name="T2" fmla="*/ 2 w 86"/>
                  <a:gd name="T3" fmla="*/ 14 h 50"/>
                  <a:gd name="T4" fmla="*/ 4 w 86"/>
                  <a:gd name="T5" fmla="*/ 15 h 50"/>
                  <a:gd name="T6" fmla="*/ 5 w 86"/>
                  <a:gd name="T7" fmla="*/ 16 h 50"/>
                  <a:gd name="T8" fmla="*/ 8 w 86"/>
                  <a:gd name="T9" fmla="*/ 16 h 50"/>
                  <a:gd name="T10" fmla="*/ 12 w 86"/>
                  <a:gd name="T11" fmla="*/ 17 h 50"/>
                  <a:gd name="T12" fmla="*/ 16 w 86"/>
                  <a:gd name="T13" fmla="*/ 17 h 50"/>
                  <a:gd name="T14" fmla="*/ 20 w 86"/>
                  <a:gd name="T15" fmla="*/ 17 h 50"/>
                  <a:gd name="T16" fmla="*/ 23 w 86"/>
                  <a:gd name="T17" fmla="*/ 16 h 50"/>
                  <a:gd name="T18" fmla="*/ 25 w 86"/>
                  <a:gd name="T19" fmla="*/ 16 h 50"/>
                  <a:gd name="T20" fmla="*/ 27 w 86"/>
                  <a:gd name="T21" fmla="*/ 15 h 50"/>
                  <a:gd name="T22" fmla="*/ 28 w 86"/>
                  <a:gd name="T23" fmla="*/ 14 h 50"/>
                  <a:gd name="T24" fmla="*/ 28 w 86"/>
                  <a:gd name="T25" fmla="*/ 13 h 50"/>
                  <a:gd name="T26" fmla="*/ 29 w 86"/>
                  <a:gd name="T27" fmla="*/ 11 h 50"/>
                  <a:gd name="T28" fmla="*/ 29 w 86"/>
                  <a:gd name="T29" fmla="*/ 9 h 50"/>
                  <a:gd name="T30" fmla="*/ 29 w 86"/>
                  <a:gd name="T31" fmla="*/ 6 h 50"/>
                  <a:gd name="T32" fmla="*/ 28 w 86"/>
                  <a:gd name="T33" fmla="*/ 3 h 50"/>
                  <a:gd name="T34" fmla="*/ 28 w 86"/>
                  <a:gd name="T35" fmla="*/ 2 h 50"/>
                  <a:gd name="T36" fmla="*/ 27 w 86"/>
                  <a:gd name="T37" fmla="*/ 2 h 50"/>
                  <a:gd name="T38" fmla="*/ 26 w 86"/>
                  <a:gd name="T39" fmla="*/ 1 h 50"/>
                  <a:gd name="T40" fmla="*/ 25 w 86"/>
                  <a:gd name="T41" fmla="*/ 0 h 50"/>
                  <a:gd name="T42" fmla="*/ 0 w 86"/>
                  <a:gd name="T43" fmla="*/ 13 h 5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6" h="50">
                    <a:moveTo>
                      <a:pt x="0" y="37"/>
                    </a:moveTo>
                    <a:lnTo>
                      <a:pt x="5" y="41"/>
                    </a:lnTo>
                    <a:lnTo>
                      <a:pt x="11" y="44"/>
                    </a:lnTo>
                    <a:lnTo>
                      <a:pt x="16" y="47"/>
                    </a:lnTo>
                    <a:lnTo>
                      <a:pt x="23" y="48"/>
                    </a:lnTo>
                    <a:lnTo>
                      <a:pt x="35" y="49"/>
                    </a:lnTo>
                    <a:lnTo>
                      <a:pt x="46" y="50"/>
                    </a:lnTo>
                    <a:lnTo>
                      <a:pt x="58" y="49"/>
                    </a:lnTo>
                    <a:lnTo>
                      <a:pt x="67" y="48"/>
                    </a:lnTo>
                    <a:lnTo>
                      <a:pt x="73" y="47"/>
                    </a:lnTo>
                    <a:lnTo>
                      <a:pt x="79" y="44"/>
                    </a:lnTo>
                    <a:lnTo>
                      <a:pt x="82" y="41"/>
                    </a:lnTo>
                    <a:lnTo>
                      <a:pt x="84" y="37"/>
                    </a:lnTo>
                    <a:lnTo>
                      <a:pt x="85" y="32"/>
                    </a:lnTo>
                    <a:lnTo>
                      <a:pt x="86" y="25"/>
                    </a:lnTo>
                    <a:lnTo>
                      <a:pt x="85" y="17"/>
                    </a:lnTo>
                    <a:lnTo>
                      <a:pt x="84" y="10"/>
                    </a:lnTo>
                    <a:lnTo>
                      <a:pt x="83" y="7"/>
                    </a:lnTo>
                    <a:lnTo>
                      <a:pt x="81" y="5"/>
                    </a:lnTo>
                    <a:lnTo>
                      <a:pt x="77" y="2"/>
                    </a:lnTo>
                    <a:lnTo>
                      <a:pt x="73" y="0"/>
                    </a:lnTo>
                    <a:lnTo>
                      <a:pt x="0" y="37"/>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54" name="Freeform 453"/>
              <p:cNvSpPr>
                <a:spLocks/>
              </p:cNvSpPr>
              <p:nvPr/>
            </p:nvSpPr>
            <p:spPr bwMode="auto">
              <a:xfrm>
                <a:off x="1379" y="1163"/>
                <a:ext cx="55" cy="25"/>
              </a:xfrm>
              <a:custGeom>
                <a:avLst/>
                <a:gdLst>
                  <a:gd name="T0" fmla="*/ 38 w 172"/>
                  <a:gd name="T1" fmla="*/ 21 h 74"/>
                  <a:gd name="T2" fmla="*/ 35 w 172"/>
                  <a:gd name="T3" fmla="*/ 21 h 74"/>
                  <a:gd name="T4" fmla="*/ 32 w 172"/>
                  <a:gd name="T5" fmla="*/ 21 h 74"/>
                  <a:gd name="T6" fmla="*/ 29 w 172"/>
                  <a:gd name="T7" fmla="*/ 21 h 74"/>
                  <a:gd name="T8" fmla="*/ 26 w 172"/>
                  <a:gd name="T9" fmla="*/ 21 h 74"/>
                  <a:gd name="T10" fmla="*/ 19 w 172"/>
                  <a:gd name="T11" fmla="*/ 25 h 74"/>
                  <a:gd name="T12" fmla="*/ 11 w 172"/>
                  <a:gd name="T13" fmla="*/ 25 h 74"/>
                  <a:gd name="T14" fmla="*/ 12 w 172"/>
                  <a:gd name="T15" fmla="*/ 21 h 74"/>
                  <a:gd name="T16" fmla="*/ 12 w 172"/>
                  <a:gd name="T17" fmla="*/ 17 h 74"/>
                  <a:gd name="T18" fmla="*/ 10 w 172"/>
                  <a:gd name="T19" fmla="*/ 17 h 74"/>
                  <a:gd name="T20" fmla="*/ 7 w 172"/>
                  <a:gd name="T21" fmla="*/ 16 h 74"/>
                  <a:gd name="T22" fmla="*/ 5 w 172"/>
                  <a:gd name="T23" fmla="*/ 16 h 74"/>
                  <a:gd name="T24" fmla="*/ 3 w 172"/>
                  <a:gd name="T25" fmla="*/ 15 h 74"/>
                  <a:gd name="T26" fmla="*/ 2 w 172"/>
                  <a:gd name="T27" fmla="*/ 14 h 74"/>
                  <a:gd name="T28" fmla="*/ 1 w 172"/>
                  <a:gd name="T29" fmla="*/ 13 h 74"/>
                  <a:gd name="T30" fmla="*/ 0 w 172"/>
                  <a:gd name="T31" fmla="*/ 12 h 74"/>
                  <a:gd name="T32" fmla="*/ 0 w 172"/>
                  <a:gd name="T33" fmla="*/ 10 h 74"/>
                  <a:gd name="T34" fmla="*/ 0 w 172"/>
                  <a:gd name="T35" fmla="*/ 9 h 74"/>
                  <a:gd name="T36" fmla="*/ 1 w 172"/>
                  <a:gd name="T37" fmla="*/ 7 h 74"/>
                  <a:gd name="T38" fmla="*/ 2 w 172"/>
                  <a:gd name="T39" fmla="*/ 6 h 74"/>
                  <a:gd name="T40" fmla="*/ 3 w 172"/>
                  <a:gd name="T41" fmla="*/ 5 h 74"/>
                  <a:gd name="T42" fmla="*/ 4 w 172"/>
                  <a:gd name="T43" fmla="*/ 3 h 74"/>
                  <a:gd name="T44" fmla="*/ 6 w 172"/>
                  <a:gd name="T45" fmla="*/ 2 h 74"/>
                  <a:gd name="T46" fmla="*/ 8 w 172"/>
                  <a:gd name="T47" fmla="*/ 2 h 74"/>
                  <a:gd name="T48" fmla="*/ 9 w 172"/>
                  <a:gd name="T49" fmla="*/ 1 h 74"/>
                  <a:gd name="T50" fmla="*/ 13 w 172"/>
                  <a:gd name="T51" fmla="*/ 0 h 74"/>
                  <a:gd name="T52" fmla="*/ 18 w 172"/>
                  <a:gd name="T53" fmla="*/ 0 h 74"/>
                  <a:gd name="T54" fmla="*/ 22 w 172"/>
                  <a:gd name="T55" fmla="*/ 0 h 74"/>
                  <a:gd name="T56" fmla="*/ 26 w 172"/>
                  <a:gd name="T57" fmla="*/ 0 h 74"/>
                  <a:gd name="T58" fmla="*/ 30 w 172"/>
                  <a:gd name="T59" fmla="*/ 0 h 74"/>
                  <a:gd name="T60" fmla="*/ 34 w 172"/>
                  <a:gd name="T61" fmla="*/ 1 h 74"/>
                  <a:gd name="T62" fmla="*/ 37 w 172"/>
                  <a:gd name="T63" fmla="*/ 2 h 74"/>
                  <a:gd name="T64" fmla="*/ 41 w 172"/>
                  <a:gd name="T65" fmla="*/ 4 h 74"/>
                  <a:gd name="T66" fmla="*/ 44 w 172"/>
                  <a:gd name="T67" fmla="*/ 6 h 74"/>
                  <a:gd name="T68" fmla="*/ 48 w 172"/>
                  <a:gd name="T69" fmla="*/ 7 h 74"/>
                  <a:gd name="T70" fmla="*/ 51 w 172"/>
                  <a:gd name="T71" fmla="*/ 8 h 74"/>
                  <a:gd name="T72" fmla="*/ 55 w 172"/>
                  <a:gd name="T73" fmla="*/ 8 h 74"/>
                  <a:gd name="T74" fmla="*/ 55 w 172"/>
                  <a:gd name="T75" fmla="*/ 15 h 74"/>
                  <a:gd name="T76" fmla="*/ 54 w 172"/>
                  <a:gd name="T77" fmla="*/ 16 h 74"/>
                  <a:gd name="T78" fmla="*/ 53 w 172"/>
                  <a:gd name="T79" fmla="*/ 18 h 74"/>
                  <a:gd name="T80" fmla="*/ 51 w 172"/>
                  <a:gd name="T81" fmla="*/ 19 h 74"/>
                  <a:gd name="T82" fmla="*/ 51 w 172"/>
                  <a:gd name="T83" fmla="*/ 20 h 74"/>
                  <a:gd name="T84" fmla="*/ 49 w 172"/>
                  <a:gd name="T85" fmla="*/ 21 h 74"/>
                  <a:gd name="T86" fmla="*/ 48 w 172"/>
                  <a:gd name="T87" fmla="*/ 21 h 74"/>
                  <a:gd name="T88" fmla="*/ 47 w 172"/>
                  <a:gd name="T89" fmla="*/ 22 h 74"/>
                  <a:gd name="T90" fmla="*/ 45 w 172"/>
                  <a:gd name="T91" fmla="*/ 22 h 74"/>
                  <a:gd name="T92" fmla="*/ 42 w 172"/>
                  <a:gd name="T93" fmla="*/ 22 h 74"/>
                  <a:gd name="T94" fmla="*/ 39 w 172"/>
                  <a:gd name="T95" fmla="*/ 21 h 74"/>
                  <a:gd name="T96" fmla="*/ 36 w 172"/>
                  <a:gd name="T97" fmla="*/ 20 h 74"/>
                  <a:gd name="T98" fmla="*/ 32 w 172"/>
                  <a:gd name="T99" fmla="*/ 19 h 74"/>
                  <a:gd name="T100" fmla="*/ 34 w 172"/>
                  <a:gd name="T101" fmla="*/ 19 h 74"/>
                  <a:gd name="T102" fmla="*/ 38 w 172"/>
                  <a:gd name="T103" fmla="*/ 21 h 7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2" h="74">
                    <a:moveTo>
                      <a:pt x="119" y="61"/>
                    </a:moveTo>
                    <a:lnTo>
                      <a:pt x="109" y="61"/>
                    </a:lnTo>
                    <a:lnTo>
                      <a:pt x="99" y="61"/>
                    </a:lnTo>
                    <a:lnTo>
                      <a:pt x="90" y="61"/>
                    </a:lnTo>
                    <a:lnTo>
                      <a:pt x="80" y="61"/>
                    </a:lnTo>
                    <a:lnTo>
                      <a:pt x="60" y="74"/>
                    </a:lnTo>
                    <a:lnTo>
                      <a:pt x="33" y="74"/>
                    </a:lnTo>
                    <a:lnTo>
                      <a:pt x="36" y="61"/>
                    </a:lnTo>
                    <a:lnTo>
                      <a:pt x="39" y="49"/>
                    </a:lnTo>
                    <a:lnTo>
                      <a:pt x="30" y="49"/>
                    </a:lnTo>
                    <a:lnTo>
                      <a:pt x="23" y="48"/>
                    </a:lnTo>
                    <a:lnTo>
                      <a:pt x="15" y="47"/>
                    </a:lnTo>
                    <a:lnTo>
                      <a:pt x="9" y="45"/>
                    </a:lnTo>
                    <a:lnTo>
                      <a:pt x="5" y="42"/>
                    </a:lnTo>
                    <a:lnTo>
                      <a:pt x="2" y="39"/>
                    </a:lnTo>
                    <a:lnTo>
                      <a:pt x="1" y="35"/>
                    </a:lnTo>
                    <a:lnTo>
                      <a:pt x="0" y="31"/>
                    </a:lnTo>
                    <a:lnTo>
                      <a:pt x="1" y="26"/>
                    </a:lnTo>
                    <a:lnTo>
                      <a:pt x="2" y="21"/>
                    </a:lnTo>
                    <a:lnTo>
                      <a:pt x="5" y="17"/>
                    </a:lnTo>
                    <a:lnTo>
                      <a:pt x="8" y="14"/>
                    </a:lnTo>
                    <a:lnTo>
                      <a:pt x="13" y="10"/>
                    </a:lnTo>
                    <a:lnTo>
                      <a:pt x="18" y="7"/>
                    </a:lnTo>
                    <a:lnTo>
                      <a:pt x="24" y="5"/>
                    </a:lnTo>
                    <a:lnTo>
                      <a:pt x="29" y="4"/>
                    </a:lnTo>
                    <a:lnTo>
                      <a:pt x="42" y="1"/>
                    </a:lnTo>
                    <a:lnTo>
                      <a:pt x="56" y="0"/>
                    </a:lnTo>
                    <a:lnTo>
                      <a:pt x="69" y="0"/>
                    </a:lnTo>
                    <a:lnTo>
                      <a:pt x="80" y="0"/>
                    </a:lnTo>
                    <a:lnTo>
                      <a:pt x="94" y="1"/>
                    </a:lnTo>
                    <a:lnTo>
                      <a:pt x="106" y="4"/>
                    </a:lnTo>
                    <a:lnTo>
                      <a:pt x="117" y="7"/>
                    </a:lnTo>
                    <a:lnTo>
                      <a:pt x="128" y="13"/>
                    </a:lnTo>
                    <a:lnTo>
                      <a:pt x="139" y="17"/>
                    </a:lnTo>
                    <a:lnTo>
                      <a:pt x="150" y="21"/>
                    </a:lnTo>
                    <a:lnTo>
                      <a:pt x="161" y="24"/>
                    </a:lnTo>
                    <a:lnTo>
                      <a:pt x="172" y="25"/>
                    </a:lnTo>
                    <a:lnTo>
                      <a:pt x="172" y="43"/>
                    </a:lnTo>
                    <a:lnTo>
                      <a:pt x="169" y="48"/>
                    </a:lnTo>
                    <a:lnTo>
                      <a:pt x="165" y="53"/>
                    </a:lnTo>
                    <a:lnTo>
                      <a:pt x="161" y="57"/>
                    </a:lnTo>
                    <a:lnTo>
                      <a:pt x="158" y="60"/>
                    </a:lnTo>
                    <a:lnTo>
                      <a:pt x="153" y="62"/>
                    </a:lnTo>
                    <a:lnTo>
                      <a:pt x="149" y="63"/>
                    </a:lnTo>
                    <a:lnTo>
                      <a:pt x="146" y="65"/>
                    </a:lnTo>
                    <a:lnTo>
                      <a:pt x="141" y="65"/>
                    </a:lnTo>
                    <a:lnTo>
                      <a:pt x="131" y="65"/>
                    </a:lnTo>
                    <a:lnTo>
                      <a:pt x="121" y="63"/>
                    </a:lnTo>
                    <a:lnTo>
                      <a:pt x="112" y="59"/>
                    </a:lnTo>
                    <a:lnTo>
                      <a:pt x="99" y="55"/>
                    </a:lnTo>
                    <a:lnTo>
                      <a:pt x="106" y="55"/>
                    </a:lnTo>
                    <a:lnTo>
                      <a:pt x="119" y="61"/>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55" name="Freeform 454"/>
              <p:cNvSpPr>
                <a:spLocks/>
              </p:cNvSpPr>
              <p:nvPr/>
            </p:nvSpPr>
            <p:spPr bwMode="auto">
              <a:xfrm>
                <a:off x="1450" y="1171"/>
                <a:ext cx="38" cy="17"/>
              </a:xfrm>
              <a:custGeom>
                <a:avLst/>
                <a:gdLst>
                  <a:gd name="T0" fmla="*/ 9 w 120"/>
                  <a:gd name="T1" fmla="*/ 17 h 49"/>
                  <a:gd name="T2" fmla="*/ 15 w 120"/>
                  <a:gd name="T3" fmla="*/ 17 h 49"/>
                  <a:gd name="T4" fmla="*/ 20 w 120"/>
                  <a:gd name="T5" fmla="*/ 17 h 49"/>
                  <a:gd name="T6" fmla="*/ 25 w 120"/>
                  <a:gd name="T7" fmla="*/ 16 h 49"/>
                  <a:gd name="T8" fmla="*/ 29 w 120"/>
                  <a:gd name="T9" fmla="*/ 15 h 49"/>
                  <a:gd name="T10" fmla="*/ 30 w 120"/>
                  <a:gd name="T11" fmla="*/ 14 h 49"/>
                  <a:gd name="T12" fmla="*/ 32 w 120"/>
                  <a:gd name="T13" fmla="*/ 13 h 49"/>
                  <a:gd name="T14" fmla="*/ 33 w 120"/>
                  <a:gd name="T15" fmla="*/ 12 h 49"/>
                  <a:gd name="T16" fmla="*/ 34 w 120"/>
                  <a:gd name="T17" fmla="*/ 11 h 49"/>
                  <a:gd name="T18" fmla="*/ 36 w 120"/>
                  <a:gd name="T19" fmla="*/ 8 h 49"/>
                  <a:gd name="T20" fmla="*/ 38 w 120"/>
                  <a:gd name="T21" fmla="*/ 4 h 49"/>
                  <a:gd name="T22" fmla="*/ 32 w 120"/>
                  <a:gd name="T23" fmla="*/ 2 h 49"/>
                  <a:gd name="T24" fmla="*/ 27 w 120"/>
                  <a:gd name="T25" fmla="*/ 1 h 49"/>
                  <a:gd name="T26" fmla="*/ 21 w 120"/>
                  <a:gd name="T27" fmla="*/ 0 h 49"/>
                  <a:gd name="T28" fmla="*/ 16 w 120"/>
                  <a:gd name="T29" fmla="*/ 0 h 49"/>
                  <a:gd name="T30" fmla="*/ 11 w 120"/>
                  <a:gd name="T31" fmla="*/ 0 h 49"/>
                  <a:gd name="T32" fmla="*/ 6 w 120"/>
                  <a:gd name="T33" fmla="*/ 1 h 49"/>
                  <a:gd name="T34" fmla="*/ 3 w 120"/>
                  <a:gd name="T35" fmla="*/ 1 h 49"/>
                  <a:gd name="T36" fmla="*/ 0 w 120"/>
                  <a:gd name="T37" fmla="*/ 2 h 49"/>
                  <a:gd name="T38" fmla="*/ 0 w 120"/>
                  <a:gd name="T39" fmla="*/ 10 h 49"/>
                  <a:gd name="T40" fmla="*/ 1 w 120"/>
                  <a:gd name="T41" fmla="*/ 12 h 49"/>
                  <a:gd name="T42" fmla="*/ 2 w 120"/>
                  <a:gd name="T43" fmla="*/ 13 h 49"/>
                  <a:gd name="T44" fmla="*/ 3 w 120"/>
                  <a:gd name="T45" fmla="*/ 14 h 49"/>
                  <a:gd name="T46" fmla="*/ 4 w 120"/>
                  <a:gd name="T47" fmla="*/ 16 h 49"/>
                  <a:gd name="T48" fmla="*/ 6 w 120"/>
                  <a:gd name="T49" fmla="*/ 17 h 49"/>
                  <a:gd name="T50" fmla="*/ 9 w 120"/>
                  <a:gd name="T51" fmla="*/ 17 h 4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20" h="49">
                    <a:moveTo>
                      <a:pt x="27" y="49"/>
                    </a:moveTo>
                    <a:lnTo>
                      <a:pt x="47" y="49"/>
                    </a:lnTo>
                    <a:lnTo>
                      <a:pt x="64" y="48"/>
                    </a:lnTo>
                    <a:lnTo>
                      <a:pt x="78" y="46"/>
                    </a:lnTo>
                    <a:lnTo>
                      <a:pt x="90" y="43"/>
                    </a:lnTo>
                    <a:lnTo>
                      <a:pt x="96" y="39"/>
                    </a:lnTo>
                    <a:lnTo>
                      <a:pt x="100" y="37"/>
                    </a:lnTo>
                    <a:lnTo>
                      <a:pt x="104" y="34"/>
                    </a:lnTo>
                    <a:lnTo>
                      <a:pt x="108" y="31"/>
                    </a:lnTo>
                    <a:lnTo>
                      <a:pt x="114" y="22"/>
                    </a:lnTo>
                    <a:lnTo>
                      <a:pt x="120" y="12"/>
                    </a:lnTo>
                    <a:lnTo>
                      <a:pt x="102" y="6"/>
                    </a:lnTo>
                    <a:lnTo>
                      <a:pt x="84" y="3"/>
                    </a:lnTo>
                    <a:lnTo>
                      <a:pt x="66" y="1"/>
                    </a:lnTo>
                    <a:lnTo>
                      <a:pt x="50" y="0"/>
                    </a:lnTo>
                    <a:lnTo>
                      <a:pt x="34" y="1"/>
                    </a:lnTo>
                    <a:lnTo>
                      <a:pt x="20" y="2"/>
                    </a:lnTo>
                    <a:lnTo>
                      <a:pt x="9" y="4"/>
                    </a:lnTo>
                    <a:lnTo>
                      <a:pt x="0" y="6"/>
                    </a:lnTo>
                    <a:lnTo>
                      <a:pt x="0" y="30"/>
                    </a:lnTo>
                    <a:lnTo>
                      <a:pt x="2" y="35"/>
                    </a:lnTo>
                    <a:lnTo>
                      <a:pt x="6" y="38"/>
                    </a:lnTo>
                    <a:lnTo>
                      <a:pt x="9" y="41"/>
                    </a:lnTo>
                    <a:lnTo>
                      <a:pt x="13" y="45"/>
                    </a:lnTo>
                    <a:lnTo>
                      <a:pt x="20" y="48"/>
                    </a:lnTo>
                    <a:lnTo>
                      <a:pt x="27" y="49"/>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56" name="Freeform 455"/>
              <p:cNvSpPr>
                <a:spLocks/>
              </p:cNvSpPr>
              <p:nvPr/>
            </p:nvSpPr>
            <p:spPr bwMode="auto">
              <a:xfrm>
                <a:off x="1441" y="1194"/>
                <a:ext cx="26" cy="19"/>
              </a:xfrm>
              <a:custGeom>
                <a:avLst/>
                <a:gdLst>
                  <a:gd name="T0" fmla="*/ 10 w 85"/>
                  <a:gd name="T1" fmla="*/ 0 h 61"/>
                  <a:gd name="T2" fmla="*/ 7 w 85"/>
                  <a:gd name="T3" fmla="*/ 2 h 61"/>
                  <a:gd name="T4" fmla="*/ 3 w 85"/>
                  <a:gd name="T5" fmla="*/ 4 h 61"/>
                  <a:gd name="T6" fmla="*/ 2 w 85"/>
                  <a:gd name="T7" fmla="*/ 5 h 61"/>
                  <a:gd name="T8" fmla="*/ 1 w 85"/>
                  <a:gd name="T9" fmla="*/ 7 h 61"/>
                  <a:gd name="T10" fmla="*/ 0 w 85"/>
                  <a:gd name="T11" fmla="*/ 8 h 61"/>
                  <a:gd name="T12" fmla="*/ 0 w 85"/>
                  <a:gd name="T13" fmla="*/ 10 h 61"/>
                  <a:gd name="T14" fmla="*/ 0 w 85"/>
                  <a:gd name="T15" fmla="*/ 11 h 61"/>
                  <a:gd name="T16" fmla="*/ 0 w 85"/>
                  <a:gd name="T17" fmla="*/ 12 h 61"/>
                  <a:gd name="T18" fmla="*/ 1 w 85"/>
                  <a:gd name="T19" fmla="*/ 12 h 61"/>
                  <a:gd name="T20" fmla="*/ 2 w 85"/>
                  <a:gd name="T21" fmla="*/ 13 h 61"/>
                  <a:gd name="T22" fmla="*/ 3 w 85"/>
                  <a:gd name="T23" fmla="*/ 15 h 61"/>
                  <a:gd name="T24" fmla="*/ 6 w 85"/>
                  <a:gd name="T25" fmla="*/ 17 h 61"/>
                  <a:gd name="T26" fmla="*/ 8 w 85"/>
                  <a:gd name="T27" fmla="*/ 17 h 61"/>
                  <a:gd name="T28" fmla="*/ 11 w 85"/>
                  <a:gd name="T29" fmla="*/ 18 h 61"/>
                  <a:gd name="T30" fmla="*/ 14 w 85"/>
                  <a:gd name="T31" fmla="*/ 19 h 61"/>
                  <a:gd name="T32" fmla="*/ 16 w 85"/>
                  <a:gd name="T33" fmla="*/ 19 h 61"/>
                  <a:gd name="T34" fmla="*/ 17 w 85"/>
                  <a:gd name="T35" fmla="*/ 19 h 61"/>
                  <a:gd name="T36" fmla="*/ 18 w 85"/>
                  <a:gd name="T37" fmla="*/ 19 h 61"/>
                  <a:gd name="T38" fmla="*/ 19 w 85"/>
                  <a:gd name="T39" fmla="*/ 18 h 61"/>
                  <a:gd name="T40" fmla="*/ 20 w 85"/>
                  <a:gd name="T41" fmla="*/ 18 h 61"/>
                  <a:gd name="T42" fmla="*/ 22 w 85"/>
                  <a:gd name="T43" fmla="*/ 16 h 61"/>
                  <a:gd name="T44" fmla="*/ 24 w 85"/>
                  <a:gd name="T45" fmla="*/ 15 h 61"/>
                  <a:gd name="T46" fmla="*/ 24 w 85"/>
                  <a:gd name="T47" fmla="*/ 12 h 61"/>
                  <a:gd name="T48" fmla="*/ 25 w 85"/>
                  <a:gd name="T49" fmla="*/ 10 h 61"/>
                  <a:gd name="T50" fmla="*/ 26 w 85"/>
                  <a:gd name="T51" fmla="*/ 8 h 61"/>
                  <a:gd name="T52" fmla="*/ 26 w 85"/>
                  <a:gd name="T53" fmla="*/ 6 h 61"/>
                  <a:gd name="T54" fmla="*/ 10 w 85"/>
                  <a:gd name="T55" fmla="*/ 0 h 6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85" h="61">
                    <a:moveTo>
                      <a:pt x="33" y="0"/>
                    </a:moveTo>
                    <a:lnTo>
                      <a:pt x="22" y="5"/>
                    </a:lnTo>
                    <a:lnTo>
                      <a:pt x="11" y="12"/>
                    </a:lnTo>
                    <a:lnTo>
                      <a:pt x="6" y="17"/>
                    </a:lnTo>
                    <a:lnTo>
                      <a:pt x="3" y="21"/>
                    </a:lnTo>
                    <a:lnTo>
                      <a:pt x="0" y="25"/>
                    </a:lnTo>
                    <a:lnTo>
                      <a:pt x="0" y="31"/>
                    </a:lnTo>
                    <a:lnTo>
                      <a:pt x="0" y="34"/>
                    </a:lnTo>
                    <a:lnTo>
                      <a:pt x="1" y="37"/>
                    </a:lnTo>
                    <a:lnTo>
                      <a:pt x="2" y="40"/>
                    </a:lnTo>
                    <a:lnTo>
                      <a:pt x="5" y="43"/>
                    </a:lnTo>
                    <a:lnTo>
                      <a:pt x="11" y="48"/>
                    </a:lnTo>
                    <a:lnTo>
                      <a:pt x="18" y="53"/>
                    </a:lnTo>
                    <a:lnTo>
                      <a:pt x="27" y="56"/>
                    </a:lnTo>
                    <a:lnTo>
                      <a:pt x="36" y="59"/>
                    </a:lnTo>
                    <a:lnTo>
                      <a:pt x="45" y="61"/>
                    </a:lnTo>
                    <a:lnTo>
                      <a:pt x="53" y="61"/>
                    </a:lnTo>
                    <a:lnTo>
                      <a:pt x="56" y="61"/>
                    </a:lnTo>
                    <a:lnTo>
                      <a:pt x="59" y="60"/>
                    </a:lnTo>
                    <a:lnTo>
                      <a:pt x="62" y="59"/>
                    </a:lnTo>
                    <a:lnTo>
                      <a:pt x="66" y="57"/>
                    </a:lnTo>
                    <a:lnTo>
                      <a:pt x="72" y="52"/>
                    </a:lnTo>
                    <a:lnTo>
                      <a:pt x="77" y="47"/>
                    </a:lnTo>
                    <a:lnTo>
                      <a:pt x="80" y="40"/>
                    </a:lnTo>
                    <a:lnTo>
                      <a:pt x="83" y="33"/>
                    </a:lnTo>
                    <a:lnTo>
                      <a:pt x="85" y="25"/>
                    </a:lnTo>
                    <a:lnTo>
                      <a:pt x="85" y="18"/>
                    </a:lnTo>
                    <a:lnTo>
                      <a:pt x="33" y="0"/>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57" name="Freeform 456"/>
              <p:cNvSpPr>
                <a:spLocks/>
              </p:cNvSpPr>
              <p:nvPr/>
            </p:nvSpPr>
            <p:spPr bwMode="auto">
              <a:xfrm>
                <a:off x="1254" y="1188"/>
                <a:ext cx="31" cy="6"/>
              </a:xfrm>
              <a:custGeom>
                <a:avLst/>
                <a:gdLst>
                  <a:gd name="T0" fmla="*/ 0 w 100"/>
                  <a:gd name="T1" fmla="*/ 2 h 19"/>
                  <a:gd name="T2" fmla="*/ 2 w 100"/>
                  <a:gd name="T3" fmla="*/ 3 h 19"/>
                  <a:gd name="T4" fmla="*/ 4 w 100"/>
                  <a:gd name="T5" fmla="*/ 5 h 19"/>
                  <a:gd name="T6" fmla="*/ 7 w 100"/>
                  <a:gd name="T7" fmla="*/ 6 h 19"/>
                  <a:gd name="T8" fmla="*/ 8 w 100"/>
                  <a:gd name="T9" fmla="*/ 6 h 19"/>
                  <a:gd name="T10" fmla="*/ 31 w 100"/>
                  <a:gd name="T11" fmla="*/ 2 h 19"/>
                  <a:gd name="T12" fmla="*/ 23 w 100"/>
                  <a:gd name="T13" fmla="*/ 1 h 19"/>
                  <a:gd name="T14" fmla="*/ 15 w 100"/>
                  <a:gd name="T15" fmla="*/ 0 h 19"/>
                  <a:gd name="T16" fmla="*/ 11 w 100"/>
                  <a:gd name="T17" fmla="*/ 0 h 19"/>
                  <a:gd name="T18" fmla="*/ 7 w 100"/>
                  <a:gd name="T19" fmla="*/ 0 h 19"/>
                  <a:gd name="T20" fmla="*/ 4 w 100"/>
                  <a:gd name="T21" fmla="*/ 1 h 19"/>
                  <a:gd name="T22" fmla="*/ 0 w 100"/>
                  <a:gd name="T23" fmla="*/ 2 h 1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0" h="19">
                    <a:moveTo>
                      <a:pt x="0" y="6"/>
                    </a:moveTo>
                    <a:lnTo>
                      <a:pt x="7" y="11"/>
                    </a:lnTo>
                    <a:lnTo>
                      <a:pt x="13" y="15"/>
                    </a:lnTo>
                    <a:lnTo>
                      <a:pt x="21" y="18"/>
                    </a:lnTo>
                    <a:lnTo>
                      <a:pt x="27" y="19"/>
                    </a:lnTo>
                    <a:lnTo>
                      <a:pt x="100" y="6"/>
                    </a:lnTo>
                    <a:lnTo>
                      <a:pt x="73" y="2"/>
                    </a:lnTo>
                    <a:lnTo>
                      <a:pt x="47" y="0"/>
                    </a:lnTo>
                    <a:lnTo>
                      <a:pt x="36" y="0"/>
                    </a:lnTo>
                    <a:lnTo>
                      <a:pt x="24" y="1"/>
                    </a:lnTo>
                    <a:lnTo>
                      <a:pt x="12" y="3"/>
                    </a:lnTo>
                    <a:lnTo>
                      <a:pt x="0" y="6"/>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58" name="Freeform 457"/>
              <p:cNvSpPr>
                <a:spLocks/>
              </p:cNvSpPr>
              <p:nvPr/>
            </p:nvSpPr>
            <p:spPr bwMode="auto">
              <a:xfrm>
                <a:off x="1272" y="1168"/>
                <a:ext cx="53" cy="15"/>
              </a:xfrm>
              <a:custGeom>
                <a:avLst/>
                <a:gdLst>
                  <a:gd name="T0" fmla="*/ 0 w 166"/>
                  <a:gd name="T1" fmla="*/ 9 h 45"/>
                  <a:gd name="T2" fmla="*/ 0 w 166"/>
                  <a:gd name="T3" fmla="*/ 10 h 45"/>
                  <a:gd name="T4" fmla="*/ 1 w 166"/>
                  <a:gd name="T5" fmla="*/ 10 h 45"/>
                  <a:gd name="T6" fmla="*/ 3 w 166"/>
                  <a:gd name="T7" fmla="*/ 11 h 45"/>
                  <a:gd name="T8" fmla="*/ 4 w 166"/>
                  <a:gd name="T9" fmla="*/ 12 h 45"/>
                  <a:gd name="T10" fmla="*/ 9 w 166"/>
                  <a:gd name="T11" fmla="*/ 13 h 45"/>
                  <a:gd name="T12" fmla="*/ 14 w 166"/>
                  <a:gd name="T13" fmla="*/ 14 h 45"/>
                  <a:gd name="T14" fmla="*/ 24 w 166"/>
                  <a:gd name="T15" fmla="*/ 15 h 45"/>
                  <a:gd name="T16" fmla="*/ 29 w 166"/>
                  <a:gd name="T17" fmla="*/ 15 h 45"/>
                  <a:gd name="T18" fmla="*/ 53 w 166"/>
                  <a:gd name="T19" fmla="*/ 9 h 45"/>
                  <a:gd name="T20" fmla="*/ 50 w 166"/>
                  <a:gd name="T21" fmla="*/ 8 h 45"/>
                  <a:gd name="T22" fmla="*/ 44 w 166"/>
                  <a:gd name="T23" fmla="*/ 6 h 45"/>
                  <a:gd name="T24" fmla="*/ 35 w 166"/>
                  <a:gd name="T25" fmla="*/ 4 h 45"/>
                  <a:gd name="T26" fmla="*/ 26 w 166"/>
                  <a:gd name="T27" fmla="*/ 1 h 45"/>
                  <a:gd name="T28" fmla="*/ 21 w 166"/>
                  <a:gd name="T29" fmla="*/ 1 h 45"/>
                  <a:gd name="T30" fmla="*/ 16 w 166"/>
                  <a:gd name="T31" fmla="*/ 0 h 45"/>
                  <a:gd name="T32" fmla="*/ 11 w 166"/>
                  <a:gd name="T33" fmla="*/ 0 h 45"/>
                  <a:gd name="T34" fmla="*/ 8 w 166"/>
                  <a:gd name="T35" fmla="*/ 1 h 45"/>
                  <a:gd name="T36" fmla="*/ 6 w 166"/>
                  <a:gd name="T37" fmla="*/ 1 h 45"/>
                  <a:gd name="T38" fmla="*/ 4 w 166"/>
                  <a:gd name="T39" fmla="*/ 2 h 45"/>
                  <a:gd name="T40" fmla="*/ 3 w 166"/>
                  <a:gd name="T41" fmla="*/ 2 h 45"/>
                  <a:gd name="T42" fmla="*/ 2 w 166"/>
                  <a:gd name="T43" fmla="*/ 3 h 45"/>
                  <a:gd name="T44" fmla="*/ 1 w 166"/>
                  <a:gd name="T45" fmla="*/ 4 h 45"/>
                  <a:gd name="T46" fmla="*/ 0 w 166"/>
                  <a:gd name="T47" fmla="*/ 6 h 45"/>
                  <a:gd name="T48" fmla="*/ 0 w 166"/>
                  <a:gd name="T49" fmla="*/ 7 h 45"/>
                  <a:gd name="T50" fmla="*/ 0 w 166"/>
                  <a:gd name="T51" fmla="*/ 9 h 4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66" h="45">
                    <a:moveTo>
                      <a:pt x="0" y="27"/>
                    </a:moveTo>
                    <a:lnTo>
                      <a:pt x="0" y="29"/>
                    </a:lnTo>
                    <a:lnTo>
                      <a:pt x="3" y="31"/>
                    </a:lnTo>
                    <a:lnTo>
                      <a:pt x="8" y="33"/>
                    </a:lnTo>
                    <a:lnTo>
                      <a:pt x="13" y="35"/>
                    </a:lnTo>
                    <a:lnTo>
                      <a:pt x="27" y="38"/>
                    </a:lnTo>
                    <a:lnTo>
                      <a:pt x="44" y="41"/>
                    </a:lnTo>
                    <a:lnTo>
                      <a:pt x="75" y="44"/>
                    </a:lnTo>
                    <a:lnTo>
                      <a:pt x="92" y="45"/>
                    </a:lnTo>
                    <a:lnTo>
                      <a:pt x="166" y="27"/>
                    </a:lnTo>
                    <a:lnTo>
                      <a:pt x="157" y="25"/>
                    </a:lnTo>
                    <a:lnTo>
                      <a:pt x="137" y="19"/>
                    </a:lnTo>
                    <a:lnTo>
                      <a:pt x="110" y="11"/>
                    </a:lnTo>
                    <a:lnTo>
                      <a:pt x="80" y="4"/>
                    </a:lnTo>
                    <a:lnTo>
                      <a:pt x="65" y="2"/>
                    </a:lnTo>
                    <a:lnTo>
                      <a:pt x="50" y="1"/>
                    </a:lnTo>
                    <a:lnTo>
                      <a:pt x="36" y="0"/>
                    </a:lnTo>
                    <a:lnTo>
                      <a:pt x="24" y="2"/>
                    </a:lnTo>
                    <a:lnTo>
                      <a:pt x="19" y="3"/>
                    </a:lnTo>
                    <a:lnTo>
                      <a:pt x="14" y="5"/>
                    </a:lnTo>
                    <a:lnTo>
                      <a:pt x="10" y="7"/>
                    </a:lnTo>
                    <a:lnTo>
                      <a:pt x="7" y="10"/>
                    </a:lnTo>
                    <a:lnTo>
                      <a:pt x="3" y="13"/>
                    </a:lnTo>
                    <a:lnTo>
                      <a:pt x="1" y="17"/>
                    </a:lnTo>
                    <a:lnTo>
                      <a:pt x="0" y="22"/>
                    </a:lnTo>
                    <a:lnTo>
                      <a:pt x="0" y="27"/>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59" name="Freeform 458"/>
              <p:cNvSpPr>
                <a:spLocks/>
              </p:cNvSpPr>
              <p:nvPr/>
            </p:nvSpPr>
            <p:spPr bwMode="auto">
              <a:xfrm>
                <a:off x="1488" y="1422"/>
                <a:ext cx="11" cy="8"/>
              </a:xfrm>
              <a:custGeom>
                <a:avLst/>
                <a:gdLst>
                  <a:gd name="T0" fmla="*/ 0 w 33"/>
                  <a:gd name="T1" fmla="*/ 0 h 25"/>
                  <a:gd name="T2" fmla="*/ 0 w 33"/>
                  <a:gd name="T3" fmla="*/ 3 h 25"/>
                  <a:gd name="T4" fmla="*/ 1 w 33"/>
                  <a:gd name="T5" fmla="*/ 5 h 25"/>
                  <a:gd name="T6" fmla="*/ 2 w 33"/>
                  <a:gd name="T7" fmla="*/ 6 h 25"/>
                  <a:gd name="T8" fmla="*/ 4 w 33"/>
                  <a:gd name="T9" fmla="*/ 7 h 25"/>
                  <a:gd name="T10" fmla="*/ 5 w 33"/>
                  <a:gd name="T11" fmla="*/ 8 h 25"/>
                  <a:gd name="T12" fmla="*/ 7 w 33"/>
                  <a:gd name="T13" fmla="*/ 8 h 25"/>
                  <a:gd name="T14" fmla="*/ 9 w 33"/>
                  <a:gd name="T15" fmla="*/ 8 h 25"/>
                  <a:gd name="T16" fmla="*/ 11 w 33"/>
                  <a:gd name="T17" fmla="*/ 8 h 25"/>
                  <a:gd name="T18" fmla="*/ 11 w 33"/>
                  <a:gd name="T19" fmla="*/ 0 h 25"/>
                  <a:gd name="T20" fmla="*/ 8 w 33"/>
                  <a:gd name="T21" fmla="*/ 0 h 25"/>
                  <a:gd name="T22" fmla="*/ 5 w 33"/>
                  <a:gd name="T23" fmla="*/ 0 h 25"/>
                  <a:gd name="T24" fmla="*/ 3 w 33"/>
                  <a:gd name="T25" fmla="*/ 0 h 25"/>
                  <a:gd name="T26" fmla="*/ 0 w 33"/>
                  <a:gd name="T27" fmla="*/ 0 h 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3" h="25">
                    <a:moveTo>
                      <a:pt x="0" y="0"/>
                    </a:moveTo>
                    <a:lnTo>
                      <a:pt x="0" y="9"/>
                    </a:lnTo>
                    <a:lnTo>
                      <a:pt x="3" y="15"/>
                    </a:lnTo>
                    <a:lnTo>
                      <a:pt x="6" y="20"/>
                    </a:lnTo>
                    <a:lnTo>
                      <a:pt x="11" y="22"/>
                    </a:lnTo>
                    <a:lnTo>
                      <a:pt x="16" y="24"/>
                    </a:lnTo>
                    <a:lnTo>
                      <a:pt x="22" y="25"/>
                    </a:lnTo>
                    <a:lnTo>
                      <a:pt x="27" y="25"/>
                    </a:lnTo>
                    <a:lnTo>
                      <a:pt x="33" y="25"/>
                    </a:lnTo>
                    <a:lnTo>
                      <a:pt x="33" y="0"/>
                    </a:lnTo>
                    <a:lnTo>
                      <a:pt x="24" y="0"/>
                    </a:lnTo>
                    <a:lnTo>
                      <a:pt x="16" y="0"/>
                    </a:lnTo>
                    <a:lnTo>
                      <a:pt x="9" y="0"/>
                    </a:lnTo>
                    <a:lnTo>
                      <a:pt x="0" y="0"/>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60" name="Freeform 459"/>
              <p:cNvSpPr>
                <a:spLocks/>
              </p:cNvSpPr>
              <p:nvPr/>
            </p:nvSpPr>
            <p:spPr bwMode="auto">
              <a:xfrm>
                <a:off x="1605" y="1729"/>
                <a:ext cx="16" cy="20"/>
              </a:xfrm>
              <a:custGeom>
                <a:avLst/>
                <a:gdLst>
                  <a:gd name="T0" fmla="*/ 0 w 48"/>
                  <a:gd name="T1" fmla="*/ 20 h 62"/>
                  <a:gd name="T2" fmla="*/ 4 w 48"/>
                  <a:gd name="T3" fmla="*/ 18 h 62"/>
                  <a:gd name="T4" fmla="*/ 7 w 48"/>
                  <a:gd name="T5" fmla="*/ 16 h 62"/>
                  <a:gd name="T6" fmla="*/ 10 w 48"/>
                  <a:gd name="T7" fmla="*/ 14 h 62"/>
                  <a:gd name="T8" fmla="*/ 12 w 48"/>
                  <a:gd name="T9" fmla="*/ 12 h 62"/>
                  <a:gd name="T10" fmla="*/ 14 w 48"/>
                  <a:gd name="T11" fmla="*/ 9 h 62"/>
                  <a:gd name="T12" fmla="*/ 15 w 48"/>
                  <a:gd name="T13" fmla="*/ 6 h 62"/>
                  <a:gd name="T14" fmla="*/ 16 w 48"/>
                  <a:gd name="T15" fmla="*/ 3 h 62"/>
                  <a:gd name="T16" fmla="*/ 16 w 48"/>
                  <a:gd name="T17" fmla="*/ 0 h 62"/>
                  <a:gd name="T18" fmla="*/ 13 w 48"/>
                  <a:gd name="T19" fmla="*/ 1 h 62"/>
                  <a:gd name="T20" fmla="*/ 11 w 48"/>
                  <a:gd name="T21" fmla="*/ 2 h 62"/>
                  <a:gd name="T22" fmla="*/ 8 w 48"/>
                  <a:gd name="T23" fmla="*/ 3 h 62"/>
                  <a:gd name="T24" fmla="*/ 6 w 48"/>
                  <a:gd name="T25" fmla="*/ 5 h 62"/>
                  <a:gd name="T26" fmla="*/ 3 w 48"/>
                  <a:gd name="T27" fmla="*/ 7 h 62"/>
                  <a:gd name="T28" fmla="*/ 2 w 48"/>
                  <a:gd name="T29" fmla="*/ 9 h 62"/>
                  <a:gd name="T30" fmla="*/ 1 w 48"/>
                  <a:gd name="T31" fmla="*/ 10 h 62"/>
                  <a:gd name="T32" fmla="*/ 1 w 48"/>
                  <a:gd name="T33" fmla="*/ 11 h 62"/>
                  <a:gd name="T34" fmla="*/ 0 w 48"/>
                  <a:gd name="T35" fmla="*/ 13 h 62"/>
                  <a:gd name="T36" fmla="*/ 0 w 48"/>
                  <a:gd name="T37" fmla="*/ 14 h 62"/>
                  <a:gd name="T38" fmla="*/ 0 w 48"/>
                  <a:gd name="T39" fmla="*/ 17 h 62"/>
                  <a:gd name="T40" fmla="*/ 0 w 48"/>
                  <a:gd name="T41" fmla="*/ 20 h 6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8" h="62">
                    <a:moveTo>
                      <a:pt x="0" y="62"/>
                    </a:moveTo>
                    <a:lnTo>
                      <a:pt x="12" y="56"/>
                    </a:lnTo>
                    <a:lnTo>
                      <a:pt x="22" y="50"/>
                    </a:lnTo>
                    <a:lnTo>
                      <a:pt x="30" y="43"/>
                    </a:lnTo>
                    <a:lnTo>
                      <a:pt x="37" y="36"/>
                    </a:lnTo>
                    <a:lnTo>
                      <a:pt x="41" y="28"/>
                    </a:lnTo>
                    <a:lnTo>
                      <a:pt x="44" y="19"/>
                    </a:lnTo>
                    <a:lnTo>
                      <a:pt x="47" y="9"/>
                    </a:lnTo>
                    <a:lnTo>
                      <a:pt x="48" y="0"/>
                    </a:lnTo>
                    <a:lnTo>
                      <a:pt x="40" y="3"/>
                    </a:lnTo>
                    <a:lnTo>
                      <a:pt x="32" y="6"/>
                    </a:lnTo>
                    <a:lnTo>
                      <a:pt x="23" y="10"/>
                    </a:lnTo>
                    <a:lnTo>
                      <a:pt x="17" y="15"/>
                    </a:lnTo>
                    <a:lnTo>
                      <a:pt x="10" y="21"/>
                    </a:lnTo>
                    <a:lnTo>
                      <a:pt x="6" y="27"/>
                    </a:lnTo>
                    <a:lnTo>
                      <a:pt x="4" y="31"/>
                    </a:lnTo>
                    <a:lnTo>
                      <a:pt x="3" y="35"/>
                    </a:lnTo>
                    <a:lnTo>
                      <a:pt x="1" y="39"/>
                    </a:lnTo>
                    <a:lnTo>
                      <a:pt x="0" y="43"/>
                    </a:lnTo>
                    <a:lnTo>
                      <a:pt x="0" y="52"/>
                    </a:lnTo>
                    <a:lnTo>
                      <a:pt x="0" y="62"/>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61" name="Freeform 460"/>
              <p:cNvSpPr>
                <a:spLocks/>
              </p:cNvSpPr>
              <p:nvPr/>
            </p:nvSpPr>
            <p:spPr bwMode="auto">
              <a:xfrm>
                <a:off x="1554" y="1729"/>
                <a:ext cx="36" cy="20"/>
              </a:xfrm>
              <a:custGeom>
                <a:avLst/>
                <a:gdLst>
                  <a:gd name="T0" fmla="*/ 15 w 113"/>
                  <a:gd name="T1" fmla="*/ 0 h 62"/>
                  <a:gd name="T2" fmla="*/ 11 w 113"/>
                  <a:gd name="T3" fmla="*/ 2 h 62"/>
                  <a:gd name="T4" fmla="*/ 7 w 113"/>
                  <a:gd name="T5" fmla="*/ 5 h 62"/>
                  <a:gd name="T6" fmla="*/ 4 w 113"/>
                  <a:gd name="T7" fmla="*/ 9 h 62"/>
                  <a:gd name="T8" fmla="*/ 0 w 113"/>
                  <a:gd name="T9" fmla="*/ 12 h 62"/>
                  <a:gd name="T10" fmla="*/ 7 w 113"/>
                  <a:gd name="T11" fmla="*/ 15 h 62"/>
                  <a:gd name="T12" fmla="*/ 13 w 113"/>
                  <a:gd name="T13" fmla="*/ 17 h 62"/>
                  <a:gd name="T14" fmla="*/ 16 w 113"/>
                  <a:gd name="T15" fmla="*/ 18 h 62"/>
                  <a:gd name="T16" fmla="*/ 20 w 113"/>
                  <a:gd name="T17" fmla="*/ 19 h 62"/>
                  <a:gd name="T18" fmla="*/ 23 w 113"/>
                  <a:gd name="T19" fmla="*/ 20 h 62"/>
                  <a:gd name="T20" fmla="*/ 28 w 113"/>
                  <a:gd name="T21" fmla="*/ 20 h 62"/>
                  <a:gd name="T22" fmla="*/ 31 w 113"/>
                  <a:gd name="T23" fmla="*/ 20 h 62"/>
                  <a:gd name="T24" fmla="*/ 34 w 113"/>
                  <a:gd name="T25" fmla="*/ 19 h 62"/>
                  <a:gd name="T26" fmla="*/ 35 w 113"/>
                  <a:gd name="T27" fmla="*/ 18 h 62"/>
                  <a:gd name="T28" fmla="*/ 35 w 113"/>
                  <a:gd name="T29" fmla="*/ 17 h 62"/>
                  <a:gd name="T30" fmla="*/ 36 w 113"/>
                  <a:gd name="T31" fmla="*/ 17 h 62"/>
                  <a:gd name="T32" fmla="*/ 36 w 113"/>
                  <a:gd name="T33" fmla="*/ 16 h 62"/>
                  <a:gd name="T34" fmla="*/ 29 w 113"/>
                  <a:gd name="T35" fmla="*/ 13 h 62"/>
                  <a:gd name="T36" fmla="*/ 22 w 113"/>
                  <a:gd name="T37" fmla="*/ 10 h 62"/>
                  <a:gd name="T38" fmla="*/ 21 w 113"/>
                  <a:gd name="T39" fmla="*/ 9 h 62"/>
                  <a:gd name="T40" fmla="*/ 19 w 113"/>
                  <a:gd name="T41" fmla="*/ 8 h 62"/>
                  <a:gd name="T42" fmla="*/ 18 w 113"/>
                  <a:gd name="T43" fmla="*/ 7 h 62"/>
                  <a:gd name="T44" fmla="*/ 17 w 113"/>
                  <a:gd name="T45" fmla="*/ 6 h 62"/>
                  <a:gd name="T46" fmla="*/ 16 w 113"/>
                  <a:gd name="T47" fmla="*/ 5 h 62"/>
                  <a:gd name="T48" fmla="*/ 15 w 113"/>
                  <a:gd name="T49" fmla="*/ 3 h 62"/>
                  <a:gd name="T50" fmla="*/ 15 w 113"/>
                  <a:gd name="T51" fmla="*/ 2 h 62"/>
                  <a:gd name="T52" fmla="*/ 15 w 113"/>
                  <a:gd name="T53" fmla="*/ 0 h 6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3" h="62">
                    <a:moveTo>
                      <a:pt x="47" y="0"/>
                    </a:moveTo>
                    <a:lnTo>
                      <a:pt x="36" y="7"/>
                    </a:lnTo>
                    <a:lnTo>
                      <a:pt x="23" y="17"/>
                    </a:lnTo>
                    <a:lnTo>
                      <a:pt x="11" y="27"/>
                    </a:lnTo>
                    <a:lnTo>
                      <a:pt x="0" y="37"/>
                    </a:lnTo>
                    <a:lnTo>
                      <a:pt x="22" y="46"/>
                    </a:lnTo>
                    <a:lnTo>
                      <a:pt x="41" y="54"/>
                    </a:lnTo>
                    <a:lnTo>
                      <a:pt x="51" y="57"/>
                    </a:lnTo>
                    <a:lnTo>
                      <a:pt x="62" y="59"/>
                    </a:lnTo>
                    <a:lnTo>
                      <a:pt x="73" y="61"/>
                    </a:lnTo>
                    <a:lnTo>
                      <a:pt x="87" y="62"/>
                    </a:lnTo>
                    <a:lnTo>
                      <a:pt x="97" y="61"/>
                    </a:lnTo>
                    <a:lnTo>
                      <a:pt x="106" y="58"/>
                    </a:lnTo>
                    <a:lnTo>
                      <a:pt x="109" y="56"/>
                    </a:lnTo>
                    <a:lnTo>
                      <a:pt x="111" y="54"/>
                    </a:lnTo>
                    <a:lnTo>
                      <a:pt x="113" y="52"/>
                    </a:lnTo>
                    <a:lnTo>
                      <a:pt x="113" y="49"/>
                    </a:lnTo>
                    <a:lnTo>
                      <a:pt x="91" y="41"/>
                    </a:lnTo>
                    <a:lnTo>
                      <a:pt x="70" y="32"/>
                    </a:lnTo>
                    <a:lnTo>
                      <a:pt x="65" y="29"/>
                    </a:lnTo>
                    <a:lnTo>
                      <a:pt x="61" y="26"/>
                    </a:lnTo>
                    <a:lnTo>
                      <a:pt x="57" y="23"/>
                    </a:lnTo>
                    <a:lnTo>
                      <a:pt x="54" y="20"/>
                    </a:lnTo>
                    <a:lnTo>
                      <a:pt x="51" y="16"/>
                    </a:lnTo>
                    <a:lnTo>
                      <a:pt x="48" y="10"/>
                    </a:lnTo>
                    <a:lnTo>
                      <a:pt x="47" y="5"/>
                    </a:lnTo>
                    <a:lnTo>
                      <a:pt x="47" y="0"/>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62" name="Freeform 461"/>
              <p:cNvSpPr>
                <a:spLocks/>
              </p:cNvSpPr>
              <p:nvPr/>
            </p:nvSpPr>
            <p:spPr bwMode="auto">
              <a:xfrm>
                <a:off x="1748" y="1188"/>
                <a:ext cx="29" cy="15"/>
              </a:xfrm>
              <a:custGeom>
                <a:avLst/>
                <a:gdLst>
                  <a:gd name="T0" fmla="*/ 0 w 93"/>
                  <a:gd name="T1" fmla="*/ 0 h 50"/>
                  <a:gd name="T2" fmla="*/ 5 w 93"/>
                  <a:gd name="T3" fmla="*/ 0 h 50"/>
                  <a:gd name="T4" fmla="*/ 9 w 93"/>
                  <a:gd name="T5" fmla="*/ 0 h 50"/>
                  <a:gd name="T6" fmla="*/ 14 w 93"/>
                  <a:gd name="T7" fmla="*/ 1 h 50"/>
                  <a:gd name="T8" fmla="*/ 18 w 93"/>
                  <a:gd name="T9" fmla="*/ 2 h 50"/>
                  <a:gd name="T10" fmla="*/ 20 w 93"/>
                  <a:gd name="T11" fmla="*/ 2 h 50"/>
                  <a:gd name="T12" fmla="*/ 22 w 93"/>
                  <a:gd name="T13" fmla="*/ 3 h 50"/>
                  <a:gd name="T14" fmla="*/ 23 w 93"/>
                  <a:gd name="T15" fmla="*/ 4 h 50"/>
                  <a:gd name="T16" fmla="*/ 25 w 93"/>
                  <a:gd name="T17" fmla="*/ 5 h 50"/>
                  <a:gd name="T18" fmla="*/ 27 w 93"/>
                  <a:gd name="T19" fmla="*/ 6 h 50"/>
                  <a:gd name="T20" fmla="*/ 28 w 93"/>
                  <a:gd name="T21" fmla="*/ 8 h 50"/>
                  <a:gd name="T22" fmla="*/ 28 w 93"/>
                  <a:gd name="T23" fmla="*/ 9 h 50"/>
                  <a:gd name="T24" fmla="*/ 29 w 93"/>
                  <a:gd name="T25" fmla="*/ 11 h 50"/>
                  <a:gd name="T26" fmla="*/ 25 w 93"/>
                  <a:gd name="T27" fmla="*/ 11 h 50"/>
                  <a:gd name="T28" fmla="*/ 21 w 93"/>
                  <a:gd name="T29" fmla="*/ 12 h 50"/>
                  <a:gd name="T30" fmla="*/ 19 w 93"/>
                  <a:gd name="T31" fmla="*/ 12 h 50"/>
                  <a:gd name="T32" fmla="*/ 16 w 93"/>
                  <a:gd name="T33" fmla="*/ 13 h 50"/>
                  <a:gd name="T34" fmla="*/ 13 w 93"/>
                  <a:gd name="T35" fmla="*/ 14 h 50"/>
                  <a:gd name="T36" fmla="*/ 10 w 93"/>
                  <a:gd name="T37" fmla="*/ 15 h 50"/>
                  <a:gd name="T38" fmla="*/ 9 w 93"/>
                  <a:gd name="T39" fmla="*/ 15 h 50"/>
                  <a:gd name="T40" fmla="*/ 9 w 93"/>
                  <a:gd name="T41" fmla="*/ 14 h 50"/>
                  <a:gd name="T42" fmla="*/ 8 w 93"/>
                  <a:gd name="T43" fmla="*/ 14 h 50"/>
                  <a:gd name="T44" fmla="*/ 8 w 93"/>
                  <a:gd name="T45" fmla="*/ 14 h 50"/>
                  <a:gd name="T46" fmla="*/ 7 w 93"/>
                  <a:gd name="T47" fmla="*/ 12 h 50"/>
                  <a:gd name="T48" fmla="*/ 7 w 93"/>
                  <a:gd name="T49" fmla="*/ 11 h 50"/>
                  <a:gd name="T50" fmla="*/ 7 w 93"/>
                  <a:gd name="T51" fmla="*/ 9 h 50"/>
                  <a:gd name="T52" fmla="*/ 7 w 93"/>
                  <a:gd name="T53" fmla="*/ 8 h 50"/>
                  <a:gd name="T54" fmla="*/ 7 w 93"/>
                  <a:gd name="T55" fmla="*/ 7 h 50"/>
                  <a:gd name="T56" fmla="*/ 8 w 93"/>
                  <a:gd name="T57" fmla="*/ 6 h 50"/>
                  <a:gd name="T58" fmla="*/ 0 w 93"/>
                  <a:gd name="T59" fmla="*/ 6 h 50"/>
                  <a:gd name="T60" fmla="*/ 0 w 93"/>
                  <a:gd name="T61" fmla="*/ 0 h 5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93" h="50">
                    <a:moveTo>
                      <a:pt x="0" y="0"/>
                    </a:moveTo>
                    <a:lnTo>
                      <a:pt x="15" y="0"/>
                    </a:lnTo>
                    <a:lnTo>
                      <a:pt x="30" y="1"/>
                    </a:lnTo>
                    <a:lnTo>
                      <a:pt x="45" y="2"/>
                    </a:lnTo>
                    <a:lnTo>
                      <a:pt x="59" y="5"/>
                    </a:lnTo>
                    <a:lnTo>
                      <a:pt x="64" y="7"/>
                    </a:lnTo>
                    <a:lnTo>
                      <a:pt x="71" y="9"/>
                    </a:lnTo>
                    <a:lnTo>
                      <a:pt x="75" y="12"/>
                    </a:lnTo>
                    <a:lnTo>
                      <a:pt x="81" y="16"/>
                    </a:lnTo>
                    <a:lnTo>
                      <a:pt x="85" y="20"/>
                    </a:lnTo>
                    <a:lnTo>
                      <a:pt x="89" y="25"/>
                    </a:lnTo>
                    <a:lnTo>
                      <a:pt x="91" y="30"/>
                    </a:lnTo>
                    <a:lnTo>
                      <a:pt x="93" y="37"/>
                    </a:lnTo>
                    <a:lnTo>
                      <a:pt x="79" y="37"/>
                    </a:lnTo>
                    <a:lnTo>
                      <a:pt x="68" y="39"/>
                    </a:lnTo>
                    <a:lnTo>
                      <a:pt x="60" y="41"/>
                    </a:lnTo>
                    <a:lnTo>
                      <a:pt x="52" y="43"/>
                    </a:lnTo>
                    <a:lnTo>
                      <a:pt x="42" y="47"/>
                    </a:lnTo>
                    <a:lnTo>
                      <a:pt x="33" y="50"/>
                    </a:lnTo>
                    <a:lnTo>
                      <a:pt x="30" y="50"/>
                    </a:lnTo>
                    <a:lnTo>
                      <a:pt x="28" y="48"/>
                    </a:lnTo>
                    <a:lnTo>
                      <a:pt x="26" y="47"/>
                    </a:lnTo>
                    <a:lnTo>
                      <a:pt x="25" y="45"/>
                    </a:lnTo>
                    <a:lnTo>
                      <a:pt x="23" y="41"/>
                    </a:lnTo>
                    <a:lnTo>
                      <a:pt x="22" y="36"/>
                    </a:lnTo>
                    <a:lnTo>
                      <a:pt x="22" y="31"/>
                    </a:lnTo>
                    <a:lnTo>
                      <a:pt x="23" y="26"/>
                    </a:lnTo>
                    <a:lnTo>
                      <a:pt x="24" y="22"/>
                    </a:lnTo>
                    <a:lnTo>
                      <a:pt x="26" y="19"/>
                    </a:lnTo>
                    <a:lnTo>
                      <a:pt x="0" y="19"/>
                    </a:lnTo>
                    <a:lnTo>
                      <a:pt x="0" y="0"/>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63" name="Freeform 462"/>
              <p:cNvSpPr>
                <a:spLocks/>
              </p:cNvSpPr>
              <p:nvPr/>
            </p:nvSpPr>
            <p:spPr bwMode="auto">
              <a:xfrm>
                <a:off x="1436" y="1246"/>
                <a:ext cx="331" cy="198"/>
              </a:xfrm>
              <a:custGeom>
                <a:avLst/>
                <a:gdLst>
                  <a:gd name="T0" fmla="*/ 6 w 1029"/>
                  <a:gd name="T1" fmla="*/ 37 h 604"/>
                  <a:gd name="T2" fmla="*/ 22 w 1029"/>
                  <a:gd name="T3" fmla="*/ 20 h 604"/>
                  <a:gd name="T4" fmla="*/ 86 w 1029"/>
                  <a:gd name="T5" fmla="*/ 0 h 604"/>
                  <a:gd name="T6" fmla="*/ 66 w 1029"/>
                  <a:gd name="T7" fmla="*/ 15 h 604"/>
                  <a:gd name="T8" fmla="*/ 58 w 1029"/>
                  <a:gd name="T9" fmla="*/ 34 h 604"/>
                  <a:gd name="T10" fmla="*/ 88 w 1029"/>
                  <a:gd name="T11" fmla="*/ 20 h 604"/>
                  <a:gd name="T12" fmla="*/ 128 w 1029"/>
                  <a:gd name="T13" fmla="*/ 5 h 604"/>
                  <a:gd name="T14" fmla="*/ 141 w 1029"/>
                  <a:gd name="T15" fmla="*/ 8 h 604"/>
                  <a:gd name="T16" fmla="*/ 139 w 1029"/>
                  <a:gd name="T17" fmla="*/ 23 h 604"/>
                  <a:gd name="T18" fmla="*/ 187 w 1029"/>
                  <a:gd name="T19" fmla="*/ 26 h 604"/>
                  <a:gd name="T20" fmla="*/ 217 w 1029"/>
                  <a:gd name="T21" fmla="*/ 29 h 604"/>
                  <a:gd name="T22" fmla="*/ 241 w 1029"/>
                  <a:gd name="T23" fmla="*/ 36 h 604"/>
                  <a:gd name="T24" fmla="*/ 241 w 1029"/>
                  <a:gd name="T25" fmla="*/ 44 h 604"/>
                  <a:gd name="T26" fmla="*/ 229 w 1029"/>
                  <a:gd name="T27" fmla="*/ 60 h 604"/>
                  <a:gd name="T28" fmla="*/ 257 w 1029"/>
                  <a:gd name="T29" fmla="*/ 55 h 604"/>
                  <a:gd name="T30" fmla="*/ 279 w 1029"/>
                  <a:gd name="T31" fmla="*/ 63 h 604"/>
                  <a:gd name="T32" fmla="*/ 275 w 1029"/>
                  <a:gd name="T33" fmla="*/ 78 h 604"/>
                  <a:gd name="T34" fmla="*/ 253 w 1029"/>
                  <a:gd name="T35" fmla="*/ 81 h 604"/>
                  <a:gd name="T36" fmla="*/ 276 w 1029"/>
                  <a:gd name="T37" fmla="*/ 93 h 604"/>
                  <a:gd name="T38" fmla="*/ 290 w 1029"/>
                  <a:gd name="T39" fmla="*/ 107 h 604"/>
                  <a:gd name="T40" fmla="*/ 314 w 1029"/>
                  <a:gd name="T41" fmla="*/ 108 h 604"/>
                  <a:gd name="T42" fmla="*/ 331 w 1029"/>
                  <a:gd name="T43" fmla="*/ 115 h 604"/>
                  <a:gd name="T44" fmla="*/ 302 w 1029"/>
                  <a:gd name="T45" fmla="*/ 134 h 604"/>
                  <a:gd name="T46" fmla="*/ 289 w 1029"/>
                  <a:gd name="T47" fmla="*/ 137 h 604"/>
                  <a:gd name="T48" fmla="*/ 281 w 1029"/>
                  <a:gd name="T49" fmla="*/ 145 h 604"/>
                  <a:gd name="T50" fmla="*/ 267 w 1029"/>
                  <a:gd name="T51" fmla="*/ 136 h 604"/>
                  <a:gd name="T52" fmla="*/ 274 w 1029"/>
                  <a:gd name="T53" fmla="*/ 129 h 604"/>
                  <a:gd name="T54" fmla="*/ 255 w 1029"/>
                  <a:gd name="T55" fmla="*/ 124 h 604"/>
                  <a:gd name="T56" fmla="*/ 244 w 1029"/>
                  <a:gd name="T57" fmla="*/ 119 h 604"/>
                  <a:gd name="T58" fmla="*/ 239 w 1029"/>
                  <a:gd name="T59" fmla="*/ 129 h 604"/>
                  <a:gd name="T60" fmla="*/ 240 w 1029"/>
                  <a:gd name="T61" fmla="*/ 146 h 604"/>
                  <a:gd name="T62" fmla="*/ 256 w 1029"/>
                  <a:gd name="T63" fmla="*/ 171 h 604"/>
                  <a:gd name="T64" fmla="*/ 248 w 1029"/>
                  <a:gd name="T65" fmla="*/ 179 h 604"/>
                  <a:gd name="T66" fmla="*/ 228 w 1029"/>
                  <a:gd name="T67" fmla="*/ 182 h 604"/>
                  <a:gd name="T68" fmla="*/ 199 w 1029"/>
                  <a:gd name="T69" fmla="*/ 169 h 604"/>
                  <a:gd name="T70" fmla="*/ 215 w 1029"/>
                  <a:gd name="T71" fmla="*/ 186 h 604"/>
                  <a:gd name="T72" fmla="*/ 214 w 1029"/>
                  <a:gd name="T73" fmla="*/ 198 h 604"/>
                  <a:gd name="T74" fmla="*/ 167 w 1029"/>
                  <a:gd name="T75" fmla="*/ 187 h 604"/>
                  <a:gd name="T76" fmla="*/ 152 w 1029"/>
                  <a:gd name="T77" fmla="*/ 171 h 604"/>
                  <a:gd name="T78" fmla="*/ 132 w 1029"/>
                  <a:gd name="T79" fmla="*/ 155 h 604"/>
                  <a:gd name="T80" fmla="*/ 118 w 1029"/>
                  <a:gd name="T81" fmla="*/ 149 h 604"/>
                  <a:gd name="T82" fmla="*/ 126 w 1029"/>
                  <a:gd name="T83" fmla="*/ 142 h 604"/>
                  <a:gd name="T84" fmla="*/ 148 w 1029"/>
                  <a:gd name="T85" fmla="*/ 131 h 604"/>
                  <a:gd name="T86" fmla="*/ 161 w 1029"/>
                  <a:gd name="T87" fmla="*/ 124 h 604"/>
                  <a:gd name="T88" fmla="*/ 186 w 1029"/>
                  <a:gd name="T89" fmla="*/ 125 h 604"/>
                  <a:gd name="T90" fmla="*/ 198 w 1029"/>
                  <a:gd name="T91" fmla="*/ 129 h 604"/>
                  <a:gd name="T92" fmla="*/ 221 w 1029"/>
                  <a:gd name="T93" fmla="*/ 127 h 604"/>
                  <a:gd name="T94" fmla="*/ 187 w 1029"/>
                  <a:gd name="T95" fmla="*/ 116 h 604"/>
                  <a:gd name="T96" fmla="*/ 174 w 1029"/>
                  <a:gd name="T97" fmla="*/ 118 h 604"/>
                  <a:gd name="T98" fmla="*/ 173 w 1029"/>
                  <a:gd name="T99" fmla="*/ 115 h 604"/>
                  <a:gd name="T100" fmla="*/ 185 w 1029"/>
                  <a:gd name="T101" fmla="*/ 100 h 604"/>
                  <a:gd name="T102" fmla="*/ 185 w 1029"/>
                  <a:gd name="T103" fmla="*/ 90 h 604"/>
                  <a:gd name="T104" fmla="*/ 169 w 1029"/>
                  <a:gd name="T105" fmla="*/ 83 h 604"/>
                  <a:gd name="T106" fmla="*/ 152 w 1029"/>
                  <a:gd name="T107" fmla="*/ 65 h 604"/>
                  <a:gd name="T108" fmla="*/ 140 w 1029"/>
                  <a:gd name="T109" fmla="*/ 55 h 604"/>
                  <a:gd name="T110" fmla="*/ 131 w 1029"/>
                  <a:gd name="T111" fmla="*/ 53 h 604"/>
                  <a:gd name="T112" fmla="*/ 122 w 1029"/>
                  <a:gd name="T113" fmla="*/ 67 h 604"/>
                  <a:gd name="T114" fmla="*/ 67 w 1029"/>
                  <a:gd name="T115" fmla="*/ 57 h 604"/>
                  <a:gd name="T116" fmla="*/ 37 w 1029"/>
                  <a:gd name="T117" fmla="*/ 62 h 604"/>
                  <a:gd name="T118" fmla="*/ 25 w 1029"/>
                  <a:gd name="T119" fmla="*/ 61 h 604"/>
                  <a:gd name="T120" fmla="*/ 5 w 1029"/>
                  <a:gd name="T121" fmla="*/ 59 h 604"/>
                  <a:gd name="T122" fmla="*/ 3 w 1029"/>
                  <a:gd name="T123" fmla="*/ 52 h 604"/>
                  <a:gd name="T124" fmla="*/ 24 w 1029"/>
                  <a:gd name="T125" fmla="*/ 49 h 60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029" h="604">
                    <a:moveTo>
                      <a:pt x="73" y="129"/>
                    </a:moveTo>
                    <a:lnTo>
                      <a:pt x="34" y="129"/>
                    </a:lnTo>
                    <a:lnTo>
                      <a:pt x="28" y="128"/>
                    </a:lnTo>
                    <a:lnTo>
                      <a:pt x="24" y="125"/>
                    </a:lnTo>
                    <a:lnTo>
                      <a:pt x="22" y="121"/>
                    </a:lnTo>
                    <a:lnTo>
                      <a:pt x="20" y="117"/>
                    </a:lnTo>
                    <a:lnTo>
                      <a:pt x="20" y="112"/>
                    </a:lnTo>
                    <a:lnTo>
                      <a:pt x="22" y="107"/>
                    </a:lnTo>
                    <a:lnTo>
                      <a:pt x="24" y="102"/>
                    </a:lnTo>
                    <a:lnTo>
                      <a:pt x="26" y="97"/>
                    </a:lnTo>
                    <a:lnTo>
                      <a:pt x="34" y="87"/>
                    </a:lnTo>
                    <a:lnTo>
                      <a:pt x="42" y="77"/>
                    </a:lnTo>
                    <a:lnTo>
                      <a:pt x="54" y="69"/>
                    </a:lnTo>
                    <a:lnTo>
                      <a:pt x="67" y="60"/>
                    </a:lnTo>
                    <a:lnTo>
                      <a:pt x="81" y="52"/>
                    </a:lnTo>
                    <a:lnTo>
                      <a:pt x="96" y="45"/>
                    </a:lnTo>
                    <a:lnTo>
                      <a:pt x="128" y="30"/>
                    </a:lnTo>
                    <a:lnTo>
                      <a:pt x="160" y="18"/>
                    </a:lnTo>
                    <a:lnTo>
                      <a:pt x="190" y="8"/>
                    </a:lnTo>
                    <a:lnTo>
                      <a:pt x="213" y="0"/>
                    </a:lnTo>
                    <a:lnTo>
                      <a:pt x="266" y="0"/>
                    </a:lnTo>
                    <a:lnTo>
                      <a:pt x="264" y="7"/>
                    </a:lnTo>
                    <a:lnTo>
                      <a:pt x="260" y="14"/>
                    </a:lnTo>
                    <a:lnTo>
                      <a:pt x="255" y="19"/>
                    </a:lnTo>
                    <a:lnTo>
                      <a:pt x="250" y="24"/>
                    </a:lnTo>
                    <a:lnTo>
                      <a:pt x="236" y="32"/>
                    </a:lnTo>
                    <a:lnTo>
                      <a:pt x="220" y="40"/>
                    </a:lnTo>
                    <a:lnTo>
                      <a:pt x="205" y="47"/>
                    </a:lnTo>
                    <a:lnTo>
                      <a:pt x="192" y="55"/>
                    </a:lnTo>
                    <a:lnTo>
                      <a:pt x="187" y="60"/>
                    </a:lnTo>
                    <a:lnTo>
                      <a:pt x="183" y="66"/>
                    </a:lnTo>
                    <a:lnTo>
                      <a:pt x="181" y="72"/>
                    </a:lnTo>
                    <a:lnTo>
                      <a:pt x="180" y="80"/>
                    </a:lnTo>
                    <a:lnTo>
                      <a:pt x="180" y="95"/>
                    </a:lnTo>
                    <a:lnTo>
                      <a:pt x="180" y="105"/>
                    </a:lnTo>
                    <a:lnTo>
                      <a:pt x="198" y="104"/>
                    </a:lnTo>
                    <a:lnTo>
                      <a:pt x="216" y="101"/>
                    </a:lnTo>
                    <a:lnTo>
                      <a:pt x="233" y="97"/>
                    </a:lnTo>
                    <a:lnTo>
                      <a:pt x="252" y="93"/>
                    </a:lnTo>
                    <a:lnTo>
                      <a:pt x="252" y="82"/>
                    </a:lnTo>
                    <a:lnTo>
                      <a:pt x="252" y="67"/>
                    </a:lnTo>
                    <a:lnTo>
                      <a:pt x="274" y="60"/>
                    </a:lnTo>
                    <a:lnTo>
                      <a:pt x="295" y="51"/>
                    </a:lnTo>
                    <a:lnTo>
                      <a:pt x="316" y="42"/>
                    </a:lnTo>
                    <a:lnTo>
                      <a:pt x="336" y="32"/>
                    </a:lnTo>
                    <a:lnTo>
                      <a:pt x="355" y="24"/>
                    </a:lnTo>
                    <a:lnTo>
                      <a:pt x="376" y="18"/>
                    </a:lnTo>
                    <a:lnTo>
                      <a:pt x="386" y="15"/>
                    </a:lnTo>
                    <a:lnTo>
                      <a:pt x="397" y="14"/>
                    </a:lnTo>
                    <a:lnTo>
                      <a:pt x="408" y="12"/>
                    </a:lnTo>
                    <a:lnTo>
                      <a:pt x="419" y="12"/>
                    </a:lnTo>
                    <a:lnTo>
                      <a:pt x="422" y="12"/>
                    </a:lnTo>
                    <a:lnTo>
                      <a:pt x="426" y="14"/>
                    </a:lnTo>
                    <a:lnTo>
                      <a:pt x="429" y="15"/>
                    </a:lnTo>
                    <a:lnTo>
                      <a:pt x="432" y="18"/>
                    </a:lnTo>
                    <a:lnTo>
                      <a:pt x="438" y="23"/>
                    </a:lnTo>
                    <a:lnTo>
                      <a:pt x="443" y="30"/>
                    </a:lnTo>
                    <a:lnTo>
                      <a:pt x="450" y="44"/>
                    </a:lnTo>
                    <a:lnTo>
                      <a:pt x="452" y="49"/>
                    </a:lnTo>
                    <a:lnTo>
                      <a:pt x="443" y="57"/>
                    </a:lnTo>
                    <a:lnTo>
                      <a:pt x="437" y="64"/>
                    </a:lnTo>
                    <a:lnTo>
                      <a:pt x="434" y="68"/>
                    </a:lnTo>
                    <a:lnTo>
                      <a:pt x="433" y="71"/>
                    </a:lnTo>
                    <a:lnTo>
                      <a:pt x="432" y="75"/>
                    </a:lnTo>
                    <a:lnTo>
                      <a:pt x="432" y="80"/>
                    </a:lnTo>
                    <a:lnTo>
                      <a:pt x="467" y="80"/>
                    </a:lnTo>
                    <a:lnTo>
                      <a:pt x="504" y="80"/>
                    </a:lnTo>
                    <a:lnTo>
                      <a:pt x="536" y="80"/>
                    </a:lnTo>
                    <a:lnTo>
                      <a:pt x="565" y="80"/>
                    </a:lnTo>
                    <a:lnTo>
                      <a:pt x="581" y="80"/>
                    </a:lnTo>
                    <a:lnTo>
                      <a:pt x="601" y="83"/>
                    </a:lnTo>
                    <a:lnTo>
                      <a:pt x="621" y="85"/>
                    </a:lnTo>
                    <a:lnTo>
                      <a:pt x="637" y="86"/>
                    </a:lnTo>
                    <a:lnTo>
                      <a:pt x="648" y="86"/>
                    </a:lnTo>
                    <a:lnTo>
                      <a:pt x="658" y="87"/>
                    </a:lnTo>
                    <a:lnTo>
                      <a:pt x="667" y="88"/>
                    </a:lnTo>
                    <a:lnTo>
                      <a:pt x="675" y="89"/>
                    </a:lnTo>
                    <a:lnTo>
                      <a:pt x="690" y="94"/>
                    </a:lnTo>
                    <a:lnTo>
                      <a:pt x="702" y="99"/>
                    </a:lnTo>
                    <a:lnTo>
                      <a:pt x="715" y="103"/>
                    </a:lnTo>
                    <a:lnTo>
                      <a:pt x="728" y="107"/>
                    </a:lnTo>
                    <a:lnTo>
                      <a:pt x="734" y="109"/>
                    </a:lnTo>
                    <a:lnTo>
                      <a:pt x="742" y="110"/>
                    </a:lnTo>
                    <a:lnTo>
                      <a:pt x="749" y="111"/>
                    </a:lnTo>
                    <a:lnTo>
                      <a:pt x="757" y="111"/>
                    </a:lnTo>
                    <a:lnTo>
                      <a:pt x="753" y="115"/>
                    </a:lnTo>
                    <a:lnTo>
                      <a:pt x="751" y="119"/>
                    </a:lnTo>
                    <a:lnTo>
                      <a:pt x="748" y="122"/>
                    </a:lnTo>
                    <a:lnTo>
                      <a:pt x="747" y="125"/>
                    </a:lnTo>
                    <a:lnTo>
                      <a:pt x="747" y="130"/>
                    </a:lnTo>
                    <a:lnTo>
                      <a:pt x="749" y="134"/>
                    </a:lnTo>
                    <a:lnTo>
                      <a:pt x="752" y="138"/>
                    </a:lnTo>
                    <a:lnTo>
                      <a:pt x="754" y="142"/>
                    </a:lnTo>
                    <a:lnTo>
                      <a:pt x="754" y="145"/>
                    </a:lnTo>
                    <a:lnTo>
                      <a:pt x="754" y="147"/>
                    </a:lnTo>
                    <a:lnTo>
                      <a:pt x="753" y="151"/>
                    </a:lnTo>
                    <a:lnTo>
                      <a:pt x="751" y="154"/>
                    </a:lnTo>
                    <a:lnTo>
                      <a:pt x="711" y="184"/>
                    </a:lnTo>
                    <a:lnTo>
                      <a:pt x="728" y="179"/>
                    </a:lnTo>
                    <a:lnTo>
                      <a:pt x="746" y="172"/>
                    </a:lnTo>
                    <a:lnTo>
                      <a:pt x="764" y="166"/>
                    </a:lnTo>
                    <a:lnTo>
                      <a:pt x="777" y="160"/>
                    </a:lnTo>
                    <a:lnTo>
                      <a:pt x="798" y="160"/>
                    </a:lnTo>
                    <a:lnTo>
                      <a:pt x="797" y="164"/>
                    </a:lnTo>
                    <a:lnTo>
                      <a:pt x="799" y="168"/>
                    </a:lnTo>
                    <a:lnTo>
                      <a:pt x="802" y="172"/>
                    </a:lnTo>
                    <a:lnTo>
                      <a:pt x="807" y="174"/>
                    </a:lnTo>
                    <a:lnTo>
                      <a:pt x="820" y="179"/>
                    </a:lnTo>
                    <a:lnTo>
                      <a:pt x="834" y="183"/>
                    </a:lnTo>
                    <a:lnTo>
                      <a:pt x="848" y="186"/>
                    </a:lnTo>
                    <a:lnTo>
                      <a:pt x="860" y="189"/>
                    </a:lnTo>
                    <a:lnTo>
                      <a:pt x="866" y="191"/>
                    </a:lnTo>
                    <a:lnTo>
                      <a:pt x="869" y="192"/>
                    </a:lnTo>
                    <a:lnTo>
                      <a:pt x="870" y="194"/>
                    </a:lnTo>
                    <a:lnTo>
                      <a:pt x="870" y="196"/>
                    </a:lnTo>
                    <a:lnTo>
                      <a:pt x="864" y="234"/>
                    </a:lnTo>
                    <a:lnTo>
                      <a:pt x="863" y="236"/>
                    </a:lnTo>
                    <a:lnTo>
                      <a:pt x="860" y="238"/>
                    </a:lnTo>
                    <a:lnTo>
                      <a:pt x="856" y="239"/>
                    </a:lnTo>
                    <a:lnTo>
                      <a:pt x="852" y="240"/>
                    </a:lnTo>
                    <a:lnTo>
                      <a:pt x="838" y="242"/>
                    </a:lnTo>
                    <a:lnTo>
                      <a:pt x="824" y="243"/>
                    </a:lnTo>
                    <a:lnTo>
                      <a:pt x="809" y="244"/>
                    </a:lnTo>
                    <a:lnTo>
                      <a:pt x="797" y="246"/>
                    </a:lnTo>
                    <a:lnTo>
                      <a:pt x="791" y="247"/>
                    </a:lnTo>
                    <a:lnTo>
                      <a:pt x="788" y="248"/>
                    </a:lnTo>
                    <a:lnTo>
                      <a:pt x="785" y="250"/>
                    </a:lnTo>
                    <a:lnTo>
                      <a:pt x="784" y="252"/>
                    </a:lnTo>
                    <a:lnTo>
                      <a:pt x="799" y="262"/>
                    </a:lnTo>
                    <a:lnTo>
                      <a:pt x="813" y="269"/>
                    </a:lnTo>
                    <a:lnTo>
                      <a:pt x="827" y="275"/>
                    </a:lnTo>
                    <a:lnTo>
                      <a:pt x="843" y="280"/>
                    </a:lnTo>
                    <a:lnTo>
                      <a:pt x="859" y="284"/>
                    </a:lnTo>
                    <a:lnTo>
                      <a:pt x="877" y="287"/>
                    </a:lnTo>
                    <a:lnTo>
                      <a:pt x="896" y="289"/>
                    </a:lnTo>
                    <a:lnTo>
                      <a:pt x="916" y="289"/>
                    </a:lnTo>
                    <a:lnTo>
                      <a:pt x="915" y="298"/>
                    </a:lnTo>
                    <a:lnTo>
                      <a:pt x="913" y="307"/>
                    </a:lnTo>
                    <a:lnTo>
                      <a:pt x="909" y="317"/>
                    </a:lnTo>
                    <a:lnTo>
                      <a:pt x="903" y="327"/>
                    </a:lnTo>
                    <a:lnTo>
                      <a:pt x="914" y="330"/>
                    </a:lnTo>
                    <a:lnTo>
                      <a:pt x="925" y="333"/>
                    </a:lnTo>
                    <a:lnTo>
                      <a:pt x="937" y="333"/>
                    </a:lnTo>
                    <a:lnTo>
                      <a:pt x="948" y="333"/>
                    </a:lnTo>
                    <a:lnTo>
                      <a:pt x="959" y="332"/>
                    </a:lnTo>
                    <a:lnTo>
                      <a:pt x="969" y="331"/>
                    </a:lnTo>
                    <a:lnTo>
                      <a:pt x="977" y="329"/>
                    </a:lnTo>
                    <a:lnTo>
                      <a:pt x="983" y="327"/>
                    </a:lnTo>
                    <a:lnTo>
                      <a:pt x="987" y="333"/>
                    </a:lnTo>
                    <a:lnTo>
                      <a:pt x="991" y="337"/>
                    </a:lnTo>
                    <a:lnTo>
                      <a:pt x="995" y="341"/>
                    </a:lnTo>
                    <a:lnTo>
                      <a:pt x="1002" y="343"/>
                    </a:lnTo>
                    <a:lnTo>
                      <a:pt x="1015" y="347"/>
                    </a:lnTo>
                    <a:lnTo>
                      <a:pt x="1029" y="351"/>
                    </a:lnTo>
                    <a:lnTo>
                      <a:pt x="1012" y="360"/>
                    </a:lnTo>
                    <a:lnTo>
                      <a:pt x="997" y="371"/>
                    </a:lnTo>
                    <a:lnTo>
                      <a:pt x="983" y="382"/>
                    </a:lnTo>
                    <a:lnTo>
                      <a:pt x="971" y="391"/>
                    </a:lnTo>
                    <a:lnTo>
                      <a:pt x="959" y="400"/>
                    </a:lnTo>
                    <a:lnTo>
                      <a:pt x="947" y="406"/>
                    </a:lnTo>
                    <a:lnTo>
                      <a:pt x="939" y="409"/>
                    </a:lnTo>
                    <a:lnTo>
                      <a:pt x="933" y="411"/>
                    </a:lnTo>
                    <a:lnTo>
                      <a:pt x="925" y="412"/>
                    </a:lnTo>
                    <a:lnTo>
                      <a:pt x="916" y="412"/>
                    </a:lnTo>
                    <a:lnTo>
                      <a:pt x="911" y="413"/>
                    </a:lnTo>
                    <a:lnTo>
                      <a:pt x="907" y="414"/>
                    </a:lnTo>
                    <a:lnTo>
                      <a:pt x="902" y="415"/>
                    </a:lnTo>
                    <a:lnTo>
                      <a:pt x="899" y="417"/>
                    </a:lnTo>
                    <a:lnTo>
                      <a:pt x="893" y="422"/>
                    </a:lnTo>
                    <a:lnTo>
                      <a:pt x="889" y="428"/>
                    </a:lnTo>
                    <a:lnTo>
                      <a:pt x="885" y="434"/>
                    </a:lnTo>
                    <a:lnTo>
                      <a:pt x="881" y="439"/>
                    </a:lnTo>
                    <a:lnTo>
                      <a:pt x="879" y="441"/>
                    </a:lnTo>
                    <a:lnTo>
                      <a:pt x="877" y="442"/>
                    </a:lnTo>
                    <a:lnTo>
                      <a:pt x="874" y="443"/>
                    </a:lnTo>
                    <a:lnTo>
                      <a:pt x="870" y="444"/>
                    </a:lnTo>
                    <a:lnTo>
                      <a:pt x="865" y="442"/>
                    </a:lnTo>
                    <a:lnTo>
                      <a:pt x="857" y="439"/>
                    </a:lnTo>
                    <a:lnTo>
                      <a:pt x="849" y="435"/>
                    </a:lnTo>
                    <a:lnTo>
                      <a:pt x="842" y="429"/>
                    </a:lnTo>
                    <a:lnTo>
                      <a:pt x="835" y="422"/>
                    </a:lnTo>
                    <a:lnTo>
                      <a:pt x="830" y="414"/>
                    </a:lnTo>
                    <a:lnTo>
                      <a:pt x="827" y="411"/>
                    </a:lnTo>
                    <a:lnTo>
                      <a:pt x="825" y="407"/>
                    </a:lnTo>
                    <a:lnTo>
                      <a:pt x="824" y="404"/>
                    </a:lnTo>
                    <a:lnTo>
                      <a:pt x="824" y="400"/>
                    </a:lnTo>
                    <a:lnTo>
                      <a:pt x="840" y="400"/>
                    </a:lnTo>
                    <a:lnTo>
                      <a:pt x="851" y="400"/>
                    </a:lnTo>
                    <a:lnTo>
                      <a:pt x="851" y="393"/>
                    </a:lnTo>
                    <a:lnTo>
                      <a:pt x="851" y="382"/>
                    </a:lnTo>
                    <a:lnTo>
                      <a:pt x="837" y="382"/>
                    </a:lnTo>
                    <a:lnTo>
                      <a:pt x="827" y="382"/>
                    </a:lnTo>
                    <a:lnTo>
                      <a:pt x="816" y="382"/>
                    </a:lnTo>
                    <a:lnTo>
                      <a:pt x="804" y="382"/>
                    </a:lnTo>
                    <a:lnTo>
                      <a:pt x="798" y="381"/>
                    </a:lnTo>
                    <a:lnTo>
                      <a:pt x="792" y="379"/>
                    </a:lnTo>
                    <a:lnTo>
                      <a:pt x="788" y="376"/>
                    </a:lnTo>
                    <a:lnTo>
                      <a:pt x="784" y="373"/>
                    </a:lnTo>
                    <a:lnTo>
                      <a:pt x="780" y="369"/>
                    </a:lnTo>
                    <a:lnTo>
                      <a:pt x="776" y="366"/>
                    </a:lnTo>
                    <a:lnTo>
                      <a:pt x="770" y="364"/>
                    </a:lnTo>
                    <a:lnTo>
                      <a:pt x="764" y="363"/>
                    </a:lnTo>
                    <a:lnTo>
                      <a:pt x="759" y="364"/>
                    </a:lnTo>
                    <a:lnTo>
                      <a:pt x="755" y="366"/>
                    </a:lnTo>
                    <a:lnTo>
                      <a:pt x="752" y="369"/>
                    </a:lnTo>
                    <a:lnTo>
                      <a:pt x="749" y="374"/>
                    </a:lnTo>
                    <a:lnTo>
                      <a:pt x="747" y="379"/>
                    </a:lnTo>
                    <a:lnTo>
                      <a:pt x="745" y="384"/>
                    </a:lnTo>
                    <a:lnTo>
                      <a:pt x="744" y="389"/>
                    </a:lnTo>
                    <a:lnTo>
                      <a:pt x="744" y="394"/>
                    </a:lnTo>
                    <a:lnTo>
                      <a:pt x="711" y="394"/>
                    </a:lnTo>
                    <a:lnTo>
                      <a:pt x="711" y="412"/>
                    </a:lnTo>
                    <a:lnTo>
                      <a:pt x="715" y="414"/>
                    </a:lnTo>
                    <a:lnTo>
                      <a:pt x="720" y="418"/>
                    </a:lnTo>
                    <a:lnTo>
                      <a:pt x="726" y="423"/>
                    </a:lnTo>
                    <a:lnTo>
                      <a:pt x="733" y="430"/>
                    </a:lnTo>
                    <a:lnTo>
                      <a:pt x="747" y="445"/>
                    </a:lnTo>
                    <a:lnTo>
                      <a:pt x="762" y="462"/>
                    </a:lnTo>
                    <a:lnTo>
                      <a:pt x="775" y="478"/>
                    </a:lnTo>
                    <a:lnTo>
                      <a:pt x="787" y="494"/>
                    </a:lnTo>
                    <a:lnTo>
                      <a:pt x="795" y="505"/>
                    </a:lnTo>
                    <a:lnTo>
                      <a:pt x="798" y="511"/>
                    </a:lnTo>
                    <a:lnTo>
                      <a:pt x="797" y="517"/>
                    </a:lnTo>
                    <a:lnTo>
                      <a:pt x="795" y="523"/>
                    </a:lnTo>
                    <a:lnTo>
                      <a:pt x="795" y="527"/>
                    </a:lnTo>
                    <a:lnTo>
                      <a:pt x="795" y="530"/>
                    </a:lnTo>
                    <a:lnTo>
                      <a:pt x="796" y="533"/>
                    </a:lnTo>
                    <a:lnTo>
                      <a:pt x="798" y="535"/>
                    </a:lnTo>
                    <a:lnTo>
                      <a:pt x="788" y="539"/>
                    </a:lnTo>
                    <a:lnTo>
                      <a:pt x="779" y="543"/>
                    </a:lnTo>
                    <a:lnTo>
                      <a:pt x="771" y="547"/>
                    </a:lnTo>
                    <a:lnTo>
                      <a:pt x="765" y="551"/>
                    </a:lnTo>
                    <a:lnTo>
                      <a:pt x="758" y="554"/>
                    </a:lnTo>
                    <a:lnTo>
                      <a:pt x="752" y="558"/>
                    </a:lnTo>
                    <a:lnTo>
                      <a:pt x="745" y="560"/>
                    </a:lnTo>
                    <a:lnTo>
                      <a:pt x="737" y="560"/>
                    </a:lnTo>
                    <a:lnTo>
                      <a:pt x="723" y="559"/>
                    </a:lnTo>
                    <a:lnTo>
                      <a:pt x="708" y="556"/>
                    </a:lnTo>
                    <a:lnTo>
                      <a:pt x="695" y="552"/>
                    </a:lnTo>
                    <a:lnTo>
                      <a:pt x="681" y="546"/>
                    </a:lnTo>
                    <a:lnTo>
                      <a:pt x="669" y="540"/>
                    </a:lnTo>
                    <a:lnTo>
                      <a:pt x="659" y="531"/>
                    </a:lnTo>
                    <a:lnTo>
                      <a:pt x="651" y="524"/>
                    </a:lnTo>
                    <a:lnTo>
                      <a:pt x="644" y="517"/>
                    </a:lnTo>
                    <a:lnTo>
                      <a:pt x="618" y="517"/>
                    </a:lnTo>
                    <a:lnTo>
                      <a:pt x="621" y="525"/>
                    </a:lnTo>
                    <a:lnTo>
                      <a:pt x="624" y="531"/>
                    </a:lnTo>
                    <a:lnTo>
                      <a:pt x="629" y="538"/>
                    </a:lnTo>
                    <a:lnTo>
                      <a:pt x="634" y="543"/>
                    </a:lnTo>
                    <a:lnTo>
                      <a:pt x="645" y="552"/>
                    </a:lnTo>
                    <a:lnTo>
                      <a:pt x="657" y="560"/>
                    </a:lnTo>
                    <a:lnTo>
                      <a:pt x="668" y="567"/>
                    </a:lnTo>
                    <a:lnTo>
                      <a:pt x="678" y="575"/>
                    </a:lnTo>
                    <a:lnTo>
                      <a:pt x="683" y="580"/>
                    </a:lnTo>
                    <a:lnTo>
                      <a:pt x="687" y="585"/>
                    </a:lnTo>
                    <a:lnTo>
                      <a:pt x="689" y="590"/>
                    </a:lnTo>
                    <a:lnTo>
                      <a:pt x="691" y="598"/>
                    </a:lnTo>
                    <a:lnTo>
                      <a:pt x="678" y="601"/>
                    </a:lnTo>
                    <a:lnTo>
                      <a:pt x="665" y="604"/>
                    </a:lnTo>
                    <a:lnTo>
                      <a:pt x="644" y="603"/>
                    </a:lnTo>
                    <a:lnTo>
                      <a:pt x="618" y="599"/>
                    </a:lnTo>
                    <a:lnTo>
                      <a:pt x="589" y="592"/>
                    </a:lnTo>
                    <a:lnTo>
                      <a:pt x="558" y="584"/>
                    </a:lnTo>
                    <a:lnTo>
                      <a:pt x="544" y="580"/>
                    </a:lnTo>
                    <a:lnTo>
                      <a:pt x="531" y="575"/>
                    </a:lnTo>
                    <a:lnTo>
                      <a:pt x="518" y="570"/>
                    </a:lnTo>
                    <a:lnTo>
                      <a:pt x="507" y="565"/>
                    </a:lnTo>
                    <a:lnTo>
                      <a:pt x="497" y="559"/>
                    </a:lnTo>
                    <a:lnTo>
                      <a:pt x="488" y="554"/>
                    </a:lnTo>
                    <a:lnTo>
                      <a:pt x="483" y="548"/>
                    </a:lnTo>
                    <a:lnTo>
                      <a:pt x="478" y="542"/>
                    </a:lnTo>
                    <a:lnTo>
                      <a:pt x="475" y="532"/>
                    </a:lnTo>
                    <a:lnTo>
                      <a:pt x="471" y="523"/>
                    </a:lnTo>
                    <a:lnTo>
                      <a:pt x="464" y="513"/>
                    </a:lnTo>
                    <a:lnTo>
                      <a:pt x="457" y="504"/>
                    </a:lnTo>
                    <a:lnTo>
                      <a:pt x="451" y="496"/>
                    </a:lnTo>
                    <a:lnTo>
                      <a:pt x="444" y="489"/>
                    </a:lnTo>
                    <a:lnTo>
                      <a:pt x="438" y="484"/>
                    </a:lnTo>
                    <a:lnTo>
                      <a:pt x="432" y="480"/>
                    </a:lnTo>
                    <a:lnTo>
                      <a:pt x="410" y="473"/>
                    </a:lnTo>
                    <a:lnTo>
                      <a:pt x="388" y="468"/>
                    </a:lnTo>
                    <a:lnTo>
                      <a:pt x="384" y="467"/>
                    </a:lnTo>
                    <a:lnTo>
                      <a:pt x="379" y="465"/>
                    </a:lnTo>
                    <a:lnTo>
                      <a:pt x="375" y="463"/>
                    </a:lnTo>
                    <a:lnTo>
                      <a:pt x="372" y="460"/>
                    </a:lnTo>
                    <a:lnTo>
                      <a:pt x="370" y="457"/>
                    </a:lnTo>
                    <a:lnTo>
                      <a:pt x="367" y="453"/>
                    </a:lnTo>
                    <a:lnTo>
                      <a:pt x="366" y="449"/>
                    </a:lnTo>
                    <a:lnTo>
                      <a:pt x="365" y="444"/>
                    </a:lnTo>
                    <a:lnTo>
                      <a:pt x="366" y="441"/>
                    </a:lnTo>
                    <a:lnTo>
                      <a:pt x="368" y="439"/>
                    </a:lnTo>
                    <a:lnTo>
                      <a:pt x="373" y="437"/>
                    </a:lnTo>
                    <a:lnTo>
                      <a:pt x="378" y="436"/>
                    </a:lnTo>
                    <a:lnTo>
                      <a:pt x="392" y="433"/>
                    </a:lnTo>
                    <a:lnTo>
                      <a:pt x="406" y="430"/>
                    </a:lnTo>
                    <a:lnTo>
                      <a:pt x="435" y="427"/>
                    </a:lnTo>
                    <a:lnTo>
                      <a:pt x="452" y="424"/>
                    </a:lnTo>
                    <a:lnTo>
                      <a:pt x="452" y="416"/>
                    </a:lnTo>
                    <a:lnTo>
                      <a:pt x="454" y="409"/>
                    </a:lnTo>
                    <a:lnTo>
                      <a:pt x="456" y="404"/>
                    </a:lnTo>
                    <a:lnTo>
                      <a:pt x="459" y="399"/>
                    </a:lnTo>
                    <a:lnTo>
                      <a:pt x="461" y="394"/>
                    </a:lnTo>
                    <a:lnTo>
                      <a:pt x="463" y="390"/>
                    </a:lnTo>
                    <a:lnTo>
                      <a:pt x="465" y="386"/>
                    </a:lnTo>
                    <a:lnTo>
                      <a:pt x="465" y="382"/>
                    </a:lnTo>
                    <a:lnTo>
                      <a:pt x="479" y="382"/>
                    </a:lnTo>
                    <a:lnTo>
                      <a:pt x="490" y="380"/>
                    </a:lnTo>
                    <a:lnTo>
                      <a:pt x="500" y="378"/>
                    </a:lnTo>
                    <a:lnTo>
                      <a:pt x="508" y="375"/>
                    </a:lnTo>
                    <a:lnTo>
                      <a:pt x="521" y="368"/>
                    </a:lnTo>
                    <a:lnTo>
                      <a:pt x="532" y="363"/>
                    </a:lnTo>
                    <a:lnTo>
                      <a:pt x="572" y="363"/>
                    </a:lnTo>
                    <a:lnTo>
                      <a:pt x="573" y="369"/>
                    </a:lnTo>
                    <a:lnTo>
                      <a:pt x="575" y="376"/>
                    </a:lnTo>
                    <a:lnTo>
                      <a:pt x="577" y="380"/>
                    </a:lnTo>
                    <a:lnTo>
                      <a:pt x="580" y="384"/>
                    </a:lnTo>
                    <a:lnTo>
                      <a:pt x="583" y="387"/>
                    </a:lnTo>
                    <a:lnTo>
                      <a:pt x="587" y="389"/>
                    </a:lnTo>
                    <a:lnTo>
                      <a:pt x="590" y="391"/>
                    </a:lnTo>
                    <a:lnTo>
                      <a:pt x="595" y="393"/>
                    </a:lnTo>
                    <a:lnTo>
                      <a:pt x="603" y="394"/>
                    </a:lnTo>
                    <a:lnTo>
                      <a:pt x="614" y="395"/>
                    </a:lnTo>
                    <a:lnTo>
                      <a:pt x="625" y="394"/>
                    </a:lnTo>
                    <a:lnTo>
                      <a:pt x="637" y="394"/>
                    </a:lnTo>
                    <a:lnTo>
                      <a:pt x="650" y="394"/>
                    </a:lnTo>
                    <a:lnTo>
                      <a:pt x="659" y="393"/>
                    </a:lnTo>
                    <a:lnTo>
                      <a:pt x="668" y="392"/>
                    </a:lnTo>
                    <a:lnTo>
                      <a:pt x="675" y="390"/>
                    </a:lnTo>
                    <a:lnTo>
                      <a:pt x="687" y="387"/>
                    </a:lnTo>
                    <a:lnTo>
                      <a:pt x="698" y="382"/>
                    </a:lnTo>
                    <a:lnTo>
                      <a:pt x="698" y="373"/>
                    </a:lnTo>
                    <a:lnTo>
                      <a:pt x="698" y="363"/>
                    </a:lnTo>
                    <a:lnTo>
                      <a:pt x="605" y="351"/>
                    </a:lnTo>
                    <a:lnTo>
                      <a:pt x="596" y="351"/>
                    </a:lnTo>
                    <a:lnTo>
                      <a:pt x="588" y="353"/>
                    </a:lnTo>
                    <a:lnTo>
                      <a:pt x="581" y="355"/>
                    </a:lnTo>
                    <a:lnTo>
                      <a:pt x="576" y="357"/>
                    </a:lnTo>
                    <a:lnTo>
                      <a:pt x="572" y="359"/>
                    </a:lnTo>
                    <a:lnTo>
                      <a:pt x="567" y="361"/>
                    </a:lnTo>
                    <a:lnTo>
                      <a:pt x="563" y="362"/>
                    </a:lnTo>
                    <a:lnTo>
                      <a:pt x="558" y="363"/>
                    </a:lnTo>
                    <a:lnTo>
                      <a:pt x="550" y="362"/>
                    </a:lnTo>
                    <a:lnTo>
                      <a:pt x="542" y="361"/>
                    </a:lnTo>
                    <a:lnTo>
                      <a:pt x="540" y="360"/>
                    </a:lnTo>
                    <a:lnTo>
                      <a:pt x="536" y="360"/>
                    </a:lnTo>
                    <a:lnTo>
                      <a:pt x="534" y="361"/>
                    </a:lnTo>
                    <a:lnTo>
                      <a:pt x="532" y="363"/>
                    </a:lnTo>
                    <a:lnTo>
                      <a:pt x="533" y="358"/>
                    </a:lnTo>
                    <a:lnTo>
                      <a:pt x="535" y="354"/>
                    </a:lnTo>
                    <a:lnTo>
                      <a:pt x="539" y="350"/>
                    </a:lnTo>
                    <a:lnTo>
                      <a:pt x="542" y="347"/>
                    </a:lnTo>
                    <a:lnTo>
                      <a:pt x="550" y="339"/>
                    </a:lnTo>
                    <a:lnTo>
                      <a:pt x="557" y="332"/>
                    </a:lnTo>
                    <a:lnTo>
                      <a:pt x="565" y="324"/>
                    </a:lnTo>
                    <a:lnTo>
                      <a:pt x="572" y="316"/>
                    </a:lnTo>
                    <a:lnTo>
                      <a:pt x="574" y="311"/>
                    </a:lnTo>
                    <a:lnTo>
                      <a:pt x="576" y="306"/>
                    </a:lnTo>
                    <a:lnTo>
                      <a:pt x="577" y="301"/>
                    </a:lnTo>
                    <a:lnTo>
                      <a:pt x="578" y="295"/>
                    </a:lnTo>
                    <a:lnTo>
                      <a:pt x="577" y="290"/>
                    </a:lnTo>
                    <a:lnTo>
                      <a:pt x="576" y="283"/>
                    </a:lnTo>
                    <a:lnTo>
                      <a:pt x="575" y="280"/>
                    </a:lnTo>
                    <a:lnTo>
                      <a:pt x="575" y="277"/>
                    </a:lnTo>
                    <a:lnTo>
                      <a:pt x="576" y="274"/>
                    </a:lnTo>
                    <a:lnTo>
                      <a:pt x="578" y="271"/>
                    </a:lnTo>
                    <a:lnTo>
                      <a:pt x="568" y="271"/>
                    </a:lnTo>
                    <a:lnTo>
                      <a:pt x="558" y="269"/>
                    </a:lnTo>
                    <a:lnTo>
                      <a:pt x="550" y="267"/>
                    </a:lnTo>
                    <a:lnTo>
                      <a:pt x="541" y="263"/>
                    </a:lnTo>
                    <a:lnTo>
                      <a:pt x="533" y="258"/>
                    </a:lnTo>
                    <a:lnTo>
                      <a:pt x="524" y="254"/>
                    </a:lnTo>
                    <a:lnTo>
                      <a:pt x="518" y="248"/>
                    </a:lnTo>
                    <a:lnTo>
                      <a:pt x="511" y="243"/>
                    </a:lnTo>
                    <a:lnTo>
                      <a:pt x="499" y="231"/>
                    </a:lnTo>
                    <a:lnTo>
                      <a:pt x="489" y="219"/>
                    </a:lnTo>
                    <a:lnTo>
                      <a:pt x="483" y="208"/>
                    </a:lnTo>
                    <a:lnTo>
                      <a:pt x="478" y="196"/>
                    </a:lnTo>
                    <a:lnTo>
                      <a:pt x="473" y="198"/>
                    </a:lnTo>
                    <a:lnTo>
                      <a:pt x="467" y="198"/>
                    </a:lnTo>
                    <a:lnTo>
                      <a:pt x="463" y="198"/>
                    </a:lnTo>
                    <a:lnTo>
                      <a:pt x="459" y="196"/>
                    </a:lnTo>
                    <a:lnTo>
                      <a:pt x="452" y="190"/>
                    </a:lnTo>
                    <a:lnTo>
                      <a:pt x="446" y="183"/>
                    </a:lnTo>
                    <a:lnTo>
                      <a:pt x="441" y="175"/>
                    </a:lnTo>
                    <a:lnTo>
                      <a:pt x="434" y="168"/>
                    </a:lnTo>
                    <a:lnTo>
                      <a:pt x="431" y="165"/>
                    </a:lnTo>
                    <a:lnTo>
                      <a:pt x="428" y="162"/>
                    </a:lnTo>
                    <a:lnTo>
                      <a:pt x="423" y="161"/>
                    </a:lnTo>
                    <a:lnTo>
                      <a:pt x="419" y="160"/>
                    </a:lnTo>
                    <a:lnTo>
                      <a:pt x="415" y="161"/>
                    </a:lnTo>
                    <a:lnTo>
                      <a:pt x="411" y="162"/>
                    </a:lnTo>
                    <a:lnTo>
                      <a:pt x="408" y="163"/>
                    </a:lnTo>
                    <a:lnTo>
                      <a:pt x="404" y="165"/>
                    </a:lnTo>
                    <a:lnTo>
                      <a:pt x="397" y="170"/>
                    </a:lnTo>
                    <a:lnTo>
                      <a:pt x="392" y="177"/>
                    </a:lnTo>
                    <a:lnTo>
                      <a:pt x="386" y="184"/>
                    </a:lnTo>
                    <a:lnTo>
                      <a:pt x="382" y="191"/>
                    </a:lnTo>
                    <a:lnTo>
                      <a:pt x="379" y="197"/>
                    </a:lnTo>
                    <a:lnTo>
                      <a:pt x="378" y="203"/>
                    </a:lnTo>
                    <a:lnTo>
                      <a:pt x="339" y="203"/>
                    </a:lnTo>
                    <a:lnTo>
                      <a:pt x="317" y="194"/>
                    </a:lnTo>
                    <a:lnTo>
                      <a:pt x="295" y="188"/>
                    </a:lnTo>
                    <a:lnTo>
                      <a:pt x="273" y="182"/>
                    </a:lnTo>
                    <a:lnTo>
                      <a:pt x="252" y="178"/>
                    </a:lnTo>
                    <a:lnTo>
                      <a:pt x="230" y="176"/>
                    </a:lnTo>
                    <a:lnTo>
                      <a:pt x="207" y="174"/>
                    </a:lnTo>
                    <a:lnTo>
                      <a:pt x="184" y="173"/>
                    </a:lnTo>
                    <a:lnTo>
                      <a:pt x="160" y="172"/>
                    </a:lnTo>
                    <a:lnTo>
                      <a:pt x="148" y="173"/>
                    </a:lnTo>
                    <a:lnTo>
                      <a:pt x="138" y="176"/>
                    </a:lnTo>
                    <a:lnTo>
                      <a:pt x="129" y="180"/>
                    </a:lnTo>
                    <a:lnTo>
                      <a:pt x="121" y="184"/>
                    </a:lnTo>
                    <a:lnTo>
                      <a:pt x="114" y="189"/>
                    </a:lnTo>
                    <a:lnTo>
                      <a:pt x="107" y="193"/>
                    </a:lnTo>
                    <a:lnTo>
                      <a:pt x="101" y="195"/>
                    </a:lnTo>
                    <a:lnTo>
                      <a:pt x="93" y="196"/>
                    </a:lnTo>
                    <a:lnTo>
                      <a:pt x="88" y="196"/>
                    </a:lnTo>
                    <a:lnTo>
                      <a:pt x="84" y="194"/>
                    </a:lnTo>
                    <a:lnTo>
                      <a:pt x="81" y="190"/>
                    </a:lnTo>
                    <a:lnTo>
                      <a:pt x="79" y="187"/>
                    </a:lnTo>
                    <a:lnTo>
                      <a:pt x="74" y="179"/>
                    </a:lnTo>
                    <a:lnTo>
                      <a:pt x="73" y="172"/>
                    </a:lnTo>
                    <a:lnTo>
                      <a:pt x="50" y="177"/>
                    </a:lnTo>
                    <a:lnTo>
                      <a:pt x="29" y="181"/>
                    </a:lnTo>
                    <a:lnTo>
                      <a:pt x="25" y="181"/>
                    </a:lnTo>
                    <a:lnTo>
                      <a:pt x="20" y="180"/>
                    </a:lnTo>
                    <a:lnTo>
                      <a:pt x="16" y="180"/>
                    </a:lnTo>
                    <a:lnTo>
                      <a:pt x="13" y="178"/>
                    </a:lnTo>
                    <a:lnTo>
                      <a:pt x="8" y="176"/>
                    </a:lnTo>
                    <a:lnTo>
                      <a:pt x="6" y="174"/>
                    </a:lnTo>
                    <a:lnTo>
                      <a:pt x="3" y="170"/>
                    </a:lnTo>
                    <a:lnTo>
                      <a:pt x="0" y="166"/>
                    </a:lnTo>
                    <a:lnTo>
                      <a:pt x="4" y="162"/>
                    </a:lnTo>
                    <a:lnTo>
                      <a:pt x="9" y="158"/>
                    </a:lnTo>
                    <a:lnTo>
                      <a:pt x="14" y="155"/>
                    </a:lnTo>
                    <a:lnTo>
                      <a:pt x="20" y="152"/>
                    </a:lnTo>
                    <a:lnTo>
                      <a:pt x="32" y="149"/>
                    </a:lnTo>
                    <a:lnTo>
                      <a:pt x="46" y="146"/>
                    </a:lnTo>
                    <a:lnTo>
                      <a:pt x="59" y="145"/>
                    </a:lnTo>
                    <a:lnTo>
                      <a:pt x="70" y="147"/>
                    </a:lnTo>
                    <a:lnTo>
                      <a:pt x="75" y="149"/>
                    </a:lnTo>
                    <a:lnTo>
                      <a:pt x="80" y="150"/>
                    </a:lnTo>
                    <a:lnTo>
                      <a:pt x="83" y="152"/>
                    </a:lnTo>
                    <a:lnTo>
                      <a:pt x="86" y="154"/>
                    </a:lnTo>
                    <a:lnTo>
                      <a:pt x="86" y="139"/>
                    </a:lnTo>
                    <a:lnTo>
                      <a:pt x="86" y="129"/>
                    </a:lnTo>
                    <a:lnTo>
                      <a:pt x="73" y="129"/>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64" name="Freeform 463"/>
              <p:cNvSpPr>
                <a:spLocks/>
              </p:cNvSpPr>
              <p:nvPr/>
            </p:nvSpPr>
            <p:spPr bwMode="auto">
              <a:xfrm>
                <a:off x="1528" y="1110"/>
                <a:ext cx="409" cy="105"/>
              </a:xfrm>
              <a:custGeom>
                <a:avLst/>
                <a:gdLst>
                  <a:gd name="T0" fmla="*/ 257 w 1268"/>
                  <a:gd name="T1" fmla="*/ 12 h 321"/>
                  <a:gd name="T2" fmla="*/ 262 w 1268"/>
                  <a:gd name="T3" fmla="*/ 5 h 321"/>
                  <a:gd name="T4" fmla="*/ 273 w 1268"/>
                  <a:gd name="T5" fmla="*/ 3 h 321"/>
                  <a:gd name="T6" fmla="*/ 279 w 1268"/>
                  <a:gd name="T7" fmla="*/ 8 h 321"/>
                  <a:gd name="T8" fmla="*/ 303 w 1268"/>
                  <a:gd name="T9" fmla="*/ 5 h 321"/>
                  <a:gd name="T10" fmla="*/ 329 w 1268"/>
                  <a:gd name="T11" fmla="*/ 0 h 321"/>
                  <a:gd name="T12" fmla="*/ 350 w 1268"/>
                  <a:gd name="T13" fmla="*/ 6 h 321"/>
                  <a:gd name="T14" fmla="*/ 365 w 1268"/>
                  <a:gd name="T15" fmla="*/ 7 h 321"/>
                  <a:gd name="T16" fmla="*/ 409 w 1268"/>
                  <a:gd name="T17" fmla="*/ 10 h 321"/>
                  <a:gd name="T18" fmla="*/ 401 w 1268"/>
                  <a:gd name="T19" fmla="*/ 16 h 321"/>
                  <a:gd name="T20" fmla="*/ 375 w 1268"/>
                  <a:gd name="T21" fmla="*/ 21 h 321"/>
                  <a:gd name="T22" fmla="*/ 340 w 1268"/>
                  <a:gd name="T23" fmla="*/ 25 h 321"/>
                  <a:gd name="T24" fmla="*/ 332 w 1268"/>
                  <a:gd name="T25" fmla="*/ 31 h 321"/>
                  <a:gd name="T26" fmla="*/ 322 w 1268"/>
                  <a:gd name="T27" fmla="*/ 34 h 321"/>
                  <a:gd name="T28" fmla="*/ 304 w 1268"/>
                  <a:gd name="T29" fmla="*/ 33 h 321"/>
                  <a:gd name="T30" fmla="*/ 300 w 1268"/>
                  <a:gd name="T31" fmla="*/ 39 h 321"/>
                  <a:gd name="T32" fmla="*/ 241 w 1268"/>
                  <a:gd name="T33" fmla="*/ 44 h 321"/>
                  <a:gd name="T34" fmla="*/ 215 w 1268"/>
                  <a:gd name="T35" fmla="*/ 51 h 321"/>
                  <a:gd name="T36" fmla="*/ 205 w 1268"/>
                  <a:gd name="T37" fmla="*/ 59 h 321"/>
                  <a:gd name="T38" fmla="*/ 191 w 1268"/>
                  <a:gd name="T39" fmla="*/ 55 h 321"/>
                  <a:gd name="T40" fmla="*/ 184 w 1268"/>
                  <a:gd name="T41" fmla="*/ 59 h 321"/>
                  <a:gd name="T42" fmla="*/ 190 w 1268"/>
                  <a:gd name="T43" fmla="*/ 68 h 321"/>
                  <a:gd name="T44" fmla="*/ 176 w 1268"/>
                  <a:gd name="T45" fmla="*/ 78 h 321"/>
                  <a:gd name="T46" fmla="*/ 156 w 1268"/>
                  <a:gd name="T47" fmla="*/ 77 h 321"/>
                  <a:gd name="T48" fmla="*/ 130 w 1268"/>
                  <a:gd name="T49" fmla="*/ 79 h 321"/>
                  <a:gd name="T50" fmla="*/ 131 w 1268"/>
                  <a:gd name="T51" fmla="*/ 84 h 321"/>
                  <a:gd name="T52" fmla="*/ 126 w 1268"/>
                  <a:gd name="T53" fmla="*/ 96 h 321"/>
                  <a:gd name="T54" fmla="*/ 107 w 1268"/>
                  <a:gd name="T55" fmla="*/ 105 h 321"/>
                  <a:gd name="T56" fmla="*/ 94 w 1268"/>
                  <a:gd name="T57" fmla="*/ 97 h 321"/>
                  <a:gd name="T58" fmla="*/ 82 w 1268"/>
                  <a:gd name="T59" fmla="*/ 93 h 321"/>
                  <a:gd name="T60" fmla="*/ 31 w 1268"/>
                  <a:gd name="T61" fmla="*/ 90 h 321"/>
                  <a:gd name="T62" fmla="*/ 0 w 1268"/>
                  <a:gd name="T63" fmla="*/ 93 h 321"/>
                  <a:gd name="T64" fmla="*/ 3 w 1268"/>
                  <a:gd name="T65" fmla="*/ 87 h 321"/>
                  <a:gd name="T66" fmla="*/ 18 w 1268"/>
                  <a:gd name="T67" fmla="*/ 80 h 321"/>
                  <a:gd name="T68" fmla="*/ 46 w 1268"/>
                  <a:gd name="T69" fmla="*/ 77 h 321"/>
                  <a:gd name="T70" fmla="*/ 55 w 1268"/>
                  <a:gd name="T71" fmla="*/ 74 h 321"/>
                  <a:gd name="T72" fmla="*/ 61 w 1268"/>
                  <a:gd name="T73" fmla="*/ 71 h 321"/>
                  <a:gd name="T74" fmla="*/ 71 w 1268"/>
                  <a:gd name="T75" fmla="*/ 76 h 321"/>
                  <a:gd name="T76" fmla="*/ 80 w 1268"/>
                  <a:gd name="T77" fmla="*/ 81 h 321"/>
                  <a:gd name="T78" fmla="*/ 67 w 1268"/>
                  <a:gd name="T79" fmla="*/ 68 h 321"/>
                  <a:gd name="T80" fmla="*/ 62 w 1268"/>
                  <a:gd name="T81" fmla="*/ 65 h 321"/>
                  <a:gd name="T82" fmla="*/ 64 w 1268"/>
                  <a:gd name="T83" fmla="*/ 59 h 321"/>
                  <a:gd name="T84" fmla="*/ 79 w 1268"/>
                  <a:gd name="T85" fmla="*/ 57 h 321"/>
                  <a:gd name="T86" fmla="*/ 118 w 1268"/>
                  <a:gd name="T87" fmla="*/ 61 h 321"/>
                  <a:gd name="T88" fmla="*/ 135 w 1268"/>
                  <a:gd name="T89" fmla="*/ 57 h 321"/>
                  <a:gd name="T90" fmla="*/ 104 w 1268"/>
                  <a:gd name="T91" fmla="*/ 55 h 321"/>
                  <a:gd name="T92" fmla="*/ 96 w 1268"/>
                  <a:gd name="T93" fmla="*/ 49 h 321"/>
                  <a:gd name="T94" fmla="*/ 122 w 1268"/>
                  <a:gd name="T95" fmla="*/ 45 h 321"/>
                  <a:gd name="T96" fmla="*/ 141 w 1268"/>
                  <a:gd name="T97" fmla="*/ 51 h 321"/>
                  <a:gd name="T98" fmla="*/ 154 w 1268"/>
                  <a:gd name="T99" fmla="*/ 41 h 321"/>
                  <a:gd name="T100" fmla="*/ 214 w 1268"/>
                  <a:gd name="T101" fmla="*/ 28 h 321"/>
                  <a:gd name="T102" fmla="*/ 190 w 1268"/>
                  <a:gd name="T103" fmla="*/ 36 h 321"/>
                  <a:gd name="T104" fmla="*/ 145 w 1268"/>
                  <a:gd name="T105" fmla="*/ 36 h 321"/>
                  <a:gd name="T106" fmla="*/ 101 w 1268"/>
                  <a:gd name="T107" fmla="*/ 38 h 321"/>
                  <a:gd name="T108" fmla="*/ 82 w 1268"/>
                  <a:gd name="T109" fmla="*/ 33 h 321"/>
                  <a:gd name="T110" fmla="*/ 71 w 1268"/>
                  <a:gd name="T111" fmla="*/ 26 h 321"/>
                  <a:gd name="T112" fmla="*/ 82 w 1268"/>
                  <a:gd name="T113" fmla="*/ 23 h 321"/>
                  <a:gd name="T114" fmla="*/ 144 w 1268"/>
                  <a:gd name="T115" fmla="*/ 15 h 321"/>
                  <a:gd name="T116" fmla="*/ 199 w 1268"/>
                  <a:gd name="T117" fmla="*/ 10 h 321"/>
                  <a:gd name="T118" fmla="*/ 217 w 1268"/>
                  <a:gd name="T119" fmla="*/ 7 h 321"/>
                  <a:gd name="T120" fmla="*/ 244 w 1268"/>
                  <a:gd name="T121" fmla="*/ 9 h 32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268" h="321">
                    <a:moveTo>
                      <a:pt x="764" y="26"/>
                    </a:moveTo>
                    <a:lnTo>
                      <a:pt x="770" y="30"/>
                    </a:lnTo>
                    <a:lnTo>
                      <a:pt x="778" y="34"/>
                    </a:lnTo>
                    <a:lnTo>
                      <a:pt x="787" y="37"/>
                    </a:lnTo>
                    <a:lnTo>
                      <a:pt x="797" y="38"/>
                    </a:lnTo>
                    <a:lnTo>
                      <a:pt x="797" y="35"/>
                    </a:lnTo>
                    <a:lnTo>
                      <a:pt x="799" y="31"/>
                    </a:lnTo>
                    <a:lnTo>
                      <a:pt x="803" y="26"/>
                    </a:lnTo>
                    <a:lnTo>
                      <a:pt x="807" y="20"/>
                    </a:lnTo>
                    <a:lnTo>
                      <a:pt x="813" y="16"/>
                    </a:lnTo>
                    <a:lnTo>
                      <a:pt x="819" y="11"/>
                    </a:lnTo>
                    <a:lnTo>
                      <a:pt x="828" y="9"/>
                    </a:lnTo>
                    <a:lnTo>
                      <a:pt x="837" y="8"/>
                    </a:lnTo>
                    <a:lnTo>
                      <a:pt x="841" y="8"/>
                    </a:lnTo>
                    <a:lnTo>
                      <a:pt x="846" y="10"/>
                    </a:lnTo>
                    <a:lnTo>
                      <a:pt x="850" y="13"/>
                    </a:lnTo>
                    <a:lnTo>
                      <a:pt x="853" y="17"/>
                    </a:lnTo>
                    <a:lnTo>
                      <a:pt x="858" y="20"/>
                    </a:lnTo>
                    <a:lnTo>
                      <a:pt x="861" y="23"/>
                    </a:lnTo>
                    <a:lnTo>
                      <a:pt x="865" y="25"/>
                    </a:lnTo>
                    <a:lnTo>
                      <a:pt x="870" y="26"/>
                    </a:lnTo>
                    <a:lnTo>
                      <a:pt x="888" y="25"/>
                    </a:lnTo>
                    <a:lnTo>
                      <a:pt x="906" y="22"/>
                    </a:lnTo>
                    <a:lnTo>
                      <a:pt x="921" y="18"/>
                    </a:lnTo>
                    <a:lnTo>
                      <a:pt x="938" y="14"/>
                    </a:lnTo>
                    <a:lnTo>
                      <a:pt x="953" y="9"/>
                    </a:lnTo>
                    <a:lnTo>
                      <a:pt x="970" y="4"/>
                    </a:lnTo>
                    <a:lnTo>
                      <a:pt x="988" y="2"/>
                    </a:lnTo>
                    <a:lnTo>
                      <a:pt x="1009" y="0"/>
                    </a:lnTo>
                    <a:lnTo>
                      <a:pt x="1020" y="1"/>
                    </a:lnTo>
                    <a:lnTo>
                      <a:pt x="1032" y="3"/>
                    </a:lnTo>
                    <a:lnTo>
                      <a:pt x="1045" y="7"/>
                    </a:lnTo>
                    <a:lnTo>
                      <a:pt x="1059" y="11"/>
                    </a:lnTo>
                    <a:lnTo>
                      <a:pt x="1072" y="14"/>
                    </a:lnTo>
                    <a:lnTo>
                      <a:pt x="1084" y="17"/>
                    </a:lnTo>
                    <a:lnTo>
                      <a:pt x="1094" y="19"/>
                    </a:lnTo>
                    <a:lnTo>
                      <a:pt x="1103" y="20"/>
                    </a:lnTo>
                    <a:lnTo>
                      <a:pt x="1115" y="20"/>
                    </a:lnTo>
                    <a:lnTo>
                      <a:pt x="1123" y="20"/>
                    </a:lnTo>
                    <a:lnTo>
                      <a:pt x="1133" y="20"/>
                    </a:lnTo>
                    <a:lnTo>
                      <a:pt x="1149" y="20"/>
                    </a:lnTo>
                    <a:lnTo>
                      <a:pt x="1180" y="21"/>
                    </a:lnTo>
                    <a:lnTo>
                      <a:pt x="1209" y="23"/>
                    </a:lnTo>
                    <a:lnTo>
                      <a:pt x="1236" y="27"/>
                    </a:lnTo>
                    <a:lnTo>
                      <a:pt x="1268" y="32"/>
                    </a:lnTo>
                    <a:lnTo>
                      <a:pt x="1266" y="36"/>
                    </a:lnTo>
                    <a:lnTo>
                      <a:pt x="1263" y="39"/>
                    </a:lnTo>
                    <a:lnTo>
                      <a:pt x="1258" y="42"/>
                    </a:lnTo>
                    <a:lnTo>
                      <a:pt x="1253" y="45"/>
                    </a:lnTo>
                    <a:lnTo>
                      <a:pt x="1242" y="50"/>
                    </a:lnTo>
                    <a:lnTo>
                      <a:pt x="1229" y="54"/>
                    </a:lnTo>
                    <a:lnTo>
                      <a:pt x="1213" y="57"/>
                    </a:lnTo>
                    <a:lnTo>
                      <a:pt x="1198" y="59"/>
                    </a:lnTo>
                    <a:lnTo>
                      <a:pt x="1180" y="62"/>
                    </a:lnTo>
                    <a:lnTo>
                      <a:pt x="1163" y="64"/>
                    </a:lnTo>
                    <a:lnTo>
                      <a:pt x="1128" y="66"/>
                    </a:lnTo>
                    <a:lnTo>
                      <a:pt x="1094" y="69"/>
                    </a:lnTo>
                    <a:lnTo>
                      <a:pt x="1078" y="71"/>
                    </a:lnTo>
                    <a:lnTo>
                      <a:pt x="1065" y="74"/>
                    </a:lnTo>
                    <a:lnTo>
                      <a:pt x="1053" y="77"/>
                    </a:lnTo>
                    <a:lnTo>
                      <a:pt x="1043" y="81"/>
                    </a:lnTo>
                    <a:lnTo>
                      <a:pt x="1039" y="84"/>
                    </a:lnTo>
                    <a:lnTo>
                      <a:pt x="1034" y="87"/>
                    </a:lnTo>
                    <a:lnTo>
                      <a:pt x="1031" y="91"/>
                    </a:lnTo>
                    <a:lnTo>
                      <a:pt x="1029" y="96"/>
                    </a:lnTo>
                    <a:lnTo>
                      <a:pt x="1026" y="99"/>
                    </a:lnTo>
                    <a:lnTo>
                      <a:pt x="1021" y="102"/>
                    </a:lnTo>
                    <a:lnTo>
                      <a:pt x="1016" y="105"/>
                    </a:lnTo>
                    <a:lnTo>
                      <a:pt x="1009" y="105"/>
                    </a:lnTo>
                    <a:lnTo>
                      <a:pt x="999" y="104"/>
                    </a:lnTo>
                    <a:lnTo>
                      <a:pt x="991" y="102"/>
                    </a:lnTo>
                    <a:lnTo>
                      <a:pt x="983" y="98"/>
                    </a:lnTo>
                    <a:lnTo>
                      <a:pt x="976" y="93"/>
                    </a:lnTo>
                    <a:lnTo>
                      <a:pt x="943" y="93"/>
                    </a:lnTo>
                    <a:lnTo>
                      <a:pt x="942" y="102"/>
                    </a:lnTo>
                    <a:lnTo>
                      <a:pt x="939" y="110"/>
                    </a:lnTo>
                    <a:lnTo>
                      <a:pt x="937" y="113"/>
                    </a:lnTo>
                    <a:lnTo>
                      <a:pt x="935" y="115"/>
                    </a:lnTo>
                    <a:lnTo>
                      <a:pt x="932" y="118"/>
                    </a:lnTo>
                    <a:lnTo>
                      <a:pt x="930" y="118"/>
                    </a:lnTo>
                    <a:lnTo>
                      <a:pt x="902" y="119"/>
                    </a:lnTo>
                    <a:lnTo>
                      <a:pt x="862" y="120"/>
                    </a:lnTo>
                    <a:lnTo>
                      <a:pt x="818" y="124"/>
                    </a:lnTo>
                    <a:lnTo>
                      <a:pt x="771" y="129"/>
                    </a:lnTo>
                    <a:lnTo>
                      <a:pt x="747" y="133"/>
                    </a:lnTo>
                    <a:lnTo>
                      <a:pt x="725" y="137"/>
                    </a:lnTo>
                    <a:lnTo>
                      <a:pt x="703" y="143"/>
                    </a:lnTo>
                    <a:lnTo>
                      <a:pt x="683" y="149"/>
                    </a:lnTo>
                    <a:lnTo>
                      <a:pt x="674" y="153"/>
                    </a:lnTo>
                    <a:lnTo>
                      <a:pt x="666" y="156"/>
                    </a:lnTo>
                    <a:lnTo>
                      <a:pt x="658" y="160"/>
                    </a:lnTo>
                    <a:lnTo>
                      <a:pt x="651" y="165"/>
                    </a:lnTo>
                    <a:lnTo>
                      <a:pt x="645" y="169"/>
                    </a:lnTo>
                    <a:lnTo>
                      <a:pt x="639" y="175"/>
                    </a:lnTo>
                    <a:lnTo>
                      <a:pt x="635" y="181"/>
                    </a:lnTo>
                    <a:lnTo>
                      <a:pt x="630" y="186"/>
                    </a:lnTo>
                    <a:lnTo>
                      <a:pt x="604" y="186"/>
                    </a:lnTo>
                    <a:lnTo>
                      <a:pt x="604" y="177"/>
                    </a:lnTo>
                    <a:lnTo>
                      <a:pt x="604" y="167"/>
                    </a:lnTo>
                    <a:lnTo>
                      <a:pt x="591" y="167"/>
                    </a:lnTo>
                    <a:lnTo>
                      <a:pt x="579" y="167"/>
                    </a:lnTo>
                    <a:lnTo>
                      <a:pt x="562" y="167"/>
                    </a:lnTo>
                    <a:lnTo>
                      <a:pt x="538" y="167"/>
                    </a:lnTo>
                    <a:lnTo>
                      <a:pt x="556" y="175"/>
                    </a:lnTo>
                    <a:lnTo>
                      <a:pt x="570" y="181"/>
                    </a:lnTo>
                    <a:lnTo>
                      <a:pt x="577" y="185"/>
                    </a:lnTo>
                    <a:lnTo>
                      <a:pt x="583" y="190"/>
                    </a:lnTo>
                    <a:lnTo>
                      <a:pt x="591" y="196"/>
                    </a:lnTo>
                    <a:lnTo>
                      <a:pt x="597" y="204"/>
                    </a:lnTo>
                    <a:lnTo>
                      <a:pt x="590" y="207"/>
                    </a:lnTo>
                    <a:lnTo>
                      <a:pt x="581" y="212"/>
                    </a:lnTo>
                    <a:lnTo>
                      <a:pt x="571" y="218"/>
                    </a:lnTo>
                    <a:lnTo>
                      <a:pt x="562" y="225"/>
                    </a:lnTo>
                    <a:lnTo>
                      <a:pt x="552" y="232"/>
                    </a:lnTo>
                    <a:lnTo>
                      <a:pt x="545" y="237"/>
                    </a:lnTo>
                    <a:lnTo>
                      <a:pt x="537" y="240"/>
                    </a:lnTo>
                    <a:lnTo>
                      <a:pt x="532" y="241"/>
                    </a:lnTo>
                    <a:lnTo>
                      <a:pt x="517" y="241"/>
                    </a:lnTo>
                    <a:lnTo>
                      <a:pt x="502" y="238"/>
                    </a:lnTo>
                    <a:lnTo>
                      <a:pt x="483" y="236"/>
                    </a:lnTo>
                    <a:lnTo>
                      <a:pt x="458" y="235"/>
                    </a:lnTo>
                    <a:lnTo>
                      <a:pt x="442" y="236"/>
                    </a:lnTo>
                    <a:lnTo>
                      <a:pt x="427" y="237"/>
                    </a:lnTo>
                    <a:lnTo>
                      <a:pt x="415" y="240"/>
                    </a:lnTo>
                    <a:lnTo>
                      <a:pt x="404" y="242"/>
                    </a:lnTo>
                    <a:lnTo>
                      <a:pt x="384" y="248"/>
                    </a:lnTo>
                    <a:lnTo>
                      <a:pt x="365" y="254"/>
                    </a:lnTo>
                    <a:lnTo>
                      <a:pt x="382" y="257"/>
                    </a:lnTo>
                    <a:lnTo>
                      <a:pt x="394" y="258"/>
                    </a:lnTo>
                    <a:lnTo>
                      <a:pt x="405" y="257"/>
                    </a:lnTo>
                    <a:lnTo>
                      <a:pt x="418" y="254"/>
                    </a:lnTo>
                    <a:lnTo>
                      <a:pt x="418" y="272"/>
                    </a:lnTo>
                    <a:lnTo>
                      <a:pt x="413" y="277"/>
                    </a:lnTo>
                    <a:lnTo>
                      <a:pt x="404" y="285"/>
                    </a:lnTo>
                    <a:lnTo>
                      <a:pt x="392" y="293"/>
                    </a:lnTo>
                    <a:lnTo>
                      <a:pt x="379" y="301"/>
                    </a:lnTo>
                    <a:lnTo>
                      <a:pt x="356" y="315"/>
                    </a:lnTo>
                    <a:lnTo>
                      <a:pt x="345" y="321"/>
                    </a:lnTo>
                    <a:lnTo>
                      <a:pt x="339" y="321"/>
                    </a:lnTo>
                    <a:lnTo>
                      <a:pt x="333" y="320"/>
                    </a:lnTo>
                    <a:lnTo>
                      <a:pt x="327" y="318"/>
                    </a:lnTo>
                    <a:lnTo>
                      <a:pt x="322" y="315"/>
                    </a:lnTo>
                    <a:lnTo>
                      <a:pt x="312" y="310"/>
                    </a:lnTo>
                    <a:lnTo>
                      <a:pt x="301" y="303"/>
                    </a:lnTo>
                    <a:lnTo>
                      <a:pt x="290" y="296"/>
                    </a:lnTo>
                    <a:lnTo>
                      <a:pt x="279" y="290"/>
                    </a:lnTo>
                    <a:lnTo>
                      <a:pt x="272" y="288"/>
                    </a:lnTo>
                    <a:lnTo>
                      <a:pt x="266" y="286"/>
                    </a:lnTo>
                    <a:lnTo>
                      <a:pt x="259" y="285"/>
                    </a:lnTo>
                    <a:lnTo>
                      <a:pt x="253" y="285"/>
                    </a:lnTo>
                    <a:lnTo>
                      <a:pt x="215" y="283"/>
                    </a:lnTo>
                    <a:lnTo>
                      <a:pt x="182" y="281"/>
                    </a:lnTo>
                    <a:lnTo>
                      <a:pt x="152" y="279"/>
                    </a:lnTo>
                    <a:lnTo>
                      <a:pt x="123" y="277"/>
                    </a:lnTo>
                    <a:lnTo>
                      <a:pt x="96" y="276"/>
                    </a:lnTo>
                    <a:lnTo>
                      <a:pt x="66" y="276"/>
                    </a:lnTo>
                    <a:lnTo>
                      <a:pt x="51" y="277"/>
                    </a:lnTo>
                    <a:lnTo>
                      <a:pt x="35" y="279"/>
                    </a:lnTo>
                    <a:lnTo>
                      <a:pt x="18" y="281"/>
                    </a:lnTo>
                    <a:lnTo>
                      <a:pt x="0" y="285"/>
                    </a:lnTo>
                    <a:lnTo>
                      <a:pt x="0" y="281"/>
                    </a:lnTo>
                    <a:lnTo>
                      <a:pt x="1" y="277"/>
                    </a:lnTo>
                    <a:lnTo>
                      <a:pt x="2" y="274"/>
                    </a:lnTo>
                    <a:lnTo>
                      <a:pt x="5" y="271"/>
                    </a:lnTo>
                    <a:lnTo>
                      <a:pt x="10" y="266"/>
                    </a:lnTo>
                    <a:lnTo>
                      <a:pt x="17" y="261"/>
                    </a:lnTo>
                    <a:lnTo>
                      <a:pt x="25" y="257"/>
                    </a:lnTo>
                    <a:lnTo>
                      <a:pt x="35" y="253"/>
                    </a:lnTo>
                    <a:lnTo>
                      <a:pt x="45" y="249"/>
                    </a:lnTo>
                    <a:lnTo>
                      <a:pt x="56" y="246"/>
                    </a:lnTo>
                    <a:lnTo>
                      <a:pt x="79" y="241"/>
                    </a:lnTo>
                    <a:lnTo>
                      <a:pt x="101" y="238"/>
                    </a:lnTo>
                    <a:lnTo>
                      <a:pt x="120" y="236"/>
                    </a:lnTo>
                    <a:lnTo>
                      <a:pt x="133" y="235"/>
                    </a:lnTo>
                    <a:lnTo>
                      <a:pt x="143" y="235"/>
                    </a:lnTo>
                    <a:lnTo>
                      <a:pt x="159" y="235"/>
                    </a:lnTo>
                    <a:lnTo>
                      <a:pt x="162" y="235"/>
                    </a:lnTo>
                    <a:lnTo>
                      <a:pt x="164" y="233"/>
                    </a:lnTo>
                    <a:lnTo>
                      <a:pt x="167" y="230"/>
                    </a:lnTo>
                    <a:lnTo>
                      <a:pt x="170" y="225"/>
                    </a:lnTo>
                    <a:lnTo>
                      <a:pt x="174" y="222"/>
                    </a:lnTo>
                    <a:lnTo>
                      <a:pt x="177" y="219"/>
                    </a:lnTo>
                    <a:lnTo>
                      <a:pt x="181" y="217"/>
                    </a:lnTo>
                    <a:lnTo>
                      <a:pt x="186" y="216"/>
                    </a:lnTo>
                    <a:lnTo>
                      <a:pt x="190" y="217"/>
                    </a:lnTo>
                    <a:lnTo>
                      <a:pt x="196" y="218"/>
                    </a:lnTo>
                    <a:lnTo>
                      <a:pt x="200" y="219"/>
                    </a:lnTo>
                    <a:lnTo>
                      <a:pt x="203" y="221"/>
                    </a:lnTo>
                    <a:lnTo>
                      <a:pt x="211" y="226"/>
                    </a:lnTo>
                    <a:lnTo>
                      <a:pt x="219" y="232"/>
                    </a:lnTo>
                    <a:lnTo>
                      <a:pt x="226" y="238"/>
                    </a:lnTo>
                    <a:lnTo>
                      <a:pt x="234" y="243"/>
                    </a:lnTo>
                    <a:lnTo>
                      <a:pt x="238" y="245"/>
                    </a:lnTo>
                    <a:lnTo>
                      <a:pt x="243" y="246"/>
                    </a:lnTo>
                    <a:lnTo>
                      <a:pt x="247" y="247"/>
                    </a:lnTo>
                    <a:lnTo>
                      <a:pt x="253" y="247"/>
                    </a:lnTo>
                    <a:lnTo>
                      <a:pt x="253" y="204"/>
                    </a:lnTo>
                    <a:lnTo>
                      <a:pt x="232" y="206"/>
                    </a:lnTo>
                    <a:lnTo>
                      <a:pt x="212" y="207"/>
                    </a:lnTo>
                    <a:lnTo>
                      <a:pt x="208" y="207"/>
                    </a:lnTo>
                    <a:lnTo>
                      <a:pt x="204" y="207"/>
                    </a:lnTo>
                    <a:lnTo>
                      <a:pt x="201" y="206"/>
                    </a:lnTo>
                    <a:lnTo>
                      <a:pt x="198" y="204"/>
                    </a:lnTo>
                    <a:lnTo>
                      <a:pt x="196" y="202"/>
                    </a:lnTo>
                    <a:lnTo>
                      <a:pt x="193" y="200"/>
                    </a:lnTo>
                    <a:lnTo>
                      <a:pt x="192" y="196"/>
                    </a:lnTo>
                    <a:lnTo>
                      <a:pt x="192" y="192"/>
                    </a:lnTo>
                    <a:lnTo>
                      <a:pt x="193" y="188"/>
                    </a:lnTo>
                    <a:lnTo>
                      <a:pt x="194" y="184"/>
                    </a:lnTo>
                    <a:lnTo>
                      <a:pt x="197" y="181"/>
                    </a:lnTo>
                    <a:lnTo>
                      <a:pt x="199" y="179"/>
                    </a:lnTo>
                    <a:lnTo>
                      <a:pt x="205" y="176"/>
                    </a:lnTo>
                    <a:lnTo>
                      <a:pt x="214" y="174"/>
                    </a:lnTo>
                    <a:lnTo>
                      <a:pt x="232" y="172"/>
                    </a:lnTo>
                    <a:lnTo>
                      <a:pt x="246" y="174"/>
                    </a:lnTo>
                    <a:lnTo>
                      <a:pt x="265" y="176"/>
                    </a:lnTo>
                    <a:lnTo>
                      <a:pt x="290" y="180"/>
                    </a:lnTo>
                    <a:lnTo>
                      <a:pt x="315" y="184"/>
                    </a:lnTo>
                    <a:lnTo>
                      <a:pt x="338" y="186"/>
                    </a:lnTo>
                    <a:lnTo>
                      <a:pt x="365" y="186"/>
                    </a:lnTo>
                    <a:lnTo>
                      <a:pt x="386" y="184"/>
                    </a:lnTo>
                    <a:lnTo>
                      <a:pt x="394" y="183"/>
                    </a:lnTo>
                    <a:lnTo>
                      <a:pt x="403" y="181"/>
                    </a:lnTo>
                    <a:lnTo>
                      <a:pt x="411" y="178"/>
                    </a:lnTo>
                    <a:lnTo>
                      <a:pt x="418" y="174"/>
                    </a:lnTo>
                    <a:lnTo>
                      <a:pt x="379" y="172"/>
                    </a:lnTo>
                    <a:lnTo>
                      <a:pt x="344" y="172"/>
                    </a:lnTo>
                    <a:lnTo>
                      <a:pt x="336" y="172"/>
                    </a:lnTo>
                    <a:lnTo>
                      <a:pt x="328" y="171"/>
                    </a:lnTo>
                    <a:lnTo>
                      <a:pt x="322" y="169"/>
                    </a:lnTo>
                    <a:lnTo>
                      <a:pt x="315" y="167"/>
                    </a:lnTo>
                    <a:lnTo>
                      <a:pt x="310" y="164"/>
                    </a:lnTo>
                    <a:lnTo>
                      <a:pt x="305" y="160"/>
                    </a:lnTo>
                    <a:lnTo>
                      <a:pt x="302" y="155"/>
                    </a:lnTo>
                    <a:lnTo>
                      <a:pt x="299" y="149"/>
                    </a:lnTo>
                    <a:lnTo>
                      <a:pt x="309" y="145"/>
                    </a:lnTo>
                    <a:lnTo>
                      <a:pt x="320" y="142"/>
                    </a:lnTo>
                    <a:lnTo>
                      <a:pt x="331" y="140"/>
                    </a:lnTo>
                    <a:lnTo>
                      <a:pt x="345" y="138"/>
                    </a:lnTo>
                    <a:lnTo>
                      <a:pt x="378" y="137"/>
                    </a:lnTo>
                    <a:lnTo>
                      <a:pt x="425" y="137"/>
                    </a:lnTo>
                    <a:lnTo>
                      <a:pt x="426" y="141"/>
                    </a:lnTo>
                    <a:lnTo>
                      <a:pt x="429" y="146"/>
                    </a:lnTo>
                    <a:lnTo>
                      <a:pt x="434" y="150"/>
                    </a:lnTo>
                    <a:lnTo>
                      <a:pt x="438" y="155"/>
                    </a:lnTo>
                    <a:lnTo>
                      <a:pt x="484" y="155"/>
                    </a:lnTo>
                    <a:lnTo>
                      <a:pt x="483" y="146"/>
                    </a:lnTo>
                    <a:lnTo>
                      <a:pt x="481" y="137"/>
                    </a:lnTo>
                    <a:lnTo>
                      <a:pt x="479" y="130"/>
                    </a:lnTo>
                    <a:lnTo>
                      <a:pt x="478" y="124"/>
                    </a:lnTo>
                    <a:lnTo>
                      <a:pt x="645" y="124"/>
                    </a:lnTo>
                    <a:lnTo>
                      <a:pt x="648" y="109"/>
                    </a:lnTo>
                    <a:lnTo>
                      <a:pt x="651" y="101"/>
                    </a:lnTo>
                    <a:lnTo>
                      <a:pt x="657" y="95"/>
                    </a:lnTo>
                    <a:lnTo>
                      <a:pt x="664" y="87"/>
                    </a:lnTo>
                    <a:lnTo>
                      <a:pt x="653" y="91"/>
                    </a:lnTo>
                    <a:lnTo>
                      <a:pt x="638" y="99"/>
                    </a:lnTo>
                    <a:lnTo>
                      <a:pt x="622" y="108"/>
                    </a:lnTo>
                    <a:lnTo>
                      <a:pt x="611" y="111"/>
                    </a:lnTo>
                    <a:lnTo>
                      <a:pt x="589" y="110"/>
                    </a:lnTo>
                    <a:lnTo>
                      <a:pt x="556" y="108"/>
                    </a:lnTo>
                    <a:lnTo>
                      <a:pt x="522" y="106"/>
                    </a:lnTo>
                    <a:lnTo>
                      <a:pt x="491" y="105"/>
                    </a:lnTo>
                    <a:lnTo>
                      <a:pt x="476" y="107"/>
                    </a:lnTo>
                    <a:lnTo>
                      <a:pt x="449" y="111"/>
                    </a:lnTo>
                    <a:lnTo>
                      <a:pt x="414" y="115"/>
                    </a:lnTo>
                    <a:lnTo>
                      <a:pt x="376" y="119"/>
                    </a:lnTo>
                    <a:lnTo>
                      <a:pt x="355" y="120"/>
                    </a:lnTo>
                    <a:lnTo>
                      <a:pt x="333" y="119"/>
                    </a:lnTo>
                    <a:lnTo>
                      <a:pt x="312" y="116"/>
                    </a:lnTo>
                    <a:lnTo>
                      <a:pt x="291" y="113"/>
                    </a:lnTo>
                    <a:lnTo>
                      <a:pt x="281" y="111"/>
                    </a:lnTo>
                    <a:lnTo>
                      <a:pt x="271" y="108"/>
                    </a:lnTo>
                    <a:lnTo>
                      <a:pt x="261" y="105"/>
                    </a:lnTo>
                    <a:lnTo>
                      <a:pt x="253" y="101"/>
                    </a:lnTo>
                    <a:lnTo>
                      <a:pt x="244" y="97"/>
                    </a:lnTo>
                    <a:lnTo>
                      <a:pt x="235" y="92"/>
                    </a:lnTo>
                    <a:lnTo>
                      <a:pt x="226" y="87"/>
                    </a:lnTo>
                    <a:lnTo>
                      <a:pt x="219" y="81"/>
                    </a:lnTo>
                    <a:lnTo>
                      <a:pt x="219" y="80"/>
                    </a:lnTo>
                    <a:lnTo>
                      <a:pt x="221" y="79"/>
                    </a:lnTo>
                    <a:lnTo>
                      <a:pt x="223" y="78"/>
                    </a:lnTo>
                    <a:lnTo>
                      <a:pt x="227" y="76"/>
                    </a:lnTo>
                    <a:lnTo>
                      <a:pt x="238" y="74"/>
                    </a:lnTo>
                    <a:lnTo>
                      <a:pt x="253" y="71"/>
                    </a:lnTo>
                    <a:lnTo>
                      <a:pt x="290" y="66"/>
                    </a:lnTo>
                    <a:lnTo>
                      <a:pt x="334" y="60"/>
                    </a:lnTo>
                    <a:lnTo>
                      <a:pt x="378" y="55"/>
                    </a:lnTo>
                    <a:lnTo>
                      <a:pt x="417" y="50"/>
                    </a:lnTo>
                    <a:lnTo>
                      <a:pt x="446" y="47"/>
                    </a:lnTo>
                    <a:lnTo>
                      <a:pt x="458" y="44"/>
                    </a:lnTo>
                    <a:lnTo>
                      <a:pt x="545" y="44"/>
                    </a:lnTo>
                    <a:lnTo>
                      <a:pt x="591" y="32"/>
                    </a:lnTo>
                    <a:lnTo>
                      <a:pt x="605" y="33"/>
                    </a:lnTo>
                    <a:lnTo>
                      <a:pt x="618" y="32"/>
                    </a:lnTo>
                    <a:lnTo>
                      <a:pt x="631" y="31"/>
                    </a:lnTo>
                    <a:lnTo>
                      <a:pt x="642" y="28"/>
                    </a:lnTo>
                    <a:lnTo>
                      <a:pt x="653" y="25"/>
                    </a:lnTo>
                    <a:lnTo>
                      <a:pt x="664" y="22"/>
                    </a:lnTo>
                    <a:lnTo>
                      <a:pt x="674" y="20"/>
                    </a:lnTo>
                    <a:lnTo>
                      <a:pt x="684" y="20"/>
                    </a:lnTo>
                    <a:lnTo>
                      <a:pt x="707" y="21"/>
                    </a:lnTo>
                    <a:lnTo>
                      <a:pt x="723" y="23"/>
                    </a:lnTo>
                    <a:lnTo>
                      <a:pt x="737" y="25"/>
                    </a:lnTo>
                    <a:lnTo>
                      <a:pt x="757" y="26"/>
                    </a:lnTo>
                    <a:lnTo>
                      <a:pt x="764" y="26"/>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65" name="Freeform 464"/>
              <p:cNvSpPr>
                <a:spLocks/>
              </p:cNvSpPr>
              <p:nvPr/>
            </p:nvSpPr>
            <p:spPr bwMode="auto">
              <a:xfrm>
                <a:off x="553" y="1660"/>
                <a:ext cx="51" cy="38"/>
              </a:xfrm>
              <a:custGeom>
                <a:avLst/>
                <a:gdLst>
                  <a:gd name="T0" fmla="*/ 0 w 160"/>
                  <a:gd name="T1" fmla="*/ 0 h 117"/>
                  <a:gd name="T2" fmla="*/ 0 w 160"/>
                  <a:gd name="T3" fmla="*/ 3 h 117"/>
                  <a:gd name="T4" fmla="*/ 1 w 160"/>
                  <a:gd name="T5" fmla="*/ 6 h 117"/>
                  <a:gd name="T6" fmla="*/ 3 w 160"/>
                  <a:gd name="T7" fmla="*/ 9 h 117"/>
                  <a:gd name="T8" fmla="*/ 5 w 160"/>
                  <a:gd name="T9" fmla="*/ 13 h 117"/>
                  <a:gd name="T10" fmla="*/ 7 w 160"/>
                  <a:gd name="T11" fmla="*/ 16 h 117"/>
                  <a:gd name="T12" fmla="*/ 10 w 160"/>
                  <a:gd name="T13" fmla="*/ 19 h 117"/>
                  <a:gd name="T14" fmla="*/ 13 w 160"/>
                  <a:gd name="T15" fmla="*/ 22 h 117"/>
                  <a:gd name="T16" fmla="*/ 16 w 160"/>
                  <a:gd name="T17" fmla="*/ 25 h 117"/>
                  <a:gd name="T18" fmla="*/ 20 w 160"/>
                  <a:gd name="T19" fmla="*/ 28 h 117"/>
                  <a:gd name="T20" fmla="*/ 23 w 160"/>
                  <a:gd name="T21" fmla="*/ 30 h 117"/>
                  <a:gd name="T22" fmla="*/ 27 w 160"/>
                  <a:gd name="T23" fmla="*/ 32 h 117"/>
                  <a:gd name="T24" fmla="*/ 30 w 160"/>
                  <a:gd name="T25" fmla="*/ 34 h 117"/>
                  <a:gd name="T26" fmla="*/ 34 w 160"/>
                  <a:gd name="T27" fmla="*/ 36 h 117"/>
                  <a:gd name="T28" fmla="*/ 37 w 160"/>
                  <a:gd name="T29" fmla="*/ 37 h 117"/>
                  <a:gd name="T30" fmla="*/ 40 w 160"/>
                  <a:gd name="T31" fmla="*/ 38 h 117"/>
                  <a:gd name="T32" fmla="*/ 42 w 160"/>
                  <a:gd name="T33" fmla="*/ 38 h 117"/>
                  <a:gd name="T34" fmla="*/ 44 w 160"/>
                  <a:gd name="T35" fmla="*/ 38 h 117"/>
                  <a:gd name="T36" fmla="*/ 47 w 160"/>
                  <a:gd name="T37" fmla="*/ 37 h 117"/>
                  <a:gd name="T38" fmla="*/ 49 w 160"/>
                  <a:gd name="T39" fmla="*/ 36 h 117"/>
                  <a:gd name="T40" fmla="*/ 51 w 160"/>
                  <a:gd name="T41" fmla="*/ 34 h 117"/>
                  <a:gd name="T42" fmla="*/ 48 w 160"/>
                  <a:gd name="T43" fmla="*/ 30 h 117"/>
                  <a:gd name="T44" fmla="*/ 45 w 160"/>
                  <a:gd name="T45" fmla="*/ 26 h 117"/>
                  <a:gd name="T46" fmla="*/ 44 w 160"/>
                  <a:gd name="T47" fmla="*/ 24 h 117"/>
                  <a:gd name="T48" fmla="*/ 43 w 160"/>
                  <a:gd name="T49" fmla="*/ 21 h 117"/>
                  <a:gd name="T50" fmla="*/ 42 w 160"/>
                  <a:gd name="T51" fmla="*/ 19 h 117"/>
                  <a:gd name="T52" fmla="*/ 42 w 160"/>
                  <a:gd name="T53" fmla="*/ 16 h 117"/>
                  <a:gd name="T54" fmla="*/ 40 w 160"/>
                  <a:gd name="T55" fmla="*/ 16 h 117"/>
                  <a:gd name="T56" fmla="*/ 38 w 160"/>
                  <a:gd name="T57" fmla="*/ 15 h 117"/>
                  <a:gd name="T58" fmla="*/ 34 w 160"/>
                  <a:gd name="T59" fmla="*/ 13 h 117"/>
                  <a:gd name="T60" fmla="*/ 31 w 160"/>
                  <a:gd name="T61" fmla="*/ 11 h 117"/>
                  <a:gd name="T62" fmla="*/ 28 w 160"/>
                  <a:gd name="T63" fmla="*/ 9 h 117"/>
                  <a:gd name="T64" fmla="*/ 25 w 160"/>
                  <a:gd name="T65" fmla="*/ 7 h 117"/>
                  <a:gd name="T66" fmla="*/ 24 w 160"/>
                  <a:gd name="T67" fmla="*/ 6 h 117"/>
                  <a:gd name="T68" fmla="*/ 23 w 160"/>
                  <a:gd name="T69" fmla="*/ 4 h 117"/>
                  <a:gd name="T70" fmla="*/ 22 w 160"/>
                  <a:gd name="T71" fmla="*/ 3 h 117"/>
                  <a:gd name="T72" fmla="*/ 21 w 160"/>
                  <a:gd name="T73" fmla="*/ 2 h 117"/>
                  <a:gd name="T74" fmla="*/ 19 w 160"/>
                  <a:gd name="T75" fmla="*/ 2 h 117"/>
                  <a:gd name="T76" fmla="*/ 17 w 160"/>
                  <a:gd name="T77" fmla="*/ 2 h 117"/>
                  <a:gd name="T78" fmla="*/ 14 w 160"/>
                  <a:gd name="T79" fmla="*/ 1 h 117"/>
                  <a:gd name="T80" fmla="*/ 11 w 160"/>
                  <a:gd name="T81" fmla="*/ 0 h 117"/>
                  <a:gd name="T82" fmla="*/ 0 w 160"/>
                  <a:gd name="T83" fmla="*/ 0 h 11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60" h="117">
                    <a:moveTo>
                      <a:pt x="0" y="0"/>
                    </a:moveTo>
                    <a:lnTo>
                      <a:pt x="1" y="10"/>
                    </a:lnTo>
                    <a:lnTo>
                      <a:pt x="4" y="19"/>
                    </a:lnTo>
                    <a:lnTo>
                      <a:pt x="9" y="29"/>
                    </a:lnTo>
                    <a:lnTo>
                      <a:pt x="15" y="39"/>
                    </a:lnTo>
                    <a:lnTo>
                      <a:pt x="22" y="48"/>
                    </a:lnTo>
                    <a:lnTo>
                      <a:pt x="31" y="59"/>
                    </a:lnTo>
                    <a:lnTo>
                      <a:pt x="41" y="68"/>
                    </a:lnTo>
                    <a:lnTo>
                      <a:pt x="51" y="77"/>
                    </a:lnTo>
                    <a:lnTo>
                      <a:pt x="62" y="85"/>
                    </a:lnTo>
                    <a:lnTo>
                      <a:pt x="73" y="93"/>
                    </a:lnTo>
                    <a:lnTo>
                      <a:pt x="84" y="99"/>
                    </a:lnTo>
                    <a:lnTo>
                      <a:pt x="95" y="105"/>
                    </a:lnTo>
                    <a:lnTo>
                      <a:pt x="106" y="111"/>
                    </a:lnTo>
                    <a:lnTo>
                      <a:pt x="116" y="114"/>
                    </a:lnTo>
                    <a:lnTo>
                      <a:pt x="124" y="117"/>
                    </a:lnTo>
                    <a:lnTo>
                      <a:pt x="133" y="117"/>
                    </a:lnTo>
                    <a:lnTo>
                      <a:pt x="139" y="116"/>
                    </a:lnTo>
                    <a:lnTo>
                      <a:pt x="146" y="113"/>
                    </a:lnTo>
                    <a:lnTo>
                      <a:pt x="153" y="110"/>
                    </a:lnTo>
                    <a:lnTo>
                      <a:pt x="160" y="104"/>
                    </a:lnTo>
                    <a:lnTo>
                      <a:pt x="150" y="91"/>
                    </a:lnTo>
                    <a:lnTo>
                      <a:pt x="141" y="79"/>
                    </a:lnTo>
                    <a:lnTo>
                      <a:pt x="138" y="73"/>
                    </a:lnTo>
                    <a:lnTo>
                      <a:pt x="135" y="66"/>
                    </a:lnTo>
                    <a:lnTo>
                      <a:pt x="133" y="58"/>
                    </a:lnTo>
                    <a:lnTo>
                      <a:pt x="133" y="49"/>
                    </a:lnTo>
                    <a:lnTo>
                      <a:pt x="127" y="48"/>
                    </a:lnTo>
                    <a:lnTo>
                      <a:pt x="118" y="45"/>
                    </a:lnTo>
                    <a:lnTo>
                      <a:pt x="108" y="40"/>
                    </a:lnTo>
                    <a:lnTo>
                      <a:pt x="97" y="34"/>
                    </a:lnTo>
                    <a:lnTo>
                      <a:pt x="87" y="28"/>
                    </a:lnTo>
                    <a:lnTo>
                      <a:pt x="77" y="21"/>
                    </a:lnTo>
                    <a:lnTo>
                      <a:pt x="74" y="17"/>
                    </a:lnTo>
                    <a:lnTo>
                      <a:pt x="71" y="13"/>
                    </a:lnTo>
                    <a:lnTo>
                      <a:pt x="68" y="10"/>
                    </a:lnTo>
                    <a:lnTo>
                      <a:pt x="66" y="6"/>
                    </a:lnTo>
                    <a:lnTo>
                      <a:pt x="60" y="6"/>
                    </a:lnTo>
                    <a:lnTo>
                      <a:pt x="52" y="6"/>
                    </a:lnTo>
                    <a:lnTo>
                      <a:pt x="43" y="4"/>
                    </a:lnTo>
                    <a:lnTo>
                      <a:pt x="33" y="0"/>
                    </a:lnTo>
                    <a:lnTo>
                      <a:pt x="0" y="0"/>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66" name="Freeform 465"/>
              <p:cNvSpPr>
                <a:spLocks/>
              </p:cNvSpPr>
              <p:nvPr/>
            </p:nvSpPr>
            <p:spPr bwMode="auto">
              <a:xfrm>
                <a:off x="527" y="1592"/>
                <a:ext cx="26" cy="46"/>
              </a:xfrm>
              <a:custGeom>
                <a:avLst/>
                <a:gdLst>
                  <a:gd name="T0" fmla="*/ 13 w 80"/>
                  <a:gd name="T1" fmla="*/ 40 h 141"/>
                  <a:gd name="T2" fmla="*/ 26 w 80"/>
                  <a:gd name="T3" fmla="*/ 12 h 141"/>
                  <a:gd name="T4" fmla="*/ 26 w 80"/>
                  <a:gd name="T5" fmla="*/ 6 h 141"/>
                  <a:gd name="T6" fmla="*/ 22 w 80"/>
                  <a:gd name="T7" fmla="*/ 6 h 141"/>
                  <a:gd name="T8" fmla="*/ 19 w 80"/>
                  <a:gd name="T9" fmla="*/ 5 h 141"/>
                  <a:gd name="T10" fmla="*/ 17 w 80"/>
                  <a:gd name="T11" fmla="*/ 5 h 141"/>
                  <a:gd name="T12" fmla="*/ 15 w 80"/>
                  <a:gd name="T13" fmla="*/ 4 h 141"/>
                  <a:gd name="T14" fmla="*/ 14 w 80"/>
                  <a:gd name="T15" fmla="*/ 3 h 141"/>
                  <a:gd name="T16" fmla="*/ 14 w 80"/>
                  <a:gd name="T17" fmla="*/ 2 h 141"/>
                  <a:gd name="T18" fmla="*/ 13 w 80"/>
                  <a:gd name="T19" fmla="*/ 1 h 141"/>
                  <a:gd name="T20" fmla="*/ 13 w 80"/>
                  <a:gd name="T21" fmla="*/ 0 h 141"/>
                  <a:gd name="T22" fmla="*/ 0 w 80"/>
                  <a:gd name="T23" fmla="*/ 0 h 141"/>
                  <a:gd name="T24" fmla="*/ 0 w 80"/>
                  <a:gd name="T25" fmla="*/ 8 h 141"/>
                  <a:gd name="T26" fmla="*/ 0 w 80"/>
                  <a:gd name="T27" fmla="*/ 13 h 141"/>
                  <a:gd name="T28" fmla="*/ 0 w 80"/>
                  <a:gd name="T29" fmla="*/ 17 h 141"/>
                  <a:gd name="T30" fmla="*/ 0 w 80"/>
                  <a:gd name="T31" fmla="*/ 20 h 141"/>
                  <a:gd name="T32" fmla="*/ 0 w 80"/>
                  <a:gd name="T33" fmla="*/ 23 h 141"/>
                  <a:gd name="T34" fmla="*/ 1 w 80"/>
                  <a:gd name="T35" fmla="*/ 25 h 141"/>
                  <a:gd name="T36" fmla="*/ 2 w 80"/>
                  <a:gd name="T37" fmla="*/ 29 h 141"/>
                  <a:gd name="T38" fmla="*/ 4 w 80"/>
                  <a:gd name="T39" fmla="*/ 32 h 141"/>
                  <a:gd name="T40" fmla="*/ 7 w 80"/>
                  <a:gd name="T41" fmla="*/ 39 h 141"/>
                  <a:gd name="T42" fmla="*/ 9 w 80"/>
                  <a:gd name="T43" fmla="*/ 46 h 141"/>
                  <a:gd name="T44" fmla="*/ 10 w 80"/>
                  <a:gd name="T45" fmla="*/ 44 h 141"/>
                  <a:gd name="T46" fmla="*/ 11 w 80"/>
                  <a:gd name="T47" fmla="*/ 42 h 141"/>
                  <a:gd name="T48" fmla="*/ 11 w 80"/>
                  <a:gd name="T49" fmla="*/ 41 h 141"/>
                  <a:gd name="T50" fmla="*/ 12 w 80"/>
                  <a:gd name="T51" fmla="*/ 41 h 141"/>
                  <a:gd name="T52" fmla="*/ 12 w 80"/>
                  <a:gd name="T53" fmla="*/ 40 h 141"/>
                  <a:gd name="T54" fmla="*/ 13 w 80"/>
                  <a:gd name="T55" fmla="*/ 40 h 14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80" h="141">
                    <a:moveTo>
                      <a:pt x="40" y="123"/>
                    </a:moveTo>
                    <a:lnTo>
                      <a:pt x="80" y="36"/>
                    </a:lnTo>
                    <a:lnTo>
                      <a:pt x="80" y="18"/>
                    </a:lnTo>
                    <a:lnTo>
                      <a:pt x="68" y="17"/>
                    </a:lnTo>
                    <a:lnTo>
                      <a:pt x="59" y="16"/>
                    </a:lnTo>
                    <a:lnTo>
                      <a:pt x="53" y="14"/>
                    </a:lnTo>
                    <a:lnTo>
                      <a:pt x="47" y="11"/>
                    </a:lnTo>
                    <a:lnTo>
                      <a:pt x="44" y="8"/>
                    </a:lnTo>
                    <a:lnTo>
                      <a:pt x="42" y="5"/>
                    </a:lnTo>
                    <a:lnTo>
                      <a:pt x="41" y="2"/>
                    </a:lnTo>
                    <a:lnTo>
                      <a:pt x="40" y="0"/>
                    </a:lnTo>
                    <a:lnTo>
                      <a:pt x="0" y="0"/>
                    </a:lnTo>
                    <a:lnTo>
                      <a:pt x="0" y="23"/>
                    </a:lnTo>
                    <a:lnTo>
                      <a:pt x="0" y="40"/>
                    </a:lnTo>
                    <a:lnTo>
                      <a:pt x="0" y="52"/>
                    </a:lnTo>
                    <a:lnTo>
                      <a:pt x="0" y="61"/>
                    </a:lnTo>
                    <a:lnTo>
                      <a:pt x="1" y="69"/>
                    </a:lnTo>
                    <a:lnTo>
                      <a:pt x="3" y="78"/>
                    </a:lnTo>
                    <a:lnTo>
                      <a:pt x="7" y="88"/>
                    </a:lnTo>
                    <a:lnTo>
                      <a:pt x="11" y="99"/>
                    </a:lnTo>
                    <a:lnTo>
                      <a:pt x="20" y="121"/>
                    </a:lnTo>
                    <a:lnTo>
                      <a:pt x="27" y="141"/>
                    </a:lnTo>
                    <a:lnTo>
                      <a:pt x="31" y="135"/>
                    </a:lnTo>
                    <a:lnTo>
                      <a:pt x="33" y="129"/>
                    </a:lnTo>
                    <a:lnTo>
                      <a:pt x="34" y="127"/>
                    </a:lnTo>
                    <a:lnTo>
                      <a:pt x="36" y="125"/>
                    </a:lnTo>
                    <a:lnTo>
                      <a:pt x="38" y="123"/>
                    </a:lnTo>
                    <a:lnTo>
                      <a:pt x="40" y="123"/>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67" name="Freeform 466"/>
              <p:cNvSpPr>
                <a:spLocks/>
              </p:cNvSpPr>
              <p:nvPr/>
            </p:nvSpPr>
            <p:spPr bwMode="auto">
              <a:xfrm>
                <a:off x="1379" y="1383"/>
                <a:ext cx="83" cy="41"/>
              </a:xfrm>
              <a:custGeom>
                <a:avLst/>
                <a:gdLst>
                  <a:gd name="T0" fmla="*/ 0 w 259"/>
                  <a:gd name="T1" fmla="*/ 31 h 124"/>
                  <a:gd name="T2" fmla="*/ 0 w 259"/>
                  <a:gd name="T3" fmla="*/ 32 h 124"/>
                  <a:gd name="T4" fmla="*/ 1 w 259"/>
                  <a:gd name="T5" fmla="*/ 33 h 124"/>
                  <a:gd name="T6" fmla="*/ 1 w 259"/>
                  <a:gd name="T7" fmla="*/ 34 h 124"/>
                  <a:gd name="T8" fmla="*/ 2 w 259"/>
                  <a:gd name="T9" fmla="*/ 35 h 124"/>
                  <a:gd name="T10" fmla="*/ 4 w 259"/>
                  <a:gd name="T11" fmla="*/ 37 h 124"/>
                  <a:gd name="T12" fmla="*/ 7 w 259"/>
                  <a:gd name="T13" fmla="*/ 38 h 124"/>
                  <a:gd name="T14" fmla="*/ 10 w 259"/>
                  <a:gd name="T15" fmla="*/ 40 h 124"/>
                  <a:gd name="T16" fmla="*/ 13 w 259"/>
                  <a:gd name="T17" fmla="*/ 40 h 124"/>
                  <a:gd name="T18" fmla="*/ 16 w 259"/>
                  <a:gd name="T19" fmla="*/ 41 h 124"/>
                  <a:gd name="T20" fmla="*/ 19 w 259"/>
                  <a:gd name="T21" fmla="*/ 41 h 124"/>
                  <a:gd name="T22" fmla="*/ 22 w 259"/>
                  <a:gd name="T23" fmla="*/ 41 h 124"/>
                  <a:gd name="T24" fmla="*/ 24 w 259"/>
                  <a:gd name="T25" fmla="*/ 41 h 124"/>
                  <a:gd name="T26" fmla="*/ 26 w 259"/>
                  <a:gd name="T27" fmla="*/ 40 h 124"/>
                  <a:gd name="T28" fmla="*/ 28 w 259"/>
                  <a:gd name="T29" fmla="*/ 40 h 124"/>
                  <a:gd name="T30" fmla="*/ 31 w 259"/>
                  <a:gd name="T31" fmla="*/ 38 h 124"/>
                  <a:gd name="T32" fmla="*/ 34 w 259"/>
                  <a:gd name="T33" fmla="*/ 36 h 124"/>
                  <a:gd name="T34" fmla="*/ 37 w 259"/>
                  <a:gd name="T35" fmla="*/ 34 h 124"/>
                  <a:gd name="T36" fmla="*/ 40 w 259"/>
                  <a:gd name="T37" fmla="*/ 32 h 124"/>
                  <a:gd name="T38" fmla="*/ 42 w 259"/>
                  <a:gd name="T39" fmla="*/ 32 h 124"/>
                  <a:gd name="T40" fmla="*/ 44 w 259"/>
                  <a:gd name="T41" fmla="*/ 31 h 124"/>
                  <a:gd name="T42" fmla="*/ 46 w 259"/>
                  <a:gd name="T43" fmla="*/ 31 h 124"/>
                  <a:gd name="T44" fmla="*/ 49 w 259"/>
                  <a:gd name="T45" fmla="*/ 31 h 124"/>
                  <a:gd name="T46" fmla="*/ 52 w 259"/>
                  <a:gd name="T47" fmla="*/ 31 h 124"/>
                  <a:gd name="T48" fmla="*/ 55 w 259"/>
                  <a:gd name="T49" fmla="*/ 32 h 124"/>
                  <a:gd name="T50" fmla="*/ 58 w 259"/>
                  <a:gd name="T51" fmla="*/ 33 h 124"/>
                  <a:gd name="T52" fmla="*/ 60 w 259"/>
                  <a:gd name="T53" fmla="*/ 34 h 124"/>
                  <a:gd name="T54" fmla="*/ 65 w 259"/>
                  <a:gd name="T55" fmla="*/ 37 h 124"/>
                  <a:gd name="T56" fmla="*/ 70 w 259"/>
                  <a:gd name="T57" fmla="*/ 39 h 124"/>
                  <a:gd name="T58" fmla="*/ 83 w 259"/>
                  <a:gd name="T59" fmla="*/ 39 h 124"/>
                  <a:gd name="T60" fmla="*/ 83 w 259"/>
                  <a:gd name="T61" fmla="*/ 33 h 124"/>
                  <a:gd name="T62" fmla="*/ 81 w 259"/>
                  <a:gd name="T63" fmla="*/ 32 h 124"/>
                  <a:gd name="T64" fmla="*/ 78 w 259"/>
                  <a:gd name="T65" fmla="*/ 32 h 124"/>
                  <a:gd name="T66" fmla="*/ 76 w 259"/>
                  <a:gd name="T67" fmla="*/ 31 h 124"/>
                  <a:gd name="T68" fmla="*/ 72 w 259"/>
                  <a:gd name="T69" fmla="*/ 31 h 124"/>
                  <a:gd name="T70" fmla="*/ 74 w 259"/>
                  <a:gd name="T71" fmla="*/ 28 h 124"/>
                  <a:gd name="T72" fmla="*/ 76 w 259"/>
                  <a:gd name="T73" fmla="*/ 26 h 124"/>
                  <a:gd name="T74" fmla="*/ 77 w 259"/>
                  <a:gd name="T75" fmla="*/ 24 h 124"/>
                  <a:gd name="T76" fmla="*/ 79 w 259"/>
                  <a:gd name="T77" fmla="*/ 23 h 124"/>
                  <a:gd name="T78" fmla="*/ 76 w 259"/>
                  <a:gd name="T79" fmla="*/ 20 h 124"/>
                  <a:gd name="T80" fmla="*/ 74 w 259"/>
                  <a:gd name="T81" fmla="*/ 19 h 124"/>
                  <a:gd name="T82" fmla="*/ 71 w 259"/>
                  <a:gd name="T83" fmla="*/ 17 h 124"/>
                  <a:gd name="T84" fmla="*/ 69 w 259"/>
                  <a:gd name="T85" fmla="*/ 15 h 124"/>
                  <a:gd name="T86" fmla="*/ 63 w 259"/>
                  <a:gd name="T87" fmla="*/ 12 h 124"/>
                  <a:gd name="T88" fmla="*/ 58 w 259"/>
                  <a:gd name="T89" fmla="*/ 10 h 124"/>
                  <a:gd name="T90" fmla="*/ 53 w 259"/>
                  <a:gd name="T91" fmla="*/ 8 h 124"/>
                  <a:gd name="T92" fmla="*/ 49 w 259"/>
                  <a:gd name="T93" fmla="*/ 6 h 124"/>
                  <a:gd name="T94" fmla="*/ 47 w 259"/>
                  <a:gd name="T95" fmla="*/ 4 h 124"/>
                  <a:gd name="T96" fmla="*/ 45 w 259"/>
                  <a:gd name="T97" fmla="*/ 3 h 124"/>
                  <a:gd name="T98" fmla="*/ 44 w 259"/>
                  <a:gd name="T99" fmla="*/ 2 h 124"/>
                  <a:gd name="T100" fmla="*/ 42 w 259"/>
                  <a:gd name="T101" fmla="*/ 0 h 124"/>
                  <a:gd name="T102" fmla="*/ 40 w 259"/>
                  <a:gd name="T103" fmla="*/ 1 h 124"/>
                  <a:gd name="T104" fmla="*/ 37 w 259"/>
                  <a:gd name="T105" fmla="*/ 2 h 124"/>
                  <a:gd name="T106" fmla="*/ 34 w 259"/>
                  <a:gd name="T107" fmla="*/ 4 h 124"/>
                  <a:gd name="T108" fmla="*/ 30 w 259"/>
                  <a:gd name="T109" fmla="*/ 6 h 124"/>
                  <a:gd name="T110" fmla="*/ 24 w 259"/>
                  <a:gd name="T111" fmla="*/ 10 h 124"/>
                  <a:gd name="T112" fmla="*/ 18 w 259"/>
                  <a:gd name="T113" fmla="*/ 14 h 124"/>
                  <a:gd name="T114" fmla="*/ 12 w 259"/>
                  <a:gd name="T115" fmla="*/ 19 h 124"/>
                  <a:gd name="T116" fmla="*/ 7 w 259"/>
                  <a:gd name="T117" fmla="*/ 23 h 124"/>
                  <a:gd name="T118" fmla="*/ 3 w 259"/>
                  <a:gd name="T119" fmla="*/ 27 h 124"/>
                  <a:gd name="T120" fmla="*/ 0 w 259"/>
                  <a:gd name="T121" fmla="*/ 31 h 12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59" h="124">
                    <a:moveTo>
                      <a:pt x="0" y="93"/>
                    </a:moveTo>
                    <a:lnTo>
                      <a:pt x="0" y="96"/>
                    </a:lnTo>
                    <a:lnTo>
                      <a:pt x="2" y="100"/>
                    </a:lnTo>
                    <a:lnTo>
                      <a:pt x="4" y="103"/>
                    </a:lnTo>
                    <a:lnTo>
                      <a:pt x="6" y="106"/>
                    </a:lnTo>
                    <a:lnTo>
                      <a:pt x="14" y="111"/>
                    </a:lnTo>
                    <a:lnTo>
                      <a:pt x="23" y="115"/>
                    </a:lnTo>
                    <a:lnTo>
                      <a:pt x="31" y="120"/>
                    </a:lnTo>
                    <a:lnTo>
                      <a:pt x="41" y="122"/>
                    </a:lnTo>
                    <a:lnTo>
                      <a:pt x="51" y="124"/>
                    </a:lnTo>
                    <a:lnTo>
                      <a:pt x="60" y="124"/>
                    </a:lnTo>
                    <a:lnTo>
                      <a:pt x="68" y="124"/>
                    </a:lnTo>
                    <a:lnTo>
                      <a:pt x="75" y="123"/>
                    </a:lnTo>
                    <a:lnTo>
                      <a:pt x="81" y="122"/>
                    </a:lnTo>
                    <a:lnTo>
                      <a:pt x="87" y="120"/>
                    </a:lnTo>
                    <a:lnTo>
                      <a:pt x="97" y="114"/>
                    </a:lnTo>
                    <a:lnTo>
                      <a:pt x="106" y="108"/>
                    </a:lnTo>
                    <a:lnTo>
                      <a:pt x="115" y="103"/>
                    </a:lnTo>
                    <a:lnTo>
                      <a:pt x="125" y="98"/>
                    </a:lnTo>
                    <a:lnTo>
                      <a:pt x="130" y="96"/>
                    </a:lnTo>
                    <a:lnTo>
                      <a:pt x="137" y="94"/>
                    </a:lnTo>
                    <a:lnTo>
                      <a:pt x="145" y="93"/>
                    </a:lnTo>
                    <a:lnTo>
                      <a:pt x="152" y="93"/>
                    </a:lnTo>
                    <a:lnTo>
                      <a:pt x="162" y="94"/>
                    </a:lnTo>
                    <a:lnTo>
                      <a:pt x="171" y="96"/>
                    </a:lnTo>
                    <a:lnTo>
                      <a:pt x="180" y="99"/>
                    </a:lnTo>
                    <a:lnTo>
                      <a:pt x="188" y="103"/>
                    </a:lnTo>
                    <a:lnTo>
                      <a:pt x="204" y="111"/>
                    </a:lnTo>
                    <a:lnTo>
                      <a:pt x="219" y="117"/>
                    </a:lnTo>
                    <a:lnTo>
                      <a:pt x="259" y="117"/>
                    </a:lnTo>
                    <a:lnTo>
                      <a:pt x="259" y="99"/>
                    </a:lnTo>
                    <a:lnTo>
                      <a:pt x="252" y="98"/>
                    </a:lnTo>
                    <a:lnTo>
                      <a:pt x="244" y="96"/>
                    </a:lnTo>
                    <a:lnTo>
                      <a:pt x="236" y="94"/>
                    </a:lnTo>
                    <a:lnTo>
                      <a:pt x="226" y="93"/>
                    </a:lnTo>
                    <a:lnTo>
                      <a:pt x="230" y="85"/>
                    </a:lnTo>
                    <a:lnTo>
                      <a:pt x="236" y="79"/>
                    </a:lnTo>
                    <a:lnTo>
                      <a:pt x="240" y="74"/>
                    </a:lnTo>
                    <a:lnTo>
                      <a:pt x="246" y="69"/>
                    </a:lnTo>
                    <a:lnTo>
                      <a:pt x="238" y="61"/>
                    </a:lnTo>
                    <a:lnTo>
                      <a:pt x="230" y="56"/>
                    </a:lnTo>
                    <a:lnTo>
                      <a:pt x="222" y="50"/>
                    </a:lnTo>
                    <a:lnTo>
                      <a:pt x="214" y="46"/>
                    </a:lnTo>
                    <a:lnTo>
                      <a:pt x="197" y="37"/>
                    </a:lnTo>
                    <a:lnTo>
                      <a:pt x="182" y="30"/>
                    </a:lnTo>
                    <a:lnTo>
                      <a:pt x="166" y="23"/>
                    </a:lnTo>
                    <a:lnTo>
                      <a:pt x="153" y="17"/>
                    </a:lnTo>
                    <a:lnTo>
                      <a:pt x="147" y="13"/>
                    </a:lnTo>
                    <a:lnTo>
                      <a:pt x="141" y="10"/>
                    </a:lnTo>
                    <a:lnTo>
                      <a:pt x="137" y="5"/>
                    </a:lnTo>
                    <a:lnTo>
                      <a:pt x="132" y="0"/>
                    </a:lnTo>
                    <a:lnTo>
                      <a:pt x="124" y="3"/>
                    </a:lnTo>
                    <a:lnTo>
                      <a:pt x="114" y="7"/>
                    </a:lnTo>
                    <a:lnTo>
                      <a:pt x="105" y="12"/>
                    </a:lnTo>
                    <a:lnTo>
                      <a:pt x="95" y="17"/>
                    </a:lnTo>
                    <a:lnTo>
                      <a:pt x="75" y="29"/>
                    </a:lnTo>
                    <a:lnTo>
                      <a:pt x="57" y="42"/>
                    </a:lnTo>
                    <a:lnTo>
                      <a:pt x="38" y="56"/>
                    </a:lnTo>
                    <a:lnTo>
                      <a:pt x="23" y="70"/>
                    </a:lnTo>
                    <a:lnTo>
                      <a:pt x="9" y="83"/>
                    </a:lnTo>
                    <a:lnTo>
                      <a:pt x="0" y="93"/>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68" name="Freeform 467"/>
              <p:cNvSpPr>
                <a:spLocks/>
              </p:cNvSpPr>
              <p:nvPr/>
            </p:nvSpPr>
            <p:spPr bwMode="auto">
              <a:xfrm>
                <a:off x="1509" y="1389"/>
                <a:ext cx="38" cy="19"/>
              </a:xfrm>
              <a:custGeom>
                <a:avLst/>
                <a:gdLst>
                  <a:gd name="T0" fmla="*/ 0 w 119"/>
                  <a:gd name="T1" fmla="*/ 11 h 57"/>
                  <a:gd name="T2" fmla="*/ 2 w 119"/>
                  <a:gd name="T3" fmla="*/ 12 h 57"/>
                  <a:gd name="T4" fmla="*/ 4 w 119"/>
                  <a:gd name="T5" fmla="*/ 13 h 57"/>
                  <a:gd name="T6" fmla="*/ 6 w 119"/>
                  <a:gd name="T7" fmla="*/ 14 h 57"/>
                  <a:gd name="T8" fmla="*/ 8 w 119"/>
                  <a:gd name="T9" fmla="*/ 16 h 57"/>
                  <a:gd name="T10" fmla="*/ 10 w 119"/>
                  <a:gd name="T11" fmla="*/ 17 h 57"/>
                  <a:gd name="T12" fmla="*/ 11 w 119"/>
                  <a:gd name="T13" fmla="*/ 18 h 57"/>
                  <a:gd name="T14" fmla="*/ 13 w 119"/>
                  <a:gd name="T15" fmla="*/ 19 h 57"/>
                  <a:gd name="T16" fmla="*/ 15 w 119"/>
                  <a:gd name="T17" fmla="*/ 19 h 57"/>
                  <a:gd name="T18" fmla="*/ 18 w 119"/>
                  <a:gd name="T19" fmla="*/ 19 h 57"/>
                  <a:gd name="T20" fmla="*/ 20 w 119"/>
                  <a:gd name="T21" fmla="*/ 19 h 57"/>
                  <a:gd name="T22" fmla="*/ 22 w 119"/>
                  <a:gd name="T23" fmla="*/ 18 h 57"/>
                  <a:gd name="T24" fmla="*/ 25 w 119"/>
                  <a:gd name="T25" fmla="*/ 18 h 57"/>
                  <a:gd name="T26" fmla="*/ 27 w 119"/>
                  <a:gd name="T27" fmla="*/ 17 h 57"/>
                  <a:gd name="T28" fmla="*/ 28 w 119"/>
                  <a:gd name="T29" fmla="*/ 16 h 57"/>
                  <a:gd name="T30" fmla="*/ 30 w 119"/>
                  <a:gd name="T31" fmla="*/ 15 h 57"/>
                  <a:gd name="T32" fmla="*/ 31 w 119"/>
                  <a:gd name="T33" fmla="*/ 13 h 57"/>
                  <a:gd name="T34" fmla="*/ 34 w 119"/>
                  <a:gd name="T35" fmla="*/ 11 h 57"/>
                  <a:gd name="T36" fmla="*/ 36 w 119"/>
                  <a:gd name="T37" fmla="*/ 8 h 57"/>
                  <a:gd name="T38" fmla="*/ 37 w 119"/>
                  <a:gd name="T39" fmla="*/ 4 h 57"/>
                  <a:gd name="T40" fmla="*/ 38 w 119"/>
                  <a:gd name="T41" fmla="*/ 0 h 57"/>
                  <a:gd name="T42" fmla="*/ 32 w 119"/>
                  <a:gd name="T43" fmla="*/ 0 h 57"/>
                  <a:gd name="T44" fmla="*/ 26 w 119"/>
                  <a:gd name="T45" fmla="*/ 0 h 57"/>
                  <a:gd name="T46" fmla="*/ 20 w 119"/>
                  <a:gd name="T47" fmla="*/ 1 h 57"/>
                  <a:gd name="T48" fmla="*/ 14 w 119"/>
                  <a:gd name="T49" fmla="*/ 2 h 57"/>
                  <a:gd name="T50" fmla="*/ 11 w 119"/>
                  <a:gd name="T51" fmla="*/ 2 h 57"/>
                  <a:gd name="T52" fmla="*/ 9 w 119"/>
                  <a:gd name="T53" fmla="*/ 3 h 57"/>
                  <a:gd name="T54" fmla="*/ 7 w 119"/>
                  <a:gd name="T55" fmla="*/ 4 h 57"/>
                  <a:gd name="T56" fmla="*/ 5 w 119"/>
                  <a:gd name="T57" fmla="*/ 5 h 57"/>
                  <a:gd name="T58" fmla="*/ 3 w 119"/>
                  <a:gd name="T59" fmla="*/ 6 h 57"/>
                  <a:gd name="T60" fmla="*/ 2 w 119"/>
                  <a:gd name="T61" fmla="*/ 8 h 57"/>
                  <a:gd name="T62" fmla="*/ 1 w 119"/>
                  <a:gd name="T63" fmla="*/ 9 h 57"/>
                  <a:gd name="T64" fmla="*/ 0 w 119"/>
                  <a:gd name="T65" fmla="*/ 11 h 5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19" h="57">
                    <a:moveTo>
                      <a:pt x="0" y="32"/>
                    </a:moveTo>
                    <a:lnTo>
                      <a:pt x="7" y="35"/>
                    </a:lnTo>
                    <a:lnTo>
                      <a:pt x="14" y="38"/>
                    </a:lnTo>
                    <a:lnTo>
                      <a:pt x="20" y="42"/>
                    </a:lnTo>
                    <a:lnTo>
                      <a:pt x="26" y="47"/>
                    </a:lnTo>
                    <a:lnTo>
                      <a:pt x="32" y="51"/>
                    </a:lnTo>
                    <a:lnTo>
                      <a:pt x="36" y="54"/>
                    </a:lnTo>
                    <a:lnTo>
                      <a:pt x="41" y="56"/>
                    </a:lnTo>
                    <a:lnTo>
                      <a:pt x="47" y="57"/>
                    </a:lnTo>
                    <a:lnTo>
                      <a:pt x="55" y="57"/>
                    </a:lnTo>
                    <a:lnTo>
                      <a:pt x="62" y="56"/>
                    </a:lnTo>
                    <a:lnTo>
                      <a:pt x="70" y="55"/>
                    </a:lnTo>
                    <a:lnTo>
                      <a:pt x="77" y="53"/>
                    </a:lnTo>
                    <a:lnTo>
                      <a:pt x="83" y="50"/>
                    </a:lnTo>
                    <a:lnTo>
                      <a:pt x="89" y="48"/>
                    </a:lnTo>
                    <a:lnTo>
                      <a:pt x="93" y="44"/>
                    </a:lnTo>
                    <a:lnTo>
                      <a:pt x="97" y="40"/>
                    </a:lnTo>
                    <a:lnTo>
                      <a:pt x="106" y="32"/>
                    </a:lnTo>
                    <a:lnTo>
                      <a:pt x="112" y="23"/>
                    </a:lnTo>
                    <a:lnTo>
                      <a:pt x="116" y="13"/>
                    </a:lnTo>
                    <a:lnTo>
                      <a:pt x="119" y="1"/>
                    </a:lnTo>
                    <a:lnTo>
                      <a:pt x="101" y="0"/>
                    </a:lnTo>
                    <a:lnTo>
                      <a:pt x="82" y="0"/>
                    </a:lnTo>
                    <a:lnTo>
                      <a:pt x="63" y="2"/>
                    </a:lnTo>
                    <a:lnTo>
                      <a:pt x="45" y="5"/>
                    </a:lnTo>
                    <a:lnTo>
                      <a:pt x="36" y="7"/>
                    </a:lnTo>
                    <a:lnTo>
                      <a:pt x="28" y="10"/>
                    </a:lnTo>
                    <a:lnTo>
                      <a:pt x="22" y="13"/>
                    </a:lnTo>
                    <a:lnTo>
                      <a:pt x="15" y="16"/>
                    </a:lnTo>
                    <a:lnTo>
                      <a:pt x="10" y="19"/>
                    </a:lnTo>
                    <a:lnTo>
                      <a:pt x="5" y="23"/>
                    </a:lnTo>
                    <a:lnTo>
                      <a:pt x="2" y="27"/>
                    </a:lnTo>
                    <a:lnTo>
                      <a:pt x="0" y="32"/>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69" name="Freeform 468"/>
              <p:cNvSpPr>
                <a:spLocks/>
              </p:cNvSpPr>
              <p:nvPr/>
            </p:nvSpPr>
            <p:spPr bwMode="auto">
              <a:xfrm>
                <a:off x="1554" y="1335"/>
                <a:ext cx="34" cy="17"/>
              </a:xfrm>
              <a:custGeom>
                <a:avLst/>
                <a:gdLst>
                  <a:gd name="T0" fmla="*/ 0 w 107"/>
                  <a:gd name="T1" fmla="*/ 16 h 52"/>
                  <a:gd name="T2" fmla="*/ 2 w 107"/>
                  <a:gd name="T3" fmla="*/ 17 h 52"/>
                  <a:gd name="T4" fmla="*/ 3 w 107"/>
                  <a:gd name="T5" fmla="*/ 17 h 52"/>
                  <a:gd name="T6" fmla="*/ 4 w 107"/>
                  <a:gd name="T7" fmla="*/ 17 h 52"/>
                  <a:gd name="T8" fmla="*/ 5 w 107"/>
                  <a:gd name="T9" fmla="*/ 17 h 52"/>
                  <a:gd name="T10" fmla="*/ 8 w 107"/>
                  <a:gd name="T11" fmla="*/ 16 h 52"/>
                  <a:gd name="T12" fmla="*/ 11 w 107"/>
                  <a:gd name="T13" fmla="*/ 16 h 52"/>
                  <a:gd name="T14" fmla="*/ 14 w 107"/>
                  <a:gd name="T15" fmla="*/ 16 h 52"/>
                  <a:gd name="T16" fmla="*/ 17 w 107"/>
                  <a:gd name="T17" fmla="*/ 16 h 52"/>
                  <a:gd name="T18" fmla="*/ 20 w 107"/>
                  <a:gd name="T19" fmla="*/ 15 h 52"/>
                  <a:gd name="T20" fmla="*/ 22 w 107"/>
                  <a:gd name="T21" fmla="*/ 14 h 52"/>
                  <a:gd name="T22" fmla="*/ 25 w 107"/>
                  <a:gd name="T23" fmla="*/ 13 h 52"/>
                  <a:gd name="T24" fmla="*/ 28 w 107"/>
                  <a:gd name="T25" fmla="*/ 12 h 52"/>
                  <a:gd name="T26" fmla="*/ 31 w 107"/>
                  <a:gd name="T27" fmla="*/ 10 h 52"/>
                  <a:gd name="T28" fmla="*/ 34 w 107"/>
                  <a:gd name="T29" fmla="*/ 8 h 52"/>
                  <a:gd name="T30" fmla="*/ 34 w 107"/>
                  <a:gd name="T31" fmla="*/ 0 h 52"/>
                  <a:gd name="T32" fmla="*/ 31 w 107"/>
                  <a:gd name="T33" fmla="*/ 0 h 52"/>
                  <a:gd name="T34" fmla="*/ 27 w 107"/>
                  <a:gd name="T35" fmla="*/ 1 h 52"/>
                  <a:gd name="T36" fmla="*/ 23 w 107"/>
                  <a:gd name="T37" fmla="*/ 2 h 52"/>
                  <a:gd name="T38" fmla="*/ 18 w 107"/>
                  <a:gd name="T39" fmla="*/ 4 h 52"/>
                  <a:gd name="T40" fmla="*/ 13 w 107"/>
                  <a:gd name="T41" fmla="*/ 7 h 52"/>
                  <a:gd name="T42" fmla="*/ 8 w 107"/>
                  <a:gd name="T43" fmla="*/ 9 h 52"/>
                  <a:gd name="T44" fmla="*/ 6 w 107"/>
                  <a:gd name="T45" fmla="*/ 11 h 52"/>
                  <a:gd name="T46" fmla="*/ 4 w 107"/>
                  <a:gd name="T47" fmla="*/ 12 h 52"/>
                  <a:gd name="T48" fmla="*/ 2 w 107"/>
                  <a:gd name="T49" fmla="*/ 14 h 52"/>
                  <a:gd name="T50" fmla="*/ 0 w 107"/>
                  <a:gd name="T51" fmla="*/ 16 h 5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07" h="52">
                    <a:moveTo>
                      <a:pt x="0" y="50"/>
                    </a:moveTo>
                    <a:lnTo>
                      <a:pt x="6" y="51"/>
                    </a:lnTo>
                    <a:lnTo>
                      <a:pt x="9" y="52"/>
                    </a:lnTo>
                    <a:lnTo>
                      <a:pt x="13" y="52"/>
                    </a:lnTo>
                    <a:lnTo>
                      <a:pt x="17" y="52"/>
                    </a:lnTo>
                    <a:lnTo>
                      <a:pt x="24" y="50"/>
                    </a:lnTo>
                    <a:lnTo>
                      <a:pt x="34" y="50"/>
                    </a:lnTo>
                    <a:lnTo>
                      <a:pt x="43" y="49"/>
                    </a:lnTo>
                    <a:lnTo>
                      <a:pt x="53" y="48"/>
                    </a:lnTo>
                    <a:lnTo>
                      <a:pt x="62" y="47"/>
                    </a:lnTo>
                    <a:lnTo>
                      <a:pt x="70" y="43"/>
                    </a:lnTo>
                    <a:lnTo>
                      <a:pt x="79" y="40"/>
                    </a:lnTo>
                    <a:lnTo>
                      <a:pt x="88" y="36"/>
                    </a:lnTo>
                    <a:lnTo>
                      <a:pt x="97" y="31"/>
                    </a:lnTo>
                    <a:lnTo>
                      <a:pt x="107" y="24"/>
                    </a:lnTo>
                    <a:lnTo>
                      <a:pt x="107" y="0"/>
                    </a:lnTo>
                    <a:lnTo>
                      <a:pt x="98" y="1"/>
                    </a:lnTo>
                    <a:lnTo>
                      <a:pt x="86" y="3"/>
                    </a:lnTo>
                    <a:lnTo>
                      <a:pt x="72" y="7"/>
                    </a:lnTo>
                    <a:lnTo>
                      <a:pt x="56" y="13"/>
                    </a:lnTo>
                    <a:lnTo>
                      <a:pt x="41" y="20"/>
                    </a:lnTo>
                    <a:lnTo>
                      <a:pt x="25" y="28"/>
                    </a:lnTo>
                    <a:lnTo>
                      <a:pt x="19" y="33"/>
                    </a:lnTo>
                    <a:lnTo>
                      <a:pt x="12" y="38"/>
                    </a:lnTo>
                    <a:lnTo>
                      <a:pt x="6" y="43"/>
                    </a:lnTo>
                    <a:lnTo>
                      <a:pt x="0" y="50"/>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70" name="Freeform 469"/>
              <p:cNvSpPr>
                <a:spLocks/>
              </p:cNvSpPr>
              <p:nvPr/>
            </p:nvSpPr>
            <p:spPr bwMode="auto">
              <a:xfrm>
                <a:off x="1381" y="1244"/>
                <a:ext cx="79" cy="32"/>
              </a:xfrm>
              <a:custGeom>
                <a:avLst/>
                <a:gdLst>
                  <a:gd name="T0" fmla="*/ 9 w 246"/>
                  <a:gd name="T1" fmla="*/ 32 h 99"/>
                  <a:gd name="T2" fmla="*/ 7 w 246"/>
                  <a:gd name="T3" fmla="*/ 31 h 99"/>
                  <a:gd name="T4" fmla="*/ 5 w 246"/>
                  <a:gd name="T5" fmla="*/ 31 h 99"/>
                  <a:gd name="T6" fmla="*/ 4 w 246"/>
                  <a:gd name="T7" fmla="*/ 30 h 99"/>
                  <a:gd name="T8" fmla="*/ 3 w 246"/>
                  <a:gd name="T9" fmla="*/ 29 h 99"/>
                  <a:gd name="T10" fmla="*/ 2 w 246"/>
                  <a:gd name="T11" fmla="*/ 28 h 99"/>
                  <a:gd name="T12" fmla="*/ 1 w 246"/>
                  <a:gd name="T13" fmla="*/ 27 h 99"/>
                  <a:gd name="T14" fmla="*/ 0 w 246"/>
                  <a:gd name="T15" fmla="*/ 25 h 99"/>
                  <a:gd name="T16" fmla="*/ 0 w 246"/>
                  <a:gd name="T17" fmla="*/ 24 h 99"/>
                  <a:gd name="T18" fmla="*/ 0 w 246"/>
                  <a:gd name="T19" fmla="*/ 22 h 99"/>
                  <a:gd name="T20" fmla="*/ 0 w 246"/>
                  <a:gd name="T21" fmla="*/ 21 h 99"/>
                  <a:gd name="T22" fmla="*/ 1 w 246"/>
                  <a:gd name="T23" fmla="*/ 19 h 99"/>
                  <a:gd name="T24" fmla="*/ 2 w 246"/>
                  <a:gd name="T25" fmla="*/ 18 h 99"/>
                  <a:gd name="T26" fmla="*/ 3 w 246"/>
                  <a:gd name="T27" fmla="*/ 16 h 99"/>
                  <a:gd name="T28" fmla="*/ 6 w 246"/>
                  <a:gd name="T29" fmla="*/ 13 h 99"/>
                  <a:gd name="T30" fmla="*/ 8 w 246"/>
                  <a:gd name="T31" fmla="*/ 11 h 99"/>
                  <a:gd name="T32" fmla="*/ 11 w 246"/>
                  <a:gd name="T33" fmla="*/ 9 h 99"/>
                  <a:gd name="T34" fmla="*/ 15 w 246"/>
                  <a:gd name="T35" fmla="*/ 7 h 99"/>
                  <a:gd name="T36" fmla="*/ 18 w 246"/>
                  <a:gd name="T37" fmla="*/ 6 h 99"/>
                  <a:gd name="T38" fmla="*/ 22 w 246"/>
                  <a:gd name="T39" fmla="*/ 5 h 99"/>
                  <a:gd name="T40" fmla="*/ 26 w 246"/>
                  <a:gd name="T41" fmla="*/ 3 h 99"/>
                  <a:gd name="T42" fmla="*/ 30 w 246"/>
                  <a:gd name="T43" fmla="*/ 2 h 99"/>
                  <a:gd name="T44" fmla="*/ 33 w 246"/>
                  <a:gd name="T45" fmla="*/ 1 h 99"/>
                  <a:gd name="T46" fmla="*/ 40 w 246"/>
                  <a:gd name="T47" fmla="*/ 0 h 99"/>
                  <a:gd name="T48" fmla="*/ 45 w 246"/>
                  <a:gd name="T49" fmla="*/ 0 h 99"/>
                  <a:gd name="T50" fmla="*/ 54 w 246"/>
                  <a:gd name="T51" fmla="*/ 0 h 99"/>
                  <a:gd name="T52" fmla="*/ 62 w 246"/>
                  <a:gd name="T53" fmla="*/ 0 h 99"/>
                  <a:gd name="T54" fmla="*/ 70 w 246"/>
                  <a:gd name="T55" fmla="*/ 1 h 99"/>
                  <a:gd name="T56" fmla="*/ 79 w 246"/>
                  <a:gd name="T57" fmla="*/ 2 h 99"/>
                  <a:gd name="T58" fmla="*/ 78 w 246"/>
                  <a:gd name="T59" fmla="*/ 4 h 99"/>
                  <a:gd name="T60" fmla="*/ 77 w 246"/>
                  <a:gd name="T61" fmla="*/ 5 h 99"/>
                  <a:gd name="T62" fmla="*/ 76 w 246"/>
                  <a:gd name="T63" fmla="*/ 6 h 99"/>
                  <a:gd name="T64" fmla="*/ 74 w 246"/>
                  <a:gd name="T65" fmla="*/ 8 h 99"/>
                  <a:gd name="T66" fmla="*/ 69 w 246"/>
                  <a:gd name="T67" fmla="*/ 12 h 99"/>
                  <a:gd name="T68" fmla="*/ 64 w 246"/>
                  <a:gd name="T69" fmla="*/ 15 h 99"/>
                  <a:gd name="T70" fmla="*/ 58 w 246"/>
                  <a:gd name="T71" fmla="*/ 18 h 99"/>
                  <a:gd name="T72" fmla="*/ 52 w 246"/>
                  <a:gd name="T73" fmla="*/ 20 h 99"/>
                  <a:gd name="T74" fmla="*/ 49 w 246"/>
                  <a:gd name="T75" fmla="*/ 21 h 99"/>
                  <a:gd name="T76" fmla="*/ 46 w 246"/>
                  <a:gd name="T77" fmla="*/ 21 h 99"/>
                  <a:gd name="T78" fmla="*/ 43 w 246"/>
                  <a:gd name="T79" fmla="*/ 22 h 99"/>
                  <a:gd name="T80" fmla="*/ 40 w 246"/>
                  <a:gd name="T81" fmla="*/ 22 h 99"/>
                  <a:gd name="T82" fmla="*/ 39 w 246"/>
                  <a:gd name="T83" fmla="*/ 22 h 99"/>
                  <a:gd name="T84" fmla="*/ 35 w 246"/>
                  <a:gd name="T85" fmla="*/ 22 h 99"/>
                  <a:gd name="T86" fmla="*/ 32 w 246"/>
                  <a:gd name="T87" fmla="*/ 22 h 99"/>
                  <a:gd name="T88" fmla="*/ 30 w 246"/>
                  <a:gd name="T89" fmla="*/ 22 h 99"/>
                  <a:gd name="T90" fmla="*/ 28 w 246"/>
                  <a:gd name="T91" fmla="*/ 22 h 99"/>
                  <a:gd name="T92" fmla="*/ 26 w 246"/>
                  <a:gd name="T93" fmla="*/ 23 h 99"/>
                  <a:gd name="T94" fmla="*/ 23 w 246"/>
                  <a:gd name="T95" fmla="*/ 25 h 99"/>
                  <a:gd name="T96" fmla="*/ 20 w 246"/>
                  <a:gd name="T97" fmla="*/ 27 h 99"/>
                  <a:gd name="T98" fmla="*/ 17 w 246"/>
                  <a:gd name="T99" fmla="*/ 28 h 99"/>
                  <a:gd name="T100" fmla="*/ 14 w 246"/>
                  <a:gd name="T101" fmla="*/ 30 h 99"/>
                  <a:gd name="T102" fmla="*/ 11 w 246"/>
                  <a:gd name="T103" fmla="*/ 31 h 99"/>
                  <a:gd name="T104" fmla="*/ 9 w 246"/>
                  <a:gd name="T105" fmla="*/ 32 h 9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46" h="99">
                    <a:moveTo>
                      <a:pt x="27" y="99"/>
                    </a:moveTo>
                    <a:lnTo>
                      <a:pt x="22" y="97"/>
                    </a:lnTo>
                    <a:lnTo>
                      <a:pt x="17" y="96"/>
                    </a:lnTo>
                    <a:lnTo>
                      <a:pt x="12" y="93"/>
                    </a:lnTo>
                    <a:lnTo>
                      <a:pt x="9" y="90"/>
                    </a:lnTo>
                    <a:lnTo>
                      <a:pt x="6" y="86"/>
                    </a:lnTo>
                    <a:lnTo>
                      <a:pt x="2" y="82"/>
                    </a:lnTo>
                    <a:lnTo>
                      <a:pt x="1" y="78"/>
                    </a:lnTo>
                    <a:lnTo>
                      <a:pt x="0" y="73"/>
                    </a:lnTo>
                    <a:lnTo>
                      <a:pt x="0" y="69"/>
                    </a:lnTo>
                    <a:lnTo>
                      <a:pt x="1" y="65"/>
                    </a:lnTo>
                    <a:lnTo>
                      <a:pt x="3" y="60"/>
                    </a:lnTo>
                    <a:lnTo>
                      <a:pt x="5" y="56"/>
                    </a:lnTo>
                    <a:lnTo>
                      <a:pt x="10" y="49"/>
                    </a:lnTo>
                    <a:lnTo>
                      <a:pt x="18" y="41"/>
                    </a:lnTo>
                    <a:lnTo>
                      <a:pt x="25" y="34"/>
                    </a:lnTo>
                    <a:lnTo>
                      <a:pt x="35" y="28"/>
                    </a:lnTo>
                    <a:lnTo>
                      <a:pt x="46" y="23"/>
                    </a:lnTo>
                    <a:lnTo>
                      <a:pt x="57" y="18"/>
                    </a:lnTo>
                    <a:lnTo>
                      <a:pt x="69" y="14"/>
                    </a:lnTo>
                    <a:lnTo>
                      <a:pt x="81" y="10"/>
                    </a:lnTo>
                    <a:lnTo>
                      <a:pt x="92" y="7"/>
                    </a:lnTo>
                    <a:lnTo>
                      <a:pt x="104" y="4"/>
                    </a:lnTo>
                    <a:lnTo>
                      <a:pt x="124" y="1"/>
                    </a:lnTo>
                    <a:lnTo>
                      <a:pt x="140" y="0"/>
                    </a:lnTo>
                    <a:lnTo>
                      <a:pt x="168" y="0"/>
                    </a:lnTo>
                    <a:lnTo>
                      <a:pt x="193" y="1"/>
                    </a:lnTo>
                    <a:lnTo>
                      <a:pt x="219" y="2"/>
                    </a:lnTo>
                    <a:lnTo>
                      <a:pt x="246" y="6"/>
                    </a:lnTo>
                    <a:lnTo>
                      <a:pt x="244" y="11"/>
                    </a:lnTo>
                    <a:lnTo>
                      <a:pt x="241" y="15"/>
                    </a:lnTo>
                    <a:lnTo>
                      <a:pt x="236" y="20"/>
                    </a:lnTo>
                    <a:lnTo>
                      <a:pt x="231" y="26"/>
                    </a:lnTo>
                    <a:lnTo>
                      <a:pt x="215" y="36"/>
                    </a:lnTo>
                    <a:lnTo>
                      <a:pt x="199" y="46"/>
                    </a:lnTo>
                    <a:lnTo>
                      <a:pt x="180" y="55"/>
                    </a:lnTo>
                    <a:lnTo>
                      <a:pt x="162" y="61"/>
                    </a:lnTo>
                    <a:lnTo>
                      <a:pt x="152" y="64"/>
                    </a:lnTo>
                    <a:lnTo>
                      <a:pt x="143" y="66"/>
                    </a:lnTo>
                    <a:lnTo>
                      <a:pt x="134" y="67"/>
                    </a:lnTo>
                    <a:lnTo>
                      <a:pt x="126" y="67"/>
                    </a:lnTo>
                    <a:lnTo>
                      <a:pt x="120" y="67"/>
                    </a:lnTo>
                    <a:lnTo>
                      <a:pt x="110" y="67"/>
                    </a:lnTo>
                    <a:lnTo>
                      <a:pt x="100" y="67"/>
                    </a:lnTo>
                    <a:lnTo>
                      <a:pt x="93" y="67"/>
                    </a:lnTo>
                    <a:lnTo>
                      <a:pt x="88" y="69"/>
                    </a:lnTo>
                    <a:lnTo>
                      <a:pt x="80" y="72"/>
                    </a:lnTo>
                    <a:lnTo>
                      <a:pt x="72" y="77"/>
                    </a:lnTo>
                    <a:lnTo>
                      <a:pt x="63" y="83"/>
                    </a:lnTo>
                    <a:lnTo>
                      <a:pt x="53" y="88"/>
                    </a:lnTo>
                    <a:lnTo>
                      <a:pt x="44" y="93"/>
                    </a:lnTo>
                    <a:lnTo>
                      <a:pt x="35" y="96"/>
                    </a:lnTo>
                    <a:lnTo>
                      <a:pt x="27" y="99"/>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71" name="Freeform 470"/>
              <p:cNvSpPr>
                <a:spLocks/>
              </p:cNvSpPr>
              <p:nvPr/>
            </p:nvSpPr>
            <p:spPr bwMode="auto">
              <a:xfrm>
                <a:off x="1294" y="1248"/>
                <a:ext cx="76" cy="40"/>
              </a:xfrm>
              <a:custGeom>
                <a:avLst/>
                <a:gdLst>
                  <a:gd name="T0" fmla="*/ 11 w 233"/>
                  <a:gd name="T1" fmla="*/ 29 h 123"/>
                  <a:gd name="T2" fmla="*/ 3 w 233"/>
                  <a:gd name="T3" fmla="*/ 25 h 123"/>
                  <a:gd name="T4" fmla="*/ 0 w 233"/>
                  <a:gd name="T5" fmla="*/ 18 h 123"/>
                  <a:gd name="T6" fmla="*/ 7 w 233"/>
                  <a:gd name="T7" fmla="*/ 12 h 123"/>
                  <a:gd name="T8" fmla="*/ 13 w 233"/>
                  <a:gd name="T9" fmla="*/ 12 h 123"/>
                  <a:gd name="T10" fmla="*/ 20 w 233"/>
                  <a:gd name="T11" fmla="*/ 12 h 123"/>
                  <a:gd name="T12" fmla="*/ 23 w 233"/>
                  <a:gd name="T13" fmla="*/ 12 h 123"/>
                  <a:gd name="T14" fmla="*/ 27 w 233"/>
                  <a:gd name="T15" fmla="*/ 11 h 123"/>
                  <a:gd name="T16" fmla="*/ 34 w 233"/>
                  <a:gd name="T17" fmla="*/ 7 h 123"/>
                  <a:gd name="T18" fmla="*/ 40 w 233"/>
                  <a:gd name="T19" fmla="*/ 4 h 123"/>
                  <a:gd name="T20" fmla="*/ 48 w 233"/>
                  <a:gd name="T21" fmla="*/ 0 h 123"/>
                  <a:gd name="T22" fmla="*/ 53 w 233"/>
                  <a:gd name="T23" fmla="*/ 3 h 123"/>
                  <a:gd name="T24" fmla="*/ 59 w 233"/>
                  <a:gd name="T25" fmla="*/ 4 h 123"/>
                  <a:gd name="T26" fmla="*/ 62 w 233"/>
                  <a:gd name="T27" fmla="*/ 3 h 123"/>
                  <a:gd name="T28" fmla="*/ 66 w 233"/>
                  <a:gd name="T29" fmla="*/ 2 h 123"/>
                  <a:gd name="T30" fmla="*/ 69 w 233"/>
                  <a:gd name="T31" fmla="*/ 0 h 123"/>
                  <a:gd name="T32" fmla="*/ 76 w 233"/>
                  <a:gd name="T33" fmla="*/ 2 h 123"/>
                  <a:gd name="T34" fmla="*/ 74 w 233"/>
                  <a:gd name="T35" fmla="*/ 6 h 123"/>
                  <a:gd name="T36" fmla="*/ 71 w 233"/>
                  <a:gd name="T37" fmla="*/ 8 h 123"/>
                  <a:gd name="T38" fmla="*/ 68 w 233"/>
                  <a:gd name="T39" fmla="*/ 10 h 123"/>
                  <a:gd name="T40" fmla="*/ 66 w 233"/>
                  <a:gd name="T41" fmla="*/ 14 h 123"/>
                  <a:gd name="T42" fmla="*/ 67 w 233"/>
                  <a:gd name="T43" fmla="*/ 20 h 123"/>
                  <a:gd name="T44" fmla="*/ 60 w 233"/>
                  <a:gd name="T45" fmla="*/ 28 h 123"/>
                  <a:gd name="T46" fmla="*/ 51 w 233"/>
                  <a:gd name="T47" fmla="*/ 31 h 123"/>
                  <a:gd name="T48" fmla="*/ 45 w 233"/>
                  <a:gd name="T49" fmla="*/ 32 h 123"/>
                  <a:gd name="T50" fmla="*/ 38 w 233"/>
                  <a:gd name="T51" fmla="*/ 33 h 123"/>
                  <a:gd name="T52" fmla="*/ 31 w 233"/>
                  <a:gd name="T53" fmla="*/ 34 h 123"/>
                  <a:gd name="T54" fmla="*/ 27 w 233"/>
                  <a:gd name="T55" fmla="*/ 37 h 123"/>
                  <a:gd name="T56" fmla="*/ 22 w 233"/>
                  <a:gd name="T57" fmla="*/ 40 h 123"/>
                  <a:gd name="T58" fmla="*/ 19 w 233"/>
                  <a:gd name="T59" fmla="*/ 40 h 123"/>
                  <a:gd name="T60" fmla="*/ 17 w 233"/>
                  <a:gd name="T61" fmla="*/ 37 h 123"/>
                  <a:gd name="T62" fmla="*/ 16 w 233"/>
                  <a:gd name="T63" fmla="*/ 33 h 12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33" h="123">
                    <a:moveTo>
                      <a:pt x="47" y="93"/>
                    </a:moveTo>
                    <a:lnTo>
                      <a:pt x="33" y="88"/>
                    </a:lnTo>
                    <a:lnTo>
                      <a:pt x="21" y="83"/>
                    </a:lnTo>
                    <a:lnTo>
                      <a:pt x="10" y="78"/>
                    </a:lnTo>
                    <a:lnTo>
                      <a:pt x="0" y="74"/>
                    </a:lnTo>
                    <a:lnTo>
                      <a:pt x="0" y="55"/>
                    </a:lnTo>
                    <a:lnTo>
                      <a:pt x="10" y="46"/>
                    </a:lnTo>
                    <a:lnTo>
                      <a:pt x="20" y="37"/>
                    </a:lnTo>
                    <a:lnTo>
                      <a:pt x="30" y="37"/>
                    </a:lnTo>
                    <a:lnTo>
                      <a:pt x="40" y="37"/>
                    </a:lnTo>
                    <a:lnTo>
                      <a:pt x="51" y="37"/>
                    </a:lnTo>
                    <a:lnTo>
                      <a:pt x="61" y="37"/>
                    </a:lnTo>
                    <a:lnTo>
                      <a:pt x="66" y="37"/>
                    </a:lnTo>
                    <a:lnTo>
                      <a:pt x="72" y="36"/>
                    </a:lnTo>
                    <a:lnTo>
                      <a:pt x="77" y="35"/>
                    </a:lnTo>
                    <a:lnTo>
                      <a:pt x="83" y="33"/>
                    </a:lnTo>
                    <a:lnTo>
                      <a:pt x="94" y="28"/>
                    </a:lnTo>
                    <a:lnTo>
                      <a:pt x="104" y="23"/>
                    </a:lnTo>
                    <a:lnTo>
                      <a:pt x="114" y="17"/>
                    </a:lnTo>
                    <a:lnTo>
                      <a:pt x="123" y="11"/>
                    </a:lnTo>
                    <a:lnTo>
                      <a:pt x="134" y="5"/>
                    </a:lnTo>
                    <a:lnTo>
                      <a:pt x="146" y="0"/>
                    </a:lnTo>
                    <a:lnTo>
                      <a:pt x="153" y="4"/>
                    </a:lnTo>
                    <a:lnTo>
                      <a:pt x="161" y="8"/>
                    </a:lnTo>
                    <a:lnTo>
                      <a:pt x="171" y="11"/>
                    </a:lnTo>
                    <a:lnTo>
                      <a:pt x="181" y="12"/>
                    </a:lnTo>
                    <a:lnTo>
                      <a:pt x="185" y="12"/>
                    </a:lnTo>
                    <a:lnTo>
                      <a:pt x="190" y="10"/>
                    </a:lnTo>
                    <a:lnTo>
                      <a:pt x="196" y="8"/>
                    </a:lnTo>
                    <a:lnTo>
                      <a:pt x="201" y="6"/>
                    </a:lnTo>
                    <a:lnTo>
                      <a:pt x="210" y="2"/>
                    </a:lnTo>
                    <a:lnTo>
                      <a:pt x="213" y="0"/>
                    </a:lnTo>
                    <a:lnTo>
                      <a:pt x="233" y="0"/>
                    </a:lnTo>
                    <a:lnTo>
                      <a:pt x="232" y="6"/>
                    </a:lnTo>
                    <a:lnTo>
                      <a:pt x="231" y="12"/>
                    </a:lnTo>
                    <a:lnTo>
                      <a:pt x="228" y="18"/>
                    </a:lnTo>
                    <a:lnTo>
                      <a:pt x="224" y="22"/>
                    </a:lnTo>
                    <a:lnTo>
                      <a:pt x="219" y="25"/>
                    </a:lnTo>
                    <a:lnTo>
                      <a:pt x="213" y="28"/>
                    </a:lnTo>
                    <a:lnTo>
                      <a:pt x="207" y="30"/>
                    </a:lnTo>
                    <a:lnTo>
                      <a:pt x="200" y="30"/>
                    </a:lnTo>
                    <a:lnTo>
                      <a:pt x="201" y="43"/>
                    </a:lnTo>
                    <a:lnTo>
                      <a:pt x="204" y="52"/>
                    </a:lnTo>
                    <a:lnTo>
                      <a:pt x="206" y="62"/>
                    </a:lnTo>
                    <a:lnTo>
                      <a:pt x="207" y="74"/>
                    </a:lnTo>
                    <a:lnTo>
                      <a:pt x="185" y="85"/>
                    </a:lnTo>
                    <a:lnTo>
                      <a:pt x="166" y="93"/>
                    </a:lnTo>
                    <a:lnTo>
                      <a:pt x="157" y="96"/>
                    </a:lnTo>
                    <a:lnTo>
                      <a:pt x="149" y="98"/>
                    </a:lnTo>
                    <a:lnTo>
                      <a:pt x="139" y="98"/>
                    </a:lnTo>
                    <a:lnTo>
                      <a:pt x="127" y="99"/>
                    </a:lnTo>
                    <a:lnTo>
                      <a:pt x="116" y="100"/>
                    </a:lnTo>
                    <a:lnTo>
                      <a:pt x="105" y="103"/>
                    </a:lnTo>
                    <a:lnTo>
                      <a:pt x="96" y="106"/>
                    </a:lnTo>
                    <a:lnTo>
                      <a:pt x="88" y="111"/>
                    </a:lnTo>
                    <a:lnTo>
                      <a:pt x="82" y="115"/>
                    </a:lnTo>
                    <a:lnTo>
                      <a:pt x="74" y="119"/>
                    </a:lnTo>
                    <a:lnTo>
                      <a:pt x="67" y="122"/>
                    </a:lnTo>
                    <a:lnTo>
                      <a:pt x="61" y="123"/>
                    </a:lnTo>
                    <a:lnTo>
                      <a:pt x="58" y="122"/>
                    </a:lnTo>
                    <a:lnTo>
                      <a:pt x="55" y="119"/>
                    </a:lnTo>
                    <a:lnTo>
                      <a:pt x="53" y="115"/>
                    </a:lnTo>
                    <a:lnTo>
                      <a:pt x="51" y="110"/>
                    </a:lnTo>
                    <a:lnTo>
                      <a:pt x="48" y="100"/>
                    </a:lnTo>
                    <a:lnTo>
                      <a:pt x="47" y="93"/>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72" name="Freeform 471"/>
              <p:cNvSpPr>
                <a:spLocks/>
              </p:cNvSpPr>
              <p:nvPr/>
            </p:nvSpPr>
            <p:spPr bwMode="auto">
              <a:xfrm>
                <a:off x="983" y="1236"/>
                <a:ext cx="157" cy="56"/>
              </a:xfrm>
              <a:custGeom>
                <a:avLst/>
                <a:gdLst>
                  <a:gd name="T0" fmla="*/ 0 w 484"/>
                  <a:gd name="T1" fmla="*/ 48 h 172"/>
                  <a:gd name="T2" fmla="*/ 1 w 484"/>
                  <a:gd name="T3" fmla="*/ 51 h 172"/>
                  <a:gd name="T4" fmla="*/ 3 w 484"/>
                  <a:gd name="T5" fmla="*/ 53 h 172"/>
                  <a:gd name="T6" fmla="*/ 6 w 484"/>
                  <a:gd name="T7" fmla="*/ 54 h 172"/>
                  <a:gd name="T8" fmla="*/ 10 w 484"/>
                  <a:gd name="T9" fmla="*/ 55 h 172"/>
                  <a:gd name="T10" fmla="*/ 17 w 484"/>
                  <a:gd name="T11" fmla="*/ 56 h 172"/>
                  <a:gd name="T12" fmla="*/ 24 w 484"/>
                  <a:gd name="T13" fmla="*/ 56 h 172"/>
                  <a:gd name="T14" fmla="*/ 32 w 484"/>
                  <a:gd name="T15" fmla="*/ 54 h 172"/>
                  <a:gd name="T16" fmla="*/ 45 w 484"/>
                  <a:gd name="T17" fmla="*/ 51 h 172"/>
                  <a:gd name="T18" fmla="*/ 61 w 484"/>
                  <a:gd name="T19" fmla="*/ 44 h 172"/>
                  <a:gd name="T20" fmla="*/ 78 w 484"/>
                  <a:gd name="T21" fmla="*/ 37 h 172"/>
                  <a:gd name="T22" fmla="*/ 93 w 484"/>
                  <a:gd name="T23" fmla="*/ 33 h 172"/>
                  <a:gd name="T24" fmla="*/ 114 w 484"/>
                  <a:gd name="T25" fmla="*/ 28 h 172"/>
                  <a:gd name="T26" fmla="*/ 130 w 484"/>
                  <a:gd name="T27" fmla="*/ 24 h 172"/>
                  <a:gd name="T28" fmla="*/ 141 w 484"/>
                  <a:gd name="T29" fmla="*/ 21 h 172"/>
                  <a:gd name="T30" fmla="*/ 150 w 484"/>
                  <a:gd name="T31" fmla="*/ 17 h 172"/>
                  <a:gd name="T32" fmla="*/ 154 w 484"/>
                  <a:gd name="T33" fmla="*/ 14 h 172"/>
                  <a:gd name="T34" fmla="*/ 156 w 484"/>
                  <a:gd name="T35" fmla="*/ 11 h 172"/>
                  <a:gd name="T36" fmla="*/ 146 w 484"/>
                  <a:gd name="T37" fmla="*/ 8 h 172"/>
                  <a:gd name="T38" fmla="*/ 126 w 484"/>
                  <a:gd name="T39" fmla="*/ 5 h 172"/>
                  <a:gd name="T40" fmla="*/ 107 w 484"/>
                  <a:gd name="T41" fmla="*/ 2 h 172"/>
                  <a:gd name="T42" fmla="*/ 88 w 484"/>
                  <a:gd name="T43" fmla="*/ 0 h 172"/>
                  <a:gd name="T44" fmla="*/ 73 w 484"/>
                  <a:gd name="T45" fmla="*/ 0 h 172"/>
                  <a:gd name="T46" fmla="*/ 66 w 484"/>
                  <a:gd name="T47" fmla="*/ 1 h 172"/>
                  <a:gd name="T48" fmla="*/ 60 w 484"/>
                  <a:gd name="T49" fmla="*/ 3 h 172"/>
                  <a:gd name="T50" fmla="*/ 57 w 484"/>
                  <a:gd name="T51" fmla="*/ 2 h 172"/>
                  <a:gd name="T52" fmla="*/ 55 w 484"/>
                  <a:gd name="T53" fmla="*/ 1 h 172"/>
                  <a:gd name="T54" fmla="*/ 54 w 484"/>
                  <a:gd name="T55" fmla="*/ 3 h 172"/>
                  <a:gd name="T56" fmla="*/ 52 w 484"/>
                  <a:gd name="T57" fmla="*/ 8 h 172"/>
                  <a:gd name="T58" fmla="*/ 50 w 484"/>
                  <a:gd name="T59" fmla="*/ 12 h 172"/>
                  <a:gd name="T60" fmla="*/ 47 w 484"/>
                  <a:gd name="T61" fmla="*/ 15 h 172"/>
                  <a:gd name="T62" fmla="*/ 41 w 484"/>
                  <a:gd name="T63" fmla="*/ 19 h 172"/>
                  <a:gd name="T64" fmla="*/ 31 w 484"/>
                  <a:gd name="T65" fmla="*/ 22 h 172"/>
                  <a:gd name="T66" fmla="*/ 21 w 484"/>
                  <a:gd name="T67" fmla="*/ 25 h 172"/>
                  <a:gd name="T68" fmla="*/ 12 w 484"/>
                  <a:gd name="T69" fmla="*/ 29 h 172"/>
                  <a:gd name="T70" fmla="*/ 6 w 484"/>
                  <a:gd name="T71" fmla="*/ 32 h 172"/>
                  <a:gd name="T72" fmla="*/ 3 w 484"/>
                  <a:gd name="T73" fmla="*/ 35 h 172"/>
                  <a:gd name="T74" fmla="*/ 1 w 484"/>
                  <a:gd name="T75" fmla="*/ 39 h 172"/>
                  <a:gd name="T76" fmla="*/ 0 w 484"/>
                  <a:gd name="T77" fmla="*/ 44 h 17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484" h="172">
                    <a:moveTo>
                      <a:pt x="0" y="142"/>
                    </a:moveTo>
                    <a:lnTo>
                      <a:pt x="0" y="147"/>
                    </a:lnTo>
                    <a:lnTo>
                      <a:pt x="1" y="152"/>
                    </a:lnTo>
                    <a:lnTo>
                      <a:pt x="3" y="156"/>
                    </a:lnTo>
                    <a:lnTo>
                      <a:pt x="6" y="159"/>
                    </a:lnTo>
                    <a:lnTo>
                      <a:pt x="9" y="162"/>
                    </a:lnTo>
                    <a:lnTo>
                      <a:pt x="13" y="165"/>
                    </a:lnTo>
                    <a:lnTo>
                      <a:pt x="17" y="167"/>
                    </a:lnTo>
                    <a:lnTo>
                      <a:pt x="21" y="168"/>
                    </a:lnTo>
                    <a:lnTo>
                      <a:pt x="31" y="170"/>
                    </a:lnTo>
                    <a:lnTo>
                      <a:pt x="41" y="172"/>
                    </a:lnTo>
                    <a:lnTo>
                      <a:pt x="51" y="172"/>
                    </a:lnTo>
                    <a:lnTo>
                      <a:pt x="59" y="172"/>
                    </a:lnTo>
                    <a:lnTo>
                      <a:pt x="73" y="172"/>
                    </a:lnTo>
                    <a:lnTo>
                      <a:pt x="86" y="170"/>
                    </a:lnTo>
                    <a:lnTo>
                      <a:pt x="99" y="167"/>
                    </a:lnTo>
                    <a:lnTo>
                      <a:pt x="113" y="164"/>
                    </a:lnTo>
                    <a:lnTo>
                      <a:pt x="139" y="156"/>
                    </a:lnTo>
                    <a:lnTo>
                      <a:pt x="164" y="146"/>
                    </a:lnTo>
                    <a:lnTo>
                      <a:pt x="189" y="135"/>
                    </a:lnTo>
                    <a:lnTo>
                      <a:pt x="215" y="124"/>
                    </a:lnTo>
                    <a:lnTo>
                      <a:pt x="240" y="113"/>
                    </a:lnTo>
                    <a:lnTo>
                      <a:pt x="265" y="104"/>
                    </a:lnTo>
                    <a:lnTo>
                      <a:pt x="287" y="100"/>
                    </a:lnTo>
                    <a:lnTo>
                      <a:pt x="316" y="94"/>
                    </a:lnTo>
                    <a:lnTo>
                      <a:pt x="350" y="87"/>
                    </a:lnTo>
                    <a:lnTo>
                      <a:pt x="385" y="80"/>
                    </a:lnTo>
                    <a:lnTo>
                      <a:pt x="401" y="75"/>
                    </a:lnTo>
                    <a:lnTo>
                      <a:pt x="418" y="70"/>
                    </a:lnTo>
                    <a:lnTo>
                      <a:pt x="434" y="64"/>
                    </a:lnTo>
                    <a:lnTo>
                      <a:pt x="449" y="58"/>
                    </a:lnTo>
                    <a:lnTo>
                      <a:pt x="461" y="52"/>
                    </a:lnTo>
                    <a:lnTo>
                      <a:pt x="471" y="46"/>
                    </a:lnTo>
                    <a:lnTo>
                      <a:pt x="475" y="42"/>
                    </a:lnTo>
                    <a:lnTo>
                      <a:pt x="479" y="39"/>
                    </a:lnTo>
                    <a:lnTo>
                      <a:pt x="482" y="35"/>
                    </a:lnTo>
                    <a:lnTo>
                      <a:pt x="484" y="31"/>
                    </a:lnTo>
                    <a:lnTo>
                      <a:pt x="449" y="26"/>
                    </a:lnTo>
                    <a:lnTo>
                      <a:pt x="417" y="21"/>
                    </a:lnTo>
                    <a:lnTo>
                      <a:pt x="387" y="16"/>
                    </a:lnTo>
                    <a:lnTo>
                      <a:pt x="359" y="10"/>
                    </a:lnTo>
                    <a:lnTo>
                      <a:pt x="331" y="6"/>
                    </a:lnTo>
                    <a:lnTo>
                      <a:pt x="303" y="3"/>
                    </a:lnTo>
                    <a:lnTo>
                      <a:pt x="272" y="0"/>
                    </a:lnTo>
                    <a:lnTo>
                      <a:pt x="239" y="0"/>
                    </a:lnTo>
                    <a:lnTo>
                      <a:pt x="225" y="0"/>
                    </a:lnTo>
                    <a:lnTo>
                      <a:pt x="213" y="2"/>
                    </a:lnTo>
                    <a:lnTo>
                      <a:pt x="203" y="4"/>
                    </a:lnTo>
                    <a:lnTo>
                      <a:pt x="195" y="6"/>
                    </a:lnTo>
                    <a:lnTo>
                      <a:pt x="186" y="8"/>
                    </a:lnTo>
                    <a:lnTo>
                      <a:pt x="180" y="7"/>
                    </a:lnTo>
                    <a:lnTo>
                      <a:pt x="176" y="6"/>
                    </a:lnTo>
                    <a:lnTo>
                      <a:pt x="173" y="5"/>
                    </a:lnTo>
                    <a:lnTo>
                      <a:pt x="169" y="3"/>
                    </a:lnTo>
                    <a:lnTo>
                      <a:pt x="165" y="0"/>
                    </a:lnTo>
                    <a:lnTo>
                      <a:pt x="165" y="8"/>
                    </a:lnTo>
                    <a:lnTo>
                      <a:pt x="163" y="17"/>
                    </a:lnTo>
                    <a:lnTo>
                      <a:pt x="161" y="24"/>
                    </a:lnTo>
                    <a:lnTo>
                      <a:pt x="159" y="31"/>
                    </a:lnTo>
                    <a:lnTo>
                      <a:pt x="154" y="36"/>
                    </a:lnTo>
                    <a:lnTo>
                      <a:pt x="150" y="42"/>
                    </a:lnTo>
                    <a:lnTo>
                      <a:pt x="144" y="46"/>
                    </a:lnTo>
                    <a:lnTo>
                      <a:pt x="139" y="50"/>
                    </a:lnTo>
                    <a:lnTo>
                      <a:pt x="127" y="58"/>
                    </a:lnTo>
                    <a:lnTo>
                      <a:pt x="113" y="63"/>
                    </a:lnTo>
                    <a:lnTo>
                      <a:pt x="97" y="69"/>
                    </a:lnTo>
                    <a:lnTo>
                      <a:pt x="82" y="73"/>
                    </a:lnTo>
                    <a:lnTo>
                      <a:pt x="66" y="78"/>
                    </a:lnTo>
                    <a:lnTo>
                      <a:pt x="52" y="82"/>
                    </a:lnTo>
                    <a:lnTo>
                      <a:pt x="38" y="88"/>
                    </a:lnTo>
                    <a:lnTo>
                      <a:pt x="25" y="94"/>
                    </a:lnTo>
                    <a:lnTo>
                      <a:pt x="19" y="98"/>
                    </a:lnTo>
                    <a:lnTo>
                      <a:pt x="15" y="103"/>
                    </a:lnTo>
                    <a:lnTo>
                      <a:pt x="10" y="107"/>
                    </a:lnTo>
                    <a:lnTo>
                      <a:pt x="6" y="113"/>
                    </a:lnTo>
                    <a:lnTo>
                      <a:pt x="3" y="119"/>
                    </a:lnTo>
                    <a:lnTo>
                      <a:pt x="1" y="126"/>
                    </a:lnTo>
                    <a:lnTo>
                      <a:pt x="0" y="134"/>
                    </a:lnTo>
                    <a:lnTo>
                      <a:pt x="0" y="142"/>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73" name="Freeform 472"/>
              <p:cNvSpPr>
                <a:spLocks/>
              </p:cNvSpPr>
              <p:nvPr/>
            </p:nvSpPr>
            <p:spPr bwMode="auto">
              <a:xfrm>
                <a:off x="1043" y="1255"/>
                <a:ext cx="221" cy="79"/>
              </a:xfrm>
              <a:custGeom>
                <a:avLst/>
                <a:gdLst>
                  <a:gd name="T0" fmla="*/ 102 w 684"/>
                  <a:gd name="T1" fmla="*/ 2 h 240"/>
                  <a:gd name="T2" fmla="*/ 98 w 684"/>
                  <a:gd name="T3" fmla="*/ 9 h 240"/>
                  <a:gd name="T4" fmla="*/ 96 w 684"/>
                  <a:gd name="T5" fmla="*/ 13 h 240"/>
                  <a:gd name="T6" fmla="*/ 97 w 684"/>
                  <a:gd name="T7" fmla="*/ 14 h 240"/>
                  <a:gd name="T8" fmla="*/ 109 w 684"/>
                  <a:gd name="T9" fmla="*/ 13 h 240"/>
                  <a:gd name="T10" fmla="*/ 120 w 684"/>
                  <a:gd name="T11" fmla="*/ 6 h 240"/>
                  <a:gd name="T12" fmla="*/ 122 w 684"/>
                  <a:gd name="T13" fmla="*/ 13 h 240"/>
                  <a:gd name="T14" fmla="*/ 122 w 684"/>
                  <a:gd name="T15" fmla="*/ 18 h 240"/>
                  <a:gd name="T16" fmla="*/ 131 w 684"/>
                  <a:gd name="T17" fmla="*/ 23 h 240"/>
                  <a:gd name="T18" fmla="*/ 165 w 684"/>
                  <a:gd name="T19" fmla="*/ 17 h 240"/>
                  <a:gd name="T20" fmla="*/ 166 w 684"/>
                  <a:gd name="T21" fmla="*/ 23 h 240"/>
                  <a:gd name="T22" fmla="*/ 175 w 684"/>
                  <a:gd name="T23" fmla="*/ 21 h 240"/>
                  <a:gd name="T24" fmla="*/ 180 w 684"/>
                  <a:gd name="T25" fmla="*/ 15 h 240"/>
                  <a:gd name="T26" fmla="*/ 180 w 684"/>
                  <a:gd name="T27" fmla="*/ 6 h 240"/>
                  <a:gd name="T28" fmla="*/ 182 w 684"/>
                  <a:gd name="T29" fmla="*/ 3 h 240"/>
                  <a:gd name="T30" fmla="*/ 187 w 684"/>
                  <a:gd name="T31" fmla="*/ 0 h 240"/>
                  <a:gd name="T32" fmla="*/ 202 w 684"/>
                  <a:gd name="T33" fmla="*/ 1 h 240"/>
                  <a:gd name="T34" fmla="*/ 208 w 684"/>
                  <a:gd name="T35" fmla="*/ 0 h 240"/>
                  <a:gd name="T36" fmla="*/ 212 w 684"/>
                  <a:gd name="T37" fmla="*/ 13 h 240"/>
                  <a:gd name="T38" fmla="*/ 211 w 684"/>
                  <a:gd name="T39" fmla="*/ 23 h 240"/>
                  <a:gd name="T40" fmla="*/ 206 w 684"/>
                  <a:gd name="T41" fmla="*/ 33 h 240"/>
                  <a:gd name="T42" fmla="*/ 200 w 684"/>
                  <a:gd name="T43" fmla="*/ 41 h 240"/>
                  <a:gd name="T44" fmla="*/ 209 w 684"/>
                  <a:gd name="T45" fmla="*/ 45 h 240"/>
                  <a:gd name="T46" fmla="*/ 217 w 684"/>
                  <a:gd name="T47" fmla="*/ 48 h 240"/>
                  <a:gd name="T48" fmla="*/ 221 w 684"/>
                  <a:gd name="T49" fmla="*/ 59 h 240"/>
                  <a:gd name="T50" fmla="*/ 206 w 684"/>
                  <a:gd name="T51" fmla="*/ 61 h 240"/>
                  <a:gd name="T52" fmla="*/ 196 w 684"/>
                  <a:gd name="T53" fmla="*/ 60 h 240"/>
                  <a:gd name="T54" fmla="*/ 185 w 684"/>
                  <a:gd name="T55" fmla="*/ 59 h 240"/>
                  <a:gd name="T56" fmla="*/ 182 w 684"/>
                  <a:gd name="T57" fmla="*/ 61 h 240"/>
                  <a:gd name="T58" fmla="*/ 175 w 684"/>
                  <a:gd name="T59" fmla="*/ 66 h 240"/>
                  <a:gd name="T60" fmla="*/ 169 w 684"/>
                  <a:gd name="T61" fmla="*/ 69 h 240"/>
                  <a:gd name="T62" fmla="*/ 159 w 684"/>
                  <a:gd name="T63" fmla="*/ 69 h 240"/>
                  <a:gd name="T64" fmla="*/ 146 w 684"/>
                  <a:gd name="T65" fmla="*/ 67 h 240"/>
                  <a:gd name="T66" fmla="*/ 136 w 684"/>
                  <a:gd name="T67" fmla="*/ 65 h 240"/>
                  <a:gd name="T68" fmla="*/ 109 w 684"/>
                  <a:gd name="T69" fmla="*/ 69 h 240"/>
                  <a:gd name="T70" fmla="*/ 75 w 684"/>
                  <a:gd name="T71" fmla="*/ 76 h 240"/>
                  <a:gd name="T72" fmla="*/ 55 w 684"/>
                  <a:gd name="T73" fmla="*/ 78 h 240"/>
                  <a:gd name="T74" fmla="*/ 40 w 684"/>
                  <a:gd name="T75" fmla="*/ 78 h 240"/>
                  <a:gd name="T76" fmla="*/ 32 w 684"/>
                  <a:gd name="T77" fmla="*/ 75 h 240"/>
                  <a:gd name="T78" fmla="*/ 22 w 684"/>
                  <a:gd name="T79" fmla="*/ 68 h 240"/>
                  <a:gd name="T80" fmla="*/ 9 w 684"/>
                  <a:gd name="T81" fmla="*/ 65 h 240"/>
                  <a:gd name="T82" fmla="*/ 0 w 684"/>
                  <a:gd name="T83" fmla="*/ 57 h 240"/>
                  <a:gd name="T84" fmla="*/ 21 w 684"/>
                  <a:gd name="T85" fmla="*/ 52 h 240"/>
                  <a:gd name="T86" fmla="*/ 32 w 684"/>
                  <a:gd name="T87" fmla="*/ 51 h 240"/>
                  <a:gd name="T88" fmla="*/ 50 w 684"/>
                  <a:gd name="T89" fmla="*/ 53 h 240"/>
                  <a:gd name="T90" fmla="*/ 65 w 684"/>
                  <a:gd name="T91" fmla="*/ 54 h 240"/>
                  <a:gd name="T92" fmla="*/ 72 w 684"/>
                  <a:gd name="T93" fmla="*/ 53 h 240"/>
                  <a:gd name="T94" fmla="*/ 8 w 684"/>
                  <a:gd name="T95" fmla="*/ 45 h 240"/>
                  <a:gd name="T96" fmla="*/ 17 w 684"/>
                  <a:gd name="T97" fmla="*/ 42 h 240"/>
                  <a:gd name="T98" fmla="*/ 35 w 684"/>
                  <a:gd name="T99" fmla="*/ 39 h 240"/>
                  <a:gd name="T100" fmla="*/ 53 w 684"/>
                  <a:gd name="T101" fmla="*/ 36 h 240"/>
                  <a:gd name="T102" fmla="*/ 60 w 684"/>
                  <a:gd name="T103" fmla="*/ 33 h 240"/>
                  <a:gd name="T104" fmla="*/ 54 w 684"/>
                  <a:gd name="T105" fmla="*/ 31 h 240"/>
                  <a:gd name="T106" fmla="*/ 40 w 684"/>
                  <a:gd name="T107" fmla="*/ 32 h 240"/>
                  <a:gd name="T108" fmla="*/ 23 w 684"/>
                  <a:gd name="T109" fmla="*/ 36 h 240"/>
                  <a:gd name="T110" fmla="*/ 17 w 684"/>
                  <a:gd name="T111" fmla="*/ 35 h 240"/>
                  <a:gd name="T112" fmla="*/ 18 w 684"/>
                  <a:gd name="T113" fmla="*/ 30 h 240"/>
                  <a:gd name="T114" fmla="*/ 17 w 684"/>
                  <a:gd name="T115" fmla="*/ 27 h 240"/>
                  <a:gd name="T116" fmla="*/ 19 w 684"/>
                  <a:gd name="T117" fmla="*/ 26 h 24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684" h="240">
                    <a:moveTo>
                      <a:pt x="60" y="75"/>
                    </a:moveTo>
                    <a:lnTo>
                      <a:pt x="320" y="0"/>
                    </a:lnTo>
                    <a:lnTo>
                      <a:pt x="317" y="5"/>
                    </a:lnTo>
                    <a:lnTo>
                      <a:pt x="314" y="13"/>
                    </a:lnTo>
                    <a:lnTo>
                      <a:pt x="310" y="20"/>
                    </a:lnTo>
                    <a:lnTo>
                      <a:pt x="304" y="27"/>
                    </a:lnTo>
                    <a:lnTo>
                      <a:pt x="300" y="33"/>
                    </a:lnTo>
                    <a:lnTo>
                      <a:pt x="297" y="39"/>
                    </a:lnTo>
                    <a:lnTo>
                      <a:pt x="297" y="41"/>
                    </a:lnTo>
                    <a:lnTo>
                      <a:pt x="297" y="42"/>
                    </a:lnTo>
                    <a:lnTo>
                      <a:pt x="298" y="43"/>
                    </a:lnTo>
                    <a:lnTo>
                      <a:pt x="299" y="43"/>
                    </a:lnTo>
                    <a:lnTo>
                      <a:pt x="315" y="43"/>
                    </a:lnTo>
                    <a:lnTo>
                      <a:pt x="327" y="41"/>
                    </a:lnTo>
                    <a:lnTo>
                      <a:pt x="337" y="39"/>
                    </a:lnTo>
                    <a:lnTo>
                      <a:pt x="346" y="36"/>
                    </a:lnTo>
                    <a:lnTo>
                      <a:pt x="359" y="28"/>
                    </a:lnTo>
                    <a:lnTo>
                      <a:pt x="372" y="19"/>
                    </a:lnTo>
                    <a:lnTo>
                      <a:pt x="376" y="26"/>
                    </a:lnTo>
                    <a:lnTo>
                      <a:pt x="378" y="32"/>
                    </a:lnTo>
                    <a:lnTo>
                      <a:pt x="379" y="38"/>
                    </a:lnTo>
                    <a:lnTo>
                      <a:pt x="378" y="44"/>
                    </a:lnTo>
                    <a:lnTo>
                      <a:pt x="378" y="49"/>
                    </a:lnTo>
                    <a:lnTo>
                      <a:pt x="377" y="55"/>
                    </a:lnTo>
                    <a:lnTo>
                      <a:pt x="378" y="61"/>
                    </a:lnTo>
                    <a:lnTo>
                      <a:pt x="379" y="69"/>
                    </a:lnTo>
                    <a:lnTo>
                      <a:pt x="405" y="69"/>
                    </a:lnTo>
                    <a:lnTo>
                      <a:pt x="512" y="19"/>
                    </a:lnTo>
                    <a:lnTo>
                      <a:pt x="511" y="36"/>
                    </a:lnTo>
                    <a:lnTo>
                      <a:pt x="511" y="51"/>
                    </a:lnTo>
                    <a:lnTo>
                      <a:pt x="511" y="58"/>
                    </a:lnTo>
                    <a:lnTo>
                      <a:pt x="512" y="65"/>
                    </a:lnTo>
                    <a:lnTo>
                      <a:pt x="514" y="70"/>
                    </a:lnTo>
                    <a:lnTo>
                      <a:pt x="518" y="75"/>
                    </a:lnTo>
                    <a:lnTo>
                      <a:pt x="531" y="68"/>
                    </a:lnTo>
                    <a:lnTo>
                      <a:pt x="541" y="63"/>
                    </a:lnTo>
                    <a:lnTo>
                      <a:pt x="549" y="57"/>
                    </a:lnTo>
                    <a:lnTo>
                      <a:pt x="553" y="51"/>
                    </a:lnTo>
                    <a:lnTo>
                      <a:pt x="557" y="45"/>
                    </a:lnTo>
                    <a:lnTo>
                      <a:pt x="558" y="38"/>
                    </a:lnTo>
                    <a:lnTo>
                      <a:pt x="558" y="30"/>
                    </a:lnTo>
                    <a:lnTo>
                      <a:pt x="558" y="19"/>
                    </a:lnTo>
                    <a:lnTo>
                      <a:pt x="559" y="15"/>
                    </a:lnTo>
                    <a:lnTo>
                      <a:pt x="560" y="11"/>
                    </a:lnTo>
                    <a:lnTo>
                      <a:pt x="563" y="8"/>
                    </a:lnTo>
                    <a:lnTo>
                      <a:pt x="566" y="5"/>
                    </a:lnTo>
                    <a:lnTo>
                      <a:pt x="572" y="1"/>
                    </a:lnTo>
                    <a:lnTo>
                      <a:pt x="579" y="0"/>
                    </a:lnTo>
                    <a:lnTo>
                      <a:pt x="600" y="1"/>
                    </a:lnTo>
                    <a:lnTo>
                      <a:pt x="616" y="2"/>
                    </a:lnTo>
                    <a:lnTo>
                      <a:pt x="624" y="3"/>
                    </a:lnTo>
                    <a:lnTo>
                      <a:pt x="630" y="3"/>
                    </a:lnTo>
                    <a:lnTo>
                      <a:pt x="637" y="2"/>
                    </a:lnTo>
                    <a:lnTo>
                      <a:pt x="645" y="0"/>
                    </a:lnTo>
                    <a:lnTo>
                      <a:pt x="650" y="15"/>
                    </a:lnTo>
                    <a:lnTo>
                      <a:pt x="653" y="28"/>
                    </a:lnTo>
                    <a:lnTo>
                      <a:pt x="657" y="39"/>
                    </a:lnTo>
                    <a:lnTo>
                      <a:pt x="658" y="50"/>
                    </a:lnTo>
                    <a:lnTo>
                      <a:pt x="657" y="59"/>
                    </a:lnTo>
                    <a:lnTo>
                      <a:pt x="653" y="70"/>
                    </a:lnTo>
                    <a:lnTo>
                      <a:pt x="649" y="81"/>
                    </a:lnTo>
                    <a:lnTo>
                      <a:pt x="643" y="91"/>
                    </a:lnTo>
                    <a:lnTo>
                      <a:pt x="637" y="101"/>
                    </a:lnTo>
                    <a:lnTo>
                      <a:pt x="630" y="110"/>
                    </a:lnTo>
                    <a:lnTo>
                      <a:pt x="624" y="119"/>
                    </a:lnTo>
                    <a:lnTo>
                      <a:pt x="618" y="124"/>
                    </a:lnTo>
                    <a:lnTo>
                      <a:pt x="628" y="130"/>
                    </a:lnTo>
                    <a:lnTo>
                      <a:pt x="638" y="134"/>
                    </a:lnTo>
                    <a:lnTo>
                      <a:pt x="648" y="137"/>
                    </a:lnTo>
                    <a:lnTo>
                      <a:pt x="657" y="139"/>
                    </a:lnTo>
                    <a:lnTo>
                      <a:pt x="664" y="142"/>
                    </a:lnTo>
                    <a:lnTo>
                      <a:pt x="672" y="145"/>
                    </a:lnTo>
                    <a:lnTo>
                      <a:pt x="679" y="149"/>
                    </a:lnTo>
                    <a:lnTo>
                      <a:pt x="684" y="154"/>
                    </a:lnTo>
                    <a:lnTo>
                      <a:pt x="684" y="180"/>
                    </a:lnTo>
                    <a:lnTo>
                      <a:pt x="665" y="183"/>
                    </a:lnTo>
                    <a:lnTo>
                      <a:pt x="650" y="185"/>
                    </a:lnTo>
                    <a:lnTo>
                      <a:pt x="639" y="185"/>
                    </a:lnTo>
                    <a:lnTo>
                      <a:pt x="629" y="184"/>
                    </a:lnTo>
                    <a:lnTo>
                      <a:pt x="619" y="183"/>
                    </a:lnTo>
                    <a:lnTo>
                      <a:pt x="608" y="181"/>
                    </a:lnTo>
                    <a:lnTo>
                      <a:pt x="595" y="180"/>
                    </a:lnTo>
                    <a:lnTo>
                      <a:pt x="579" y="180"/>
                    </a:lnTo>
                    <a:lnTo>
                      <a:pt x="574" y="180"/>
                    </a:lnTo>
                    <a:lnTo>
                      <a:pt x="571" y="181"/>
                    </a:lnTo>
                    <a:lnTo>
                      <a:pt x="568" y="182"/>
                    </a:lnTo>
                    <a:lnTo>
                      <a:pt x="564" y="184"/>
                    </a:lnTo>
                    <a:lnTo>
                      <a:pt x="557" y="189"/>
                    </a:lnTo>
                    <a:lnTo>
                      <a:pt x="550" y="195"/>
                    </a:lnTo>
                    <a:lnTo>
                      <a:pt x="542" y="200"/>
                    </a:lnTo>
                    <a:lnTo>
                      <a:pt x="534" y="205"/>
                    </a:lnTo>
                    <a:lnTo>
                      <a:pt x="528" y="207"/>
                    </a:lnTo>
                    <a:lnTo>
                      <a:pt x="524" y="209"/>
                    </a:lnTo>
                    <a:lnTo>
                      <a:pt x="518" y="210"/>
                    </a:lnTo>
                    <a:lnTo>
                      <a:pt x="512" y="210"/>
                    </a:lnTo>
                    <a:lnTo>
                      <a:pt x="493" y="209"/>
                    </a:lnTo>
                    <a:lnTo>
                      <a:pt x="478" y="208"/>
                    </a:lnTo>
                    <a:lnTo>
                      <a:pt x="463" y="206"/>
                    </a:lnTo>
                    <a:lnTo>
                      <a:pt x="452" y="204"/>
                    </a:lnTo>
                    <a:lnTo>
                      <a:pt x="441" y="202"/>
                    </a:lnTo>
                    <a:lnTo>
                      <a:pt x="432" y="200"/>
                    </a:lnTo>
                    <a:lnTo>
                      <a:pt x="422" y="198"/>
                    </a:lnTo>
                    <a:lnTo>
                      <a:pt x="412" y="198"/>
                    </a:lnTo>
                    <a:lnTo>
                      <a:pt x="389" y="202"/>
                    </a:lnTo>
                    <a:lnTo>
                      <a:pt x="337" y="211"/>
                    </a:lnTo>
                    <a:lnTo>
                      <a:pt x="283" y="221"/>
                    </a:lnTo>
                    <a:lnTo>
                      <a:pt x="253" y="228"/>
                    </a:lnTo>
                    <a:lnTo>
                      <a:pt x="231" y="230"/>
                    </a:lnTo>
                    <a:lnTo>
                      <a:pt x="209" y="232"/>
                    </a:lnTo>
                    <a:lnTo>
                      <a:pt x="189" y="235"/>
                    </a:lnTo>
                    <a:lnTo>
                      <a:pt x="169" y="238"/>
                    </a:lnTo>
                    <a:lnTo>
                      <a:pt x="150" y="240"/>
                    </a:lnTo>
                    <a:lnTo>
                      <a:pt x="132" y="239"/>
                    </a:lnTo>
                    <a:lnTo>
                      <a:pt x="124" y="238"/>
                    </a:lnTo>
                    <a:lnTo>
                      <a:pt x="115" y="236"/>
                    </a:lnTo>
                    <a:lnTo>
                      <a:pt x="108" y="233"/>
                    </a:lnTo>
                    <a:lnTo>
                      <a:pt x="100" y="228"/>
                    </a:lnTo>
                    <a:lnTo>
                      <a:pt x="100" y="210"/>
                    </a:lnTo>
                    <a:lnTo>
                      <a:pt x="84" y="209"/>
                    </a:lnTo>
                    <a:lnTo>
                      <a:pt x="67" y="208"/>
                    </a:lnTo>
                    <a:lnTo>
                      <a:pt x="53" y="205"/>
                    </a:lnTo>
                    <a:lnTo>
                      <a:pt x="41" y="201"/>
                    </a:lnTo>
                    <a:lnTo>
                      <a:pt x="29" y="196"/>
                    </a:lnTo>
                    <a:lnTo>
                      <a:pt x="18" y="189"/>
                    </a:lnTo>
                    <a:lnTo>
                      <a:pt x="9" y="182"/>
                    </a:lnTo>
                    <a:lnTo>
                      <a:pt x="0" y="173"/>
                    </a:lnTo>
                    <a:lnTo>
                      <a:pt x="28" y="167"/>
                    </a:lnTo>
                    <a:lnTo>
                      <a:pt x="53" y="161"/>
                    </a:lnTo>
                    <a:lnTo>
                      <a:pt x="64" y="159"/>
                    </a:lnTo>
                    <a:lnTo>
                      <a:pt x="76" y="156"/>
                    </a:lnTo>
                    <a:lnTo>
                      <a:pt x="88" y="155"/>
                    </a:lnTo>
                    <a:lnTo>
                      <a:pt x="100" y="154"/>
                    </a:lnTo>
                    <a:lnTo>
                      <a:pt x="121" y="155"/>
                    </a:lnTo>
                    <a:lnTo>
                      <a:pt x="140" y="157"/>
                    </a:lnTo>
                    <a:lnTo>
                      <a:pt x="156" y="160"/>
                    </a:lnTo>
                    <a:lnTo>
                      <a:pt x="171" y="162"/>
                    </a:lnTo>
                    <a:lnTo>
                      <a:pt x="186" y="164"/>
                    </a:lnTo>
                    <a:lnTo>
                      <a:pt x="201" y="165"/>
                    </a:lnTo>
                    <a:lnTo>
                      <a:pt x="209" y="164"/>
                    </a:lnTo>
                    <a:lnTo>
                      <a:pt x="216" y="164"/>
                    </a:lnTo>
                    <a:lnTo>
                      <a:pt x="224" y="162"/>
                    </a:lnTo>
                    <a:lnTo>
                      <a:pt x="233" y="160"/>
                    </a:lnTo>
                    <a:lnTo>
                      <a:pt x="126" y="142"/>
                    </a:lnTo>
                    <a:lnTo>
                      <a:pt x="26" y="136"/>
                    </a:lnTo>
                    <a:lnTo>
                      <a:pt x="34" y="133"/>
                    </a:lnTo>
                    <a:lnTo>
                      <a:pt x="42" y="130"/>
                    </a:lnTo>
                    <a:lnTo>
                      <a:pt x="52" y="128"/>
                    </a:lnTo>
                    <a:lnTo>
                      <a:pt x="62" y="125"/>
                    </a:lnTo>
                    <a:lnTo>
                      <a:pt x="85" y="122"/>
                    </a:lnTo>
                    <a:lnTo>
                      <a:pt x="109" y="117"/>
                    </a:lnTo>
                    <a:lnTo>
                      <a:pt x="133" y="114"/>
                    </a:lnTo>
                    <a:lnTo>
                      <a:pt x="155" y="110"/>
                    </a:lnTo>
                    <a:lnTo>
                      <a:pt x="165" y="108"/>
                    </a:lnTo>
                    <a:lnTo>
                      <a:pt x="174" y="105"/>
                    </a:lnTo>
                    <a:lnTo>
                      <a:pt x="180" y="102"/>
                    </a:lnTo>
                    <a:lnTo>
                      <a:pt x="187" y="99"/>
                    </a:lnTo>
                    <a:lnTo>
                      <a:pt x="180" y="96"/>
                    </a:lnTo>
                    <a:lnTo>
                      <a:pt x="172" y="94"/>
                    </a:lnTo>
                    <a:lnTo>
                      <a:pt x="166" y="93"/>
                    </a:lnTo>
                    <a:lnTo>
                      <a:pt x="158" y="93"/>
                    </a:lnTo>
                    <a:lnTo>
                      <a:pt x="142" y="95"/>
                    </a:lnTo>
                    <a:lnTo>
                      <a:pt x="125" y="98"/>
                    </a:lnTo>
                    <a:lnTo>
                      <a:pt x="107" y="102"/>
                    </a:lnTo>
                    <a:lnTo>
                      <a:pt x="89" y="107"/>
                    </a:lnTo>
                    <a:lnTo>
                      <a:pt x="71" y="110"/>
                    </a:lnTo>
                    <a:lnTo>
                      <a:pt x="54" y="111"/>
                    </a:lnTo>
                    <a:lnTo>
                      <a:pt x="52" y="110"/>
                    </a:lnTo>
                    <a:lnTo>
                      <a:pt x="52" y="106"/>
                    </a:lnTo>
                    <a:lnTo>
                      <a:pt x="53" y="102"/>
                    </a:lnTo>
                    <a:lnTo>
                      <a:pt x="54" y="96"/>
                    </a:lnTo>
                    <a:lnTo>
                      <a:pt x="55" y="90"/>
                    </a:lnTo>
                    <a:lnTo>
                      <a:pt x="55" y="86"/>
                    </a:lnTo>
                    <a:lnTo>
                      <a:pt x="55" y="82"/>
                    </a:lnTo>
                    <a:lnTo>
                      <a:pt x="54" y="81"/>
                    </a:lnTo>
                    <a:lnTo>
                      <a:pt x="55" y="81"/>
                    </a:lnTo>
                    <a:lnTo>
                      <a:pt x="57" y="80"/>
                    </a:lnTo>
                    <a:lnTo>
                      <a:pt x="59" y="78"/>
                    </a:lnTo>
                    <a:lnTo>
                      <a:pt x="60" y="75"/>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74" name="Freeform 473"/>
              <p:cNvSpPr>
                <a:spLocks/>
              </p:cNvSpPr>
              <p:nvPr/>
            </p:nvSpPr>
            <p:spPr bwMode="auto">
              <a:xfrm>
                <a:off x="1645" y="1643"/>
                <a:ext cx="108" cy="93"/>
              </a:xfrm>
              <a:custGeom>
                <a:avLst/>
                <a:gdLst>
                  <a:gd name="T0" fmla="*/ 59 w 332"/>
                  <a:gd name="T1" fmla="*/ 12 h 287"/>
                  <a:gd name="T2" fmla="*/ 66 w 332"/>
                  <a:gd name="T3" fmla="*/ 8 h 287"/>
                  <a:gd name="T4" fmla="*/ 74 w 332"/>
                  <a:gd name="T5" fmla="*/ 2 h 287"/>
                  <a:gd name="T6" fmla="*/ 78 w 332"/>
                  <a:gd name="T7" fmla="*/ 0 h 287"/>
                  <a:gd name="T8" fmla="*/ 80 w 332"/>
                  <a:gd name="T9" fmla="*/ 0 h 287"/>
                  <a:gd name="T10" fmla="*/ 80 w 332"/>
                  <a:gd name="T11" fmla="*/ 4 h 287"/>
                  <a:gd name="T12" fmla="*/ 76 w 332"/>
                  <a:gd name="T13" fmla="*/ 11 h 287"/>
                  <a:gd name="T14" fmla="*/ 71 w 332"/>
                  <a:gd name="T15" fmla="*/ 18 h 287"/>
                  <a:gd name="T16" fmla="*/ 66 w 332"/>
                  <a:gd name="T17" fmla="*/ 22 h 287"/>
                  <a:gd name="T18" fmla="*/ 62 w 332"/>
                  <a:gd name="T19" fmla="*/ 23 h 287"/>
                  <a:gd name="T20" fmla="*/ 62 w 332"/>
                  <a:gd name="T21" fmla="*/ 24 h 287"/>
                  <a:gd name="T22" fmla="*/ 65 w 332"/>
                  <a:gd name="T23" fmla="*/ 24 h 287"/>
                  <a:gd name="T24" fmla="*/ 70 w 332"/>
                  <a:gd name="T25" fmla="*/ 23 h 287"/>
                  <a:gd name="T26" fmla="*/ 73 w 332"/>
                  <a:gd name="T27" fmla="*/ 25 h 287"/>
                  <a:gd name="T28" fmla="*/ 71 w 332"/>
                  <a:gd name="T29" fmla="*/ 29 h 287"/>
                  <a:gd name="T30" fmla="*/ 70 w 332"/>
                  <a:gd name="T31" fmla="*/ 31 h 287"/>
                  <a:gd name="T32" fmla="*/ 71 w 332"/>
                  <a:gd name="T33" fmla="*/ 34 h 287"/>
                  <a:gd name="T34" fmla="*/ 81 w 332"/>
                  <a:gd name="T35" fmla="*/ 37 h 287"/>
                  <a:gd name="T36" fmla="*/ 100 w 332"/>
                  <a:gd name="T37" fmla="*/ 40 h 287"/>
                  <a:gd name="T38" fmla="*/ 105 w 332"/>
                  <a:gd name="T39" fmla="*/ 42 h 287"/>
                  <a:gd name="T40" fmla="*/ 102 w 332"/>
                  <a:gd name="T41" fmla="*/ 45 h 287"/>
                  <a:gd name="T42" fmla="*/ 99 w 332"/>
                  <a:gd name="T43" fmla="*/ 48 h 287"/>
                  <a:gd name="T44" fmla="*/ 97 w 332"/>
                  <a:gd name="T45" fmla="*/ 50 h 287"/>
                  <a:gd name="T46" fmla="*/ 98 w 332"/>
                  <a:gd name="T47" fmla="*/ 52 h 287"/>
                  <a:gd name="T48" fmla="*/ 100 w 332"/>
                  <a:gd name="T49" fmla="*/ 54 h 287"/>
                  <a:gd name="T50" fmla="*/ 104 w 332"/>
                  <a:gd name="T51" fmla="*/ 57 h 287"/>
                  <a:gd name="T52" fmla="*/ 107 w 332"/>
                  <a:gd name="T53" fmla="*/ 60 h 287"/>
                  <a:gd name="T54" fmla="*/ 94 w 332"/>
                  <a:gd name="T55" fmla="*/ 68 h 287"/>
                  <a:gd name="T56" fmla="*/ 78 w 332"/>
                  <a:gd name="T57" fmla="*/ 78 h 287"/>
                  <a:gd name="T58" fmla="*/ 67 w 332"/>
                  <a:gd name="T59" fmla="*/ 87 h 287"/>
                  <a:gd name="T60" fmla="*/ 56 w 332"/>
                  <a:gd name="T61" fmla="*/ 79 h 287"/>
                  <a:gd name="T62" fmla="*/ 59 w 332"/>
                  <a:gd name="T63" fmla="*/ 79 h 287"/>
                  <a:gd name="T64" fmla="*/ 61 w 332"/>
                  <a:gd name="T65" fmla="*/ 78 h 287"/>
                  <a:gd name="T66" fmla="*/ 65 w 332"/>
                  <a:gd name="T67" fmla="*/ 75 h 287"/>
                  <a:gd name="T68" fmla="*/ 48 w 332"/>
                  <a:gd name="T69" fmla="*/ 75 h 287"/>
                  <a:gd name="T70" fmla="*/ 33 w 332"/>
                  <a:gd name="T71" fmla="*/ 75 h 287"/>
                  <a:gd name="T72" fmla="*/ 19 w 332"/>
                  <a:gd name="T73" fmla="*/ 75 h 287"/>
                  <a:gd name="T74" fmla="*/ 9 w 332"/>
                  <a:gd name="T75" fmla="*/ 75 h 287"/>
                  <a:gd name="T76" fmla="*/ 4 w 332"/>
                  <a:gd name="T77" fmla="*/ 74 h 287"/>
                  <a:gd name="T78" fmla="*/ 1 w 332"/>
                  <a:gd name="T79" fmla="*/ 72 h 287"/>
                  <a:gd name="T80" fmla="*/ 0 w 332"/>
                  <a:gd name="T81" fmla="*/ 69 h 287"/>
                  <a:gd name="T82" fmla="*/ 1 w 332"/>
                  <a:gd name="T83" fmla="*/ 66 h 287"/>
                  <a:gd name="T84" fmla="*/ 4 w 332"/>
                  <a:gd name="T85" fmla="*/ 64 h 287"/>
                  <a:gd name="T86" fmla="*/ 13 w 332"/>
                  <a:gd name="T87" fmla="*/ 58 h 287"/>
                  <a:gd name="T88" fmla="*/ 24 w 332"/>
                  <a:gd name="T89" fmla="*/ 52 h 287"/>
                  <a:gd name="T90" fmla="*/ 28 w 332"/>
                  <a:gd name="T91" fmla="*/ 49 h 287"/>
                  <a:gd name="T92" fmla="*/ 30 w 332"/>
                  <a:gd name="T93" fmla="*/ 47 h 287"/>
                  <a:gd name="T94" fmla="*/ 34 w 332"/>
                  <a:gd name="T95" fmla="*/ 42 h 287"/>
                  <a:gd name="T96" fmla="*/ 38 w 332"/>
                  <a:gd name="T97" fmla="*/ 37 h 287"/>
                  <a:gd name="T98" fmla="*/ 42 w 332"/>
                  <a:gd name="T99" fmla="*/ 26 h 287"/>
                  <a:gd name="T100" fmla="*/ 45 w 332"/>
                  <a:gd name="T101" fmla="*/ 21 h 287"/>
                  <a:gd name="T102" fmla="*/ 48 w 332"/>
                  <a:gd name="T103" fmla="*/ 17 h 287"/>
                  <a:gd name="T104" fmla="*/ 51 w 332"/>
                  <a:gd name="T105" fmla="*/ 14 h 287"/>
                  <a:gd name="T106" fmla="*/ 56 w 332"/>
                  <a:gd name="T107" fmla="*/ 13 h 287"/>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32" h="287">
                    <a:moveTo>
                      <a:pt x="173" y="40"/>
                    </a:moveTo>
                    <a:lnTo>
                      <a:pt x="180" y="38"/>
                    </a:lnTo>
                    <a:lnTo>
                      <a:pt x="190" y="32"/>
                    </a:lnTo>
                    <a:lnTo>
                      <a:pt x="202" y="24"/>
                    </a:lnTo>
                    <a:lnTo>
                      <a:pt x="215" y="15"/>
                    </a:lnTo>
                    <a:lnTo>
                      <a:pt x="226" y="7"/>
                    </a:lnTo>
                    <a:lnTo>
                      <a:pt x="237" y="2"/>
                    </a:lnTo>
                    <a:lnTo>
                      <a:pt x="240" y="1"/>
                    </a:lnTo>
                    <a:lnTo>
                      <a:pt x="243" y="0"/>
                    </a:lnTo>
                    <a:lnTo>
                      <a:pt x="246" y="1"/>
                    </a:lnTo>
                    <a:lnTo>
                      <a:pt x="246" y="4"/>
                    </a:lnTo>
                    <a:lnTo>
                      <a:pt x="245" y="12"/>
                    </a:lnTo>
                    <a:lnTo>
                      <a:pt x="240" y="22"/>
                    </a:lnTo>
                    <a:lnTo>
                      <a:pt x="234" y="33"/>
                    </a:lnTo>
                    <a:lnTo>
                      <a:pt x="226" y="44"/>
                    </a:lnTo>
                    <a:lnTo>
                      <a:pt x="217" y="55"/>
                    </a:lnTo>
                    <a:lnTo>
                      <a:pt x="207" y="64"/>
                    </a:lnTo>
                    <a:lnTo>
                      <a:pt x="202" y="67"/>
                    </a:lnTo>
                    <a:lnTo>
                      <a:pt x="196" y="69"/>
                    </a:lnTo>
                    <a:lnTo>
                      <a:pt x="191" y="71"/>
                    </a:lnTo>
                    <a:lnTo>
                      <a:pt x="186" y="71"/>
                    </a:lnTo>
                    <a:lnTo>
                      <a:pt x="191" y="73"/>
                    </a:lnTo>
                    <a:lnTo>
                      <a:pt x="196" y="74"/>
                    </a:lnTo>
                    <a:lnTo>
                      <a:pt x="201" y="74"/>
                    </a:lnTo>
                    <a:lnTo>
                      <a:pt x="206" y="74"/>
                    </a:lnTo>
                    <a:lnTo>
                      <a:pt x="216" y="72"/>
                    </a:lnTo>
                    <a:lnTo>
                      <a:pt x="226" y="71"/>
                    </a:lnTo>
                    <a:lnTo>
                      <a:pt x="224" y="77"/>
                    </a:lnTo>
                    <a:lnTo>
                      <a:pt x="219" y="84"/>
                    </a:lnTo>
                    <a:lnTo>
                      <a:pt x="217" y="88"/>
                    </a:lnTo>
                    <a:lnTo>
                      <a:pt x="215" y="93"/>
                    </a:lnTo>
                    <a:lnTo>
                      <a:pt x="214" y="97"/>
                    </a:lnTo>
                    <a:lnTo>
                      <a:pt x="213" y="102"/>
                    </a:lnTo>
                    <a:lnTo>
                      <a:pt x="217" y="105"/>
                    </a:lnTo>
                    <a:lnTo>
                      <a:pt x="230" y="109"/>
                    </a:lnTo>
                    <a:lnTo>
                      <a:pt x="249" y="113"/>
                    </a:lnTo>
                    <a:lnTo>
                      <a:pt x="269" y="117"/>
                    </a:lnTo>
                    <a:lnTo>
                      <a:pt x="308" y="124"/>
                    </a:lnTo>
                    <a:lnTo>
                      <a:pt x="326" y="127"/>
                    </a:lnTo>
                    <a:lnTo>
                      <a:pt x="322" y="131"/>
                    </a:lnTo>
                    <a:lnTo>
                      <a:pt x="319" y="136"/>
                    </a:lnTo>
                    <a:lnTo>
                      <a:pt x="315" y="140"/>
                    </a:lnTo>
                    <a:lnTo>
                      <a:pt x="310" y="144"/>
                    </a:lnTo>
                    <a:lnTo>
                      <a:pt x="303" y="149"/>
                    </a:lnTo>
                    <a:lnTo>
                      <a:pt x="299" y="151"/>
                    </a:lnTo>
                    <a:lnTo>
                      <a:pt x="299" y="154"/>
                    </a:lnTo>
                    <a:lnTo>
                      <a:pt x="301" y="157"/>
                    </a:lnTo>
                    <a:lnTo>
                      <a:pt x="302" y="160"/>
                    </a:lnTo>
                    <a:lnTo>
                      <a:pt x="304" y="164"/>
                    </a:lnTo>
                    <a:lnTo>
                      <a:pt x="308" y="168"/>
                    </a:lnTo>
                    <a:lnTo>
                      <a:pt x="314" y="173"/>
                    </a:lnTo>
                    <a:lnTo>
                      <a:pt x="319" y="176"/>
                    </a:lnTo>
                    <a:lnTo>
                      <a:pt x="325" y="180"/>
                    </a:lnTo>
                    <a:lnTo>
                      <a:pt x="329" y="184"/>
                    </a:lnTo>
                    <a:lnTo>
                      <a:pt x="332" y="188"/>
                    </a:lnTo>
                    <a:lnTo>
                      <a:pt x="290" y="211"/>
                    </a:lnTo>
                    <a:lnTo>
                      <a:pt x="257" y="231"/>
                    </a:lnTo>
                    <a:lnTo>
                      <a:pt x="241" y="241"/>
                    </a:lnTo>
                    <a:lnTo>
                      <a:pt x="225" y="253"/>
                    </a:lnTo>
                    <a:lnTo>
                      <a:pt x="207" y="268"/>
                    </a:lnTo>
                    <a:lnTo>
                      <a:pt x="186" y="287"/>
                    </a:lnTo>
                    <a:lnTo>
                      <a:pt x="173" y="244"/>
                    </a:lnTo>
                    <a:lnTo>
                      <a:pt x="178" y="244"/>
                    </a:lnTo>
                    <a:lnTo>
                      <a:pt x="182" y="243"/>
                    </a:lnTo>
                    <a:lnTo>
                      <a:pt x="185" y="242"/>
                    </a:lnTo>
                    <a:lnTo>
                      <a:pt x="189" y="240"/>
                    </a:lnTo>
                    <a:lnTo>
                      <a:pt x="194" y="236"/>
                    </a:lnTo>
                    <a:lnTo>
                      <a:pt x="200" y="232"/>
                    </a:lnTo>
                    <a:lnTo>
                      <a:pt x="174" y="232"/>
                    </a:lnTo>
                    <a:lnTo>
                      <a:pt x="149" y="232"/>
                    </a:lnTo>
                    <a:lnTo>
                      <a:pt x="125" y="232"/>
                    </a:lnTo>
                    <a:lnTo>
                      <a:pt x="101" y="232"/>
                    </a:lnTo>
                    <a:lnTo>
                      <a:pt x="79" y="232"/>
                    </a:lnTo>
                    <a:lnTo>
                      <a:pt x="58" y="232"/>
                    </a:lnTo>
                    <a:lnTo>
                      <a:pt x="41" y="232"/>
                    </a:lnTo>
                    <a:lnTo>
                      <a:pt x="27" y="232"/>
                    </a:lnTo>
                    <a:lnTo>
                      <a:pt x="19" y="231"/>
                    </a:lnTo>
                    <a:lnTo>
                      <a:pt x="11" y="227"/>
                    </a:lnTo>
                    <a:lnTo>
                      <a:pt x="6" y="225"/>
                    </a:lnTo>
                    <a:lnTo>
                      <a:pt x="3" y="222"/>
                    </a:lnTo>
                    <a:lnTo>
                      <a:pt x="1" y="218"/>
                    </a:lnTo>
                    <a:lnTo>
                      <a:pt x="0" y="213"/>
                    </a:lnTo>
                    <a:lnTo>
                      <a:pt x="1" y="209"/>
                    </a:lnTo>
                    <a:lnTo>
                      <a:pt x="4" y="205"/>
                    </a:lnTo>
                    <a:lnTo>
                      <a:pt x="7" y="201"/>
                    </a:lnTo>
                    <a:lnTo>
                      <a:pt x="13" y="197"/>
                    </a:lnTo>
                    <a:lnTo>
                      <a:pt x="26" y="188"/>
                    </a:lnTo>
                    <a:lnTo>
                      <a:pt x="41" y="179"/>
                    </a:lnTo>
                    <a:lnTo>
                      <a:pt x="58" y="170"/>
                    </a:lnTo>
                    <a:lnTo>
                      <a:pt x="73" y="162"/>
                    </a:lnTo>
                    <a:lnTo>
                      <a:pt x="80" y="156"/>
                    </a:lnTo>
                    <a:lnTo>
                      <a:pt x="85" y="152"/>
                    </a:lnTo>
                    <a:lnTo>
                      <a:pt x="90" y="149"/>
                    </a:lnTo>
                    <a:lnTo>
                      <a:pt x="93" y="145"/>
                    </a:lnTo>
                    <a:lnTo>
                      <a:pt x="100" y="138"/>
                    </a:lnTo>
                    <a:lnTo>
                      <a:pt x="106" y="130"/>
                    </a:lnTo>
                    <a:lnTo>
                      <a:pt x="112" y="122"/>
                    </a:lnTo>
                    <a:lnTo>
                      <a:pt x="116" y="114"/>
                    </a:lnTo>
                    <a:lnTo>
                      <a:pt x="124" y="96"/>
                    </a:lnTo>
                    <a:lnTo>
                      <a:pt x="130" y="79"/>
                    </a:lnTo>
                    <a:lnTo>
                      <a:pt x="134" y="71"/>
                    </a:lnTo>
                    <a:lnTo>
                      <a:pt x="138" y="64"/>
                    </a:lnTo>
                    <a:lnTo>
                      <a:pt x="141" y="58"/>
                    </a:lnTo>
                    <a:lnTo>
                      <a:pt x="147" y="52"/>
                    </a:lnTo>
                    <a:lnTo>
                      <a:pt x="151" y="47"/>
                    </a:lnTo>
                    <a:lnTo>
                      <a:pt x="158" y="43"/>
                    </a:lnTo>
                    <a:lnTo>
                      <a:pt x="164" y="41"/>
                    </a:lnTo>
                    <a:lnTo>
                      <a:pt x="173" y="40"/>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75" name="Freeform 474"/>
              <p:cNvSpPr>
                <a:spLocks/>
              </p:cNvSpPr>
              <p:nvPr/>
            </p:nvSpPr>
            <p:spPr bwMode="auto">
              <a:xfrm>
                <a:off x="1102" y="1190"/>
                <a:ext cx="111" cy="27"/>
              </a:xfrm>
              <a:custGeom>
                <a:avLst/>
                <a:gdLst>
                  <a:gd name="T0" fmla="*/ 34 w 345"/>
                  <a:gd name="T1" fmla="*/ 27 h 86"/>
                  <a:gd name="T2" fmla="*/ 38 w 345"/>
                  <a:gd name="T3" fmla="*/ 25 h 86"/>
                  <a:gd name="T4" fmla="*/ 43 w 345"/>
                  <a:gd name="T5" fmla="*/ 24 h 86"/>
                  <a:gd name="T6" fmla="*/ 48 w 345"/>
                  <a:gd name="T7" fmla="*/ 23 h 86"/>
                  <a:gd name="T8" fmla="*/ 53 w 345"/>
                  <a:gd name="T9" fmla="*/ 22 h 86"/>
                  <a:gd name="T10" fmla="*/ 63 w 345"/>
                  <a:gd name="T11" fmla="*/ 20 h 86"/>
                  <a:gd name="T12" fmla="*/ 74 w 345"/>
                  <a:gd name="T13" fmla="*/ 18 h 86"/>
                  <a:gd name="T14" fmla="*/ 79 w 345"/>
                  <a:gd name="T15" fmla="*/ 17 h 86"/>
                  <a:gd name="T16" fmla="*/ 85 w 345"/>
                  <a:gd name="T17" fmla="*/ 16 h 86"/>
                  <a:gd name="T18" fmla="*/ 90 w 345"/>
                  <a:gd name="T19" fmla="*/ 14 h 86"/>
                  <a:gd name="T20" fmla="*/ 95 w 345"/>
                  <a:gd name="T21" fmla="*/ 13 h 86"/>
                  <a:gd name="T22" fmla="*/ 99 w 345"/>
                  <a:gd name="T23" fmla="*/ 11 h 86"/>
                  <a:gd name="T24" fmla="*/ 104 w 345"/>
                  <a:gd name="T25" fmla="*/ 9 h 86"/>
                  <a:gd name="T26" fmla="*/ 107 w 345"/>
                  <a:gd name="T27" fmla="*/ 7 h 86"/>
                  <a:gd name="T28" fmla="*/ 111 w 345"/>
                  <a:gd name="T29" fmla="*/ 4 h 86"/>
                  <a:gd name="T30" fmla="*/ 108 w 345"/>
                  <a:gd name="T31" fmla="*/ 4 h 86"/>
                  <a:gd name="T32" fmla="*/ 105 w 345"/>
                  <a:gd name="T33" fmla="*/ 3 h 86"/>
                  <a:gd name="T34" fmla="*/ 102 w 345"/>
                  <a:gd name="T35" fmla="*/ 3 h 86"/>
                  <a:gd name="T36" fmla="*/ 99 w 345"/>
                  <a:gd name="T37" fmla="*/ 2 h 86"/>
                  <a:gd name="T38" fmla="*/ 97 w 345"/>
                  <a:gd name="T39" fmla="*/ 1 h 86"/>
                  <a:gd name="T40" fmla="*/ 94 w 345"/>
                  <a:gd name="T41" fmla="*/ 1 h 86"/>
                  <a:gd name="T42" fmla="*/ 90 w 345"/>
                  <a:gd name="T43" fmla="*/ 0 h 86"/>
                  <a:gd name="T44" fmla="*/ 88 w 345"/>
                  <a:gd name="T45" fmla="*/ 0 h 86"/>
                  <a:gd name="T46" fmla="*/ 83 w 345"/>
                  <a:gd name="T47" fmla="*/ 0 h 86"/>
                  <a:gd name="T48" fmla="*/ 79 w 345"/>
                  <a:gd name="T49" fmla="*/ 1 h 86"/>
                  <a:gd name="T50" fmla="*/ 73 w 345"/>
                  <a:gd name="T51" fmla="*/ 2 h 86"/>
                  <a:gd name="T52" fmla="*/ 67 w 345"/>
                  <a:gd name="T53" fmla="*/ 3 h 86"/>
                  <a:gd name="T54" fmla="*/ 54 w 345"/>
                  <a:gd name="T55" fmla="*/ 6 h 86"/>
                  <a:gd name="T56" fmla="*/ 41 w 345"/>
                  <a:gd name="T57" fmla="*/ 9 h 86"/>
                  <a:gd name="T58" fmla="*/ 33 w 345"/>
                  <a:gd name="T59" fmla="*/ 11 h 86"/>
                  <a:gd name="T60" fmla="*/ 27 w 345"/>
                  <a:gd name="T61" fmla="*/ 13 h 86"/>
                  <a:gd name="T62" fmla="*/ 21 w 345"/>
                  <a:gd name="T63" fmla="*/ 16 h 86"/>
                  <a:gd name="T64" fmla="*/ 15 w 345"/>
                  <a:gd name="T65" fmla="*/ 18 h 86"/>
                  <a:gd name="T66" fmla="*/ 10 w 345"/>
                  <a:gd name="T67" fmla="*/ 20 h 86"/>
                  <a:gd name="T68" fmla="*/ 6 w 345"/>
                  <a:gd name="T69" fmla="*/ 23 h 86"/>
                  <a:gd name="T70" fmla="*/ 3 w 345"/>
                  <a:gd name="T71" fmla="*/ 25 h 86"/>
                  <a:gd name="T72" fmla="*/ 0 w 345"/>
                  <a:gd name="T73" fmla="*/ 27 h 86"/>
                  <a:gd name="T74" fmla="*/ 34 w 345"/>
                  <a:gd name="T75" fmla="*/ 27 h 8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45" h="86">
                    <a:moveTo>
                      <a:pt x="106" y="86"/>
                    </a:moveTo>
                    <a:lnTo>
                      <a:pt x="119" y="81"/>
                    </a:lnTo>
                    <a:lnTo>
                      <a:pt x="133" y="76"/>
                    </a:lnTo>
                    <a:lnTo>
                      <a:pt x="148" y="72"/>
                    </a:lnTo>
                    <a:lnTo>
                      <a:pt x="164" y="69"/>
                    </a:lnTo>
                    <a:lnTo>
                      <a:pt x="197" y="63"/>
                    </a:lnTo>
                    <a:lnTo>
                      <a:pt x="231" y="57"/>
                    </a:lnTo>
                    <a:lnTo>
                      <a:pt x="247" y="53"/>
                    </a:lnTo>
                    <a:lnTo>
                      <a:pt x="264" y="50"/>
                    </a:lnTo>
                    <a:lnTo>
                      <a:pt x="279" y="46"/>
                    </a:lnTo>
                    <a:lnTo>
                      <a:pt x="294" y="40"/>
                    </a:lnTo>
                    <a:lnTo>
                      <a:pt x="309" y="35"/>
                    </a:lnTo>
                    <a:lnTo>
                      <a:pt x="322" y="28"/>
                    </a:lnTo>
                    <a:lnTo>
                      <a:pt x="334" y="21"/>
                    </a:lnTo>
                    <a:lnTo>
                      <a:pt x="345" y="13"/>
                    </a:lnTo>
                    <a:lnTo>
                      <a:pt x="335" y="12"/>
                    </a:lnTo>
                    <a:lnTo>
                      <a:pt x="326" y="11"/>
                    </a:lnTo>
                    <a:lnTo>
                      <a:pt x="317" y="9"/>
                    </a:lnTo>
                    <a:lnTo>
                      <a:pt x="309" y="6"/>
                    </a:lnTo>
                    <a:lnTo>
                      <a:pt x="300" y="4"/>
                    </a:lnTo>
                    <a:lnTo>
                      <a:pt x="291" y="2"/>
                    </a:lnTo>
                    <a:lnTo>
                      <a:pt x="281" y="1"/>
                    </a:lnTo>
                    <a:lnTo>
                      <a:pt x="272" y="0"/>
                    </a:lnTo>
                    <a:lnTo>
                      <a:pt x="259" y="1"/>
                    </a:lnTo>
                    <a:lnTo>
                      <a:pt x="245" y="3"/>
                    </a:lnTo>
                    <a:lnTo>
                      <a:pt x="227" y="5"/>
                    </a:lnTo>
                    <a:lnTo>
                      <a:pt x="209" y="9"/>
                    </a:lnTo>
                    <a:lnTo>
                      <a:pt x="168" y="18"/>
                    </a:lnTo>
                    <a:lnTo>
                      <a:pt x="126" y="29"/>
                    </a:lnTo>
                    <a:lnTo>
                      <a:pt x="104" y="36"/>
                    </a:lnTo>
                    <a:lnTo>
                      <a:pt x="85" y="42"/>
                    </a:lnTo>
                    <a:lnTo>
                      <a:pt x="66" y="50"/>
                    </a:lnTo>
                    <a:lnTo>
                      <a:pt x="47" y="58"/>
                    </a:lnTo>
                    <a:lnTo>
                      <a:pt x="32" y="65"/>
                    </a:lnTo>
                    <a:lnTo>
                      <a:pt x="19" y="72"/>
                    </a:lnTo>
                    <a:lnTo>
                      <a:pt x="8" y="79"/>
                    </a:lnTo>
                    <a:lnTo>
                      <a:pt x="0" y="86"/>
                    </a:lnTo>
                    <a:lnTo>
                      <a:pt x="106" y="86"/>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76" name="Freeform 475"/>
              <p:cNvSpPr>
                <a:spLocks/>
              </p:cNvSpPr>
              <p:nvPr/>
            </p:nvSpPr>
            <p:spPr bwMode="auto">
              <a:xfrm>
                <a:off x="1158" y="1199"/>
                <a:ext cx="149" cy="43"/>
              </a:xfrm>
              <a:custGeom>
                <a:avLst/>
                <a:gdLst>
                  <a:gd name="T0" fmla="*/ 6 w 464"/>
                  <a:gd name="T1" fmla="*/ 28 h 130"/>
                  <a:gd name="T2" fmla="*/ 25 w 464"/>
                  <a:gd name="T3" fmla="*/ 27 h 130"/>
                  <a:gd name="T4" fmla="*/ 33 w 464"/>
                  <a:gd name="T5" fmla="*/ 27 h 130"/>
                  <a:gd name="T6" fmla="*/ 30 w 464"/>
                  <a:gd name="T7" fmla="*/ 29 h 130"/>
                  <a:gd name="T8" fmla="*/ 26 w 464"/>
                  <a:gd name="T9" fmla="*/ 33 h 130"/>
                  <a:gd name="T10" fmla="*/ 23 w 464"/>
                  <a:gd name="T11" fmla="*/ 37 h 130"/>
                  <a:gd name="T12" fmla="*/ 23 w 464"/>
                  <a:gd name="T13" fmla="*/ 39 h 130"/>
                  <a:gd name="T14" fmla="*/ 25 w 464"/>
                  <a:gd name="T15" fmla="*/ 41 h 130"/>
                  <a:gd name="T16" fmla="*/ 30 w 464"/>
                  <a:gd name="T17" fmla="*/ 43 h 130"/>
                  <a:gd name="T18" fmla="*/ 35 w 464"/>
                  <a:gd name="T19" fmla="*/ 43 h 130"/>
                  <a:gd name="T20" fmla="*/ 41 w 464"/>
                  <a:gd name="T21" fmla="*/ 42 h 130"/>
                  <a:gd name="T22" fmla="*/ 50 w 464"/>
                  <a:gd name="T23" fmla="*/ 39 h 130"/>
                  <a:gd name="T24" fmla="*/ 63 w 464"/>
                  <a:gd name="T25" fmla="*/ 36 h 130"/>
                  <a:gd name="T26" fmla="*/ 73 w 464"/>
                  <a:gd name="T27" fmla="*/ 33 h 130"/>
                  <a:gd name="T28" fmla="*/ 80 w 464"/>
                  <a:gd name="T29" fmla="*/ 33 h 130"/>
                  <a:gd name="T30" fmla="*/ 85 w 464"/>
                  <a:gd name="T31" fmla="*/ 33 h 130"/>
                  <a:gd name="T32" fmla="*/ 98 w 464"/>
                  <a:gd name="T33" fmla="*/ 33 h 130"/>
                  <a:gd name="T34" fmla="*/ 107 w 464"/>
                  <a:gd name="T35" fmla="*/ 32 h 130"/>
                  <a:gd name="T36" fmla="*/ 121 w 464"/>
                  <a:gd name="T37" fmla="*/ 31 h 130"/>
                  <a:gd name="T38" fmla="*/ 133 w 464"/>
                  <a:gd name="T39" fmla="*/ 27 h 130"/>
                  <a:gd name="T40" fmla="*/ 144 w 464"/>
                  <a:gd name="T41" fmla="*/ 22 h 130"/>
                  <a:gd name="T42" fmla="*/ 146 w 464"/>
                  <a:gd name="T43" fmla="*/ 17 h 130"/>
                  <a:gd name="T44" fmla="*/ 141 w 464"/>
                  <a:gd name="T45" fmla="*/ 16 h 130"/>
                  <a:gd name="T46" fmla="*/ 133 w 464"/>
                  <a:gd name="T47" fmla="*/ 16 h 130"/>
                  <a:gd name="T48" fmla="*/ 127 w 464"/>
                  <a:gd name="T49" fmla="*/ 15 h 130"/>
                  <a:gd name="T50" fmla="*/ 130 w 464"/>
                  <a:gd name="T51" fmla="*/ 12 h 130"/>
                  <a:gd name="T52" fmla="*/ 133 w 464"/>
                  <a:gd name="T53" fmla="*/ 7 h 130"/>
                  <a:gd name="T54" fmla="*/ 134 w 464"/>
                  <a:gd name="T55" fmla="*/ 2 h 130"/>
                  <a:gd name="T56" fmla="*/ 121 w 464"/>
                  <a:gd name="T57" fmla="*/ 0 h 130"/>
                  <a:gd name="T58" fmla="*/ 116 w 464"/>
                  <a:gd name="T59" fmla="*/ 6 h 130"/>
                  <a:gd name="T60" fmla="*/ 110 w 464"/>
                  <a:gd name="T61" fmla="*/ 14 h 130"/>
                  <a:gd name="T62" fmla="*/ 104 w 464"/>
                  <a:gd name="T63" fmla="*/ 20 h 130"/>
                  <a:gd name="T64" fmla="*/ 100 w 464"/>
                  <a:gd name="T65" fmla="*/ 22 h 130"/>
                  <a:gd name="T66" fmla="*/ 96 w 464"/>
                  <a:gd name="T67" fmla="*/ 22 h 130"/>
                  <a:gd name="T68" fmla="*/ 89 w 464"/>
                  <a:gd name="T69" fmla="*/ 22 h 130"/>
                  <a:gd name="T70" fmla="*/ 84 w 464"/>
                  <a:gd name="T71" fmla="*/ 21 h 130"/>
                  <a:gd name="T72" fmla="*/ 77 w 464"/>
                  <a:gd name="T73" fmla="*/ 18 h 130"/>
                  <a:gd name="T74" fmla="*/ 66 w 464"/>
                  <a:gd name="T75" fmla="*/ 10 h 130"/>
                  <a:gd name="T76" fmla="*/ 58 w 464"/>
                  <a:gd name="T77" fmla="*/ 10 h 130"/>
                  <a:gd name="T78" fmla="*/ 48 w 464"/>
                  <a:gd name="T79" fmla="*/ 10 h 130"/>
                  <a:gd name="T80" fmla="*/ 38 w 464"/>
                  <a:gd name="T81" fmla="*/ 12 h 130"/>
                  <a:gd name="T82" fmla="*/ 27 w 464"/>
                  <a:gd name="T83" fmla="*/ 15 h 130"/>
                  <a:gd name="T84" fmla="*/ 17 w 464"/>
                  <a:gd name="T85" fmla="*/ 18 h 130"/>
                  <a:gd name="T86" fmla="*/ 9 w 464"/>
                  <a:gd name="T87" fmla="*/ 22 h 130"/>
                  <a:gd name="T88" fmla="*/ 3 w 464"/>
                  <a:gd name="T89" fmla="*/ 25 h 130"/>
                  <a:gd name="T90" fmla="*/ 0 w 464"/>
                  <a:gd name="T91" fmla="*/ 28 h 13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64" h="130">
                    <a:moveTo>
                      <a:pt x="0" y="86"/>
                    </a:moveTo>
                    <a:lnTo>
                      <a:pt x="19" y="86"/>
                    </a:lnTo>
                    <a:lnTo>
                      <a:pt x="48" y="83"/>
                    </a:lnTo>
                    <a:lnTo>
                      <a:pt x="77" y="81"/>
                    </a:lnTo>
                    <a:lnTo>
                      <a:pt x="106" y="80"/>
                    </a:lnTo>
                    <a:lnTo>
                      <a:pt x="103" y="81"/>
                    </a:lnTo>
                    <a:lnTo>
                      <a:pt x="97" y="84"/>
                    </a:lnTo>
                    <a:lnTo>
                      <a:pt x="92" y="89"/>
                    </a:lnTo>
                    <a:lnTo>
                      <a:pt x="86" y="94"/>
                    </a:lnTo>
                    <a:lnTo>
                      <a:pt x="81" y="100"/>
                    </a:lnTo>
                    <a:lnTo>
                      <a:pt x="76" y="106"/>
                    </a:lnTo>
                    <a:lnTo>
                      <a:pt x="73" y="112"/>
                    </a:lnTo>
                    <a:lnTo>
                      <a:pt x="72" y="117"/>
                    </a:lnTo>
                    <a:lnTo>
                      <a:pt x="73" y="119"/>
                    </a:lnTo>
                    <a:lnTo>
                      <a:pt x="75" y="121"/>
                    </a:lnTo>
                    <a:lnTo>
                      <a:pt x="79" y="124"/>
                    </a:lnTo>
                    <a:lnTo>
                      <a:pt x="83" y="126"/>
                    </a:lnTo>
                    <a:lnTo>
                      <a:pt x="92" y="129"/>
                    </a:lnTo>
                    <a:lnTo>
                      <a:pt x="99" y="130"/>
                    </a:lnTo>
                    <a:lnTo>
                      <a:pt x="109" y="129"/>
                    </a:lnTo>
                    <a:lnTo>
                      <a:pt x="119" y="129"/>
                    </a:lnTo>
                    <a:lnTo>
                      <a:pt x="128" y="127"/>
                    </a:lnTo>
                    <a:lnTo>
                      <a:pt x="138" y="125"/>
                    </a:lnTo>
                    <a:lnTo>
                      <a:pt x="157" y="119"/>
                    </a:lnTo>
                    <a:lnTo>
                      <a:pt x="176" y="114"/>
                    </a:lnTo>
                    <a:lnTo>
                      <a:pt x="196" y="108"/>
                    </a:lnTo>
                    <a:lnTo>
                      <a:pt x="216" y="103"/>
                    </a:lnTo>
                    <a:lnTo>
                      <a:pt x="226" y="101"/>
                    </a:lnTo>
                    <a:lnTo>
                      <a:pt x="237" y="100"/>
                    </a:lnTo>
                    <a:lnTo>
                      <a:pt x="248" y="99"/>
                    </a:lnTo>
                    <a:lnTo>
                      <a:pt x="259" y="99"/>
                    </a:lnTo>
                    <a:lnTo>
                      <a:pt x="266" y="99"/>
                    </a:lnTo>
                    <a:lnTo>
                      <a:pt x="285" y="99"/>
                    </a:lnTo>
                    <a:lnTo>
                      <a:pt x="304" y="99"/>
                    </a:lnTo>
                    <a:lnTo>
                      <a:pt x="311" y="99"/>
                    </a:lnTo>
                    <a:lnTo>
                      <a:pt x="333" y="98"/>
                    </a:lnTo>
                    <a:lnTo>
                      <a:pt x="355" y="96"/>
                    </a:lnTo>
                    <a:lnTo>
                      <a:pt x="376" y="93"/>
                    </a:lnTo>
                    <a:lnTo>
                      <a:pt x="396" y="89"/>
                    </a:lnTo>
                    <a:lnTo>
                      <a:pt x="415" y="83"/>
                    </a:lnTo>
                    <a:lnTo>
                      <a:pt x="432" y="76"/>
                    </a:lnTo>
                    <a:lnTo>
                      <a:pt x="449" y="66"/>
                    </a:lnTo>
                    <a:lnTo>
                      <a:pt x="464" y="55"/>
                    </a:lnTo>
                    <a:lnTo>
                      <a:pt x="455" y="51"/>
                    </a:lnTo>
                    <a:lnTo>
                      <a:pt x="446" y="49"/>
                    </a:lnTo>
                    <a:lnTo>
                      <a:pt x="439" y="48"/>
                    </a:lnTo>
                    <a:lnTo>
                      <a:pt x="430" y="48"/>
                    </a:lnTo>
                    <a:lnTo>
                      <a:pt x="413" y="48"/>
                    </a:lnTo>
                    <a:lnTo>
                      <a:pt x="392" y="49"/>
                    </a:lnTo>
                    <a:lnTo>
                      <a:pt x="396" y="46"/>
                    </a:lnTo>
                    <a:lnTo>
                      <a:pt x="401" y="42"/>
                    </a:lnTo>
                    <a:lnTo>
                      <a:pt x="406" y="36"/>
                    </a:lnTo>
                    <a:lnTo>
                      <a:pt x="410" y="29"/>
                    </a:lnTo>
                    <a:lnTo>
                      <a:pt x="413" y="22"/>
                    </a:lnTo>
                    <a:lnTo>
                      <a:pt x="416" y="15"/>
                    </a:lnTo>
                    <a:lnTo>
                      <a:pt x="418" y="7"/>
                    </a:lnTo>
                    <a:lnTo>
                      <a:pt x="418" y="0"/>
                    </a:lnTo>
                    <a:lnTo>
                      <a:pt x="378" y="0"/>
                    </a:lnTo>
                    <a:lnTo>
                      <a:pt x="368" y="8"/>
                    </a:lnTo>
                    <a:lnTo>
                      <a:pt x="360" y="19"/>
                    </a:lnTo>
                    <a:lnTo>
                      <a:pt x="352" y="30"/>
                    </a:lnTo>
                    <a:lnTo>
                      <a:pt x="343" y="41"/>
                    </a:lnTo>
                    <a:lnTo>
                      <a:pt x="334" y="51"/>
                    </a:lnTo>
                    <a:lnTo>
                      <a:pt x="323" y="59"/>
                    </a:lnTo>
                    <a:lnTo>
                      <a:pt x="318" y="63"/>
                    </a:lnTo>
                    <a:lnTo>
                      <a:pt x="312" y="65"/>
                    </a:lnTo>
                    <a:lnTo>
                      <a:pt x="306" y="68"/>
                    </a:lnTo>
                    <a:lnTo>
                      <a:pt x="298" y="68"/>
                    </a:lnTo>
                    <a:lnTo>
                      <a:pt x="287" y="68"/>
                    </a:lnTo>
                    <a:lnTo>
                      <a:pt x="278" y="66"/>
                    </a:lnTo>
                    <a:lnTo>
                      <a:pt x="270" y="65"/>
                    </a:lnTo>
                    <a:lnTo>
                      <a:pt x="262" y="63"/>
                    </a:lnTo>
                    <a:lnTo>
                      <a:pt x="250" y="59"/>
                    </a:lnTo>
                    <a:lnTo>
                      <a:pt x="239" y="54"/>
                    </a:lnTo>
                    <a:lnTo>
                      <a:pt x="222" y="42"/>
                    </a:lnTo>
                    <a:lnTo>
                      <a:pt x="205" y="31"/>
                    </a:lnTo>
                    <a:lnTo>
                      <a:pt x="193" y="29"/>
                    </a:lnTo>
                    <a:lnTo>
                      <a:pt x="180" y="29"/>
                    </a:lnTo>
                    <a:lnTo>
                      <a:pt x="165" y="29"/>
                    </a:lnTo>
                    <a:lnTo>
                      <a:pt x="150" y="31"/>
                    </a:lnTo>
                    <a:lnTo>
                      <a:pt x="133" y="33"/>
                    </a:lnTo>
                    <a:lnTo>
                      <a:pt x="117" y="37"/>
                    </a:lnTo>
                    <a:lnTo>
                      <a:pt x="101" y="40"/>
                    </a:lnTo>
                    <a:lnTo>
                      <a:pt x="85" y="45"/>
                    </a:lnTo>
                    <a:lnTo>
                      <a:pt x="70" y="49"/>
                    </a:lnTo>
                    <a:lnTo>
                      <a:pt x="54" y="54"/>
                    </a:lnTo>
                    <a:lnTo>
                      <a:pt x="41" y="60"/>
                    </a:lnTo>
                    <a:lnTo>
                      <a:pt x="29" y="65"/>
                    </a:lnTo>
                    <a:lnTo>
                      <a:pt x="18" y="71"/>
                    </a:lnTo>
                    <a:lnTo>
                      <a:pt x="9" y="77"/>
                    </a:lnTo>
                    <a:lnTo>
                      <a:pt x="3" y="82"/>
                    </a:lnTo>
                    <a:lnTo>
                      <a:pt x="0" y="86"/>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77" name="Freeform 476"/>
              <p:cNvSpPr>
                <a:spLocks/>
              </p:cNvSpPr>
              <p:nvPr/>
            </p:nvSpPr>
            <p:spPr bwMode="auto">
              <a:xfrm>
                <a:off x="1472" y="1205"/>
                <a:ext cx="153" cy="31"/>
              </a:xfrm>
              <a:custGeom>
                <a:avLst/>
                <a:gdLst>
                  <a:gd name="T0" fmla="*/ 20 w 472"/>
                  <a:gd name="T1" fmla="*/ 0 h 92"/>
                  <a:gd name="T2" fmla="*/ 14 w 472"/>
                  <a:gd name="T3" fmla="*/ 0 h 92"/>
                  <a:gd name="T4" fmla="*/ 8 w 472"/>
                  <a:gd name="T5" fmla="*/ 0 h 92"/>
                  <a:gd name="T6" fmla="*/ 4 w 472"/>
                  <a:gd name="T7" fmla="*/ 1 h 92"/>
                  <a:gd name="T8" fmla="*/ 2 w 472"/>
                  <a:gd name="T9" fmla="*/ 3 h 92"/>
                  <a:gd name="T10" fmla="*/ 2 w 472"/>
                  <a:gd name="T11" fmla="*/ 5 h 92"/>
                  <a:gd name="T12" fmla="*/ 3 w 472"/>
                  <a:gd name="T13" fmla="*/ 8 h 92"/>
                  <a:gd name="T14" fmla="*/ 5 w 472"/>
                  <a:gd name="T15" fmla="*/ 11 h 92"/>
                  <a:gd name="T16" fmla="*/ 5 w 472"/>
                  <a:gd name="T17" fmla="*/ 14 h 92"/>
                  <a:gd name="T18" fmla="*/ 1 w 472"/>
                  <a:gd name="T19" fmla="*/ 17 h 92"/>
                  <a:gd name="T20" fmla="*/ 0 w 472"/>
                  <a:gd name="T21" fmla="*/ 19 h 92"/>
                  <a:gd name="T22" fmla="*/ 1 w 472"/>
                  <a:gd name="T23" fmla="*/ 22 h 92"/>
                  <a:gd name="T24" fmla="*/ 5 w 472"/>
                  <a:gd name="T25" fmla="*/ 23 h 92"/>
                  <a:gd name="T26" fmla="*/ 16 w 472"/>
                  <a:gd name="T27" fmla="*/ 26 h 92"/>
                  <a:gd name="T28" fmla="*/ 35 w 472"/>
                  <a:gd name="T29" fmla="*/ 29 h 92"/>
                  <a:gd name="T30" fmla="*/ 54 w 472"/>
                  <a:gd name="T31" fmla="*/ 31 h 92"/>
                  <a:gd name="T32" fmla="*/ 118 w 472"/>
                  <a:gd name="T33" fmla="*/ 31 h 92"/>
                  <a:gd name="T34" fmla="*/ 121 w 472"/>
                  <a:gd name="T35" fmla="*/ 27 h 92"/>
                  <a:gd name="T36" fmla="*/ 125 w 472"/>
                  <a:gd name="T37" fmla="*/ 25 h 92"/>
                  <a:gd name="T38" fmla="*/ 129 w 472"/>
                  <a:gd name="T39" fmla="*/ 25 h 92"/>
                  <a:gd name="T40" fmla="*/ 133 w 472"/>
                  <a:gd name="T41" fmla="*/ 25 h 92"/>
                  <a:gd name="T42" fmla="*/ 143 w 472"/>
                  <a:gd name="T43" fmla="*/ 26 h 92"/>
                  <a:gd name="T44" fmla="*/ 148 w 472"/>
                  <a:gd name="T45" fmla="*/ 26 h 92"/>
                  <a:gd name="T46" fmla="*/ 153 w 472"/>
                  <a:gd name="T47" fmla="*/ 25 h 92"/>
                  <a:gd name="T48" fmla="*/ 151 w 472"/>
                  <a:gd name="T49" fmla="*/ 11 h 92"/>
                  <a:gd name="T50" fmla="*/ 147 w 472"/>
                  <a:gd name="T51" fmla="*/ 9 h 92"/>
                  <a:gd name="T52" fmla="*/ 144 w 472"/>
                  <a:gd name="T53" fmla="*/ 6 h 92"/>
                  <a:gd name="T54" fmla="*/ 140 w 472"/>
                  <a:gd name="T55" fmla="*/ 4 h 92"/>
                  <a:gd name="T56" fmla="*/ 135 w 472"/>
                  <a:gd name="T57" fmla="*/ 4 h 92"/>
                  <a:gd name="T58" fmla="*/ 128 w 472"/>
                  <a:gd name="T59" fmla="*/ 5 h 92"/>
                  <a:gd name="T60" fmla="*/ 119 w 472"/>
                  <a:gd name="T61" fmla="*/ 7 h 92"/>
                  <a:gd name="T62" fmla="*/ 106 w 472"/>
                  <a:gd name="T63" fmla="*/ 11 h 92"/>
                  <a:gd name="T64" fmla="*/ 97 w 472"/>
                  <a:gd name="T65" fmla="*/ 13 h 92"/>
                  <a:gd name="T66" fmla="*/ 89 w 472"/>
                  <a:gd name="T67" fmla="*/ 14 h 92"/>
                  <a:gd name="T68" fmla="*/ 77 w 472"/>
                  <a:gd name="T69" fmla="*/ 14 h 92"/>
                  <a:gd name="T70" fmla="*/ 62 w 472"/>
                  <a:gd name="T71" fmla="*/ 14 h 92"/>
                  <a:gd name="T72" fmla="*/ 51 w 472"/>
                  <a:gd name="T73" fmla="*/ 14 h 92"/>
                  <a:gd name="T74" fmla="*/ 39 w 472"/>
                  <a:gd name="T75" fmla="*/ 14 h 92"/>
                  <a:gd name="T76" fmla="*/ 29 w 472"/>
                  <a:gd name="T77" fmla="*/ 14 h 92"/>
                  <a:gd name="T78" fmla="*/ 25 w 472"/>
                  <a:gd name="T79" fmla="*/ 12 h 92"/>
                  <a:gd name="T80" fmla="*/ 23 w 472"/>
                  <a:gd name="T81" fmla="*/ 9 h 92"/>
                  <a:gd name="T82" fmla="*/ 22 w 472"/>
                  <a:gd name="T83" fmla="*/ 6 h 92"/>
                  <a:gd name="T84" fmla="*/ 22 w 472"/>
                  <a:gd name="T85" fmla="*/ 3 h 92"/>
                  <a:gd name="T86" fmla="*/ 24 w 472"/>
                  <a:gd name="T87" fmla="*/ 1 h 92"/>
                  <a:gd name="T88" fmla="*/ 24 w 472"/>
                  <a:gd name="T89" fmla="*/ 0 h 9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72" h="92">
                    <a:moveTo>
                      <a:pt x="73" y="0"/>
                    </a:moveTo>
                    <a:lnTo>
                      <a:pt x="63" y="0"/>
                    </a:lnTo>
                    <a:lnTo>
                      <a:pt x="53" y="0"/>
                    </a:lnTo>
                    <a:lnTo>
                      <a:pt x="44" y="0"/>
                    </a:lnTo>
                    <a:lnTo>
                      <a:pt x="34" y="0"/>
                    </a:lnTo>
                    <a:lnTo>
                      <a:pt x="24" y="0"/>
                    </a:lnTo>
                    <a:lnTo>
                      <a:pt x="15" y="1"/>
                    </a:lnTo>
                    <a:lnTo>
                      <a:pt x="12" y="3"/>
                    </a:lnTo>
                    <a:lnTo>
                      <a:pt x="8" y="5"/>
                    </a:lnTo>
                    <a:lnTo>
                      <a:pt x="7" y="8"/>
                    </a:lnTo>
                    <a:lnTo>
                      <a:pt x="6" y="12"/>
                    </a:lnTo>
                    <a:lnTo>
                      <a:pt x="7" y="16"/>
                    </a:lnTo>
                    <a:lnTo>
                      <a:pt x="7" y="20"/>
                    </a:lnTo>
                    <a:lnTo>
                      <a:pt x="10" y="23"/>
                    </a:lnTo>
                    <a:lnTo>
                      <a:pt x="11" y="26"/>
                    </a:lnTo>
                    <a:lnTo>
                      <a:pt x="15" y="32"/>
                    </a:lnTo>
                    <a:lnTo>
                      <a:pt x="19" y="36"/>
                    </a:lnTo>
                    <a:lnTo>
                      <a:pt x="14" y="41"/>
                    </a:lnTo>
                    <a:lnTo>
                      <a:pt x="7" y="46"/>
                    </a:lnTo>
                    <a:lnTo>
                      <a:pt x="4" y="50"/>
                    </a:lnTo>
                    <a:lnTo>
                      <a:pt x="2" y="53"/>
                    </a:lnTo>
                    <a:lnTo>
                      <a:pt x="1" y="57"/>
                    </a:lnTo>
                    <a:lnTo>
                      <a:pt x="0" y="61"/>
                    </a:lnTo>
                    <a:lnTo>
                      <a:pt x="2" y="64"/>
                    </a:lnTo>
                    <a:lnTo>
                      <a:pt x="6" y="66"/>
                    </a:lnTo>
                    <a:lnTo>
                      <a:pt x="14" y="69"/>
                    </a:lnTo>
                    <a:lnTo>
                      <a:pt x="24" y="71"/>
                    </a:lnTo>
                    <a:lnTo>
                      <a:pt x="48" y="76"/>
                    </a:lnTo>
                    <a:lnTo>
                      <a:pt x="78" y="81"/>
                    </a:lnTo>
                    <a:lnTo>
                      <a:pt x="109" y="85"/>
                    </a:lnTo>
                    <a:lnTo>
                      <a:pt x="140" y="89"/>
                    </a:lnTo>
                    <a:lnTo>
                      <a:pt x="167" y="91"/>
                    </a:lnTo>
                    <a:lnTo>
                      <a:pt x="186" y="92"/>
                    </a:lnTo>
                    <a:lnTo>
                      <a:pt x="365" y="92"/>
                    </a:lnTo>
                    <a:lnTo>
                      <a:pt x="370" y="86"/>
                    </a:lnTo>
                    <a:lnTo>
                      <a:pt x="374" y="81"/>
                    </a:lnTo>
                    <a:lnTo>
                      <a:pt x="380" y="78"/>
                    </a:lnTo>
                    <a:lnTo>
                      <a:pt x="385" y="75"/>
                    </a:lnTo>
                    <a:lnTo>
                      <a:pt x="391" y="74"/>
                    </a:lnTo>
                    <a:lnTo>
                      <a:pt x="397" y="73"/>
                    </a:lnTo>
                    <a:lnTo>
                      <a:pt x="404" y="73"/>
                    </a:lnTo>
                    <a:lnTo>
                      <a:pt x="411" y="73"/>
                    </a:lnTo>
                    <a:lnTo>
                      <a:pt x="426" y="75"/>
                    </a:lnTo>
                    <a:lnTo>
                      <a:pt x="441" y="76"/>
                    </a:lnTo>
                    <a:lnTo>
                      <a:pt x="449" y="77"/>
                    </a:lnTo>
                    <a:lnTo>
                      <a:pt x="456" y="76"/>
                    </a:lnTo>
                    <a:lnTo>
                      <a:pt x="464" y="75"/>
                    </a:lnTo>
                    <a:lnTo>
                      <a:pt x="472" y="73"/>
                    </a:lnTo>
                    <a:lnTo>
                      <a:pt x="472" y="36"/>
                    </a:lnTo>
                    <a:lnTo>
                      <a:pt x="465" y="33"/>
                    </a:lnTo>
                    <a:lnTo>
                      <a:pt x="459" y="30"/>
                    </a:lnTo>
                    <a:lnTo>
                      <a:pt x="453" y="26"/>
                    </a:lnTo>
                    <a:lnTo>
                      <a:pt x="449" y="22"/>
                    </a:lnTo>
                    <a:lnTo>
                      <a:pt x="443" y="18"/>
                    </a:lnTo>
                    <a:lnTo>
                      <a:pt x="438" y="15"/>
                    </a:lnTo>
                    <a:lnTo>
                      <a:pt x="432" y="13"/>
                    </a:lnTo>
                    <a:lnTo>
                      <a:pt x="426" y="12"/>
                    </a:lnTo>
                    <a:lnTo>
                      <a:pt x="416" y="12"/>
                    </a:lnTo>
                    <a:lnTo>
                      <a:pt x="406" y="13"/>
                    </a:lnTo>
                    <a:lnTo>
                      <a:pt x="396" y="15"/>
                    </a:lnTo>
                    <a:lnTo>
                      <a:pt x="386" y="17"/>
                    </a:lnTo>
                    <a:lnTo>
                      <a:pt x="367" y="22"/>
                    </a:lnTo>
                    <a:lnTo>
                      <a:pt x="348" y="27"/>
                    </a:lnTo>
                    <a:lnTo>
                      <a:pt x="328" y="33"/>
                    </a:lnTo>
                    <a:lnTo>
                      <a:pt x="308" y="38"/>
                    </a:lnTo>
                    <a:lnTo>
                      <a:pt x="298" y="39"/>
                    </a:lnTo>
                    <a:lnTo>
                      <a:pt x="287" y="41"/>
                    </a:lnTo>
                    <a:lnTo>
                      <a:pt x="276" y="42"/>
                    </a:lnTo>
                    <a:lnTo>
                      <a:pt x="265" y="42"/>
                    </a:lnTo>
                    <a:lnTo>
                      <a:pt x="236" y="42"/>
                    </a:lnTo>
                    <a:lnTo>
                      <a:pt x="212" y="42"/>
                    </a:lnTo>
                    <a:lnTo>
                      <a:pt x="191" y="42"/>
                    </a:lnTo>
                    <a:lnTo>
                      <a:pt x="173" y="42"/>
                    </a:lnTo>
                    <a:lnTo>
                      <a:pt x="156" y="42"/>
                    </a:lnTo>
                    <a:lnTo>
                      <a:pt x="139" y="42"/>
                    </a:lnTo>
                    <a:lnTo>
                      <a:pt x="120" y="42"/>
                    </a:lnTo>
                    <a:lnTo>
                      <a:pt x="100" y="42"/>
                    </a:lnTo>
                    <a:lnTo>
                      <a:pt x="91" y="41"/>
                    </a:lnTo>
                    <a:lnTo>
                      <a:pt x="83" y="39"/>
                    </a:lnTo>
                    <a:lnTo>
                      <a:pt x="78" y="36"/>
                    </a:lnTo>
                    <a:lnTo>
                      <a:pt x="73" y="32"/>
                    </a:lnTo>
                    <a:lnTo>
                      <a:pt x="70" y="27"/>
                    </a:lnTo>
                    <a:lnTo>
                      <a:pt x="68" y="22"/>
                    </a:lnTo>
                    <a:lnTo>
                      <a:pt x="67" y="17"/>
                    </a:lnTo>
                    <a:lnTo>
                      <a:pt x="67" y="12"/>
                    </a:lnTo>
                    <a:lnTo>
                      <a:pt x="69" y="8"/>
                    </a:lnTo>
                    <a:lnTo>
                      <a:pt x="72" y="4"/>
                    </a:lnTo>
                    <a:lnTo>
                      <a:pt x="74" y="2"/>
                    </a:lnTo>
                    <a:lnTo>
                      <a:pt x="75" y="1"/>
                    </a:lnTo>
                    <a:lnTo>
                      <a:pt x="74" y="0"/>
                    </a:lnTo>
                    <a:lnTo>
                      <a:pt x="73" y="0"/>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78" name="Freeform 477"/>
              <p:cNvSpPr>
                <a:spLocks/>
              </p:cNvSpPr>
              <p:nvPr/>
            </p:nvSpPr>
            <p:spPr bwMode="auto">
              <a:xfrm>
                <a:off x="1513" y="1136"/>
                <a:ext cx="106" cy="45"/>
              </a:xfrm>
              <a:custGeom>
                <a:avLst/>
                <a:gdLst>
                  <a:gd name="T0" fmla="*/ 47 w 326"/>
                  <a:gd name="T1" fmla="*/ 36 h 135"/>
                  <a:gd name="T2" fmla="*/ 66 w 326"/>
                  <a:gd name="T3" fmla="*/ 32 h 135"/>
                  <a:gd name="T4" fmla="*/ 85 w 326"/>
                  <a:gd name="T5" fmla="*/ 28 h 135"/>
                  <a:gd name="T6" fmla="*/ 98 w 326"/>
                  <a:gd name="T7" fmla="*/ 25 h 135"/>
                  <a:gd name="T8" fmla="*/ 103 w 326"/>
                  <a:gd name="T9" fmla="*/ 22 h 135"/>
                  <a:gd name="T10" fmla="*/ 105 w 326"/>
                  <a:gd name="T11" fmla="*/ 19 h 135"/>
                  <a:gd name="T12" fmla="*/ 101 w 326"/>
                  <a:gd name="T13" fmla="*/ 16 h 135"/>
                  <a:gd name="T14" fmla="*/ 98 w 326"/>
                  <a:gd name="T15" fmla="*/ 14 h 135"/>
                  <a:gd name="T16" fmla="*/ 93 w 326"/>
                  <a:gd name="T17" fmla="*/ 12 h 135"/>
                  <a:gd name="T18" fmla="*/ 86 w 326"/>
                  <a:gd name="T19" fmla="*/ 11 h 135"/>
                  <a:gd name="T20" fmla="*/ 75 w 326"/>
                  <a:gd name="T21" fmla="*/ 10 h 135"/>
                  <a:gd name="T22" fmla="*/ 68 w 326"/>
                  <a:gd name="T23" fmla="*/ 10 h 135"/>
                  <a:gd name="T24" fmla="*/ 66 w 326"/>
                  <a:gd name="T25" fmla="*/ 8 h 135"/>
                  <a:gd name="T26" fmla="*/ 64 w 326"/>
                  <a:gd name="T27" fmla="*/ 6 h 135"/>
                  <a:gd name="T28" fmla="*/ 62 w 326"/>
                  <a:gd name="T29" fmla="*/ 3 h 135"/>
                  <a:gd name="T30" fmla="*/ 59 w 326"/>
                  <a:gd name="T31" fmla="*/ 2 h 135"/>
                  <a:gd name="T32" fmla="*/ 53 w 326"/>
                  <a:gd name="T33" fmla="*/ 0 h 135"/>
                  <a:gd name="T34" fmla="*/ 44 w 326"/>
                  <a:gd name="T35" fmla="*/ 0 h 135"/>
                  <a:gd name="T36" fmla="*/ 28 w 326"/>
                  <a:gd name="T37" fmla="*/ 3 h 135"/>
                  <a:gd name="T38" fmla="*/ 16 w 326"/>
                  <a:gd name="T39" fmla="*/ 6 h 135"/>
                  <a:gd name="T40" fmla="*/ 9 w 326"/>
                  <a:gd name="T41" fmla="*/ 9 h 135"/>
                  <a:gd name="T42" fmla="*/ 4 w 326"/>
                  <a:gd name="T43" fmla="*/ 12 h 135"/>
                  <a:gd name="T44" fmla="*/ 1 w 326"/>
                  <a:gd name="T45" fmla="*/ 15 h 135"/>
                  <a:gd name="T46" fmla="*/ 0 w 326"/>
                  <a:gd name="T47" fmla="*/ 17 h 135"/>
                  <a:gd name="T48" fmla="*/ 11 w 326"/>
                  <a:gd name="T49" fmla="*/ 25 h 135"/>
                  <a:gd name="T50" fmla="*/ 18 w 326"/>
                  <a:gd name="T51" fmla="*/ 27 h 135"/>
                  <a:gd name="T52" fmla="*/ 13 w 326"/>
                  <a:gd name="T53" fmla="*/ 30 h 135"/>
                  <a:gd name="T54" fmla="*/ 12 w 326"/>
                  <a:gd name="T55" fmla="*/ 33 h 135"/>
                  <a:gd name="T56" fmla="*/ 14 w 326"/>
                  <a:gd name="T57" fmla="*/ 38 h 135"/>
                  <a:gd name="T58" fmla="*/ 16 w 326"/>
                  <a:gd name="T59" fmla="*/ 43 h 135"/>
                  <a:gd name="T60" fmla="*/ 18 w 326"/>
                  <a:gd name="T61" fmla="*/ 45 h 135"/>
                  <a:gd name="T62" fmla="*/ 22 w 326"/>
                  <a:gd name="T63" fmla="*/ 45 h 135"/>
                  <a:gd name="T64" fmla="*/ 28 w 326"/>
                  <a:gd name="T65" fmla="*/ 44 h 135"/>
                  <a:gd name="T66" fmla="*/ 33 w 326"/>
                  <a:gd name="T67" fmla="*/ 42 h 135"/>
                  <a:gd name="T68" fmla="*/ 38 w 326"/>
                  <a:gd name="T69" fmla="*/ 41 h 135"/>
                  <a:gd name="T70" fmla="*/ 39 w 326"/>
                  <a:gd name="T71" fmla="*/ 37 h 13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26" h="135">
                    <a:moveTo>
                      <a:pt x="120" y="111"/>
                    </a:moveTo>
                    <a:lnTo>
                      <a:pt x="145" y="107"/>
                    </a:lnTo>
                    <a:lnTo>
                      <a:pt x="172" y="102"/>
                    </a:lnTo>
                    <a:lnTo>
                      <a:pt x="203" y="97"/>
                    </a:lnTo>
                    <a:lnTo>
                      <a:pt x="233" y="90"/>
                    </a:lnTo>
                    <a:lnTo>
                      <a:pt x="262" y="84"/>
                    </a:lnTo>
                    <a:lnTo>
                      <a:pt x="288" y="78"/>
                    </a:lnTo>
                    <a:lnTo>
                      <a:pt x="300" y="74"/>
                    </a:lnTo>
                    <a:lnTo>
                      <a:pt x="310" y="70"/>
                    </a:lnTo>
                    <a:lnTo>
                      <a:pt x="318" y="66"/>
                    </a:lnTo>
                    <a:lnTo>
                      <a:pt x="326" y="62"/>
                    </a:lnTo>
                    <a:lnTo>
                      <a:pt x="322" y="56"/>
                    </a:lnTo>
                    <a:lnTo>
                      <a:pt x="317" y="52"/>
                    </a:lnTo>
                    <a:lnTo>
                      <a:pt x="312" y="48"/>
                    </a:lnTo>
                    <a:lnTo>
                      <a:pt x="306" y="44"/>
                    </a:lnTo>
                    <a:lnTo>
                      <a:pt x="300" y="41"/>
                    </a:lnTo>
                    <a:lnTo>
                      <a:pt x="293" y="39"/>
                    </a:lnTo>
                    <a:lnTo>
                      <a:pt x="286" y="37"/>
                    </a:lnTo>
                    <a:lnTo>
                      <a:pt x="279" y="34"/>
                    </a:lnTo>
                    <a:lnTo>
                      <a:pt x="263" y="32"/>
                    </a:lnTo>
                    <a:lnTo>
                      <a:pt x="247" y="31"/>
                    </a:lnTo>
                    <a:lnTo>
                      <a:pt x="230" y="30"/>
                    </a:lnTo>
                    <a:lnTo>
                      <a:pt x="213" y="30"/>
                    </a:lnTo>
                    <a:lnTo>
                      <a:pt x="209" y="30"/>
                    </a:lnTo>
                    <a:lnTo>
                      <a:pt x="205" y="27"/>
                    </a:lnTo>
                    <a:lnTo>
                      <a:pt x="202" y="24"/>
                    </a:lnTo>
                    <a:lnTo>
                      <a:pt x="200" y="21"/>
                    </a:lnTo>
                    <a:lnTo>
                      <a:pt x="196" y="17"/>
                    </a:lnTo>
                    <a:lnTo>
                      <a:pt x="194" y="13"/>
                    </a:lnTo>
                    <a:lnTo>
                      <a:pt x="191" y="9"/>
                    </a:lnTo>
                    <a:lnTo>
                      <a:pt x="187" y="6"/>
                    </a:lnTo>
                    <a:lnTo>
                      <a:pt x="180" y="5"/>
                    </a:lnTo>
                    <a:lnTo>
                      <a:pt x="172" y="3"/>
                    </a:lnTo>
                    <a:lnTo>
                      <a:pt x="162" y="1"/>
                    </a:lnTo>
                    <a:lnTo>
                      <a:pt x="153" y="0"/>
                    </a:lnTo>
                    <a:lnTo>
                      <a:pt x="135" y="1"/>
                    </a:lnTo>
                    <a:lnTo>
                      <a:pt x="112" y="4"/>
                    </a:lnTo>
                    <a:lnTo>
                      <a:pt x="87" y="8"/>
                    </a:lnTo>
                    <a:lnTo>
                      <a:pt x="61" y="14"/>
                    </a:lnTo>
                    <a:lnTo>
                      <a:pt x="49" y="17"/>
                    </a:lnTo>
                    <a:lnTo>
                      <a:pt x="38" y="21"/>
                    </a:lnTo>
                    <a:lnTo>
                      <a:pt x="27" y="26"/>
                    </a:lnTo>
                    <a:lnTo>
                      <a:pt x="19" y="31"/>
                    </a:lnTo>
                    <a:lnTo>
                      <a:pt x="11" y="37"/>
                    </a:lnTo>
                    <a:lnTo>
                      <a:pt x="5" y="43"/>
                    </a:lnTo>
                    <a:lnTo>
                      <a:pt x="3" y="46"/>
                    </a:lnTo>
                    <a:lnTo>
                      <a:pt x="1" y="49"/>
                    </a:lnTo>
                    <a:lnTo>
                      <a:pt x="1" y="52"/>
                    </a:lnTo>
                    <a:lnTo>
                      <a:pt x="0" y="56"/>
                    </a:lnTo>
                    <a:lnTo>
                      <a:pt x="34" y="74"/>
                    </a:lnTo>
                    <a:lnTo>
                      <a:pt x="73" y="74"/>
                    </a:lnTo>
                    <a:lnTo>
                      <a:pt x="56" y="81"/>
                    </a:lnTo>
                    <a:lnTo>
                      <a:pt x="44" y="87"/>
                    </a:lnTo>
                    <a:lnTo>
                      <a:pt x="41" y="90"/>
                    </a:lnTo>
                    <a:lnTo>
                      <a:pt x="38" y="94"/>
                    </a:lnTo>
                    <a:lnTo>
                      <a:pt x="38" y="99"/>
                    </a:lnTo>
                    <a:lnTo>
                      <a:pt x="41" y="105"/>
                    </a:lnTo>
                    <a:lnTo>
                      <a:pt x="44" y="114"/>
                    </a:lnTo>
                    <a:lnTo>
                      <a:pt x="47" y="123"/>
                    </a:lnTo>
                    <a:lnTo>
                      <a:pt x="48" y="128"/>
                    </a:lnTo>
                    <a:lnTo>
                      <a:pt x="50" y="131"/>
                    </a:lnTo>
                    <a:lnTo>
                      <a:pt x="55" y="134"/>
                    </a:lnTo>
                    <a:lnTo>
                      <a:pt x="60" y="135"/>
                    </a:lnTo>
                    <a:lnTo>
                      <a:pt x="69" y="135"/>
                    </a:lnTo>
                    <a:lnTo>
                      <a:pt x="78" y="133"/>
                    </a:lnTo>
                    <a:lnTo>
                      <a:pt x="86" y="131"/>
                    </a:lnTo>
                    <a:lnTo>
                      <a:pt x="93" y="129"/>
                    </a:lnTo>
                    <a:lnTo>
                      <a:pt x="101" y="127"/>
                    </a:lnTo>
                    <a:lnTo>
                      <a:pt x="109" y="125"/>
                    </a:lnTo>
                    <a:lnTo>
                      <a:pt x="117" y="124"/>
                    </a:lnTo>
                    <a:lnTo>
                      <a:pt x="126" y="123"/>
                    </a:lnTo>
                    <a:lnTo>
                      <a:pt x="120" y="111"/>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79" name="Freeform 478"/>
              <p:cNvSpPr>
                <a:spLocks/>
              </p:cNvSpPr>
              <p:nvPr/>
            </p:nvSpPr>
            <p:spPr bwMode="auto">
              <a:xfrm>
                <a:off x="1584" y="1245"/>
                <a:ext cx="51" cy="18"/>
              </a:xfrm>
              <a:custGeom>
                <a:avLst/>
                <a:gdLst>
                  <a:gd name="T0" fmla="*/ 15 w 159"/>
                  <a:gd name="T1" fmla="*/ 17 h 56"/>
                  <a:gd name="T2" fmla="*/ 13 w 159"/>
                  <a:gd name="T3" fmla="*/ 17 h 56"/>
                  <a:gd name="T4" fmla="*/ 11 w 159"/>
                  <a:gd name="T5" fmla="*/ 16 h 56"/>
                  <a:gd name="T6" fmla="*/ 8 w 159"/>
                  <a:gd name="T7" fmla="*/ 14 h 56"/>
                  <a:gd name="T8" fmla="*/ 6 w 159"/>
                  <a:gd name="T9" fmla="*/ 12 h 56"/>
                  <a:gd name="T10" fmla="*/ 3 w 159"/>
                  <a:gd name="T11" fmla="*/ 10 h 56"/>
                  <a:gd name="T12" fmla="*/ 2 w 159"/>
                  <a:gd name="T13" fmla="*/ 8 h 56"/>
                  <a:gd name="T14" fmla="*/ 1 w 159"/>
                  <a:gd name="T15" fmla="*/ 7 h 56"/>
                  <a:gd name="T16" fmla="*/ 0 w 159"/>
                  <a:gd name="T17" fmla="*/ 5 h 56"/>
                  <a:gd name="T18" fmla="*/ 0 w 159"/>
                  <a:gd name="T19" fmla="*/ 4 h 56"/>
                  <a:gd name="T20" fmla="*/ 0 w 159"/>
                  <a:gd name="T21" fmla="*/ 3 h 56"/>
                  <a:gd name="T22" fmla="*/ 7 w 159"/>
                  <a:gd name="T23" fmla="*/ 3 h 56"/>
                  <a:gd name="T24" fmla="*/ 13 w 159"/>
                  <a:gd name="T25" fmla="*/ 3 h 56"/>
                  <a:gd name="T26" fmla="*/ 17 w 159"/>
                  <a:gd name="T27" fmla="*/ 3 h 56"/>
                  <a:gd name="T28" fmla="*/ 19 w 159"/>
                  <a:gd name="T29" fmla="*/ 3 h 56"/>
                  <a:gd name="T30" fmla="*/ 27 w 159"/>
                  <a:gd name="T31" fmla="*/ 2 h 56"/>
                  <a:gd name="T32" fmla="*/ 38 w 159"/>
                  <a:gd name="T33" fmla="*/ 0 h 56"/>
                  <a:gd name="T34" fmla="*/ 40 w 159"/>
                  <a:gd name="T35" fmla="*/ 0 h 56"/>
                  <a:gd name="T36" fmla="*/ 42 w 159"/>
                  <a:gd name="T37" fmla="*/ 0 h 56"/>
                  <a:gd name="T38" fmla="*/ 45 w 159"/>
                  <a:gd name="T39" fmla="*/ 0 h 56"/>
                  <a:gd name="T40" fmla="*/ 47 w 159"/>
                  <a:gd name="T41" fmla="*/ 1 h 56"/>
                  <a:gd name="T42" fmla="*/ 48 w 159"/>
                  <a:gd name="T43" fmla="*/ 2 h 56"/>
                  <a:gd name="T44" fmla="*/ 50 w 159"/>
                  <a:gd name="T45" fmla="*/ 3 h 56"/>
                  <a:gd name="T46" fmla="*/ 51 w 159"/>
                  <a:gd name="T47" fmla="*/ 5 h 56"/>
                  <a:gd name="T48" fmla="*/ 51 w 159"/>
                  <a:gd name="T49" fmla="*/ 7 h 56"/>
                  <a:gd name="T50" fmla="*/ 51 w 159"/>
                  <a:gd name="T51" fmla="*/ 10 h 56"/>
                  <a:gd name="T52" fmla="*/ 50 w 159"/>
                  <a:gd name="T53" fmla="*/ 12 h 56"/>
                  <a:gd name="T54" fmla="*/ 48 w 159"/>
                  <a:gd name="T55" fmla="*/ 14 h 56"/>
                  <a:gd name="T56" fmla="*/ 47 w 159"/>
                  <a:gd name="T57" fmla="*/ 15 h 56"/>
                  <a:gd name="T58" fmla="*/ 45 w 159"/>
                  <a:gd name="T59" fmla="*/ 17 h 56"/>
                  <a:gd name="T60" fmla="*/ 42 w 159"/>
                  <a:gd name="T61" fmla="*/ 17 h 56"/>
                  <a:gd name="T62" fmla="*/ 40 w 159"/>
                  <a:gd name="T63" fmla="*/ 18 h 56"/>
                  <a:gd name="T64" fmla="*/ 37 w 159"/>
                  <a:gd name="T65" fmla="*/ 18 h 56"/>
                  <a:gd name="T66" fmla="*/ 25 w 159"/>
                  <a:gd name="T67" fmla="*/ 18 h 56"/>
                  <a:gd name="T68" fmla="*/ 15 w 159"/>
                  <a:gd name="T69" fmla="*/ 17 h 5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59" h="56">
                    <a:moveTo>
                      <a:pt x="46" y="53"/>
                    </a:moveTo>
                    <a:lnTo>
                      <a:pt x="40" y="52"/>
                    </a:lnTo>
                    <a:lnTo>
                      <a:pt x="34" y="49"/>
                    </a:lnTo>
                    <a:lnTo>
                      <a:pt x="26" y="45"/>
                    </a:lnTo>
                    <a:lnTo>
                      <a:pt x="18" y="38"/>
                    </a:lnTo>
                    <a:lnTo>
                      <a:pt x="10" y="31"/>
                    </a:lnTo>
                    <a:lnTo>
                      <a:pt x="5" y="24"/>
                    </a:lnTo>
                    <a:lnTo>
                      <a:pt x="3" y="21"/>
                    </a:lnTo>
                    <a:lnTo>
                      <a:pt x="1" y="17"/>
                    </a:lnTo>
                    <a:lnTo>
                      <a:pt x="0" y="13"/>
                    </a:lnTo>
                    <a:lnTo>
                      <a:pt x="0" y="10"/>
                    </a:lnTo>
                    <a:lnTo>
                      <a:pt x="21" y="10"/>
                    </a:lnTo>
                    <a:lnTo>
                      <a:pt x="39" y="10"/>
                    </a:lnTo>
                    <a:lnTo>
                      <a:pt x="52" y="10"/>
                    </a:lnTo>
                    <a:lnTo>
                      <a:pt x="59" y="10"/>
                    </a:lnTo>
                    <a:lnTo>
                      <a:pt x="83" y="6"/>
                    </a:lnTo>
                    <a:lnTo>
                      <a:pt x="117" y="0"/>
                    </a:lnTo>
                    <a:lnTo>
                      <a:pt x="125" y="0"/>
                    </a:lnTo>
                    <a:lnTo>
                      <a:pt x="132" y="0"/>
                    </a:lnTo>
                    <a:lnTo>
                      <a:pt x="140" y="0"/>
                    </a:lnTo>
                    <a:lnTo>
                      <a:pt x="147" y="2"/>
                    </a:lnTo>
                    <a:lnTo>
                      <a:pt x="151" y="5"/>
                    </a:lnTo>
                    <a:lnTo>
                      <a:pt x="155" y="9"/>
                    </a:lnTo>
                    <a:lnTo>
                      <a:pt x="158" y="15"/>
                    </a:lnTo>
                    <a:lnTo>
                      <a:pt x="159" y="22"/>
                    </a:lnTo>
                    <a:lnTo>
                      <a:pt x="158" y="30"/>
                    </a:lnTo>
                    <a:lnTo>
                      <a:pt x="155" y="37"/>
                    </a:lnTo>
                    <a:lnTo>
                      <a:pt x="151" y="44"/>
                    </a:lnTo>
                    <a:lnTo>
                      <a:pt x="146" y="48"/>
                    </a:lnTo>
                    <a:lnTo>
                      <a:pt x="139" y="52"/>
                    </a:lnTo>
                    <a:lnTo>
                      <a:pt x="132" y="54"/>
                    </a:lnTo>
                    <a:lnTo>
                      <a:pt x="124" y="55"/>
                    </a:lnTo>
                    <a:lnTo>
                      <a:pt x="115" y="56"/>
                    </a:lnTo>
                    <a:lnTo>
                      <a:pt x="77" y="55"/>
                    </a:lnTo>
                    <a:lnTo>
                      <a:pt x="46" y="53"/>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sp>
            <p:nvSpPr>
              <p:cNvPr id="480" name="Freeform 479"/>
              <p:cNvSpPr>
                <a:spLocks/>
              </p:cNvSpPr>
              <p:nvPr/>
            </p:nvSpPr>
            <p:spPr bwMode="auto">
              <a:xfrm>
                <a:off x="534" y="1280"/>
                <a:ext cx="1205" cy="539"/>
              </a:xfrm>
              <a:custGeom>
                <a:avLst/>
                <a:gdLst>
                  <a:gd name="T0" fmla="*/ 946 w 3734"/>
                  <a:gd name="T1" fmla="*/ 447 h 1644"/>
                  <a:gd name="T2" fmla="*/ 825 w 3734"/>
                  <a:gd name="T3" fmla="*/ 499 h 1644"/>
                  <a:gd name="T4" fmla="*/ 746 w 3734"/>
                  <a:gd name="T5" fmla="*/ 522 h 1644"/>
                  <a:gd name="T6" fmla="*/ 740 w 3734"/>
                  <a:gd name="T7" fmla="*/ 536 h 1644"/>
                  <a:gd name="T8" fmla="*/ 703 w 3734"/>
                  <a:gd name="T9" fmla="*/ 527 h 1644"/>
                  <a:gd name="T10" fmla="*/ 735 w 3734"/>
                  <a:gd name="T11" fmla="*/ 496 h 1644"/>
                  <a:gd name="T12" fmla="*/ 699 w 3734"/>
                  <a:gd name="T13" fmla="*/ 464 h 1644"/>
                  <a:gd name="T14" fmla="*/ 676 w 3734"/>
                  <a:gd name="T15" fmla="*/ 425 h 1644"/>
                  <a:gd name="T16" fmla="*/ 628 w 3734"/>
                  <a:gd name="T17" fmla="*/ 432 h 1644"/>
                  <a:gd name="T18" fmla="*/ 572 w 3734"/>
                  <a:gd name="T19" fmla="*/ 420 h 1644"/>
                  <a:gd name="T20" fmla="*/ 84 w 3734"/>
                  <a:gd name="T21" fmla="*/ 405 h 1644"/>
                  <a:gd name="T22" fmla="*/ 41 w 3734"/>
                  <a:gd name="T23" fmla="*/ 369 h 1644"/>
                  <a:gd name="T24" fmla="*/ 49 w 3734"/>
                  <a:gd name="T25" fmla="*/ 341 h 1644"/>
                  <a:gd name="T26" fmla="*/ 47 w 3734"/>
                  <a:gd name="T27" fmla="*/ 304 h 1644"/>
                  <a:gd name="T28" fmla="*/ 84 w 3734"/>
                  <a:gd name="T29" fmla="*/ 282 h 1644"/>
                  <a:gd name="T30" fmla="*/ 81 w 3734"/>
                  <a:gd name="T31" fmla="*/ 245 h 1644"/>
                  <a:gd name="T32" fmla="*/ 41 w 3734"/>
                  <a:gd name="T33" fmla="*/ 218 h 1644"/>
                  <a:gd name="T34" fmla="*/ 194 w 3734"/>
                  <a:gd name="T35" fmla="*/ 37 h 1644"/>
                  <a:gd name="T36" fmla="*/ 370 w 3734"/>
                  <a:gd name="T37" fmla="*/ 34 h 1644"/>
                  <a:gd name="T38" fmla="*/ 418 w 3734"/>
                  <a:gd name="T39" fmla="*/ 38 h 1644"/>
                  <a:gd name="T40" fmla="*/ 530 w 3734"/>
                  <a:gd name="T41" fmla="*/ 54 h 1644"/>
                  <a:gd name="T42" fmla="*/ 572 w 3734"/>
                  <a:gd name="T43" fmla="*/ 68 h 1644"/>
                  <a:gd name="T44" fmla="*/ 670 w 3734"/>
                  <a:gd name="T45" fmla="*/ 63 h 1644"/>
                  <a:gd name="T46" fmla="*/ 738 w 3734"/>
                  <a:gd name="T47" fmla="*/ 71 h 1644"/>
                  <a:gd name="T48" fmla="*/ 763 w 3734"/>
                  <a:gd name="T49" fmla="*/ 71 h 1644"/>
                  <a:gd name="T50" fmla="*/ 813 w 3734"/>
                  <a:gd name="T51" fmla="*/ 40 h 1644"/>
                  <a:gd name="T52" fmla="*/ 835 w 3734"/>
                  <a:gd name="T53" fmla="*/ 1 h 1644"/>
                  <a:gd name="T54" fmla="*/ 853 w 3734"/>
                  <a:gd name="T55" fmla="*/ 34 h 1644"/>
                  <a:gd name="T56" fmla="*/ 860 w 3734"/>
                  <a:gd name="T57" fmla="*/ 54 h 1644"/>
                  <a:gd name="T58" fmla="*/ 876 w 3734"/>
                  <a:gd name="T59" fmla="*/ 64 h 1644"/>
                  <a:gd name="T60" fmla="*/ 933 w 3734"/>
                  <a:gd name="T61" fmla="*/ 40 h 1644"/>
                  <a:gd name="T62" fmla="*/ 980 w 3734"/>
                  <a:gd name="T63" fmla="*/ 44 h 1644"/>
                  <a:gd name="T64" fmla="*/ 930 w 3734"/>
                  <a:gd name="T65" fmla="*/ 89 h 1644"/>
                  <a:gd name="T66" fmla="*/ 900 w 3734"/>
                  <a:gd name="T67" fmla="*/ 95 h 1644"/>
                  <a:gd name="T68" fmla="*/ 829 w 3734"/>
                  <a:gd name="T69" fmla="*/ 100 h 1644"/>
                  <a:gd name="T70" fmla="*/ 807 w 3734"/>
                  <a:gd name="T71" fmla="*/ 132 h 1644"/>
                  <a:gd name="T72" fmla="*/ 753 w 3734"/>
                  <a:gd name="T73" fmla="*/ 154 h 1644"/>
                  <a:gd name="T74" fmla="*/ 673 w 3734"/>
                  <a:gd name="T75" fmla="*/ 205 h 1644"/>
                  <a:gd name="T76" fmla="*/ 680 w 3734"/>
                  <a:gd name="T77" fmla="*/ 260 h 1644"/>
                  <a:gd name="T78" fmla="*/ 762 w 3734"/>
                  <a:gd name="T79" fmla="*/ 297 h 1644"/>
                  <a:gd name="T80" fmla="*/ 788 w 3734"/>
                  <a:gd name="T81" fmla="*/ 347 h 1644"/>
                  <a:gd name="T82" fmla="*/ 844 w 3734"/>
                  <a:gd name="T83" fmla="*/ 324 h 1644"/>
                  <a:gd name="T84" fmla="*/ 919 w 3734"/>
                  <a:gd name="T85" fmla="*/ 257 h 1644"/>
                  <a:gd name="T86" fmla="*/ 935 w 3734"/>
                  <a:gd name="T87" fmla="*/ 196 h 1644"/>
                  <a:gd name="T88" fmla="*/ 1018 w 3734"/>
                  <a:gd name="T89" fmla="*/ 164 h 1644"/>
                  <a:gd name="T90" fmla="*/ 1057 w 3734"/>
                  <a:gd name="T91" fmla="*/ 194 h 1644"/>
                  <a:gd name="T92" fmla="*/ 1041 w 3734"/>
                  <a:gd name="T93" fmla="*/ 241 h 1644"/>
                  <a:gd name="T94" fmla="*/ 1127 w 3734"/>
                  <a:gd name="T95" fmla="*/ 201 h 1644"/>
                  <a:gd name="T96" fmla="*/ 1144 w 3734"/>
                  <a:gd name="T97" fmla="*/ 254 h 1644"/>
                  <a:gd name="T98" fmla="*/ 1182 w 3734"/>
                  <a:gd name="T99" fmla="*/ 303 h 1644"/>
                  <a:gd name="T100" fmla="*/ 1167 w 3734"/>
                  <a:gd name="T101" fmla="*/ 315 h 1644"/>
                  <a:gd name="T102" fmla="*/ 1192 w 3734"/>
                  <a:gd name="T103" fmla="*/ 337 h 1644"/>
                  <a:gd name="T104" fmla="*/ 1148 w 3734"/>
                  <a:gd name="T105" fmla="*/ 363 h 1644"/>
                  <a:gd name="T106" fmla="*/ 1017 w 3734"/>
                  <a:gd name="T107" fmla="*/ 383 h 1644"/>
                  <a:gd name="T108" fmla="*/ 921 w 3734"/>
                  <a:gd name="T109" fmla="*/ 438 h 1644"/>
                  <a:gd name="T110" fmla="*/ 937 w 3734"/>
                  <a:gd name="T111" fmla="*/ 438 h 1644"/>
                  <a:gd name="T112" fmla="*/ 1038 w 3734"/>
                  <a:gd name="T113" fmla="*/ 412 h 1644"/>
                  <a:gd name="T114" fmla="*/ 989 w 3734"/>
                  <a:gd name="T115" fmla="*/ 426 h 1644"/>
                  <a:gd name="T116" fmla="*/ 1013 w 3734"/>
                  <a:gd name="T117" fmla="*/ 456 h 1644"/>
                  <a:gd name="T118" fmla="*/ 1048 w 3734"/>
                  <a:gd name="T119" fmla="*/ 483 h 1644"/>
                  <a:gd name="T120" fmla="*/ 974 w 3734"/>
                  <a:gd name="T121" fmla="*/ 513 h 1644"/>
                  <a:gd name="T122" fmla="*/ 1029 w 3734"/>
                  <a:gd name="T123" fmla="*/ 481 h 1644"/>
                  <a:gd name="T124" fmla="*/ 973 w 3734"/>
                  <a:gd name="T125" fmla="*/ 487 h 16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3734" h="1644">
                    <a:moveTo>
                      <a:pt x="3010" y="1478"/>
                    </a:moveTo>
                    <a:lnTo>
                      <a:pt x="3010" y="1410"/>
                    </a:lnTo>
                    <a:lnTo>
                      <a:pt x="3013" y="1407"/>
                    </a:lnTo>
                    <a:lnTo>
                      <a:pt x="3016" y="1400"/>
                    </a:lnTo>
                    <a:lnTo>
                      <a:pt x="3021" y="1391"/>
                    </a:lnTo>
                    <a:lnTo>
                      <a:pt x="3025" y="1382"/>
                    </a:lnTo>
                    <a:lnTo>
                      <a:pt x="3029" y="1370"/>
                    </a:lnTo>
                    <a:lnTo>
                      <a:pt x="3033" y="1360"/>
                    </a:lnTo>
                    <a:lnTo>
                      <a:pt x="3036" y="1351"/>
                    </a:lnTo>
                    <a:lnTo>
                      <a:pt x="3036" y="1343"/>
                    </a:lnTo>
                    <a:lnTo>
                      <a:pt x="3032" y="1345"/>
                    </a:lnTo>
                    <a:lnTo>
                      <a:pt x="3026" y="1345"/>
                    </a:lnTo>
                    <a:lnTo>
                      <a:pt x="3021" y="1346"/>
                    </a:lnTo>
                    <a:lnTo>
                      <a:pt x="3014" y="1345"/>
                    </a:lnTo>
                    <a:lnTo>
                      <a:pt x="2997" y="1344"/>
                    </a:lnTo>
                    <a:lnTo>
                      <a:pt x="2977" y="1343"/>
                    </a:lnTo>
                    <a:lnTo>
                      <a:pt x="2967" y="1343"/>
                    </a:lnTo>
                    <a:lnTo>
                      <a:pt x="2958" y="1345"/>
                    </a:lnTo>
                    <a:lnTo>
                      <a:pt x="2950" y="1348"/>
                    </a:lnTo>
                    <a:lnTo>
                      <a:pt x="2943" y="1352"/>
                    </a:lnTo>
                    <a:lnTo>
                      <a:pt x="2936" y="1356"/>
                    </a:lnTo>
                    <a:lnTo>
                      <a:pt x="2931" y="1362"/>
                    </a:lnTo>
                    <a:lnTo>
                      <a:pt x="2925" y="1368"/>
                    </a:lnTo>
                    <a:lnTo>
                      <a:pt x="2920" y="1374"/>
                    </a:lnTo>
                    <a:lnTo>
                      <a:pt x="2909" y="1388"/>
                    </a:lnTo>
                    <a:lnTo>
                      <a:pt x="2899" y="1403"/>
                    </a:lnTo>
                    <a:lnTo>
                      <a:pt x="2889" y="1416"/>
                    </a:lnTo>
                    <a:lnTo>
                      <a:pt x="2877" y="1429"/>
                    </a:lnTo>
                    <a:lnTo>
                      <a:pt x="2867" y="1438"/>
                    </a:lnTo>
                    <a:lnTo>
                      <a:pt x="2857" y="1445"/>
                    </a:lnTo>
                    <a:lnTo>
                      <a:pt x="2847" y="1451"/>
                    </a:lnTo>
                    <a:lnTo>
                      <a:pt x="2836" y="1456"/>
                    </a:lnTo>
                    <a:lnTo>
                      <a:pt x="2826" y="1460"/>
                    </a:lnTo>
                    <a:lnTo>
                      <a:pt x="2815" y="1463"/>
                    </a:lnTo>
                    <a:lnTo>
                      <a:pt x="2803" y="1465"/>
                    </a:lnTo>
                    <a:lnTo>
                      <a:pt x="2792" y="1467"/>
                    </a:lnTo>
                    <a:lnTo>
                      <a:pt x="2767" y="1470"/>
                    </a:lnTo>
                    <a:lnTo>
                      <a:pt x="2741" y="1472"/>
                    </a:lnTo>
                    <a:lnTo>
                      <a:pt x="2711" y="1474"/>
                    </a:lnTo>
                    <a:lnTo>
                      <a:pt x="2678" y="1478"/>
                    </a:lnTo>
                    <a:lnTo>
                      <a:pt x="2591" y="1478"/>
                    </a:lnTo>
                    <a:lnTo>
                      <a:pt x="2580" y="1494"/>
                    </a:lnTo>
                    <a:lnTo>
                      <a:pt x="2569" y="1508"/>
                    </a:lnTo>
                    <a:lnTo>
                      <a:pt x="2556" y="1522"/>
                    </a:lnTo>
                    <a:lnTo>
                      <a:pt x="2543" y="1534"/>
                    </a:lnTo>
                    <a:lnTo>
                      <a:pt x="2530" y="1547"/>
                    </a:lnTo>
                    <a:lnTo>
                      <a:pt x="2514" y="1558"/>
                    </a:lnTo>
                    <a:lnTo>
                      <a:pt x="2500" y="1568"/>
                    </a:lnTo>
                    <a:lnTo>
                      <a:pt x="2485" y="1577"/>
                    </a:lnTo>
                    <a:lnTo>
                      <a:pt x="2492" y="1571"/>
                    </a:lnTo>
                    <a:lnTo>
                      <a:pt x="2498" y="1565"/>
                    </a:lnTo>
                    <a:lnTo>
                      <a:pt x="2502" y="1559"/>
                    </a:lnTo>
                    <a:lnTo>
                      <a:pt x="2504" y="1553"/>
                    </a:lnTo>
                    <a:lnTo>
                      <a:pt x="2478" y="1546"/>
                    </a:lnTo>
                    <a:lnTo>
                      <a:pt x="2445" y="1559"/>
                    </a:lnTo>
                    <a:lnTo>
                      <a:pt x="2408" y="1562"/>
                    </a:lnTo>
                    <a:lnTo>
                      <a:pt x="2364" y="1565"/>
                    </a:lnTo>
                    <a:lnTo>
                      <a:pt x="2353" y="1567"/>
                    </a:lnTo>
                    <a:lnTo>
                      <a:pt x="2343" y="1569"/>
                    </a:lnTo>
                    <a:lnTo>
                      <a:pt x="2334" y="1572"/>
                    </a:lnTo>
                    <a:lnTo>
                      <a:pt x="2328" y="1575"/>
                    </a:lnTo>
                    <a:lnTo>
                      <a:pt x="2321" y="1579"/>
                    </a:lnTo>
                    <a:lnTo>
                      <a:pt x="2316" y="1583"/>
                    </a:lnTo>
                    <a:lnTo>
                      <a:pt x="2315" y="1586"/>
                    </a:lnTo>
                    <a:lnTo>
                      <a:pt x="2313" y="1589"/>
                    </a:lnTo>
                    <a:lnTo>
                      <a:pt x="2312" y="1592"/>
                    </a:lnTo>
                    <a:lnTo>
                      <a:pt x="2312" y="1595"/>
                    </a:lnTo>
                    <a:lnTo>
                      <a:pt x="2312" y="1598"/>
                    </a:lnTo>
                    <a:lnTo>
                      <a:pt x="2313" y="1602"/>
                    </a:lnTo>
                    <a:lnTo>
                      <a:pt x="2316" y="1604"/>
                    </a:lnTo>
                    <a:lnTo>
                      <a:pt x="2318" y="1605"/>
                    </a:lnTo>
                    <a:lnTo>
                      <a:pt x="2324" y="1608"/>
                    </a:lnTo>
                    <a:lnTo>
                      <a:pt x="2332" y="1609"/>
                    </a:lnTo>
                    <a:lnTo>
                      <a:pt x="2351" y="1609"/>
                    </a:lnTo>
                    <a:lnTo>
                      <a:pt x="2372" y="1608"/>
                    </a:lnTo>
                    <a:lnTo>
                      <a:pt x="2388" y="1607"/>
                    </a:lnTo>
                    <a:lnTo>
                      <a:pt x="2405" y="1605"/>
                    </a:lnTo>
                    <a:lnTo>
                      <a:pt x="2421" y="1602"/>
                    </a:lnTo>
                    <a:lnTo>
                      <a:pt x="2438" y="1597"/>
                    </a:lnTo>
                    <a:lnTo>
                      <a:pt x="2425" y="1602"/>
                    </a:lnTo>
                    <a:lnTo>
                      <a:pt x="2414" y="1605"/>
                    </a:lnTo>
                    <a:lnTo>
                      <a:pt x="2402" y="1607"/>
                    </a:lnTo>
                    <a:lnTo>
                      <a:pt x="2391" y="1608"/>
                    </a:lnTo>
                    <a:lnTo>
                      <a:pt x="2319" y="1626"/>
                    </a:lnTo>
                    <a:lnTo>
                      <a:pt x="2313" y="1629"/>
                    </a:lnTo>
                    <a:lnTo>
                      <a:pt x="2307" y="1631"/>
                    </a:lnTo>
                    <a:lnTo>
                      <a:pt x="2300" y="1633"/>
                    </a:lnTo>
                    <a:lnTo>
                      <a:pt x="2294" y="1634"/>
                    </a:lnTo>
                    <a:lnTo>
                      <a:pt x="2296" y="1633"/>
                    </a:lnTo>
                    <a:lnTo>
                      <a:pt x="2299" y="1632"/>
                    </a:lnTo>
                    <a:lnTo>
                      <a:pt x="2290" y="1625"/>
                    </a:lnTo>
                    <a:lnTo>
                      <a:pt x="2283" y="1620"/>
                    </a:lnTo>
                    <a:lnTo>
                      <a:pt x="2273" y="1617"/>
                    </a:lnTo>
                    <a:lnTo>
                      <a:pt x="2263" y="1614"/>
                    </a:lnTo>
                    <a:lnTo>
                      <a:pt x="2253" y="1613"/>
                    </a:lnTo>
                    <a:lnTo>
                      <a:pt x="2243" y="1614"/>
                    </a:lnTo>
                    <a:lnTo>
                      <a:pt x="2233" y="1615"/>
                    </a:lnTo>
                    <a:lnTo>
                      <a:pt x="2224" y="1616"/>
                    </a:lnTo>
                    <a:lnTo>
                      <a:pt x="2207" y="1621"/>
                    </a:lnTo>
                    <a:lnTo>
                      <a:pt x="2193" y="1626"/>
                    </a:lnTo>
                    <a:lnTo>
                      <a:pt x="2183" y="1630"/>
                    </a:lnTo>
                    <a:lnTo>
                      <a:pt x="2179" y="1632"/>
                    </a:lnTo>
                    <a:lnTo>
                      <a:pt x="2172" y="1634"/>
                    </a:lnTo>
                    <a:lnTo>
                      <a:pt x="2162" y="1637"/>
                    </a:lnTo>
                    <a:lnTo>
                      <a:pt x="2150" y="1641"/>
                    </a:lnTo>
                    <a:lnTo>
                      <a:pt x="2137" y="1644"/>
                    </a:lnTo>
                    <a:lnTo>
                      <a:pt x="2147" y="1632"/>
                    </a:lnTo>
                    <a:lnTo>
                      <a:pt x="2156" y="1623"/>
                    </a:lnTo>
                    <a:lnTo>
                      <a:pt x="2167" y="1614"/>
                    </a:lnTo>
                    <a:lnTo>
                      <a:pt x="2177" y="1607"/>
                    </a:lnTo>
                    <a:lnTo>
                      <a:pt x="2187" y="1599"/>
                    </a:lnTo>
                    <a:lnTo>
                      <a:pt x="2196" y="1592"/>
                    </a:lnTo>
                    <a:lnTo>
                      <a:pt x="2200" y="1587"/>
                    </a:lnTo>
                    <a:lnTo>
                      <a:pt x="2205" y="1582"/>
                    </a:lnTo>
                    <a:lnTo>
                      <a:pt x="2209" y="1577"/>
                    </a:lnTo>
                    <a:lnTo>
                      <a:pt x="2212" y="1571"/>
                    </a:lnTo>
                    <a:lnTo>
                      <a:pt x="2219" y="1558"/>
                    </a:lnTo>
                    <a:lnTo>
                      <a:pt x="2222" y="1544"/>
                    </a:lnTo>
                    <a:lnTo>
                      <a:pt x="2224" y="1533"/>
                    </a:lnTo>
                    <a:lnTo>
                      <a:pt x="2228" y="1522"/>
                    </a:lnTo>
                    <a:lnTo>
                      <a:pt x="2230" y="1511"/>
                    </a:lnTo>
                    <a:lnTo>
                      <a:pt x="2234" y="1501"/>
                    </a:lnTo>
                    <a:lnTo>
                      <a:pt x="2238" y="1495"/>
                    </a:lnTo>
                    <a:lnTo>
                      <a:pt x="2242" y="1490"/>
                    </a:lnTo>
                    <a:lnTo>
                      <a:pt x="2246" y="1484"/>
                    </a:lnTo>
                    <a:lnTo>
                      <a:pt x="2252" y="1478"/>
                    </a:lnTo>
                    <a:lnTo>
                      <a:pt x="2265" y="1478"/>
                    </a:lnTo>
                    <a:lnTo>
                      <a:pt x="2266" y="1485"/>
                    </a:lnTo>
                    <a:lnTo>
                      <a:pt x="2267" y="1492"/>
                    </a:lnTo>
                    <a:lnTo>
                      <a:pt x="2271" y="1497"/>
                    </a:lnTo>
                    <a:lnTo>
                      <a:pt x="2273" y="1502"/>
                    </a:lnTo>
                    <a:lnTo>
                      <a:pt x="2279" y="1512"/>
                    </a:lnTo>
                    <a:lnTo>
                      <a:pt x="2286" y="1521"/>
                    </a:lnTo>
                    <a:lnTo>
                      <a:pt x="2298" y="1517"/>
                    </a:lnTo>
                    <a:lnTo>
                      <a:pt x="2310" y="1512"/>
                    </a:lnTo>
                    <a:lnTo>
                      <a:pt x="2324" y="1508"/>
                    </a:lnTo>
                    <a:lnTo>
                      <a:pt x="2345" y="1503"/>
                    </a:lnTo>
                    <a:lnTo>
                      <a:pt x="2345" y="1478"/>
                    </a:lnTo>
                    <a:lnTo>
                      <a:pt x="2331" y="1462"/>
                    </a:lnTo>
                    <a:lnTo>
                      <a:pt x="2317" y="1444"/>
                    </a:lnTo>
                    <a:lnTo>
                      <a:pt x="2309" y="1436"/>
                    </a:lnTo>
                    <a:lnTo>
                      <a:pt x="2300" y="1428"/>
                    </a:lnTo>
                    <a:lnTo>
                      <a:pt x="2296" y="1426"/>
                    </a:lnTo>
                    <a:lnTo>
                      <a:pt x="2290" y="1424"/>
                    </a:lnTo>
                    <a:lnTo>
                      <a:pt x="2285" y="1423"/>
                    </a:lnTo>
                    <a:lnTo>
                      <a:pt x="2279" y="1422"/>
                    </a:lnTo>
                    <a:lnTo>
                      <a:pt x="2249" y="1423"/>
                    </a:lnTo>
                    <a:lnTo>
                      <a:pt x="2215" y="1424"/>
                    </a:lnTo>
                    <a:lnTo>
                      <a:pt x="2199" y="1424"/>
                    </a:lnTo>
                    <a:lnTo>
                      <a:pt x="2185" y="1423"/>
                    </a:lnTo>
                    <a:lnTo>
                      <a:pt x="2178" y="1422"/>
                    </a:lnTo>
                    <a:lnTo>
                      <a:pt x="2173" y="1420"/>
                    </a:lnTo>
                    <a:lnTo>
                      <a:pt x="2168" y="1419"/>
                    </a:lnTo>
                    <a:lnTo>
                      <a:pt x="2166" y="1416"/>
                    </a:lnTo>
                    <a:lnTo>
                      <a:pt x="2163" y="1413"/>
                    </a:lnTo>
                    <a:lnTo>
                      <a:pt x="2161" y="1409"/>
                    </a:lnTo>
                    <a:lnTo>
                      <a:pt x="2159" y="1405"/>
                    </a:lnTo>
                    <a:lnTo>
                      <a:pt x="2159" y="1401"/>
                    </a:lnTo>
                    <a:lnTo>
                      <a:pt x="2159" y="1392"/>
                    </a:lnTo>
                    <a:lnTo>
                      <a:pt x="2160" y="1382"/>
                    </a:lnTo>
                    <a:lnTo>
                      <a:pt x="2161" y="1372"/>
                    </a:lnTo>
                    <a:lnTo>
                      <a:pt x="2161" y="1362"/>
                    </a:lnTo>
                    <a:lnTo>
                      <a:pt x="2160" y="1357"/>
                    </a:lnTo>
                    <a:lnTo>
                      <a:pt x="2159" y="1352"/>
                    </a:lnTo>
                    <a:lnTo>
                      <a:pt x="2155" y="1347"/>
                    </a:lnTo>
                    <a:lnTo>
                      <a:pt x="2153" y="1343"/>
                    </a:lnTo>
                    <a:lnTo>
                      <a:pt x="2149" y="1339"/>
                    </a:lnTo>
                    <a:lnTo>
                      <a:pt x="2144" y="1335"/>
                    </a:lnTo>
                    <a:lnTo>
                      <a:pt x="2139" y="1332"/>
                    </a:lnTo>
                    <a:lnTo>
                      <a:pt x="2133" y="1329"/>
                    </a:lnTo>
                    <a:lnTo>
                      <a:pt x="2122" y="1323"/>
                    </a:lnTo>
                    <a:lnTo>
                      <a:pt x="2111" y="1315"/>
                    </a:lnTo>
                    <a:lnTo>
                      <a:pt x="2107" y="1311"/>
                    </a:lnTo>
                    <a:lnTo>
                      <a:pt x="2102" y="1307"/>
                    </a:lnTo>
                    <a:lnTo>
                      <a:pt x="2097" y="1301"/>
                    </a:lnTo>
                    <a:lnTo>
                      <a:pt x="2094" y="1295"/>
                    </a:lnTo>
                    <a:lnTo>
                      <a:pt x="2091" y="1288"/>
                    </a:lnTo>
                    <a:lnTo>
                      <a:pt x="2088" y="1279"/>
                    </a:lnTo>
                    <a:lnTo>
                      <a:pt x="2087" y="1269"/>
                    </a:lnTo>
                    <a:lnTo>
                      <a:pt x="2086" y="1256"/>
                    </a:lnTo>
                    <a:lnTo>
                      <a:pt x="2060" y="1256"/>
                    </a:lnTo>
                    <a:lnTo>
                      <a:pt x="2046" y="1259"/>
                    </a:lnTo>
                    <a:lnTo>
                      <a:pt x="2027" y="1261"/>
                    </a:lnTo>
                    <a:lnTo>
                      <a:pt x="2017" y="1262"/>
                    </a:lnTo>
                    <a:lnTo>
                      <a:pt x="2007" y="1265"/>
                    </a:lnTo>
                    <a:lnTo>
                      <a:pt x="2003" y="1267"/>
                    </a:lnTo>
                    <a:lnTo>
                      <a:pt x="1999" y="1270"/>
                    </a:lnTo>
                    <a:lnTo>
                      <a:pt x="1996" y="1272"/>
                    </a:lnTo>
                    <a:lnTo>
                      <a:pt x="1993" y="1275"/>
                    </a:lnTo>
                    <a:lnTo>
                      <a:pt x="1985" y="1287"/>
                    </a:lnTo>
                    <a:lnTo>
                      <a:pt x="1976" y="1301"/>
                    </a:lnTo>
                    <a:lnTo>
                      <a:pt x="1974" y="1304"/>
                    </a:lnTo>
                    <a:lnTo>
                      <a:pt x="1971" y="1307"/>
                    </a:lnTo>
                    <a:lnTo>
                      <a:pt x="1968" y="1310"/>
                    </a:lnTo>
                    <a:lnTo>
                      <a:pt x="1963" y="1313"/>
                    </a:lnTo>
                    <a:lnTo>
                      <a:pt x="1959" y="1315"/>
                    </a:lnTo>
                    <a:lnTo>
                      <a:pt x="1953" y="1316"/>
                    </a:lnTo>
                    <a:lnTo>
                      <a:pt x="1947" y="1317"/>
                    </a:lnTo>
                    <a:lnTo>
                      <a:pt x="1940" y="1318"/>
                    </a:lnTo>
                    <a:lnTo>
                      <a:pt x="1930" y="1317"/>
                    </a:lnTo>
                    <a:lnTo>
                      <a:pt x="1920" y="1315"/>
                    </a:lnTo>
                    <a:lnTo>
                      <a:pt x="1910" y="1313"/>
                    </a:lnTo>
                    <a:lnTo>
                      <a:pt x="1901" y="1309"/>
                    </a:lnTo>
                    <a:lnTo>
                      <a:pt x="1892" y="1305"/>
                    </a:lnTo>
                    <a:lnTo>
                      <a:pt x="1883" y="1300"/>
                    </a:lnTo>
                    <a:lnTo>
                      <a:pt x="1874" y="1294"/>
                    </a:lnTo>
                    <a:lnTo>
                      <a:pt x="1867" y="1287"/>
                    </a:lnTo>
                    <a:lnTo>
                      <a:pt x="1864" y="1289"/>
                    </a:lnTo>
                    <a:lnTo>
                      <a:pt x="1860" y="1293"/>
                    </a:lnTo>
                    <a:lnTo>
                      <a:pt x="1853" y="1298"/>
                    </a:lnTo>
                    <a:lnTo>
                      <a:pt x="1847" y="1299"/>
                    </a:lnTo>
                    <a:lnTo>
                      <a:pt x="1840" y="1299"/>
                    </a:lnTo>
                    <a:lnTo>
                      <a:pt x="1833" y="1297"/>
                    </a:lnTo>
                    <a:lnTo>
                      <a:pt x="1826" y="1294"/>
                    </a:lnTo>
                    <a:lnTo>
                      <a:pt x="1819" y="1290"/>
                    </a:lnTo>
                    <a:lnTo>
                      <a:pt x="1813" y="1287"/>
                    </a:lnTo>
                    <a:lnTo>
                      <a:pt x="1805" y="1284"/>
                    </a:lnTo>
                    <a:lnTo>
                      <a:pt x="1796" y="1282"/>
                    </a:lnTo>
                    <a:lnTo>
                      <a:pt x="1787" y="1281"/>
                    </a:lnTo>
                    <a:lnTo>
                      <a:pt x="1771" y="1281"/>
                    </a:lnTo>
                    <a:lnTo>
                      <a:pt x="1761" y="1281"/>
                    </a:lnTo>
                    <a:lnTo>
                      <a:pt x="1756" y="1281"/>
                    </a:lnTo>
                    <a:lnTo>
                      <a:pt x="1751" y="1280"/>
                    </a:lnTo>
                    <a:lnTo>
                      <a:pt x="1747" y="1279"/>
                    </a:lnTo>
                    <a:lnTo>
                      <a:pt x="1742" y="1277"/>
                    </a:lnTo>
                    <a:lnTo>
                      <a:pt x="1734" y="1272"/>
                    </a:lnTo>
                    <a:lnTo>
                      <a:pt x="1727" y="1264"/>
                    </a:lnTo>
                    <a:lnTo>
                      <a:pt x="1722" y="1256"/>
                    </a:lnTo>
                    <a:lnTo>
                      <a:pt x="1717" y="1247"/>
                    </a:lnTo>
                    <a:lnTo>
                      <a:pt x="1715" y="1237"/>
                    </a:lnTo>
                    <a:lnTo>
                      <a:pt x="1714" y="1226"/>
                    </a:lnTo>
                    <a:lnTo>
                      <a:pt x="1681" y="1226"/>
                    </a:lnTo>
                    <a:lnTo>
                      <a:pt x="1682" y="1231"/>
                    </a:lnTo>
                    <a:lnTo>
                      <a:pt x="1684" y="1239"/>
                    </a:lnTo>
                    <a:lnTo>
                      <a:pt x="1686" y="1247"/>
                    </a:lnTo>
                    <a:lnTo>
                      <a:pt x="1688" y="1256"/>
                    </a:lnTo>
                    <a:lnTo>
                      <a:pt x="259" y="1256"/>
                    </a:lnTo>
                    <a:lnTo>
                      <a:pt x="263" y="1245"/>
                    </a:lnTo>
                    <a:lnTo>
                      <a:pt x="265" y="1239"/>
                    </a:lnTo>
                    <a:lnTo>
                      <a:pt x="265" y="1237"/>
                    </a:lnTo>
                    <a:lnTo>
                      <a:pt x="263" y="1236"/>
                    </a:lnTo>
                    <a:lnTo>
                      <a:pt x="261" y="1235"/>
                    </a:lnTo>
                    <a:lnTo>
                      <a:pt x="258" y="1233"/>
                    </a:lnTo>
                    <a:lnTo>
                      <a:pt x="256" y="1229"/>
                    </a:lnTo>
                    <a:lnTo>
                      <a:pt x="252" y="1220"/>
                    </a:lnTo>
                    <a:lnTo>
                      <a:pt x="247" y="1214"/>
                    </a:lnTo>
                    <a:lnTo>
                      <a:pt x="240" y="1207"/>
                    </a:lnTo>
                    <a:lnTo>
                      <a:pt x="235" y="1200"/>
                    </a:lnTo>
                    <a:lnTo>
                      <a:pt x="233" y="1195"/>
                    </a:lnTo>
                    <a:lnTo>
                      <a:pt x="226" y="1194"/>
                    </a:lnTo>
                    <a:lnTo>
                      <a:pt x="217" y="1190"/>
                    </a:lnTo>
                    <a:lnTo>
                      <a:pt x="213" y="1188"/>
                    </a:lnTo>
                    <a:lnTo>
                      <a:pt x="210" y="1184"/>
                    </a:lnTo>
                    <a:lnTo>
                      <a:pt x="206" y="1181"/>
                    </a:lnTo>
                    <a:lnTo>
                      <a:pt x="206" y="1176"/>
                    </a:lnTo>
                    <a:lnTo>
                      <a:pt x="195" y="1173"/>
                    </a:lnTo>
                    <a:lnTo>
                      <a:pt x="182" y="1168"/>
                    </a:lnTo>
                    <a:lnTo>
                      <a:pt x="169" y="1161"/>
                    </a:lnTo>
                    <a:lnTo>
                      <a:pt x="156" y="1153"/>
                    </a:lnTo>
                    <a:lnTo>
                      <a:pt x="145" y="1145"/>
                    </a:lnTo>
                    <a:lnTo>
                      <a:pt x="135" y="1136"/>
                    </a:lnTo>
                    <a:lnTo>
                      <a:pt x="132" y="1132"/>
                    </a:lnTo>
                    <a:lnTo>
                      <a:pt x="128" y="1128"/>
                    </a:lnTo>
                    <a:lnTo>
                      <a:pt x="127" y="1125"/>
                    </a:lnTo>
                    <a:lnTo>
                      <a:pt x="126" y="1121"/>
                    </a:lnTo>
                    <a:lnTo>
                      <a:pt x="127" y="1116"/>
                    </a:lnTo>
                    <a:lnTo>
                      <a:pt x="128" y="1111"/>
                    </a:lnTo>
                    <a:lnTo>
                      <a:pt x="132" y="1106"/>
                    </a:lnTo>
                    <a:lnTo>
                      <a:pt x="136" y="1102"/>
                    </a:lnTo>
                    <a:lnTo>
                      <a:pt x="146" y="1094"/>
                    </a:lnTo>
                    <a:lnTo>
                      <a:pt x="157" y="1088"/>
                    </a:lnTo>
                    <a:lnTo>
                      <a:pt x="169" y="1083"/>
                    </a:lnTo>
                    <a:lnTo>
                      <a:pt x="180" y="1077"/>
                    </a:lnTo>
                    <a:lnTo>
                      <a:pt x="184" y="1075"/>
                    </a:lnTo>
                    <a:lnTo>
                      <a:pt x="188" y="1072"/>
                    </a:lnTo>
                    <a:lnTo>
                      <a:pt x="191" y="1069"/>
                    </a:lnTo>
                    <a:lnTo>
                      <a:pt x="193" y="1066"/>
                    </a:lnTo>
                    <a:lnTo>
                      <a:pt x="183" y="1065"/>
                    </a:lnTo>
                    <a:lnTo>
                      <a:pt x="170" y="1064"/>
                    </a:lnTo>
                    <a:lnTo>
                      <a:pt x="164" y="1063"/>
                    </a:lnTo>
                    <a:lnTo>
                      <a:pt x="158" y="1060"/>
                    </a:lnTo>
                    <a:lnTo>
                      <a:pt x="156" y="1059"/>
                    </a:lnTo>
                    <a:lnTo>
                      <a:pt x="155" y="1057"/>
                    </a:lnTo>
                    <a:lnTo>
                      <a:pt x="154" y="1056"/>
                    </a:lnTo>
                    <a:lnTo>
                      <a:pt x="153" y="1053"/>
                    </a:lnTo>
                    <a:lnTo>
                      <a:pt x="151" y="1040"/>
                    </a:lnTo>
                    <a:lnTo>
                      <a:pt x="148" y="1029"/>
                    </a:lnTo>
                    <a:lnTo>
                      <a:pt x="147" y="1024"/>
                    </a:lnTo>
                    <a:lnTo>
                      <a:pt x="147" y="1019"/>
                    </a:lnTo>
                    <a:lnTo>
                      <a:pt x="149" y="1015"/>
                    </a:lnTo>
                    <a:lnTo>
                      <a:pt x="153" y="1010"/>
                    </a:lnTo>
                    <a:lnTo>
                      <a:pt x="126" y="1010"/>
                    </a:lnTo>
                    <a:lnTo>
                      <a:pt x="133" y="992"/>
                    </a:lnTo>
                    <a:lnTo>
                      <a:pt x="120" y="989"/>
                    </a:lnTo>
                    <a:lnTo>
                      <a:pt x="106" y="985"/>
                    </a:lnTo>
                    <a:lnTo>
                      <a:pt x="108" y="979"/>
                    </a:lnTo>
                    <a:lnTo>
                      <a:pt x="110" y="973"/>
                    </a:lnTo>
                    <a:lnTo>
                      <a:pt x="112" y="969"/>
                    </a:lnTo>
                    <a:lnTo>
                      <a:pt x="114" y="965"/>
                    </a:lnTo>
                    <a:lnTo>
                      <a:pt x="121" y="958"/>
                    </a:lnTo>
                    <a:lnTo>
                      <a:pt x="127" y="954"/>
                    </a:lnTo>
                    <a:lnTo>
                      <a:pt x="134" y="950"/>
                    </a:lnTo>
                    <a:lnTo>
                      <a:pt x="140" y="947"/>
                    </a:lnTo>
                    <a:lnTo>
                      <a:pt x="147" y="942"/>
                    </a:lnTo>
                    <a:lnTo>
                      <a:pt x="153" y="936"/>
                    </a:lnTo>
                    <a:lnTo>
                      <a:pt x="149" y="932"/>
                    </a:lnTo>
                    <a:lnTo>
                      <a:pt x="148" y="929"/>
                    </a:lnTo>
                    <a:lnTo>
                      <a:pt x="147" y="927"/>
                    </a:lnTo>
                    <a:lnTo>
                      <a:pt x="147" y="925"/>
                    </a:lnTo>
                    <a:lnTo>
                      <a:pt x="148" y="923"/>
                    </a:lnTo>
                    <a:lnTo>
                      <a:pt x="149" y="921"/>
                    </a:lnTo>
                    <a:lnTo>
                      <a:pt x="151" y="919"/>
                    </a:lnTo>
                    <a:lnTo>
                      <a:pt x="155" y="917"/>
                    </a:lnTo>
                    <a:lnTo>
                      <a:pt x="161" y="914"/>
                    </a:lnTo>
                    <a:lnTo>
                      <a:pt x="170" y="910"/>
                    </a:lnTo>
                    <a:lnTo>
                      <a:pt x="178" y="905"/>
                    </a:lnTo>
                    <a:lnTo>
                      <a:pt x="187" y="899"/>
                    </a:lnTo>
                    <a:lnTo>
                      <a:pt x="191" y="901"/>
                    </a:lnTo>
                    <a:lnTo>
                      <a:pt x="196" y="902"/>
                    </a:lnTo>
                    <a:lnTo>
                      <a:pt x="203" y="901"/>
                    </a:lnTo>
                    <a:lnTo>
                      <a:pt x="209" y="900"/>
                    </a:lnTo>
                    <a:lnTo>
                      <a:pt x="215" y="898"/>
                    </a:lnTo>
                    <a:lnTo>
                      <a:pt x="221" y="896"/>
                    </a:lnTo>
                    <a:lnTo>
                      <a:pt x="227" y="893"/>
                    </a:lnTo>
                    <a:lnTo>
                      <a:pt x="233" y="889"/>
                    </a:lnTo>
                    <a:lnTo>
                      <a:pt x="243" y="881"/>
                    </a:lnTo>
                    <a:lnTo>
                      <a:pt x="251" y="872"/>
                    </a:lnTo>
                    <a:lnTo>
                      <a:pt x="255" y="868"/>
                    </a:lnTo>
                    <a:lnTo>
                      <a:pt x="257" y="863"/>
                    </a:lnTo>
                    <a:lnTo>
                      <a:pt x="259" y="859"/>
                    </a:lnTo>
                    <a:lnTo>
                      <a:pt x="259" y="856"/>
                    </a:lnTo>
                    <a:lnTo>
                      <a:pt x="259" y="851"/>
                    </a:lnTo>
                    <a:lnTo>
                      <a:pt x="258" y="847"/>
                    </a:lnTo>
                    <a:lnTo>
                      <a:pt x="256" y="843"/>
                    </a:lnTo>
                    <a:lnTo>
                      <a:pt x="254" y="840"/>
                    </a:lnTo>
                    <a:lnTo>
                      <a:pt x="248" y="832"/>
                    </a:lnTo>
                    <a:lnTo>
                      <a:pt x="243" y="826"/>
                    </a:lnTo>
                    <a:lnTo>
                      <a:pt x="236" y="818"/>
                    </a:lnTo>
                    <a:lnTo>
                      <a:pt x="232" y="811"/>
                    </a:lnTo>
                    <a:lnTo>
                      <a:pt x="229" y="807"/>
                    </a:lnTo>
                    <a:lnTo>
                      <a:pt x="227" y="803"/>
                    </a:lnTo>
                    <a:lnTo>
                      <a:pt x="226" y="799"/>
                    </a:lnTo>
                    <a:lnTo>
                      <a:pt x="226" y="794"/>
                    </a:lnTo>
                    <a:lnTo>
                      <a:pt x="226" y="789"/>
                    </a:lnTo>
                    <a:lnTo>
                      <a:pt x="227" y="784"/>
                    </a:lnTo>
                    <a:lnTo>
                      <a:pt x="228" y="780"/>
                    </a:lnTo>
                    <a:lnTo>
                      <a:pt x="231" y="776"/>
                    </a:lnTo>
                    <a:lnTo>
                      <a:pt x="234" y="770"/>
                    </a:lnTo>
                    <a:lnTo>
                      <a:pt x="239" y="763"/>
                    </a:lnTo>
                    <a:lnTo>
                      <a:pt x="244" y="757"/>
                    </a:lnTo>
                    <a:lnTo>
                      <a:pt x="248" y="751"/>
                    </a:lnTo>
                    <a:lnTo>
                      <a:pt x="250" y="747"/>
                    </a:lnTo>
                    <a:lnTo>
                      <a:pt x="251" y="743"/>
                    </a:lnTo>
                    <a:lnTo>
                      <a:pt x="252" y="738"/>
                    </a:lnTo>
                    <a:lnTo>
                      <a:pt x="252" y="733"/>
                    </a:lnTo>
                    <a:lnTo>
                      <a:pt x="252" y="724"/>
                    </a:lnTo>
                    <a:lnTo>
                      <a:pt x="251" y="716"/>
                    </a:lnTo>
                    <a:lnTo>
                      <a:pt x="249" y="707"/>
                    </a:lnTo>
                    <a:lnTo>
                      <a:pt x="247" y="700"/>
                    </a:lnTo>
                    <a:lnTo>
                      <a:pt x="242" y="686"/>
                    </a:lnTo>
                    <a:lnTo>
                      <a:pt x="234" y="674"/>
                    </a:lnTo>
                    <a:lnTo>
                      <a:pt x="218" y="653"/>
                    </a:lnTo>
                    <a:lnTo>
                      <a:pt x="206" y="634"/>
                    </a:lnTo>
                    <a:lnTo>
                      <a:pt x="200" y="634"/>
                    </a:lnTo>
                    <a:lnTo>
                      <a:pt x="194" y="635"/>
                    </a:lnTo>
                    <a:lnTo>
                      <a:pt x="190" y="637"/>
                    </a:lnTo>
                    <a:lnTo>
                      <a:pt x="186" y="639"/>
                    </a:lnTo>
                    <a:lnTo>
                      <a:pt x="177" y="644"/>
                    </a:lnTo>
                    <a:lnTo>
                      <a:pt x="168" y="649"/>
                    </a:lnTo>
                    <a:lnTo>
                      <a:pt x="159" y="656"/>
                    </a:lnTo>
                    <a:lnTo>
                      <a:pt x="148" y="661"/>
                    </a:lnTo>
                    <a:lnTo>
                      <a:pt x="142" y="662"/>
                    </a:lnTo>
                    <a:lnTo>
                      <a:pt x="135" y="664"/>
                    </a:lnTo>
                    <a:lnTo>
                      <a:pt x="128" y="665"/>
                    </a:lnTo>
                    <a:lnTo>
                      <a:pt x="120" y="665"/>
                    </a:lnTo>
                    <a:lnTo>
                      <a:pt x="113" y="663"/>
                    </a:lnTo>
                    <a:lnTo>
                      <a:pt x="104" y="658"/>
                    </a:lnTo>
                    <a:lnTo>
                      <a:pt x="100" y="656"/>
                    </a:lnTo>
                    <a:lnTo>
                      <a:pt x="97" y="652"/>
                    </a:lnTo>
                    <a:lnTo>
                      <a:pt x="94" y="649"/>
                    </a:lnTo>
                    <a:lnTo>
                      <a:pt x="93" y="646"/>
                    </a:lnTo>
                    <a:lnTo>
                      <a:pt x="93" y="640"/>
                    </a:lnTo>
                    <a:lnTo>
                      <a:pt x="95" y="633"/>
                    </a:lnTo>
                    <a:lnTo>
                      <a:pt x="98" y="628"/>
                    </a:lnTo>
                    <a:lnTo>
                      <a:pt x="100" y="622"/>
                    </a:lnTo>
                    <a:lnTo>
                      <a:pt x="102" y="616"/>
                    </a:lnTo>
                    <a:lnTo>
                      <a:pt x="104" y="610"/>
                    </a:lnTo>
                    <a:lnTo>
                      <a:pt x="105" y="604"/>
                    </a:lnTo>
                    <a:lnTo>
                      <a:pt x="106" y="597"/>
                    </a:lnTo>
                    <a:lnTo>
                      <a:pt x="86" y="597"/>
                    </a:lnTo>
                    <a:lnTo>
                      <a:pt x="64" y="597"/>
                    </a:lnTo>
                    <a:lnTo>
                      <a:pt x="35" y="597"/>
                    </a:lnTo>
                    <a:lnTo>
                      <a:pt x="0" y="597"/>
                    </a:lnTo>
                    <a:lnTo>
                      <a:pt x="585" y="117"/>
                    </a:lnTo>
                    <a:lnTo>
                      <a:pt x="594" y="116"/>
                    </a:lnTo>
                    <a:lnTo>
                      <a:pt x="602" y="114"/>
                    </a:lnTo>
                    <a:lnTo>
                      <a:pt x="612" y="112"/>
                    </a:lnTo>
                    <a:lnTo>
                      <a:pt x="625" y="111"/>
                    </a:lnTo>
                    <a:lnTo>
                      <a:pt x="635" y="111"/>
                    </a:lnTo>
                    <a:lnTo>
                      <a:pt x="643" y="113"/>
                    </a:lnTo>
                    <a:lnTo>
                      <a:pt x="651" y="116"/>
                    </a:lnTo>
                    <a:lnTo>
                      <a:pt x="659" y="119"/>
                    </a:lnTo>
                    <a:lnTo>
                      <a:pt x="674" y="128"/>
                    </a:lnTo>
                    <a:lnTo>
                      <a:pt x="687" y="138"/>
                    </a:lnTo>
                    <a:lnTo>
                      <a:pt x="702" y="148"/>
                    </a:lnTo>
                    <a:lnTo>
                      <a:pt x="716" y="158"/>
                    </a:lnTo>
                    <a:lnTo>
                      <a:pt x="724" y="161"/>
                    </a:lnTo>
                    <a:lnTo>
                      <a:pt x="732" y="164"/>
                    </a:lnTo>
                    <a:lnTo>
                      <a:pt x="741" y="166"/>
                    </a:lnTo>
                    <a:lnTo>
                      <a:pt x="751" y="166"/>
                    </a:lnTo>
                    <a:lnTo>
                      <a:pt x="943" y="111"/>
                    </a:lnTo>
                    <a:lnTo>
                      <a:pt x="1096" y="111"/>
                    </a:lnTo>
                    <a:lnTo>
                      <a:pt x="1103" y="112"/>
                    </a:lnTo>
                    <a:lnTo>
                      <a:pt x="1110" y="113"/>
                    </a:lnTo>
                    <a:lnTo>
                      <a:pt x="1117" y="113"/>
                    </a:lnTo>
                    <a:lnTo>
                      <a:pt x="1123" y="113"/>
                    </a:lnTo>
                    <a:lnTo>
                      <a:pt x="1135" y="110"/>
                    </a:lnTo>
                    <a:lnTo>
                      <a:pt x="1146" y="105"/>
                    </a:lnTo>
                    <a:lnTo>
                      <a:pt x="1157" y="100"/>
                    </a:lnTo>
                    <a:lnTo>
                      <a:pt x="1169" y="93"/>
                    </a:lnTo>
                    <a:lnTo>
                      <a:pt x="1181" y="89"/>
                    </a:lnTo>
                    <a:lnTo>
                      <a:pt x="1196" y="85"/>
                    </a:lnTo>
                    <a:lnTo>
                      <a:pt x="1195" y="90"/>
                    </a:lnTo>
                    <a:lnTo>
                      <a:pt x="1195" y="94"/>
                    </a:lnTo>
                    <a:lnTo>
                      <a:pt x="1195" y="100"/>
                    </a:lnTo>
                    <a:lnTo>
                      <a:pt x="1196" y="104"/>
                    </a:lnTo>
                    <a:lnTo>
                      <a:pt x="1198" y="112"/>
                    </a:lnTo>
                    <a:lnTo>
                      <a:pt x="1202" y="120"/>
                    </a:lnTo>
                    <a:lnTo>
                      <a:pt x="1208" y="126"/>
                    </a:lnTo>
                    <a:lnTo>
                      <a:pt x="1214" y="131"/>
                    </a:lnTo>
                    <a:lnTo>
                      <a:pt x="1218" y="132"/>
                    </a:lnTo>
                    <a:lnTo>
                      <a:pt x="1222" y="134"/>
                    </a:lnTo>
                    <a:lnTo>
                      <a:pt x="1225" y="135"/>
                    </a:lnTo>
                    <a:lnTo>
                      <a:pt x="1230" y="135"/>
                    </a:lnTo>
                    <a:lnTo>
                      <a:pt x="1238" y="134"/>
                    </a:lnTo>
                    <a:lnTo>
                      <a:pt x="1247" y="133"/>
                    </a:lnTo>
                    <a:lnTo>
                      <a:pt x="1255" y="131"/>
                    </a:lnTo>
                    <a:lnTo>
                      <a:pt x="1263" y="128"/>
                    </a:lnTo>
                    <a:lnTo>
                      <a:pt x="1278" y="122"/>
                    </a:lnTo>
                    <a:lnTo>
                      <a:pt x="1296" y="117"/>
                    </a:lnTo>
                    <a:lnTo>
                      <a:pt x="1298" y="119"/>
                    </a:lnTo>
                    <a:lnTo>
                      <a:pt x="1300" y="120"/>
                    </a:lnTo>
                    <a:lnTo>
                      <a:pt x="1303" y="122"/>
                    </a:lnTo>
                    <a:lnTo>
                      <a:pt x="1308" y="123"/>
                    </a:lnTo>
                    <a:lnTo>
                      <a:pt x="1319" y="124"/>
                    </a:lnTo>
                    <a:lnTo>
                      <a:pt x="1331" y="124"/>
                    </a:lnTo>
                    <a:lnTo>
                      <a:pt x="1343" y="123"/>
                    </a:lnTo>
                    <a:lnTo>
                      <a:pt x="1355" y="121"/>
                    </a:lnTo>
                    <a:lnTo>
                      <a:pt x="1367" y="119"/>
                    </a:lnTo>
                    <a:lnTo>
                      <a:pt x="1376" y="117"/>
                    </a:lnTo>
                    <a:lnTo>
                      <a:pt x="1386" y="116"/>
                    </a:lnTo>
                    <a:lnTo>
                      <a:pt x="1397" y="114"/>
                    </a:lnTo>
                    <a:lnTo>
                      <a:pt x="1405" y="112"/>
                    </a:lnTo>
                    <a:lnTo>
                      <a:pt x="1409" y="111"/>
                    </a:lnTo>
                    <a:lnTo>
                      <a:pt x="1424" y="112"/>
                    </a:lnTo>
                    <a:lnTo>
                      <a:pt x="1450" y="117"/>
                    </a:lnTo>
                    <a:lnTo>
                      <a:pt x="1483" y="123"/>
                    </a:lnTo>
                    <a:lnTo>
                      <a:pt x="1520" y="131"/>
                    </a:lnTo>
                    <a:lnTo>
                      <a:pt x="1557" y="140"/>
                    </a:lnTo>
                    <a:lnTo>
                      <a:pt x="1592" y="149"/>
                    </a:lnTo>
                    <a:lnTo>
                      <a:pt x="1621" y="159"/>
                    </a:lnTo>
                    <a:lnTo>
                      <a:pt x="1641" y="166"/>
                    </a:lnTo>
                    <a:lnTo>
                      <a:pt x="1632" y="174"/>
                    </a:lnTo>
                    <a:lnTo>
                      <a:pt x="1623" y="179"/>
                    </a:lnTo>
                    <a:lnTo>
                      <a:pt x="1615" y="183"/>
                    </a:lnTo>
                    <a:lnTo>
                      <a:pt x="1607" y="187"/>
                    </a:lnTo>
                    <a:lnTo>
                      <a:pt x="1601" y="189"/>
                    </a:lnTo>
                    <a:lnTo>
                      <a:pt x="1592" y="193"/>
                    </a:lnTo>
                    <a:lnTo>
                      <a:pt x="1584" y="197"/>
                    </a:lnTo>
                    <a:lnTo>
                      <a:pt x="1574" y="202"/>
                    </a:lnTo>
                    <a:lnTo>
                      <a:pt x="1591" y="209"/>
                    </a:lnTo>
                    <a:lnTo>
                      <a:pt x="1606" y="215"/>
                    </a:lnTo>
                    <a:lnTo>
                      <a:pt x="1621" y="219"/>
                    </a:lnTo>
                    <a:lnTo>
                      <a:pt x="1635" y="222"/>
                    </a:lnTo>
                    <a:lnTo>
                      <a:pt x="1648" y="225"/>
                    </a:lnTo>
                    <a:lnTo>
                      <a:pt x="1662" y="226"/>
                    </a:lnTo>
                    <a:lnTo>
                      <a:pt x="1678" y="227"/>
                    </a:lnTo>
                    <a:lnTo>
                      <a:pt x="1694" y="228"/>
                    </a:lnTo>
                    <a:lnTo>
                      <a:pt x="1711" y="227"/>
                    </a:lnTo>
                    <a:lnTo>
                      <a:pt x="1725" y="224"/>
                    </a:lnTo>
                    <a:lnTo>
                      <a:pt x="1737" y="220"/>
                    </a:lnTo>
                    <a:lnTo>
                      <a:pt x="1749" y="216"/>
                    </a:lnTo>
                    <a:lnTo>
                      <a:pt x="1760" y="211"/>
                    </a:lnTo>
                    <a:lnTo>
                      <a:pt x="1771" y="206"/>
                    </a:lnTo>
                    <a:lnTo>
                      <a:pt x="1782" y="203"/>
                    </a:lnTo>
                    <a:lnTo>
                      <a:pt x="1794" y="202"/>
                    </a:lnTo>
                    <a:lnTo>
                      <a:pt x="1800" y="203"/>
                    </a:lnTo>
                    <a:lnTo>
                      <a:pt x="1805" y="204"/>
                    </a:lnTo>
                    <a:lnTo>
                      <a:pt x="1811" y="206"/>
                    </a:lnTo>
                    <a:lnTo>
                      <a:pt x="1816" y="209"/>
                    </a:lnTo>
                    <a:lnTo>
                      <a:pt x="1825" y="217"/>
                    </a:lnTo>
                    <a:lnTo>
                      <a:pt x="1833" y="225"/>
                    </a:lnTo>
                    <a:lnTo>
                      <a:pt x="1841" y="232"/>
                    </a:lnTo>
                    <a:lnTo>
                      <a:pt x="1849" y="239"/>
                    </a:lnTo>
                    <a:lnTo>
                      <a:pt x="1853" y="242"/>
                    </a:lnTo>
                    <a:lnTo>
                      <a:pt x="1858" y="244"/>
                    </a:lnTo>
                    <a:lnTo>
                      <a:pt x="1862" y="245"/>
                    </a:lnTo>
                    <a:lnTo>
                      <a:pt x="1867" y="246"/>
                    </a:lnTo>
                    <a:lnTo>
                      <a:pt x="1880" y="202"/>
                    </a:lnTo>
                    <a:lnTo>
                      <a:pt x="2006" y="178"/>
                    </a:lnTo>
                    <a:lnTo>
                      <a:pt x="2016" y="179"/>
                    </a:lnTo>
                    <a:lnTo>
                      <a:pt x="2026" y="180"/>
                    </a:lnTo>
                    <a:lnTo>
                      <a:pt x="2035" y="181"/>
                    </a:lnTo>
                    <a:lnTo>
                      <a:pt x="2043" y="183"/>
                    </a:lnTo>
                    <a:lnTo>
                      <a:pt x="2060" y="188"/>
                    </a:lnTo>
                    <a:lnTo>
                      <a:pt x="2076" y="193"/>
                    </a:lnTo>
                    <a:lnTo>
                      <a:pt x="2093" y="199"/>
                    </a:lnTo>
                    <a:lnTo>
                      <a:pt x="2109" y="204"/>
                    </a:lnTo>
                    <a:lnTo>
                      <a:pt x="2118" y="206"/>
                    </a:lnTo>
                    <a:lnTo>
                      <a:pt x="2127" y="207"/>
                    </a:lnTo>
                    <a:lnTo>
                      <a:pt x="2137" y="208"/>
                    </a:lnTo>
                    <a:lnTo>
                      <a:pt x="2147" y="208"/>
                    </a:lnTo>
                    <a:lnTo>
                      <a:pt x="2162" y="208"/>
                    </a:lnTo>
                    <a:lnTo>
                      <a:pt x="2173" y="207"/>
                    </a:lnTo>
                    <a:lnTo>
                      <a:pt x="2183" y="205"/>
                    </a:lnTo>
                    <a:lnTo>
                      <a:pt x="2190" y="202"/>
                    </a:lnTo>
                    <a:lnTo>
                      <a:pt x="2198" y="200"/>
                    </a:lnTo>
                    <a:lnTo>
                      <a:pt x="2206" y="198"/>
                    </a:lnTo>
                    <a:lnTo>
                      <a:pt x="2215" y="197"/>
                    </a:lnTo>
                    <a:lnTo>
                      <a:pt x="2226" y="196"/>
                    </a:lnTo>
                    <a:lnTo>
                      <a:pt x="2235" y="197"/>
                    </a:lnTo>
                    <a:lnTo>
                      <a:pt x="2244" y="199"/>
                    </a:lnTo>
                    <a:lnTo>
                      <a:pt x="2253" y="202"/>
                    </a:lnTo>
                    <a:lnTo>
                      <a:pt x="2261" y="205"/>
                    </a:lnTo>
                    <a:lnTo>
                      <a:pt x="2267" y="209"/>
                    </a:lnTo>
                    <a:lnTo>
                      <a:pt x="2274" y="213"/>
                    </a:lnTo>
                    <a:lnTo>
                      <a:pt x="2280" y="215"/>
                    </a:lnTo>
                    <a:lnTo>
                      <a:pt x="2286" y="216"/>
                    </a:lnTo>
                    <a:lnTo>
                      <a:pt x="2290" y="215"/>
                    </a:lnTo>
                    <a:lnTo>
                      <a:pt x="2296" y="213"/>
                    </a:lnTo>
                    <a:lnTo>
                      <a:pt x="2300" y="211"/>
                    </a:lnTo>
                    <a:lnTo>
                      <a:pt x="2305" y="206"/>
                    </a:lnTo>
                    <a:lnTo>
                      <a:pt x="2309" y="202"/>
                    </a:lnTo>
                    <a:lnTo>
                      <a:pt x="2312" y="197"/>
                    </a:lnTo>
                    <a:lnTo>
                      <a:pt x="2316" y="191"/>
                    </a:lnTo>
                    <a:lnTo>
                      <a:pt x="2319" y="184"/>
                    </a:lnTo>
                    <a:lnTo>
                      <a:pt x="2326" y="183"/>
                    </a:lnTo>
                    <a:lnTo>
                      <a:pt x="2334" y="180"/>
                    </a:lnTo>
                    <a:lnTo>
                      <a:pt x="2339" y="179"/>
                    </a:lnTo>
                    <a:lnTo>
                      <a:pt x="2342" y="177"/>
                    </a:lnTo>
                    <a:lnTo>
                      <a:pt x="2344" y="174"/>
                    </a:lnTo>
                    <a:lnTo>
                      <a:pt x="2345" y="172"/>
                    </a:lnTo>
                    <a:lnTo>
                      <a:pt x="2378" y="172"/>
                    </a:lnTo>
                    <a:lnTo>
                      <a:pt x="2376" y="178"/>
                    </a:lnTo>
                    <a:lnTo>
                      <a:pt x="2372" y="185"/>
                    </a:lnTo>
                    <a:lnTo>
                      <a:pt x="2369" y="189"/>
                    </a:lnTo>
                    <a:lnTo>
                      <a:pt x="2367" y="193"/>
                    </a:lnTo>
                    <a:lnTo>
                      <a:pt x="2366" y="198"/>
                    </a:lnTo>
                    <a:lnTo>
                      <a:pt x="2365" y="202"/>
                    </a:lnTo>
                    <a:lnTo>
                      <a:pt x="2365" y="216"/>
                    </a:lnTo>
                    <a:lnTo>
                      <a:pt x="2365" y="228"/>
                    </a:lnTo>
                    <a:lnTo>
                      <a:pt x="2405" y="228"/>
                    </a:lnTo>
                    <a:lnTo>
                      <a:pt x="2401" y="213"/>
                    </a:lnTo>
                    <a:lnTo>
                      <a:pt x="2400" y="203"/>
                    </a:lnTo>
                    <a:lnTo>
                      <a:pt x="2401" y="195"/>
                    </a:lnTo>
                    <a:lnTo>
                      <a:pt x="2405" y="184"/>
                    </a:lnTo>
                    <a:lnTo>
                      <a:pt x="2430" y="184"/>
                    </a:lnTo>
                    <a:lnTo>
                      <a:pt x="2454" y="182"/>
                    </a:lnTo>
                    <a:lnTo>
                      <a:pt x="2465" y="180"/>
                    </a:lnTo>
                    <a:lnTo>
                      <a:pt x="2476" y="178"/>
                    </a:lnTo>
                    <a:lnTo>
                      <a:pt x="2487" y="175"/>
                    </a:lnTo>
                    <a:lnTo>
                      <a:pt x="2497" y="172"/>
                    </a:lnTo>
                    <a:lnTo>
                      <a:pt x="2506" y="168"/>
                    </a:lnTo>
                    <a:lnTo>
                      <a:pt x="2513" y="164"/>
                    </a:lnTo>
                    <a:lnTo>
                      <a:pt x="2521" y="159"/>
                    </a:lnTo>
                    <a:lnTo>
                      <a:pt x="2526" y="153"/>
                    </a:lnTo>
                    <a:lnTo>
                      <a:pt x="2532" y="146"/>
                    </a:lnTo>
                    <a:lnTo>
                      <a:pt x="2535" y="139"/>
                    </a:lnTo>
                    <a:lnTo>
                      <a:pt x="2537" y="131"/>
                    </a:lnTo>
                    <a:lnTo>
                      <a:pt x="2539" y="123"/>
                    </a:lnTo>
                    <a:lnTo>
                      <a:pt x="2532" y="123"/>
                    </a:lnTo>
                    <a:lnTo>
                      <a:pt x="2518" y="123"/>
                    </a:lnTo>
                    <a:lnTo>
                      <a:pt x="2501" y="123"/>
                    </a:lnTo>
                    <a:lnTo>
                      <a:pt x="2491" y="123"/>
                    </a:lnTo>
                    <a:lnTo>
                      <a:pt x="2487" y="120"/>
                    </a:lnTo>
                    <a:lnTo>
                      <a:pt x="2483" y="115"/>
                    </a:lnTo>
                    <a:lnTo>
                      <a:pt x="2479" y="110"/>
                    </a:lnTo>
                    <a:lnTo>
                      <a:pt x="2477" y="105"/>
                    </a:lnTo>
                    <a:lnTo>
                      <a:pt x="2473" y="93"/>
                    </a:lnTo>
                    <a:lnTo>
                      <a:pt x="2472" y="85"/>
                    </a:lnTo>
                    <a:lnTo>
                      <a:pt x="2473" y="81"/>
                    </a:lnTo>
                    <a:lnTo>
                      <a:pt x="2476" y="75"/>
                    </a:lnTo>
                    <a:lnTo>
                      <a:pt x="2480" y="69"/>
                    </a:lnTo>
                    <a:lnTo>
                      <a:pt x="2487" y="62"/>
                    </a:lnTo>
                    <a:lnTo>
                      <a:pt x="2495" y="55"/>
                    </a:lnTo>
                    <a:lnTo>
                      <a:pt x="2503" y="48"/>
                    </a:lnTo>
                    <a:lnTo>
                      <a:pt x="2512" y="40"/>
                    </a:lnTo>
                    <a:lnTo>
                      <a:pt x="2523" y="33"/>
                    </a:lnTo>
                    <a:lnTo>
                      <a:pt x="2534" y="26"/>
                    </a:lnTo>
                    <a:lnTo>
                      <a:pt x="2545" y="20"/>
                    </a:lnTo>
                    <a:lnTo>
                      <a:pt x="2556" y="15"/>
                    </a:lnTo>
                    <a:lnTo>
                      <a:pt x="2567" y="10"/>
                    </a:lnTo>
                    <a:lnTo>
                      <a:pt x="2577" y="6"/>
                    </a:lnTo>
                    <a:lnTo>
                      <a:pt x="2587" y="2"/>
                    </a:lnTo>
                    <a:lnTo>
                      <a:pt x="2597" y="0"/>
                    </a:lnTo>
                    <a:lnTo>
                      <a:pt x="2604" y="0"/>
                    </a:lnTo>
                    <a:lnTo>
                      <a:pt x="2611" y="0"/>
                    </a:lnTo>
                    <a:lnTo>
                      <a:pt x="2621" y="0"/>
                    </a:lnTo>
                    <a:lnTo>
                      <a:pt x="2631" y="0"/>
                    </a:lnTo>
                    <a:lnTo>
                      <a:pt x="2637" y="0"/>
                    </a:lnTo>
                    <a:lnTo>
                      <a:pt x="2638" y="8"/>
                    </a:lnTo>
                    <a:lnTo>
                      <a:pt x="2638" y="16"/>
                    </a:lnTo>
                    <a:lnTo>
                      <a:pt x="2640" y="24"/>
                    </a:lnTo>
                    <a:lnTo>
                      <a:pt x="2642" y="30"/>
                    </a:lnTo>
                    <a:lnTo>
                      <a:pt x="2646" y="42"/>
                    </a:lnTo>
                    <a:lnTo>
                      <a:pt x="2651" y="53"/>
                    </a:lnTo>
                    <a:lnTo>
                      <a:pt x="2656" y="62"/>
                    </a:lnTo>
                    <a:lnTo>
                      <a:pt x="2660" y="71"/>
                    </a:lnTo>
                    <a:lnTo>
                      <a:pt x="2663" y="81"/>
                    </a:lnTo>
                    <a:lnTo>
                      <a:pt x="2664" y="91"/>
                    </a:lnTo>
                    <a:lnTo>
                      <a:pt x="2664" y="95"/>
                    </a:lnTo>
                    <a:lnTo>
                      <a:pt x="2663" y="97"/>
                    </a:lnTo>
                    <a:lnTo>
                      <a:pt x="2660" y="100"/>
                    </a:lnTo>
                    <a:lnTo>
                      <a:pt x="2658" y="101"/>
                    </a:lnTo>
                    <a:lnTo>
                      <a:pt x="2652" y="103"/>
                    </a:lnTo>
                    <a:lnTo>
                      <a:pt x="2644" y="105"/>
                    </a:lnTo>
                    <a:lnTo>
                      <a:pt x="2635" y="106"/>
                    </a:lnTo>
                    <a:lnTo>
                      <a:pt x="2627" y="108"/>
                    </a:lnTo>
                    <a:lnTo>
                      <a:pt x="2624" y="109"/>
                    </a:lnTo>
                    <a:lnTo>
                      <a:pt x="2622" y="111"/>
                    </a:lnTo>
                    <a:lnTo>
                      <a:pt x="2620" y="114"/>
                    </a:lnTo>
                    <a:lnTo>
                      <a:pt x="2618" y="117"/>
                    </a:lnTo>
                    <a:lnTo>
                      <a:pt x="2627" y="118"/>
                    </a:lnTo>
                    <a:lnTo>
                      <a:pt x="2637" y="120"/>
                    </a:lnTo>
                    <a:lnTo>
                      <a:pt x="2647" y="122"/>
                    </a:lnTo>
                    <a:lnTo>
                      <a:pt x="2657" y="123"/>
                    </a:lnTo>
                    <a:lnTo>
                      <a:pt x="2653" y="127"/>
                    </a:lnTo>
                    <a:lnTo>
                      <a:pt x="2649" y="132"/>
                    </a:lnTo>
                    <a:lnTo>
                      <a:pt x="2647" y="137"/>
                    </a:lnTo>
                    <a:lnTo>
                      <a:pt x="2646" y="142"/>
                    </a:lnTo>
                    <a:lnTo>
                      <a:pt x="2644" y="153"/>
                    </a:lnTo>
                    <a:lnTo>
                      <a:pt x="2644" y="166"/>
                    </a:lnTo>
                    <a:lnTo>
                      <a:pt x="2645" y="168"/>
                    </a:lnTo>
                    <a:lnTo>
                      <a:pt x="2646" y="169"/>
                    </a:lnTo>
                    <a:lnTo>
                      <a:pt x="2648" y="169"/>
                    </a:lnTo>
                    <a:lnTo>
                      <a:pt x="2652" y="168"/>
                    </a:lnTo>
                    <a:lnTo>
                      <a:pt x="2658" y="167"/>
                    </a:lnTo>
                    <a:lnTo>
                      <a:pt x="2664" y="166"/>
                    </a:lnTo>
                    <a:lnTo>
                      <a:pt x="2664" y="160"/>
                    </a:lnTo>
                    <a:lnTo>
                      <a:pt x="2664" y="153"/>
                    </a:lnTo>
                    <a:lnTo>
                      <a:pt x="2672" y="151"/>
                    </a:lnTo>
                    <a:lnTo>
                      <a:pt x="2680" y="148"/>
                    </a:lnTo>
                    <a:lnTo>
                      <a:pt x="2685" y="145"/>
                    </a:lnTo>
                    <a:lnTo>
                      <a:pt x="2689" y="142"/>
                    </a:lnTo>
                    <a:lnTo>
                      <a:pt x="2692" y="139"/>
                    </a:lnTo>
                    <a:lnTo>
                      <a:pt x="2696" y="137"/>
                    </a:lnTo>
                    <a:lnTo>
                      <a:pt x="2700" y="135"/>
                    </a:lnTo>
                    <a:lnTo>
                      <a:pt x="2704" y="135"/>
                    </a:lnTo>
                    <a:lnTo>
                      <a:pt x="2709" y="137"/>
                    </a:lnTo>
                    <a:lnTo>
                      <a:pt x="2715" y="138"/>
                    </a:lnTo>
                    <a:lnTo>
                      <a:pt x="2724" y="139"/>
                    </a:lnTo>
                    <a:lnTo>
                      <a:pt x="2733" y="140"/>
                    </a:lnTo>
                    <a:lnTo>
                      <a:pt x="2749" y="141"/>
                    </a:lnTo>
                    <a:lnTo>
                      <a:pt x="2757" y="141"/>
                    </a:lnTo>
                    <a:lnTo>
                      <a:pt x="2752" y="153"/>
                    </a:lnTo>
                    <a:lnTo>
                      <a:pt x="2745" y="164"/>
                    </a:lnTo>
                    <a:lnTo>
                      <a:pt x="2738" y="173"/>
                    </a:lnTo>
                    <a:lnTo>
                      <a:pt x="2731" y="180"/>
                    </a:lnTo>
                    <a:lnTo>
                      <a:pt x="2723" y="188"/>
                    </a:lnTo>
                    <a:lnTo>
                      <a:pt x="2716" y="196"/>
                    </a:lnTo>
                    <a:lnTo>
                      <a:pt x="2710" y="204"/>
                    </a:lnTo>
                    <a:lnTo>
                      <a:pt x="2704" y="216"/>
                    </a:lnTo>
                    <a:lnTo>
                      <a:pt x="2712" y="217"/>
                    </a:lnTo>
                    <a:lnTo>
                      <a:pt x="2719" y="218"/>
                    </a:lnTo>
                    <a:lnTo>
                      <a:pt x="2725" y="218"/>
                    </a:lnTo>
                    <a:lnTo>
                      <a:pt x="2732" y="218"/>
                    </a:lnTo>
                    <a:lnTo>
                      <a:pt x="2744" y="216"/>
                    </a:lnTo>
                    <a:lnTo>
                      <a:pt x="2750" y="216"/>
                    </a:lnTo>
                    <a:lnTo>
                      <a:pt x="2780" y="194"/>
                    </a:lnTo>
                    <a:lnTo>
                      <a:pt x="2810" y="172"/>
                    </a:lnTo>
                    <a:lnTo>
                      <a:pt x="2817" y="167"/>
                    </a:lnTo>
                    <a:lnTo>
                      <a:pt x="2825" y="163"/>
                    </a:lnTo>
                    <a:lnTo>
                      <a:pt x="2834" y="159"/>
                    </a:lnTo>
                    <a:lnTo>
                      <a:pt x="2843" y="155"/>
                    </a:lnTo>
                    <a:lnTo>
                      <a:pt x="2853" y="151"/>
                    </a:lnTo>
                    <a:lnTo>
                      <a:pt x="2862" y="149"/>
                    </a:lnTo>
                    <a:lnTo>
                      <a:pt x="2872" y="147"/>
                    </a:lnTo>
                    <a:lnTo>
                      <a:pt x="2883" y="147"/>
                    </a:lnTo>
                    <a:lnTo>
                      <a:pt x="2884" y="139"/>
                    </a:lnTo>
                    <a:lnTo>
                      <a:pt x="2885" y="132"/>
                    </a:lnTo>
                    <a:lnTo>
                      <a:pt x="2888" y="126"/>
                    </a:lnTo>
                    <a:lnTo>
                      <a:pt x="2891" y="121"/>
                    </a:lnTo>
                    <a:lnTo>
                      <a:pt x="2895" y="116"/>
                    </a:lnTo>
                    <a:lnTo>
                      <a:pt x="2900" y="111"/>
                    </a:lnTo>
                    <a:lnTo>
                      <a:pt x="2905" y="107"/>
                    </a:lnTo>
                    <a:lnTo>
                      <a:pt x="2912" y="104"/>
                    </a:lnTo>
                    <a:lnTo>
                      <a:pt x="2918" y="101"/>
                    </a:lnTo>
                    <a:lnTo>
                      <a:pt x="2925" y="98"/>
                    </a:lnTo>
                    <a:lnTo>
                      <a:pt x="2932" y="96"/>
                    </a:lnTo>
                    <a:lnTo>
                      <a:pt x="2939" y="94"/>
                    </a:lnTo>
                    <a:lnTo>
                      <a:pt x="2955" y="92"/>
                    </a:lnTo>
                    <a:lnTo>
                      <a:pt x="2970" y="91"/>
                    </a:lnTo>
                    <a:lnTo>
                      <a:pt x="2978" y="92"/>
                    </a:lnTo>
                    <a:lnTo>
                      <a:pt x="2984" y="93"/>
                    </a:lnTo>
                    <a:lnTo>
                      <a:pt x="2993" y="95"/>
                    </a:lnTo>
                    <a:lnTo>
                      <a:pt x="3001" y="98"/>
                    </a:lnTo>
                    <a:lnTo>
                      <a:pt x="3008" y="101"/>
                    </a:lnTo>
                    <a:lnTo>
                      <a:pt x="3017" y="103"/>
                    </a:lnTo>
                    <a:lnTo>
                      <a:pt x="3026" y="104"/>
                    </a:lnTo>
                    <a:lnTo>
                      <a:pt x="3036" y="105"/>
                    </a:lnTo>
                    <a:lnTo>
                      <a:pt x="3036" y="110"/>
                    </a:lnTo>
                    <a:lnTo>
                      <a:pt x="3036" y="117"/>
                    </a:lnTo>
                    <a:lnTo>
                      <a:pt x="3036" y="126"/>
                    </a:lnTo>
                    <a:lnTo>
                      <a:pt x="3036" y="135"/>
                    </a:lnTo>
                    <a:lnTo>
                      <a:pt x="3036" y="139"/>
                    </a:lnTo>
                    <a:lnTo>
                      <a:pt x="3035" y="143"/>
                    </a:lnTo>
                    <a:lnTo>
                      <a:pt x="3033" y="147"/>
                    </a:lnTo>
                    <a:lnTo>
                      <a:pt x="3030" y="150"/>
                    </a:lnTo>
                    <a:lnTo>
                      <a:pt x="3025" y="157"/>
                    </a:lnTo>
                    <a:lnTo>
                      <a:pt x="3018" y="162"/>
                    </a:lnTo>
                    <a:lnTo>
                      <a:pt x="3003" y="170"/>
                    </a:lnTo>
                    <a:lnTo>
                      <a:pt x="2990" y="178"/>
                    </a:lnTo>
                    <a:lnTo>
                      <a:pt x="2982" y="196"/>
                    </a:lnTo>
                    <a:lnTo>
                      <a:pt x="2973" y="214"/>
                    </a:lnTo>
                    <a:lnTo>
                      <a:pt x="2968" y="222"/>
                    </a:lnTo>
                    <a:lnTo>
                      <a:pt x="2963" y="229"/>
                    </a:lnTo>
                    <a:lnTo>
                      <a:pt x="2958" y="236"/>
                    </a:lnTo>
                    <a:lnTo>
                      <a:pt x="2951" y="243"/>
                    </a:lnTo>
                    <a:lnTo>
                      <a:pt x="2945" y="249"/>
                    </a:lnTo>
                    <a:lnTo>
                      <a:pt x="2938" y="254"/>
                    </a:lnTo>
                    <a:lnTo>
                      <a:pt x="2931" y="259"/>
                    </a:lnTo>
                    <a:lnTo>
                      <a:pt x="2923" y="263"/>
                    </a:lnTo>
                    <a:lnTo>
                      <a:pt x="2914" y="267"/>
                    </a:lnTo>
                    <a:lnTo>
                      <a:pt x="2904" y="269"/>
                    </a:lnTo>
                    <a:lnTo>
                      <a:pt x="2894" y="271"/>
                    </a:lnTo>
                    <a:lnTo>
                      <a:pt x="2883" y="271"/>
                    </a:lnTo>
                    <a:lnTo>
                      <a:pt x="2878" y="271"/>
                    </a:lnTo>
                    <a:lnTo>
                      <a:pt x="2872" y="270"/>
                    </a:lnTo>
                    <a:lnTo>
                      <a:pt x="2867" y="268"/>
                    </a:lnTo>
                    <a:lnTo>
                      <a:pt x="2861" y="266"/>
                    </a:lnTo>
                    <a:lnTo>
                      <a:pt x="2856" y="263"/>
                    </a:lnTo>
                    <a:lnTo>
                      <a:pt x="2850" y="260"/>
                    </a:lnTo>
                    <a:lnTo>
                      <a:pt x="2847" y="256"/>
                    </a:lnTo>
                    <a:lnTo>
                      <a:pt x="2844" y="252"/>
                    </a:lnTo>
                    <a:lnTo>
                      <a:pt x="2838" y="257"/>
                    </a:lnTo>
                    <a:lnTo>
                      <a:pt x="2835" y="264"/>
                    </a:lnTo>
                    <a:lnTo>
                      <a:pt x="2834" y="268"/>
                    </a:lnTo>
                    <a:lnTo>
                      <a:pt x="2834" y="272"/>
                    </a:lnTo>
                    <a:lnTo>
                      <a:pt x="2835" y="275"/>
                    </a:lnTo>
                    <a:lnTo>
                      <a:pt x="2837" y="277"/>
                    </a:lnTo>
                    <a:lnTo>
                      <a:pt x="2829" y="278"/>
                    </a:lnTo>
                    <a:lnTo>
                      <a:pt x="2823" y="279"/>
                    </a:lnTo>
                    <a:lnTo>
                      <a:pt x="2817" y="281"/>
                    </a:lnTo>
                    <a:lnTo>
                      <a:pt x="2811" y="283"/>
                    </a:lnTo>
                    <a:lnTo>
                      <a:pt x="2805" y="285"/>
                    </a:lnTo>
                    <a:lnTo>
                      <a:pt x="2801" y="287"/>
                    </a:lnTo>
                    <a:lnTo>
                      <a:pt x="2795" y="289"/>
                    </a:lnTo>
                    <a:lnTo>
                      <a:pt x="2790" y="289"/>
                    </a:lnTo>
                    <a:lnTo>
                      <a:pt x="2783" y="288"/>
                    </a:lnTo>
                    <a:lnTo>
                      <a:pt x="2777" y="286"/>
                    </a:lnTo>
                    <a:lnTo>
                      <a:pt x="2770" y="283"/>
                    </a:lnTo>
                    <a:lnTo>
                      <a:pt x="2765" y="279"/>
                    </a:lnTo>
                    <a:lnTo>
                      <a:pt x="2754" y="271"/>
                    </a:lnTo>
                    <a:lnTo>
                      <a:pt x="2744" y="264"/>
                    </a:lnTo>
                    <a:lnTo>
                      <a:pt x="2730" y="272"/>
                    </a:lnTo>
                    <a:lnTo>
                      <a:pt x="2717" y="281"/>
                    </a:lnTo>
                    <a:lnTo>
                      <a:pt x="2707" y="290"/>
                    </a:lnTo>
                    <a:lnTo>
                      <a:pt x="2696" y="299"/>
                    </a:lnTo>
                    <a:lnTo>
                      <a:pt x="2685" y="307"/>
                    </a:lnTo>
                    <a:lnTo>
                      <a:pt x="2671" y="313"/>
                    </a:lnTo>
                    <a:lnTo>
                      <a:pt x="2664" y="316"/>
                    </a:lnTo>
                    <a:lnTo>
                      <a:pt x="2656" y="318"/>
                    </a:lnTo>
                    <a:lnTo>
                      <a:pt x="2647" y="319"/>
                    </a:lnTo>
                    <a:lnTo>
                      <a:pt x="2637" y="319"/>
                    </a:lnTo>
                    <a:lnTo>
                      <a:pt x="2626" y="319"/>
                    </a:lnTo>
                    <a:lnTo>
                      <a:pt x="2615" y="317"/>
                    </a:lnTo>
                    <a:lnTo>
                      <a:pt x="2602" y="315"/>
                    </a:lnTo>
                    <a:lnTo>
                      <a:pt x="2590" y="312"/>
                    </a:lnTo>
                    <a:lnTo>
                      <a:pt x="2579" y="308"/>
                    </a:lnTo>
                    <a:lnTo>
                      <a:pt x="2569" y="304"/>
                    </a:lnTo>
                    <a:lnTo>
                      <a:pt x="2562" y="300"/>
                    </a:lnTo>
                    <a:lnTo>
                      <a:pt x="2558" y="295"/>
                    </a:lnTo>
                    <a:lnTo>
                      <a:pt x="2518" y="295"/>
                    </a:lnTo>
                    <a:lnTo>
                      <a:pt x="2521" y="303"/>
                    </a:lnTo>
                    <a:lnTo>
                      <a:pt x="2525" y="309"/>
                    </a:lnTo>
                    <a:lnTo>
                      <a:pt x="2530" y="314"/>
                    </a:lnTo>
                    <a:lnTo>
                      <a:pt x="2536" y="318"/>
                    </a:lnTo>
                    <a:lnTo>
                      <a:pt x="2542" y="322"/>
                    </a:lnTo>
                    <a:lnTo>
                      <a:pt x="2550" y="324"/>
                    </a:lnTo>
                    <a:lnTo>
                      <a:pt x="2557" y="326"/>
                    </a:lnTo>
                    <a:lnTo>
                      <a:pt x="2565" y="327"/>
                    </a:lnTo>
                    <a:lnTo>
                      <a:pt x="2601" y="328"/>
                    </a:lnTo>
                    <a:lnTo>
                      <a:pt x="2637" y="326"/>
                    </a:lnTo>
                    <a:lnTo>
                      <a:pt x="2637" y="335"/>
                    </a:lnTo>
                    <a:lnTo>
                      <a:pt x="2638" y="342"/>
                    </a:lnTo>
                    <a:lnTo>
                      <a:pt x="2641" y="349"/>
                    </a:lnTo>
                    <a:lnTo>
                      <a:pt x="2644" y="357"/>
                    </a:lnTo>
                    <a:lnTo>
                      <a:pt x="2619" y="363"/>
                    </a:lnTo>
                    <a:lnTo>
                      <a:pt x="2590" y="371"/>
                    </a:lnTo>
                    <a:lnTo>
                      <a:pt x="2562" y="382"/>
                    </a:lnTo>
                    <a:lnTo>
                      <a:pt x="2531" y="392"/>
                    </a:lnTo>
                    <a:lnTo>
                      <a:pt x="2501" y="402"/>
                    </a:lnTo>
                    <a:lnTo>
                      <a:pt x="2473" y="410"/>
                    </a:lnTo>
                    <a:lnTo>
                      <a:pt x="2458" y="414"/>
                    </a:lnTo>
                    <a:lnTo>
                      <a:pt x="2444" y="416"/>
                    </a:lnTo>
                    <a:lnTo>
                      <a:pt x="2431" y="418"/>
                    </a:lnTo>
                    <a:lnTo>
                      <a:pt x="2419" y="418"/>
                    </a:lnTo>
                    <a:lnTo>
                      <a:pt x="2339" y="400"/>
                    </a:lnTo>
                    <a:lnTo>
                      <a:pt x="2319" y="400"/>
                    </a:lnTo>
                    <a:lnTo>
                      <a:pt x="2340" y="408"/>
                    </a:lnTo>
                    <a:lnTo>
                      <a:pt x="2361" y="416"/>
                    </a:lnTo>
                    <a:lnTo>
                      <a:pt x="2372" y="420"/>
                    </a:lnTo>
                    <a:lnTo>
                      <a:pt x="2382" y="425"/>
                    </a:lnTo>
                    <a:lnTo>
                      <a:pt x="2390" y="430"/>
                    </a:lnTo>
                    <a:lnTo>
                      <a:pt x="2398" y="437"/>
                    </a:lnTo>
                    <a:lnTo>
                      <a:pt x="2394" y="444"/>
                    </a:lnTo>
                    <a:lnTo>
                      <a:pt x="2388" y="449"/>
                    </a:lnTo>
                    <a:lnTo>
                      <a:pt x="2384" y="454"/>
                    </a:lnTo>
                    <a:lnTo>
                      <a:pt x="2378" y="457"/>
                    </a:lnTo>
                    <a:lnTo>
                      <a:pt x="2373" y="461"/>
                    </a:lnTo>
                    <a:lnTo>
                      <a:pt x="2368" y="463"/>
                    </a:lnTo>
                    <a:lnTo>
                      <a:pt x="2363" y="465"/>
                    </a:lnTo>
                    <a:lnTo>
                      <a:pt x="2357" y="467"/>
                    </a:lnTo>
                    <a:lnTo>
                      <a:pt x="2333" y="471"/>
                    </a:lnTo>
                    <a:lnTo>
                      <a:pt x="2306" y="474"/>
                    </a:lnTo>
                    <a:lnTo>
                      <a:pt x="2296" y="477"/>
                    </a:lnTo>
                    <a:lnTo>
                      <a:pt x="2286" y="481"/>
                    </a:lnTo>
                    <a:lnTo>
                      <a:pt x="2277" y="486"/>
                    </a:lnTo>
                    <a:lnTo>
                      <a:pt x="2268" y="492"/>
                    </a:lnTo>
                    <a:lnTo>
                      <a:pt x="2260" y="497"/>
                    </a:lnTo>
                    <a:lnTo>
                      <a:pt x="2251" y="501"/>
                    </a:lnTo>
                    <a:lnTo>
                      <a:pt x="2242" y="504"/>
                    </a:lnTo>
                    <a:lnTo>
                      <a:pt x="2232" y="505"/>
                    </a:lnTo>
                    <a:lnTo>
                      <a:pt x="2232" y="517"/>
                    </a:lnTo>
                    <a:lnTo>
                      <a:pt x="2232" y="529"/>
                    </a:lnTo>
                    <a:lnTo>
                      <a:pt x="2220" y="532"/>
                    </a:lnTo>
                    <a:lnTo>
                      <a:pt x="2208" y="537"/>
                    </a:lnTo>
                    <a:lnTo>
                      <a:pt x="2194" y="542"/>
                    </a:lnTo>
                    <a:lnTo>
                      <a:pt x="2181" y="550"/>
                    </a:lnTo>
                    <a:lnTo>
                      <a:pt x="2166" y="559"/>
                    </a:lnTo>
                    <a:lnTo>
                      <a:pt x="2151" y="568"/>
                    </a:lnTo>
                    <a:lnTo>
                      <a:pt x="2138" y="578"/>
                    </a:lnTo>
                    <a:lnTo>
                      <a:pt x="2123" y="588"/>
                    </a:lnTo>
                    <a:lnTo>
                      <a:pt x="2110" y="601"/>
                    </a:lnTo>
                    <a:lnTo>
                      <a:pt x="2098" y="613"/>
                    </a:lnTo>
                    <a:lnTo>
                      <a:pt x="2087" y="625"/>
                    </a:lnTo>
                    <a:lnTo>
                      <a:pt x="2078" y="637"/>
                    </a:lnTo>
                    <a:lnTo>
                      <a:pt x="2071" y="650"/>
                    </a:lnTo>
                    <a:lnTo>
                      <a:pt x="2064" y="664"/>
                    </a:lnTo>
                    <a:lnTo>
                      <a:pt x="2062" y="670"/>
                    </a:lnTo>
                    <a:lnTo>
                      <a:pt x="2061" y="677"/>
                    </a:lnTo>
                    <a:lnTo>
                      <a:pt x="2060" y="683"/>
                    </a:lnTo>
                    <a:lnTo>
                      <a:pt x="2060" y="689"/>
                    </a:lnTo>
                    <a:lnTo>
                      <a:pt x="2106" y="689"/>
                    </a:lnTo>
                    <a:lnTo>
                      <a:pt x="2104" y="714"/>
                    </a:lnTo>
                    <a:lnTo>
                      <a:pt x="2102" y="736"/>
                    </a:lnTo>
                    <a:lnTo>
                      <a:pt x="2100" y="745"/>
                    </a:lnTo>
                    <a:lnTo>
                      <a:pt x="2100" y="753"/>
                    </a:lnTo>
                    <a:lnTo>
                      <a:pt x="2102" y="757"/>
                    </a:lnTo>
                    <a:lnTo>
                      <a:pt x="2103" y="759"/>
                    </a:lnTo>
                    <a:lnTo>
                      <a:pt x="2104" y="762"/>
                    </a:lnTo>
                    <a:lnTo>
                      <a:pt x="2106" y="763"/>
                    </a:lnTo>
                    <a:lnTo>
                      <a:pt x="2086" y="776"/>
                    </a:lnTo>
                    <a:lnTo>
                      <a:pt x="2087" y="780"/>
                    </a:lnTo>
                    <a:lnTo>
                      <a:pt x="2089" y="784"/>
                    </a:lnTo>
                    <a:lnTo>
                      <a:pt x="2093" y="787"/>
                    </a:lnTo>
                    <a:lnTo>
                      <a:pt x="2097" y="790"/>
                    </a:lnTo>
                    <a:lnTo>
                      <a:pt x="2106" y="793"/>
                    </a:lnTo>
                    <a:lnTo>
                      <a:pt x="2112" y="794"/>
                    </a:lnTo>
                    <a:lnTo>
                      <a:pt x="2193" y="776"/>
                    </a:lnTo>
                    <a:lnTo>
                      <a:pt x="2204" y="782"/>
                    </a:lnTo>
                    <a:lnTo>
                      <a:pt x="2214" y="789"/>
                    </a:lnTo>
                    <a:lnTo>
                      <a:pt x="2223" y="796"/>
                    </a:lnTo>
                    <a:lnTo>
                      <a:pt x="2232" y="803"/>
                    </a:lnTo>
                    <a:lnTo>
                      <a:pt x="2250" y="819"/>
                    </a:lnTo>
                    <a:lnTo>
                      <a:pt x="2266" y="836"/>
                    </a:lnTo>
                    <a:lnTo>
                      <a:pt x="2284" y="852"/>
                    </a:lnTo>
                    <a:lnTo>
                      <a:pt x="2301" y="866"/>
                    </a:lnTo>
                    <a:lnTo>
                      <a:pt x="2311" y="872"/>
                    </a:lnTo>
                    <a:lnTo>
                      <a:pt x="2322" y="878"/>
                    </a:lnTo>
                    <a:lnTo>
                      <a:pt x="2333" y="883"/>
                    </a:lnTo>
                    <a:lnTo>
                      <a:pt x="2345" y="887"/>
                    </a:lnTo>
                    <a:lnTo>
                      <a:pt x="2345" y="891"/>
                    </a:lnTo>
                    <a:lnTo>
                      <a:pt x="2346" y="895"/>
                    </a:lnTo>
                    <a:lnTo>
                      <a:pt x="2347" y="898"/>
                    </a:lnTo>
                    <a:lnTo>
                      <a:pt x="2350" y="901"/>
                    </a:lnTo>
                    <a:lnTo>
                      <a:pt x="2352" y="903"/>
                    </a:lnTo>
                    <a:lnTo>
                      <a:pt x="2354" y="905"/>
                    </a:lnTo>
                    <a:lnTo>
                      <a:pt x="2356" y="906"/>
                    </a:lnTo>
                    <a:lnTo>
                      <a:pt x="2360" y="907"/>
                    </a:lnTo>
                    <a:lnTo>
                      <a:pt x="2367" y="909"/>
                    </a:lnTo>
                    <a:lnTo>
                      <a:pt x="2375" y="908"/>
                    </a:lnTo>
                    <a:lnTo>
                      <a:pt x="2383" y="907"/>
                    </a:lnTo>
                    <a:lnTo>
                      <a:pt x="2391" y="905"/>
                    </a:lnTo>
                    <a:lnTo>
                      <a:pt x="2409" y="900"/>
                    </a:lnTo>
                    <a:lnTo>
                      <a:pt x="2423" y="894"/>
                    </a:lnTo>
                    <a:lnTo>
                      <a:pt x="2434" y="889"/>
                    </a:lnTo>
                    <a:lnTo>
                      <a:pt x="2439" y="887"/>
                    </a:lnTo>
                    <a:lnTo>
                      <a:pt x="2485" y="905"/>
                    </a:lnTo>
                    <a:lnTo>
                      <a:pt x="2479" y="917"/>
                    </a:lnTo>
                    <a:lnTo>
                      <a:pt x="2474" y="925"/>
                    </a:lnTo>
                    <a:lnTo>
                      <a:pt x="2467" y="931"/>
                    </a:lnTo>
                    <a:lnTo>
                      <a:pt x="2458" y="936"/>
                    </a:lnTo>
                    <a:lnTo>
                      <a:pt x="2472" y="949"/>
                    </a:lnTo>
                    <a:lnTo>
                      <a:pt x="2461" y="971"/>
                    </a:lnTo>
                    <a:lnTo>
                      <a:pt x="2450" y="995"/>
                    </a:lnTo>
                    <a:lnTo>
                      <a:pt x="2445" y="1006"/>
                    </a:lnTo>
                    <a:lnTo>
                      <a:pt x="2442" y="1018"/>
                    </a:lnTo>
                    <a:lnTo>
                      <a:pt x="2440" y="1029"/>
                    </a:lnTo>
                    <a:lnTo>
                      <a:pt x="2439" y="1040"/>
                    </a:lnTo>
                    <a:lnTo>
                      <a:pt x="2440" y="1049"/>
                    </a:lnTo>
                    <a:lnTo>
                      <a:pt x="2443" y="1059"/>
                    </a:lnTo>
                    <a:lnTo>
                      <a:pt x="2447" y="1070"/>
                    </a:lnTo>
                    <a:lnTo>
                      <a:pt x="2454" y="1081"/>
                    </a:lnTo>
                    <a:lnTo>
                      <a:pt x="2462" y="1092"/>
                    </a:lnTo>
                    <a:lnTo>
                      <a:pt x="2469" y="1101"/>
                    </a:lnTo>
                    <a:lnTo>
                      <a:pt x="2473" y="1104"/>
                    </a:lnTo>
                    <a:lnTo>
                      <a:pt x="2477" y="1107"/>
                    </a:lnTo>
                    <a:lnTo>
                      <a:pt x="2481" y="1108"/>
                    </a:lnTo>
                    <a:lnTo>
                      <a:pt x="2485" y="1109"/>
                    </a:lnTo>
                    <a:lnTo>
                      <a:pt x="2487" y="1114"/>
                    </a:lnTo>
                    <a:lnTo>
                      <a:pt x="2492" y="1121"/>
                    </a:lnTo>
                    <a:lnTo>
                      <a:pt x="2499" y="1128"/>
                    </a:lnTo>
                    <a:lnTo>
                      <a:pt x="2504" y="1133"/>
                    </a:lnTo>
                    <a:lnTo>
                      <a:pt x="2528" y="1113"/>
                    </a:lnTo>
                    <a:lnTo>
                      <a:pt x="2548" y="1091"/>
                    </a:lnTo>
                    <a:lnTo>
                      <a:pt x="2559" y="1080"/>
                    </a:lnTo>
                    <a:lnTo>
                      <a:pt x="2569" y="1068"/>
                    </a:lnTo>
                    <a:lnTo>
                      <a:pt x="2578" y="1057"/>
                    </a:lnTo>
                    <a:lnTo>
                      <a:pt x="2587" y="1043"/>
                    </a:lnTo>
                    <a:lnTo>
                      <a:pt x="2595" y="1031"/>
                    </a:lnTo>
                    <a:lnTo>
                      <a:pt x="2602" y="1017"/>
                    </a:lnTo>
                    <a:lnTo>
                      <a:pt x="2609" y="1003"/>
                    </a:lnTo>
                    <a:lnTo>
                      <a:pt x="2614" y="987"/>
                    </a:lnTo>
                    <a:lnTo>
                      <a:pt x="2619" y="971"/>
                    </a:lnTo>
                    <a:lnTo>
                      <a:pt x="2622" y="955"/>
                    </a:lnTo>
                    <a:lnTo>
                      <a:pt x="2624" y="937"/>
                    </a:lnTo>
                    <a:lnTo>
                      <a:pt x="2624" y="917"/>
                    </a:lnTo>
                    <a:lnTo>
                      <a:pt x="2638" y="917"/>
                    </a:lnTo>
                    <a:lnTo>
                      <a:pt x="2655" y="914"/>
                    </a:lnTo>
                    <a:lnTo>
                      <a:pt x="2672" y="911"/>
                    </a:lnTo>
                    <a:lnTo>
                      <a:pt x="2690" y="906"/>
                    </a:lnTo>
                    <a:lnTo>
                      <a:pt x="2709" y="900"/>
                    </a:lnTo>
                    <a:lnTo>
                      <a:pt x="2727" y="892"/>
                    </a:lnTo>
                    <a:lnTo>
                      <a:pt x="2746" y="884"/>
                    </a:lnTo>
                    <a:lnTo>
                      <a:pt x="2765" y="873"/>
                    </a:lnTo>
                    <a:lnTo>
                      <a:pt x="2782" y="863"/>
                    </a:lnTo>
                    <a:lnTo>
                      <a:pt x="2798" y="852"/>
                    </a:lnTo>
                    <a:lnTo>
                      <a:pt x="2813" y="840"/>
                    </a:lnTo>
                    <a:lnTo>
                      <a:pt x="2825" y="827"/>
                    </a:lnTo>
                    <a:lnTo>
                      <a:pt x="2831" y="819"/>
                    </a:lnTo>
                    <a:lnTo>
                      <a:pt x="2836" y="813"/>
                    </a:lnTo>
                    <a:lnTo>
                      <a:pt x="2839" y="806"/>
                    </a:lnTo>
                    <a:lnTo>
                      <a:pt x="2844" y="799"/>
                    </a:lnTo>
                    <a:lnTo>
                      <a:pt x="2846" y="792"/>
                    </a:lnTo>
                    <a:lnTo>
                      <a:pt x="2848" y="785"/>
                    </a:lnTo>
                    <a:lnTo>
                      <a:pt x="2849" y="777"/>
                    </a:lnTo>
                    <a:lnTo>
                      <a:pt x="2850" y="770"/>
                    </a:lnTo>
                    <a:lnTo>
                      <a:pt x="2849" y="763"/>
                    </a:lnTo>
                    <a:lnTo>
                      <a:pt x="2848" y="757"/>
                    </a:lnTo>
                    <a:lnTo>
                      <a:pt x="2846" y="752"/>
                    </a:lnTo>
                    <a:lnTo>
                      <a:pt x="2843" y="747"/>
                    </a:lnTo>
                    <a:lnTo>
                      <a:pt x="2835" y="738"/>
                    </a:lnTo>
                    <a:lnTo>
                      <a:pt x="2827" y="731"/>
                    </a:lnTo>
                    <a:lnTo>
                      <a:pt x="2819" y="725"/>
                    </a:lnTo>
                    <a:lnTo>
                      <a:pt x="2811" y="718"/>
                    </a:lnTo>
                    <a:lnTo>
                      <a:pt x="2808" y="715"/>
                    </a:lnTo>
                    <a:lnTo>
                      <a:pt x="2805" y="711"/>
                    </a:lnTo>
                    <a:lnTo>
                      <a:pt x="2804" y="706"/>
                    </a:lnTo>
                    <a:lnTo>
                      <a:pt x="2804" y="702"/>
                    </a:lnTo>
                    <a:lnTo>
                      <a:pt x="2804" y="698"/>
                    </a:lnTo>
                    <a:lnTo>
                      <a:pt x="2808" y="694"/>
                    </a:lnTo>
                    <a:lnTo>
                      <a:pt x="2812" y="688"/>
                    </a:lnTo>
                    <a:lnTo>
                      <a:pt x="2819" y="680"/>
                    </a:lnTo>
                    <a:lnTo>
                      <a:pt x="2833" y="664"/>
                    </a:lnTo>
                    <a:lnTo>
                      <a:pt x="2850" y="645"/>
                    </a:lnTo>
                    <a:lnTo>
                      <a:pt x="2882" y="612"/>
                    </a:lnTo>
                    <a:lnTo>
                      <a:pt x="2896" y="597"/>
                    </a:lnTo>
                    <a:lnTo>
                      <a:pt x="2894" y="593"/>
                    </a:lnTo>
                    <a:lnTo>
                      <a:pt x="2892" y="589"/>
                    </a:lnTo>
                    <a:lnTo>
                      <a:pt x="2891" y="585"/>
                    </a:lnTo>
                    <a:lnTo>
                      <a:pt x="2890" y="581"/>
                    </a:lnTo>
                    <a:lnTo>
                      <a:pt x="2890" y="573"/>
                    </a:lnTo>
                    <a:lnTo>
                      <a:pt x="2892" y="566"/>
                    </a:lnTo>
                    <a:lnTo>
                      <a:pt x="2896" y="558"/>
                    </a:lnTo>
                    <a:lnTo>
                      <a:pt x="2902" y="551"/>
                    </a:lnTo>
                    <a:lnTo>
                      <a:pt x="2909" y="544"/>
                    </a:lnTo>
                    <a:lnTo>
                      <a:pt x="2916" y="535"/>
                    </a:lnTo>
                    <a:lnTo>
                      <a:pt x="2934" y="520"/>
                    </a:lnTo>
                    <a:lnTo>
                      <a:pt x="2951" y="505"/>
                    </a:lnTo>
                    <a:lnTo>
                      <a:pt x="2959" y="498"/>
                    </a:lnTo>
                    <a:lnTo>
                      <a:pt x="2966" y="490"/>
                    </a:lnTo>
                    <a:lnTo>
                      <a:pt x="2972" y="482"/>
                    </a:lnTo>
                    <a:lnTo>
                      <a:pt x="2977" y="474"/>
                    </a:lnTo>
                    <a:lnTo>
                      <a:pt x="3149" y="480"/>
                    </a:lnTo>
                    <a:lnTo>
                      <a:pt x="3149" y="485"/>
                    </a:lnTo>
                    <a:lnTo>
                      <a:pt x="3150" y="490"/>
                    </a:lnTo>
                    <a:lnTo>
                      <a:pt x="3151" y="494"/>
                    </a:lnTo>
                    <a:lnTo>
                      <a:pt x="3153" y="497"/>
                    </a:lnTo>
                    <a:lnTo>
                      <a:pt x="3156" y="500"/>
                    </a:lnTo>
                    <a:lnTo>
                      <a:pt x="3159" y="502"/>
                    </a:lnTo>
                    <a:lnTo>
                      <a:pt x="3161" y="503"/>
                    </a:lnTo>
                    <a:lnTo>
                      <a:pt x="3165" y="504"/>
                    </a:lnTo>
                    <a:lnTo>
                      <a:pt x="3180" y="505"/>
                    </a:lnTo>
                    <a:lnTo>
                      <a:pt x="3196" y="505"/>
                    </a:lnTo>
                    <a:lnTo>
                      <a:pt x="3201" y="509"/>
                    </a:lnTo>
                    <a:lnTo>
                      <a:pt x="3204" y="514"/>
                    </a:lnTo>
                    <a:lnTo>
                      <a:pt x="3208" y="521"/>
                    </a:lnTo>
                    <a:lnTo>
                      <a:pt x="3210" y="529"/>
                    </a:lnTo>
                    <a:lnTo>
                      <a:pt x="3215" y="545"/>
                    </a:lnTo>
                    <a:lnTo>
                      <a:pt x="3216" y="554"/>
                    </a:lnTo>
                    <a:lnTo>
                      <a:pt x="3221" y="556"/>
                    </a:lnTo>
                    <a:lnTo>
                      <a:pt x="3229" y="557"/>
                    </a:lnTo>
                    <a:lnTo>
                      <a:pt x="3238" y="557"/>
                    </a:lnTo>
                    <a:lnTo>
                      <a:pt x="3247" y="557"/>
                    </a:lnTo>
                    <a:lnTo>
                      <a:pt x="3268" y="555"/>
                    </a:lnTo>
                    <a:lnTo>
                      <a:pt x="3288" y="554"/>
                    </a:lnTo>
                    <a:lnTo>
                      <a:pt x="3292" y="566"/>
                    </a:lnTo>
                    <a:lnTo>
                      <a:pt x="3295" y="572"/>
                    </a:lnTo>
                    <a:lnTo>
                      <a:pt x="3288" y="579"/>
                    </a:lnTo>
                    <a:lnTo>
                      <a:pt x="3282" y="585"/>
                    </a:lnTo>
                    <a:lnTo>
                      <a:pt x="3276" y="592"/>
                    </a:lnTo>
                    <a:lnTo>
                      <a:pt x="3272" y="601"/>
                    </a:lnTo>
                    <a:lnTo>
                      <a:pt x="3264" y="616"/>
                    </a:lnTo>
                    <a:lnTo>
                      <a:pt x="3257" y="632"/>
                    </a:lnTo>
                    <a:lnTo>
                      <a:pt x="3251" y="646"/>
                    </a:lnTo>
                    <a:lnTo>
                      <a:pt x="3245" y="660"/>
                    </a:lnTo>
                    <a:lnTo>
                      <a:pt x="3241" y="666"/>
                    </a:lnTo>
                    <a:lnTo>
                      <a:pt x="3238" y="671"/>
                    </a:lnTo>
                    <a:lnTo>
                      <a:pt x="3234" y="675"/>
                    </a:lnTo>
                    <a:lnTo>
                      <a:pt x="3229" y="677"/>
                    </a:lnTo>
                    <a:lnTo>
                      <a:pt x="3238" y="677"/>
                    </a:lnTo>
                    <a:lnTo>
                      <a:pt x="3246" y="677"/>
                    </a:lnTo>
                    <a:lnTo>
                      <a:pt x="3253" y="677"/>
                    </a:lnTo>
                    <a:lnTo>
                      <a:pt x="3262" y="677"/>
                    </a:lnTo>
                    <a:lnTo>
                      <a:pt x="3262" y="683"/>
                    </a:lnTo>
                    <a:lnTo>
                      <a:pt x="3261" y="688"/>
                    </a:lnTo>
                    <a:lnTo>
                      <a:pt x="3259" y="693"/>
                    </a:lnTo>
                    <a:lnTo>
                      <a:pt x="3257" y="697"/>
                    </a:lnTo>
                    <a:lnTo>
                      <a:pt x="3251" y="705"/>
                    </a:lnTo>
                    <a:lnTo>
                      <a:pt x="3245" y="714"/>
                    </a:lnTo>
                    <a:lnTo>
                      <a:pt x="3238" y="721"/>
                    </a:lnTo>
                    <a:lnTo>
                      <a:pt x="3231" y="729"/>
                    </a:lnTo>
                    <a:lnTo>
                      <a:pt x="3226" y="736"/>
                    </a:lnTo>
                    <a:lnTo>
                      <a:pt x="3223" y="745"/>
                    </a:lnTo>
                    <a:lnTo>
                      <a:pt x="3229" y="742"/>
                    </a:lnTo>
                    <a:lnTo>
                      <a:pt x="3237" y="738"/>
                    </a:lnTo>
                    <a:lnTo>
                      <a:pt x="3245" y="734"/>
                    </a:lnTo>
                    <a:lnTo>
                      <a:pt x="3251" y="730"/>
                    </a:lnTo>
                    <a:lnTo>
                      <a:pt x="3264" y="721"/>
                    </a:lnTo>
                    <a:lnTo>
                      <a:pt x="3275" y="715"/>
                    </a:lnTo>
                    <a:lnTo>
                      <a:pt x="3280" y="717"/>
                    </a:lnTo>
                    <a:lnTo>
                      <a:pt x="3284" y="718"/>
                    </a:lnTo>
                    <a:lnTo>
                      <a:pt x="3290" y="718"/>
                    </a:lnTo>
                    <a:lnTo>
                      <a:pt x="3295" y="718"/>
                    </a:lnTo>
                    <a:lnTo>
                      <a:pt x="3307" y="715"/>
                    </a:lnTo>
                    <a:lnTo>
                      <a:pt x="3320" y="709"/>
                    </a:lnTo>
                    <a:lnTo>
                      <a:pt x="3336" y="703"/>
                    </a:lnTo>
                    <a:lnTo>
                      <a:pt x="3351" y="695"/>
                    </a:lnTo>
                    <a:lnTo>
                      <a:pt x="3368" y="685"/>
                    </a:lnTo>
                    <a:lnTo>
                      <a:pt x="3384" y="675"/>
                    </a:lnTo>
                    <a:lnTo>
                      <a:pt x="3417" y="653"/>
                    </a:lnTo>
                    <a:lnTo>
                      <a:pt x="3447" y="632"/>
                    </a:lnTo>
                    <a:lnTo>
                      <a:pt x="3471" y="615"/>
                    </a:lnTo>
                    <a:lnTo>
                      <a:pt x="3488" y="604"/>
                    </a:lnTo>
                    <a:lnTo>
                      <a:pt x="3492" y="613"/>
                    </a:lnTo>
                    <a:lnTo>
                      <a:pt x="3495" y="621"/>
                    </a:lnTo>
                    <a:lnTo>
                      <a:pt x="3496" y="629"/>
                    </a:lnTo>
                    <a:lnTo>
                      <a:pt x="3496" y="637"/>
                    </a:lnTo>
                    <a:lnTo>
                      <a:pt x="3496" y="653"/>
                    </a:lnTo>
                    <a:lnTo>
                      <a:pt x="3495" y="671"/>
                    </a:lnTo>
                    <a:lnTo>
                      <a:pt x="3521" y="671"/>
                    </a:lnTo>
                    <a:lnTo>
                      <a:pt x="3522" y="680"/>
                    </a:lnTo>
                    <a:lnTo>
                      <a:pt x="3523" y="687"/>
                    </a:lnTo>
                    <a:lnTo>
                      <a:pt x="3521" y="692"/>
                    </a:lnTo>
                    <a:lnTo>
                      <a:pt x="3519" y="698"/>
                    </a:lnTo>
                    <a:lnTo>
                      <a:pt x="3514" y="708"/>
                    </a:lnTo>
                    <a:lnTo>
                      <a:pt x="3508" y="721"/>
                    </a:lnTo>
                    <a:lnTo>
                      <a:pt x="3521" y="721"/>
                    </a:lnTo>
                    <a:lnTo>
                      <a:pt x="3534" y="721"/>
                    </a:lnTo>
                    <a:lnTo>
                      <a:pt x="3534" y="732"/>
                    </a:lnTo>
                    <a:lnTo>
                      <a:pt x="3534" y="741"/>
                    </a:lnTo>
                    <a:lnTo>
                      <a:pt x="3534" y="749"/>
                    </a:lnTo>
                    <a:lnTo>
                      <a:pt x="3534" y="757"/>
                    </a:lnTo>
                    <a:lnTo>
                      <a:pt x="3536" y="762"/>
                    </a:lnTo>
                    <a:lnTo>
                      <a:pt x="3540" y="769"/>
                    </a:lnTo>
                    <a:lnTo>
                      <a:pt x="3542" y="772"/>
                    </a:lnTo>
                    <a:lnTo>
                      <a:pt x="3545" y="774"/>
                    </a:lnTo>
                    <a:lnTo>
                      <a:pt x="3550" y="776"/>
                    </a:lnTo>
                    <a:lnTo>
                      <a:pt x="3554" y="776"/>
                    </a:lnTo>
                    <a:lnTo>
                      <a:pt x="3551" y="786"/>
                    </a:lnTo>
                    <a:lnTo>
                      <a:pt x="3548" y="794"/>
                    </a:lnTo>
                    <a:lnTo>
                      <a:pt x="3542" y="800"/>
                    </a:lnTo>
                    <a:lnTo>
                      <a:pt x="3537" y="804"/>
                    </a:lnTo>
                    <a:lnTo>
                      <a:pt x="3526" y="811"/>
                    </a:lnTo>
                    <a:lnTo>
                      <a:pt x="3515" y="818"/>
                    </a:lnTo>
                    <a:lnTo>
                      <a:pt x="3522" y="828"/>
                    </a:lnTo>
                    <a:lnTo>
                      <a:pt x="3530" y="836"/>
                    </a:lnTo>
                    <a:lnTo>
                      <a:pt x="3539" y="844"/>
                    </a:lnTo>
                    <a:lnTo>
                      <a:pt x="3546" y="851"/>
                    </a:lnTo>
                    <a:lnTo>
                      <a:pt x="3556" y="857"/>
                    </a:lnTo>
                    <a:lnTo>
                      <a:pt x="3565" y="863"/>
                    </a:lnTo>
                    <a:lnTo>
                      <a:pt x="3575" y="869"/>
                    </a:lnTo>
                    <a:lnTo>
                      <a:pt x="3584" y="874"/>
                    </a:lnTo>
                    <a:lnTo>
                      <a:pt x="3605" y="885"/>
                    </a:lnTo>
                    <a:lnTo>
                      <a:pt x="3627" y="894"/>
                    </a:lnTo>
                    <a:lnTo>
                      <a:pt x="3650" y="902"/>
                    </a:lnTo>
                    <a:lnTo>
                      <a:pt x="3674" y="911"/>
                    </a:lnTo>
                    <a:lnTo>
                      <a:pt x="3668" y="918"/>
                    </a:lnTo>
                    <a:lnTo>
                      <a:pt x="3662" y="924"/>
                    </a:lnTo>
                    <a:lnTo>
                      <a:pt x="3652" y="930"/>
                    </a:lnTo>
                    <a:lnTo>
                      <a:pt x="3640" y="936"/>
                    </a:lnTo>
                    <a:lnTo>
                      <a:pt x="3615" y="946"/>
                    </a:lnTo>
                    <a:lnTo>
                      <a:pt x="3588" y="954"/>
                    </a:lnTo>
                    <a:lnTo>
                      <a:pt x="3563" y="961"/>
                    </a:lnTo>
                    <a:lnTo>
                      <a:pt x="3545" y="966"/>
                    </a:lnTo>
                    <a:lnTo>
                      <a:pt x="3540" y="968"/>
                    </a:lnTo>
                    <a:lnTo>
                      <a:pt x="3537" y="970"/>
                    </a:lnTo>
                    <a:lnTo>
                      <a:pt x="3537" y="971"/>
                    </a:lnTo>
                    <a:lnTo>
                      <a:pt x="3537" y="972"/>
                    </a:lnTo>
                    <a:lnTo>
                      <a:pt x="3539" y="972"/>
                    </a:lnTo>
                    <a:lnTo>
                      <a:pt x="3541" y="973"/>
                    </a:lnTo>
                    <a:lnTo>
                      <a:pt x="3548" y="974"/>
                    </a:lnTo>
                    <a:lnTo>
                      <a:pt x="3554" y="974"/>
                    </a:lnTo>
                    <a:lnTo>
                      <a:pt x="3560" y="974"/>
                    </a:lnTo>
                    <a:lnTo>
                      <a:pt x="3564" y="972"/>
                    </a:lnTo>
                    <a:lnTo>
                      <a:pt x="3570" y="970"/>
                    </a:lnTo>
                    <a:lnTo>
                      <a:pt x="3575" y="969"/>
                    </a:lnTo>
                    <a:lnTo>
                      <a:pt x="3581" y="967"/>
                    </a:lnTo>
                    <a:lnTo>
                      <a:pt x="3588" y="967"/>
                    </a:lnTo>
                    <a:lnTo>
                      <a:pt x="3598" y="965"/>
                    </a:lnTo>
                    <a:lnTo>
                      <a:pt x="3616" y="961"/>
                    </a:lnTo>
                    <a:lnTo>
                      <a:pt x="3637" y="957"/>
                    </a:lnTo>
                    <a:lnTo>
                      <a:pt x="3654" y="955"/>
                    </a:lnTo>
                    <a:lnTo>
                      <a:pt x="3673" y="955"/>
                    </a:lnTo>
                    <a:lnTo>
                      <a:pt x="3686" y="956"/>
                    </a:lnTo>
                    <a:lnTo>
                      <a:pt x="3695" y="958"/>
                    </a:lnTo>
                    <a:lnTo>
                      <a:pt x="3701" y="959"/>
                    </a:lnTo>
                    <a:lnTo>
                      <a:pt x="3707" y="960"/>
                    </a:lnTo>
                    <a:lnTo>
                      <a:pt x="3713" y="960"/>
                    </a:lnTo>
                    <a:lnTo>
                      <a:pt x="3721" y="958"/>
                    </a:lnTo>
                    <a:lnTo>
                      <a:pt x="3734" y="955"/>
                    </a:lnTo>
                    <a:lnTo>
                      <a:pt x="3734" y="964"/>
                    </a:lnTo>
                    <a:lnTo>
                      <a:pt x="3734" y="972"/>
                    </a:lnTo>
                    <a:lnTo>
                      <a:pt x="3734" y="979"/>
                    </a:lnTo>
                    <a:lnTo>
                      <a:pt x="3734" y="985"/>
                    </a:lnTo>
                    <a:lnTo>
                      <a:pt x="3734" y="998"/>
                    </a:lnTo>
                    <a:lnTo>
                      <a:pt x="3733" y="1007"/>
                    </a:lnTo>
                    <a:lnTo>
                      <a:pt x="3732" y="1014"/>
                    </a:lnTo>
                    <a:lnTo>
                      <a:pt x="3729" y="1018"/>
                    </a:lnTo>
                    <a:lnTo>
                      <a:pt x="3724" y="1022"/>
                    </a:lnTo>
                    <a:lnTo>
                      <a:pt x="3717" y="1024"/>
                    </a:lnTo>
                    <a:lnTo>
                      <a:pt x="3707" y="1026"/>
                    </a:lnTo>
                    <a:lnTo>
                      <a:pt x="3694" y="1028"/>
                    </a:lnTo>
                    <a:lnTo>
                      <a:pt x="3699" y="1037"/>
                    </a:lnTo>
                    <a:lnTo>
                      <a:pt x="3704" y="1047"/>
                    </a:lnTo>
                    <a:lnTo>
                      <a:pt x="3709" y="1054"/>
                    </a:lnTo>
                    <a:lnTo>
                      <a:pt x="3713" y="1059"/>
                    </a:lnTo>
                    <a:lnTo>
                      <a:pt x="3706" y="1068"/>
                    </a:lnTo>
                    <a:lnTo>
                      <a:pt x="3697" y="1076"/>
                    </a:lnTo>
                    <a:lnTo>
                      <a:pt x="3687" y="1083"/>
                    </a:lnTo>
                    <a:lnTo>
                      <a:pt x="3676" y="1087"/>
                    </a:lnTo>
                    <a:lnTo>
                      <a:pt x="3672" y="1089"/>
                    </a:lnTo>
                    <a:lnTo>
                      <a:pt x="3666" y="1090"/>
                    </a:lnTo>
                    <a:lnTo>
                      <a:pt x="3661" y="1091"/>
                    </a:lnTo>
                    <a:lnTo>
                      <a:pt x="3655" y="1091"/>
                    </a:lnTo>
                    <a:lnTo>
                      <a:pt x="3650" y="1090"/>
                    </a:lnTo>
                    <a:lnTo>
                      <a:pt x="3644" y="1089"/>
                    </a:lnTo>
                    <a:lnTo>
                      <a:pt x="3639" y="1087"/>
                    </a:lnTo>
                    <a:lnTo>
                      <a:pt x="3634" y="1084"/>
                    </a:lnTo>
                    <a:lnTo>
                      <a:pt x="3627" y="1089"/>
                    </a:lnTo>
                    <a:lnTo>
                      <a:pt x="3617" y="1093"/>
                    </a:lnTo>
                    <a:lnTo>
                      <a:pt x="3608" y="1096"/>
                    </a:lnTo>
                    <a:lnTo>
                      <a:pt x="3598" y="1099"/>
                    </a:lnTo>
                    <a:lnTo>
                      <a:pt x="3577" y="1104"/>
                    </a:lnTo>
                    <a:lnTo>
                      <a:pt x="3556" y="1108"/>
                    </a:lnTo>
                    <a:lnTo>
                      <a:pt x="3546" y="1110"/>
                    </a:lnTo>
                    <a:lnTo>
                      <a:pt x="3538" y="1113"/>
                    </a:lnTo>
                    <a:lnTo>
                      <a:pt x="3529" y="1116"/>
                    </a:lnTo>
                    <a:lnTo>
                      <a:pt x="3522" y="1120"/>
                    </a:lnTo>
                    <a:lnTo>
                      <a:pt x="3516" y="1124"/>
                    </a:lnTo>
                    <a:lnTo>
                      <a:pt x="3511" y="1130"/>
                    </a:lnTo>
                    <a:lnTo>
                      <a:pt x="3509" y="1137"/>
                    </a:lnTo>
                    <a:lnTo>
                      <a:pt x="3508" y="1145"/>
                    </a:lnTo>
                    <a:lnTo>
                      <a:pt x="3501" y="1145"/>
                    </a:lnTo>
                    <a:lnTo>
                      <a:pt x="3489" y="1159"/>
                    </a:lnTo>
                    <a:lnTo>
                      <a:pt x="3480" y="1168"/>
                    </a:lnTo>
                    <a:lnTo>
                      <a:pt x="3474" y="1172"/>
                    </a:lnTo>
                    <a:lnTo>
                      <a:pt x="3467" y="1174"/>
                    </a:lnTo>
                    <a:lnTo>
                      <a:pt x="3459" y="1176"/>
                    </a:lnTo>
                    <a:lnTo>
                      <a:pt x="3448" y="1176"/>
                    </a:lnTo>
                    <a:lnTo>
                      <a:pt x="3336" y="1164"/>
                    </a:lnTo>
                    <a:lnTo>
                      <a:pt x="3301" y="1164"/>
                    </a:lnTo>
                    <a:lnTo>
                      <a:pt x="3264" y="1164"/>
                    </a:lnTo>
                    <a:lnTo>
                      <a:pt x="3228" y="1164"/>
                    </a:lnTo>
                    <a:lnTo>
                      <a:pt x="3189" y="1164"/>
                    </a:lnTo>
                    <a:lnTo>
                      <a:pt x="3169" y="1165"/>
                    </a:lnTo>
                    <a:lnTo>
                      <a:pt x="3151" y="1168"/>
                    </a:lnTo>
                    <a:lnTo>
                      <a:pt x="3135" y="1172"/>
                    </a:lnTo>
                    <a:lnTo>
                      <a:pt x="3119" y="1177"/>
                    </a:lnTo>
                    <a:lnTo>
                      <a:pt x="3105" y="1183"/>
                    </a:lnTo>
                    <a:lnTo>
                      <a:pt x="3093" y="1191"/>
                    </a:lnTo>
                    <a:lnTo>
                      <a:pt x="3081" y="1198"/>
                    </a:lnTo>
                    <a:lnTo>
                      <a:pt x="3070" y="1207"/>
                    </a:lnTo>
                    <a:lnTo>
                      <a:pt x="3047" y="1225"/>
                    </a:lnTo>
                    <a:lnTo>
                      <a:pt x="3025" y="1242"/>
                    </a:lnTo>
                    <a:lnTo>
                      <a:pt x="3013" y="1250"/>
                    </a:lnTo>
                    <a:lnTo>
                      <a:pt x="3000" y="1257"/>
                    </a:lnTo>
                    <a:lnTo>
                      <a:pt x="2985" y="1263"/>
                    </a:lnTo>
                    <a:lnTo>
                      <a:pt x="2970" y="1269"/>
                    </a:lnTo>
                    <a:lnTo>
                      <a:pt x="2959" y="1272"/>
                    </a:lnTo>
                    <a:lnTo>
                      <a:pt x="2948" y="1276"/>
                    </a:lnTo>
                    <a:lnTo>
                      <a:pt x="2936" y="1281"/>
                    </a:lnTo>
                    <a:lnTo>
                      <a:pt x="2924" y="1286"/>
                    </a:lnTo>
                    <a:lnTo>
                      <a:pt x="2912" y="1293"/>
                    </a:lnTo>
                    <a:lnTo>
                      <a:pt x="2900" y="1300"/>
                    </a:lnTo>
                    <a:lnTo>
                      <a:pt x="2887" y="1308"/>
                    </a:lnTo>
                    <a:lnTo>
                      <a:pt x="2876" y="1316"/>
                    </a:lnTo>
                    <a:lnTo>
                      <a:pt x="2864" y="1326"/>
                    </a:lnTo>
                    <a:lnTo>
                      <a:pt x="2853" y="1335"/>
                    </a:lnTo>
                    <a:lnTo>
                      <a:pt x="2843" y="1344"/>
                    </a:lnTo>
                    <a:lnTo>
                      <a:pt x="2834" y="1354"/>
                    </a:lnTo>
                    <a:lnTo>
                      <a:pt x="2825" y="1363"/>
                    </a:lnTo>
                    <a:lnTo>
                      <a:pt x="2819" y="1373"/>
                    </a:lnTo>
                    <a:lnTo>
                      <a:pt x="2814" y="1383"/>
                    </a:lnTo>
                    <a:lnTo>
                      <a:pt x="2811" y="1392"/>
                    </a:lnTo>
                    <a:lnTo>
                      <a:pt x="2819" y="1392"/>
                    </a:lnTo>
                    <a:lnTo>
                      <a:pt x="2825" y="1391"/>
                    </a:lnTo>
                    <a:lnTo>
                      <a:pt x="2832" y="1389"/>
                    </a:lnTo>
                    <a:lnTo>
                      <a:pt x="2836" y="1387"/>
                    </a:lnTo>
                    <a:lnTo>
                      <a:pt x="2840" y="1385"/>
                    </a:lnTo>
                    <a:lnTo>
                      <a:pt x="2845" y="1382"/>
                    </a:lnTo>
                    <a:lnTo>
                      <a:pt x="2847" y="1379"/>
                    </a:lnTo>
                    <a:lnTo>
                      <a:pt x="2850" y="1375"/>
                    </a:lnTo>
                    <a:lnTo>
                      <a:pt x="2855" y="1369"/>
                    </a:lnTo>
                    <a:lnTo>
                      <a:pt x="2859" y="1363"/>
                    </a:lnTo>
                    <a:lnTo>
                      <a:pt x="2861" y="1361"/>
                    </a:lnTo>
                    <a:lnTo>
                      <a:pt x="2864" y="1358"/>
                    </a:lnTo>
                    <a:lnTo>
                      <a:pt x="2867" y="1356"/>
                    </a:lnTo>
                    <a:lnTo>
                      <a:pt x="2870" y="1355"/>
                    </a:lnTo>
                    <a:lnTo>
                      <a:pt x="2888" y="1346"/>
                    </a:lnTo>
                    <a:lnTo>
                      <a:pt x="2905" y="1337"/>
                    </a:lnTo>
                    <a:lnTo>
                      <a:pt x="2923" y="1327"/>
                    </a:lnTo>
                    <a:lnTo>
                      <a:pt x="2940" y="1315"/>
                    </a:lnTo>
                    <a:lnTo>
                      <a:pt x="2976" y="1293"/>
                    </a:lnTo>
                    <a:lnTo>
                      <a:pt x="3012" y="1271"/>
                    </a:lnTo>
                    <a:lnTo>
                      <a:pt x="3029" y="1260"/>
                    </a:lnTo>
                    <a:lnTo>
                      <a:pt x="3048" y="1251"/>
                    </a:lnTo>
                    <a:lnTo>
                      <a:pt x="3067" y="1242"/>
                    </a:lnTo>
                    <a:lnTo>
                      <a:pt x="3085" y="1235"/>
                    </a:lnTo>
                    <a:lnTo>
                      <a:pt x="3104" y="1228"/>
                    </a:lnTo>
                    <a:lnTo>
                      <a:pt x="3123" y="1224"/>
                    </a:lnTo>
                    <a:lnTo>
                      <a:pt x="3142" y="1221"/>
                    </a:lnTo>
                    <a:lnTo>
                      <a:pt x="3162" y="1220"/>
                    </a:lnTo>
                    <a:lnTo>
                      <a:pt x="3171" y="1220"/>
                    </a:lnTo>
                    <a:lnTo>
                      <a:pt x="3179" y="1222"/>
                    </a:lnTo>
                    <a:lnTo>
                      <a:pt x="3189" y="1225"/>
                    </a:lnTo>
                    <a:lnTo>
                      <a:pt x="3196" y="1229"/>
                    </a:lnTo>
                    <a:lnTo>
                      <a:pt x="3204" y="1234"/>
                    </a:lnTo>
                    <a:lnTo>
                      <a:pt x="3210" y="1240"/>
                    </a:lnTo>
                    <a:lnTo>
                      <a:pt x="3213" y="1244"/>
                    </a:lnTo>
                    <a:lnTo>
                      <a:pt x="3214" y="1248"/>
                    </a:lnTo>
                    <a:lnTo>
                      <a:pt x="3215" y="1252"/>
                    </a:lnTo>
                    <a:lnTo>
                      <a:pt x="3216" y="1256"/>
                    </a:lnTo>
                    <a:lnTo>
                      <a:pt x="3215" y="1265"/>
                    </a:lnTo>
                    <a:lnTo>
                      <a:pt x="3213" y="1274"/>
                    </a:lnTo>
                    <a:lnTo>
                      <a:pt x="3208" y="1281"/>
                    </a:lnTo>
                    <a:lnTo>
                      <a:pt x="3203" y="1287"/>
                    </a:lnTo>
                    <a:lnTo>
                      <a:pt x="3197" y="1293"/>
                    </a:lnTo>
                    <a:lnTo>
                      <a:pt x="3191" y="1296"/>
                    </a:lnTo>
                    <a:lnTo>
                      <a:pt x="3183" y="1299"/>
                    </a:lnTo>
                    <a:lnTo>
                      <a:pt x="3175" y="1299"/>
                    </a:lnTo>
                    <a:lnTo>
                      <a:pt x="3165" y="1299"/>
                    </a:lnTo>
                    <a:lnTo>
                      <a:pt x="3156" y="1298"/>
                    </a:lnTo>
                    <a:lnTo>
                      <a:pt x="3146" y="1296"/>
                    </a:lnTo>
                    <a:lnTo>
                      <a:pt x="3136" y="1293"/>
                    </a:lnTo>
                    <a:lnTo>
                      <a:pt x="3126" y="1291"/>
                    </a:lnTo>
                    <a:lnTo>
                      <a:pt x="3116" y="1289"/>
                    </a:lnTo>
                    <a:lnTo>
                      <a:pt x="3106" y="1288"/>
                    </a:lnTo>
                    <a:lnTo>
                      <a:pt x="3096" y="1287"/>
                    </a:lnTo>
                    <a:lnTo>
                      <a:pt x="3089" y="1288"/>
                    </a:lnTo>
                    <a:lnTo>
                      <a:pt x="3082" y="1289"/>
                    </a:lnTo>
                    <a:lnTo>
                      <a:pt x="3077" y="1290"/>
                    </a:lnTo>
                    <a:lnTo>
                      <a:pt x="3072" y="1292"/>
                    </a:lnTo>
                    <a:lnTo>
                      <a:pt x="3068" y="1294"/>
                    </a:lnTo>
                    <a:lnTo>
                      <a:pt x="3066" y="1298"/>
                    </a:lnTo>
                    <a:lnTo>
                      <a:pt x="3063" y="1301"/>
                    </a:lnTo>
                    <a:lnTo>
                      <a:pt x="3063" y="1306"/>
                    </a:lnTo>
                    <a:lnTo>
                      <a:pt x="3129" y="1331"/>
                    </a:lnTo>
                    <a:lnTo>
                      <a:pt x="3140" y="1329"/>
                    </a:lnTo>
                    <a:lnTo>
                      <a:pt x="3152" y="1325"/>
                    </a:lnTo>
                    <a:lnTo>
                      <a:pt x="3159" y="1324"/>
                    </a:lnTo>
                    <a:lnTo>
                      <a:pt x="3164" y="1323"/>
                    </a:lnTo>
                    <a:lnTo>
                      <a:pt x="3171" y="1323"/>
                    </a:lnTo>
                    <a:lnTo>
                      <a:pt x="3175" y="1325"/>
                    </a:lnTo>
                    <a:lnTo>
                      <a:pt x="3170" y="1333"/>
                    </a:lnTo>
                    <a:lnTo>
                      <a:pt x="3164" y="1340"/>
                    </a:lnTo>
                    <a:lnTo>
                      <a:pt x="3158" y="1346"/>
                    </a:lnTo>
                    <a:lnTo>
                      <a:pt x="3151" y="1351"/>
                    </a:lnTo>
                    <a:lnTo>
                      <a:pt x="3145" y="1356"/>
                    </a:lnTo>
                    <a:lnTo>
                      <a:pt x="3140" y="1361"/>
                    </a:lnTo>
                    <a:lnTo>
                      <a:pt x="3138" y="1364"/>
                    </a:lnTo>
                    <a:lnTo>
                      <a:pt x="3137" y="1367"/>
                    </a:lnTo>
                    <a:lnTo>
                      <a:pt x="3136" y="1370"/>
                    </a:lnTo>
                    <a:lnTo>
                      <a:pt x="3136" y="1373"/>
                    </a:lnTo>
                    <a:lnTo>
                      <a:pt x="3136" y="1380"/>
                    </a:lnTo>
                    <a:lnTo>
                      <a:pt x="3137" y="1386"/>
                    </a:lnTo>
                    <a:lnTo>
                      <a:pt x="3138" y="1391"/>
                    </a:lnTo>
                    <a:lnTo>
                      <a:pt x="3140" y="1396"/>
                    </a:lnTo>
                    <a:lnTo>
                      <a:pt x="3144" y="1401"/>
                    </a:lnTo>
                    <a:lnTo>
                      <a:pt x="3146" y="1405"/>
                    </a:lnTo>
                    <a:lnTo>
                      <a:pt x="3149" y="1410"/>
                    </a:lnTo>
                    <a:lnTo>
                      <a:pt x="3153" y="1413"/>
                    </a:lnTo>
                    <a:lnTo>
                      <a:pt x="3162" y="1420"/>
                    </a:lnTo>
                    <a:lnTo>
                      <a:pt x="3173" y="1426"/>
                    </a:lnTo>
                    <a:lnTo>
                      <a:pt x="3184" y="1431"/>
                    </a:lnTo>
                    <a:lnTo>
                      <a:pt x="3196" y="1436"/>
                    </a:lnTo>
                    <a:lnTo>
                      <a:pt x="3209" y="1439"/>
                    </a:lnTo>
                    <a:lnTo>
                      <a:pt x="3224" y="1441"/>
                    </a:lnTo>
                    <a:lnTo>
                      <a:pt x="3237" y="1442"/>
                    </a:lnTo>
                    <a:lnTo>
                      <a:pt x="3251" y="1443"/>
                    </a:lnTo>
                    <a:lnTo>
                      <a:pt x="3277" y="1443"/>
                    </a:lnTo>
                    <a:lnTo>
                      <a:pt x="3302" y="1442"/>
                    </a:lnTo>
                    <a:lnTo>
                      <a:pt x="3302" y="1466"/>
                    </a:lnTo>
                    <a:lnTo>
                      <a:pt x="3292" y="1469"/>
                    </a:lnTo>
                    <a:lnTo>
                      <a:pt x="3283" y="1471"/>
                    </a:lnTo>
                    <a:lnTo>
                      <a:pt x="3274" y="1472"/>
                    </a:lnTo>
                    <a:lnTo>
                      <a:pt x="3265" y="1472"/>
                    </a:lnTo>
                    <a:lnTo>
                      <a:pt x="3257" y="1472"/>
                    </a:lnTo>
                    <a:lnTo>
                      <a:pt x="3248" y="1473"/>
                    </a:lnTo>
                    <a:lnTo>
                      <a:pt x="3239" y="1474"/>
                    </a:lnTo>
                    <a:lnTo>
                      <a:pt x="3229" y="1478"/>
                    </a:lnTo>
                    <a:lnTo>
                      <a:pt x="3213" y="1485"/>
                    </a:lnTo>
                    <a:lnTo>
                      <a:pt x="3198" y="1494"/>
                    </a:lnTo>
                    <a:lnTo>
                      <a:pt x="3184" y="1502"/>
                    </a:lnTo>
                    <a:lnTo>
                      <a:pt x="3172" y="1510"/>
                    </a:lnTo>
                    <a:lnTo>
                      <a:pt x="3158" y="1519"/>
                    </a:lnTo>
                    <a:lnTo>
                      <a:pt x="3144" y="1527"/>
                    </a:lnTo>
                    <a:lnTo>
                      <a:pt x="3128" y="1536"/>
                    </a:lnTo>
                    <a:lnTo>
                      <a:pt x="3109" y="1546"/>
                    </a:lnTo>
                    <a:lnTo>
                      <a:pt x="3099" y="1550"/>
                    </a:lnTo>
                    <a:lnTo>
                      <a:pt x="3088" y="1553"/>
                    </a:lnTo>
                    <a:lnTo>
                      <a:pt x="3077" y="1555"/>
                    </a:lnTo>
                    <a:lnTo>
                      <a:pt x="3066" y="1556"/>
                    </a:lnTo>
                    <a:lnTo>
                      <a:pt x="3056" y="1558"/>
                    </a:lnTo>
                    <a:lnTo>
                      <a:pt x="3047" y="1561"/>
                    </a:lnTo>
                    <a:lnTo>
                      <a:pt x="3044" y="1563"/>
                    </a:lnTo>
                    <a:lnTo>
                      <a:pt x="3040" y="1565"/>
                    </a:lnTo>
                    <a:lnTo>
                      <a:pt x="3038" y="1568"/>
                    </a:lnTo>
                    <a:lnTo>
                      <a:pt x="3036" y="1571"/>
                    </a:lnTo>
                    <a:lnTo>
                      <a:pt x="3026" y="1567"/>
                    </a:lnTo>
                    <a:lnTo>
                      <a:pt x="3018" y="1564"/>
                    </a:lnTo>
                    <a:lnTo>
                      <a:pt x="3015" y="1562"/>
                    </a:lnTo>
                    <a:lnTo>
                      <a:pt x="3012" y="1560"/>
                    </a:lnTo>
                    <a:lnTo>
                      <a:pt x="3011" y="1557"/>
                    </a:lnTo>
                    <a:lnTo>
                      <a:pt x="3010" y="1553"/>
                    </a:lnTo>
                    <a:lnTo>
                      <a:pt x="3010" y="1546"/>
                    </a:lnTo>
                    <a:lnTo>
                      <a:pt x="3012" y="1539"/>
                    </a:lnTo>
                    <a:lnTo>
                      <a:pt x="3013" y="1533"/>
                    </a:lnTo>
                    <a:lnTo>
                      <a:pt x="3016" y="1528"/>
                    </a:lnTo>
                    <a:lnTo>
                      <a:pt x="3019" y="1524"/>
                    </a:lnTo>
                    <a:lnTo>
                      <a:pt x="3024" y="1519"/>
                    </a:lnTo>
                    <a:lnTo>
                      <a:pt x="3028" y="1516"/>
                    </a:lnTo>
                    <a:lnTo>
                      <a:pt x="3033" y="1512"/>
                    </a:lnTo>
                    <a:lnTo>
                      <a:pt x="3045" y="1506"/>
                    </a:lnTo>
                    <a:lnTo>
                      <a:pt x="3058" y="1501"/>
                    </a:lnTo>
                    <a:lnTo>
                      <a:pt x="3072" y="1497"/>
                    </a:lnTo>
                    <a:lnTo>
                      <a:pt x="3086" y="1493"/>
                    </a:lnTo>
                    <a:lnTo>
                      <a:pt x="3117" y="1487"/>
                    </a:lnTo>
                    <a:lnTo>
                      <a:pt x="3147" y="1482"/>
                    </a:lnTo>
                    <a:lnTo>
                      <a:pt x="3160" y="1479"/>
                    </a:lnTo>
                    <a:lnTo>
                      <a:pt x="3172" y="1475"/>
                    </a:lnTo>
                    <a:lnTo>
                      <a:pt x="3182" y="1471"/>
                    </a:lnTo>
                    <a:lnTo>
                      <a:pt x="3189" y="1466"/>
                    </a:lnTo>
                    <a:lnTo>
                      <a:pt x="3178" y="1463"/>
                    </a:lnTo>
                    <a:lnTo>
                      <a:pt x="3169" y="1460"/>
                    </a:lnTo>
                    <a:lnTo>
                      <a:pt x="3160" y="1456"/>
                    </a:lnTo>
                    <a:lnTo>
                      <a:pt x="3153" y="1451"/>
                    </a:lnTo>
                    <a:lnTo>
                      <a:pt x="3147" y="1448"/>
                    </a:lnTo>
                    <a:lnTo>
                      <a:pt x="3139" y="1445"/>
                    </a:lnTo>
                    <a:lnTo>
                      <a:pt x="3131" y="1442"/>
                    </a:lnTo>
                    <a:lnTo>
                      <a:pt x="3123" y="1442"/>
                    </a:lnTo>
                    <a:lnTo>
                      <a:pt x="3117" y="1442"/>
                    </a:lnTo>
                    <a:lnTo>
                      <a:pt x="3113" y="1443"/>
                    </a:lnTo>
                    <a:lnTo>
                      <a:pt x="3107" y="1445"/>
                    </a:lnTo>
                    <a:lnTo>
                      <a:pt x="3103" y="1446"/>
                    </a:lnTo>
                    <a:lnTo>
                      <a:pt x="3093" y="1452"/>
                    </a:lnTo>
                    <a:lnTo>
                      <a:pt x="3083" y="1458"/>
                    </a:lnTo>
                    <a:lnTo>
                      <a:pt x="3074" y="1464"/>
                    </a:lnTo>
                    <a:lnTo>
                      <a:pt x="3066" y="1470"/>
                    </a:lnTo>
                    <a:lnTo>
                      <a:pt x="3057" y="1475"/>
                    </a:lnTo>
                    <a:lnTo>
                      <a:pt x="3049" y="1478"/>
                    </a:lnTo>
                    <a:lnTo>
                      <a:pt x="3044" y="1479"/>
                    </a:lnTo>
                    <a:lnTo>
                      <a:pt x="3036" y="1481"/>
                    </a:lnTo>
                    <a:lnTo>
                      <a:pt x="3026" y="1483"/>
                    </a:lnTo>
                    <a:lnTo>
                      <a:pt x="3016" y="1484"/>
                    </a:lnTo>
                    <a:lnTo>
                      <a:pt x="3010" y="1478"/>
                    </a:lnTo>
                  </a:path>
                </a:pathLst>
              </a:custGeom>
              <a:grpFill/>
              <a:ln w="9525" cap="flat" cmpd="sng">
                <a:solidFill>
                  <a:srgbClr val="FFFFFF"/>
                </a:solidFill>
                <a:prstDash val="solid"/>
                <a:round/>
                <a:headEnd type="none" w="med" len="med"/>
                <a:tailEnd type="none" w="med" len="med"/>
              </a:ln>
              <a:effectLst/>
              <a:extLst>
                <a:ext uri="{AF507438-7753-43e0-B8FC-AC1667EBCBE1}"/>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pPr>
                  <a:defRPr/>
                </a:pPr>
                <a:endParaRPr lang="en-GB"/>
              </a:p>
            </p:txBody>
          </p:sp>
        </p:grpSp>
        <p:sp>
          <p:nvSpPr>
            <p:cNvPr id="285" name="Freeform 284"/>
            <p:cNvSpPr>
              <a:spLocks/>
            </p:cNvSpPr>
            <p:nvPr/>
          </p:nvSpPr>
          <p:spPr bwMode="auto">
            <a:xfrm>
              <a:off x="6197558" y="3940465"/>
              <a:ext cx="127000" cy="158750"/>
            </a:xfrm>
            <a:custGeom>
              <a:avLst/>
              <a:gdLst>
                <a:gd name="T0" fmla="*/ 2147483646 w 292"/>
                <a:gd name="T1" fmla="*/ 2147483646 h 308"/>
                <a:gd name="T2" fmla="*/ 2147483646 w 292"/>
                <a:gd name="T3" fmla="*/ 2147483646 h 308"/>
                <a:gd name="T4" fmla="*/ 2147483646 w 292"/>
                <a:gd name="T5" fmla="*/ 2147483646 h 308"/>
                <a:gd name="T6" fmla="*/ 2147483646 w 292"/>
                <a:gd name="T7" fmla="*/ 2147483646 h 308"/>
                <a:gd name="T8" fmla="*/ 2147483646 w 292"/>
                <a:gd name="T9" fmla="*/ 2147483646 h 308"/>
                <a:gd name="T10" fmla="*/ 2147483646 w 292"/>
                <a:gd name="T11" fmla="*/ 2147483646 h 308"/>
                <a:gd name="T12" fmla="*/ 2147483646 w 292"/>
                <a:gd name="T13" fmla="*/ 2147483646 h 308"/>
                <a:gd name="T14" fmla="*/ 2147483646 w 292"/>
                <a:gd name="T15" fmla="*/ 2147483646 h 308"/>
                <a:gd name="T16" fmla="*/ 2147483646 w 292"/>
                <a:gd name="T17" fmla="*/ 2147483646 h 308"/>
                <a:gd name="T18" fmla="*/ 2147483646 w 292"/>
                <a:gd name="T19" fmla="*/ 2147483646 h 308"/>
                <a:gd name="T20" fmla="*/ 2147483646 w 292"/>
                <a:gd name="T21" fmla="*/ 2147483646 h 308"/>
                <a:gd name="T22" fmla="*/ 2147483646 w 292"/>
                <a:gd name="T23" fmla="*/ 2147483646 h 308"/>
                <a:gd name="T24" fmla="*/ 2147483646 w 292"/>
                <a:gd name="T25" fmla="*/ 2147483646 h 308"/>
                <a:gd name="T26" fmla="*/ 2147483646 w 292"/>
                <a:gd name="T27" fmla="*/ 2147483646 h 308"/>
                <a:gd name="T28" fmla="*/ 2147483646 w 292"/>
                <a:gd name="T29" fmla="*/ 2147483646 h 308"/>
                <a:gd name="T30" fmla="*/ 2147483646 w 292"/>
                <a:gd name="T31" fmla="*/ 2147483646 h 308"/>
                <a:gd name="T32" fmla="*/ 2147483646 w 292"/>
                <a:gd name="T33" fmla="*/ 2147483646 h 308"/>
                <a:gd name="T34" fmla="*/ 0 w 292"/>
                <a:gd name="T35" fmla="*/ 2147483646 h 308"/>
                <a:gd name="T36" fmla="*/ 2147483646 w 292"/>
                <a:gd name="T37" fmla="*/ 2147483646 h 308"/>
                <a:gd name="T38" fmla="*/ 2147483646 w 292"/>
                <a:gd name="T39" fmla="*/ 2147483646 h 308"/>
                <a:gd name="T40" fmla="*/ 2147483646 w 292"/>
                <a:gd name="T41" fmla="*/ 2147483646 h 308"/>
                <a:gd name="T42" fmla="*/ 2147483646 w 292"/>
                <a:gd name="T43" fmla="*/ 2147483646 h 308"/>
                <a:gd name="T44" fmla="*/ 2147483646 w 292"/>
                <a:gd name="T45" fmla="*/ 2147483646 h 308"/>
                <a:gd name="T46" fmla="*/ 2147483646 w 292"/>
                <a:gd name="T47" fmla="*/ 2147483646 h 308"/>
                <a:gd name="T48" fmla="*/ 2147483646 w 292"/>
                <a:gd name="T49" fmla="*/ 2147483646 h 308"/>
                <a:gd name="T50" fmla="*/ 2147483646 w 292"/>
                <a:gd name="T51" fmla="*/ 2147483646 h 308"/>
                <a:gd name="T52" fmla="*/ 2147483646 w 292"/>
                <a:gd name="T53" fmla="*/ 2147483646 h 308"/>
                <a:gd name="T54" fmla="*/ 2147483646 w 292"/>
                <a:gd name="T55" fmla="*/ 2147483646 h 308"/>
                <a:gd name="T56" fmla="*/ 2147483646 w 292"/>
                <a:gd name="T57" fmla="*/ 2147483646 h 308"/>
                <a:gd name="T58" fmla="*/ 2147483646 w 292"/>
                <a:gd name="T59" fmla="*/ 2147483646 h 308"/>
                <a:gd name="T60" fmla="*/ 2147483646 w 292"/>
                <a:gd name="T61" fmla="*/ 2147483646 h 308"/>
                <a:gd name="T62" fmla="*/ 2147483646 w 292"/>
                <a:gd name="T63" fmla="*/ 2147483646 h 308"/>
                <a:gd name="T64" fmla="*/ 2147483646 w 292"/>
                <a:gd name="T65" fmla="*/ 2147483646 h 308"/>
                <a:gd name="T66" fmla="*/ 2147483646 w 292"/>
                <a:gd name="T67" fmla="*/ 2147483646 h 308"/>
                <a:gd name="T68" fmla="*/ 2147483646 w 292"/>
                <a:gd name="T69" fmla="*/ 2147483646 h 308"/>
                <a:gd name="T70" fmla="*/ 2147483646 w 292"/>
                <a:gd name="T71" fmla="*/ 0 h 30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92" h="308">
                  <a:moveTo>
                    <a:pt x="259" y="0"/>
                  </a:moveTo>
                  <a:lnTo>
                    <a:pt x="265" y="10"/>
                  </a:lnTo>
                  <a:lnTo>
                    <a:pt x="271" y="23"/>
                  </a:lnTo>
                  <a:lnTo>
                    <a:pt x="276" y="37"/>
                  </a:lnTo>
                  <a:lnTo>
                    <a:pt x="280" y="54"/>
                  </a:lnTo>
                  <a:lnTo>
                    <a:pt x="286" y="91"/>
                  </a:lnTo>
                  <a:lnTo>
                    <a:pt x="292" y="135"/>
                  </a:lnTo>
                  <a:lnTo>
                    <a:pt x="292" y="144"/>
                  </a:lnTo>
                  <a:lnTo>
                    <a:pt x="292" y="153"/>
                  </a:lnTo>
                  <a:lnTo>
                    <a:pt x="291" y="161"/>
                  </a:lnTo>
                  <a:lnTo>
                    <a:pt x="289" y="168"/>
                  </a:lnTo>
                  <a:lnTo>
                    <a:pt x="286" y="179"/>
                  </a:lnTo>
                  <a:lnTo>
                    <a:pt x="281" y="189"/>
                  </a:lnTo>
                  <a:lnTo>
                    <a:pt x="269" y="206"/>
                  </a:lnTo>
                  <a:lnTo>
                    <a:pt x="258" y="225"/>
                  </a:lnTo>
                  <a:lnTo>
                    <a:pt x="231" y="185"/>
                  </a:lnTo>
                  <a:lnTo>
                    <a:pt x="192" y="222"/>
                  </a:lnTo>
                  <a:lnTo>
                    <a:pt x="165" y="258"/>
                  </a:lnTo>
                  <a:lnTo>
                    <a:pt x="152" y="246"/>
                  </a:lnTo>
                  <a:lnTo>
                    <a:pt x="132" y="278"/>
                  </a:lnTo>
                  <a:lnTo>
                    <a:pt x="132" y="296"/>
                  </a:lnTo>
                  <a:lnTo>
                    <a:pt x="59" y="296"/>
                  </a:lnTo>
                  <a:lnTo>
                    <a:pt x="46" y="302"/>
                  </a:lnTo>
                  <a:lnTo>
                    <a:pt x="32" y="308"/>
                  </a:lnTo>
                  <a:lnTo>
                    <a:pt x="19" y="308"/>
                  </a:lnTo>
                  <a:lnTo>
                    <a:pt x="6" y="308"/>
                  </a:lnTo>
                  <a:lnTo>
                    <a:pt x="8" y="302"/>
                  </a:lnTo>
                  <a:lnTo>
                    <a:pt x="9" y="297"/>
                  </a:lnTo>
                  <a:lnTo>
                    <a:pt x="11" y="291"/>
                  </a:lnTo>
                  <a:lnTo>
                    <a:pt x="11" y="286"/>
                  </a:lnTo>
                  <a:lnTo>
                    <a:pt x="9" y="276"/>
                  </a:lnTo>
                  <a:lnTo>
                    <a:pt x="7" y="265"/>
                  </a:lnTo>
                  <a:lnTo>
                    <a:pt x="5" y="256"/>
                  </a:lnTo>
                  <a:lnTo>
                    <a:pt x="2" y="246"/>
                  </a:lnTo>
                  <a:lnTo>
                    <a:pt x="0" y="237"/>
                  </a:lnTo>
                  <a:lnTo>
                    <a:pt x="0" y="228"/>
                  </a:lnTo>
                  <a:lnTo>
                    <a:pt x="0" y="216"/>
                  </a:lnTo>
                  <a:lnTo>
                    <a:pt x="3" y="205"/>
                  </a:lnTo>
                  <a:lnTo>
                    <a:pt x="6" y="196"/>
                  </a:lnTo>
                  <a:lnTo>
                    <a:pt x="12" y="188"/>
                  </a:lnTo>
                  <a:lnTo>
                    <a:pt x="18" y="180"/>
                  </a:lnTo>
                  <a:lnTo>
                    <a:pt x="26" y="174"/>
                  </a:lnTo>
                  <a:lnTo>
                    <a:pt x="34" y="167"/>
                  </a:lnTo>
                  <a:lnTo>
                    <a:pt x="42" y="161"/>
                  </a:lnTo>
                  <a:lnTo>
                    <a:pt x="60" y="148"/>
                  </a:lnTo>
                  <a:lnTo>
                    <a:pt x="77" y="135"/>
                  </a:lnTo>
                  <a:lnTo>
                    <a:pt x="85" y="128"/>
                  </a:lnTo>
                  <a:lnTo>
                    <a:pt x="93" y="119"/>
                  </a:lnTo>
                  <a:lnTo>
                    <a:pt x="99" y="110"/>
                  </a:lnTo>
                  <a:lnTo>
                    <a:pt x="105" y="98"/>
                  </a:lnTo>
                  <a:lnTo>
                    <a:pt x="102" y="98"/>
                  </a:lnTo>
                  <a:lnTo>
                    <a:pt x="98" y="96"/>
                  </a:lnTo>
                  <a:lnTo>
                    <a:pt x="95" y="94"/>
                  </a:lnTo>
                  <a:lnTo>
                    <a:pt x="92" y="91"/>
                  </a:lnTo>
                  <a:lnTo>
                    <a:pt x="86" y="83"/>
                  </a:lnTo>
                  <a:lnTo>
                    <a:pt x="82" y="73"/>
                  </a:lnTo>
                  <a:lnTo>
                    <a:pt x="77" y="62"/>
                  </a:lnTo>
                  <a:lnTo>
                    <a:pt x="74" y="50"/>
                  </a:lnTo>
                  <a:lnTo>
                    <a:pt x="73" y="36"/>
                  </a:lnTo>
                  <a:lnTo>
                    <a:pt x="72" y="24"/>
                  </a:lnTo>
                  <a:lnTo>
                    <a:pt x="82" y="21"/>
                  </a:lnTo>
                  <a:lnTo>
                    <a:pt x="90" y="19"/>
                  </a:lnTo>
                  <a:lnTo>
                    <a:pt x="97" y="19"/>
                  </a:lnTo>
                  <a:lnTo>
                    <a:pt x="105" y="20"/>
                  </a:lnTo>
                  <a:lnTo>
                    <a:pt x="118" y="23"/>
                  </a:lnTo>
                  <a:lnTo>
                    <a:pt x="132" y="24"/>
                  </a:lnTo>
                  <a:lnTo>
                    <a:pt x="149" y="23"/>
                  </a:lnTo>
                  <a:lnTo>
                    <a:pt x="169" y="21"/>
                  </a:lnTo>
                  <a:lnTo>
                    <a:pt x="189" y="17"/>
                  </a:lnTo>
                  <a:lnTo>
                    <a:pt x="210" y="12"/>
                  </a:lnTo>
                  <a:lnTo>
                    <a:pt x="244" y="4"/>
                  </a:lnTo>
                  <a:lnTo>
                    <a:pt x="259"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86" name="Freeform 285"/>
            <p:cNvSpPr>
              <a:spLocks/>
            </p:cNvSpPr>
            <p:nvPr/>
          </p:nvSpPr>
          <p:spPr bwMode="auto">
            <a:xfrm>
              <a:off x="6303920" y="4091277"/>
              <a:ext cx="6350" cy="57150"/>
            </a:xfrm>
            <a:custGeom>
              <a:avLst/>
              <a:gdLst>
                <a:gd name="T0" fmla="*/ 2147483646 w 14"/>
                <a:gd name="T1" fmla="*/ 0 h 7"/>
                <a:gd name="T2" fmla="*/ 2147483646 w 14"/>
                <a:gd name="T3" fmla="*/ 2147483646 h 7"/>
                <a:gd name="T4" fmla="*/ 2147483646 w 14"/>
                <a:gd name="T5" fmla="*/ 2147483646 h 7"/>
                <a:gd name="T6" fmla="*/ 0 w 14"/>
                <a:gd name="T7" fmla="*/ 2147483646 h 7"/>
                <a:gd name="T8" fmla="*/ 2147483646 w 14"/>
                <a:gd name="T9" fmla="*/ 0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7">
                  <a:moveTo>
                    <a:pt x="11" y="0"/>
                  </a:moveTo>
                  <a:lnTo>
                    <a:pt x="13" y="3"/>
                  </a:lnTo>
                  <a:lnTo>
                    <a:pt x="14" y="7"/>
                  </a:lnTo>
                  <a:lnTo>
                    <a:pt x="0" y="7"/>
                  </a:lnTo>
                  <a:lnTo>
                    <a:pt x="11"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87" name="Freeform 286"/>
            <p:cNvSpPr>
              <a:spLocks/>
            </p:cNvSpPr>
            <p:nvPr/>
          </p:nvSpPr>
          <p:spPr bwMode="auto">
            <a:xfrm>
              <a:off x="5794334" y="3327690"/>
              <a:ext cx="249237" cy="500062"/>
            </a:xfrm>
            <a:custGeom>
              <a:avLst/>
              <a:gdLst>
                <a:gd name="T0" fmla="*/ 2147483646 w 581"/>
                <a:gd name="T1" fmla="*/ 2147483646 h 955"/>
                <a:gd name="T2" fmla="*/ 2147483646 w 581"/>
                <a:gd name="T3" fmla="*/ 2147483646 h 955"/>
                <a:gd name="T4" fmla="*/ 2147483646 w 581"/>
                <a:gd name="T5" fmla="*/ 2147483646 h 955"/>
                <a:gd name="T6" fmla="*/ 2147483646 w 581"/>
                <a:gd name="T7" fmla="*/ 2147483646 h 955"/>
                <a:gd name="T8" fmla="*/ 2147483646 w 581"/>
                <a:gd name="T9" fmla="*/ 2147483646 h 955"/>
                <a:gd name="T10" fmla="*/ 2147483646 w 581"/>
                <a:gd name="T11" fmla="*/ 2147483646 h 955"/>
                <a:gd name="T12" fmla="*/ 2147483646 w 581"/>
                <a:gd name="T13" fmla="*/ 2147483646 h 955"/>
                <a:gd name="T14" fmla="*/ 2147483646 w 581"/>
                <a:gd name="T15" fmla="*/ 2147483646 h 955"/>
                <a:gd name="T16" fmla="*/ 2147483646 w 581"/>
                <a:gd name="T17" fmla="*/ 2147483646 h 955"/>
                <a:gd name="T18" fmla="*/ 2147483646 w 581"/>
                <a:gd name="T19" fmla="*/ 2147483646 h 955"/>
                <a:gd name="T20" fmla="*/ 2147483646 w 581"/>
                <a:gd name="T21" fmla="*/ 2147483646 h 955"/>
                <a:gd name="T22" fmla="*/ 2147483646 w 581"/>
                <a:gd name="T23" fmla="*/ 2147483646 h 955"/>
                <a:gd name="T24" fmla="*/ 2147483646 w 581"/>
                <a:gd name="T25" fmla="*/ 2147483646 h 955"/>
                <a:gd name="T26" fmla="*/ 2147483646 w 581"/>
                <a:gd name="T27" fmla="*/ 2147483646 h 955"/>
                <a:gd name="T28" fmla="*/ 2147483646 w 581"/>
                <a:gd name="T29" fmla="*/ 2147483646 h 955"/>
                <a:gd name="T30" fmla="*/ 2147483646 w 581"/>
                <a:gd name="T31" fmla="*/ 2147483646 h 955"/>
                <a:gd name="T32" fmla="*/ 2147483646 w 581"/>
                <a:gd name="T33" fmla="*/ 2147483646 h 955"/>
                <a:gd name="T34" fmla="*/ 2147483646 w 581"/>
                <a:gd name="T35" fmla="*/ 2147483646 h 955"/>
                <a:gd name="T36" fmla="*/ 2147483646 w 581"/>
                <a:gd name="T37" fmla="*/ 2147483646 h 955"/>
                <a:gd name="T38" fmla="*/ 2147483646 w 581"/>
                <a:gd name="T39" fmla="*/ 2147483646 h 955"/>
                <a:gd name="T40" fmla="*/ 2147483646 w 581"/>
                <a:gd name="T41" fmla="*/ 2147483646 h 955"/>
                <a:gd name="T42" fmla="*/ 2147483646 w 581"/>
                <a:gd name="T43" fmla="*/ 2147483646 h 955"/>
                <a:gd name="T44" fmla="*/ 2147483646 w 581"/>
                <a:gd name="T45" fmla="*/ 2147483646 h 955"/>
                <a:gd name="T46" fmla="*/ 2147483646 w 581"/>
                <a:gd name="T47" fmla="*/ 2147483646 h 955"/>
                <a:gd name="T48" fmla="*/ 2147483646 w 581"/>
                <a:gd name="T49" fmla="*/ 2147483646 h 955"/>
                <a:gd name="T50" fmla="*/ 2147483646 w 581"/>
                <a:gd name="T51" fmla="*/ 2147483646 h 955"/>
                <a:gd name="T52" fmla="*/ 2147483646 w 581"/>
                <a:gd name="T53" fmla="*/ 2147483646 h 955"/>
                <a:gd name="T54" fmla="*/ 2147483646 w 581"/>
                <a:gd name="T55" fmla="*/ 2147483646 h 955"/>
                <a:gd name="T56" fmla="*/ 2147483646 w 581"/>
                <a:gd name="T57" fmla="*/ 2147483646 h 955"/>
                <a:gd name="T58" fmla="*/ 2147483646 w 581"/>
                <a:gd name="T59" fmla="*/ 2147483646 h 955"/>
                <a:gd name="T60" fmla="*/ 2147483646 w 581"/>
                <a:gd name="T61" fmla="*/ 2147483646 h 955"/>
                <a:gd name="T62" fmla="*/ 2147483646 w 581"/>
                <a:gd name="T63" fmla="*/ 2147483646 h 955"/>
                <a:gd name="T64" fmla="*/ 2147483646 w 581"/>
                <a:gd name="T65" fmla="*/ 2147483646 h 955"/>
                <a:gd name="T66" fmla="*/ 2147483646 w 581"/>
                <a:gd name="T67" fmla="*/ 2147483646 h 955"/>
                <a:gd name="T68" fmla="*/ 2147483646 w 581"/>
                <a:gd name="T69" fmla="*/ 2147483646 h 955"/>
                <a:gd name="T70" fmla="*/ 2147483646 w 581"/>
                <a:gd name="T71" fmla="*/ 2147483646 h 955"/>
                <a:gd name="T72" fmla="*/ 2147483646 w 581"/>
                <a:gd name="T73" fmla="*/ 2147483646 h 955"/>
                <a:gd name="T74" fmla="*/ 2147483646 w 581"/>
                <a:gd name="T75" fmla="*/ 2147483646 h 955"/>
                <a:gd name="T76" fmla="*/ 2147483646 w 581"/>
                <a:gd name="T77" fmla="*/ 2147483646 h 955"/>
                <a:gd name="T78" fmla="*/ 2147483646 w 581"/>
                <a:gd name="T79" fmla="*/ 2147483646 h 955"/>
                <a:gd name="T80" fmla="*/ 2147483646 w 581"/>
                <a:gd name="T81" fmla="*/ 2147483646 h 955"/>
                <a:gd name="T82" fmla="*/ 2147483646 w 581"/>
                <a:gd name="T83" fmla="*/ 2147483646 h 955"/>
                <a:gd name="T84" fmla="*/ 2147483646 w 581"/>
                <a:gd name="T85" fmla="*/ 2147483646 h 955"/>
                <a:gd name="T86" fmla="*/ 2147483646 w 581"/>
                <a:gd name="T87" fmla="*/ 2147483646 h 955"/>
                <a:gd name="T88" fmla="*/ 2147483646 w 581"/>
                <a:gd name="T89" fmla="*/ 2147483646 h 955"/>
                <a:gd name="T90" fmla="*/ 2147483646 w 581"/>
                <a:gd name="T91" fmla="*/ 2147483646 h 955"/>
                <a:gd name="T92" fmla="*/ 2147483646 w 581"/>
                <a:gd name="T93" fmla="*/ 2147483646 h 955"/>
                <a:gd name="T94" fmla="*/ 2147483646 w 581"/>
                <a:gd name="T95" fmla="*/ 2147483646 h 955"/>
                <a:gd name="T96" fmla="*/ 2147483646 w 581"/>
                <a:gd name="T97" fmla="*/ 2147483646 h 955"/>
                <a:gd name="T98" fmla="*/ 2147483646 w 581"/>
                <a:gd name="T99" fmla="*/ 2147483646 h 955"/>
                <a:gd name="T100" fmla="*/ 2147483646 w 581"/>
                <a:gd name="T101" fmla="*/ 0 h 955"/>
                <a:gd name="T102" fmla="*/ 2147483646 w 581"/>
                <a:gd name="T103" fmla="*/ 2147483646 h 955"/>
                <a:gd name="T104" fmla="*/ 2147483646 w 581"/>
                <a:gd name="T105" fmla="*/ 2147483646 h 95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81" h="955">
                  <a:moveTo>
                    <a:pt x="69" y="24"/>
                  </a:moveTo>
                  <a:lnTo>
                    <a:pt x="69" y="97"/>
                  </a:lnTo>
                  <a:lnTo>
                    <a:pt x="81" y="115"/>
                  </a:lnTo>
                  <a:lnTo>
                    <a:pt x="91" y="129"/>
                  </a:lnTo>
                  <a:lnTo>
                    <a:pt x="99" y="141"/>
                  </a:lnTo>
                  <a:lnTo>
                    <a:pt x="104" y="152"/>
                  </a:lnTo>
                  <a:lnTo>
                    <a:pt x="107" y="163"/>
                  </a:lnTo>
                  <a:lnTo>
                    <a:pt x="110" y="172"/>
                  </a:lnTo>
                  <a:lnTo>
                    <a:pt x="111" y="180"/>
                  </a:lnTo>
                  <a:lnTo>
                    <a:pt x="110" y="186"/>
                  </a:lnTo>
                  <a:lnTo>
                    <a:pt x="102" y="209"/>
                  </a:lnTo>
                  <a:lnTo>
                    <a:pt x="95" y="234"/>
                  </a:lnTo>
                  <a:lnTo>
                    <a:pt x="96" y="276"/>
                  </a:lnTo>
                  <a:lnTo>
                    <a:pt x="96" y="309"/>
                  </a:lnTo>
                  <a:lnTo>
                    <a:pt x="96" y="325"/>
                  </a:lnTo>
                  <a:lnTo>
                    <a:pt x="96" y="339"/>
                  </a:lnTo>
                  <a:lnTo>
                    <a:pt x="95" y="351"/>
                  </a:lnTo>
                  <a:lnTo>
                    <a:pt x="93" y="363"/>
                  </a:lnTo>
                  <a:lnTo>
                    <a:pt x="91" y="374"/>
                  </a:lnTo>
                  <a:lnTo>
                    <a:pt x="87" y="386"/>
                  </a:lnTo>
                  <a:lnTo>
                    <a:pt x="82" y="396"/>
                  </a:lnTo>
                  <a:lnTo>
                    <a:pt x="76" y="407"/>
                  </a:lnTo>
                  <a:lnTo>
                    <a:pt x="69" y="418"/>
                  </a:lnTo>
                  <a:lnTo>
                    <a:pt x="59" y="429"/>
                  </a:lnTo>
                  <a:lnTo>
                    <a:pt x="48" y="442"/>
                  </a:lnTo>
                  <a:lnTo>
                    <a:pt x="36" y="455"/>
                  </a:lnTo>
                  <a:lnTo>
                    <a:pt x="31" y="461"/>
                  </a:lnTo>
                  <a:lnTo>
                    <a:pt x="26" y="467"/>
                  </a:lnTo>
                  <a:lnTo>
                    <a:pt x="22" y="474"/>
                  </a:lnTo>
                  <a:lnTo>
                    <a:pt x="17" y="481"/>
                  </a:lnTo>
                  <a:lnTo>
                    <a:pt x="12" y="496"/>
                  </a:lnTo>
                  <a:lnTo>
                    <a:pt x="8" y="512"/>
                  </a:lnTo>
                  <a:lnTo>
                    <a:pt x="2" y="542"/>
                  </a:lnTo>
                  <a:lnTo>
                    <a:pt x="0" y="568"/>
                  </a:lnTo>
                  <a:lnTo>
                    <a:pt x="29" y="578"/>
                  </a:lnTo>
                  <a:lnTo>
                    <a:pt x="69" y="616"/>
                  </a:lnTo>
                  <a:lnTo>
                    <a:pt x="51" y="632"/>
                  </a:lnTo>
                  <a:lnTo>
                    <a:pt x="60" y="633"/>
                  </a:lnTo>
                  <a:lnTo>
                    <a:pt x="69" y="634"/>
                  </a:lnTo>
                  <a:lnTo>
                    <a:pt x="70" y="643"/>
                  </a:lnTo>
                  <a:lnTo>
                    <a:pt x="72" y="653"/>
                  </a:lnTo>
                  <a:lnTo>
                    <a:pt x="74" y="665"/>
                  </a:lnTo>
                  <a:lnTo>
                    <a:pt x="76" y="677"/>
                  </a:lnTo>
                  <a:lnTo>
                    <a:pt x="74" y="686"/>
                  </a:lnTo>
                  <a:lnTo>
                    <a:pt x="74" y="696"/>
                  </a:lnTo>
                  <a:lnTo>
                    <a:pt x="74" y="705"/>
                  </a:lnTo>
                  <a:lnTo>
                    <a:pt x="76" y="715"/>
                  </a:lnTo>
                  <a:lnTo>
                    <a:pt x="78" y="733"/>
                  </a:lnTo>
                  <a:lnTo>
                    <a:pt x="82" y="749"/>
                  </a:lnTo>
                  <a:lnTo>
                    <a:pt x="88" y="764"/>
                  </a:lnTo>
                  <a:lnTo>
                    <a:pt x="94" y="778"/>
                  </a:lnTo>
                  <a:lnTo>
                    <a:pt x="98" y="783"/>
                  </a:lnTo>
                  <a:lnTo>
                    <a:pt x="102" y="788"/>
                  </a:lnTo>
                  <a:lnTo>
                    <a:pt x="105" y="792"/>
                  </a:lnTo>
                  <a:lnTo>
                    <a:pt x="109" y="794"/>
                  </a:lnTo>
                  <a:lnTo>
                    <a:pt x="92" y="794"/>
                  </a:lnTo>
                  <a:lnTo>
                    <a:pt x="68" y="794"/>
                  </a:lnTo>
                  <a:lnTo>
                    <a:pt x="56" y="796"/>
                  </a:lnTo>
                  <a:lnTo>
                    <a:pt x="46" y="799"/>
                  </a:lnTo>
                  <a:lnTo>
                    <a:pt x="42" y="802"/>
                  </a:lnTo>
                  <a:lnTo>
                    <a:pt x="38" y="805"/>
                  </a:lnTo>
                  <a:lnTo>
                    <a:pt x="36" y="808"/>
                  </a:lnTo>
                  <a:lnTo>
                    <a:pt x="36" y="812"/>
                  </a:lnTo>
                  <a:lnTo>
                    <a:pt x="36" y="824"/>
                  </a:lnTo>
                  <a:lnTo>
                    <a:pt x="38" y="834"/>
                  </a:lnTo>
                  <a:lnTo>
                    <a:pt x="42" y="842"/>
                  </a:lnTo>
                  <a:lnTo>
                    <a:pt x="46" y="850"/>
                  </a:lnTo>
                  <a:lnTo>
                    <a:pt x="57" y="863"/>
                  </a:lnTo>
                  <a:lnTo>
                    <a:pt x="69" y="876"/>
                  </a:lnTo>
                  <a:lnTo>
                    <a:pt x="76" y="884"/>
                  </a:lnTo>
                  <a:lnTo>
                    <a:pt x="81" y="891"/>
                  </a:lnTo>
                  <a:lnTo>
                    <a:pt x="87" y="899"/>
                  </a:lnTo>
                  <a:lnTo>
                    <a:pt x="92" y="907"/>
                  </a:lnTo>
                  <a:lnTo>
                    <a:pt x="96" y="917"/>
                  </a:lnTo>
                  <a:lnTo>
                    <a:pt x="100" y="927"/>
                  </a:lnTo>
                  <a:lnTo>
                    <a:pt x="102" y="941"/>
                  </a:lnTo>
                  <a:lnTo>
                    <a:pt x="102" y="955"/>
                  </a:lnTo>
                  <a:lnTo>
                    <a:pt x="156" y="955"/>
                  </a:lnTo>
                  <a:lnTo>
                    <a:pt x="166" y="949"/>
                  </a:lnTo>
                  <a:lnTo>
                    <a:pt x="177" y="945"/>
                  </a:lnTo>
                  <a:lnTo>
                    <a:pt x="189" y="942"/>
                  </a:lnTo>
                  <a:lnTo>
                    <a:pt x="201" y="939"/>
                  </a:lnTo>
                  <a:lnTo>
                    <a:pt x="225" y="935"/>
                  </a:lnTo>
                  <a:lnTo>
                    <a:pt x="248" y="929"/>
                  </a:lnTo>
                  <a:lnTo>
                    <a:pt x="259" y="927"/>
                  </a:lnTo>
                  <a:lnTo>
                    <a:pt x="270" y="924"/>
                  </a:lnTo>
                  <a:lnTo>
                    <a:pt x="279" y="921"/>
                  </a:lnTo>
                  <a:lnTo>
                    <a:pt x="286" y="916"/>
                  </a:lnTo>
                  <a:lnTo>
                    <a:pt x="293" y="911"/>
                  </a:lnTo>
                  <a:lnTo>
                    <a:pt x="297" y="904"/>
                  </a:lnTo>
                  <a:lnTo>
                    <a:pt x="300" y="901"/>
                  </a:lnTo>
                  <a:lnTo>
                    <a:pt x="301" y="896"/>
                  </a:lnTo>
                  <a:lnTo>
                    <a:pt x="302" y="892"/>
                  </a:lnTo>
                  <a:lnTo>
                    <a:pt x="302" y="887"/>
                  </a:lnTo>
                  <a:lnTo>
                    <a:pt x="302" y="877"/>
                  </a:lnTo>
                  <a:lnTo>
                    <a:pt x="302" y="868"/>
                  </a:lnTo>
                  <a:lnTo>
                    <a:pt x="315" y="870"/>
                  </a:lnTo>
                  <a:lnTo>
                    <a:pt x="327" y="871"/>
                  </a:lnTo>
                  <a:lnTo>
                    <a:pt x="338" y="871"/>
                  </a:lnTo>
                  <a:lnTo>
                    <a:pt x="348" y="870"/>
                  </a:lnTo>
                  <a:lnTo>
                    <a:pt x="358" y="868"/>
                  </a:lnTo>
                  <a:lnTo>
                    <a:pt x="367" y="866"/>
                  </a:lnTo>
                  <a:lnTo>
                    <a:pt x="374" y="863"/>
                  </a:lnTo>
                  <a:lnTo>
                    <a:pt x="382" y="860"/>
                  </a:lnTo>
                  <a:lnTo>
                    <a:pt x="389" y="856"/>
                  </a:lnTo>
                  <a:lnTo>
                    <a:pt x="394" y="852"/>
                  </a:lnTo>
                  <a:lnTo>
                    <a:pt x="401" y="847"/>
                  </a:lnTo>
                  <a:lnTo>
                    <a:pt x="405" y="842"/>
                  </a:lnTo>
                  <a:lnTo>
                    <a:pt x="415" y="831"/>
                  </a:lnTo>
                  <a:lnTo>
                    <a:pt x="424" y="818"/>
                  </a:lnTo>
                  <a:lnTo>
                    <a:pt x="432" y="807"/>
                  </a:lnTo>
                  <a:lnTo>
                    <a:pt x="440" y="795"/>
                  </a:lnTo>
                  <a:lnTo>
                    <a:pt x="449" y="783"/>
                  </a:lnTo>
                  <a:lnTo>
                    <a:pt x="460" y="773"/>
                  </a:lnTo>
                  <a:lnTo>
                    <a:pt x="465" y="769"/>
                  </a:lnTo>
                  <a:lnTo>
                    <a:pt x="471" y="764"/>
                  </a:lnTo>
                  <a:lnTo>
                    <a:pt x="477" y="760"/>
                  </a:lnTo>
                  <a:lnTo>
                    <a:pt x="485" y="757"/>
                  </a:lnTo>
                  <a:lnTo>
                    <a:pt x="493" y="754"/>
                  </a:lnTo>
                  <a:lnTo>
                    <a:pt x="502" y="752"/>
                  </a:lnTo>
                  <a:lnTo>
                    <a:pt x="510" y="751"/>
                  </a:lnTo>
                  <a:lnTo>
                    <a:pt x="521" y="751"/>
                  </a:lnTo>
                  <a:lnTo>
                    <a:pt x="521" y="745"/>
                  </a:lnTo>
                  <a:lnTo>
                    <a:pt x="511" y="729"/>
                  </a:lnTo>
                  <a:lnTo>
                    <a:pt x="505" y="713"/>
                  </a:lnTo>
                  <a:lnTo>
                    <a:pt x="499" y="697"/>
                  </a:lnTo>
                  <a:lnTo>
                    <a:pt x="494" y="682"/>
                  </a:lnTo>
                  <a:lnTo>
                    <a:pt x="490" y="667"/>
                  </a:lnTo>
                  <a:lnTo>
                    <a:pt x="484" y="653"/>
                  </a:lnTo>
                  <a:lnTo>
                    <a:pt x="476" y="640"/>
                  </a:lnTo>
                  <a:lnTo>
                    <a:pt x="468" y="628"/>
                  </a:lnTo>
                  <a:lnTo>
                    <a:pt x="472" y="623"/>
                  </a:lnTo>
                  <a:lnTo>
                    <a:pt x="476" y="619"/>
                  </a:lnTo>
                  <a:lnTo>
                    <a:pt x="479" y="614"/>
                  </a:lnTo>
                  <a:lnTo>
                    <a:pt x="481" y="610"/>
                  </a:lnTo>
                  <a:lnTo>
                    <a:pt x="484" y="599"/>
                  </a:lnTo>
                  <a:lnTo>
                    <a:pt x="486" y="589"/>
                  </a:lnTo>
                  <a:lnTo>
                    <a:pt x="487" y="579"/>
                  </a:lnTo>
                  <a:lnTo>
                    <a:pt x="488" y="567"/>
                  </a:lnTo>
                  <a:lnTo>
                    <a:pt x="491" y="555"/>
                  </a:lnTo>
                  <a:lnTo>
                    <a:pt x="494" y="541"/>
                  </a:lnTo>
                  <a:lnTo>
                    <a:pt x="497" y="533"/>
                  </a:lnTo>
                  <a:lnTo>
                    <a:pt x="501" y="526"/>
                  </a:lnTo>
                  <a:lnTo>
                    <a:pt x="505" y="519"/>
                  </a:lnTo>
                  <a:lnTo>
                    <a:pt x="509" y="512"/>
                  </a:lnTo>
                  <a:lnTo>
                    <a:pt x="520" y="499"/>
                  </a:lnTo>
                  <a:lnTo>
                    <a:pt x="532" y="486"/>
                  </a:lnTo>
                  <a:lnTo>
                    <a:pt x="546" y="476"/>
                  </a:lnTo>
                  <a:lnTo>
                    <a:pt x="558" y="468"/>
                  </a:lnTo>
                  <a:lnTo>
                    <a:pt x="570" y="461"/>
                  </a:lnTo>
                  <a:lnTo>
                    <a:pt x="581" y="455"/>
                  </a:lnTo>
                  <a:lnTo>
                    <a:pt x="581" y="234"/>
                  </a:lnTo>
                  <a:lnTo>
                    <a:pt x="129" y="0"/>
                  </a:lnTo>
                  <a:lnTo>
                    <a:pt x="116" y="1"/>
                  </a:lnTo>
                  <a:lnTo>
                    <a:pt x="106" y="3"/>
                  </a:lnTo>
                  <a:lnTo>
                    <a:pt x="98" y="5"/>
                  </a:lnTo>
                  <a:lnTo>
                    <a:pt x="89" y="6"/>
                  </a:lnTo>
                  <a:lnTo>
                    <a:pt x="79" y="15"/>
                  </a:lnTo>
                  <a:lnTo>
                    <a:pt x="69" y="24"/>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88" name="Freeform 287"/>
            <p:cNvSpPr>
              <a:spLocks/>
            </p:cNvSpPr>
            <p:nvPr/>
          </p:nvSpPr>
          <p:spPr bwMode="auto">
            <a:xfrm>
              <a:off x="5470484" y="2710152"/>
              <a:ext cx="15875" cy="57150"/>
            </a:xfrm>
            <a:custGeom>
              <a:avLst/>
              <a:gdLst>
                <a:gd name="T0" fmla="*/ 2147483646 w 45"/>
                <a:gd name="T1" fmla="*/ 0 h 36"/>
                <a:gd name="T2" fmla="*/ 0 w 45"/>
                <a:gd name="T3" fmla="*/ 2147483646 h 36"/>
                <a:gd name="T4" fmla="*/ 2147483646 w 45"/>
                <a:gd name="T5" fmla="*/ 2147483646 h 36"/>
                <a:gd name="T6" fmla="*/ 2147483646 w 45"/>
                <a:gd name="T7" fmla="*/ 2147483646 h 36"/>
                <a:gd name="T8" fmla="*/ 2147483646 w 45"/>
                <a:gd name="T9" fmla="*/ 0 h 3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36">
                  <a:moveTo>
                    <a:pt x="26" y="0"/>
                  </a:moveTo>
                  <a:lnTo>
                    <a:pt x="0" y="18"/>
                  </a:lnTo>
                  <a:lnTo>
                    <a:pt x="23" y="36"/>
                  </a:lnTo>
                  <a:lnTo>
                    <a:pt x="45" y="15"/>
                  </a:lnTo>
                  <a:lnTo>
                    <a:pt x="26" y="0"/>
                  </a:lnTo>
                  <a:close/>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nvGrpSpPr>
            <p:cNvPr id="289" name="Group 288"/>
            <p:cNvGrpSpPr>
              <a:grpSpLocks/>
            </p:cNvGrpSpPr>
            <p:nvPr/>
          </p:nvGrpSpPr>
          <p:grpSpPr bwMode="auto">
            <a:xfrm>
              <a:off x="3770254" y="4770732"/>
              <a:ext cx="384172" cy="1031876"/>
              <a:chOff x="1589" y="3126"/>
              <a:chExt cx="290" cy="657"/>
            </a:xfrm>
          </p:grpSpPr>
          <p:sp>
            <p:nvSpPr>
              <p:cNvPr id="436" name="Freeform 435"/>
              <p:cNvSpPr>
                <a:spLocks/>
              </p:cNvSpPr>
              <p:nvPr/>
            </p:nvSpPr>
            <p:spPr bwMode="auto">
              <a:xfrm>
                <a:off x="1748" y="3531"/>
                <a:ext cx="15" cy="17"/>
              </a:xfrm>
              <a:custGeom>
                <a:avLst/>
                <a:gdLst>
                  <a:gd name="T0" fmla="*/ 0 w 46"/>
                  <a:gd name="T1" fmla="*/ 0 h 51"/>
                  <a:gd name="T2" fmla="*/ 0 w 46"/>
                  <a:gd name="T3" fmla="*/ 0 h 51"/>
                  <a:gd name="T4" fmla="*/ 0 w 46"/>
                  <a:gd name="T5" fmla="*/ 0 h 51"/>
                  <a:gd name="T6" fmla="*/ 0 w 46"/>
                  <a:gd name="T7" fmla="*/ 0 h 51"/>
                  <a:gd name="T8" fmla="*/ 0 w 46"/>
                  <a:gd name="T9" fmla="*/ 0 h 51"/>
                  <a:gd name="T10" fmla="*/ 0 w 46"/>
                  <a:gd name="T11" fmla="*/ 0 h 51"/>
                  <a:gd name="T12" fmla="*/ 0 w 46"/>
                  <a:gd name="T13" fmla="*/ 0 h 51"/>
                  <a:gd name="T14" fmla="*/ 0 w 46"/>
                  <a:gd name="T15" fmla="*/ 0 h 51"/>
                  <a:gd name="T16" fmla="*/ 0 w 46"/>
                  <a:gd name="T17" fmla="*/ 0 h 51"/>
                  <a:gd name="T18" fmla="*/ 0 w 46"/>
                  <a:gd name="T19" fmla="*/ 0 h 51"/>
                  <a:gd name="T20" fmla="*/ 0 w 46"/>
                  <a:gd name="T21" fmla="*/ 0 h 51"/>
                  <a:gd name="T22" fmla="*/ 0 w 46"/>
                  <a:gd name="T23" fmla="*/ 0 h 51"/>
                  <a:gd name="T24" fmla="*/ 0 w 46"/>
                  <a:gd name="T25" fmla="*/ 0 h 51"/>
                  <a:gd name="T26" fmla="*/ 0 w 46"/>
                  <a:gd name="T27" fmla="*/ 0 h 51"/>
                  <a:gd name="T28" fmla="*/ 0 w 46"/>
                  <a:gd name="T29" fmla="*/ 0 h 51"/>
                  <a:gd name="T30" fmla="*/ 0 w 46"/>
                  <a:gd name="T31" fmla="*/ 0 h 51"/>
                  <a:gd name="T32" fmla="*/ 0 w 46"/>
                  <a:gd name="T33" fmla="*/ 0 h 51"/>
                  <a:gd name="T34" fmla="*/ 0 w 46"/>
                  <a:gd name="T35" fmla="*/ 0 h 51"/>
                  <a:gd name="T36" fmla="*/ 0 w 46"/>
                  <a:gd name="T37" fmla="*/ 0 h 51"/>
                  <a:gd name="T38" fmla="*/ 0 w 46"/>
                  <a:gd name="T39" fmla="*/ 0 h 51"/>
                  <a:gd name="T40" fmla="*/ 0 w 46"/>
                  <a:gd name="T41" fmla="*/ 0 h 51"/>
                  <a:gd name="T42" fmla="*/ 0 w 46"/>
                  <a:gd name="T43" fmla="*/ 0 h 51"/>
                  <a:gd name="T44" fmla="*/ 0 w 46"/>
                  <a:gd name="T45" fmla="*/ 0 h 51"/>
                  <a:gd name="T46" fmla="*/ 0 w 46"/>
                  <a:gd name="T47" fmla="*/ 0 h 5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6" h="51">
                    <a:moveTo>
                      <a:pt x="46" y="12"/>
                    </a:moveTo>
                    <a:lnTo>
                      <a:pt x="19" y="0"/>
                    </a:lnTo>
                    <a:lnTo>
                      <a:pt x="13" y="5"/>
                    </a:lnTo>
                    <a:lnTo>
                      <a:pt x="7" y="9"/>
                    </a:lnTo>
                    <a:lnTo>
                      <a:pt x="4" y="12"/>
                    </a:lnTo>
                    <a:lnTo>
                      <a:pt x="2" y="14"/>
                    </a:lnTo>
                    <a:lnTo>
                      <a:pt x="0" y="16"/>
                    </a:lnTo>
                    <a:lnTo>
                      <a:pt x="0" y="19"/>
                    </a:lnTo>
                    <a:lnTo>
                      <a:pt x="0" y="24"/>
                    </a:lnTo>
                    <a:lnTo>
                      <a:pt x="2" y="29"/>
                    </a:lnTo>
                    <a:lnTo>
                      <a:pt x="4" y="36"/>
                    </a:lnTo>
                    <a:lnTo>
                      <a:pt x="7" y="41"/>
                    </a:lnTo>
                    <a:lnTo>
                      <a:pt x="10" y="46"/>
                    </a:lnTo>
                    <a:lnTo>
                      <a:pt x="13" y="49"/>
                    </a:lnTo>
                    <a:lnTo>
                      <a:pt x="15" y="50"/>
                    </a:lnTo>
                    <a:lnTo>
                      <a:pt x="16" y="51"/>
                    </a:lnTo>
                    <a:lnTo>
                      <a:pt x="18" y="51"/>
                    </a:lnTo>
                    <a:lnTo>
                      <a:pt x="19" y="50"/>
                    </a:lnTo>
                    <a:lnTo>
                      <a:pt x="35" y="50"/>
                    </a:lnTo>
                    <a:lnTo>
                      <a:pt x="46" y="50"/>
                    </a:lnTo>
                    <a:lnTo>
                      <a:pt x="46" y="37"/>
                    </a:lnTo>
                    <a:lnTo>
                      <a:pt x="46" y="26"/>
                    </a:lnTo>
                    <a:lnTo>
                      <a:pt x="46" y="18"/>
                    </a:lnTo>
                    <a:lnTo>
                      <a:pt x="46" y="12"/>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37" name="Freeform 436"/>
              <p:cNvSpPr>
                <a:spLocks/>
              </p:cNvSpPr>
              <p:nvPr/>
            </p:nvSpPr>
            <p:spPr bwMode="auto">
              <a:xfrm>
                <a:off x="1759" y="3730"/>
                <a:ext cx="63" cy="53"/>
              </a:xfrm>
              <a:custGeom>
                <a:avLst/>
                <a:gdLst>
                  <a:gd name="T0" fmla="*/ 0 w 192"/>
                  <a:gd name="T1" fmla="*/ 0 h 158"/>
                  <a:gd name="T2" fmla="*/ 0 w 192"/>
                  <a:gd name="T3" fmla="*/ 0 h 158"/>
                  <a:gd name="T4" fmla="*/ 0 w 192"/>
                  <a:gd name="T5" fmla="*/ 0 h 158"/>
                  <a:gd name="T6" fmla="*/ 0 w 192"/>
                  <a:gd name="T7" fmla="*/ 0 h 158"/>
                  <a:gd name="T8" fmla="*/ 0 w 192"/>
                  <a:gd name="T9" fmla="*/ 0 h 158"/>
                  <a:gd name="T10" fmla="*/ 0 w 192"/>
                  <a:gd name="T11" fmla="*/ 0 h 158"/>
                  <a:gd name="T12" fmla="*/ 0 w 192"/>
                  <a:gd name="T13" fmla="*/ 0 h 158"/>
                  <a:gd name="T14" fmla="*/ 0 w 192"/>
                  <a:gd name="T15" fmla="*/ 0 h 158"/>
                  <a:gd name="T16" fmla="*/ 0 w 192"/>
                  <a:gd name="T17" fmla="*/ 0 h 158"/>
                  <a:gd name="T18" fmla="*/ 0 w 192"/>
                  <a:gd name="T19" fmla="*/ 1 h 158"/>
                  <a:gd name="T20" fmla="*/ 0 w 192"/>
                  <a:gd name="T21" fmla="*/ 1 h 158"/>
                  <a:gd name="T22" fmla="*/ 0 w 192"/>
                  <a:gd name="T23" fmla="*/ 1 h 158"/>
                  <a:gd name="T24" fmla="*/ 0 w 192"/>
                  <a:gd name="T25" fmla="*/ 1 h 158"/>
                  <a:gd name="T26" fmla="*/ 0 w 192"/>
                  <a:gd name="T27" fmla="*/ 1 h 158"/>
                  <a:gd name="T28" fmla="*/ 0 w 192"/>
                  <a:gd name="T29" fmla="*/ 1 h 158"/>
                  <a:gd name="T30" fmla="*/ 0 w 192"/>
                  <a:gd name="T31" fmla="*/ 1 h 158"/>
                  <a:gd name="T32" fmla="*/ 0 w 192"/>
                  <a:gd name="T33" fmla="*/ 1 h 158"/>
                  <a:gd name="T34" fmla="*/ 1 w 192"/>
                  <a:gd name="T35" fmla="*/ 1 h 158"/>
                  <a:gd name="T36" fmla="*/ 1 w 192"/>
                  <a:gd name="T37" fmla="*/ 1 h 158"/>
                  <a:gd name="T38" fmla="*/ 1 w 192"/>
                  <a:gd name="T39" fmla="*/ 1 h 158"/>
                  <a:gd name="T40" fmla="*/ 1 w 192"/>
                  <a:gd name="T41" fmla="*/ 1 h 158"/>
                  <a:gd name="T42" fmla="*/ 1 w 192"/>
                  <a:gd name="T43" fmla="*/ 1 h 158"/>
                  <a:gd name="T44" fmla="*/ 1 w 192"/>
                  <a:gd name="T45" fmla="*/ 1 h 158"/>
                  <a:gd name="T46" fmla="*/ 1 w 192"/>
                  <a:gd name="T47" fmla="*/ 1 h 158"/>
                  <a:gd name="T48" fmla="*/ 1 w 192"/>
                  <a:gd name="T49" fmla="*/ 1 h 158"/>
                  <a:gd name="T50" fmla="*/ 0 w 192"/>
                  <a:gd name="T51" fmla="*/ 1 h 158"/>
                  <a:gd name="T52" fmla="*/ 0 w 192"/>
                  <a:gd name="T53" fmla="*/ 0 h 158"/>
                  <a:gd name="T54" fmla="*/ 0 w 192"/>
                  <a:gd name="T55" fmla="*/ 0 h 158"/>
                  <a:gd name="T56" fmla="*/ 0 w 192"/>
                  <a:gd name="T57" fmla="*/ 0 h 158"/>
                  <a:gd name="T58" fmla="*/ 0 w 192"/>
                  <a:gd name="T59" fmla="*/ 0 h 158"/>
                  <a:gd name="T60" fmla="*/ 0 w 192"/>
                  <a:gd name="T61" fmla="*/ 0 h 158"/>
                  <a:gd name="T62" fmla="*/ 0 w 192"/>
                  <a:gd name="T63" fmla="*/ 0 h 158"/>
                  <a:gd name="T64" fmla="*/ 0 w 192"/>
                  <a:gd name="T65" fmla="*/ 0 h 158"/>
                  <a:gd name="T66" fmla="*/ 0 w 192"/>
                  <a:gd name="T67" fmla="*/ 0 h 158"/>
                  <a:gd name="T68" fmla="*/ 0 w 192"/>
                  <a:gd name="T69" fmla="*/ 0 h 158"/>
                  <a:gd name="T70" fmla="*/ 0 w 192"/>
                  <a:gd name="T71" fmla="*/ 0 h 158"/>
                  <a:gd name="T72" fmla="*/ 0 w 192"/>
                  <a:gd name="T73" fmla="*/ 0 h 158"/>
                  <a:gd name="T74" fmla="*/ 0 w 192"/>
                  <a:gd name="T75" fmla="*/ 0 h 1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58">
                    <a:moveTo>
                      <a:pt x="0" y="0"/>
                    </a:moveTo>
                    <a:lnTo>
                      <a:pt x="0" y="14"/>
                    </a:lnTo>
                    <a:lnTo>
                      <a:pt x="2" y="26"/>
                    </a:lnTo>
                    <a:lnTo>
                      <a:pt x="4" y="38"/>
                    </a:lnTo>
                    <a:lnTo>
                      <a:pt x="7" y="50"/>
                    </a:lnTo>
                    <a:lnTo>
                      <a:pt x="11" y="61"/>
                    </a:lnTo>
                    <a:lnTo>
                      <a:pt x="15" y="71"/>
                    </a:lnTo>
                    <a:lnTo>
                      <a:pt x="21" y="81"/>
                    </a:lnTo>
                    <a:lnTo>
                      <a:pt x="25" y="90"/>
                    </a:lnTo>
                    <a:lnTo>
                      <a:pt x="47" y="122"/>
                    </a:lnTo>
                    <a:lnTo>
                      <a:pt x="66" y="148"/>
                    </a:lnTo>
                    <a:lnTo>
                      <a:pt x="72" y="151"/>
                    </a:lnTo>
                    <a:lnTo>
                      <a:pt x="79" y="153"/>
                    </a:lnTo>
                    <a:lnTo>
                      <a:pt x="85" y="155"/>
                    </a:lnTo>
                    <a:lnTo>
                      <a:pt x="92" y="156"/>
                    </a:lnTo>
                    <a:lnTo>
                      <a:pt x="105" y="158"/>
                    </a:lnTo>
                    <a:lnTo>
                      <a:pt x="119" y="158"/>
                    </a:lnTo>
                    <a:lnTo>
                      <a:pt x="152" y="155"/>
                    </a:lnTo>
                    <a:lnTo>
                      <a:pt x="192" y="154"/>
                    </a:lnTo>
                    <a:lnTo>
                      <a:pt x="184" y="153"/>
                    </a:lnTo>
                    <a:lnTo>
                      <a:pt x="176" y="152"/>
                    </a:lnTo>
                    <a:lnTo>
                      <a:pt x="168" y="151"/>
                    </a:lnTo>
                    <a:lnTo>
                      <a:pt x="160" y="149"/>
                    </a:lnTo>
                    <a:lnTo>
                      <a:pt x="145" y="144"/>
                    </a:lnTo>
                    <a:lnTo>
                      <a:pt x="129" y="138"/>
                    </a:lnTo>
                    <a:lnTo>
                      <a:pt x="115" y="130"/>
                    </a:lnTo>
                    <a:lnTo>
                      <a:pt x="101" y="120"/>
                    </a:lnTo>
                    <a:lnTo>
                      <a:pt x="87" y="110"/>
                    </a:lnTo>
                    <a:lnTo>
                      <a:pt x="75" y="98"/>
                    </a:lnTo>
                    <a:lnTo>
                      <a:pt x="63" y="87"/>
                    </a:lnTo>
                    <a:lnTo>
                      <a:pt x="52" y="75"/>
                    </a:lnTo>
                    <a:lnTo>
                      <a:pt x="42" y="63"/>
                    </a:lnTo>
                    <a:lnTo>
                      <a:pt x="35" y="50"/>
                    </a:lnTo>
                    <a:lnTo>
                      <a:pt x="27" y="38"/>
                    </a:lnTo>
                    <a:lnTo>
                      <a:pt x="21" y="26"/>
                    </a:lnTo>
                    <a:lnTo>
                      <a:pt x="16" y="16"/>
                    </a:lnTo>
                    <a:lnTo>
                      <a:pt x="13" y="6"/>
                    </a:lnTo>
                    <a:lnTo>
                      <a:pt x="0"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38" name="Freeform 437"/>
              <p:cNvSpPr>
                <a:spLocks/>
              </p:cNvSpPr>
              <p:nvPr/>
            </p:nvSpPr>
            <p:spPr bwMode="auto">
              <a:xfrm>
                <a:off x="1589" y="3126"/>
                <a:ext cx="290" cy="606"/>
              </a:xfrm>
              <a:custGeom>
                <a:avLst/>
                <a:gdLst>
                  <a:gd name="T0" fmla="*/ 3 w 884"/>
                  <a:gd name="T1" fmla="*/ 2 h 1818"/>
                  <a:gd name="T2" fmla="*/ 3 w 884"/>
                  <a:gd name="T3" fmla="*/ 1 h 1818"/>
                  <a:gd name="T4" fmla="*/ 3 w 884"/>
                  <a:gd name="T5" fmla="*/ 1 h 1818"/>
                  <a:gd name="T6" fmla="*/ 3 w 884"/>
                  <a:gd name="T7" fmla="*/ 1 h 1818"/>
                  <a:gd name="T8" fmla="*/ 3 w 884"/>
                  <a:gd name="T9" fmla="*/ 1 h 1818"/>
                  <a:gd name="T10" fmla="*/ 3 w 884"/>
                  <a:gd name="T11" fmla="*/ 1 h 1818"/>
                  <a:gd name="T12" fmla="*/ 3 w 884"/>
                  <a:gd name="T13" fmla="*/ 1 h 1818"/>
                  <a:gd name="T14" fmla="*/ 2 w 884"/>
                  <a:gd name="T15" fmla="*/ 1 h 1818"/>
                  <a:gd name="T16" fmla="*/ 3 w 884"/>
                  <a:gd name="T17" fmla="*/ 1 h 1818"/>
                  <a:gd name="T18" fmla="*/ 2 w 884"/>
                  <a:gd name="T19" fmla="*/ 1 h 1818"/>
                  <a:gd name="T20" fmla="*/ 2 w 884"/>
                  <a:gd name="T21" fmla="*/ 0 h 1818"/>
                  <a:gd name="T22" fmla="*/ 1 w 884"/>
                  <a:gd name="T23" fmla="*/ 0 h 1818"/>
                  <a:gd name="T24" fmla="*/ 1 w 884"/>
                  <a:gd name="T25" fmla="*/ 0 h 1818"/>
                  <a:gd name="T26" fmla="*/ 1 w 884"/>
                  <a:gd name="T27" fmla="*/ 0 h 1818"/>
                  <a:gd name="T28" fmla="*/ 1 w 884"/>
                  <a:gd name="T29" fmla="*/ 0 h 1818"/>
                  <a:gd name="T30" fmla="*/ 0 w 884"/>
                  <a:gd name="T31" fmla="*/ 0 h 1818"/>
                  <a:gd name="T32" fmla="*/ 0 w 884"/>
                  <a:gd name="T33" fmla="*/ 0 h 1818"/>
                  <a:gd name="T34" fmla="*/ 0 w 884"/>
                  <a:gd name="T35" fmla="*/ 1 h 1818"/>
                  <a:gd name="T36" fmla="*/ 0 w 884"/>
                  <a:gd name="T37" fmla="*/ 1 h 1818"/>
                  <a:gd name="T38" fmla="*/ 0 w 884"/>
                  <a:gd name="T39" fmla="*/ 1 h 1818"/>
                  <a:gd name="T40" fmla="*/ 0 w 884"/>
                  <a:gd name="T41" fmla="*/ 2 h 1818"/>
                  <a:gd name="T42" fmla="*/ 0 w 884"/>
                  <a:gd name="T43" fmla="*/ 3 h 1818"/>
                  <a:gd name="T44" fmla="*/ 0 w 884"/>
                  <a:gd name="T45" fmla="*/ 3 h 1818"/>
                  <a:gd name="T46" fmla="*/ 0 w 884"/>
                  <a:gd name="T47" fmla="*/ 3 h 1818"/>
                  <a:gd name="T48" fmla="*/ 0 w 884"/>
                  <a:gd name="T49" fmla="*/ 3 h 1818"/>
                  <a:gd name="T50" fmla="*/ 0 w 884"/>
                  <a:gd name="T51" fmla="*/ 3 h 1818"/>
                  <a:gd name="T52" fmla="*/ 0 w 884"/>
                  <a:gd name="T53" fmla="*/ 4 h 1818"/>
                  <a:gd name="T54" fmla="*/ 0 w 884"/>
                  <a:gd name="T55" fmla="*/ 4 h 1818"/>
                  <a:gd name="T56" fmla="*/ 0 w 884"/>
                  <a:gd name="T57" fmla="*/ 4 h 1818"/>
                  <a:gd name="T58" fmla="*/ 0 w 884"/>
                  <a:gd name="T59" fmla="*/ 5 h 1818"/>
                  <a:gd name="T60" fmla="*/ 1 w 884"/>
                  <a:gd name="T61" fmla="*/ 5 h 1818"/>
                  <a:gd name="T62" fmla="*/ 1 w 884"/>
                  <a:gd name="T63" fmla="*/ 6 h 1818"/>
                  <a:gd name="T64" fmla="*/ 1 w 884"/>
                  <a:gd name="T65" fmla="*/ 6 h 1818"/>
                  <a:gd name="T66" fmla="*/ 1 w 884"/>
                  <a:gd name="T67" fmla="*/ 6 h 1818"/>
                  <a:gd name="T68" fmla="*/ 1 w 884"/>
                  <a:gd name="T69" fmla="*/ 7 h 1818"/>
                  <a:gd name="T70" fmla="*/ 1 w 884"/>
                  <a:gd name="T71" fmla="*/ 7 h 1818"/>
                  <a:gd name="T72" fmla="*/ 1 w 884"/>
                  <a:gd name="T73" fmla="*/ 7 h 1818"/>
                  <a:gd name="T74" fmla="*/ 1 w 884"/>
                  <a:gd name="T75" fmla="*/ 7 h 1818"/>
                  <a:gd name="T76" fmla="*/ 2 w 884"/>
                  <a:gd name="T77" fmla="*/ 7 h 1818"/>
                  <a:gd name="T78" fmla="*/ 2 w 884"/>
                  <a:gd name="T79" fmla="*/ 7 h 1818"/>
                  <a:gd name="T80" fmla="*/ 2 w 884"/>
                  <a:gd name="T81" fmla="*/ 7 h 1818"/>
                  <a:gd name="T82" fmla="*/ 2 w 884"/>
                  <a:gd name="T83" fmla="*/ 7 h 1818"/>
                  <a:gd name="T84" fmla="*/ 2 w 884"/>
                  <a:gd name="T85" fmla="*/ 6 h 1818"/>
                  <a:gd name="T86" fmla="*/ 2 w 884"/>
                  <a:gd name="T87" fmla="*/ 6 h 1818"/>
                  <a:gd name="T88" fmla="*/ 2 w 884"/>
                  <a:gd name="T89" fmla="*/ 6 h 1818"/>
                  <a:gd name="T90" fmla="*/ 2 w 884"/>
                  <a:gd name="T91" fmla="*/ 6 h 1818"/>
                  <a:gd name="T92" fmla="*/ 2 w 884"/>
                  <a:gd name="T93" fmla="*/ 5 h 1818"/>
                  <a:gd name="T94" fmla="*/ 2 w 884"/>
                  <a:gd name="T95" fmla="*/ 5 h 1818"/>
                  <a:gd name="T96" fmla="*/ 2 w 884"/>
                  <a:gd name="T97" fmla="*/ 5 h 1818"/>
                  <a:gd name="T98" fmla="*/ 2 w 884"/>
                  <a:gd name="T99" fmla="*/ 5 h 1818"/>
                  <a:gd name="T100" fmla="*/ 2 w 884"/>
                  <a:gd name="T101" fmla="*/ 5 h 1818"/>
                  <a:gd name="T102" fmla="*/ 2 w 884"/>
                  <a:gd name="T103" fmla="*/ 4 h 1818"/>
                  <a:gd name="T104" fmla="*/ 2 w 884"/>
                  <a:gd name="T105" fmla="*/ 4 h 1818"/>
                  <a:gd name="T106" fmla="*/ 3 w 884"/>
                  <a:gd name="T107" fmla="*/ 4 h 1818"/>
                  <a:gd name="T108" fmla="*/ 3 w 884"/>
                  <a:gd name="T109" fmla="*/ 4 h 1818"/>
                  <a:gd name="T110" fmla="*/ 3 w 884"/>
                  <a:gd name="T111" fmla="*/ 4 h 1818"/>
                  <a:gd name="T112" fmla="*/ 3 w 884"/>
                  <a:gd name="T113" fmla="*/ 4 h 1818"/>
                  <a:gd name="T114" fmla="*/ 3 w 884"/>
                  <a:gd name="T115" fmla="*/ 3 h 1818"/>
                  <a:gd name="T116" fmla="*/ 3 w 884"/>
                  <a:gd name="T117" fmla="*/ 3 h 1818"/>
                  <a:gd name="T118" fmla="*/ 3 w 884"/>
                  <a:gd name="T119" fmla="*/ 2 h 181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884" h="1818">
                    <a:moveTo>
                      <a:pt x="725" y="493"/>
                    </a:moveTo>
                    <a:lnTo>
                      <a:pt x="726" y="484"/>
                    </a:lnTo>
                    <a:lnTo>
                      <a:pt x="729" y="474"/>
                    </a:lnTo>
                    <a:lnTo>
                      <a:pt x="735" y="462"/>
                    </a:lnTo>
                    <a:lnTo>
                      <a:pt x="742" y="450"/>
                    </a:lnTo>
                    <a:lnTo>
                      <a:pt x="750" y="438"/>
                    </a:lnTo>
                    <a:lnTo>
                      <a:pt x="761" y="427"/>
                    </a:lnTo>
                    <a:lnTo>
                      <a:pt x="772" y="415"/>
                    </a:lnTo>
                    <a:lnTo>
                      <a:pt x="784" y="402"/>
                    </a:lnTo>
                    <a:lnTo>
                      <a:pt x="798" y="391"/>
                    </a:lnTo>
                    <a:lnTo>
                      <a:pt x="811" y="381"/>
                    </a:lnTo>
                    <a:lnTo>
                      <a:pt x="824" y="371"/>
                    </a:lnTo>
                    <a:lnTo>
                      <a:pt x="837" y="362"/>
                    </a:lnTo>
                    <a:lnTo>
                      <a:pt x="849" y="353"/>
                    </a:lnTo>
                    <a:lnTo>
                      <a:pt x="862" y="347"/>
                    </a:lnTo>
                    <a:lnTo>
                      <a:pt x="873" y="342"/>
                    </a:lnTo>
                    <a:lnTo>
                      <a:pt x="884" y="339"/>
                    </a:lnTo>
                    <a:lnTo>
                      <a:pt x="884" y="329"/>
                    </a:lnTo>
                    <a:lnTo>
                      <a:pt x="884" y="310"/>
                    </a:lnTo>
                    <a:lnTo>
                      <a:pt x="884" y="289"/>
                    </a:lnTo>
                    <a:lnTo>
                      <a:pt x="884" y="272"/>
                    </a:lnTo>
                    <a:lnTo>
                      <a:pt x="884" y="259"/>
                    </a:lnTo>
                    <a:lnTo>
                      <a:pt x="884" y="247"/>
                    </a:lnTo>
                    <a:lnTo>
                      <a:pt x="884" y="232"/>
                    </a:lnTo>
                    <a:lnTo>
                      <a:pt x="884" y="216"/>
                    </a:lnTo>
                    <a:lnTo>
                      <a:pt x="874" y="216"/>
                    </a:lnTo>
                    <a:lnTo>
                      <a:pt x="867" y="214"/>
                    </a:lnTo>
                    <a:lnTo>
                      <a:pt x="859" y="211"/>
                    </a:lnTo>
                    <a:lnTo>
                      <a:pt x="854" y="208"/>
                    </a:lnTo>
                    <a:lnTo>
                      <a:pt x="848" y="203"/>
                    </a:lnTo>
                    <a:lnTo>
                      <a:pt x="844" y="198"/>
                    </a:lnTo>
                    <a:lnTo>
                      <a:pt x="840" y="192"/>
                    </a:lnTo>
                    <a:lnTo>
                      <a:pt x="837" y="185"/>
                    </a:lnTo>
                    <a:lnTo>
                      <a:pt x="837" y="222"/>
                    </a:lnTo>
                    <a:lnTo>
                      <a:pt x="840" y="227"/>
                    </a:lnTo>
                    <a:lnTo>
                      <a:pt x="843" y="231"/>
                    </a:lnTo>
                    <a:lnTo>
                      <a:pt x="844" y="236"/>
                    </a:lnTo>
                    <a:lnTo>
                      <a:pt x="845" y="241"/>
                    </a:lnTo>
                    <a:lnTo>
                      <a:pt x="844" y="252"/>
                    </a:lnTo>
                    <a:lnTo>
                      <a:pt x="841" y="262"/>
                    </a:lnTo>
                    <a:lnTo>
                      <a:pt x="837" y="271"/>
                    </a:lnTo>
                    <a:lnTo>
                      <a:pt x="832" y="281"/>
                    </a:lnTo>
                    <a:lnTo>
                      <a:pt x="824" y="290"/>
                    </a:lnTo>
                    <a:lnTo>
                      <a:pt x="815" y="299"/>
                    </a:lnTo>
                    <a:lnTo>
                      <a:pt x="805" y="308"/>
                    </a:lnTo>
                    <a:lnTo>
                      <a:pt x="795" y="316"/>
                    </a:lnTo>
                    <a:lnTo>
                      <a:pt x="785" y="322"/>
                    </a:lnTo>
                    <a:lnTo>
                      <a:pt x="774" y="328"/>
                    </a:lnTo>
                    <a:lnTo>
                      <a:pt x="765" y="333"/>
                    </a:lnTo>
                    <a:lnTo>
                      <a:pt x="755" y="336"/>
                    </a:lnTo>
                    <a:lnTo>
                      <a:pt x="746" y="338"/>
                    </a:lnTo>
                    <a:lnTo>
                      <a:pt x="738" y="339"/>
                    </a:lnTo>
                    <a:lnTo>
                      <a:pt x="722" y="339"/>
                    </a:lnTo>
                    <a:lnTo>
                      <a:pt x="703" y="338"/>
                    </a:lnTo>
                    <a:lnTo>
                      <a:pt x="684" y="335"/>
                    </a:lnTo>
                    <a:lnTo>
                      <a:pt x="667" y="331"/>
                    </a:lnTo>
                    <a:lnTo>
                      <a:pt x="658" y="328"/>
                    </a:lnTo>
                    <a:lnTo>
                      <a:pt x="650" y="325"/>
                    </a:lnTo>
                    <a:lnTo>
                      <a:pt x="643" y="321"/>
                    </a:lnTo>
                    <a:lnTo>
                      <a:pt x="637" y="316"/>
                    </a:lnTo>
                    <a:lnTo>
                      <a:pt x="632" y="311"/>
                    </a:lnTo>
                    <a:lnTo>
                      <a:pt x="628" y="305"/>
                    </a:lnTo>
                    <a:lnTo>
                      <a:pt x="625" y="297"/>
                    </a:lnTo>
                    <a:lnTo>
                      <a:pt x="625" y="290"/>
                    </a:lnTo>
                    <a:lnTo>
                      <a:pt x="625" y="283"/>
                    </a:lnTo>
                    <a:lnTo>
                      <a:pt x="626" y="277"/>
                    </a:lnTo>
                    <a:lnTo>
                      <a:pt x="628" y="270"/>
                    </a:lnTo>
                    <a:lnTo>
                      <a:pt x="631" y="264"/>
                    </a:lnTo>
                    <a:lnTo>
                      <a:pt x="636" y="252"/>
                    </a:lnTo>
                    <a:lnTo>
                      <a:pt x="643" y="240"/>
                    </a:lnTo>
                    <a:lnTo>
                      <a:pt x="650" y="228"/>
                    </a:lnTo>
                    <a:lnTo>
                      <a:pt x="658" y="215"/>
                    </a:lnTo>
                    <a:lnTo>
                      <a:pt x="666" y="201"/>
                    </a:lnTo>
                    <a:lnTo>
                      <a:pt x="671" y="185"/>
                    </a:lnTo>
                    <a:lnTo>
                      <a:pt x="654" y="178"/>
                    </a:lnTo>
                    <a:lnTo>
                      <a:pt x="637" y="172"/>
                    </a:lnTo>
                    <a:lnTo>
                      <a:pt x="621" y="166"/>
                    </a:lnTo>
                    <a:lnTo>
                      <a:pt x="605" y="162"/>
                    </a:lnTo>
                    <a:lnTo>
                      <a:pt x="574" y="155"/>
                    </a:lnTo>
                    <a:lnTo>
                      <a:pt x="544" y="148"/>
                    </a:lnTo>
                    <a:lnTo>
                      <a:pt x="529" y="144"/>
                    </a:lnTo>
                    <a:lnTo>
                      <a:pt x="514" y="139"/>
                    </a:lnTo>
                    <a:lnTo>
                      <a:pt x="499" y="133"/>
                    </a:lnTo>
                    <a:lnTo>
                      <a:pt x="485" y="127"/>
                    </a:lnTo>
                    <a:lnTo>
                      <a:pt x="470" y="119"/>
                    </a:lnTo>
                    <a:lnTo>
                      <a:pt x="455" y="110"/>
                    </a:lnTo>
                    <a:lnTo>
                      <a:pt x="441" y="100"/>
                    </a:lnTo>
                    <a:lnTo>
                      <a:pt x="425" y="87"/>
                    </a:lnTo>
                    <a:lnTo>
                      <a:pt x="417" y="76"/>
                    </a:lnTo>
                    <a:lnTo>
                      <a:pt x="410" y="66"/>
                    </a:lnTo>
                    <a:lnTo>
                      <a:pt x="403" y="55"/>
                    </a:lnTo>
                    <a:lnTo>
                      <a:pt x="398" y="44"/>
                    </a:lnTo>
                    <a:lnTo>
                      <a:pt x="390" y="32"/>
                    </a:lnTo>
                    <a:lnTo>
                      <a:pt x="383" y="20"/>
                    </a:lnTo>
                    <a:lnTo>
                      <a:pt x="378" y="15"/>
                    </a:lnTo>
                    <a:lnTo>
                      <a:pt x="373" y="10"/>
                    </a:lnTo>
                    <a:lnTo>
                      <a:pt x="366" y="5"/>
                    </a:lnTo>
                    <a:lnTo>
                      <a:pt x="359" y="0"/>
                    </a:lnTo>
                    <a:lnTo>
                      <a:pt x="332" y="6"/>
                    </a:lnTo>
                    <a:lnTo>
                      <a:pt x="308" y="11"/>
                    </a:lnTo>
                    <a:lnTo>
                      <a:pt x="302" y="13"/>
                    </a:lnTo>
                    <a:lnTo>
                      <a:pt x="297" y="15"/>
                    </a:lnTo>
                    <a:lnTo>
                      <a:pt x="291" y="19"/>
                    </a:lnTo>
                    <a:lnTo>
                      <a:pt x="286" y="22"/>
                    </a:lnTo>
                    <a:lnTo>
                      <a:pt x="281" y="28"/>
                    </a:lnTo>
                    <a:lnTo>
                      <a:pt x="276" y="34"/>
                    </a:lnTo>
                    <a:lnTo>
                      <a:pt x="272" y="41"/>
                    </a:lnTo>
                    <a:lnTo>
                      <a:pt x="266" y="50"/>
                    </a:lnTo>
                    <a:lnTo>
                      <a:pt x="257" y="44"/>
                    </a:lnTo>
                    <a:lnTo>
                      <a:pt x="249" y="38"/>
                    </a:lnTo>
                    <a:lnTo>
                      <a:pt x="242" y="31"/>
                    </a:lnTo>
                    <a:lnTo>
                      <a:pt x="234" y="24"/>
                    </a:lnTo>
                    <a:lnTo>
                      <a:pt x="225" y="17"/>
                    </a:lnTo>
                    <a:lnTo>
                      <a:pt x="215" y="11"/>
                    </a:lnTo>
                    <a:lnTo>
                      <a:pt x="209" y="9"/>
                    </a:lnTo>
                    <a:lnTo>
                      <a:pt x="202" y="8"/>
                    </a:lnTo>
                    <a:lnTo>
                      <a:pt x="195" y="7"/>
                    </a:lnTo>
                    <a:lnTo>
                      <a:pt x="186" y="6"/>
                    </a:lnTo>
                    <a:lnTo>
                      <a:pt x="178" y="7"/>
                    </a:lnTo>
                    <a:lnTo>
                      <a:pt x="171" y="8"/>
                    </a:lnTo>
                    <a:lnTo>
                      <a:pt x="163" y="11"/>
                    </a:lnTo>
                    <a:lnTo>
                      <a:pt x="156" y="14"/>
                    </a:lnTo>
                    <a:lnTo>
                      <a:pt x="143" y="22"/>
                    </a:lnTo>
                    <a:lnTo>
                      <a:pt x="132" y="32"/>
                    </a:lnTo>
                    <a:lnTo>
                      <a:pt x="120" y="41"/>
                    </a:lnTo>
                    <a:lnTo>
                      <a:pt x="110" y="48"/>
                    </a:lnTo>
                    <a:lnTo>
                      <a:pt x="105" y="51"/>
                    </a:lnTo>
                    <a:lnTo>
                      <a:pt x="98" y="54"/>
                    </a:lnTo>
                    <a:lnTo>
                      <a:pt x="93" y="55"/>
                    </a:lnTo>
                    <a:lnTo>
                      <a:pt x="87" y="56"/>
                    </a:lnTo>
                    <a:lnTo>
                      <a:pt x="86" y="69"/>
                    </a:lnTo>
                    <a:lnTo>
                      <a:pt x="84" y="81"/>
                    </a:lnTo>
                    <a:lnTo>
                      <a:pt x="82" y="91"/>
                    </a:lnTo>
                    <a:lnTo>
                      <a:pt x="77" y="100"/>
                    </a:lnTo>
                    <a:lnTo>
                      <a:pt x="73" y="109"/>
                    </a:lnTo>
                    <a:lnTo>
                      <a:pt x="67" y="116"/>
                    </a:lnTo>
                    <a:lnTo>
                      <a:pt x="62" y="123"/>
                    </a:lnTo>
                    <a:lnTo>
                      <a:pt x="56" y="129"/>
                    </a:lnTo>
                    <a:lnTo>
                      <a:pt x="45" y="141"/>
                    </a:lnTo>
                    <a:lnTo>
                      <a:pt x="37" y="152"/>
                    </a:lnTo>
                    <a:lnTo>
                      <a:pt x="32" y="158"/>
                    </a:lnTo>
                    <a:lnTo>
                      <a:pt x="30" y="164"/>
                    </a:lnTo>
                    <a:lnTo>
                      <a:pt x="28" y="171"/>
                    </a:lnTo>
                    <a:lnTo>
                      <a:pt x="27" y="179"/>
                    </a:lnTo>
                    <a:lnTo>
                      <a:pt x="28" y="186"/>
                    </a:lnTo>
                    <a:lnTo>
                      <a:pt x="28" y="194"/>
                    </a:lnTo>
                    <a:lnTo>
                      <a:pt x="30" y="201"/>
                    </a:lnTo>
                    <a:lnTo>
                      <a:pt x="32" y="207"/>
                    </a:lnTo>
                    <a:lnTo>
                      <a:pt x="38" y="218"/>
                    </a:lnTo>
                    <a:lnTo>
                      <a:pt x="43" y="228"/>
                    </a:lnTo>
                    <a:lnTo>
                      <a:pt x="50" y="239"/>
                    </a:lnTo>
                    <a:lnTo>
                      <a:pt x="55" y="251"/>
                    </a:lnTo>
                    <a:lnTo>
                      <a:pt x="57" y="257"/>
                    </a:lnTo>
                    <a:lnTo>
                      <a:pt x="59" y="263"/>
                    </a:lnTo>
                    <a:lnTo>
                      <a:pt x="60" y="270"/>
                    </a:lnTo>
                    <a:lnTo>
                      <a:pt x="60" y="278"/>
                    </a:lnTo>
                    <a:lnTo>
                      <a:pt x="60" y="289"/>
                    </a:lnTo>
                    <a:lnTo>
                      <a:pt x="57" y="299"/>
                    </a:lnTo>
                    <a:lnTo>
                      <a:pt x="54" y="310"/>
                    </a:lnTo>
                    <a:lnTo>
                      <a:pt x="51" y="319"/>
                    </a:lnTo>
                    <a:lnTo>
                      <a:pt x="41" y="337"/>
                    </a:lnTo>
                    <a:lnTo>
                      <a:pt x="30" y="354"/>
                    </a:lnTo>
                    <a:lnTo>
                      <a:pt x="19" y="372"/>
                    </a:lnTo>
                    <a:lnTo>
                      <a:pt x="9" y="390"/>
                    </a:lnTo>
                    <a:lnTo>
                      <a:pt x="6" y="400"/>
                    </a:lnTo>
                    <a:lnTo>
                      <a:pt x="3" y="410"/>
                    </a:lnTo>
                    <a:lnTo>
                      <a:pt x="2" y="421"/>
                    </a:lnTo>
                    <a:lnTo>
                      <a:pt x="0" y="432"/>
                    </a:lnTo>
                    <a:lnTo>
                      <a:pt x="0" y="471"/>
                    </a:lnTo>
                    <a:lnTo>
                      <a:pt x="0" y="501"/>
                    </a:lnTo>
                    <a:lnTo>
                      <a:pt x="0" y="529"/>
                    </a:lnTo>
                    <a:lnTo>
                      <a:pt x="0" y="561"/>
                    </a:lnTo>
                    <a:lnTo>
                      <a:pt x="2" y="574"/>
                    </a:lnTo>
                    <a:lnTo>
                      <a:pt x="4" y="587"/>
                    </a:lnTo>
                    <a:lnTo>
                      <a:pt x="8" y="598"/>
                    </a:lnTo>
                    <a:lnTo>
                      <a:pt x="12" y="609"/>
                    </a:lnTo>
                    <a:lnTo>
                      <a:pt x="19" y="618"/>
                    </a:lnTo>
                    <a:lnTo>
                      <a:pt x="26" y="627"/>
                    </a:lnTo>
                    <a:lnTo>
                      <a:pt x="33" y="637"/>
                    </a:lnTo>
                    <a:lnTo>
                      <a:pt x="40" y="645"/>
                    </a:lnTo>
                    <a:lnTo>
                      <a:pt x="55" y="662"/>
                    </a:lnTo>
                    <a:lnTo>
                      <a:pt x="67" y="678"/>
                    </a:lnTo>
                    <a:lnTo>
                      <a:pt x="73" y="686"/>
                    </a:lnTo>
                    <a:lnTo>
                      <a:pt x="76" y="696"/>
                    </a:lnTo>
                    <a:lnTo>
                      <a:pt x="79" y="705"/>
                    </a:lnTo>
                    <a:lnTo>
                      <a:pt x="81" y="715"/>
                    </a:lnTo>
                    <a:lnTo>
                      <a:pt x="79" y="722"/>
                    </a:lnTo>
                    <a:lnTo>
                      <a:pt x="78" y="728"/>
                    </a:lnTo>
                    <a:lnTo>
                      <a:pt x="75" y="733"/>
                    </a:lnTo>
                    <a:lnTo>
                      <a:pt x="73" y="738"/>
                    </a:lnTo>
                    <a:lnTo>
                      <a:pt x="66" y="747"/>
                    </a:lnTo>
                    <a:lnTo>
                      <a:pt x="60" y="753"/>
                    </a:lnTo>
                    <a:lnTo>
                      <a:pt x="71" y="753"/>
                    </a:lnTo>
                    <a:lnTo>
                      <a:pt x="81" y="753"/>
                    </a:lnTo>
                    <a:lnTo>
                      <a:pt x="79" y="760"/>
                    </a:lnTo>
                    <a:lnTo>
                      <a:pt x="77" y="768"/>
                    </a:lnTo>
                    <a:lnTo>
                      <a:pt x="74" y="776"/>
                    </a:lnTo>
                    <a:lnTo>
                      <a:pt x="71" y="784"/>
                    </a:lnTo>
                    <a:lnTo>
                      <a:pt x="63" y="799"/>
                    </a:lnTo>
                    <a:lnTo>
                      <a:pt x="60" y="808"/>
                    </a:lnTo>
                    <a:lnTo>
                      <a:pt x="61" y="813"/>
                    </a:lnTo>
                    <a:lnTo>
                      <a:pt x="63" y="817"/>
                    </a:lnTo>
                    <a:lnTo>
                      <a:pt x="66" y="822"/>
                    </a:lnTo>
                    <a:lnTo>
                      <a:pt x="71" y="827"/>
                    </a:lnTo>
                    <a:lnTo>
                      <a:pt x="74" y="832"/>
                    </a:lnTo>
                    <a:lnTo>
                      <a:pt x="77" y="838"/>
                    </a:lnTo>
                    <a:lnTo>
                      <a:pt x="79" y="844"/>
                    </a:lnTo>
                    <a:lnTo>
                      <a:pt x="81" y="850"/>
                    </a:lnTo>
                    <a:lnTo>
                      <a:pt x="79" y="858"/>
                    </a:lnTo>
                    <a:lnTo>
                      <a:pt x="76" y="864"/>
                    </a:lnTo>
                    <a:lnTo>
                      <a:pt x="72" y="870"/>
                    </a:lnTo>
                    <a:lnTo>
                      <a:pt x="67" y="876"/>
                    </a:lnTo>
                    <a:lnTo>
                      <a:pt x="62" y="881"/>
                    </a:lnTo>
                    <a:lnTo>
                      <a:pt x="57" y="887"/>
                    </a:lnTo>
                    <a:lnTo>
                      <a:pt x="54" y="893"/>
                    </a:lnTo>
                    <a:lnTo>
                      <a:pt x="53" y="900"/>
                    </a:lnTo>
                    <a:lnTo>
                      <a:pt x="54" y="909"/>
                    </a:lnTo>
                    <a:lnTo>
                      <a:pt x="55" y="918"/>
                    </a:lnTo>
                    <a:lnTo>
                      <a:pt x="56" y="925"/>
                    </a:lnTo>
                    <a:lnTo>
                      <a:pt x="59" y="932"/>
                    </a:lnTo>
                    <a:lnTo>
                      <a:pt x="64" y="945"/>
                    </a:lnTo>
                    <a:lnTo>
                      <a:pt x="71" y="958"/>
                    </a:lnTo>
                    <a:lnTo>
                      <a:pt x="76" y="970"/>
                    </a:lnTo>
                    <a:lnTo>
                      <a:pt x="82" y="983"/>
                    </a:lnTo>
                    <a:lnTo>
                      <a:pt x="84" y="989"/>
                    </a:lnTo>
                    <a:lnTo>
                      <a:pt x="85" y="996"/>
                    </a:lnTo>
                    <a:lnTo>
                      <a:pt x="86" y="1003"/>
                    </a:lnTo>
                    <a:lnTo>
                      <a:pt x="87" y="1011"/>
                    </a:lnTo>
                    <a:lnTo>
                      <a:pt x="86" y="1022"/>
                    </a:lnTo>
                    <a:lnTo>
                      <a:pt x="85" y="1034"/>
                    </a:lnTo>
                    <a:lnTo>
                      <a:pt x="83" y="1044"/>
                    </a:lnTo>
                    <a:lnTo>
                      <a:pt x="81" y="1055"/>
                    </a:lnTo>
                    <a:lnTo>
                      <a:pt x="77" y="1066"/>
                    </a:lnTo>
                    <a:lnTo>
                      <a:pt x="75" y="1077"/>
                    </a:lnTo>
                    <a:lnTo>
                      <a:pt x="74" y="1090"/>
                    </a:lnTo>
                    <a:lnTo>
                      <a:pt x="74" y="1103"/>
                    </a:lnTo>
                    <a:lnTo>
                      <a:pt x="74" y="1116"/>
                    </a:lnTo>
                    <a:lnTo>
                      <a:pt x="75" y="1128"/>
                    </a:lnTo>
                    <a:lnTo>
                      <a:pt x="76" y="1141"/>
                    </a:lnTo>
                    <a:lnTo>
                      <a:pt x="78" y="1152"/>
                    </a:lnTo>
                    <a:lnTo>
                      <a:pt x="82" y="1163"/>
                    </a:lnTo>
                    <a:lnTo>
                      <a:pt x="85" y="1174"/>
                    </a:lnTo>
                    <a:lnTo>
                      <a:pt x="89" y="1184"/>
                    </a:lnTo>
                    <a:lnTo>
                      <a:pt x="94" y="1195"/>
                    </a:lnTo>
                    <a:lnTo>
                      <a:pt x="103" y="1213"/>
                    </a:lnTo>
                    <a:lnTo>
                      <a:pt x="113" y="1231"/>
                    </a:lnTo>
                    <a:lnTo>
                      <a:pt x="124" y="1249"/>
                    </a:lnTo>
                    <a:lnTo>
                      <a:pt x="137" y="1265"/>
                    </a:lnTo>
                    <a:lnTo>
                      <a:pt x="149" y="1282"/>
                    </a:lnTo>
                    <a:lnTo>
                      <a:pt x="160" y="1298"/>
                    </a:lnTo>
                    <a:lnTo>
                      <a:pt x="171" y="1316"/>
                    </a:lnTo>
                    <a:lnTo>
                      <a:pt x="180" y="1334"/>
                    </a:lnTo>
                    <a:lnTo>
                      <a:pt x="188" y="1352"/>
                    </a:lnTo>
                    <a:lnTo>
                      <a:pt x="195" y="1373"/>
                    </a:lnTo>
                    <a:lnTo>
                      <a:pt x="197" y="1383"/>
                    </a:lnTo>
                    <a:lnTo>
                      <a:pt x="198" y="1394"/>
                    </a:lnTo>
                    <a:lnTo>
                      <a:pt x="199" y="1405"/>
                    </a:lnTo>
                    <a:lnTo>
                      <a:pt x="200" y="1418"/>
                    </a:lnTo>
                    <a:lnTo>
                      <a:pt x="200" y="1425"/>
                    </a:lnTo>
                    <a:lnTo>
                      <a:pt x="201" y="1431"/>
                    </a:lnTo>
                    <a:lnTo>
                      <a:pt x="202" y="1437"/>
                    </a:lnTo>
                    <a:lnTo>
                      <a:pt x="205" y="1442"/>
                    </a:lnTo>
                    <a:lnTo>
                      <a:pt x="210" y="1453"/>
                    </a:lnTo>
                    <a:lnTo>
                      <a:pt x="217" y="1463"/>
                    </a:lnTo>
                    <a:lnTo>
                      <a:pt x="222" y="1475"/>
                    </a:lnTo>
                    <a:lnTo>
                      <a:pt x="228" y="1485"/>
                    </a:lnTo>
                    <a:lnTo>
                      <a:pt x="230" y="1491"/>
                    </a:lnTo>
                    <a:lnTo>
                      <a:pt x="231" y="1497"/>
                    </a:lnTo>
                    <a:lnTo>
                      <a:pt x="232" y="1503"/>
                    </a:lnTo>
                    <a:lnTo>
                      <a:pt x="233" y="1510"/>
                    </a:lnTo>
                    <a:lnTo>
                      <a:pt x="232" y="1518"/>
                    </a:lnTo>
                    <a:lnTo>
                      <a:pt x="230" y="1526"/>
                    </a:lnTo>
                    <a:lnTo>
                      <a:pt x="227" y="1532"/>
                    </a:lnTo>
                    <a:lnTo>
                      <a:pt x="223" y="1537"/>
                    </a:lnTo>
                    <a:lnTo>
                      <a:pt x="219" y="1542"/>
                    </a:lnTo>
                    <a:lnTo>
                      <a:pt x="216" y="1547"/>
                    </a:lnTo>
                    <a:lnTo>
                      <a:pt x="213" y="1553"/>
                    </a:lnTo>
                    <a:lnTo>
                      <a:pt x="213" y="1559"/>
                    </a:lnTo>
                    <a:lnTo>
                      <a:pt x="213" y="1578"/>
                    </a:lnTo>
                    <a:lnTo>
                      <a:pt x="213" y="1590"/>
                    </a:lnTo>
                    <a:lnTo>
                      <a:pt x="213" y="1598"/>
                    </a:lnTo>
                    <a:lnTo>
                      <a:pt x="213" y="1603"/>
                    </a:lnTo>
                    <a:lnTo>
                      <a:pt x="212" y="1609"/>
                    </a:lnTo>
                    <a:lnTo>
                      <a:pt x="211" y="1615"/>
                    </a:lnTo>
                    <a:lnTo>
                      <a:pt x="209" y="1622"/>
                    </a:lnTo>
                    <a:lnTo>
                      <a:pt x="207" y="1628"/>
                    </a:lnTo>
                    <a:lnTo>
                      <a:pt x="204" y="1635"/>
                    </a:lnTo>
                    <a:lnTo>
                      <a:pt x="201" y="1644"/>
                    </a:lnTo>
                    <a:lnTo>
                      <a:pt x="200" y="1654"/>
                    </a:lnTo>
                    <a:lnTo>
                      <a:pt x="200" y="1664"/>
                    </a:lnTo>
                    <a:lnTo>
                      <a:pt x="200" y="1672"/>
                    </a:lnTo>
                    <a:lnTo>
                      <a:pt x="204" y="1681"/>
                    </a:lnTo>
                    <a:lnTo>
                      <a:pt x="207" y="1690"/>
                    </a:lnTo>
                    <a:lnTo>
                      <a:pt x="213" y="1700"/>
                    </a:lnTo>
                    <a:lnTo>
                      <a:pt x="220" y="1709"/>
                    </a:lnTo>
                    <a:lnTo>
                      <a:pt x="228" y="1718"/>
                    </a:lnTo>
                    <a:lnTo>
                      <a:pt x="236" y="1727"/>
                    </a:lnTo>
                    <a:lnTo>
                      <a:pt x="246" y="1735"/>
                    </a:lnTo>
                    <a:lnTo>
                      <a:pt x="256" y="1743"/>
                    </a:lnTo>
                    <a:lnTo>
                      <a:pt x="267" y="1752"/>
                    </a:lnTo>
                    <a:lnTo>
                      <a:pt x="278" y="1758"/>
                    </a:lnTo>
                    <a:lnTo>
                      <a:pt x="289" y="1764"/>
                    </a:lnTo>
                    <a:lnTo>
                      <a:pt x="300" y="1769"/>
                    </a:lnTo>
                    <a:lnTo>
                      <a:pt x="311" y="1772"/>
                    </a:lnTo>
                    <a:lnTo>
                      <a:pt x="322" y="1774"/>
                    </a:lnTo>
                    <a:lnTo>
                      <a:pt x="333" y="1775"/>
                    </a:lnTo>
                    <a:lnTo>
                      <a:pt x="342" y="1776"/>
                    </a:lnTo>
                    <a:lnTo>
                      <a:pt x="351" y="1779"/>
                    </a:lnTo>
                    <a:lnTo>
                      <a:pt x="358" y="1781"/>
                    </a:lnTo>
                    <a:lnTo>
                      <a:pt x="366" y="1784"/>
                    </a:lnTo>
                    <a:lnTo>
                      <a:pt x="380" y="1791"/>
                    </a:lnTo>
                    <a:lnTo>
                      <a:pt x="392" y="1798"/>
                    </a:lnTo>
                    <a:lnTo>
                      <a:pt x="404" y="1807"/>
                    </a:lnTo>
                    <a:lnTo>
                      <a:pt x="419" y="1813"/>
                    </a:lnTo>
                    <a:lnTo>
                      <a:pt x="426" y="1815"/>
                    </a:lnTo>
                    <a:lnTo>
                      <a:pt x="434" y="1817"/>
                    </a:lnTo>
                    <a:lnTo>
                      <a:pt x="443" y="1818"/>
                    </a:lnTo>
                    <a:lnTo>
                      <a:pt x="452" y="1818"/>
                    </a:lnTo>
                    <a:lnTo>
                      <a:pt x="452" y="1803"/>
                    </a:lnTo>
                    <a:lnTo>
                      <a:pt x="451" y="1786"/>
                    </a:lnTo>
                    <a:lnTo>
                      <a:pt x="448" y="1772"/>
                    </a:lnTo>
                    <a:lnTo>
                      <a:pt x="445" y="1758"/>
                    </a:lnTo>
                    <a:lnTo>
                      <a:pt x="441" y="1736"/>
                    </a:lnTo>
                    <a:lnTo>
                      <a:pt x="439" y="1726"/>
                    </a:lnTo>
                    <a:lnTo>
                      <a:pt x="440" y="1721"/>
                    </a:lnTo>
                    <a:lnTo>
                      <a:pt x="443" y="1715"/>
                    </a:lnTo>
                    <a:lnTo>
                      <a:pt x="448" y="1709"/>
                    </a:lnTo>
                    <a:lnTo>
                      <a:pt x="454" y="1703"/>
                    </a:lnTo>
                    <a:lnTo>
                      <a:pt x="460" y="1698"/>
                    </a:lnTo>
                    <a:lnTo>
                      <a:pt x="467" y="1693"/>
                    </a:lnTo>
                    <a:lnTo>
                      <a:pt x="474" y="1689"/>
                    </a:lnTo>
                    <a:lnTo>
                      <a:pt x="479" y="1688"/>
                    </a:lnTo>
                    <a:lnTo>
                      <a:pt x="466" y="1633"/>
                    </a:lnTo>
                    <a:lnTo>
                      <a:pt x="459" y="1633"/>
                    </a:lnTo>
                    <a:lnTo>
                      <a:pt x="459" y="1615"/>
                    </a:lnTo>
                    <a:lnTo>
                      <a:pt x="470" y="1612"/>
                    </a:lnTo>
                    <a:lnTo>
                      <a:pt x="479" y="1610"/>
                    </a:lnTo>
                    <a:lnTo>
                      <a:pt x="487" y="1608"/>
                    </a:lnTo>
                    <a:lnTo>
                      <a:pt x="493" y="1605"/>
                    </a:lnTo>
                    <a:lnTo>
                      <a:pt x="505" y="1599"/>
                    </a:lnTo>
                    <a:lnTo>
                      <a:pt x="519" y="1590"/>
                    </a:lnTo>
                    <a:lnTo>
                      <a:pt x="519" y="1510"/>
                    </a:lnTo>
                    <a:lnTo>
                      <a:pt x="507" y="1510"/>
                    </a:lnTo>
                    <a:lnTo>
                      <a:pt x="495" y="1509"/>
                    </a:lnTo>
                    <a:lnTo>
                      <a:pt x="482" y="1508"/>
                    </a:lnTo>
                    <a:lnTo>
                      <a:pt x="471" y="1506"/>
                    </a:lnTo>
                    <a:lnTo>
                      <a:pt x="462" y="1504"/>
                    </a:lnTo>
                    <a:lnTo>
                      <a:pt x="452" y="1502"/>
                    </a:lnTo>
                    <a:lnTo>
                      <a:pt x="443" y="1498"/>
                    </a:lnTo>
                    <a:lnTo>
                      <a:pt x="434" y="1495"/>
                    </a:lnTo>
                    <a:lnTo>
                      <a:pt x="426" y="1490"/>
                    </a:lnTo>
                    <a:lnTo>
                      <a:pt x="420" y="1486"/>
                    </a:lnTo>
                    <a:lnTo>
                      <a:pt x="413" y="1480"/>
                    </a:lnTo>
                    <a:lnTo>
                      <a:pt x="409" y="1474"/>
                    </a:lnTo>
                    <a:lnTo>
                      <a:pt x="404" y="1466"/>
                    </a:lnTo>
                    <a:lnTo>
                      <a:pt x="401" y="1459"/>
                    </a:lnTo>
                    <a:lnTo>
                      <a:pt x="400" y="1451"/>
                    </a:lnTo>
                    <a:lnTo>
                      <a:pt x="399" y="1442"/>
                    </a:lnTo>
                    <a:lnTo>
                      <a:pt x="400" y="1436"/>
                    </a:lnTo>
                    <a:lnTo>
                      <a:pt x="401" y="1430"/>
                    </a:lnTo>
                    <a:lnTo>
                      <a:pt x="404" y="1424"/>
                    </a:lnTo>
                    <a:lnTo>
                      <a:pt x="408" y="1419"/>
                    </a:lnTo>
                    <a:lnTo>
                      <a:pt x="412" y="1415"/>
                    </a:lnTo>
                    <a:lnTo>
                      <a:pt x="417" y="1410"/>
                    </a:lnTo>
                    <a:lnTo>
                      <a:pt x="422" y="1407"/>
                    </a:lnTo>
                    <a:lnTo>
                      <a:pt x="429" y="1403"/>
                    </a:lnTo>
                    <a:lnTo>
                      <a:pt x="441" y="1399"/>
                    </a:lnTo>
                    <a:lnTo>
                      <a:pt x="453" y="1395"/>
                    </a:lnTo>
                    <a:lnTo>
                      <a:pt x="464" y="1393"/>
                    </a:lnTo>
                    <a:lnTo>
                      <a:pt x="473" y="1393"/>
                    </a:lnTo>
                    <a:lnTo>
                      <a:pt x="473" y="1384"/>
                    </a:lnTo>
                    <a:lnTo>
                      <a:pt x="474" y="1374"/>
                    </a:lnTo>
                    <a:lnTo>
                      <a:pt x="476" y="1364"/>
                    </a:lnTo>
                    <a:lnTo>
                      <a:pt x="479" y="1353"/>
                    </a:lnTo>
                    <a:lnTo>
                      <a:pt x="481" y="1342"/>
                    </a:lnTo>
                    <a:lnTo>
                      <a:pt x="484" y="1332"/>
                    </a:lnTo>
                    <a:lnTo>
                      <a:pt x="485" y="1323"/>
                    </a:lnTo>
                    <a:lnTo>
                      <a:pt x="486" y="1313"/>
                    </a:lnTo>
                    <a:lnTo>
                      <a:pt x="485" y="1301"/>
                    </a:lnTo>
                    <a:lnTo>
                      <a:pt x="482" y="1290"/>
                    </a:lnTo>
                    <a:lnTo>
                      <a:pt x="480" y="1278"/>
                    </a:lnTo>
                    <a:lnTo>
                      <a:pt x="476" y="1267"/>
                    </a:lnTo>
                    <a:lnTo>
                      <a:pt x="466" y="1245"/>
                    </a:lnTo>
                    <a:lnTo>
                      <a:pt x="455" y="1224"/>
                    </a:lnTo>
                    <a:lnTo>
                      <a:pt x="444" y="1205"/>
                    </a:lnTo>
                    <a:lnTo>
                      <a:pt x="435" y="1187"/>
                    </a:lnTo>
                    <a:lnTo>
                      <a:pt x="431" y="1179"/>
                    </a:lnTo>
                    <a:lnTo>
                      <a:pt x="429" y="1172"/>
                    </a:lnTo>
                    <a:lnTo>
                      <a:pt x="426" y="1165"/>
                    </a:lnTo>
                    <a:lnTo>
                      <a:pt x="425" y="1159"/>
                    </a:lnTo>
                    <a:lnTo>
                      <a:pt x="425" y="1148"/>
                    </a:lnTo>
                    <a:lnTo>
                      <a:pt x="425" y="1141"/>
                    </a:lnTo>
                    <a:lnTo>
                      <a:pt x="433" y="1141"/>
                    </a:lnTo>
                    <a:lnTo>
                      <a:pt x="441" y="1142"/>
                    </a:lnTo>
                    <a:lnTo>
                      <a:pt x="448" y="1144"/>
                    </a:lnTo>
                    <a:lnTo>
                      <a:pt x="456" y="1145"/>
                    </a:lnTo>
                    <a:lnTo>
                      <a:pt x="473" y="1150"/>
                    </a:lnTo>
                    <a:lnTo>
                      <a:pt x="488" y="1156"/>
                    </a:lnTo>
                    <a:lnTo>
                      <a:pt x="503" y="1161"/>
                    </a:lnTo>
                    <a:lnTo>
                      <a:pt x="518" y="1166"/>
                    </a:lnTo>
                    <a:lnTo>
                      <a:pt x="532" y="1170"/>
                    </a:lnTo>
                    <a:lnTo>
                      <a:pt x="545" y="1171"/>
                    </a:lnTo>
                    <a:lnTo>
                      <a:pt x="549" y="1171"/>
                    </a:lnTo>
                    <a:lnTo>
                      <a:pt x="554" y="1169"/>
                    </a:lnTo>
                    <a:lnTo>
                      <a:pt x="557" y="1168"/>
                    </a:lnTo>
                    <a:lnTo>
                      <a:pt x="560" y="1165"/>
                    </a:lnTo>
                    <a:lnTo>
                      <a:pt x="565" y="1159"/>
                    </a:lnTo>
                    <a:lnTo>
                      <a:pt x="568" y="1151"/>
                    </a:lnTo>
                    <a:lnTo>
                      <a:pt x="570" y="1142"/>
                    </a:lnTo>
                    <a:lnTo>
                      <a:pt x="571" y="1132"/>
                    </a:lnTo>
                    <a:lnTo>
                      <a:pt x="571" y="1123"/>
                    </a:lnTo>
                    <a:lnTo>
                      <a:pt x="571" y="1116"/>
                    </a:lnTo>
                    <a:lnTo>
                      <a:pt x="569" y="1112"/>
                    </a:lnTo>
                    <a:lnTo>
                      <a:pt x="565" y="1102"/>
                    </a:lnTo>
                    <a:lnTo>
                      <a:pt x="560" y="1090"/>
                    </a:lnTo>
                    <a:lnTo>
                      <a:pt x="558" y="1078"/>
                    </a:lnTo>
                    <a:lnTo>
                      <a:pt x="552" y="1066"/>
                    </a:lnTo>
                    <a:lnTo>
                      <a:pt x="545" y="1054"/>
                    </a:lnTo>
                    <a:lnTo>
                      <a:pt x="546" y="1049"/>
                    </a:lnTo>
                    <a:lnTo>
                      <a:pt x="548" y="1044"/>
                    </a:lnTo>
                    <a:lnTo>
                      <a:pt x="551" y="1040"/>
                    </a:lnTo>
                    <a:lnTo>
                      <a:pt x="555" y="1036"/>
                    </a:lnTo>
                    <a:lnTo>
                      <a:pt x="559" y="1032"/>
                    </a:lnTo>
                    <a:lnTo>
                      <a:pt x="565" y="1030"/>
                    </a:lnTo>
                    <a:lnTo>
                      <a:pt x="571" y="1027"/>
                    </a:lnTo>
                    <a:lnTo>
                      <a:pt x="578" y="1025"/>
                    </a:lnTo>
                    <a:lnTo>
                      <a:pt x="591" y="1022"/>
                    </a:lnTo>
                    <a:lnTo>
                      <a:pt x="604" y="1021"/>
                    </a:lnTo>
                    <a:lnTo>
                      <a:pt x="615" y="1021"/>
                    </a:lnTo>
                    <a:lnTo>
                      <a:pt x="625" y="1023"/>
                    </a:lnTo>
                    <a:lnTo>
                      <a:pt x="652" y="1023"/>
                    </a:lnTo>
                    <a:lnTo>
                      <a:pt x="676" y="1023"/>
                    </a:lnTo>
                    <a:lnTo>
                      <a:pt x="697" y="1021"/>
                    </a:lnTo>
                    <a:lnTo>
                      <a:pt x="716" y="1017"/>
                    </a:lnTo>
                    <a:lnTo>
                      <a:pt x="734" y="1013"/>
                    </a:lnTo>
                    <a:lnTo>
                      <a:pt x="750" y="1007"/>
                    </a:lnTo>
                    <a:lnTo>
                      <a:pt x="764" y="1001"/>
                    </a:lnTo>
                    <a:lnTo>
                      <a:pt x="776" y="993"/>
                    </a:lnTo>
                    <a:lnTo>
                      <a:pt x="787" y="984"/>
                    </a:lnTo>
                    <a:lnTo>
                      <a:pt x="795" y="973"/>
                    </a:lnTo>
                    <a:lnTo>
                      <a:pt x="802" y="961"/>
                    </a:lnTo>
                    <a:lnTo>
                      <a:pt x="809" y="949"/>
                    </a:lnTo>
                    <a:lnTo>
                      <a:pt x="812" y="935"/>
                    </a:lnTo>
                    <a:lnTo>
                      <a:pt x="815" y="921"/>
                    </a:lnTo>
                    <a:lnTo>
                      <a:pt x="817" y="904"/>
                    </a:lnTo>
                    <a:lnTo>
                      <a:pt x="817" y="888"/>
                    </a:lnTo>
                    <a:lnTo>
                      <a:pt x="817" y="884"/>
                    </a:lnTo>
                    <a:lnTo>
                      <a:pt x="816" y="882"/>
                    </a:lnTo>
                    <a:lnTo>
                      <a:pt x="815" y="879"/>
                    </a:lnTo>
                    <a:lnTo>
                      <a:pt x="813" y="877"/>
                    </a:lnTo>
                    <a:lnTo>
                      <a:pt x="809" y="874"/>
                    </a:lnTo>
                    <a:lnTo>
                      <a:pt x="803" y="871"/>
                    </a:lnTo>
                    <a:lnTo>
                      <a:pt x="792" y="867"/>
                    </a:lnTo>
                    <a:lnTo>
                      <a:pt x="784" y="863"/>
                    </a:lnTo>
                    <a:lnTo>
                      <a:pt x="782" y="859"/>
                    </a:lnTo>
                    <a:lnTo>
                      <a:pt x="781" y="852"/>
                    </a:lnTo>
                    <a:lnTo>
                      <a:pt x="780" y="847"/>
                    </a:lnTo>
                    <a:lnTo>
                      <a:pt x="779" y="841"/>
                    </a:lnTo>
                    <a:lnTo>
                      <a:pt x="780" y="836"/>
                    </a:lnTo>
                    <a:lnTo>
                      <a:pt x="781" y="830"/>
                    </a:lnTo>
                    <a:lnTo>
                      <a:pt x="782" y="825"/>
                    </a:lnTo>
                    <a:lnTo>
                      <a:pt x="784" y="820"/>
                    </a:lnTo>
                    <a:lnTo>
                      <a:pt x="772" y="816"/>
                    </a:lnTo>
                    <a:lnTo>
                      <a:pt x="758" y="810"/>
                    </a:lnTo>
                    <a:lnTo>
                      <a:pt x="742" y="800"/>
                    </a:lnTo>
                    <a:lnTo>
                      <a:pt x="725" y="789"/>
                    </a:lnTo>
                    <a:lnTo>
                      <a:pt x="717" y="783"/>
                    </a:lnTo>
                    <a:lnTo>
                      <a:pt x="711" y="777"/>
                    </a:lnTo>
                    <a:lnTo>
                      <a:pt x="704" y="771"/>
                    </a:lnTo>
                    <a:lnTo>
                      <a:pt x="700" y="765"/>
                    </a:lnTo>
                    <a:lnTo>
                      <a:pt x="695" y="758"/>
                    </a:lnTo>
                    <a:lnTo>
                      <a:pt x="692" y="752"/>
                    </a:lnTo>
                    <a:lnTo>
                      <a:pt x="691" y="745"/>
                    </a:lnTo>
                    <a:lnTo>
                      <a:pt x="691" y="739"/>
                    </a:lnTo>
                    <a:lnTo>
                      <a:pt x="698" y="616"/>
                    </a:lnTo>
                    <a:lnTo>
                      <a:pt x="697" y="585"/>
                    </a:lnTo>
                    <a:lnTo>
                      <a:pt x="697" y="553"/>
                    </a:lnTo>
                    <a:lnTo>
                      <a:pt x="698" y="546"/>
                    </a:lnTo>
                    <a:lnTo>
                      <a:pt x="699" y="539"/>
                    </a:lnTo>
                    <a:lnTo>
                      <a:pt x="701" y="532"/>
                    </a:lnTo>
                    <a:lnTo>
                      <a:pt x="703" y="525"/>
                    </a:lnTo>
                    <a:lnTo>
                      <a:pt x="708" y="518"/>
                    </a:lnTo>
                    <a:lnTo>
                      <a:pt x="712" y="511"/>
                    </a:lnTo>
                    <a:lnTo>
                      <a:pt x="717" y="505"/>
                    </a:lnTo>
                    <a:lnTo>
                      <a:pt x="725" y="499"/>
                    </a:lnTo>
                    <a:lnTo>
                      <a:pt x="725" y="493"/>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sp>
          <p:nvSpPr>
            <p:cNvPr id="290" name="Freeform 289"/>
            <p:cNvSpPr>
              <a:spLocks/>
            </p:cNvSpPr>
            <p:nvPr/>
          </p:nvSpPr>
          <p:spPr bwMode="auto">
            <a:xfrm>
              <a:off x="6480134" y="2722852"/>
              <a:ext cx="123825" cy="109538"/>
            </a:xfrm>
            <a:custGeom>
              <a:avLst/>
              <a:gdLst>
                <a:gd name="T0" fmla="*/ 2147483646 w 279"/>
                <a:gd name="T1" fmla="*/ 2147483646 h 204"/>
                <a:gd name="T2" fmla="*/ 2147483646 w 279"/>
                <a:gd name="T3" fmla="*/ 2147483646 h 204"/>
                <a:gd name="T4" fmla="*/ 2147483646 w 279"/>
                <a:gd name="T5" fmla="*/ 2147483646 h 204"/>
                <a:gd name="T6" fmla="*/ 2147483646 w 279"/>
                <a:gd name="T7" fmla="*/ 2147483646 h 204"/>
                <a:gd name="T8" fmla="*/ 2147483646 w 279"/>
                <a:gd name="T9" fmla="*/ 2147483646 h 204"/>
                <a:gd name="T10" fmla="*/ 2147483646 w 279"/>
                <a:gd name="T11" fmla="*/ 2147483646 h 204"/>
                <a:gd name="T12" fmla="*/ 2147483646 w 279"/>
                <a:gd name="T13" fmla="*/ 2147483646 h 204"/>
                <a:gd name="T14" fmla="*/ 2147483646 w 279"/>
                <a:gd name="T15" fmla="*/ 2147483646 h 204"/>
                <a:gd name="T16" fmla="*/ 2147483646 w 279"/>
                <a:gd name="T17" fmla="*/ 2147483646 h 204"/>
                <a:gd name="T18" fmla="*/ 2147483646 w 279"/>
                <a:gd name="T19" fmla="*/ 2147483646 h 204"/>
                <a:gd name="T20" fmla="*/ 2147483646 w 279"/>
                <a:gd name="T21" fmla="*/ 2147483646 h 204"/>
                <a:gd name="T22" fmla="*/ 2147483646 w 279"/>
                <a:gd name="T23" fmla="*/ 2147483646 h 204"/>
                <a:gd name="T24" fmla="*/ 2147483646 w 279"/>
                <a:gd name="T25" fmla="*/ 2147483646 h 204"/>
                <a:gd name="T26" fmla="*/ 2147483646 w 279"/>
                <a:gd name="T27" fmla="*/ 2147483646 h 204"/>
                <a:gd name="T28" fmla="*/ 2147483646 w 279"/>
                <a:gd name="T29" fmla="*/ 2147483646 h 204"/>
                <a:gd name="T30" fmla="*/ 2147483646 w 279"/>
                <a:gd name="T31" fmla="*/ 2147483646 h 204"/>
                <a:gd name="T32" fmla="*/ 2147483646 w 279"/>
                <a:gd name="T33" fmla="*/ 2147483646 h 204"/>
                <a:gd name="T34" fmla="*/ 2147483646 w 279"/>
                <a:gd name="T35" fmla="*/ 2147483646 h 204"/>
                <a:gd name="T36" fmla="*/ 2147483646 w 279"/>
                <a:gd name="T37" fmla="*/ 2147483646 h 204"/>
                <a:gd name="T38" fmla="*/ 2147483646 w 279"/>
                <a:gd name="T39" fmla="*/ 2147483646 h 204"/>
                <a:gd name="T40" fmla="*/ 2147483646 w 279"/>
                <a:gd name="T41" fmla="*/ 2147483646 h 204"/>
                <a:gd name="T42" fmla="*/ 2147483646 w 279"/>
                <a:gd name="T43" fmla="*/ 2147483646 h 204"/>
                <a:gd name="T44" fmla="*/ 2147483646 w 279"/>
                <a:gd name="T45" fmla="*/ 2147483646 h 204"/>
                <a:gd name="T46" fmla="*/ 2147483646 w 279"/>
                <a:gd name="T47" fmla="*/ 2147483646 h 204"/>
                <a:gd name="T48" fmla="*/ 2147483646 w 279"/>
                <a:gd name="T49" fmla="*/ 2147483646 h 204"/>
                <a:gd name="T50" fmla="*/ 2147483646 w 279"/>
                <a:gd name="T51" fmla="*/ 2147483646 h 204"/>
                <a:gd name="T52" fmla="*/ 2147483646 w 279"/>
                <a:gd name="T53" fmla="*/ 2147483646 h 204"/>
                <a:gd name="T54" fmla="*/ 2147483646 w 279"/>
                <a:gd name="T55" fmla="*/ 2147483646 h 204"/>
                <a:gd name="T56" fmla="*/ 2147483646 w 279"/>
                <a:gd name="T57" fmla="*/ 2147483646 h 204"/>
                <a:gd name="T58" fmla="*/ 2147483646 w 279"/>
                <a:gd name="T59" fmla="*/ 2147483646 h 204"/>
                <a:gd name="T60" fmla="*/ 2147483646 w 279"/>
                <a:gd name="T61" fmla="*/ 2147483646 h 204"/>
                <a:gd name="T62" fmla="*/ 2147483646 w 279"/>
                <a:gd name="T63" fmla="*/ 2147483646 h 204"/>
                <a:gd name="T64" fmla="*/ 0 w 279"/>
                <a:gd name="T65" fmla="*/ 2147483646 h 20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79" h="204">
                  <a:moveTo>
                    <a:pt x="0" y="56"/>
                  </a:moveTo>
                  <a:lnTo>
                    <a:pt x="33" y="87"/>
                  </a:lnTo>
                  <a:lnTo>
                    <a:pt x="46" y="123"/>
                  </a:lnTo>
                  <a:lnTo>
                    <a:pt x="59" y="142"/>
                  </a:lnTo>
                  <a:lnTo>
                    <a:pt x="59" y="173"/>
                  </a:lnTo>
                  <a:lnTo>
                    <a:pt x="59" y="179"/>
                  </a:lnTo>
                  <a:lnTo>
                    <a:pt x="80" y="188"/>
                  </a:lnTo>
                  <a:lnTo>
                    <a:pt x="102" y="196"/>
                  </a:lnTo>
                  <a:lnTo>
                    <a:pt x="112" y="199"/>
                  </a:lnTo>
                  <a:lnTo>
                    <a:pt x="122" y="202"/>
                  </a:lnTo>
                  <a:lnTo>
                    <a:pt x="130" y="203"/>
                  </a:lnTo>
                  <a:lnTo>
                    <a:pt x="139" y="204"/>
                  </a:lnTo>
                  <a:lnTo>
                    <a:pt x="142" y="203"/>
                  </a:lnTo>
                  <a:lnTo>
                    <a:pt x="146" y="201"/>
                  </a:lnTo>
                  <a:lnTo>
                    <a:pt x="148" y="198"/>
                  </a:lnTo>
                  <a:lnTo>
                    <a:pt x="151" y="194"/>
                  </a:lnTo>
                  <a:lnTo>
                    <a:pt x="156" y="183"/>
                  </a:lnTo>
                  <a:lnTo>
                    <a:pt x="160" y="172"/>
                  </a:lnTo>
                  <a:lnTo>
                    <a:pt x="165" y="160"/>
                  </a:lnTo>
                  <a:lnTo>
                    <a:pt x="172" y="149"/>
                  </a:lnTo>
                  <a:lnTo>
                    <a:pt x="176" y="145"/>
                  </a:lnTo>
                  <a:lnTo>
                    <a:pt x="181" y="141"/>
                  </a:lnTo>
                  <a:lnTo>
                    <a:pt x="186" y="138"/>
                  </a:lnTo>
                  <a:lnTo>
                    <a:pt x="192" y="136"/>
                  </a:lnTo>
                  <a:lnTo>
                    <a:pt x="201" y="137"/>
                  </a:lnTo>
                  <a:lnTo>
                    <a:pt x="209" y="138"/>
                  </a:lnTo>
                  <a:lnTo>
                    <a:pt x="215" y="140"/>
                  </a:lnTo>
                  <a:lnTo>
                    <a:pt x="220" y="142"/>
                  </a:lnTo>
                  <a:lnTo>
                    <a:pt x="225" y="145"/>
                  </a:lnTo>
                  <a:lnTo>
                    <a:pt x="228" y="148"/>
                  </a:lnTo>
                  <a:lnTo>
                    <a:pt x="230" y="151"/>
                  </a:lnTo>
                  <a:lnTo>
                    <a:pt x="231" y="154"/>
                  </a:lnTo>
                  <a:lnTo>
                    <a:pt x="234" y="160"/>
                  </a:lnTo>
                  <a:lnTo>
                    <a:pt x="234" y="164"/>
                  </a:lnTo>
                  <a:lnTo>
                    <a:pt x="232" y="167"/>
                  </a:lnTo>
                  <a:lnTo>
                    <a:pt x="231" y="167"/>
                  </a:lnTo>
                  <a:lnTo>
                    <a:pt x="232" y="160"/>
                  </a:lnTo>
                  <a:lnTo>
                    <a:pt x="234" y="153"/>
                  </a:lnTo>
                  <a:lnTo>
                    <a:pt x="236" y="147"/>
                  </a:lnTo>
                  <a:lnTo>
                    <a:pt x="238" y="140"/>
                  </a:lnTo>
                  <a:lnTo>
                    <a:pt x="243" y="127"/>
                  </a:lnTo>
                  <a:lnTo>
                    <a:pt x="245" y="117"/>
                  </a:lnTo>
                  <a:lnTo>
                    <a:pt x="250" y="117"/>
                  </a:lnTo>
                  <a:lnTo>
                    <a:pt x="254" y="115"/>
                  </a:lnTo>
                  <a:lnTo>
                    <a:pt x="260" y="113"/>
                  </a:lnTo>
                  <a:lnTo>
                    <a:pt x="264" y="110"/>
                  </a:lnTo>
                  <a:lnTo>
                    <a:pt x="272" y="104"/>
                  </a:lnTo>
                  <a:lnTo>
                    <a:pt x="279" y="99"/>
                  </a:lnTo>
                  <a:lnTo>
                    <a:pt x="265" y="87"/>
                  </a:lnTo>
                  <a:lnTo>
                    <a:pt x="252" y="75"/>
                  </a:lnTo>
                  <a:lnTo>
                    <a:pt x="239" y="66"/>
                  </a:lnTo>
                  <a:lnTo>
                    <a:pt x="227" y="58"/>
                  </a:lnTo>
                  <a:lnTo>
                    <a:pt x="215" y="51"/>
                  </a:lnTo>
                  <a:lnTo>
                    <a:pt x="204" y="44"/>
                  </a:lnTo>
                  <a:lnTo>
                    <a:pt x="194" y="38"/>
                  </a:lnTo>
                  <a:lnTo>
                    <a:pt x="185" y="31"/>
                  </a:lnTo>
                  <a:lnTo>
                    <a:pt x="172" y="31"/>
                  </a:lnTo>
                  <a:lnTo>
                    <a:pt x="146" y="68"/>
                  </a:lnTo>
                  <a:lnTo>
                    <a:pt x="112" y="50"/>
                  </a:lnTo>
                  <a:lnTo>
                    <a:pt x="79" y="25"/>
                  </a:lnTo>
                  <a:lnTo>
                    <a:pt x="33" y="0"/>
                  </a:lnTo>
                  <a:lnTo>
                    <a:pt x="52" y="12"/>
                  </a:lnTo>
                  <a:lnTo>
                    <a:pt x="72" y="74"/>
                  </a:lnTo>
                  <a:lnTo>
                    <a:pt x="46" y="62"/>
                  </a:lnTo>
                  <a:lnTo>
                    <a:pt x="19" y="50"/>
                  </a:lnTo>
                  <a:lnTo>
                    <a:pt x="0" y="5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91" name="Freeform 290"/>
            <p:cNvSpPr>
              <a:spLocks/>
            </p:cNvSpPr>
            <p:nvPr/>
          </p:nvSpPr>
          <p:spPr bwMode="auto">
            <a:xfrm>
              <a:off x="5946733" y="2295815"/>
              <a:ext cx="209550" cy="150812"/>
            </a:xfrm>
            <a:custGeom>
              <a:avLst/>
              <a:gdLst>
                <a:gd name="T0" fmla="*/ 2147483646 w 485"/>
                <a:gd name="T1" fmla="*/ 2147483646 h 291"/>
                <a:gd name="T2" fmla="*/ 2147483646 w 485"/>
                <a:gd name="T3" fmla="*/ 2147483646 h 291"/>
                <a:gd name="T4" fmla="*/ 2147483646 w 485"/>
                <a:gd name="T5" fmla="*/ 2147483646 h 291"/>
                <a:gd name="T6" fmla="*/ 2147483646 w 485"/>
                <a:gd name="T7" fmla="*/ 2147483646 h 291"/>
                <a:gd name="T8" fmla="*/ 2147483646 w 485"/>
                <a:gd name="T9" fmla="*/ 2147483646 h 291"/>
                <a:gd name="T10" fmla="*/ 2147483646 w 485"/>
                <a:gd name="T11" fmla="*/ 2147483646 h 291"/>
                <a:gd name="T12" fmla="*/ 2147483646 w 485"/>
                <a:gd name="T13" fmla="*/ 2147483646 h 291"/>
                <a:gd name="T14" fmla="*/ 2147483646 w 485"/>
                <a:gd name="T15" fmla="*/ 2147483646 h 291"/>
                <a:gd name="T16" fmla="*/ 2147483646 w 485"/>
                <a:gd name="T17" fmla="*/ 2147483646 h 291"/>
                <a:gd name="T18" fmla="*/ 2147483646 w 485"/>
                <a:gd name="T19" fmla="*/ 2147483646 h 291"/>
                <a:gd name="T20" fmla="*/ 2147483646 w 485"/>
                <a:gd name="T21" fmla="*/ 2147483646 h 291"/>
                <a:gd name="T22" fmla="*/ 2147483646 w 485"/>
                <a:gd name="T23" fmla="*/ 2147483646 h 291"/>
                <a:gd name="T24" fmla="*/ 2147483646 w 485"/>
                <a:gd name="T25" fmla="*/ 2147483646 h 291"/>
                <a:gd name="T26" fmla="*/ 2147483646 w 485"/>
                <a:gd name="T27" fmla="*/ 2147483646 h 291"/>
                <a:gd name="T28" fmla="*/ 2147483646 w 485"/>
                <a:gd name="T29" fmla="*/ 2147483646 h 291"/>
                <a:gd name="T30" fmla="*/ 0 w 485"/>
                <a:gd name="T31" fmla="*/ 2147483646 h 291"/>
                <a:gd name="T32" fmla="*/ 2147483646 w 485"/>
                <a:gd name="T33" fmla="*/ 2147483646 h 291"/>
                <a:gd name="T34" fmla="*/ 2147483646 w 485"/>
                <a:gd name="T35" fmla="*/ 2147483646 h 291"/>
                <a:gd name="T36" fmla="*/ 2147483646 w 485"/>
                <a:gd name="T37" fmla="*/ 2147483646 h 291"/>
                <a:gd name="T38" fmla="*/ 2147483646 w 485"/>
                <a:gd name="T39" fmla="*/ 2147483646 h 291"/>
                <a:gd name="T40" fmla="*/ 2147483646 w 485"/>
                <a:gd name="T41" fmla="*/ 2147483646 h 291"/>
                <a:gd name="T42" fmla="*/ 2147483646 w 485"/>
                <a:gd name="T43" fmla="*/ 2147483646 h 291"/>
                <a:gd name="T44" fmla="*/ 2147483646 w 485"/>
                <a:gd name="T45" fmla="*/ 2147483646 h 291"/>
                <a:gd name="T46" fmla="*/ 2147483646 w 485"/>
                <a:gd name="T47" fmla="*/ 2147483646 h 291"/>
                <a:gd name="T48" fmla="*/ 2147483646 w 485"/>
                <a:gd name="T49" fmla="*/ 2147483646 h 291"/>
                <a:gd name="T50" fmla="*/ 2147483646 w 485"/>
                <a:gd name="T51" fmla="*/ 2147483646 h 291"/>
                <a:gd name="T52" fmla="*/ 2147483646 w 485"/>
                <a:gd name="T53" fmla="*/ 2147483646 h 291"/>
                <a:gd name="T54" fmla="*/ 2147483646 w 485"/>
                <a:gd name="T55" fmla="*/ 2147483646 h 291"/>
                <a:gd name="T56" fmla="*/ 2147483646 w 485"/>
                <a:gd name="T57" fmla="*/ 2147483646 h 291"/>
                <a:gd name="T58" fmla="*/ 2147483646 w 485"/>
                <a:gd name="T59" fmla="*/ 2147483646 h 291"/>
                <a:gd name="T60" fmla="*/ 2147483646 w 485"/>
                <a:gd name="T61" fmla="*/ 2147483646 h 291"/>
                <a:gd name="T62" fmla="*/ 2147483646 w 485"/>
                <a:gd name="T63" fmla="*/ 2147483646 h 291"/>
                <a:gd name="T64" fmla="*/ 2147483646 w 485"/>
                <a:gd name="T65" fmla="*/ 2147483646 h 291"/>
                <a:gd name="T66" fmla="*/ 2147483646 w 485"/>
                <a:gd name="T67" fmla="*/ 2147483646 h 291"/>
                <a:gd name="T68" fmla="*/ 2147483646 w 485"/>
                <a:gd name="T69" fmla="*/ 2147483646 h 291"/>
                <a:gd name="T70" fmla="*/ 2147483646 w 485"/>
                <a:gd name="T71" fmla="*/ 2147483646 h 291"/>
                <a:gd name="T72" fmla="*/ 2147483646 w 485"/>
                <a:gd name="T73" fmla="*/ 2147483646 h 291"/>
                <a:gd name="T74" fmla="*/ 2147483646 w 485"/>
                <a:gd name="T75" fmla="*/ 0 h 29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85" h="291">
                  <a:moveTo>
                    <a:pt x="206" y="6"/>
                  </a:moveTo>
                  <a:lnTo>
                    <a:pt x="252" y="20"/>
                  </a:lnTo>
                  <a:lnTo>
                    <a:pt x="292" y="20"/>
                  </a:lnTo>
                  <a:lnTo>
                    <a:pt x="300" y="44"/>
                  </a:lnTo>
                  <a:lnTo>
                    <a:pt x="339" y="32"/>
                  </a:lnTo>
                  <a:lnTo>
                    <a:pt x="372" y="44"/>
                  </a:lnTo>
                  <a:lnTo>
                    <a:pt x="379" y="93"/>
                  </a:lnTo>
                  <a:lnTo>
                    <a:pt x="425" y="131"/>
                  </a:lnTo>
                  <a:lnTo>
                    <a:pt x="459" y="149"/>
                  </a:lnTo>
                  <a:lnTo>
                    <a:pt x="485" y="167"/>
                  </a:lnTo>
                  <a:lnTo>
                    <a:pt x="459" y="186"/>
                  </a:lnTo>
                  <a:lnTo>
                    <a:pt x="412" y="173"/>
                  </a:lnTo>
                  <a:lnTo>
                    <a:pt x="418" y="198"/>
                  </a:lnTo>
                  <a:lnTo>
                    <a:pt x="433" y="210"/>
                  </a:lnTo>
                  <a:lnTo>
                    <a:pt x="433" y="241"/>
                  </a:lnTo>
                  <a:lnTo>
                    <a:pt x="392" y="241"/>
                  </a:lnTo>
                  <a:lnTo>
                    <a:pt x="385" y="266"/>
                  </a:lnTo>
                  <a:lnTo>
                    <a:pt x="385" y="291"/>
                  </a:lnTo>
                  <a:lnTo>
                    <a:pt x="339" y="278"/>
                  </a:lnTo>
                  <a:lnTo>
                    <a:pt x="285" y="266"/>
                  </a:lnTo>
                  <a:lnTo>
                    <a:pt x="239" y="272"/>
                  </a:lnTo>
                  <a:lnTo>
                    <a:pt x="173" y="254"/>
                  </a:lnTo>
                  <a:lnTo>
                    <a:pt x="113" y="254"/>
                  </a:lnTo>
                  <a:lnTo>
                    <a:pt x="60" y="266"/>
                  </a:lnTo>
                  <a:lnTo>
                    <a:pt x="20" y="278"/>
                  </a:lnTo>
                  <a:lnTo>
                    <a:pt x="15" y="271"/>
                  </a:lnTo>
                  <a:lnTo>
                    <a:pt x="11" y="264"/>
                  </a:lnTo>
                  <a:lnTo>
                    <a:pt x="8" y="257"/>
                  </a:lnTo>
                  <a:lnTo>
                    <a:pt x="5" y="251"/>
                  </a:lnTo>
                  <a:lnTo>
                    <a:pt x="3" y="244"/>
                  </a:lnTo>
                  <a:lnTo>
                    <a:pt x="1" y="237"/>
                  </a:lnTo>
                  <a:lnTo>
                    <a:pt x="0" y="229"/>
                  </a:lnTo>
                  <a:lnTo>
                    <a:pt x="0" y="222"/>
                  </a:lnTo>
                  <a:lnTo>
                    <a:pt x="5" y="219"/>
                  </a:lnTo>
                  <a:lnTo>
                    <a:pt x="10" y="214"/>
                  </a:lnTo>
                  <a:lnTo>
                    <a:pt x="14" y="207"/>
                  </a:lnTo>
                  <a:lnTo>
                    <a:pt x="20" y="198"/>
                  </a:lnTo>
                  <a:lnTo>
                    <a:pt x="23" y="189"/>
                  </a:lnTo>
                  <a:lnTo>
                    <a:pt x="27" y="178"/>
                  </a:lnTo>
                  <a:lnTo>
                    <a:pt x="31" y="166"/>
                  </a:lnTo>
                  <a:lnTo>
                    <a:pt x="33" y="155"/>
                  </a:lnTo>
                  <a:lnTo>
                    <a:pt x="41" y="137"/>
                  </a:lnTo>
                  <a:lnTo>
                    <a:pt x="44" y="131"/>
                  </a:lnTo>
                  <a:lnTo>
                    <a:pt x="48" y="126"/>
                  </a:lnTo>
                  <a:lnTo>
                    <a:pt x="54" y="123"/>
                  </a:lnTo>
                  <a:lnTo>
                    <a:pt x="60" y="119"/>
                  </a:lnTo>
                  <a:lnTo>
                    <a:pt x="75" y="115"/>
                  </a:lnTo>
                  <a:lnTo>
                    <a:pt x="87" y="111"/>
                  </a:lnTo>
                  <a:lnTo>
                    <a:pt x="87" y="109"/>
                  </a:lnTo>
                  <a:lnTo>
                    <a:pt x="89" y="106"/>
                  </a:lnTo>
                  <a:lnTo>
                    <a:pt x="91" y="103"/>
                  </a:lnTo>
                  <a:lnTo>
                    <a:pt x="94" y="100"/>
                  </a:lnTo>
                  <a:lnTo>
                    <a:pt x="98" y="97"/>
                  </a:lnTo>
                  <a:lnTo>
                    <a:pt x="101" y="95"/>
                  </a:lnTo>
                  <a:lnTo>
                    <a:pt x="103" y="94"/>
                  </a:lnTo>
                  <a:lnTo>
                    <a:pt x="106" y="93"/>
                  </a:lnTo>
                  <a:lnTo>
                    <a:pt x="106" y="81"/>
                  </a:lnTo>
                  <a:lnTo>
                    <a:pt x="106" y="76"/>
                  </a:lnTo>
                  <a:lnTo>
                    <a:pt x="107" y="72"/>
                  </a:lnTo>
                  <a:lnTo>
                    <a:pt x="109" y="70"/>
                  </a:lnTo>
                  <a:lnTo>
                    <a:pt x="110" y="68"/>
                  </a:lnTo>
                  <a:lnTo>
                    <a:pt x="113" y="67"/>
                  </a:lnTo>
                  <a:lnTo>
                    <a:pt x="117" y="68"/>
                  </a:lnTo>
                  <a:lnTo>
                    <a:pt x="122" y="69"/>
                  </a:lnTo>
                  <a:lnTo>
                    <a:pt x="126" y="69"/>
                  </a:lnTo>
                  <a:lnTo>
                    <a:pt x="128" y="69"/>
                  </a:lnTo>
                  <a:lnTo>
                    <a:pt x="129" y="68"/>
                  </a:lnTo>
                  <a:lnTo>
                    <a:pt x="132" y="66"/>
                  </a:lnTo>
                  <a:lnTo>
                    <a:pt x="133" y="62"/>
                  </a:lnTo>
                  <a:lnTo>
                    <a:pt x="134" y="56"/>
                  </a:lnTo>
                  <a:lnTo>
                    <a:pt x="137" y="48"/>
                  </a:lnTo>
                  <a:lnTo>
                    <a:pt x="139" y="44"/>
                  </a:lnTo>
                  <a:lnTo>
                    <a:pt x="142" y="41"/>
                  </a:lnTo>
                  <a:lnTo>
                    <a:pt x="144" y="39"/>
                  </a:lnTo>
                  <a:lnTo>
                    <a:pt x="146" y="38"/>
                  </a:lnTo>
                  <a:lnTo>
                    <a:pt x="213" y="0"/>
                  </a:lnTo>
                  <a:lnTo>
                    <a:pt x="206" y="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92" name="Freeform 291"/>
            <p:cNvSpPr>
              <a:spLocks/>
            </p:cNvSpPr>
            <p:nvPr/>
          </p:nvSpPr>
          <p:spPr bwMode="auto">
            <a:xfrm>
              <a:off x="5803858" y="2627603"/>
              <a:ext cx="82550" cy="87313"/>
            </a:xfrm>
            <a:custGeom>
              <a:avLst/>
              <a:gdLst>
                <a:gd name="T0" fmla="*/ 2147483646 w 186"/>
                <a:gd name="T1" fmla="*/ 2147483646 h 166"/>
                <a:gd name="T2" fmla="*/ 2147483646 w 186"/>
                <a:gd name="T3" fmla="*/ 2147483646 h 166"/>
                <a:gd name="T4" fmla="*/ 2147483646 w 186"/>
                <a:gd name="T5" fmla="*/ 2147483646 h 166"/>
                <a:gd name="T6" fmla="*/ 2147483646 w 186"/>
                <a:gd name="T7" fmla="*/ 2147483646 h 166"/>
                <a:gd name="T8" fmla="*/ 2147483646 w 186"/>
                <a:gd name="T9" fmla="*/ 2147483646 h 166"/>
                <a:gd name="T10" fmla="*/ 2147483646 w 186"/>
                <a:gd name="T11" fmla="*/ 2147483646 h 166"/>
                <a:gd name="T12" fmla="*/ 2147483646 w 186"/>
                <a:gd name="T13" fmla="*/ 2147483646 h 166"/>
                <a:gd name="T14" fmla="*/ 2147483646 w 186"/>
                <a:gd name="T15" fmla="*/ 2147483646 h 166"/>
                <a:gd name="T16" fmla="*/ 2147483646 w 186"/>
                <a:gd name="T17" fmla="*/ 2147483646 h 166"/>
                <a:gd name="T18" fmla="*/ 2147483646 w 186"/>
                <a:gd name="T19" fmla="*/ 2147483646 h 166"/>
                <a:gd name="T20" fmla="*/ 0 w 186"/>
                <a:gd name="T21" fmla="*/ 2147483646 h 166"/>
                <a:gd name="T22" fmla="*/ 0 w 186"/>
                <a:gd name="T23" fmla="*/ 0 h 166"/>
                <a:gd name="T24" fmla="*/ 2147483646 w 186"/>
                <a:gd name="T25" fmla="*/ 2147483646 h 166"/>
                <a:gd name="T26" fmla="*/ 2147483646 w 186"/>
                <a:gd name="T27" fmla="*/ 2147483646 h 166"/>
                <a:gd name="T28" fmla="*/ 2147483646 w 186"/>
                <a:gd name="T29" fmla="*/ 2147483646 h 166"/>
                <a:gd name="T30" fmla="*/ 2147483646 w 186"/>
                <a:gd name="T31" fmla="*/ 2147483646 h 166"/>
                <a:gd name="T32" fmla="*/ 2147483646 w 186"/>
                <a:gd name="T33" fmla="*/ 2147483646 h 166"/>
                <a:gd name="T34" fmla="*/ 2147483646 w 186"/>
                <a:gd name="T35" fmla="*/ 2147483646 h 166"/>
                <a:gd name="T36" fmla="*/ 2147483646 w 186"/>
                <a:gd name="T37" fmla="*/ 2147483646 h 166"/>
                <a:gd name="T38" fmla="*/ 2147483646 w 186"/>
                <a:gd name="T39" fmla="*/ 0 h 166"/>
                <a:gd name="T40" fmla="*/ 2147483646 w 186"/>
                <a:gd name="T41" fmla="*/ 2147483646 h 166"/>
                <a:gd name="T42" fmla="*/ 2147483646 w 186"/>
                <a:gd name="T43" fmla="*/ 2147483646 h 166"/>
                <a:gd name="T44" fmla="*/ 2147483646 w 186"/>
                <a:gd name="T45" fmla="*/ 2147483646 h 166"/>
                <a:gd name="T46" fmla="*/ 2147483646 w 186"/>
                <a:gd name="T47" fmla="*/ 2147483646 h 166"/>
                <a:gd name="T48" fmla="*/ 2147483646 w 186"/>
                <a:gd name="T49" fmla="*/ 2147483646 h 166"/>
                <a:gd name="T50" fmla="*/ 2147483646 w 186"/>
                <a:gd name="T51" fmla="*/ 2147483646 h 166"/>
                <a:gd name="T52" fmla="*/ 2147483646 w 186"/>
                <a:gd name="T53" fmla="*/ 2147483646 h 166"/>
                <a:gd name="T54" fmla="*/ 2147483646 w 186"/>
                <a:gd name="T55" fmla="*/ 2147483646 h 166"/>
                <a:gd name="T56" fmla="*/ 2147483646 w 186"/>
                <a:gd name="T57" fmla="*/ 2147483646 h 166"/>
                <a:gd name="T58" fmla="*/ 2147483646 w 186"/>
                <a:gd name="T59" fmla="*/ 2147483646 h 166"/>
                <a:gd name="T60" fmla="*/ 2147483646 w 186"/>
                <a:gd name="T61" fmla="*/ 2147483646 h 16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186" h="166">
                  <a:moveTo>
                    <a:pt x="86" y="147"/>
                  </a:moveTo>
                  <a:lnTo>
                    <a:pt x="83" y="136"/>
                  </a:lnTo>
                  <a:lnTo>
                    <a:pt x="78" y="127"/>
                  </a:lnTo>
                  <a:lnTo>
                    <a:pt x="74" y="118"/>
                  </a:lnTo>
                  <a:lnTo>
                    <a:pt x="70" y="110"/>
                  </a:lnTo>
                  <a:lnTo>
                    <a:pt x="60" y="95"/>
                  </a:lnTo>
                  <a:lnTo>
                    <a:pt x="49" y="82"/>
                  </a:lnTo>
                  <a:lnTo>
                    <a:pt x="37" y="70"/>
                  </a:lnTo>
                  <a:lnTo>
                    <a:pt x="25" y="56"/>
                  </a:lnTo>
                  <a:lnTo>
                    <a:pt x="13" y="38"/>
                  </a:lnTo>
                  <a:lnTo>
                    <a:pt x="0" y="18"/>
                  </a:lnTo>
                  <a:lnTo>
                    <a:pt x="0" y="0"/>
                  </a:lnTo>
                  <a:lnTo>
                    <a:pt x="7" y="2"/>
                  </a:lnTo>
                  <a:lnTo>
                    <a:pt x="14" y="3"/>
                  </a:lnTo>
                  <a:lnTo>
                    <a:pt x="20" y="4"/>
                  </a:lnTo>
                  <a:lnTo>
                    <a:pt x="27" y="4"/>
                  </a:lnTo>
                  <a:lnTo>
                    <a:pt x="33" y="4"/>
                  </a:lnTo>
                  <a:lnTo>
                    <a:pt x="40" y="3"/>
                  </a:lnTo>
                  <a:lnTo>
                    <a:pt x="47" y="2"/>
                  </a:lnTo>
                  <a:lnTo>
                    <a:pt x="53" y="0"/>
                  </a:lnTo>
                  <a:lnTo>
                    <a:pt x="140" y="12"/>
                  </a:lnTo>
                  <a:lnTo>
                    <a:pt x="186" y="91"/>
                  </a:lnTo>
                  <a:lnTo>
                    <a:pt x="171" y="112"/>
                  </a:lnTo>
                  <a:lnTo>
                    <a:pt x="155" y="129"/>
                  </a:lnTo>
                  <a:lnTo>
                    <a:pt x="149" y="137"/>
                  </a:lnTo>
                  <a:lnTo>
                    <a:pt x="144" y="145"/>
                  </a:lnTo>
                  <a:lnTo>
                    <a:pt x="142" y="150"/>
                  </a:lnTo>
                  <a:lnTo>
                    <a:pt x="141" y="156"/>
                  </a:lnTo>
                  <a:lnTo>
                    <a:pt x="140" y="161"/>
                  </a:lnTo>
                  <a:lnTo>
                    <a:pt x="140" y="166"/>
                  </a:lnTo>
                  <a:lnTo>
                    <a:pt x="86" y="147"/>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93" name="Freeform 292"/>
            <p:cNvSpPr>
              <a:spLocks/>
            </p:cNvSpPr>
            <p:nvPr/>
          </p:nvSpPr>
          <p:spPr bwMode="auto">
            <a:xfrm>
              <a:off x="4168733" y="4064290"/>
              <a:ext cx="82550" cy="57150"/>
            </a:xfrm>
            <a:custGeom>
              <a:avLst/>
              <a:gdLst>
                <a:gd name="T0" fmla="*/ 2147483646 w 186"/>
                <a:gd name="T1" fmla="*/ 2147483646 h 104"/>
                <a:gd name="T2" fmla="*/ 2147483646 w 186"/>
                <a:gd name="T3" fmla="*/ 2147483646 h 104"/>
                <a:gd name="T4" fmla="*/ 2147483646 w 186"/>
                <a:gd name="T5" fmla="*/ 2147483646 h 104"/>
                <a:gd name="T6" fmla="*/ 2147483646 w 186"/>
                <a:gd name="T7" fmla="*/ 2147483646 h 104"/>
                <a:gd name="T8" fmla="*/ 2147483646 w 186"/>
                <a:gd name="T9" fmla="*/ 2147483646 h 104"/>
                <a:gd name="T10" fmla="*/ 2147483646 w 186"/>
                <a:gd name="T11" fmla="*/ 2147483646 h 104"/>
                <a:gd name="T12" fmla="*/ 2147483646 w 186"/>
                <a:gd name="T13" fmla="*/ 2147483646 h 104"/>
                <a:gd name="T14" fmla="*/ 2147483646 w 186"/>
                <a:gd name="T15" fmla="*/ 2147483646 h 104"/>
                <a:gd name="T16" fmla="*/ 2147483646 w 186"/>
                <a:gd name="T17" fmla="*/ 2147483646 h 104"/>
                <a:gd name="T18" fmla="*/ 2147483646 w 186"/>
                <a:gd name="T19" fmla="*/ 2147483646 h 104"/>
                <a:gd name="T20" fmla="*/ 2147483646 w 186"/>
                <a:gd name="T21" fmla="*/ 2147483646 h 104"/>
                <a:gd name="T22" fmla="*/ 2147483646 w 186"/>
                <a:gd name="T23" fmla="*/ 2147483646 h 104"/>
                <a:gd name="T24" fmla="*/ 2147483646 w 186"/>
                <a:gd name="T25" fmla="*/ 2147483646 h 104"/>
                <a:gd name="T26" fmla="*/ 2147483646 w 186"/>
                <a:gd name="T27" fmla="*/ 0 h 104"/>
                <a:gd name="T28" fmla="*/ 2147483646 w 186"/>
                <a:gd name="T29" fmla="*/ 0 h 104"/>
                <a:gd name="T30" fmla="*/ 2147483646 w 186"/>
                <a:gd name="T31" fmla="*/ 2147483646 h 104"/>
                <a:gd name="T32" fmla="*/ 2147483646 w 186"/>
                <a:gd name="T33" fmla="*/ 2147483646 h 104"/>
                <a:gd name="T34" fmla="*/ 2147483646 w 186"/>
                <a:gd name="T35" fmla="*/ 2147483646 h 104"/>
                <a:gd name="T36" fmla="*/ 2147483646 w 186"/>
                <a:gd name="T37" fmla="*/ 2147483646 h 104"/>
                <a:gd name="T38" fmla="*/ 2147483646 w 186"/>
                <a:gd name="T39" fmla="*/ 2147483646 h 104"/>
                <a:gd name="T40" fmla="*/ 2147483646 w 186"/>
                <a:gd name="T41" fmla="*/ 2147483646 h 104"/>
                <a:gd name="T42" fmla="*/ 2147483646 w 186"/>
                <a:gd name="T43" fmla="*/ 2147483646 h 104"/>
                <a:gd name="T44" fmla="*/ 2147483646 w 186"/>
                <a:gd name="T45" fmla="*/ 2147483646 h 104"/>
                <a:gd name="T46" fmla="*/ 2147483646 w 186"/>
                <a:gd name="T47" fmla="*/ 2147483646 h 104"/>
                <a:gd name="T48" fmla="*/ 0 w 186"/>
                <a:gd name="T49" fmla="*/ 2147483646 h 104"/>
                <a:gd name="T50" fmla="*/ 2147483646 w 186"/>
                <a:gd name="T51" fmla="*/ 2147483646 h 104"/>
                <a:gd name="T52" fmla="*/ 2147483646 w 186"/>
                <a:gd name="T53" fmla="*/ 2147483646 h 104"/>
                <a:gd name="T54" fmla="*/ 2147483646 w 186"/>
                <a:gd name="T55" fmla="*/ 2147483646 h 104"/>
                <a:gd name="T56" fmla="*/ 2147483646 w 186"/>
                <a:gd name="T57" fmla="*/ 2147483646 h 104"/>
                <a:gd name="T58" fmla="*/ 2147483646 w 186"/>
                <a:gd name="T59" fmla="*/ 2147483646 h 104"/>
                <a:gd name="T60" fmla="*/ 2147483646 w 186"/>
                <a:gd name="T61" fmla="*/ 2147483646 h 104"/>
                <a:gd name="T62" fmla="*/ 2147483646 w 186"/>
                <a:gd name="T63" fmla="*/ 2147483646 h 104"/>
                <a:gd name="T64" fmla="*/ 2147483646 w 186"/>
                <a:gd name="T65" fmla="*/ 2147483646 h 104"/>
                <a:gd name="T66" fmla="*/ 2147483646 w 186"/>
                <a:gd name="T67" fmla="*/ 2147483646 h 104"/>
                <a:gd name="T68" fmla="*/ 2147483646 w 186"/>
                <a:gd name="T69" fmla="*/ 2147483646 h 104"/>
                <a:gd name="T70" fmla="*/ 2147483646 w 186"/>
                <a:gd name="T71" fmla="*/ 2147483646 h 104"/>
                <a:gd name="T72" fmla="*/ 2147483646 w 186"/>
                <a:gd name="T73" fmla="*/ 2147483646 h 104"/>
                <a:gd name="T74" fmla="*/ 2147483646 w 186"/>
                <a:gd name="T75" fmla="*/ 2147483646 h 104"/>
                <a:gd name="T76" fmla="*/ 2147483646 w 186"/>
                <a:gd name="T77" fmla="*/ 2147483646 h 104"/>
                <a:gd name="T78" fmla="*/ 2147483646 w 186"/>
                <a:gd name="T79" fmla="*/ 2147483646 h 104"/>
                <a:gd name="T80" fmla="*/ 2147483646 w 186"/>
                <a:gd name="T81" fmla="*/ 2147483646 h 104"/>
                <a:gd name="T82" fmla="*/ 2147483646 w 186"/>
                <a:gd name="T83" fmla="*/ 2147483646 h 104"/>
                <a:gd name="T84" fmla="*/ 2147483646 w 186"/>
                <a:gd name="T85" fmla="*/ 2147483646 h 104"/>
                <a:gd name="T86" fmla="*/ 2147483646 w 186"/>
                <a:gd name="T87" fmla="*/ 2147483646 h 104"/>
                <a:gd name="T88" fmla="*/ 2147483646 w 186"/>
                <a:gd name="T89" fmla="*/ 2147483646 h 104"/>
                <a:gd name="T90" fmla="*/ 2147483646 w 186"/>
                <a:gd name="T91" fmla="*/ 2147483646 h 104"/>
                <a:gd name="T92" fmla="*/ 2147483646 w 186"/>
                <a:gd name="T93" fmla="*/ 2147483646 h 104"/>
                <a:gd name="T94" fmla="*/ 2147483646 w 186"/>
                <a:gd name="T95" fmla="*/ 2147483646 h 104"/>
                <a:gd name="T96" fmla="*/ 2147483646 w 186"/>
                <a:gd name="T97" fmla="*/ 2147483646 h 10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86" h="104">
                  <a:moveTo>
                    <a:pt x="153" y="21"/>
                  </a:moveTo>
                  <a:lnTo>
                    <a:pt x="146" y="21"/>
                  </a:lnTo>
                  <a:lnTo>
                    <a:pt x="141" y="20"/>
                  </a:lnTo>
                  <a:lnTo>
                    <a:pt x="136" y="18"/>
                  </a:lnTo>
                  <a:lnTo>
                    <a:pt x="133" y="15"/>
                  </a:lnTo>
                  <a:lnTo>
                    <a:pt x="130" y="13"/>
                  </a:lnTo>
                  <a:lnTo>
                    <a:pt x="125" y="11"/>
                  </a:lnTo>
                  <a:lnTo>
                    <a:pt x="120" y="10"/>
                  </a:lnTo>
                  <a:lnTo>
                    <a:pt x="113" y="9"/>
                  </a:lnTo>
                  <a:lnTo>
                    <a:pt x="100" y="8"/>
                  </a:lnTo>
                  <a:lnTo>
                    <a:pt x="88" y="6"/>
                  </a:lnTo>
                  <a:lnTo>
                    <a:pt x="75" y="3"/>
                  </a:lnTo>
                  <a:lnTo>
                    <a:pt x="64" y="1"/>
                  </a:lnTo>
                  <a:lnTo>
                    <a:pt x="60" y="0"/>
                  </a:lnTo>
                  <a:lnTo>
                    <a:pt x="54" y="0"/>
                  </a:lnTo>
                  <a:lnTo>
                    <a:pt x="51" y="1"/>
                  </a:lnTo>
                  <a:lnTo>
                    <a:pt x="46" y="2"/>
                  </a:lnTo>
                  <a:lnTo>
                    <a:pt x="44" y="4"/>
                  </a:lnTo>
                  <a:lnTo>
                    <a:pt x="42" y="6"/>
                  </a:lnTo>
                  <a:lnTo>
                    <a:pt x="41" y="10"/>
                  </a:lnTo>
                  <a:lnTo>
                    <a:pt x="40" y="15"/>
                  </a:lnTo>
                  <a:lnTo>
                    <a:pt x="34" y="27"/>
                  </a:lnTo>
                  <a:lnTo>
                    <a:pt x="20" y="47"/>
                  </a:lnTo>
                  <a:lnTo>
                    <a:pt x="7" y="66"/>
                  </a:lnTo>
                  <a:lnTo>
                    <a:pt x="0" y="77"/>
                  </a:lnTo>
                  <a:lnTo>
                    <a:pt x="8" y="77"/>
                  </a:lnTo>
                  <a:lnTo>
                    <a:pt x="16" y="78"/>
                  </a:lnTo>
                  <a:lnTo>
                    <a:pt x="21" y="79"/>
                  </a:lnTo>
                  <a:lnTo>
                    <a:pt x="25" y="81"/>
                  </a:lnTo>
                  <a:lnTo>
                    <a:pt x="33" y="85"/>
                  </a:lnTo>
                  <a:lnTo>
                    <a:pt x="40" y="89"/>
                  </a:lnTo>
                  <a:lnTo>
                    <a:pt x="45" y="94"/>
                  </a:lnTo>
                  <a:lnTo>
                    <a:pt x="52" y="98"/>
                  </a:lnTo>
                  <a:lnTo>
                    <a:pt x="56" y="100"/>
                  </a:lnTo>
                  <a:lnTo>
                    <a:pt x="61" y="101"/>
                  </a:lnTo>
                  <a:lnTo>
                    <a:pt x="66" y="102"/>
                  </a:lnTo>
                  <a:lnTo>
                    <a:pt x="74" y="102"/>
                  </a:lnTo>
                  <a:lnTo>
                    <a:pt x="107" y="103"/>
                  </a:lnTo>
                  <a:lnTo>
                    <a:pt x="131" y="104"/>
                  </a:lnTo>
                  <a:lnTo>
                    <a:pt x="135" y="103"/>
                  </a:lnTo>
                  <a:lnTo>
                    <a:pt x="139" y="102"/>
                  </a:lnTo>
                  <a:lnTo>
                    <a:pt x="142" y="100"/>
                  </a:lnTo>
                  <a:lnTo>
                    <a:pt x="145" y="97"/>
                  </a:lnTo>
                  <a:lnTo>
                    <a:pt x="147" y="94"/>
                  </a:lnTo>
                  <a:lnTo>
                    <a:pt x="150" y="88"/>
                  </a:lnTo>
                  <a:lnTo>
                    <a:pt x="152" y="83"/>
                  </a:lnTo>
                  <a:lnTo>
                    <a:pt x="153" y="77"/>
                  </a:lnTo>
                  <a:lnTo>
                    <a:pt x="186" y="27"/>
                  </a:lnTo>
                  <a:lnTo>
                    <a:pt x="153" y="21"/>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94" name="Freeform 293"/>
            <p:cNvSpPr>
              <a:spLocks/>
            </p:cNvSpPr>
            <p:nvPr/>
          </p:nvSpPr>
          <p:spPr bwMode="auto">
            <a:xfrm>
              <a:off x="5962608" y="2662527"/>
              <a:ext cx="133350" cy="96838"/>
            </a:xfrm>
            <a:custGeom>
              <a:avLst/>
              <a:gdLst>
                <a:gd name="T0" fmla="*/ 2147483646 w 311"/>
                <a:gd name="T1" fmla="*/ 2147483646 h 179"/>
                <a:gd name="T2" fmla="*/ 2147483646 w 311"/>
                <a:gd name="T3" fmla="*/ 2147483646 h 179"/>
                <a:gd name="T4" fmla="*/ 2147483646 w 311"/>
                <a:gd name="T5" fmla="*/ 2147483646 h 179"/>
                <a:gd name="T6" fmla="*/ 2147483646 w 311"/>
                <a:gd name="T7" fmla="*/ 2147483646 h 179"/>
                <a:gd name="T8" fmla="*/ 2147483646 w 311"/>
                <a:gd name="T9" fmla="*/ 0 h 179"/>
                <a:gd name="T10" fmla="*/ 2147483646 w 311"/>
                <a:gd name="T11" fmla="*/ 2147483646 h 179"/>
                <a:gd name="T12" fmla="*/ 2147483646 w 311"/>
                <a:gd name="T13" fmla="*/ 2147483646 h 179"/>
                <a:gd name="T14" fmla="*/ 2147483646 w 311"/>
                <a:gd name="T15" fmla="*/ 2147483646 h 179"/>
                <a:gd name="T16" fmla="*/ 2147483646 w 311"/>
                <a:gd name="T17" fmla="*/ 2147483646 h 179"/>
                <a:gd name="T18" fmla="*/ 2147483646 w 311"/>
                <a:gd name="T19" fmla="*/ 2147483646 h 179"/>
                <a:gd name="T20" fmla="*/ 2147483646 w 311"/>
                <a:gd name="T21" fmla="*/ 2147483646 h 179"/>
                <a:gd name="T22" fmla="*/ 2147483646 w 311"/>
                <a:gd name="T23" fmla="*/ 2147483646 h 179"/>
                <a:gd name="T24" fmla="*/ 2147483646 w 311"/>
                <a:gd name="T25" fmla="*/ 2147483646 h 179"/>
                <a:gd name="T26" fmla="*/ 2147483646 w 311"/>
                <a:gd name="T27" fmla="*/ 2147483646 h 179"/>
                <a:gd name="T28" fmla="*/ 2147483646 w 311"/>
                <a:gd name="T29" fmla="*/ 2147483646 h 179"/>
                <a:gd name="T30" fmla="*/ 2147483646 w 311"/>
                <a:gd name="T31" fmla="*/ 2147483646 h 179"/>
                <a:gd name="T32" fmla="*/ 2147483646 w 311"/>
                <a:gd name="T33" fmla="*/ 2147483646 h 179"/>
                <a:gd name="T34" fmla="*/ 2147483646 w 311"/>
                <a:gd name="T35" fmla="*/ 2147483646 h 179"/>
                <a:gd name="T36" fmla="*/ 2147483646 w 311"/>
                <a:gd name="T37" fmla="*/ 2147483646 h 179"/>
                <a:gd name="T38" fmla="*/ 2147483646 w 311"/>
                <a:gd name="T39" fmla="*/ 2147483646 h 179"/>
                <a:gd name="T40" fmla="*/ 2147483646 w 311"/>
                <a:gd name="T41" fmla="*/ 2147483646 h 179"/>
                <a:gd name="T42" fmla="*/ 2147483646 w 311"/>
                <a:gd name="T43" fmla="*/ 2147483646 h 179"/>
                <a:gd name="T44" fmla="*/ 2147483646 w 311"/>
                <a:gd name="T45" fmla="*/ 2147483646 h 179"/>
                <a:gd name="T46" fmla="*/ 2147483646 w 311"/>
                <a:gd name="T47" fmla="*/ 2147483646 h 179"/>
                <a:gd name="T48" fmla="*/ 2147483646 w 311"/>
                <a:gd name="T49" fmla="*/ 2147483646 h 179"/>
                <a:gd name="T50" fmla="*/ 2147483646 w 311"/>
                <a:gd name="T51" fmla="*/ 2147483646 h 179"/>
                <a:gd name="T52" fmla="*/ 2147483646 w 311"/>
                <a:gd name="T53" fmla="*/ 2147483646 h 179"/>
                <a:gd name="T54" fmla="*/ 2147483646 w 311"/>
                <a:gd name="T55" fmla="*/ 2147483646 h 179"/>
                <a:gd name="T56" fmla="*/ 2147483646 w 311"/>
                <a:gd name="T57" fmla="*/ 2147483646 h 179"/>
                <a:gd name="T58" fmla="*/ 2147483646 w 311"/>
                <a:gd name="T59" fmla="*/ 2147483646 h 179"/>
                <a:gd name="T60" fmla="*/ 2147483646 w 311"/>
                <a:gd name="T61" fmla="*/ 2147483646 h 179"/>
                <a:gd name="T62" fmla="*/ 2147483646 w 311"/>
                <a:gd name="T63" fmla="*/ 2147483646 h 179"/>
                <a:gd name="T64" fmla="*/ 2147483646 w 311"/>
                <a:gd name="T65" fmla="*/ 2147483646 h 179"/>
                <a:gd name="T66" fmla="*/ 2147483646 w 311"/>
                <a:gd name="T67" fmla="*/ 2147483646 h 179"/>
                <a:gd name="T68" fmla="*/ 2147483646 w 311"/>
                <a:gd name="T69" fmla="*/ 2147483646 h 179"/>
                <a:gd name="T70" fmla="*/ 2147483646 w 311"/>
                <a:gd name="T71" fmla="*/ 2147483646 h 179"/>
                <a:gd name="T72" fmla="*/ 2147483646 w 311"/>
                <a:gd name="T73" fmla="*/ 2147483646 h 179"/>
                <a:gd name="T74" fmla="*/ 0 w 311"/>
                <a:gd name="T75" fmla="*/ 2147483646 h 179"/>
                <a:gd name="T76" fmla="*/ 0 w 311"/>
                <a:gd name="T77" fmla="*/ 2147483646 h 179"/>
                <a:gd name="T78" fmla="*/ 2147483646 w 311"/>
                <a:gd name="T79" fmla="*/ 2147483646 h 179"/>
                <a:gd name="T80" fmla="*/ 2147483646 w 311"/>
                <a:gd name="T81" fmla="*/ 2147483646 h 179"/>
                <a:gd name="T82" fmla="*/ 2147483646 w 311"/>
                <a:gd name="T83" fmla="*/ 2147483646 h 179"/>
                <a:gd name="T84" fmla="*/ 2147483646 w 311"/>
                <a:gd name="T85" fmla="*/ 2147483646 h 179"/>
                <a:gd name="T86" fmla="*/ 2147483646 w 311"/>
                <a:gd name="T87" fmla="*/ 2147483646 h 179"/>
                <a:gd name="T88" fmla="*/ 2147483646 w 311"/>
                <a:gd name="T89" fmla="*/ 2147483646 h 179"/>
                <a:gd name="T90" fmla="*/ 2147483646 w 311"/>
                <a:gd name="T91" fmla="*/ 2147483646 h 179"/>
                <a:gd name="T92" fmla="*/ 2147483646 w 311"/>
                <a:gd name="T93" fmla="*/ 2147483646 h 179"/>
                <a:gd name="T94" fmla="*/ 2147483646 w 311"/>
                <a:gd name="T95" fmla="*/ 2147483646 h 179"/>
                <a:gd name="T96" fmla="*/ 2147483646 w 311"/>
                <a:gd name="T97" fmla="*/ 2147483646 h 179"/>
                <a:gd name="T98" fmla="*/ 2147483646 w 311"/>
                <a:gd name="T99" fmla="*/ 2147483646 h 179"/>
                <a:gd name="T100" fmla="*/ 0 w 311"/>
                <a:gd name="T101" fmla="*/ 2147483646 h 17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11" h="179">
                  <a:moveTo>
                    <a:pt x="0" y="6"/>
                  </a:moveTo>
                  <a:lnTo>
                    <a:pt x="79" y="38"/>
                  </a:lnTo>
                  <a:lnTo>
                    <a:pt x="97" y="33"/>
                  </a:lnTo>
                  <a:lnTo>
                    <a:pt x="115" y="26"/>
                  </a:lnTo>
                  <a:lnTo>
                    <a:pt x="132" y="20"/>
                  </a:lnTo>
                  <a:lnTo>
                    <a:pt x="148" y="14"/>
                  </a:lnTo>
                  <a:lnTo>
                    <a:pt x="163" y="9"/>
                  </a:lnTo>
                  <a:lnTo>
                    <a:pt x="178" y="4"/>
                  </a:lnTo>
                  <a:lnTo>
                    <a:pt x="195" y="1"/>
                  </a:lnTo>
                  <a:lnTo>
                    <a:pt x="211" y="0"/>
                  </a:lnTo>
                  <a:lnTo>
                    <a:pt x="224" y="1"/>
                  </a:lnTo>
                  <a:lnTo>
                    <a:pt x="236" y="2"/>
                  </a:lnTo>
                  <a:lnTo>
                    <a:pt x="247" y="4"/>
                  </a:lnTo>
                  <a:lnTo>
                    <a:pt x="256" y="6"/>
                  </a:lnTo>
                  <a:lnTo>
                    <a:pt x="275" y="10"/>
                  </a:lnTo>
                  <a:lnTo>
                    <a:pt x="292" y="12"/>
                  </a:lnTo>
                  <a:lnTo>
                    <a:pt x="290" y="21"/>
                  </a:lnTo>
                  <a:lnTo>
                    <a:pt x="287" y="28"/>
                  </a:lnTo>
                  <a:lnTo>
                    <a:pt x="283" y="36"/>
                  </a:lnTo>
                  <a:lnTo>
                    <a:pt x="278" y="42"/>
                  </a:lnTo>
                  <a:lnTo>
                    <a:pt x="273" y="48"/>
                  </a:lnTo>
                  <a:lnTo>
                    <a:pt x="269" y="53"/>
                  </a:lnTo>
                  <a:lnTo>
                    <a:pt x="266" y="57"/>
                  </a:lnTo>
                  <a:lnTo>
                    <a:pt x="265" y="62"/>
                  </a:lnTo>
                  <a:lnTo>
                    <a:pt x="265" y="64"/>
                  </a:lnTo>
                  <a:lnTo>
                    <a:pt x="266" y="66"/>
                  </a:lnTo>
                  <a:lnTo>
                    <a:pt x="269" y="69"/>
                  </a:lnTo>
                  <a:lnTo>
                    <a:pt x="271" y="71"/>
                  </a:lnTo>
                  <a:lnTo>
                    <a:pt x="277" y="75"/>
                  </a:lnTo>
                  <a:lnTo>
                    <a:pt x="285" y="79"/>
                  </a:lnTo>
                  <a:lnTo>
                    <a:pt x="301" y="87"/>
                  </a:lnTo>
                  <a:lnTo>
                    <a:pt x="311" y="93"/>
                  </a:lnTo>
                  <a:lnTo>
                    <a:pt x="298" y="100"/>
                  </a:lnTo>
                  <a:lnTo>
                    <a:pt x="287" y="107"/>
                  </a:lnTo>
                  <a:lnTo>
                    <a:pt x="283" y="110"/>
                  </a:lnTo>
                  <a:lnTo>
                    <a:pt x="281" y="115"/>
                  </a:lnTo>
                  <a:lnTo>
                    <a:pt x="278" y="121"/>
                  </a:lnTo>
                  <a:lnTo>
                    <a:pt x="278" y="129"/>
                  </a:lnTo>
                  <a:lnTo>
                    <a:pt x="271" y="131"/>
                  </a:lnTo>
                  <a:lnTo>
                    <a:pt x="252" y="136"/>
                  </a:lnTo>
                  <a:lnTo>
                    <a:pt x="230" y="143"/>
                  </a:lnTo>
                  <a:lnTo>
                    <a:pt x="211" y="148"/>
                  </a:lnTo>
                  <a:lnTo>
                    <a:pt x="202" y="158"/>
                  </a:lnTo>
                  <a:lnTo>
                    <a:pt x="191" y="168"/>
                  </a:lnTo>
                  <a:lnTo>
                    <a:pt x="185" y="172"/>
                  </a:lnTo>
                  <a:lnTo>
                    <a:pt x="178" y="176"/>
                  </a:lnTo>
                  <a:lnTo>
                    <a:pt x="172" y="178"/>
                  </a:lnTo>
                  <a:lnTo>
                    <a:pt x="165" y="179"/>
                  </a:lnTo>
                  <a:lnTo>
                    <a:pt x="158" y="178"/>
                  </a:lnTo>
                  <a:lnTo>
                    <a:pt x="151" y="175"/>
                  </a:lnTo>
                  <a:lnTo>
                    <a:pt x="144" y="171"/>
                  </a:lnTo>
                  <a:lnTo>
                    <a:pt x="137" y="167"/>
                  </a:lnTo>
                  <a:lnTo>
                    <a:pt x="129" y="162"/>
                  </a:lnTo>
                  <a:lnTo>
                    <a:pt x="120" y="158"/>
                  </a:lnTo>
                  <a:lnTo>
                    <a:pt x="110" y="156"/>
                  </a:lnTo>
                  <a:lnTo>
                    <a:pt x="98" y="155"/>
                  </a:lnTo>
                  <a:lnTo>
                    <a:pt x="83" y="155"/>
                  </a:lnTo>
                  <a:lnTo>
                    <a:pt x="66" y="155"/>
                  </a:lnTo>
                  <a:lnTo>
                    <a:pt x="59" y="156"/>
                  </a:lnTo>
                  <a:lnTo>
                    <a:pt x="51" y="157"/>
                  </a:lnTo>
                  <a:lnTo>
                    <a:pt x="45" y="159"/>
                  </a:lnTo>
                  <a:lnTo>
                    <a:pt x="39" y="161"/>
                  </a:lnTo>
                  <a:lnTo>
                    <a:pt x="38" y="151"/>
                  </a:lnTo>
                  <a:lnTo>
                    <a:pt x="36" y="142"/>
                  </a:lnTo>
                  <a:lnTo>
                    <a:pt x="34" y="132"/>
                  </a:lnTo>
                  <a:lnTo>
                    <a:pt x="32" y="123"/>
                  </a:lnTo>
                  <a:lnTo>
                    <a:pt x="26" y="126"/>
                  </a:lnTo>
                  <a:lnTo>
                    <a:pt x="21" y="128"/>
                  </a:lnTo>
                  <a:lnTo>
                    <a:pt x="17" y="129"/>
                  </a:lnTo>
                  <a:lnTo>
                    <a:pt x="13" y="129"/>
                  </a:lnTo>
                  <a:lnTo>
                    <a:pt x="9" y="128"/>
                  </a:lnTo>
                  <a:lnTo>
                    <a:pt x="7" y="126"/>
                  </a:lnTo>
                  <a:lnTo>
                    <a:pt x="5" y="124"/>
                  </a:lnTo>
                  <a:lnTo>
                    <a:pt x="3" y="121"/>
                  </a:lnTo>
                  <a:lnTo>
                    <a:pt x="1" y="114"/>
                  </a:lnTo>
                  <a:lnTo>
                    <a:pt x="0" y="105"/>
                  </a:lnTo>
                  <a:lnTo>
                    <a:pt x="0" y="96"/>
                  </a:lnTo>
                  <a:lnTo>
                    <a:pt x="0" y="87"/>
                  </a:lnTo>
                  <a:lnTo>
                    <a:pt x="1" y="84"/>
                  </a:lnTo>
                  <a:lnTo>
                    <a:pt x="3" y="82"/>
                  </a:lnTo>
                  <a:lnTo>
                    <a:pt x="7" y="80"/>
                  </a:lnTo>
                  <a:lnTo>
                    <a:pt x="13" y="78"/>
                  </a:lnTo>
                  <a:lnTo>
                    <a:pt x="17" y="76"/>
                  </a:lnTo>
                  <a:lnTo>
                    <a:pt x="21" y="72"/>
                  </a:lnTo>
                  <a:lnTo>
                    <a:pt x="23" y="70"/>
                  </a:lnTo>
                  <a:lnTo>
                    <a:pt x="25" y="68"/>
                  </a:lnTo>
                  <a:lnTo>
                    <a:pt x="25" y="65"/>
                  </a:lnTo>
                  <a:lnTo>
                    <a:pt x="26" y="62"/>
                  </a:lnTo>
                  <a:lnTo>
                    <a:pt x="25" y="56"/>
                  </a:lnTo>
                  <a:lnTo>
                    <a:pt x="24" y="51"/>
                  </a:lnTo>
                  <a:lnTo>
                    <a:pt x="21" y="47"/>
                  </a:lnTo>
                  <a:lnTo>
                    <a:pt x="19" y="43"/>
                  </a:lnTo>
                  <a:lnTo>
                    <a:pt x="14" y="36"/>
                  </a:lnTo>
                  <a:lnTo>
                    <a:pt x="8" y="29"/>
                  </a:lnTo>
                  <a:lnTo>
                    <a:pt x="3" y="24"/>
                  </a:lnTo>
                  <a:lnTo>
                    <a:pt x="1" y="18"/>
                  </a:lnTo>
                  <a:lnTo>
                    <a:pt x="0" y="16"/>
                  </a:lnTo>
                  <a:lnTo>
                    <a:pt x="1" y="13"/>
                  </a:lnTo>
                  <a:lnTo>
                    <a:pt x="3" y="10"/>
                  </a:lnTo>
                  <a:lnTo>
                    <a:pt x="6" y="6"/>
                  </a:lnTo>
                  <a:lnTo>
                    <a:pt x="3" y="6"/>
                  </a:lnTo>
                  <a:lnTo>
                    <a:pt x="0" y="6"/>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95" name="Freeform 294"/>
            <p:cNvSpPr>
              <a:spLocks/>
            </p:cNvSpPr>
            <p:nvPr/>
          </p:nvSpPr>
          <p:spPr bwMode="auto">
            <a:xfrm>
              <a:off x="5318083" y="3589627"/>
              <a:ext cx="177800" cy="165100"/>
            </a:xfrm>
            <a:custGeom>
              <a:avLst/>
              <a:gdLst>
                <a:gd name="T0" fmla="*/ 2147483646 w 405"/>
                <a:gd name="T1" fmla="*/ 2147483646 h 314"/>
                <a:gd name="T2" fmla="*/ 2147483646 w 405"/>
                <a:gd name="T3" fmla="*/ 2147483646 h 314"/>
                <a:gd name="T4" fmla="*/ 2147483646 w 405"/>
                <a:gd name="T5" fmla="*/ 2147483646 h 314"/>
                <a:gd name="T6" fmla="*/ 2147483646 w 405"/>
                <a:gd name="T7" fmla="*/ 2147483646 h 314"/>
                <a:gd name="T8" fmla="*/ 2147483646 w 405"/>
                <a:gd name="T9" fmla="*/ 2147483646 h 314"/>
                <a:gd name="T10" fmla="*/ 2147483646 w 405"/>
                <a:gd name="T11" fmla="*/ 2147483646 h 314"/>
                <a:gd name="T12" fmla="*/ 2147483646 w 405"/>
                <a:gd name="T13" fmla="*/ 2147483646 h 314"/>
                <a:gd name="T14" fmla="*/ 2147483646 w 405"/>
                <a:gd name="T15" fmla="*/ 2147483646 h 314"/>
                <a:gd name="T16" fmla="*/ 2147483646 w 405"/>
                <a:gd name="T17" fmla="*/ 2147483646 h 314"/>
                <a:gd name="T18" fmla="*/ 2147483646 w 405"/>
                <a:gd name="T19" fmla="*/ 2147483646 h 314"/>
                <a:gd name="T20" fmla="*/ 2147483646 w 405"/>
                <a:gd name="T21" fmla="*/ 2147483646 h 314"/>
                <a:gd name="T22" fmla="*/ 2147483646 w 405"/>
                <a:gd name="T23" fmla="*/ 2147483646 h 314"/>
                <a:gd name="T24" fmla="*/ 2147483646 w 405"/>
                <a:gd name="T25" fmla="*/ 2147483646 h 314"/>
                <a:gd name="T26" fmla="*/ 2147483646 w 405"/>
                <a:gd name="T27" fmla="*/ 2147483646 h 314"/>
                <a:gd name="T28" fmla="*/ 2147483646 w 405"/>
                <a:gd name="T29" fmla="*/ 2147483646 h 314"/>
                <a:gd name="T30" fmla="*/ 2147483646 w 405"/>
                <a:gd name="T31" fmla="*/ 2147483646 h 314"/>
                <a:gd name="T32" fmla="*/ 2147483646 w 405"/>
                <a:gd name="T33" fmla="*/ 2147483646 h 314"/>
                <a:gd name="T34" fmla="*/ 2147483646 w 405"/>
                <a:gd name="T35" fmla="*/ 2147483646 h 314"/>
                <a:gd name="T36" fmla="*/ 2147483646 w 405"/>
                <a:gd name="T37" fmla="*/ 2147483646 h 314"/>
                <a:gd name="T38" fmla="*/ 2147483646 w 405"/>
                <a:gd name="T39" fmla="*/ 2147483646 h 314"/>
                <a:gd name="T40" fmla="*/ 2147483646 w 405"/>
                <a:gd name="T41" fmla="*/ 0 h 314"/>
                <a:gd name="T42" fmla="*/ 2147483646 w 405"/>
                <a:gd name="T43" fmla="*/ 2147483646 h 314"/>
                <a:gd name="T44" fmla="*/ 2147483646 w 405"/>
                <a:gd name="T45" fmla="*/ 2147483646 h 314"/>
                <a:gd name="T46" fmla="*/ 2147483646 w 405"/>
                <a:gd name="T47" fmla="*/ 2147483646 h 314"/>
                <a:gd name="T48" fmla="*/ 2147483646 w 405"/>
                <a:gd name="T49" fmla="*/ 2147483646 h 314"/>
                <a:gd name="T50" fmla="*/ 2147483646 w 405"/>
                <a:gd name="T51" fmla="*/ 2147483646 h 314"/>
                <a:gd name="T52" fmla="*/ 2147483646 w 405"/>
                <a:gd name="T53" fmla="*/ 2147483646 h 314"/>
                <a:gd name="T54" fmla="*/ 2147483646 w 405"/>
                <a:gd name="T55" fmla="*/ 2147483646 h 314"/>
                <a:gd name="T56" fmla="*/ 2147483646 w 405"/>
                <a:gd name="T57" fmla="*/ 2147483646 h 314"/>
                <a:gd name="T58" fmla="*/ 2147483646 w 405"/>
                <a:gd name="T59" fmla="*/ 2147483646 h 314"/>
                <a:gd name="T60" fmla="*/ 2147483646 w 405"/>
                <a:gd name="T61" fmla="*/ 2147483646 h 314"/>
                <a:gd name="T62" fmla="*/ 2147483646 w 405"/>
                <a:gd name="T63" fmla="*/ 2147483646 h 314"/>
                <a:gd name="T64" fmla="*/ 2147483646 w 405"/>
                <a:gd name="T65" fmla="*/ 2147483646 h 314"/>
                <a:gd name="T66" fmla="*/ 2147483646 w 405"/>
                <a:gd name="T67" fmla="*/ 2147483646 h 314"/>
                <a:gd name="T68" fmla="*/ 2147483646 w 405"/>
                <a:gd name="T69" fmla="*/ 2147483646 h 314"/>
                <a:gd name="T70" fmla="*/ 2147483646 w 405"/>
                <a:gd name="T71" fmla="*/ 2147483646 h 314"/>
                <a:gd name="T72" fmla="*/ 2147483646 w 405"/>
                <a:gd name="T73" fmla="*/ 2147483646 h 314"/>
                <a:gd name="T74" fmla="*/ 2147483646 w 405"/>
                <a:gd name="T75" fmla="*/ 2147483646 h 314"/>
                <a:gd name="T76" fmla="*/ 2147483646 w 405"/>
                <a:gd name="T77" fmla="*/ 2147483646 h 314"/>
                <a:gd name="T78" fmla="*/ 2147483646 w 405"/>
                <a:gd name="T79" fmla="*/ 2147483646 h 314"/>
                <a:gd name="T80" fmla="*/ 2147483646 w 405"/>
                <a:gd name="T81" fmla="*/ 2147483646 h 314"/>
                <a:gd name="T82" fmla="*/ 2147483646 w 405"/>
                <a:gd name="T83" fmla="*/ 2147483646 h 314"/>
                <a:gd name="T84" fmla="*/ 2147483646 w 405"/>
                <a:gd name="T85" fmla="*/ 2147483646 h 314"/>
                <a:gd name="T86" fmla="*/ 2147483646 w 405"/>
                <a:gd name="T87" fmla="*/ 2147483646 h 314"/>
                <a:gd name="T88" fmla="*/ 2147483646 w 405"/>
                <a:gd name="T89" fmla="*/ 2147483646 h 314"/>
                <a:gd name="T90" fmla="*/ 2147483646 w 405"/>
                <a:gd name="T91" fmla="*/ 2147483646 h 314"/>
                <a:gd name="T92" fmla="*/ 2147483646 w 405"/>
                <a:gd name="T93" fmla="*/ 2147483646 h 314"/>
                <a:gd name="T94" fmla="*/ 2147483646 w 405"/>
                <a:gd name="T95" fmla="*/ 2147483646 h 314"/>
                <a:gd name="T96" fmla="*/ 2147483646 w 405"/>
                <a:gd name="T97" fmla="*/ 2147483646 h 314"/>
                <a:gd name="T98" fmla="*/ 2147483646 w 405"/>
                <a:gd name="T99" fmla="*/ 2147483646 h 314"/>
                <a:gd name="T100" fmla="*/ 2147483646 w 405"/>
                <a:gd name="T101" fmla="*/ 2147483646 h 314"/>
                <a:gd name="T102" fmla="*/ 2147483646 w 405"/>
                <a:gd name="T103" fmla="*/ 2147483646 h 314"/>
                <a:gd name="T104" fmla="*/ 0 w 405"/>
                <a:gd name="T105" fmla="*/ 2147483646 h 314"/>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05" h="314">
                  <a:moveTo>
                    <a:pt x="0" y="272"/>
                  </a:moveTo>
                  <a:lnTo>
                    <a:pt x="6" y="260"/>
                  </a:lnTo>
                  <a:lnTo>
                    <a:pt x="11" y="248"/>
                  </a:lnTo>
                  <a:lnTo>
                    <a:pt x="13" y="237"/>
                  </a:lnTo>
                  <a:lnTo>
                    <a:pt x="15" y="226"/>
                  </a:lnTo>
                  <a:lnTo>
                    <a:pt x="17" y="202"/>
                  </a:lnTo>
                  <a:lnTo>
                    <a:pt x="20" y="179"/>
                  </a:lnTo>
                  <a:lnTo>
                    <a:pt x="23" y="173"/>
                  </a:lnTo>
                  <a:lnTo>
                    <a:pt x="26" y="167"/>
                  </a:lnTo>
                  <a:lnTo>
                    <a:pt x="32" y="162"/>
                  </a:lnTo>
                  <a:lnTo>
                    <a:pt x="36" y="158"/>
                  </a:lnTo>
                  <a:lnTo>
                    <a:pt x="48" y="150"/>
                  </a:lnTo>
                  <a:lnTo>
                    <a:pt x="60" y="145"/>
                  </a:lnTo>
                  <a:lnTo>
                    <a:pt x="72" y="141"/>
                  </a:lnTo>
                  <a:lnTo>
                    <a:pt x="83" y="137"/>
                  </a:lnTo>
                  <a:lnTo>
                    <a:pt x="93" y="134"/>
                  </a:lnTo>
                  <a:lnTo>
                    <a:pt x="100" y="130"/>
                  </a:lnTo>
                  <a:lnTo>
                    <a:pt x="104" y="125"/>
                  </a:lnTo>
                  <a:lnTo>
                    <a:pt x="109" y="120"/>
                  </a:lnTo>
                  <a:lnTo>
                    <a:pt x="113" y="114"/>
                  </a:lnTo>
                  <a:lnTo>
                    <a:pt x="116" y="107"/>
                  </a:lnTo>
                  <a:lnTo>
                    <a:pt x="123" y="93"/>
                  </a:lnTo>
                  <a:lnTo>
                    <a:pt x="129" y="81"/>
                  </a:lnTo>
                  <a:lnTo>
                    <a:pt x="136" y="69"/>
                  </a:lnTo>
                  <a:lnTo>
                    <a:pt x="143" y="59"/>
                  </a:lnTo>
                  <a:lnTo>
                    <a:pt x="147" y="55"/>
                  </a:lnTo>
                  <a:lnTo>
                    <a:pt x="150" y="53"/>
                  </a:lnTo>
                  <a:lnTo>
                    <a:pt x="155" y="51"/>
                  </a:lnTo>
                  <a:lnTo>
                    <a:pt x="159" y="50"/>
                  </a:lnTo>
                  <a:lnTo>
                    <a:pt x="170" y="51"/>
                  </a:lnTo>
                  <a:lnTo>
                    <a:pt x="180" y="50"/>
                  </a:lnTo>
                  <a:lnTo>
                    <a:pt x="189" y="48"/>
                  </a:lnTo>
                  <a:lnTo>
                    <a:pt x="196" y="44"/>
                  </a:lnTo>
                  <a:lnTo>
                    <a:pt x="213" y="35"/>
                  </a:lnTo>
                  <a:lnTo>
                    <a:pt x="228" y="25"/>
                  </a:lnTo>
                  <a:lnTo>
                    <a:pt x="237" y="20"/>
                  </a:lnTo>
                  <a:lnTo>
                    <a:pt x="247" y="15"/>
                  </a:lnTo>
                  <a:lnTo>
                    <a:pt x="257" y="11"/>
                  </a:lnTo>
                  <a:lnTo>
                    <a:pt x="269" y="7"/>
                  </a:lnTo>
                  <a:lnTo>
                    <a:pt x="282" y="4"/>
                  </a:lnTo>
                  <a:lnTo>
                    <a:pt x="296" y="1"/>
                  </a:lnTo>
                  <a:lnTo>
                    <a:pt x="314" y="0"/>
                  </a:lnTo>
                  <a:lnTo>
                    <a:pt x="332" y="1"/>
                  </a:lnTo>
                  <a:lnTo>
                    <a:pt x="332" y="14"/>
                  </a:lnTo>
                  <a:lnTo>
                    <a:pt x="335" y="25"/>
                  </a:lnTo>
                  <a:lnTo>
                    <a:pt x="337" y="34"/>
                  </a:lnTo>
                  <a:lnTo>
                    <a:pt x="340" y="43"/>
                  </a:lnTo>
                  <a:lnTo>
                    <a:pt x="343" y="50"/>
                  </a:lnTo>
                  <a:lnTo>
                    <a:pt x="348" y="56"/>
                  </a:lnTo>
                  <a:lnTo>
                    <a:pt x="352" y="62"/>
                  </a:lnTo>
                  <a:lnTo>
                    <a:pt x="357" y="66"/>
                  </a:lnTo>
                  <a:lnTo>
                    <a:pt x="368" y="74"/>
                  </a:lnTo>
                  <a:lnTo>
                    <a:pt x="378" y="81"/>
                  </a:lnTo>
                  <a:lnTo>
                    <a:pt x="382" y="85"/>
                  </a:lnTo>
                  <a:lnTo>
                    <a:pt x="385" y="89"/>
                  </a:lnTo>
                  <a:lnTo>
                    <a:pt x="390" y="93"/>
                  </a:lnTo>
                  <a:lnTo>
                    <a:pt x="392" y="100"/>
                  </a:lnTo>
                  <a:lnTo>
                    <a:pt x="396" y="115"/>
                  </a:lnTo>
                  <a:lnTo>
                    <a:pt x="398" y="129"/>
                  </a:lnTo>
                  <a:lnTo>
                    <a:pt x="398" y="143"/>
                  </a:lnTo>
                  <a:lnTo>
                    <a:pt x="398" y="157"/>
                  </a:lnTo>
                  <a:lnTo>
                    <a:pt x="398" y="170"/>
                  </a:lnTo>
                  <a:lnTo>
                    <a:pt x="399" y="183"/>
                  </a:lnTo>
                  <a:lnTo>
                    <a:pt x="402" y="196"/>
                  </a:lnTo>
                  <a:lnTo>
                    <a:pt x="405" y="211"/>
                  </a:lnTo>
                  <a:lnTo>
                    <a:pt x="398" y="217"/>
                  </a:lnTo>
                  <a:lnTo>
                    <a:pt x="390" y="221"/>
                  </a:lnTo>
                  <a:lnTo>
                    <a:pt x="382" y="226"/>
                  </a:lnTo>
                  <a:lnTo>
                    <a:pt x="374" y="233"/>
                  </a:lnTo>
                  <a:lnTo>
                    <a:pt x="365" y="241"/>
                  </a:lnTo>
                  <a:lnTo>
                    <a:pt x="365" y="239"/>
                  </a:lnTo>
                  <a:lnTo>
                    <a:pt x="363" y="237"/>
                  </a:lnTo>
                  <a:lnTo>
                    <a:pt x="361" y="235"/>
                  </a:lnTo>
                  <a:lnTo>
                    <a:pt x="358" y="233"/>
                  </a:lnTo>
                  <a:lnTo>
                    <a:pt x="351" y="230"/>
                  </a:lnTo>
                  <a:lnTo>
                    <a:pt x="342" y="227"/>
                  </a:lnTo>
                  <a:lnTo>
                    <a:pt x="326" y="224"/>
                  </a:lnTo>
                  <a:lnTo>
                    <a:pt x="319" y="223"/>
                  </a:lnTo>
                  <a:lnTo>
                    <a:pt x="300" y="241"/>
                  </a:lnTo>
                  <a:lnTo>
                    <a:pt x="152" y="241"/>
                  </a:lnTo>
                  <a:lnTo>
                    <a:pt x="151" y="249"/>
                  </a:lnTo>
                  <a:lnTo>
                    <a:pt x="150" y="257"/>
                  </a:lnTo>
                  <a:lnTo>
                    <a:pt x="150" y="266"/>
                  </a:lnTo>
                  <a:lnTo>
                    <a:pt x="150" y="274"/>
                  </a:lnTo>
                  <a:lnTo>
                    <a:pt x="152" y="291"/>
                  </a:lnTo>
                  <a:lnTo>
                    <a:pt x="152" y="314"/>
                  </a:lnTo>
                  <a:lnTo>
                    <a:pt x="146" y="314"/>
                  </a:lnTo>
                  <a:lnTo>
                    <a:pt x="139" y="312"/>
                  </a:lnTo>
                  <a:lnTo>
                    <a:pt x="133" y="308"/>
                  </a:lnTo>
                  <a:lnTo>
                    <a:pt x="126" y="305"/>
                  </a:lnTo>
                  <a:lnTo>
                    <a:pt x="114" y="297"/>
                  </a:lnTo>
                  <a:lnTo>
                    <a:pt x="100" y="290"/>
                  </a:lnTo>
                  <a:lnTo>
                    <a:pt x="94" y="299"/>
                  </a:lnTo>
                  <a:lnTo>
                    <a:pt x="89" y="307"/>
                  </a:lnTo>
                  <a:lnTo>
                    <a:pt x="85" y="310"/>
                  </a:lnTo>
                  <a:lnTo>
                    <a:pt x="82" y="312"/>
                  </a:lnTo>
                  <a:lnTo>
                    <a:pt x="78" y="314"/>
                  </a:lnTo>
                  <a:lnTo>
                    <a:pt x="73" y="314"/>
                  </a:lnTo>
                  <a:lnTo>
                    <a:pt x="66" y="313"/>
                  </a:lnTo>
                  <a:lnTo>
                    <a:pt x="60" y="311"/>
                  </a:lnTo>
                  <a:lnTo>
                    <a:pt x="54" y="306"/>
                  </a:lnTo>
                  <a:lnTo>
                    <a:pt x="47" y="302"/>
                  </a:lnTo>
                  <a:lnTo>
                    <a:pt x="38" y="296"/>
                  </a:lnTo>
                  <a:lnTo>
                    <a:pt x="28" y="291"/>
                  </a:lnTo>
                  <a:lnTo>
                    <a:pt x="16" y="287"/>
                  </a:lnTo>
                  <a:lnTo>
                    <a:pt x="0" y="284"/>
                  </a:lnTo>
                  <a:lnTo>
                    <a:pt x="0" y="27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96" name="Freeform 295"/>
            <p:cNvSpPr>
              <a:spLocks/>
            </p:cNvSpPr>
            <p:nvPr/>
          </p:nvSpPr>
          <p:spPr bwMode="auto">
            <a:xfrm>
              <a:off x="5665746" y="3657890"/>
              <a:ext cx="193675" cy="349250"/>
            </a:xfrm>
            <a:custGeom>
              <a:avLst/>
              <a:gdLst>
                <a:gd name="T0" fmla="*/ 2147483646 w 453"/>
                <a:gd name="T1" fmla="*/ 2147483646 h 661"/>
                <a:gd name="T2" fmla="*/ 2147483646 w 453"/>
                <a:gd name="T3" fmla="*/ 2147483646 h 661"/>
                <a:gd name="T4" fmla="*/ 2147483646 w 453"/>
                <a:gd name="T5" fmla="*/ 2147483646 h 661"/>
                <a:gd name="T6" fmla="*/ 2147483646 w 453"/>
                <a:gd name="T7" fmla="*/ 2147483646 h 661"/>
                <a:gd name="T8" fmla="*/ 2147483646 w 453"/>
                <a:gd name="T9" fmla="*/ 2147483646 h 661"/>
                <a:gd name="T10" fmla="*/ 2147483646 w 453"/>
                <a:gd name="T11" fmla="*/ 2147483646 h 661"/>
                <a:gd name="T12" fmla="*/ 2147483646 w 453"/>
                <a:gd name="T13" fmla="*/ 2147483646 h 661"/>
                <a:gd name="T14" fmla="*/ 2147483646 w 453"/>
                <a:gd name="T15" fmla="*/ 2147483646 h 661"/>
                <a:gd name="T16" fmla="*/ 2147483646 w 453"/>
                <a:gd name="T17" fmla="*/ 2147483646 h 661"/>
                <a:gd name="T18" fmla="*/ 2147483646 w 453"/>
                <a:gd name="T19" fmla="*/ 2147483646 h 661"/>
                <a:gd name="T20" fmla="*/ 2147483646 w 453"/>
                <a:gd name="T21" fmla="*/ 2147483646 h 661"/>
                <a:gd name="T22" fmla="*/ 2147483646 w 453"/>
                <a:gd name="T23" fmla="*/ 2147483646 h 661"/>
                <a:gd name="T24" fmla="*/ 2147483646 w 453"/>
                <a:gd name="T25" fmla="*/ 2147483646 h 661"/>
                <a:gd name="T26" fmla="*/ 2147483646 w 453"/>
                <a:gd name="T27" fmla="*/ 2147483646 h 661"/>
                <a:gd name="T28" fmla="*/ 2147483646 w 453"/>
                <a:gd name="T29" fmla="*/ 2147483646 h 661"/>
                <a:gd name="T30" fmla="*/ 2147483646 w 453"/>
                <a:gd name="T31" fmla="*/ 2147483646 h 661"/>
                <a:gd name="T32" fmla="*/ 2147483646 w 453"/>
                <a:gd name="T33" fmla="*/ 2147483646 h 661"/>
                <a:gd name="T34" fmla="*/ 2147483646 w 453"/>
                <a:gd name="T35" fmla="*/ 2147483646 h 661"/>
                <a:gd name="T36" fmla="*/ 2147483646 w 453"/>
                <a:gd name="T37" fmla="*/ 2147483646 h 661"/>
                <a:gd name="T38" fmla="*/ 2147483646 w 453"/>
                <a:gd name="T39" fmla="*/ 2147483646 h 661"/>
                <a:gd name="T40" fmla="*/ 2147483646 w 453"/>
                <a:gd name="T41" fmla="*/ 2147483646 h 661"/>
                <a:gd name="T42" fmla="*/ 2147483646 w 453"/>
                <a:gd name="T43" fmla="*/ 2147483646 h 661"/>
                <a:gd name="T44" fmla="*/ 2147483646 w 453"/>
                <a:gd name="T45" fmla="*/ 2147483646 h 661"/>
                <a:gd name="T46" fmla="*/ 2147483646 w 453"/>
                <a:gd name="T47" fmla="*/ 2147483646 h 661"/>
                <a:gd name="T48" fmla="*/ 2147483646 w 453"/>
                <a:gd name="T49" fmla="*/ 2147483646 h 661"/>
                <a:gd name="T50" fmla="*/ 2147483646 w 453"/>
                <a:gd name="T51" fmla="*/ 2147483646 h 661"/>
                <a:gd name="T52" fmla="*/ 2147483646 w 453"/>
                <a:gd name="T53" fmla="*/ 2147483646 h 661"/>
                <a:gd name="T54" fmla="*/ 2147483646 w 453"/>
                <a:gd name="T55" fmla="*/ 2147483646 h 661"/>
                <a:gd name="T56" fmla="*/ 2147483646 w 453"/>
                <a:gd name="T57" fmla="*/ 2147483646 h 661"/>
                <a:gd name="T58" fmla="*/ 2147483646 w 453"/>
                <a:gd name="T59" fmla="*/ 2147483646 h 661"/>
                <a:gd name="T60" fmla="*/ 2147483646 w 453"/>
                <a:gd name="T61" fmla="*/ 2147483646 h 661"/>
                <a:gd name="T62" fmla="*/ 2147483646 w 453"/>
                <a:gd name="T63" fmla="*/ 2147483646 h 661"/>
                <a:gd name="T64" fmla="*/ 2147483646 w 453"/>
                <a:gd name="T65" fmla="*/ 2147483646 h 661"/>
                <a:gd name="T66" fmla="*/ 2147483646 w 453"/>
                <a:gd name="T67" fmla="*/ 2147483646 h 661"/>
                <a:gd name="T68" fmla="*/ 2147483646 w 453"/>
                <a:gd name="T69" fmla="*/ 2147483646 h 661"/>
                <a:gd name="T70" fmla="*/ 2147483646 w 453"/>
                <a:gd name="T71" fmla="*/ 2147483646 h 661"/>
                <a:gd name="T72" fmla="*/ 2147483646 w 453"/>
                <a:gd name="T73" fmla="*/ 2147483646 h 661"/>
                <a:gd name="T74" fmla="*/ 2147483646 w 453"/>
                <a:gd name="T75" fmla="*/ 2147483646 h 661"/>
                <a:gd name="T76" fmla="*/ 2147483646 w 453"/>
                <a:gd name="T77" fmla="*/ 2147483646 h 661"/>
                <a:gd name="T78" fmla="*/ 2147483646 w 453"/>
                <a:gd name="T79" fmla="*/ 2147483646 h 661"/>
                <a:gd name="T80" fmla="*/ 2147483646 w 453"/>
                <a:gd name="T81" fmla="*/ 2147483646 h 661"/>
                <a:gd name="T82" fmla="*/ 2147483646 w 453"/>
                <a:gd name="T83" fmla="*/ 2147483646 h 661"/>
                <a:gd name="T84" fmla="*/ 2147483646 w 453"/>
                <a:gd name="T85" fmla="*/ 2147483646 h 661"/>
                <a:gd name="T86" fmla="*/ 2147483646 w 453"/>
                <a:gd name="T87" fmla="*/ 2147483646 h 661"/>
                <a:gd name="T88" fmla="*/ 2147483646 w 453"/>
                <a:gd name="T89" fmla="*/ 2147483646 h 661"/>
                <a:gd name="T90" fmla="*/ 2147483646 w 453"/>
                <a:gd name="T91" fmla="*/ 2147483646 h 661"/>
                <a:gd name="T92" fmla="*/ 2147483646 w 453"/>
                <a:gd name="T93" fmla="*/ 2147483646 h 661"/>
                <a:gd name="T94" fmla="*/ 2147483646 w 453"/>
                <a:gd name="T95" fmla="*/ 2147483646 h 661"/>
                <a:gd name="T96" fmla="*/ 2147483646 w 453"/>
                <a:gd name="T97" fmla="*/ 0 h 6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453" h="661">
                  <a:moveTo>
                    <a:pt x="330" y="9"/>
                  </a:moveTo>
                  <a:lnTo>
                    <a:pt x="332" y="23"/>
                  </a:lnTo>
                  <a:lnTo>
                    <a:pt x="335" y="36"/>
                  </a:lnTo>
                  <a:lnTo>
                    <a:pt x="340" y="50"/>
                  </a:lnTo>
                  <a:lnTo>
                    <a:pt x="346" y="63"/>
                  </a:lnTo>
                  <a:lnTo>
                    <a:pt x="321" y="98"/>
                  </a:lnTo>
                  <a:lnTo>
                    <a:pt x="298" y="129"/>
                  </a:lnTo>
                  <a:lnTo>
                    <a:pt x="287" y="145"/>
                  </a:lnTo>
                  <a:lnTo>
                    <a:pt x="277" y="162"/>
                  </a:lnTo>
                  <a:lnTo>
                    <a:pt x="268" y="179"/>
                  </a:lnTo>
                  <a:lnTo>
                    <a:pt x="259" y="200"/>
                  </a:lnTo>
                  <a:lnTo>
                    <a:pt x="253" y="219"/>
                  </a:lnTo>
                  <a:lnTo>
                    <a:pt x="245" y="237"/>
                  </a:lnTo>
                  <a:lnTo>
                    <a:pt x="239" y="255"/>
                  </a:lnTo>
                  <a:lnTo>
                    <a:pt x="232" y="272"/>
                  </a:lnTo>
                  <a:lnTo>
                    <a:pt x="225" y="289"/>
                  </a:lnTo>
                  <a:lnTo>
                    <a:pt x="218" y="309"/>
                  </a:lnTo>
                  <a:lnTo>
                    <a:pt x="209" y="329"/>
                  </a:lnTo>
                  <a:lnTo>
                    <a:pt x="200" y="353"/>
                  </a:lnTo>
                  <a:lnTo>
                    <a:pt x="199" y="356"/>
                  </a:lnTo>
                  <a:lnTo>
                    <a:pt x="196" y="362"/>
                  </a:lnTo>
                  <a:lnTo>
                    <a:pt x="191" y="368"/>
                  </a:lnTo>
                  <a:lnTo>
                    <a:pt x="186" y="374"/>
                  </a:lnTo>
                  <a:lnTo>
                    <a:pt x="180" y="380"/>
                  </a:lnTo>
                  <a:lnTo>
                    <a:pt x="175" y="385"/>
                  </a:lnTo>
                  <a:lnTo>
                    <a:pt x="171" y="389"/>
                  </a:lnTo>
                  <a:lnTo>
                    <a:pt x="167" y="390"/>
                  </a:lnTo>
                  <a:lnTo>
                    <a:pt x="157" y="389"/>
                  </a:lnTo>
                  <a:lnTo>
                    <a:pt x="149" y="386"/>
                  </a:lnTo>
                  <a:lnTo>
                    <a:pt x="141" y="382"/>
                  </a:lnTo>
                  <a:lnTo>
                    <a:pt x="134" y="378"/>
                  </a:lnTo>
                  <a:lnTo>
                    <a:pt x="128" y="374"/>
                  </a:lnTo>
                  <a:lnTo>
                    <a:pt x="121" y="370"/>
                  </a:lnTo>
                  <a:lnTo>
                    <a:pt x="115" y="367"/>
                  </a:lnTo>
                  <a:lnTo>
                    <a:pt x="107" y="366"/>
                  </a:lnTo>
                  <a:lnTo>
                    <a:pt x="94" y="367"/>
                  </a:lnTo>
                  <a:lnTo>
                    <a:pt x="83" y="370"/>
                  </a:lnTo>
                  <a:lnTo>
                    <a:pt x="73" y="374"/>
                  </a:lnTo>
                  <a:lnTo>
                    <a:pt x="64" y="380"/>
                  </a:lnTo>
                  <a:lnTo>
                    <a:pt x="56" y="387"/>
                  </a:lnTo>
                  <a:lnTo>
                    <a:pt x="50" y="395"/>
                  </a:lnTo>
                  <a:lnTo>
                    <a:pt x="44" y="403"/>
                  </a:lnTo>
                  <a:lnTo>
                    <a:pt x="39" y="413"/>
                  </a:lnTo>
                  <a:lnTo>
                    <a:pt x="30" y="434"/>
                  </a:lnTo>
                  <a:lnTo>
                    <a:pt x="21" y="454"/>
                  </a:lnTo>
                  <a:lnTo>
                    <a:pt x="17" y="463"/>
                  </a:lnTo>
                  <a:lnTo>
                    <a:pt x="11" y="473"/>
                  </a:lnTo>
                  <a:lnTo>
                    <a:pt x="7" y="482"/>
                  </a:lnTo>
                  <a:lnTo>
                    <a:pt x="0" y="489"/>
                  </a:lnTo>
                  <a:lnTo>
                    <a:pt x="1" y="494"/>
                  </a:lnTo>
                  <a:lnTo>
                    <a:pt x="1" y="500"/>
                  </a:lnTo>
                  <a:lnTo>
                    <a:pt x="4" y="506"/>
                  </a:lnTo>
                  <a:lnTo>
                    <a:pt x="6" y="512"/>
                  </a:lnTo>
                  <a:lnTo>
                    <a:pt x="8" y="517"/>
                  </a:lnTo>
                  <a:lnTo>
                    <a:pt x="11" y="521"/>
                  </a:lnTo>
                  <a:lnTo>
                    <a:pt x="16" y="524"/>
                  </a:lnTo>
                  <a:lnTo>
                    <a:pt x="20" y="526"/>
                  </a:lnTo>
                  <a:lnTo>
                    <a:pt x="28" y="526"/>
                  </a:lnTo>
                  <a:lnTo>
                    <a:pt x="40" y="526"/>
                  </a:lnTo>
                  <a:lnTo>
                    <a:pt x="55" y="526"/>
                  </a:lnTo>
                  <a:lnTo>
                    <a:pt x="74" y="526"/>
                  </a:lnTo>
                  <a:lnTo>
                    <a:pt x="72" y="537"/>
                  </a:lnTo>
                  <a:lnTo>
                    <a:pt x="71" y="548"/>
                  </a:lnTo>
                  <a:lnTo>
                    <a:pt x="71" y="558"/>
                  </a:lnTo>
                  <a:lnTo>
                    <a:pt x="72" y="569"/>
                  </a:lnTo>
                  <a:lnTo>
                    <a:pt x="73" y="590"/>
                  </a:lnTo>
                  <a:lnTo>
                    <a:pt x="74" y="612"/>
                  </a:lnTo>
                  <a:lnTo>
                    <a:pt x="71" y="621"/>
                  </a:lnTo>
                  <a:lnTo>
                    <a:pt x="67" y="630"/>
                  </a:lnTo>
                  <a:lnTo>
                    <a:pt x="167" y="630"/>
                  </a:lnTo>
                  <a:lnTo>
                    <a:pt x="273" y="630"/>
                  </a:lnTo>
                  <a:lnTo>
                    <a:pt x="433" y="661"/>
                  </a:lnTo>
                  <a:lnTo>
                    <a:pt x="453" y="594"/>
                  </a:lnTo>
                  <a:lnTo>
                    <a:pt x="447" y="588"/>
                  </a:lnTo>
                  <a:lnTo>
                    <a:pt x="442" y="582"/>
                  </a:lnTo>
                  <a:lnTo>
                    <a:pt x="435" y="577"/>
                  </a:lnTo>
                  <a:lnTo>
                    <a:pt x="430" y="573"/>
                  </a:lnTo>
                  <a:lnTo>
                    <a:pt x="415" y="568"/>
                  </a:lnTo>
                  <a:lnTo>
                    <a:pt x="402" y="564"/>
                  </a:lnTo>
                  <a:lnTo>
                    <a:pt x="387" y="561"/>
                  </a:lnTo>
                  <a:lnTo>
                    <a:pt x="373" y="557"/>
                  </a:lnTo>
                  <a:lnTo>
                    <a:pt x="366" y="555"/>
                  </a:lnTo>
                  <a:lnTo>
                    <a:pt x="359" y="552"/>
                  </a:lnTo>
                  <a:lnTo>
                    <a:pt x="353" y="549"/>
                  </a:lnTo>
                  <a:lnTo>
                    <a:pt x="346" y="544"/>
                  </a:lnTo>
                  <a:lnTo>
                    <a:pt x="343" y="541"/>
                  </a:lnTo>
                  <a:lnTo>
                    <a:pt x="340" y="537"/>
                  </a:lnTo>
                  <a:lnTo>
                    <a:pt x="337" y="532"/>
                  </a:lnTo>
                  <a:lnTo>
                    <a:pt x="335" y="527"/>
                  </a:lnTo>
                  <a:lnTo>
                    <a:pt x="333" y="515"/>
                  </a:lnTo>
                  <a:lnTo>
                    <a:pt x="332" y="504"/>
                  </a:lnTo>
                  <a:lnTo>
                    <a:pt x="332" y="482"/>
                  </a:lnTo>
                  <a:lnTo>
                    <a:pt x="333" y="464"/>
                  </a:lnTo>
                  <a:lnTo>
                    <a:pt x="333" y="451"/>
                  </a:lnTo>
                  <a:lnTo>
                    <a:pt x="335" y="439"/>
                  </a:lnTo>
                  <a:lnTo>
                    <a:pt x="337" y="428"/>
                  </a:lnTo>
                  <a:lnTo>
                    <a:pt x="342" y="417"/>
                  </a:lnTo>
                  <a:lnTo>
                    <a:pt x="345" y="406"/>
                  </a:lnTo>
                  <a:lnTo>
                    <a:pt x="351" y="397"/>
                  </a:lnTo>
                  <a:lnTo>
                    <a:pt x="355" y="389"/>
                  </a:lnTo>
                  <a:lnTo>
                    <a:pt x="362" y="380"/>
                  </a:lnTo>
                  <a:lnTo>
                    <a:pt x="373" y="364"/>
                  </a:lnTo>
                  <a:lnTo>
                    <a:pt x="384" y="347"/>
                  </a:lnTo>
                  <a:lnTo>
                    <a:pt x="388" y="338"/>
                  </a:lnTo>
                  <a:lnTo>
                    <a:pt x="392" y="330"/>
                  </a:lnTo>
                  <a:lnTo>
                    <a:pt x="397" y="320"/>
                  </a:lnTo>
                  <a:lnTo>
                    <a:pt x="399" y="310"/>
                  </a:lnTo>
                  <a:lnTo>
                    <a:pt x="399" y="297"/>
                  </a:lnTo>
                  <a:lnTo>
                    <a:pt x="397" y="286"/>
                  </a:lnTo>
                  <a:lnTo>
                    <a:pt x="393" y="276"/>
                  </a:lnTo>
                  <a:lnTo>
                    <a:pt x="389" y="267"/>
                  </a:lnTo>
                  <a:lnTo>
                    <a:pt x="384" y="260"/>
                  </a:lnTo>
                  <a:lnTo>
                    <a:pt x="378" y="253"/>
                  </a:lnTo>
                  <a:lnTo>
                    <a:pt x="373" y="246"/>
                  </a:lnTo>
                  <a:lnTo>
                    <a:pt x="366" y="240"/>
                  </a:lnTo>
                  <a:lnTo>
                    <a:pt x="354" y="229"/>
                  </a:lnTo>
                  <a:lnTo>
                    <a:pt x="343" y="217"/>
                  </a:lnTo>
                  <a:lnTo>
                    <a:pt x="339" y="209"/>
                  </a:lnTo>
                  <a:lnTo>
                    <a:pt x="335" y="201"/>
                  </a:lnTo>
                  <a:lnTo>
                    <a:pt x="333" y="192"/>
                  </a:lnTo>
                  <a:lnTo>
                    <a:pt x="333" y="180"/>
                  </a:lnTo>
                  <a:lnTo>
                    <a:pt x="333" y="176"/>
                  </a:lnTo>
                  <a:lnTo>
                    <a:pt x="335" y="173"/>
                  </a:lnTo>
                  <a:lnTo>
                    <a:pt x="339" y="170"/>
                  </a:lnTo>
                  <a:lnTo>
                    <a:pt x="343" y="167"/>
                  </a:lnTo>
                  <a:lnTo>
                    <a:pt x="353" y="164"/>
                  </a:lnTo>
                  <a:lnTo>
                    <a:pt x="365" y="162"/>
                  </a:lnTo>
                  <a:lnTo>
                    <a:pt x="389" y="162"/>
                  </a:lnTo>
                  <a:lnTo>
                    <a:pt x="406" y="162"/>
                  </a:lnTo>
                  <a:lnTo>
                    <a:pt x="402" y="160"/>
                  </a:lnTo>
                  <a:lnTo>
                    <a:pt x="399" y="156"/>
                  </a:lnTo>
                  <a:lnTo>
                    <a:pt x="395" y="151"/>
                  </a:lnTo>
                  <a:lnTo>
                    <a:pt x="391" y="146"/>
                  </a:lnTo>
                  <a:lnTo>
                    <a:pt x="385" y="132"/>
                  </a:lnTo>
                  <a:lnTo>
                    <a:pt x="379" y="117"/>
                  </a:lnTo>
                  <a:lnTo>
                    <a:pt x="375" y="101"/>
                  </a:lnTo>
                  <a:lnTo>
                    <a:pt x="373" y="83"/>
                  </a:lnTo>
                  <a:lnTo>
                    <a:pt x="371" y="73"/>
                  </a:lnTo>
                  <a:lnTo>
                    <a:pt x="371" y="64"/>
                  </a:lnTo>
                  <a:lnTo>
                    <a:pt x="371" y="54"/>
                  </a:lnTo>
                  <a:lnTo>
                    <a:pt x="373" y="45"/>
                  </a:lnTo>
                  <a:lnTo>
                    <a:pt x="371" y="33"/>
                  </a:lnTo>
                  <a:lnTo>
                    <a:pt x="369" y="21"/>
                  </a:lnTo>
                  <a:lnTo>
                    <a:pt x="367" y="11"/>
                  </a:lnTo>
                  <a:lnTo>
                    <a:pt x="366" y="2"/>
                  </a:lnTo>
                  <a:lnTo>
                    <a:pt x="357" y="1"/>
                  </a:lnTo>
                  <a:lnTo>
                    <a:pt x="347" y="0"/>
                  </a:lnTo>
                  <a:lnTo>
                    <a:pt x="346" y="2"/>
                  </a:lnTo>
                  <a:lnTo>
                    <a:pt x="330" y="9"/>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97" name="Freeform 296"/>
            <p:cNvSpPr>
              <a:spLocks/>
            </p:cNvSpPr>
            <p:nvPr/>
          </p:nvSpPr>
          <p:spPr bwMode="auto">
            <a:xfrm>
              <a:off x="8116846" y="3416590"/>
              <a:ext cx="55563" cy="57150"/>
            </a:xfrm>
            <a:custGeom>
              <a:avLst/>
              <a:gdLst>
                <a:gd name="T0" fmla="*/ 0 w 126"/>
                <a:gd name="T1" fmla="*/ 2147483646 h 105"/>
                <a:gd name="T2" fmla="*/ 2147483646 w 126"/>
                <a:gd name="T3" fmla="*/ 2147483646 h 105"/>
                <a:gd name="T4" fmla="*/ 2147483646 w 126"/>
                <a:gd name="T5" fmla="*/ 2147483646 h 105"/>
                <a:gd name="T6" fmla="*/ 2147483646 w 126"/>
                <a:gd name="T7" fmla="*/ 2147483646 h 105"/>
                <a:gd name="T8" fmla="*/ 2147483646 w 126"/>
                <a:gd name="T9" fmla="*/ 2147483646 h 105"/>
                <a:gd name="T10" fmla="*/ 2147483646 w 126"/>
                <a:gd name="T11" fmla="*/ 2147483646 h 105"/>
                <a:gd name="T12" fmla="*/ 2147483646 w 126"/>
                <a:gd name="T13" fmla="*/ 0 h 105"/>
                <a:gd name="T14" fmla="*/ 2147483646 w 126"/>
                <a:gd name="T15" fmla="*/ 0 h 105"/>
                <a:gd name="T16" fmla="*/ 2147483646 w 126"/>
                <a:gd name="T17" fmla="*/ 2147483646 h 105"/>
                <a:gd name="T18" fmla="*/ 2147483646 w 126"/>
                <a:gd name="T19" fmla="*/ 2147483646 h 105"/>
                <a:gd name="T20" fmla="*/ 2147483646 w 126"/>
                <a:gd name="T21" fmla="*/ 2147483646 h 105"/>
                <a:gd name="T22" fmla="*/ 2147483646 w 126"/>
                <a:gd name="T23" fmla="*/ 2147483646 h 105"/>
                <a:gd name="T24" fmla="*/ 2147483646 w 126"/>
                <a:gd name="T25" fmla="*/ 2147483646 h 105"/>
                <a:gd name="T26" fmla="*/ 2147483646 w 126"/>
                <a:gd name="T27" fmla="*/ 2147483646 h 105"/>
                <a:gd name="T28" fmla="*/ 2147483646 w 126"/>
                <a:gd name="T29" fmla="*/ 2147483646 h 105"/>
                <a:gd name="T30" fmla="*/ 2147483646 w 126"/>
                <a:gd name="T31" fmla="*/ 2147483646 h 105"/>
                <a:gd name="T32" fmla="*/ 2147483646 w 126"/>
                <a:gd name="T33" fmla="*/ 2147483646 h 105"/>
                <a:gd name="T34" fmla="*/ 2147483646 w 126"/>
                <a:gd name="T35" fmla="*/ 2147483646 h 105"/>
                <a:gd name="T36" fmla="*/ 2147483646 w 126"/>
                <a:gd name="T37" fmla="*/ 2147483646 h 105"/>
                <a:gd name="T38" fmla="*/ 2147483646 w 126"/>
                <a:gd name="T39" fmla="*/ 2147483646 h 105"/>
                <a:gd name="T40" fmla="*/ 2147483646 w 126"/>
                <a:gd name="T41" fmla="*/ 2147483646 h 105"/>
                <a:gd name="T42" fmla="*/ 2147483646 w 126"/>
                <a:gd name="T43" fmla="*/ 2147483646 h 105"/>
                <a:gd name="T44" fmla="*/ 2147483646 w 126"/>
                <a:gd name="T45" fmla="*/ 2147483646 h 105"/>
                <a:gd name="T46" fmla="*/ 2147483646 w 126"/>
                <a:gd name="T47" fmla="*/ 2147483646 h 105"/>
                <a:gd name="T48" fmla="*/ 2147483646 w 126"/>
                <a:gd name="T49" fmla="*/ 2147483646 h 105"/>
                <a:gd name="T50" fmla="*/ 2147483646 w 126"/>
                <a:gd name="T51" fmla="*/ 2147483646 h 105"/>
                <a:gd name="T52" fmla="*/ 2147483646 w 126"/>
                <a:gd name="T53" fmla="*/ 2147483646 h 105"/>
                <a:gd name="T54" fmla="*/ 2147483646 w 126"/>
                <a:gd name="T55" fmla="*/ 2147483646 h 105"/>
                <a:gd name="T56" fmla="*/ 2147483646 w 126"/>
                <a:gd name="T57" fmla="*/ 2147483646 h 105"/>
                <a:gd name="T58" fmla="*/ 2147483646 w 126"/>
                <a:gd name="T59" fmla="*/ 2147483646 h 105"/>
                <a:gd name="T60" fmla="*/ 2147483646 w 126"/>
                <a:gd name="T61" fmla="*/ 2147483646 h 105"/>
                <a:gd name="T62" fmla="*/ 2147483646 w 126"/>
                <a:gd name="T63" fmla="*/ 2147483646 h 105"/>
                <a:gd name="T64" fmla="*/ 2147483646 w 126"/>
                <a:gd name="T65" fmla="*/ 2147483646 h 105"/>
                <a:gd name="T66" fmla="*/ 2147483646 w 126"/>
                <a:gd name="T67" fmla="*/ 2147483646 h 105"/>
                <a:gd name="T68" fmla="*/ 2147483646 w 126"/>
                <a:gd name="T69" fmla="*/ 2147483646 h 105"/>
                <a:gd name="T70" fmla="*/ 2147483646 w 126"/>
                <a:gd name="T71" fmla="*/ 2147483646 h 105"/>
                <a:gd name="T72" fmla="*/ 2147483646 w 126"/>
                <a:gd name="T73" fmla="*/ 2147483646 h 105"/>
                <a:gd name="T74" fmla="*/ 2147483646 w 126"/>
                <a:gd name="T75" fmla="*/ 2147483646 h 105"/>
                <a:gd name="T76" fmla="*/ 0 w 126"/>
                <a:gd name="T77" fmla="*/ 2147483646 h 10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26" h="105">
                  <a:moveTo>
                    <a:pt x="0" y="56"/>
                  </a:moveTo>
                  <a:lnTo>
                    <a:pt x="4" y="49"/>
                  </a:lnTo>
                  <a:lnTo>
                    <a:pt x="10" y="41"/>
                  </a:lnTo>
                  <a:lnTo>
                    <a:pt x="16" y="33"/>
                  </a:lnTo>
                  <a:lnTo>
                    <a:pt x="24" y="25"/>
                  </a:lnTo>
                  <a:lnTo>
                    <a:pt x="37" y="11"/>
                  </a:lnTo>
                  <a:lnTo>
                    <a:pt x="47" y="0"/>
                  </a:lnTo>
                  <a:lnTo>
                    <a:pt x="113" y="0"/>
                  </a:lnTo>
                  <a:lnTo>
                    <a:pt x="114" y="4"/>
                  </a:lnTo>
                  <a:lnTo>
                    <a:pt x="115" y="8"/>
                  </a:lnTo>
                  <a:lnTo>
                    <a:pt x="117" y="12"/>
                  </a:lnTo>
                  <a:lnTo>
                    <a:pt x="119" y="14"/>
                  </a:lnTo>
                  <a:lnTo>
                    <a:pt x="124" y="20"/>
                  </a:lnTo>
                  <a:lnTo>
                    <a:pt x="126" y="24"/>
                  </a:lnTo>
                  <a:lnTo>
                    <a:pt x="126" y="32"/>
                  </a:lnTo>
                  <a:lnTo>
                    <a:pt x="125" y="41"/>
                  </a:lnTo>
                  <a:lnTo>
                    <a:pt x="124" y="48"/>
                  </a:lnTo>
                  <a:lnTo>
                    <a:pt x="122" y="55"/>
                  </a:lnTo>
                  <a:lnTo>
                    <a:pt x="119" y="62"/>
                  </a:lnTo>
                  <a:lnTo>
                    <a:pt x="116" y="69"/>
                  </a:lnTo>
                  <a:lnTo>
                    <a:pt x="112" y="75"/>
                  </a:lnTo>
                  <a:lnTo>
                    <a:pt x="108" y="81"/>
                  </a:lnTo>
                  <a:lnTo>
                    <a:pt x="104" y="86"/>
                  </a:lnTo>
                  <a:lnTo>
                    <a:pt x="99" y="90"/>
                  </a:lnTo>
                  <a:lnTo>
                    <a:pt x="93" y="94"/>
                  </a:lnTo>
                  <a:lnTo>
                    <a:pt x="88" y="99"/>
                  </a:lnTo>
                  <a:lnTo>
                    <a:pt x="81" y="101"/>
                  </a:lnTo>
                  <a:lnTo>
                    <a:pt x="74" y="103"/>
                  </a:lnTo>
                  <a:lnTo>
                    <a:pt x="67" y="105"/>
                  </a:lnTo>
                  <a:lnTo>
                    <a:pt x="60" y="105"/>
                  </a:lnTo>
                  <a:lnTo>
                    <a:pt x="48" y="104"/>
                  </a:lnTo>
                  <a:lnTo>
                    <a:pt x="38" y="102"/>
                  </a:lnTo>
                  <a:lnTo>
                    <a:pt x="31" y="98"/>
                  </a:lnTo>
                  <a:lnTo>
                    <a:pt x="24" y="92"/>
                  </a:lnTo>
                  <a:lnTo>
                    <a:pt x="20" y="86"/>
                  </a:lnTo>
                  <a:lnTo>
                    <a:pt x="16" y="78"/>
                  </a:lnTo>
                  <a:lnTo>
                    <a:pt x="14" y="70"/>
                  </a:lnTo>
                  <a:lnTo>
                    <a:pt x="13" y="62"/>
                  </a:lnTo>
                  <a:lnTo>
                    <a:pt x="0" y="5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98" name="Freeform 297"/>
            <p:cNvSpPr>
              <a:spLocks/>
            </p:cNvSpPr>
            <p:nvPr/>
          </p:nvSpPr>
          <p:spPr bwMode="auto">
            <a:xfrm>
              <a:off x="3471820" y="3680116"/>
              <a:ext cx="298450" cy="523875"/>
            </a:xfrm>
            <a:custGeom>
              <a:avLst/>
              <a:gdLst>
                <a:gd name="T0" fmla="*/ 2147483646 w 684"/>
                <a:gd name="T1" fmla="*/ 2147483646 h 998"/>
                <a:gd name="T2" fmla="*/ 2147483646 w 684"/>
                <a:gd name="T3" fmla="*/ 2147483646 h 998"/>
                <a:gd name="T4" fmla="*/ 2147483646 w 684"/>
                <a:gd name="T5" fmla="*/ 2147483646 h 998"/>
                <a:gd name="T6" fmla="*/ 2147483646 w 684"/>
                <a:gd name="T7" fmla="*/ 2147483646 h 998"/>
                <a:gd name="T8" fmla="*/ 2147483646 w 684"/>
                <a:gd name="T9" fmla="*/ 2147483646 h 998"/>
                <a:gd name="T10" fmla="*/ 2147483646 w 684"/>
                <a:gd name="T11" fmla="*/ 2147483646 h 998"/>
                <a:gd name="T12" fmla="*/ 2147483646 w 684"/>
                <a:gd name="T13" fmla="*/ 2147483646 h 998"/>
                <a:gd name="T14" fmla="*/ 2147483646 w 684"/>
                <a:gd name="T15" fmla="*/ 2147483646 h 998"/>
                <a:gd name="T16" fmla="*/ 2147483646 w 684"/>
                <a:gd name="T17" fmla="*/ 2147483646 h 998"/>
                <a:gd name="T18" fmla="*/ 2147483646 w 684"/>
                <a:gd name="T19" fmla="*/ 2147483646 h 998"/>
                <a:gd name="T20" fmla="*/ 2147483646 w 684"/>
                <a:gd name="T21" fmla="*/ 2147483646 h 998"/>
                <a:gd name="T22" fmla="*/ 2147483646 w 684"/>
                <a:gd name="T23" fmla="*/ 2147483646 h 998"/>
                <a:gd name="T24" fmla="*/ 2147483646 w 684"/>
                <a:gd name="T25" fmla="*/ 2147483646 h 998"/>
                <a:gd name="T26" fmla="*/ 2147483646 w 684"/>
                <a:gd name="T27" fmla="*/ 2147483646 h 998"/>
                <a:gd name="T28" fmla="*/ 2147483646 w 684"/>
                <a:gd name="T29" fmla="*/ 2147483646 h 998"/>
                <a:gd name="T30" fmla="*/ 2147483646 w 684"/>
                <a:gd name="T31" fmla="*/ 2147483646 h 998"/>
                <a:gd name="T32" fmla="*/ 2147483646 w 684"/>
                <a:gd name="T33" fmla="*/ 2147483646 h 998"/>
                <a:gd name="T34" fmla="*/ 2147483646 w 684"/>
                <a:gd name="T35" fmla="*/ 2147483646 h 998"/>
                <a:gd name="T36" fmla="*/ 2147483646 w 684"/>
                <a:gd name="T37" fmla="*/ 2147483646 h 998"/>
                <a:gd name="T38" fmla="*/ 2147483646 w 684"/>
                <a:gd name="T39" fmla="*/ 2147483646 h 998"/>
                <a:gd name="T40" fmla="*/ 2147483646 w 684"/>
                <a:gd name="T41" fmla="*/ 2147483646 h 998"/>
                <a:gd name="T42" fmla="*/ 2147483646 w 684"/>
                <a:gd name="T43" fmla="*/ 2147483646 h 998"/>
                <a:gd name="T44" fmla="*/ 2147483646 w 684"/>
                <a:gd name="T45" fmla="*/ 2147483646 h 998"/>
                <a:gd name="T46" fmla="*/ 2147483646 w 684"/>
                <a:gd name="T47" fmla="*/ 2147483646 h 998"/>
                <a:gd name="T48" fmla="*/ 2147483646 w 684"/>
                <a:gd name="T49" fmla="*/ 2147483646 h 998"/>
                <a:gd name="T50" fmla="*/ 2147483646 w 684"/>
                <a:gd name="T51" fmla="*/ 2147483646 h 998"/>
                <a:gd name="T52" fmla="*/ 2147483646 w 684"/>
                <a:gd name="T53" fmla="*/ 2147483646 h 998"/>
                <a:gd name="T54" fmla="*/ 2147483646 w 684"/>
                <a:gd name="T55" fmla="*/ 2147483646 h 998"/>
                <a:gd name="T56" fmla="*/ 2147483646 w 684"/>
                <a:gd name="T57" fmla="*/ 2147483646 h 998"/>
                <a:gd name="T58" fmla="*/ 2147483646 w 684"/>
                <a:gd name="T59" fmla="*/ 2147483646 h 998"/>
                <a:gd name="T60" fmla="*/ 2147483646 w 684"/>
                <a:gd name="T61" fmla="*/ 2147483646 h 998"/>
                <a:gd name="T62" fmla="*/ 2147483646 w 684"/>
                <a:gd name="T63" fmla="*/ 2147483646 h 998"/>
                <a:gd name="T64" fmla="*/ 2147483646 w 684"/>
                <a:gd name="T65" fmla="*/ 2147483646 h 998"/>
                <a:gd name="T66" fmla="*/ 2147483646 w 684"/>
                <a:gd name="T67" fmla="*/ 2147483646 h 998"/>
                <a:gd name="T68" fmla="*/ 2147483646 w 684"/>
                <a:gd name="T69" fmla="*/ 2147483646 h 998"/>
                <a:gd name="T70" fmla="*/ 2147483646 w 684"/>
                <a:gd name="T71" fmla="*/ 2147483646 h 998"/>
                <a:gd name="T72" fmla="*/ 2147483646 w 684"/>
                <a:gd name="T73" fmla="*/ 2147483646 h 998"/>
                <a:gd name="T74" fmla="*/ 2147483646 w 684"/>
                <a:gd name="T75" fmla="*/ 2147483646 h 998"/>
                <a:gd name="T76" fmla="*/ 2147483646 w 684"/>
                <a:gd name="T77" fmla="*/ 2147483646 h 998"/>
                <a:gd name="T78" fmla="*/ 2147483646 w 684"/>
                <a:gd name="T79" fmla="*/ 2147483646 h 998"/>
                <a:gd name="T80" fmla="*/ 2147483646 w 684"/>
                <a:gd name="T81" fmla="*/ 2147483646 h 998"/>
                <a:gd name="T82" fmla="*/ 2147483646 w 684"/>
                <a:gd name="T83" fmla="*/ 2147483646 h 998"/>
                <a:gd name="T84" fmla="*/ 2147483646 w 684"/>
                <a:gd name="T85" fmla="*/ 2147483646 h 998"/>
                <a:gd name="T86" fmla="*/ 2147483646 w 684"/>
                <a:gd name="T87" fmla="*/ 2147483646 h 998"/>
                <a:gd name="T88" fmla="*/ 2147483646 w 684"/>
                <a:gd name="T89" fmla="*/ 2147483646 h 998"/>
                <a:gd name="T90" fmla="*/ 2147483646 w 684"/>
                <a:gd name="T91" fmla="*/ 2147483646 h 998"/>
                <a:gd name="T92" fmla="*/ 2147483646 w 684"/>
                <a:gd name="T93" fmla="*/ 2147483646 h 998"/>
                <a:gd name="T94" fmla="*/ 2147483646 w 684"/>
                <a:gd name="T95" fmla="*/ 2147483646 h 998"/>
                <a:gd name="T96" fmla="*/ 2147483646 w 684"/>
                <a:gd name="T97" fmla="*/ 2147483646 h 998"/>
                <a:gd name="T98" fmla="*/ 2147483646 w 684"/>
                <a:gd name="T99" fmla="*/ 2147483646 h 998"/>
                <a:gd name="T100" fmla="*/ 2147483646 w 684"/>
                <a:gd name="T101" fmla="*/ 2147483646 h 998"/>
                <a:gd name="T102" fmla="*/ 2147483646 w 684"/>
                <a:gd name="T103" fmla="*/ 2147483646 h 998"/>
                <a:gd name="T104" fmla="*/ 2147483646 w 684"/>
                <a:gd name="T105" fmla="*/ 2147483646 h 998"/>
                <a:gd name="T106" fmla="*/ 2147483646 w 684"/>
                <a:gd name="T107" fmla="*/ 2147483646 h 998"/>
                <a:gd name="T108" fmla="*/ 2147483646 w 684"/>
                <a:gd name="T109" fmla="*/ 2147483646 h 998"/>
                <a:gd name="T110" fmla="*/ 2147483646 w 684"/>
                <a:gd name="T111" fmla="*/ 2147483646 h 99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684" h="998">
                  <a:moveTo>
                    <a:pt x="684" y="622"/>
                  </a:moveTo>
                  <a:lnTo>
                    <a:pt x="680" y="609"/>
                  </a:lnTo>
                  <a:lnTo>
                    <a:pt x="676" y="596"/>
                  </a:lnTo>
                  <a:lnTo>
                    <a:pt x="672" y="583"/>
                  </a:lnTo>
                  <a:lnTo>
                    <a:pt x="671" y="573"/>
                  </a:lnTo>
                  <a:lnTo>
                    <a:pt x="671" y="568"/>
                  </a:lnTo>
                  <a:lnTo>
                    <a:pt x="673" y="564"/>
                  </a:lnTo>
                  <a:lnTo>
                    <a:pt x="676" y="559"/>
                  </a:lnTo>
                  <a:lnTo>
                    <a:pt x="678" y="555"/>
                  </a:lnTo>
                  <a:lnTo>
                    <a:pt x="680" y="550"/>
                  </a:lnTo>
                  <a:lnTo>
                    <a:pt x="682" y="546"/>
                  </a:lnTo>
                  <a:lnTo>
                    <a:pt x="683" y="541"/>
                  </a:lnTo>
                  <a:lnTo>
                    <a:pt x="684" y="537"/>
                  </a:lnTo>
                  <a:lnTo>
                    <a:pt x="680" y="519"/>
                  </a:lnTo>
                  <a:lnTo>
                    <a:pt x="671" y="491"/>
                  </a:lnTo>
                  <a:lnTo>
                    <a:pt x="666" y="475"/>
                  </a:lnTo>
                  <a:lnTo>
                    <a:pt x="662" y="459"/>
                  </a:lnTo>
                  <a:lnTo>
                    <a:pt x="659" y="444"/>
                  </a:lnTo>
                  <a:lnTo>
                    <a:pt x="658" y="432"/>
                  </a:lnTo>
                  <a:lnTo>
                    <a:pt x="659" y="423"/>
                  </a:lnTo>
                  <a:lnTo>
                    <a:pt x="661" y="415"/>
                  </a:lnTo>
                  <a:lnTo>
                    <a:pt x="665" y="409"/>
                  </a:lnTo>
                  <a:lnTo>
                    <a:pt x="669" y="403"/>
                  </a:lnTo>
                  <a:lnTo>
                    <a:pt x="673" y="396"/>
                  </a:lnTo>
                  <a:lnTo>
                    <a:pt x="678" y="389"/>
                  </a:lnTo>
                  <a:lnTo>
                    <a:pt x="681" y="381"/>
                  </a:lnTo>
                  <a:lnTo>
                    <a:pt x="684" y="370"/>
                  </a:lnTo>
                  <a:lnTo>
                    <a:pt x="571" y="370"/>
                  </a:lnTo>
                  <a:lnTo>
                    <a:pt x="564" y="366"/>
                  </a:lnTo>
                  <a:lnTo>
                    <a:pt x="557" y="361"/>
                  </a:lnTo>
                  <a:lnTo>
                    <a:pt x="550" y="355"/>
                  </a:lnTo>
                  <a:lnTo>
                    <a:pt x="544" y="347"/>
                  </a:lnTo>
                  <a:lnTo>
                    <a:pt x="539" y="340"/>
                  </a:lnTo>
                  <a:lnTo>
                    <a:pt x="535" y="333"/>
                  </a:lnTo>
                  <a:lnTo>
                    <a:pt x="533" y="326"/>
                  </a:lnTo>
                  <a:lnTo>
                    <a:pt x="532" y="321"/>
                  </a:lnTo>
                  <a:lnTo>
                    <a:pt x="512" y="320"/>
                  </a:lnTo>
                  <a:lnTo>
                    <a:pt x="494" y="318"/>
                  </a:lnTo>
                  <a:lnTo>
                    <a:pt x="477" y="315"/>
                  </a:lnTo>
                  <a:lnTo>
                    <a:pt x="462" y="310"/>
                  </a:lnTo>
                  <a:lnTo>
                    <a:pt x="447" y="304"/>
                  </a:lnTo>
                  <a:lnTo>
                    <a:pt x="434" y="298"/>
                  </a:lnTo>
                  <a:lnTo>
                    <a:pt x="423" y="290"/>
                  </a:lnTo>
                  <a:lnTo>
                    <a:pt x="412" y="281"/>
                  </a:lnTo>
                  <a:lnTo>
                    <a:pt x="402" y="270"/>
                  </a:lnTo>
                  <a:lnTo>
                    <a:pt x="395" y="259"/>
                  </a:lnTo>
                  <a:lnTo>
                    <a:pt x="388" y="246"/>
                  </a:lnTo>
                  <a:lnTo>
                    <a:pt x="382" y="232"/>
                  </a:lnTo>
                  <a:lnTo>
                    <a:pt x="378" y="218"/>
                  </a:lnTo>
                  <a:lnTo>
                    <a:pt x="375" y="201"/>
                  </a:lnTo>
                  <a:lnTo>
                    <a:pt x="373" y="184"/>
                  </a:lnTo>
                  <a:lnTo>
                    <a:pt x="373" y="167"/>
                  </a:lnTo>
                  <a:lnTo>
                    <a:pt x="373" y="155"/>
                  </a:lnTo>
                  <a:lnTo>
                    <a:pt x="374" y="144"/>
                  </a:lnTo>
                  <a:lnTo>
                    <a:pt x="375" y="133"/>
                  </a:lnTo>
                  <a:lnTo>
                    <a:pt x="377" y="123"/>
                  </a:lnTo>
                  <a:lnTo>
                    <a:pt x="380" y="113"/>
                  </a:lnTo>
                  <a:lnTo>
                    <a:pt x="385" y="103"/>
                  </a:lnTo>
                  <a:lnTo>
                    <a:pt x="389" y="94"/>
                  </a:lnTo>
                  <a:lnTo>
                    <a:pt x="395" y="84"/>
                  </a:lnTo>
                  <a:lnTo>
                    <a:pt x="401" y="76"/>
                  </a:lnTo>
                  <a:lnTo>
                    <a:pt x="408" y="68"/>
                  </a:lnTo>
                  <a:lnTo>
                    <a:pt x="416" y="61"/>
                  </a:lnTo>
                  <a:lnTo>
                    <a:pt x="425" y="54"/>
                  </a:lnTo>
                  <a:lnTo>
                    <a:pt x="435" y="48"/>
                  </a:lnTo>
                  <a:lnTo>
                    <a:pt x="446" y="42"/>
                  </a:lnTo>
                  <a:lnTo>
                    <a:pt x="458" y="36"/>
                  </a:lnTo>
                  <a:lnTo>
                    <a:pt x="471" y="31"/>
                  </a:lnTo>
                  <a:lnTo>
                    <a:pt x="471" y="18"/>
                  </a:lnTo>
                  <a:lnTo>
                    <a:pt x="463" y="11"/>
                  </a:lnTo>
                  <a:lnTo>
                    <a:pt x="455" y="7"/>
                  </a:lnTo>
                  <a:lnTo>
                    <a:pt x="447" y="4"/>
                  </a:lnTo>
                  <a:lnTo>
                    <a:pt x="438" y="0"/>
                  </a:lnTo>
                  <a:lnTo>
                    <a:pt x="414" y="19"/>
                  </a:lnTo>
                  <a:lnTo>
                    <a:pt x="389" y="39"/>
                  </a:lnTo>
                  <a:lnTo>
                    <a:pt x="378" y="48"/>
                  </a:lnTo>
                  <a:lnTo>
                    <a:pt x="367" y="56"/>
                  </a:lnTo>
                  <a:lnTo>
                    <a:pt x="356" y="63"/>
                  </a:lnTo>
                  <a:lnTo>
                    <a:pt x="345" y="68"/>
                  </a:lnTo>
                  <a:lnTo>
                    <a:pt x="335" y="68"/>
                  </a:lnTo>
                  <a:lnTo>
                    <a:pt x="326" y="68"/>
                  </a:lnTo>
                  <a:lnTo>
                    <a:pt x="319" y="68"/>
                  </a:lnTo>
                  <a:lnTo>
                    <a:pt x="312" y="68"/>
                  </a:lnTo>
                  <a:lnTo>
                    <a:pt x="309" y="74"/>
                  </a:lnTo>
                  <a:lnTo>
                    <a:pt x="304" y="78"/>
                  </a:lnTo>
                  <a:lnTo>
                    <a:pt x="299" y="81"/>
                  </a:lnTo>
                  <a:lnTo>
                    <a:pt x="295" y="83"/>
                  </a:lnTo>
                  <a:lnTo>
                    <a:pt x="289" y="85"/>
                  </a:lnTo>
                  <a:lnTo>
                    <a:pt x="284" y="85"/>
                  </a:lnTo>
                  <a:lnTo>
                    <a:pt x="278" y="84"/>
                  </a:lnTo>
                  <a:lnTo>
                    <a:pt x="273" y="84"/>
                  </a:lnTo>
                  <a:lnTo>
                    <a:pt x="262" y="82"/>
                  </a:lnTo>
                  <a:lnTo>
                    <a:pt x="251" y="81"/>
                  </a:lnTo>
                  <a:lnTo>
                    <a:pt x="245" y="81"/>
                  </a:lnTo>
                  <a:lnTo>
                    <a:pt x="241" y="81"/>
                  </a:lnTo>
                  <a:lnTo>
                    <a:pt x="236" y="83"/>
                  </a:lnTo>
                  <a:lnTo>
                    <a:pt x="233" y="86"/>
                  </a:lnTo>
                  <a:lnTo>
                    <a:pt x="225" y="94"/>
                  </a:lnTo>
                  <a:lnTo>
                    <a:pt x="221" y="101"/>
                  </a:lnTo>
                  <a:lnTo>
                    <a:pt x="217" y="108"/>
                  </a:lnTo>
                  <a:lnTo>
                    <a:pt x="213" y="114"/>
                  </a:lnTo>
                  <a:lnTo>
                    <a:pt x="209" y="128"/>
                  </a:lnTo>
                  <a:lnTo>
                    <a:pt x="206" y="143"/>
                  </a:lnTo>
                  <a:lnTo>
                    <a:pt x="201" y="159"/>
                  </a:lnTo>
                  <a:lnTo>
                    <a:pt x="196" y="175"/>
                  </a:lnTo>
                  <a:lnTo>
                    <a:pt x="192" y="183"/>
                  </a:lnTo>
                  <a:lnTo>
                    <a:pt x="187" y="191"/>
                  </a:lnTo>
                  <a:lnTo>
                    <a:pt x="180" y="200"/>
                  </a:lnTo>
                  <a:lnTo>
                    <a:pt x="173" y="210"/>
                  </a:lnTo>
                  <a:lnTo>
                    <a:pt x="157" y="227"/>
                  </a:lnTo>
                  <a:lnTo>
                    <a:pt x="140" y="244"/>
                  </a:lnTo>
                  <a:lnTo>
                    <a:pt x="131" y="253"/>
                  </a:lnTo>
                  <a:lnTo>
                    <a:pt x="122" y="263"/>
                  </a:lnTo>
                  <a:lnTo>
                    <a:pt x="115" y="273"/>
                  </a:lnTo>
                  <a:lnTo>
                    <a:pt x="107" y="284"/>
                  </a:lnTo>
                  <a:lnTo>
                    <a:pt x="102" y="288"/>
                  </a:lnTo>
                  <a:lnTo>
                    <a:pt x="98" y="294"/>
                  </a:lnTo>
                  <a:lnTo>
                    <a:pt x="96" y="299"/>
                  </a:lnTo>
                  <a:lnTo>
                    <a:pt x="94" y="305"/>
                  </a:lnTo>
                  <a:lnTo>
                    <a:pt x="90" y="317"/>
                  </a:lnTo>
                  <a:lnTo>
                    <a:pt x="86" y="327"/>
                  </a:lnTo>
                  <a:lnTo>
                    <a:pt x="85" y="331"/>
                  </a:lnTo>
                  <a:lnTo>
                    <a:pt x="84" y="338"/>
                  </a:lnTo>
                  <a:lnTo>
                    <a:pt x="84" y="347"/>
                  </a:lnTo>
                  <a:lnTo>
                    <a:pt x="86" y="356"/>
                  </a:lnTo>
                  <a:lnTo>
                    <a:pt x="88" y="366"/>
                  </a:lnTo>
                  <a:lnTo>
                    <a:pt x="91" y="375"/>
                  </a:lnTo>
                  <a:lnTo>
                    <a:pt x="93" y="378"/>
                  </a:lnTo>
                  <a:lnTo>
                    <a:pt x="95" y="380"/>
                  </a:lnTo>
                  <a:lnTo>
                    <a:pt x="97" y="382"/>
                  </a:lnTo>
                  <a:lnTo>
                    <a:pt x="100" y="382"/>
                  </a:lnTo>
                  <a:lnTo>
                    <a:pt x="98" y="397"/>
                  </a:lnTo>
                  <a:lnTo>
                    <a:pt x="97" y="414"/>
                  </a:lnTo>
                  <a:lnTo>
                    <a:pt x="97" y="433"/>
                  </a:lnTo>
                  <a:lnTo>
                    <a:pt x="97" y="451"/>
                  </a:lnTo>
                  <a:lnTo>
                    <a:pt x="99" y="484"/>
                  </a:lnTo>
                  <a:lnTo>
                    <a:pt x="100" y="505"/>
                  </a:lnTo>
                  <a:lnTo>
                    <a:pt x="99" y="511"/>
                  </a:lnTo>
                  <a:lnTo>
                    <a:pt x="98" y="518"/>
                  </a:lnTo>
                  <a:lnTo>
                    <a:pt x="95" y="525"/>
                  </a:lnTo>
                  <a:lnTo>
                    <a:pt x="91" y="532"/>
                  </a:lnTo>
                  <a:lnTo>
                    <a:pt x="88" y="541"/>
                  </a:lnTo>
                  <a:lnTo>
                    <a:pt x="83" y="548"/>
                  </a:lnTo>
                  <a:lnTo>
                    <a:pt x="77" y="556"/>
                  </a:lnTo>
                  <a:lnTo>
                    <a:pt x="72" y="563"/>
                  </a:lnTo>
                  <a:lnTo>
                    <a:pt x="65" y="570"/>
                  </a:lnTo>
                  <a:lnTo>
                    <a:pt x="59" y="576"/>
                  </a:lnTo>
                  <a:lnTo>
                    <a:pt x="51" y="582"/>
                  </a:lnTo>
                  <a:lnTo>
                    <a:pt x="43" y="587"/>
                  </a:lnTo>
                  <a:lnTo>
                    <a:pt x="37" y="592"/>
                  </a:lnTo>
                  <a:lnTo>
                    <a:pt x="29" y="596"/>
                  </a:lnTo>
                  <a:lnTo>
                    <a:pt x="21" y="598"/>
                  </a:lnTo>
                  <a:lnTo>
                    <a:pt x="14" y="598"/>
                  </a:lnTo>
                  <a:lnTo>
                    <a:pt x="12" y="605"/>
                  </a:lnTo>
                  <a:lnTo>
                    <a:pt x="11" y="612"/>
                  </a:lnTo>
                  <a:lnTo>
                    <a:pt x="9" y="618"/>
                  </a:lnTo>
                  <a:lnTo>
                    <a:pt x="7" y="625"/>
                  </a:lnTo>
                  <a:lnTo>
                    <a:pt x="3" y="637"/>
                  </a:lnTo>
                  <a:lnTo>
                    <a:pt x="0" y="648"/>
                  </a:lnTo>
                  <a:lnTo>
                    <a:pt x="30" y="668"/>
                  </a:lnTo>
                  <a:lnTo>
                    <a:pt x="67" y="694"/>
                  </a:lnTo>
                  <a:lnTo>
                    <a:pt x="87" y="707"/>
                  </a:lnTo>
                  <a:lnTo>
                    <a:pt x="106" y="718"/>
                  </a:lnTo>
                  <a:lnTo>
                    <a:pt x="115" y="722"/>
                  </a:lnTo>
                  <a:lnTo>
                    <a:pt x="123" y="725"/>
                  </a:lnTo>
                  <a:lnTo>
                    <a:pt x="132" y="727"/>
                  </a:lnTo>
                  <a:lnTo>
                    <a:pt x="140" y="727"/>
                  </a:lnTo>
                  <a:lnTo>
                    <a:pt x="153" y="727"/>
                  </a:lnTo>
                  <a:lnTo>
                    <a:pt x="166" y="727"/>
                  </a:lnTo>
                  <a:lnTo>
                    <a:pt x="175" y="728"/>
                  </a:lnTo>
                  <a:lnTo>
                    <a:pt x="184" y="729"/>
                  </a:lnTo>
                  <a:lnTo>
                    <a:pt x="192" y="730"/>
                  </a:lnTo>
                  <a:lnTo>
                    <a:pt x="201" y="732"/>
                  </a:lnTo>
                  <a:lnTo>
                    <a:pt x="218" y="738"/>
                  </a:lnTo>
                  <a:lnTo>
                    <a:pt x="234" y="746"/>
                  </a:lnTo>
                  <a:lnTo>
                    <a:pt x="250" y="755"/>
                  </a:lnTo>
                  <a:lnTo>
                    <a:pt x="265" y="767"/>
                  </a:lnTo>
                  <a:lnTo>
                    <a:pt x="279" y="778"/>
                  </a:lnTo>
                  <a:lnTo>
                    <a:pt x="292" y="789"/>
                  </a:lnTo>
                  <a:lnTo>
                    <a:pt x="299" y="795"/>
                  </a:lnTo>
                  <a:lnTo>
                    <a:pt x="306" y="802"/>
                  </a:lnTo>
                  <a:lnTo>
                    <a:pt x="312" y="809"/>
                  </a:lnTo>
                  <a:lnTo>
                    <a:pt x="318" y="818"/>
                  </a:lnTo>
                  <a:lnTo>
                    <a:pt x="328" y="834"/>
                  </a:lnTo>
                  <a:lnTo>
                    <a:pt x="337" y="850"/>
                  </a:lnTo>
                  <a:lnTo>
                    <a:pt x="342" y="857"/>
                  </a:lnTo>
                  <a:lnTo>
                    <a:pt x="347" y="864"/>
                  </a:lnTo>
                  <a:lnTo>
                    <a:pt x="354" y="871"/>
                  </a:lnTo>
                  <a:lnTo>
                    <a:pt x="359" y="877"/>
                  </a:lnTo>
                  <a:lnTo>
                    <a:pt x="367" y="881"/>
                  </a:lnTo>
                  <a:lnTo>
                    <a:pt x="374" y="885"/>
                  </a:lnTo>
                  <a:lnTo>
                    <a:pt x="382" y="887"/>
                  </a:lnTo>
                  <a:lnTo>
                    <a:pt x="392" y="888"/>
                  </a:lnTo>
                  <a:lnTo>
                    <a:pt x="402" y="887"/>
                  </a:lnTo>
                  <a:lnTo>
                    <a:pt x="412" y="886"/>
                  </a:lnTo>
                  <a:lnTo>
                    <a:pt x="422" y="884"/>
                  </a:lnTo>
                  <a:lnTo>
                    <a:pt x="432" y="882"/>
                  </a:lnTo>
                  <a:lnTo>
                    <a:pt x="442" y="879"/>
                  </a:lnTo>
                  <a:lnTo>
                    <a:pt x="452" y="877"/>
                  </a:lnTo>
                  <a:lnTo>
                    <a:pt x="462" y="876"/>
                  </a:lnTo>
                  <a:lnTo>
                    <a:pt x="471" y="875"/>
                  </a:lnTo>
                  <a:lnTo>
                    <a:pt x="478" y="876"/>
                  </a:lnTo>
                  <a:lnTo>
                    <a:pt x="485" y="878"/>
                  </a:lnTo>
                  <a:lnTo>
                    <a:pt x="489" y="878"/>
                  </a:lnTo>
                  <a:lnTo>
                    <a:pt x="492" y="878"/>
                  </a:lnTo>
                  <a:lnTo>
                    <a:pt x="496" y="877"/>
                  </a:lnTo>
                  <a:lnTo>
                    <a:pt x="499" y="875"/>
                  </a:lnTo>
                  <a:lnTo>
                    <a:pt x="501" y="883"/>
                  </a:lnTo>
                  <a:lnTo>
                    <a:pt x="509" y="894"/>
                  </a:lnTo>
                  <a:lnTo>
                    <a:pt x="515" y="904"/>
                  </a:lnTo>
                  <a:lnTo>
                    <a:pt x="519" y="912"/>
                  </a:lnTo>
                  <a:lnTo>
                    <a:pt x="518" y="915"/>
                  </a:lnTo>
                  <a:lnTo>
                    <a:pt x="516" y="918"/>
                  </a:lnTo>
                  <a:lnTo>
                    <a:pt x="515" y="920"/>
                  </a:lnTo>
                  <a:lnTo>
                    <a:pt x="513" y="922"/>
                  </a:lnTo>
                  <a:lnTo>
                    <a:pt x="508" y="927"/>
                  </a:lnTo>
                  <a:lnTo>
                    <a:pt x="502" y="930"/>
                  </a:lnTo>
                  <a:lnTo>
                    <a:pt x="496" y="933"/>
                  </a:lnTo>
                  <a:lnTo>
                    <a:pt x="490" y="936"/>
                  </a:lnTo>
                  <a:lnTo>
                    <a:pt x="488" y="937"/>
                  </a:lnTo>
                  <a:lnTo>
                    <a:pt x="487" y="939"/>
                  </a:lnTo>
                  <a:lnTo>
                    <a:pt x="486" y="941"/>
                  </a:lnTo>
                  <a:lnTo>
                    <a:pt x="485" y="943"/>
                  </a:lnTo>
                  <a:lnTo>
                    <a:pt x="486" y="954"/>
                  </a:lnTo>
                  <a:lnTo>
                    <a:pt x="488" y="963"/>
                  </a:lnTo>
                  <a:lnTo>
                    <a:pt x="490" y="970"/>
                  </a:lnTo>
                  <a:lnTo>
                    <a:pt x="494" y="977"/>
                  </a:lnTo>
                  <a:lnTo>
                    <a:pt x="499" y="984"/>
                  </a:lnTo>
                  <a:lnTo>
                    <a:pt x="504" y="989"/>
                  </a:lnTo>
                  <a:lnTo>
                    <a:pt x="511" y="994"/>
                  </a:lnTo>
                  <a:lnTo>
                    <a:pt x="519" y="998"/>
                  </a:lnTo>
                  <a:lnTo>
                    <a:pt x="538" y="998"/>
                  </a:lnTo>
                  <a:lnTo>
                    <a:pt x="538" y="986"/>
                  </a:lnTo>
                  <a:lnTo>
                    <a:pt x="539" y="973"/>
                  </a:lnTo>
                  <a:lnTo>
                    <a:pt x="542" y="962"/>
                  </a:lnTo>
                  <a:lnTo>
                    <a:pt x="544" y="950"/>
                  </a:lnTo>
                  <a:lnTo>
                    <a:pt x="548" y="928"/>
                  </a:lnTo>
                  <a:lnTo>
                    <a:pt x="555" y="906"/>
                  </a:lnTo>
                  <a:lnTo>
                    <a:pt x="561" y="884"/>
                  </a:lnTo>
                  <a:lnTo>
                    <a:pt x="566" y="861"/>
                  </a:lnTo>
                  <a:lnTo>
                    <a:pt x="568" y="850"/>
                  </a:lnTo>
                  <a:lnTo>
                    <a:pt x="570" y="838"/>
                  </a:lnTo>
                  <a:lnTo>
                    <a:pt x="571" y="826"/>
                  </a:lnTo>
                  <a:lnTo>
                    <a:pt x="571" y="813"/>
                  </a:lnTo>
                  <a:lnTo>
                    <a:pt x="571" y="803"/>
                  </a:lnTo>
                  <a:lnTo>
                    <a:pt x="569" y="794"/>
                  </a:lnTo>
                  <a:lnTo>
                    <a:pt x="567" y="786"/>
                  </a:lnTo>
                  <a:lnTo>
                    <a:pt x="564" y="780"/>
                  </a:lnTo>
                  <a:lnTo>
                    <a:pt x="559" y="775"/>
                  </a:lnTo>
                  <a:lnTo>
                    <a:pt x="555" y="771"/>
                  </a:lnTo>
                  <a:lnTo>
                    <a:pt x="549" y="768"/>
                  </a:lnTo>
                  <a:lnTo>
                    <a:pt x="545" y="765"/>
                  </a:lnTo>
                  <a:lnTo>
                    <a:pt x="535" y="759"/>
                  </a:lnTo>
                  <a:lnTo>
                    <a:pt x="526" y="752"/>
                  </a:lnTo>
                  <a:lnTo>
                    <a:pt x="523" y="749"/>
                  </a:lnTo>
                  <a:lnTo>
                    <a:pt x="521" y="745"/>
                  </a:lnTo>
                  <a:lnTo>
                    <a:pt x="519" y="740"/>
                  </a:lnTo>
                  <a:lnTo>
                    <a:pt x="519" y="733"/>
                  </a:lnTo>
                  <a:lnTo>
                    <a:pt x="519" y="728"/>
                  </a:lnTo>
                  <a:lnTo>
                    <a:pt x="521" y="723"/>
                  </a:lnTo>
                  <a:lnTo>
                    <a:pt x="523" y="719"/>
                  </a:lnTo>
                  <a:lnTo>
                    <a:pt x="526" y="716"/>
                  </a:lnTo>
                  <a:lnTo>
                    <a:pt x="535" y="710"/>
                  </a:lnTo>
                  <a:lnTo>
                    <a:pt x="546" y="706"/>
                  </a:lnTo>
                  <a:lnTo>
                    <a:pt x="566" y="700"/>
                  </a:lnTo>
                  <a:lnTo>
                    <a:pt x="578" y="696"/>
                  </a:lnTo>
                  <a:lnTo>
                    <a:pt x="578" y="678"/>
                  </a:lnTo>
                  <a:lnTo>
                    <a:pt x="568" y="673"/>
                  </a:lnTo>
                  <a:lnTo>
                    <a:pt x="560" y="668"/>
                  </a:lnTo>
                  <a:lnTo>
                    <a:pt x="556" y="665"/>
                  </a:lnTo>
                  <a:lnTo>
                    <a:pt x="554" y="662"/>
                  </a:lnTo>
                  <a:lnTo>
                    <a:pt x="552" y="658"/>
                  </a:lnTo>
                  <a:lnTo>
                    <a:pt x="552" y="654"/>
                  </a:lnTo>
                  <a:lnTo>
                    <a:pt x="553" y="651"/>
                  </a:lnTo>
                  <a:lnTo>
                    <a:pt x="556" y="649"/>
                  </a:lnTo>
                  <a:lnTo>
                    <a:pt x="563" y="646"/>
                  </a:lnTo>
                  <a:lnTo>
                    <a:pt x="569" y="644"/>
                  </a:lnTo>
                  <a:lnTo>
                    <a:pt x="588" y="639"/>
                  </a:lnTo>
                  <a:lnTo>
                    <a:pt x="611" y="635"/>
                  </a:lnTo>
                  <a:lnTo>
                    <a:pt x="655" y="628"/>
                  </a:lnTo>
                  <a:lnTo>
                    <a:pt x="684" y="622"/>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299" name="Freeform 298"/>
            <p:cNvSpPr>
              <a:spLocks/>
            </p:cNvSpPr>
            <p:nvPr/>
          </p:nvSpPr>
          <p:spPr bwMode="auto">
            <a:xfrm>
              <a:off x="5724484" y="3948402"/>
              <a:ext cx="187325" cy="274638"/>
            </a:xfrm>
            <a:custGeom>
              <a:avLst/>
              <a:gdLst>
                <a:gd name="T0" fmla="*/ 2147483646 w 429"/>
                <a:gd name="T1" fmla="*/ 2147483646 h 524"/>
                <a:gd name="T2" fmla="*/ 2147483646 w 429"/>
                <a:gd name="T3" fmla="*/ 2147483646 h 524"/>
                <a:gd name="T4" fmla="*/ 2147483646 w 429"/>
                <a:gd name="T5" fmla="*/ 2147483646 h 524"/>
                <a:gd name="T6" fmla="*/ 2147483646 w 429"/>
                <a:gd name="T7" fmla="*/ 2147483646 h 524"/>
                <a:gd name="T8" fmla="*/ 2147483646 w 429"/>
                <a:gd name="T9" fmla="*/ 2147483646 h 524"/>
                <a:gd name="T10" fmla="*/ 2147483646 w 429"/>
                <a:gd name="T11" fmla="*/ 2147483646 h 524"/>
                <a:gd name="T12" fmla="*/ 2147483646 w 429"/>
                <a:gd name="T13" fmla="*/ 2147483646 h 524"/>
                <a:gd name="T14" fmla="*/ 2147483646 w 429"/>
                <a:gd name="T15" fmla="*/ 2147483646 h 524"/>
                <a:gd name="T16" fmla="*/ 2147483646 w 429"/>
                <a:gd name="T17" fmla="*/ 2147483646 h 524"/>
                <a:gd name="T18" fmla="*/ 2147483646 w 429"/>
                <a:gd name="T19" fmla="*/ 2147483646 h 524"/>
                <a:gd name="T20" fmla="*/ 2147483646 w 429"/>
                <a:gd name="T21" fmla="*/ 2147483646 h 524"/>
                <a:gd name="T22" fmla="*/ 2147483646 w 429"/>
                <a:gd name="T23" fmla="*/ 2147483646 h 524"/>
                <a:gd name="T24" fmla="*/ 2147483646 w 429"/>
                <a:gd name="T25" fmla="*/ 2147483646 h 524"/>
                <a:gd name="T26" fmla="*/ 2147483646 w 429"/>
                <a:gd name="T27" fmla="*/ 2147483646 h 524"/>
                <a:gd name="T28" fmla="*/ 2147483646 w 429"/>
                <a:gd name="T29" fmla="*/ 2147483646 h 524"/>
                <a:gd name="T30" fmla="*/ 2147483646 w 429"/>
                <a:gd name="T31" fmla="*/ 2147483646 h 524"/>
                <a:gd name="T32" fmla="*/ 2147483646 w 429"/>
                <a:gd name="T33" fmla="*/ 2147483646 h 524"/>
                <a:gd name="T34" fmla="*/ 2147483646 w 429"/>
                <a:gd name="T35" fmla="*/ 2147483646 h 524"/>
                <a:gd name="T36" fmla="*/ 2147483646 w 429"/>
                <a:gd name="T37" fmla="*/ 2147483646 h 524"/>
                <a:gd name="T38" fmla="*/ 2147483646 w 429"/>
                <a:gd name="T39" fmla="*/ 2147483646 h 524"/>
                <a:gd name="T40" fmla="*/ 2147483646 w 429"/>
                <a:gd name="T41" fmla="*/ 2147483646 h 524"/>
                <a:gd name="T42" fmla="*/ 2147483646 w 429"/>
                <a:gd name="T43" fmla="*/ 2147483646 h 524"/>
                <a:gd name="T44" fmla="*/ 2147483646 w 429"/>
                <a:gd name="T45" fmla="*/ 2147483646 h 524"/>
                <a:gd name="T46" fmla="*/ 2147483646 w 429"/>
                <a:gd name="T47" fmla="*/ 2147483646 h 524"/>
                <a:gd name="T48" fmla="*/ 2147483646 w 429"/>
                <a:gd name="T49" fmla="*/ 2147483646 h 524"/>
                <a:gd name="T50" fmla="*/ 2147483646 w 429"/>
                <a:gd name="T51" fmla="*/ 2147483646 h 524"/>
                <a:gd name="T52" fmla="*/ 2147483646 w 429"/>
                <a:gd name="T53" fmla="*/ 2147483646 h 524"/>
                <a:gd name="T54" fmla="*/ 2147483646 w 429"/>
                <a:gd name="T55" fmla="*/ 2147483646 h 524"/>
                <a:gd name="T56" fmla="*/ 2147483646 w 429"/>
                <a:gd name="T57" fmla="*/ 2147483646 h 524"/>
                <a:gd name="T58" fmla="*/ 2147483646 w 429"/>
                <a:gd name="T59" fmla="*/ 2147483646 h 524"/>
                <a:gd name="T60" fmla="*/ 2147483646 w 429"/>
                <a:gd name="T61" fmla="*/ 2147483646 h 524"/>
                <a:gd name="T62" fmla="*/ 2147483646 w 429"/>
                <a:gd name="T63" fmla="*/ 2147483646 h 524"/>
                <a:gd name="T64" fmla="*/ 2147483646 w 429"/>
                <a:gd name="T65" fmla="*/ 2147483646 h 524"/>
                <a:gd name="T66" fmla="*/ 2147483646 w 429"/>
                <a:gd name="T67" fmla="*/ 2147483646 h 524"/>
                <a:gd name="T68" fmla="*/ 2147483646 w 429"/>
                <a:gd name="T69" fmla="*/ 2147483646 h 524"/>
                <a:gd name="T70" fmla="*/ 2147483646 w 429"/>
                <a:gd name="T71" fmla="*/ 2147483646 h 524"/>
                <a:gd name="T72" fmla="*/ 2147483646 w 429"/>
                <a:gd name="T73" fmla="*/ 2147483646 h 524"/>
                <a:gd name="T74" fmla="*/ 2147483646 w 429"/>
                <a:gd name="T75" fmla="*/ 2147483646 h 524"/>
                <a:gd name="T76" fmla="*/ 2147483646 w 429"/>
                <a:gd name="T77" fmla="*/ 2147483646 h 524"/>
                <a:gd name="T78" fmla="*/ 2147483646 w 429"/>
                <a:gd name="T79" fmla="*/ 2147483646 h 524"/>
                <a:gd name="T80" fmla="*/ 2147483646 w 429"/>
                <a:gd name="T81" fmla="*/ 2147483646 h 524"/>
                <a:gd name="T82" fmla="*/ 2147483646 w 429"/>
                <a:gd name="T83" fmla="*/ 2147483646 h 524"/>
                <a:gd name="T84" fmla="*/ 2147483646 w 429"/>
                <a:gd name="T85" fmla="*/ 2147483646 h 524"/>
                <a:gd name="T86" fmla="*/ 2147483646 w 429"/>
                <a:gd name="T87" fmla="*/ 2147483646 h 524"/>
                <a:gd name="T88" fmla="*/ 2147483646 w 429"/>
                <a:gd name="T89" fmla="*/ 2147483646 h 524"/>
                <a:gd name="T90" fmla="*/ 2147483646 w 429"/>
                <a:gd name="T91" fmla="*/ 2147483646 h 524"/>
                <a:gd name="T92" fmla="*/ 2147483646 w 429"/>
                <a:gd name="T93" fmla="*/ 2147483646 h 524"/>
                <a:gd name="T94" fmla="*/ 2147483646 w 429"/>
                <a:gd name="T95" fmla="*/ 2147483646 h 524"/>
                <a:gd name="T96" fmla="*/ 2147483646 w 429"/>
                <a:gd name="T97" fmla="*/ 2147483646 h 524"/>
                <a:gd name="T98" fmla="*/ 2147483646 w 429"/>
                <a:gd name="T99" fmla="*/ 2147483646 h 524"/>
                <a:gd name="T100" fmla="*/ 2147483646 w 429"/>
                <a:gd name="T101" fmla="*/ 2147483646 h 524"/>
                <a:gd name="T102" fmla="*/ 2147483646 w 429"/>
                <a:gd name="T103" fmla="*/ 2147483646 h 524"/>
                <a:gd name="T104" fmla="*/ 2147483646 w 429"/>
                <a:gd name="T105" fmla="*/ 2147483646 h 524"/>
                <a:gd name="T106" fmla="*/ 2147483646 w 429"/>
                <a:gd name="T107" fmla="*/ 2147483646 h 524"/>
                <a:gd name="T108" fmla="*/ 2147483646 w 429"/>
                <a:gd name="T109" fmla="*/ 2147483646 h 524"/>
                <a:gd name="T110" fmla="*/ 2147483646 w 429"/>
                <a:gd name="T111" fmla="*/ 2147483646 h 524"/>
                <a:gd name="T112" fmla="*/ 2147483646 w 429"/>
                <a:gd name="T113" fmla="*/ 2147483646 h 524"/>
                <a:gd name="T114" fmla="*/ 2147483646 w 429"/>
                <a:gd name="T115" fmla="*/ 2147483646 h 524"/>
                <a:gd name="T116" fmla="*/ 2147483646 w 429"/>
                <a:gd name="T117" fmla="*/ 2147483646 h 524"/>
                <a:gd name="T118" fmla="*/ 2147483646 w 429"/>
                <a:gd name="T119" fmla="*/ 2147483646 h 524"/>
                <a:gd name="T120" fmla="*/ 2147483646 w 429"/>
                <a:gd name="T121" fmla="*/ 2147483646 h 524"/>
                <a:gd name="T122" fmla="*/ 2147483646 w 429"/>
                <a:gd name="T123" fmla="*/ 2147483646 h 524"/>
                <a:gd name="T124" fmla="*/ 2147483646 w 429"/>
                <a:gd name="T125" fmla="*/ 2147483646 h 52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29" h="524">
                  <a:moveTo>
                    <a:pt x="426" y="0"/>
                  </a:moveTo>
                  <a:lnTo>
                    <a:pt x="427" y="12"/>
                  </a:lnTo>
                  <a:lnTo>
                    <a:pt x="429" y="22"/>
                  </a:lnTo>
                  <a:lnTo>
                    <a:pt x="429" y="31"/>
                  </a:lnTo>
                  <a:lnTo>
                    <a:pt x="429" y="38"/>
                  </a:lnTo>
                  <a:lnTo>
                    <a:pt x="428" y="43"/>
                  </a:lnTo>
                  <a:lnTo>
                    <a:pt x="427" y="48"/>
                  </a:lnTo>
                  <a:lnTo>
                    <a:pt x="426" y="51"/>
                  </a:lnTo>
                  <a:lnTo>
                    <a:pt x="424" y="54"/>
                  </a:lnTo>
                  <a:lnTo>
                    <a:pt x="419" y="60"/>
                  </a:lnTo>
                  <a:lnTo>
                    <a:pt x="416" y="64"/>
                  </a:lnTo>
                  <a:lnTo>
                    <a:pt x="415" y="67"/>
                  </a:lnTo>
                  <a:lnTo>
                    <a:pt x="413" y="71"/>
                  </a:lnTo>
                  <a:lnTo>
                    <a:pt x="413" y="75"/>
                  </a:lnTo>
                  <a:lnTo>
                    <a:pt x="413" y="81"/>
                  </a:lnTo>
                  <a:lnTo>
                    <a:pt x="413" y="109"/>
                  </a:lnTo>
                  <a:lnTo>
                    <a:pt x="414" y="135"/>
                  </a:lnTo>
                  <a:lnTo>
                    <a:pt x="414" y="160"/>
                  </a:lnTo>
                  <a:lnTo>
                    <a:pt x="413" y="183"/>
                  </a:lnTo>
                  <a:lnTo>
                    <a:pt x="410" y="196"/>
                  </a:lnTo>
                  <a:lnTo>
                    <a:pt x="408" y="207"/>
                  </a:lnTo>
                  <a:lnTo>
                    <a:pt x="405" y="218"/>
                  </a:lnTo>
                  <a:lnTo>
                    <a:pt x="401" y="229"/>
                  </a:lnTo>
                  <a:lnTo>
                    <a:pt x="396" y="241"/>
                  </a:lnTo>
                  <a:lnTo>
                    <a:pt x="390" y="254"/>
                  </a:lnTo>
                  <a:lnTo>
                    <a:pt x="382" y="266"/>
                  </a:lnTo>
                  <a:lnTo>
                    <a:pt x="372" y="278"/>
                  </a:lnTo>
                  <a:lnTo>
                    <a:pt x="360" y="288"/>
                  </a:lnTo>
                  <a:lnTo>
                    <a:pt x="346" y="300"/>
                  </a:lnTo>
                  <a:lnTo>
                    <a:pt x="338" y="309"/>
                  </a:lnTo>
                  <a:lnTo>
                    <a:pt x="331" y="316"/>
                  </a:lnTo>
                  <a:lnTo>
                    <a:pt x="325" y="324"/>
                  </a:lnTo>
                  <a:lnTo>
                    <a:pt x="319" y="333"/>
                  </a:lnTo>
                  <a:lnTo>
                    <a:pt x="318" y="361"/>
                  </a:lnTo>
                  <a:lnTo>
                    <a:pt x="314" y="395"/>
                  </a:lnTo>
                  <a:lnTo>
                    <a:pt x="312" y="412"/>
                  </a:lnTo>
                  <a:lnTo>
                    <a:pt x="308" y="428"/>
                  </a:lnTo>
                  <a:lnTo>
                    <a:pt x="306" y="434"/>
                  </a:lnTo>
                  <a:lnTo>
                    <a:pt x="304" y="439"/>
                  </a:lnTo>
                  <a:lnTo>
                    <a:pt x="302" y="442"/>
                  </a:lnTo>
                  <a:lnTo>
                    <a:pt x="300" y="444"/>
                  </a:lnTo>
                  <a:lnTo>
                    <a:pt x="290" y="448"/>
                  </a:lnTo>
                  <a:lnTo>
                    <a:pt x="280" y="451"/>
                  </a:lnTo>
                  <a:lnTo>
                    <a:pt x="274" y="453"/>
                  </a:lnTo>
                  <a:lnTo>
                    <a:pt x="269" y="455"/>
                  </a:lnTo>
                  <a:lnTo>
                    <a:pt x="264" y="458"/>
                  </a:lnTo>
                  <a:lnTo>
                    <a:pt x="259" y="462"/>
                  </a:lnTo>
                  <a:lnTo>
                    <a:pt x="253" y="472"/>
                  </a:lnTo>
                  <a:lnTo>
                    <a:pt x="245" y="487"/>
                  </a:lnTo>
                  <a:lnTo>
                    <a:pt x="239" y="494"/>
                  </a:lnTo>
                  <a:lnTo>
                    <a:pt x="234" y="500"/>
                  </a:lnTo>
                  <a:lnTo>
                    <a:pt x="230" y="502"/>
                  </a:lnTo>
                  <a:lnTo>
                    <a:pt x="227" y="504"/>
                  </a:lnTo>
                  <a:lnTo>
                    <a:pt x="223" y="505"/>
                  </a:lnTo>
                  <a:lnTo>
                    <a:pt x="219" y="506"/>
                  </a:lnTo>
                  <a:lnTo>
                    <a:pt x="210" y="505"/>
                  </a:lnTo>
                  <a:lnTo>
                    <a:pt x="201" y="504"/>
                  </a:lnTo>
                  <a:lnTo>
                    <a:pt x="196" y="503"/>
                  </a:lnTo>
                  <a:lnTo>
                    <a:pt x="192" y="501"/>
                  </a:lnTo>
                  <a:lnTo>
                    <a:pt x="189" y="498"/>
                  </a:lnTo>
                  <a:lnTo>
                    <a:pt x="186" y="494"/>
                  </a:lnTo>
                  <a:lnTo>
                    <a:pt x="166" y="496"/>
                  </a:lnTo>
                  <a:lnTo>
                    <a:pt x="145" y="500"/>
                  </a:lnTo>
                  <a:lnTo>
                    <a:pt x="135" y="502"/>
                  </a:lnTo>
                  <a:lnTo>
                    <a:pt x="126" y="501"/>
                  </a:lnTo>
                  <a:lnTo>
                    <a:pt x="123" y="500"/>
                  </a:lnTo>
                  <a:lnTo>
                    <a:pt x="119" y="499"/>
                  </a:lnTo>
                  <a:lnTo>
                    <a:pt x="116" y="497"/>
                  </a:lnTo>
                  <a:lnTo>
                    <a:pt x="113" y="494"/>
                  </a:lnTo>
                  <a:lnTo>
                    <a:pt x="106" y="493"/>
                  </a:lnTo>
                  <a:lnTo>
                    <a:pt x="100" y="493"/>
                  </a:lnTo>
                  <a:lnTo>
                    <a:pt x="95" y="493"/>
                  </a:lnTo>
                  <a:lnTo>
                    <a:pt x="91" y="494"/>
                  </a:lnTo>
                  <a:lnTo>
                    <a:pt x="83" y="497"/>
                  </a:lnTo>
                  <a:lnTo>
                    <a:pt x="78" y="502"/>
                  </a:lnTo>
                  <a:lnTo>
                    <a:pt x="73" y="507"/>
                  </a:lnTo>
                  <a:lnTo>
                    <a:pt x="68" y="513"/>
                  </a:lnTo>
                  <a:lnTo>
                    <a:pt x="62" y="519"/>
                  </a:lnTo>
                  <a:lnTo>
                    <a:pt x="54" y="524"/>
                  </a:lnTo>
                  <a:lnTo>
                    <a:pt x="39" y="507"/>
                  </a:lnTo>
                  <a:lnTo>
                    <a:pt x="27" y="491"/>
                  </a:lnTo>
                  <a:lnTo>
                    <a:pt x="14" y="474"/>
                  </a:lnTo>
                  <a:lnTo>
                    <a:pt x="0" y="456"/>
                  </a:lnTo>
                  <a:lnTo>
                    <a:pt x="6" y="447"/>
                  </a:lnTo>
                  <a:lnTo>
                    <a:pt x="13" y="440"/>
                  </a:lnTo>
                  <a:lnTo>
                    <a:pt x="18" y="434"/>
                  </a:lnTo>
                  <a:lnTo>
                    <a:pt x="25" y="430"/>
                  </a:lnTo>
                  <a:lnTo>
                    <a:pt x="31" y="427"/>
                  </a:lnTo>
                  <a:lnTo>
                    <a:pt x="36" y="425"/>
                  </a:lnTo>
                  <a:lnTo>
                    <a:pt x="42" y="424"/>
                  </a:lnTo>
                  <a:lnTo>
                    <a:pt x="46" y="424"/>
                  </a:lnTo>
                  <a:lnTo>
                    <a:pt x="55" y="425"/>
                  </a:lnTo>
                  <a:lnTo>
                    <a:pt x="61" y="428"/>
                  </a:lnTo>
                  <a:lnTo>
                    <a:pt x="65" y="431"/>
                  </a:lnTo>
                  <a:lnTo>
                    <a:pt x="67" y="432"/>
                  </a:lnTo>
                  <a:lnTo>
                    <a:pt x="58" y="418"/>
                  </a:lnTo>
                  <a:lnTo>
                    <a:pt x="51" y="405"/>
                  </a:lnTo>
                  <a:lnTo>
                    <a:pt x="47" y="395"/>
                  </a:lnTo>
                  <a:lnTo>
                    <a:pt x="45" y="386"/>
                  </a:lnTo>
                  <a:lnTo>
                    <a:pt x="45" y="378"/>
                  </a:lnTo>
                  <a:lnTo>
                    <a:pt x="45" y="372"/>
                  </a:lnTo>
                  <a:lnTo>
                    <a:pt x="47" y="366"/>
                  </a:lnTo>
                  <a:lnTo>
                    <a:pt x="50" y="362"/>
                  </a:lnTo>
                  <a:lnTo>
                    <a:pt x="54" y="359"/>
                  </a:lnTo>
                  <a:lnTo>
                    <a:pt x="57" y="356"/>
                  </a:lnTo>
                  <a:lnTo>
                    <a:pt x="61" y="354"/>
                  </a:lnTo>
                  <a:lnTo>
                    <a:pt x="65" y="353"/>
                  </a:lnTo>
                  <a:lnTo>
                    <a:pt x="71" y="352"/>
                  </a:lnTo>
                  <a:lnTo>
                    <a:pt x="73" y="351"/>
                  </a:lnTo>
                  <a:lnTo>
                    <a:pt x="81" y="343"/>
                  </a:lnTo>
                  <a:lnTo>
                    <a:pt x="89" y="337"/>
                  </a:lnTo>
                  <a:lnTo>
                    <a:pt x="94" y="334"/>
                  </a:lnTo>
                  <a:lnTo>
                    <a:pt x="100" y="333"/>
                  </a:lnTo>
                  <a:lnTo>
                    <a:pt x="104" y="333"/>
                  </a:lnTo>
                  <a:lnTo>
                    <a:pt x="109" y="335"/>
                  </a:lnTo>
                  <a:lnTo>
                    <a:pt x="112" y="339"/>
                  </a:lnTo>
                  <a:lnTo>
                    <a:pt x="115" y="342"/>
                  </a:lnTo>
                  <a:lnTo>
                    <a:pt x="123" y="350"/>
                  </a:lnTo>
                  <a:lnTo>
                    <a:pt x="130" y="356"/>
                  </a:lnTo>
                  <a:lnTo>
                    <a:pt x="135" y="359"/>
                  </a:lnTo>
                  <a:lnTo>
                    <a:pt x="140" y="359"/>
                  </a:lnTo>
                  <a:lnTo>
                    <a:pt x="146" y="356"/>
                  </a:lnTo>
                  <a:lnTo>
                    <a:pt x="154" y="351"/>
                  </a:lnTo>
                  <a:lnTo>
                    <a:pt x="163" y="354"/>
                  </a:lnTo>
                  <a:lnTo>
                    <a:pt x="172" y="354"/>
                  </a:lnTo>
                  <a:lnTo>
                    <a:pt x="181" y="353"/>
                  </a:lnTo>
                  <a:lnTo>
                    <a:pt x="188" y="350"/>
                  </a:lnTo>
                  <a:lnTo>
                    <a:pt x="193" y="345"/>
                  </a:lnTo>
                  <a:lnTo>
                    <a:pt x="199" y="340"/>
                  </a:lnTo>
                  <a:lnTo>
                    <a:pt x="202" y="334"/>
                  </a:lnTo>
                  <a:lnTo>
                    <a:pt x="205" y="328"/>
                  </a:lnTo>
                  <a:lnTo>
                    <a:pt x="210" y="315"/>
                  </a:lnTo>
                  <a:lnTo>
                    <a:pt x="212" y="302"/>
                  </a:lnTo>
                  <a:lnTo>
                    <a:pt x="213" y="293"/>
                  </a:lnTo>
                  <a:lnTo>
                    <a:pt x="213" y="290"/>
                  </a:lnTo>
                  <a:lnTo>
                    <a:pt x="215" y="283"/>
                  </a:lnTo>
                  <a:lnTo>
                    <a:pt x="215" y="276"/>
                  </a:lnTo>
                  <a:lnTo>
                    <a:pt x="215" y="269"/>
                  </a:lnTo>
                  <a:lnTo>
                    <a:pt x="213" y="262"/>
                  </a:lnTo>
                  <a:lnTo>
                    <a:pt x="208" y="249"/>
                  </a:lnTo>
                  <a:lnTo>
                    <a:pt x="201" y="236"/>
                  </a:lnTo>
                  <a:lnTo>
                    <a:pt x="186" y="217"/>
                  </a:lnTo>
                  <a:lnTo>
                    <a:pt x="180" y="210"/>
                  </a:lnTo>
                  <a:lnTo>
                    <a:pt x="188" y="203"/>
                  </a:lnTo>
                  <a:lnTo>
                    <a:pt x="202" y="187"/>
                  </a:lnTo>
                  <a:lnTo>
                    <a:pt x="205" y="182"/>
                  </a:lnTo>
                  <a:lnTo>
                    <a:pt x="207" y="177"/>
                  </a:lnTo>
                  <a:lnTo>
                    <a:pt x="210" y="173"/>
                  </a:lnTo>
                  <a:lnTo>
                    <a:pt x="211" y="168"/>
                  </a:lnTo>
                  <a:lnTo>
                    <a:pt x="210" y="164"/>
                  </a:lnTo>
                  <a:lnTo>
                    <a:pt x="208" y="161"/>
                  </a:lnTo>
                  <a:lnTo>
                    <a:pt x="205" y="157"/>
                  </a:lnTo>
                  <a:lnTo>
                    <a:pt x="200" y="155"/>
                  </a:lnTo>
                  <a:lnTo>
                    <a:pt x="200" y="148"/>
                  </a:lnTo>
                  <a:lnTo>
                    <a:pt x="200" y="142"/>
                  </a:lnTo>
                  <a:lnTo>
                    <a:pt x="197" y="137"/>
                  </a:lnTo>
                  <a:lnTo>
                    <a:pt x="195" y="133"/>
                  </a:lnTo>
                  <a:lnTo>
                    <a:pt x="192" y="131"/>
                  </a:lnTo>
                  <a:lnTo>
                    <a:pt x="188" y="129"/>
                  </a:lnTo>
                  <a:lnTo>
                    <a:pt x="183" y="129"/>
                  </a:lnTo>
                  <a:lnTo>
                    <a:pt x="179" y="129"/>
                  </a:lnTo>
                  <a:lnTo>
                    <a:pt x="161" y="132"/>
                  </a:lnTo>
                  <a:lnTo>
                    <a:pt x="154" y="137"/>
                  </a:lnTo>
                  <a:lnTo>
                    <a:pt x="144" y="134"/>
                  </a:lnTo>
                  <a:lnTo>
                    <a:pt x="137" y="131"/>
                  </a:lnTo>
                  <a:lnTo>
                    <a:pt x="132" y="128"/>
                  </a:lnTo>
                  <a:lnTo>
                    <a:pt x="127" y="124"/>
                  </a:lnTo>
                  <a:lnTo>
                    <a:pt x="125" y="119"/>
                  </a:lnTo>
                  <a:lnTo>
                    <a:pt x="123" y="114"/>
                  </a:lnTo>
                  <a:lnTo>
                    <a:pt x="123" y="109"/>
                  </a:lnTo>
                  <a:lnTo>
                    <a:pt x="123" y="103"/>
                  </a:lnTo>
                  <a:lnTo>
                    <a:pt x="125" y="93"/>
                  </a:lnTo>
                  <a:lnTo>
                    <a:pt x="128" y="84"/>
                  </a:lnTo>
                  <a:lnTo>
                    <a:pt x="132" y="76"/>
                  </a:lnTo>
                  <a:lnTo>
                    <a:pt x="133" y="74"/>
                  </a:lnTo>
                  <a:lnTo>
                    <a:pt x="293" y="105"/>
                  </a:lnTo>
                  <a:lnTo>
                    <a:pt x="306" y="38"/>
                  </a:lnTo>
                  <a:lnTo>
                    <a:pt x="311" y="30"/>
                  </a:lnTo>
                  <a:lnTo>
                    <a:pt x="317" y="22"/>
                  </a:lnTo>
                  <a:lnTo>
                    <a:pt x="323" y="17"/>
                  </a:lnTo>
                  <a:lnTo>
                    <a:pt x="329" y="12"/>
                  </a:lnTo>
                  <a:lnTo>
                    <a:pt x="336" y="9"/>
                  </a:lnTo>
                  <a:lnTo>
                    <a:pt x="343" y="7"/>
                  </a:lnTo>
                  <a:lnTo>
                    <a:pt x="350" y="6"/>
                  </a:lnTo>
                  <a:lnTo>
                    <a:pt x="358" y="5"/>
                  </a:lnTo>
                  <a:lnTo>
                    <a:pt x="374" y="5"/>
                  </a:lnTo>
                  <a:lnTo>
                    <a:pt x="391" y="4"/>
                  </a:lnTo>
                  <a:lnTo>
                    <a:pt x="399" y="4"/>
                  </a:lnTo>
                  <a:lnTo>
                    <a:pt x="408" y="4"/>
                  </a:lnTo>
                  <a:lnTo>
                    <a:pt x="417" y="2"/>
                  </a:lnTo>
                  <a:lnTo>
                    <a:pt x="426"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00" name="Freeform 299"/>
            <p:cNvSpPr>
              <a:spLocks/>
            </p:cNvSpPr>
            <p:nvPr/>
          </p:nvSpPr>
          <p:spPr bwMode="auto">
            <a:xfrm>
              <a:off x="5756233" y="2591090"/>
              <a:ext cx="127000" cy="114300"/>
            </a:xfrm>
            <a:custGeom>
              <a:avLst/>
              <a:gdLst>
                <a:gd name="T0" fmla="*/ 2147483646 w 292"/>
                <a:gd name="T1" fmla="*/ 2147483646 h 223"/>
                <a:gd name="T2" fmla="*/ 2147483646 w 292"/>
                <a:gd name="T3" fmla="*/ 2147483646 h 223"/>
                <a:gd name="T4" fmla="*/ 2147483646 w 292"/>
                <a:gd name="T5" fmla="*/ 2147483646 h 223"/>
                <a:gd name="T6" fmla="*/ 2147483646 w 292"/>
                <a:gd name="T7" fmla="*/ 2147483646 h 223"/>
                <a:gd name="T8" fmla="*/ 2147483646 w 292"/>
                <a:gd name="T9" fmla="*/ 2147483646 h 223"/>
                <a:gd name="T10" fmla="*/ 2147483646 w 292"/>
                <a:gd name="T11" fmla="*/ 2147483646 h 223"/>
                <a:gd name="T12" fmla="*/ 2147483646 w 292"/>
                <a:gd name="T13" fmla="*/ 2147483646 h 223"/>
                <a:gd name="T14" fmla="*/ 2147483646 w 292"/>
                <a:gd name="T15" fmla="*/ 2147483646 h 223"/>
                <a:gd name="T16" fmla="*/ 2147483646 w 292"/>
                <a:gd name="T17" fmla="*/ 2147483646 h 223"/>
                <a:gd name="T18" fmla="*/ 2147483646 w 292"/>
                <a:gd name="T19" fmla="*/ 2147483646 h 223"/>
                <a:gd name="T20" fmla="*/ 2147483646 w 292"/>
                <a:gd name="T21" fmla="*/ 2147483646 h 223"/>
                <a:gd name="T22" fmla="*/ 2147483646 w 292"/>
                <a:gd name="T23" fmla="*/ 2147483646 h 223"/>
                <a:gd name="T24" fmla="*/ 2147483646 w 292"/>
                <a:gd name="T25" fmla="*/ 2147483646 h 223"/>
                <a:gd name="T26" fmla="*/ 2147483646 w 292"/>
                <a:gd name="T27" fmla="*/ 2147483646 h 223"/>
                <a:gd name="T28" fmla="*/ 2147483646 w 292"/>
                <a:gd name="T29" fmla="*/ 2147483646 h 223"/>
                <a:gd name="T30" fmla="*/ 2147483646 w 292"/>
                <a:gd name="T31" fmla="*/ 2147483646 h 223"/>
                <a:gd name="T32" fmla="*/ 2147483646 w 292"/>
                <a:gd name="T33" fmla="*/ 2147483646 h 223"/>
                <a:gd name="T34" fmla="*/ 2147483646 w 292"/>
                <a:gd name="T35" fmla="*/ 2147483646 h 223"/>
                <a:gd name="T36" fmla="*/ 2147483646 w 292"/>
                <a:gd name="T37" fmla="*/ 2147483646 h 223"/>
                <a:gd name="T38" fmla="*/ 2147483646 w 292"/>
                <a:gd name="T39" fmla="*/ 2147483646 h 223"/>
                <a:gd name="T40" fmla="*/ 2147483646 w 292"/>
                <a:gd name="T41" fmla="*/ 2147483646 h 223"/>
                <a:gd name="T42" fmla="*/ 2147483646 w 292"/>
                <a:gd name="T43" fmla="*/ 2147483646 h 223"/>
                <a:gd name="T44" fmla="*/ 2147483646 w 292"/>
                <a:gd name="T45" fmla="*/ 2147483646 h 223"/>
                <a:gd name="T46" fmla="*/ 2147483646 w 292"/>
                <a:gd name="T47" fmla="*/ 2147483646 h 223"/>
                <a:gd name="T48" fmla="*/ 2147483646 w 292"/>
                <a:gd name="T49" fmla="*/ 2147483646 h 223"/>
                <a:gd name="T50" fmla="*/ 2147483646 w 292"/>
                <a:gd name="T51" fmla="*/ 2147483646 h 223"/>
                <a:gd name="T52" fmla="*/ 0 w 292"/>
                <a:gd name="T53" fmla="*/ 2147483646 h 223"/>
                <a:gd name="T54" fmla="*/ 2147483646 w 292"/>
                <a:gd name="T55" fmla="*/ 2147483646 h 223"/>
                <a:gd name="T56" fmla="*/ 2147483646 w 292"/>
                <a:gd name="T57" fmla="*/ 2147483646 h 223"/>
                <a:gd name="T58" fmla="*/ 2147483646 w 292"/>
                <a:gd name="T59" fmla="*/ 2147483646 h 223"/>
                <a:gd name="T60" fmla="*/ 2147483646 w 292"/>
                <a:gd name="T61" fmla="*/ 2147483646 h 223"/>
                <a:gd name="T62" fmla="*/ 2147483646 w 292"/>
                <a:gd name="T63" fmla="*/ 2147483646 h 223"/>
                <a:gd name="T64" fmla="*/ 2147483646 w 292"/>
                <a:gd name="T65" fmla="*/ 2147483646 h 223"/>
                <a:gd name="T66" fmla="*/ 2147483646 w 292"/>
                <a:gd name="T67" fmla="*/ 0 h 223"/>
                <a:gd name="T68" fmla="*/ 2147483646 w 292"/>
                <a:gd name="T69" fmla="*/ 2147483646 h 223"/>
                <a:gd name="T70" fmla="*/ 2147483646 w 292"/>
                <a:gd name="T71" fmla="*/ 2147483646 h 223"/>
                <a:gd name="T72" fmla="*/ 2147483646 w 292"/>
                <a:gd name="T73" fmla="*/ 2147483646 h 223"/>
                <a:gd name="T74" fmla="*/ 2147483646 w 292"/>
                <a:gd name="T75" fmla="*/ 2147483646 h 223"/>
                <a:gd name="T76" fmla="*/ 2147483646 w 292"/>
                <a:gd name="T77" fmla="*/ 2147483646 h 223"/>
                <a:gd name="T78" fmla="*/ 2147483646 w 292"/>
                <a:gd name="T79" fmla="*/ 2147483646 h 223"/>
                <a:gd name="T80" fmla="*/ 2147483646 w 292"/>
                <a:gd name="T81" fmla="*/ 2147483646 h 223"/>
                <a:gd name="T82" fmla="*/ 2147483646 w 292"/>
                <a:gd name="T83" fmla="*/ 2147483646 h 223"/>
                <a:gd name="T84" fmla="*/ 2147483646 w 292"/>
                <a:gd name="T85" fmla="*/ 2147483646 h 22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292" h="223">
                  <a:moveTo>
                    <a:pt x="292" y="69"/>
                  </a:moveTo>
                  <a:lnTo>
                    <a:pt x="259" y="93"/>
                  </a:lnTo>
                  <a:lnTo>
                    <a:pt x="172" y="75"/>
                  </a:lnTo>
                  <a:lnTo>
                    <a:pt x="166" y="77"/>
                  </a:lnTo>
                  <a:lnTo>
                    <a:pt x="159" y="78"/>
                  </a:lnTo>
                  <a:lnTo>
                    <a:pt x="152" y="79"/>
                  </a:lnTo>
                  <a:lnTo>
                    <a:pt x="146" y="79"/>
                  </a:lnTo>
                  <a:lnTo>
                    <a:pt x="139" y="79"/>
                  </a:lnTo>
                  <a:lnTo>
                    <a:pt x="133" y="78"/>
                  </a:lnTo>
                  <a:lnTo>
                    <a:pt x="126" y="77"/>
                  </a:lnTo>
                  <a:lnTo>
                    <a:pt x="119" y="75"/>
                  </a:lnTo>
                  <a:lnTo>
                    <a:pt x="119" y="93"/>
                  </a:lnTo>
                  <a:lnTo>
                    <a:pt x="132" y="113"/>
                  </a:lnTo>
                  <a:lnTo>
                    <a:pt x="144" y="131"/>
                  </a:lnTo>
                  <a:lnTo>
                    <a:pt x="156" y="145"/>
                  </a:lnTo>
                  <a:lnTo>
                    <a:pt x="168" y="157"/>
                  </a:lnTo>
                  <a:lnTo>
                    <a:pt x="179" y="170"/>
                  </a:lnTo>
                  <a:lnTo>
                    <a:pt x="189" y="185"/>
                  </a:lnTo>
                  <a:lnTo>
                    <a:pt x="193" y="193"/>
                  </a:lnTo>
                  <a:lnTo>
                    <a:pt x="197" y="202"/>
                  </a:lnTo>
                  <a:lnTo>
                    <a:pt x="202" y="211"/>
                  </a:lnTo>
                  <a:lnTo>
                    <a:pt x="205" y="222"/>
                  </a:lnTo>
                  <a:lnTo>
                    <a:pt x="191" y="223"/>
                  </a:lnTo>
                  <a:lnTo>
                    <a:pt x="175" y="223"/>
                  </a:lnTo>
                  <a:lnTo>
                    <a:pt x="168" y="223"/>
                  </a:lnTo>
                  <a:lnTo>
                    <a:pt x="161" y="222"/>
                  </a:lnTo>
                  <a:lnTo>
                    <a:pt x="154" y="220"/>
                  </a:lnTo>
                  <a:lnTo>
                    <a:pt x="146" y="216"/>
                  </a:lnTo>
                  <a:lnTo>
                    <a:pt x="139" y="213"/>
                  </a:lnTo>
                  <a:lnTo>
                    <a:pt x="134" y="209"/>
                  </a:lnTo>
                  <a:lnTo>
                    <a:pt x="130" y="203"/>
                  </a:lnTo>
                  <a:lnTo>
                    <a:pt x="127" y="198"/>
                  </a:lnTo>
                  <a:lnTo>
                    <a:pt x="124" y="192"/>
                  </a:lnTo>
                  <a:lnTo>
                    <a:pt x="121" y="187"/>
                  </a:lnTo>
                  <a:lnTo>
                    <a:pt x="117" y="183"/>
                  </a:lnTo>
                  <a:lnTo>
                    <a:pt x="113" y="180"/>
                  </a:lnTo>
                  <a:lnTo>
                    <a:pt x="102" y="162"/>
                  </a:lnTo>
                  <a:lnTo>
                    <a:pt x="91" y="145"/>
                  </a:lnTo>
                  <a:lnTo>
                    <a:pt x="80" y="129"/>
                  </a:lnTo>
                  <a:lnTo>
                    <a:pt x="68" y="113"/>
                  </a:lnTo>
                  <a:lnTo>
                    <a:pt x="61" y="105"/>
                  </a:lnTo>
                  <a:lnTo>
                    <a:pt x="55" y="99"/>
                  </a:lnTo>
                  <a:lnTo>
                    <a:pt x="48" y="93"/>
                  </a:lnTo>
                  <a:lnTo>
                    <a:pt x="42" y="87"/>
                  </a:lnTo>
                  <a:lnTo>
                    <a:pt x="35" y="83"/>
                  </a:lnTo>
                  <a:lnTo>
                    <a:pt x="27" y="79"/>
                  </a:lnTo>
                  <a:lnTo>
                    <a:pt x="21" y="76"/>
                  </a:lnTo>
                  <a:lnTo>
                    <a:pt x="13" y="75"/>
                  </a:lnTo>
                  <a:lnTo>
                    <a:pt x="9" y="70"/>
                  </a:lnTo>
                  <a:lnTo>
                    <a:pt x="4" y="65"/>
                  </a:lnTo>
                  <a:lnTo>
                    <a:pt x="2" y="62"/>
                  </a:lnTo>
                  <a:lnTo>
                    <a:pt x="1" y="58"/>
                  </a:lnTo>
                  <a:lnTo>
                    <a:pt x="0" y="54"/>
                  </a:lnTo>
                  <a:lnTo>
                    <a:pt x="0" y="49"/>
                  </a:lnTo>
                  <a:lnTo>
                    <a:pt x="22" y="53"/>
                  </a:lnTo>
                  <a:lnTo>
                    <a:pt x="40" y="55"/>
                  </a:lnTo>
                  <a:lnTo>
                    <a:pt x="57" y="56"/>
                  </a:lnTo>
                  <a:lnTo>
                    <a:pt x="70" y="55"/>
                  </a:lnTo>
                  <a:lnTo>
                    <a:pt x="82" y="53"/>
                  </a:lnTo>
                  <a:lnTo>
                    <a:pt x="91" y="50"/>
                  </a:lnTo>
                  <a:lnTo>
                    <a:pt x="99" y="46"/>
                  </a:lnTo>
                  <a:lnTo>
                    <a:pt x="106" y="41"/>
                  </a:lnTo>
                  <a:lnTo>
                    <a:pt x="117" y="31"/>
                  </a:lnTo>
                  <a:lnTo>
                    <a:pt x="127" y="20"/>
                  </a:lnTo>
                  <a:lnTo>
                    <a:pt x="132" y="14"/>
                  </a:lnTo>
                  <a:lnTo>
                    <a:pt x="138" y="9"/>
                  </a:lnTo>
                  <a:lnTo>
                    <a:pt x="145" y="4"/>
                  </a:lnTo>
                  <a:lnTo>
                    <a:pt x="152" y="0"/>
                  </a:lnTo>
                  <a:lnTo>
                    <a:pt x="162" y="8"/>
                  </a:lnTo>
                  <a:lnTo>
                    <a:pt x="172" y="14"/>
                  </a:lnTo>
                  <a:lnTo>
                    <a:pt x="183" y="21"/>
                  </a:lnTo>
                  <a:lnTo>
                    <a:pt x="194" y="26"/>
                  </a:lnTo>
                  <a:lnTo>
                    <a:pt x="205" y="31"/>
                  </a:lnTo>
                  <a:lnTo>
                    <a:pt x="218" y="34"/>
                  </a:lnTo>
                  <a:lnTo>
                    <a:pt x="231" y="37"/>
                  </a:lnTo>
                  <a:lnTo>
                    <a:pt x="246" y="37"/>
                  </a:lnTo>
                  <a:lnTo>
                    <a:pt x="255" y="36"/>
                  </a:lnTo>
                  <a:lnTo>
                    <a:pt x="262" y="34"/>
                  </a:lnTo>
                  <a:lnTo>
                    <a:pt x="270" y="32"/>
                  </a:lnTo>
                  <a:lnTo>
                    <a:pt x="279" y="31"/>
                  </a:lnTo>
                  <a:lnTo>
                    <a:pt x="283" y="42"/>
                  </a:lnTo>
                  <a:lnTo>
                    <a:pt x="285" y="47"/>
                  </a:lnTo>
                  <a:lnTo>
                    <a:pt x="287" y="49"/>
                  </a:lnTo>
                  <a:lnTo>
                    <a:pt x="289" y="52"/>
                  </a:lnTo>
                  <a:lnTo>
                    <a:pt x="292" y="69"/>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01" name="Freeform 300"/>
            <p:cNvSpPr>
              <a:spLocks/>
            </p:cNvSpPr>
            <p:nvPr/>
          </p:nvSpPr>
          <p:spPr bwMode="auto">
            <a:xfrm>
              <a:off x="5707021" y="2449802"/>
              <a:ext cx="168275" cy="77788"/>
            </a:xfrm>
            <a:custGeom>
              <a:avLst/>
              <a:gdLst>
                <a:gd name="T0" fmla="*/ 2147483646 w 379"/>
                <a:gd name="T1" fmla="*/ 2147483646 h 147"/>
                <a:gd name="T2" fmla="*/ 2147483646 w 379"/>
                <a:gd name="T3" fmla="*/ 2147483646 h 147"/>
                <a:gd name="T4" fmla="*/ 2147483646 w 379"/>
                <a:gd name="T5" fmla="*/ 2147483646 h 147"/>
                <a:gd name="T6" fmla="*/ 2147483646 w 379"/>
                <a:gd name="T7" fmla="*/ 2147483646 h 147"/>
                <a:gd name="T8" fmla="*/ 2147483646 w 379"/>
                <a:gd name="T9" fmla="*/ 2147483646 h 147"/>
                <a:gd name="T10" fmla="*/ 2147483646 w 379"/>
                <a:gd name="T11" fmla="*/ 2147483646 h 147"/>
                <a:gd name="T12" fmla="*/ 2147483646 w 379"/>
                <a:gd name="T13" fmla="*/ 2147483646 h 147"/>
                <a:gd name="T14" fmla="*/ 2147483646 w 379"/>
                <a:gd name="T15" fmla="*/ 2147483646 h 147"/>
                <a:gd name="T16" fmla="*/ 2147483646 w 379"/>
                <a:gd name="T17" fmla="*/ 2147483646 h 147"/>
                <a:gd name="T18" fmla="*/ 2147483646 w 379"/>
                <a:gd name="T19" fmla="*/ 2147483646 h 147"/>
                <a:gd name="T20" fmla="*/ 2147483646 w 379"/>
                <a:gd name="T21" fmla="*/ 2147483646 h 147"/>
                <a:gd name="T22" fmla="*/ 2147483646 w 379"/>
                <a:gd name="T23" fmla="*/ 2147483646 h 147"/>
                <a:gd name="T24" fmla="*/ 2147483646 w 379"/>
                <a:gd name="T25" fmla="*/ 2147483646 h 147"/>
                <a:gd name="T26" fmla="*/ 2147483646 w 379"/>
                <a:gd name="T27" fmla="*/ 2147483646 h 147"/>
                <a:gd name="T28" fmla="*/ 2147483646 w 379"/>
                <a:gd name="T29" fmla="*/ 2147483646 h 147"/>
                <a:gd name="T30" fmla="*/ 2147483646 w 379"/>
                <a:gd name="T31" fmla="*/ 2147483646 h 147"/>
                <a:gd name="T32" fmla="*/ 2147483646 w 379"/>
                <a:gd name="T33" fmla="*/ 2147483646 h 147"/>
                <a:gd name="T34" fmla="*/ 2147483646 w 379"/>
                <a:gd name="T35" fmla="*/ 2147483646 h 147"/>
                <a:gd name="T36" fmla="*/ 2147483646 w 379"/>
                <a:gd name="T37" fmla="*/ 2147483646 h 147"/>
                <a:gd name="T38" fmla="*/ 2147483646 w 379"/>
                <a:gd name="T39" fmla="*/ 2147483646 h 147"/>
                <a:gd name="T40" fmla="*/ 2147483646 w 379"/>
                <a:gd name="T41" fmla="*/ 2147483646 h 147"/>
                <a:gd name="T42" fmla="*/ 2147483646 w 379"/>
                <a:gd name="T43" fmla="*/ 2147483646 h 147"/>
                <a:gd name="T44" fmla="*/ 2147483646 w 379"/>
                <a:gd name="T45" fmla="*/ 2147483646 h 147"/>
                <a:gd name="T46" fmla="*/ 2147483646 w 379"/>
                <a:gd name="T47" fmla="*/ 2147483646 h 147"/>
                <a:gd name="T48" fmla="*/ 0 w 379"/>
                <a:gd name="T49" fmla="*/ 2147483646 h 147"/>
                <a:gd name="T50" fmla="*/ 2147483646 w 379"/>
                <a:gd name="T51" fmla="*/ 2147483646 h 147"/>
                <a:gd name="T52" fmla="*/ 2147483646 w 379"/>
                <a:gd name="T53" fmla="*/ 2147483646 h 147"/>
                <a:gd name="T54" fmla="*/ 2147483646 w 379"/>
                <a:gd name="T55" fmla="*/ 2147483646 h 147"/>
                <a:gd name="T56" fmla="*/ 2147483646 w 379"/>
                <a:gd name="T57" fmla="*/ 2147483646 h 147"/>
                <a:gd name="T58" fmla="*/ 2147483646 w 379"/>
                <a:gd name="T59" fmla="*/ 2147483646 h 147"/>
                <a:gd name="T60" fmla="*/ 2147483646 w 379"/>
                <a:gd name="T61" fmla="*/ 2147483646 h 147"/>
                <a:gd name="T62" fmla="*/ 2147483646 w 379"/>
                <a:gd name="T63" fmla="*/ 0 h 147"/>
                <a:gd name="T64" fmla="*/ 2147483646 w 379"/>
                <a:gd name="T65" fmla="*/ 2147483646 h 147"/>
                <a:gd name="T66" fmla="*/ 2147483646 w 379"/>
                <a:gd name="T67" fmla="*/ 2147483646 h 147"/>
                <a:gd name="T68" fmla="*/ 2147483646 w 379"/>
                <a:gd name="T69" fmla="*/ 2147483646 h 147"/>
                <a:gd name="T70" fmla="*/ 2147483646 w 379"/>
                <a:gd name="T71" fmla="*/ 2147483646 h 147"/>
                <a:gd name="T72" fmla="*/ 2147483646 w 379"/>
                <a:gd name="T73" fmla="*/ 2147483646 h 147"/>
                <a:gd name="T74" fmla="*/ 2147483646 w 379"/>
                <a:gd name="T75" fmla="*/ 2147483646 h 14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79" h="147">
                  <a:moveTo>
                    <a:pt x="379" y="92"/>
                  </a:moveTo>
                  <a:lnTo>
                    <a:pt x="375" y="94"/>
                  </a:lnTo>
                  <a:lnTo>
                    <a:pt x="366" y="98"/>
                  </a:lnTo>
                  <a:lnTo>
                    <a:pt x="360" y="101"/>
                  </a:lnTo>
                  <a:lnTo>
                    <a:pt x="357" y="105"/>
                  </a:lnTo>
                  <a:lnTo>
                    <a:pt x="354" y="108"/>
                  </a:lnTo>
                  <a:lnTo>
                    <a:pt x="353" y="111"/>
                  </a:lnTo>
                  <a:lnTo>
                    <a:pt x="347" y="117"/>
                  </a:lnTo>
                  <a:lnTo>
                    <a:pt x="341" y="123"/>
                  </a:lnTo>
                  <a:lnTo>
                    <a:pt x="333" y="127"/>
                  </a:lnTo>
                  <a:lnTo>
                    <a:pt x="324" y="130"/>
                  </a:lnTo>
                  <a:lnTo>
                    <a:pt x="320" y="131"/>
                  </a:lnTo>
                  <a:lnTo>
                    <a:pt x="315" y="132"/>
                  </a:lnTo>
                  <a:lnTo>
                    <a:pt x="311" y="132"/>
                  </a:lnTo>
                  <a:lnTo>
                    <a:pt x="306" y="131"/>
                  </a:lnTo>
                  <a:lnTo>
                    <a:pt x="301" y="130"/>
                  </a:lnTo>
                  <a:lnTo>
                    <a:pt x="296" y="128"/>
                  </a:lnTo>
                  <a:lnTo>
                    <a:pt x="291" y="126"/>
                  </a:lnTo>
                  <a:lnTo>
                    <a:pt x="286" y="123"/>
                  </a:lnTo>
                  <a:lnTo>
                    <a:pt x="281" y="119"/>
                  </a:lnTo>
                  <a:lnTo>
                    <a:pt x="277" y="117"/>
                  </a:lnTo>
                  <a:lnTo>
                    <a:pt x="275" y="116"/>
                  </a:lnTo>
                  <a:lnTo>
                    <a:pt x="271" y="116"/>
                  </a:lnTo>
                  <a:lnTo>
                    <a:pt x="269" y="118"/>
                  </a:lnTo>
                  <a:lnTo>
                    <a:pt x="268" y="120"/>
                  </a:lnTo>
                  <a:lnTo>
                    <a:pt x="267" y="123"/>
                  </a:lnTo>
                  <a:lnTo>
                    <a:pt x="266" y="126"/>
                  </a:lnTo>
                  <a:lnTo>
                    <a:pt x="266" y="140"/>
                  </a:lnTo>
                  <a:lnTo>
                    <a:pt x="266" y="147"/>
                  </a:lnTo>
                  <a:lnTo>
                    <a:pt x="257" y="145"/>
                  </a:lnTo>
                  <a:lnTo>
                    <a:pt x="251" y="143"/>
                  </a:lnTo>
                  <a:lnTo>
                    <a:pt x="244" y="140"/>
                  </a:lnTo>
                  <a:lnTo>
                    <a:pt x="240" y="137"/>
                  </a:lnTo>
                  <a:lnTo>
                    <a:pt x="229" y="131"/>
                  </a:lnTo>
                  <a:lnTo>
                    <a:pt x="213" y="123"/>
                  </a:lnTo>
                  <a:lnTo>
                    <a:pt x="113" y="141"/>
                  </a:lnTo>
                  <a:lnTo>
                    <a:pt x="95" y="132"/>
                  </a:lnTo>
                  <a:lnTo>
                    <a:pt x="80" y="124"/>
                  </a:lnTo>
                  <a:lnTo>
                    <a:pt x="68" y="116"/>
                  </a:lnTo>
                  <a:lnTo>
                    <a:pt x="58" y="109"/>
                  </a:lnTo>
                  <a:lnTo>
                    <a:pt x="51" y="101"/>
                  </a:lnTo>
                  <a:lnTo>
                    <a:pt x="45" y="94"/>
                  </a:lnTo>
                  <a:lnTo>
                    <a:pt x="40" y="88"/>
                  </a:lnTo>
                  <a:lnTo>
                    <a:pt x="37" y="82"/>
                  </a:lnTo>
                  <a:lnTo>
                    <a:pt x="31" y="70"/>
                  </a:lnTo>
                  <a:lnTo>
                    <a:pt x="26" y="59"/>
                  </a:lnTo>
                  <a:lnTo>
                    <a:pt x="21" y="54"/>
                  </a:lnTo>
                  <a:lnTo>
                    <a:pt x="16" y="48"/>
                  </a:lnTo>
                  <a:lnTo>
                    <a:pt x="9" y="42"/>
                  </a:lnTo>
                  <a:lnTo>
                    <a:pt x="0" y="36"/>
                  </a:lnTo>
                  <a:lnTo>
                    <a:pt x="16" y="39"/>
                  </a:lnTo>
                  <a:lnTo>
                    <a:pt x="29" y="40"/>
                  </a:lnTo>
                  <a:lnTo>
                    <a:pt x="41" y="40"/>
                  </a:lnTo>
                  <a:lnTo>
                    <a:pt x="52" y="38"/>
                  </a:lnTo>
                  <a:lnTo>
                    <a:pt x="62" y="36"/>
                  </a:lnTo>
                  <a:lnTo>
                    <a:pt x="72" y="33"/>
                  </a:lnTo>
                  <a:lnTo>
                    <a:pt x="79" y="29"/>
                  </a:lnTo>
                  <a:lnTo>
                    <a:pt x="87" y="25"/>
                  </a:lnTo>
                  <a:lnTo>
                    <a:pt x="102" y="16"/>
                  </a:lnTo>
                  <a:lnTo>
                    <a:pt x="119" y="8"/>
                  </a:lnTo>
                  <a:lnTo>
                    <a:pt x="128" y="5"/>
                  </a:lnTo>
                  <a:lnTo>
                    <a:pt x="138" y="2"/>
                  </a:lnTo>
                  <a:lnTo>
                    <a:pt x="149" y="1"/>
                  </a:lnTo>
                  <a:lnTo>
                    <a:pt x="159" y="0"/>
                  </a:lnTo>
                  <a:lnTo>
                    <a:pt x="179" y="11"/>
                  </a:lnTo>
                  <a:lnTo>
                    <a:pt x="200" y="23"/>
                  </a:lnTo>
                  <a:lnTo>
                    <a:pt x="222" y="34"/>
                  </a:lnTo>
                  <a:lnTo>
                    <a:pt x="244" y="45"/>
                  </a:lnTo>
                  <a:lnTo>
                    <a:pt x="278" y="61"/>
                  </a:lnTo>
                  <a:lnTo>
                    <a:pt x="292" y="67"/>
                  </a:lnTo>
                  <a:lnTo>
                    <a:pt x="314" y="73"/>
                  </a:lnTo>
                  <a:lnTo>
                    <a:pt x="333" y="80"/>
                  </a:lnTo>
                  <a:lnTo>
                    <a:pt x="343" y="83"/>
                  </a:lnTo>
                  <a:lnTo>
                    <a:pt x="354" y="86"/>
                  </a:lnTo>
                  <a:lnTo>
                    <a:pt x="365" y="89"/>
                  </a:lnTo>
                  <a:lnTo>
                    <a:pt x="379" y="92"/>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02" name="Freeform 301"/>
            <p:cNvSpPr>
              <a:spLocks/>
            </p:cNvSpPr>
            <p:nvPr/>
          </p:nvSpPr>
          <p:spPr bwMode="auto">
            <a:xfrm>
              <a:off x="5670508" y="2305341"/>
              <a:ext cx="30162" cy="60325"/>
            </a:xfrm>
            <a:custGeom>
              <a:avLst/>
              <a:gdLst>
                <a:gd name="T0" fmla="*/ 0 w 61"/>
                <a:gd name="T1" fmla="*/ 0 h 67"/>
                <a:gd name="T2" fmla="*/ 0 w 61"/>
                <a:gd name="T3" fmla="*/ 2147483646 h 67"/>
                <a:gd name="T4" fmla="*/ 0 w 61"/>
                <a:gd name="T5" fmla="*/ 2147483646 h 67"/>
                <a:gd name="T6" fmla="*/ 2147483646 w 61"/>
                <a:gd name="T7" fmla="*/ 2147483646 h 67"/>
                <a:gd name="T8" fmla="*/ 2147483646 w 61"/>
                <a:gd name="T9" fmla="*/ 2147483646 h 67"/>
                <a:gd name="T10" fmla="*/ 2147483646 w 61"/>
                <a:gd name="T11" fmla="*/ 2147483646 h 67"/>
                <a:gd name="T12" fmla="*/ 2147483646 w 61"/>
                <a:gd name="T13" fmla="*/ 2147483646 h 67"/>
                <a:gd name="T14" fmla="*/ 2147483646 w 61"/>
                <a:gd name="T15" fmla="*/ 2147483646 h 67"/>
                <a:gd name="T16" fmla="*/ 2147483646 w 61"/>
                <a:gd name="T17" fmla="*/ 2147483646 h 67"/>
                <a:gd name="T18" fmla="*/ 2147483646 w 61"/>
                <a:gd name="T19" fmla="*/ 2147483646 h 67"/>
                <a:gd name="T20" fmla="*/ 2147483646 w 61"/>
                <a:gd name="T21" fmla="*/ 2147483646 h 67"/>
                <a:gd name="T22" fmla="*/ 2147483646 w 61"/>
                <a:gd name="T23" fmla="*/ 2147483646 h 67"/>
                <a:gd name="T24" fmla="*/ 2147483646 w 61"/>
                <a:gd name="T25" fmla="*/ 2147483646 h 67"/>
                <a:gd name="T26" fmla="*/ 2147483646 w 61"/>
                <a:gd name="T27" fmla="*/ 2147483646 h 67"/>
                <a:gd name="T28" fmla="*/ 2147483646 w 61"/>
                <a:gd name="T29" fmla="*/ 2147483646 h 67"/>
                <a:gd name="T30" fmla="*/ 2147483646 w 61"/>
                <a:gd name="T31" fmla="*/ 2147483646 h 67"/>
                <a:gd name="T32" fmla="*/ 2147483646 w 61"/>
                <a:gd name="T33" fmla="*/ 2147483646 h 67"/>
                <a:gd name="T34" fmla="*/ 2147483646 w 61"/>
                <a:gd name="T35" fmla="*/ 2147483646 h 67"/>
                <a:gd name="T36" fmla="*/ 2147483646 w 61"/>
                <a:gd name="T37" fmla="*/ 0 h 67"/>
                <a:gd name="T38" fmla="*/ 2147483646 w 61"/>
                <a:gd name="T39" fmla="*/ 2147483646 h 67"/>
                <a:gd name="T40" fmla="*/ 2147483646 w 61"/>
                <a:gd name="T41" fmla="*/ 2147483646 h 67"/>
                <a:gd name="T42" fmla="*/ 2147483646 w 61"/>
                <a:gd name="T43" fmla="*/ 2147483646 h 67"/>
                <a:gd name="T44" fmla="*/ 2147483646 w 61"/>
                <a:gd name="T45" fmla="*/ 2147483646 h 67"/>
                <a:gd name="T46" fmla="*/ 2147483646 w 61"/>
                <a:gd name="T47" fmla="*/ 2147483646 h 67"/>
                <a:gd name="T48" fmla="*/ 0 w 61"/>
                <a:gd name="T49" fmla="*/ 0 h 6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1" h="67">
                  <a:moveTo>
                    <a:pt x="0" y="0"/>
                  </a:moveTo>
                  <a:lnTo>
                    <a:pt x="0" y="9"/>
                  </a:lnTo>
                  <a:lnTo>
                    <a:pt x="0" y="18"/>
                  </a:lnTo>
                  <a:lnTo>
                    <a:pt x="1" y="24"/>
                  </a:lnTo>
                  <a:lnTo>
                    <a:pt x="2" y="30"/>
                  </a:lnTo>
                  <a:lnTo>
                    <a:pt x="3" y="36"/>
                  </a:lnTo>
                  <a:lnTo>
                    <a:pt x="6" y="42"/>
                  </a:lnTo>
                  <a:lnTo>
                    <a:pt x="12" y="55"/>
                  </a:lnTo>
                  <a:lnTo>
                    <a:pt x="21" y="67"/>
                  </a:lnTo>
                  <a:lnTo>
                    <a:pt x="28" y="65"/>
                  </a:lnTo>
                  <a:lnTo>
                    <a:pt x="35" y="61"/>
                  </a:lnTo>
                  <a:lnTo>
                    <a:pt x="42" y="58"/>
                  </a:lnTo>
                  <a:lnTo>
                    <a:pt x="48" y="53"/>
                  </a:lnTo>
                  <a:lnTo>
                    <a:pt x="53" y="47"/>
                  </a:lnTo>
                  <a:lnTo>
                    <a:pt x="57" y="40"/>
                  </a:lnTo>
                  <a:lnTo>
                    <a:pt x="59" y="32"/>
                  </a:lnTo>
                  <a:lnTo>
                    <a:pt x="61" y="24"/>
                  </a:lnTo>
                  <a:lnTo>
                    <a:pt x="53" y="14"/>
                  </a:lnTo>
                  <a:lnTo>
                    <a:pt x="41" y="0"/>
                  </a:lnTo>
                  <a:lnTo>
                    <a:pt x="28" y="3"/>
                  </a:lnTo>
                  <a:lnTo>
                    <a:pt x="18" y="4"/>
                  </a:lnTo>
                  <a:lnTo>
                    <a:pt x="13" y="4"/>
                  </a:lnTo>
                  <a:lnTo>
                    <a:pt x="10" y="3"/>
                  </a:lnTo>
                  <a:lnTo>
                    <a:pt x="6" y="2"/>
                  </a:lnTo>
                  <a:lnTo>
                    <a:pt x="0"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03" name="Freeform 302"/>
            <p:cNvSpPr>
              <a:spLocks/>
            </p:cNvSpPr>
            <p:nvPr/>
          </p:nvSpPr>
          <p:spPr bwMode="auto">
            <a:xfrm>
              <a:off x="5641933" y="2310102"/>
              <a:ext cx="25400" cy="58738"/>
            </a:xfrm>
            <a:custGeom>
              <a:avLst/>
              <a:gdLst>
                <a:gd name="T0" fmla="*/ 0 w 60"/>
                <a:gd name="T1" fmla="*/ 2147483646 h 55"/>
                <a:gd name="T2" fmla="*/ 0 w 60"/>
                <a:gd name="T3" fmla="*/ 2147483646 h 55"/>
                <a:gd name="T4" fmla="*/ 2147483646 w 60"/>
                <a:gd name="T5" fmla="*/ 2147483646 h 55"/>
                <a:gd name="T6" fmla="*/ 2147483646 w 60"/>
                <a:gd name="T7" fmla="*/ 2147483646 h 55"/>
                <a:gd name="T8" fmla="*/ 2147483646 w 60"/>
                <a:gd name="T9" fmla="*/ 2147483646 h 55"/>
                <a:gd name="T10" fmla="*/ 2147483646 w 60"/>
                <a:gd name="T11" fmla="*/ 2147483646 h 55"/>
                <a:gd name="T12" fmla="*/ 2147483646 w 60"/>
                <a:gd name="T13" fmla="*/ 2147483646 h 55"/>
                <a:gd name="T14" fmla="*/ 2147483646 w 60"/>
                <a:gd name="T15" fmla="*/ 2147483646 h 55"/>
                <a:gd name="T16" fmla="*/ 2147483646 w 60"/>
                <a:gd name="T17" fmla="*/ 2147483646 h 55"/>
                <a:gd name="T18" fmla="*/ 2147483646 w 60"/>
                <a:gd name="T19" fmla="*/ 2147483646 h 55"/>
                <a:gd name="T20" fmla="*/ 2147483646 w 60"/>
                <a:gd name="T21" fmla="*/ 2147483646 h 55"/>
                <a:gd name="T22" fmla="*/ 2147483646 w 60"/>
                <a:gd name="T23" fmla="*/ 2147483646 h 55"/>
                <a:gd name="T24" fmla="*/ 2147483646 w 60"/>
                <a:gd name="T25" fmla="*/ 2147483646 h 55"/>
                <a:gd name="T26" fmla="*/ 2147483646 w 60"/>
                <a:gd name="T27" fmla="*/ 2147483646 h 55"/>
                <a:gd name="T28" fmla="*/ 2147483646 w 60"/>
                <a:gd name="T29" fmla="*/ 2147483646 h 55"/>
                <a:gd name="T30" fmla="*/ 2147483646 w 60"/>
                <a:gd name="T31" fmla="*/ 2147483646 h 55"/>
                <a:gd name="T32" fmla="*/ 2147483646 w 60"/>
                <a:gd name="T33" fmla="*/ 2147483646 h 55"/>
                <a:gd name="T34" fmla="*/ 2147483646 w 60"/>
                <a:gd name="T35" fmla="*/ 0 h 55"/>
                <a:gd name="T36" fmla="*/ 2147483646 w 60"/>
                <a:gd name="T37" fmla="*/ 2147483646 h 55"/>
                <a:gd name="T38" fmla="*/ 2147483646 w 60"/>
                <a:gd name="T39" fmla="*/ 2147483646 h 55"/>
                <a:gd name="T40" fmla="*/ 2147483646 w 60"/>
                <a:gd name="T41" fmla="*/ 2147483646 h 55"/>
                <a:gd name="T42" fmla="*/ 0 w 60"/>
                <a:gd name="T43" fmla="*/ 2147483646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0" h="55">
                  <a:moveTo>
                    <a:pt x="0" y="6"/>
                  </a:moveTo>
                  <a:lnTo>
                    <a:pt x="0" y="24"/>
                  </a:lnTo>
                  <a:lnTo>
                    <a:pt x="5" y="32"/>
                  </a:lnTo>
                  <a:lnTo>
                    <a:pt x="10" y="40"/>
                  </a:lnTo>
                  <a:lnTo>
                    <a:pt x="16" y="45"/>
                  </a:lnTo>
                  <a:lnTo>
                    <a:pt x="21" y="49"/>
                  </a:lnTo>
                  <a:lnTo>
                    <a:pt x="27" y="52"/>
                  </a:lnTo>
                  <a:lnTo>
                    <a:pt x="33" y="54"/>
                  </a:lnTo>
                  <a:lnTo>
                    <a:pt x="40" y="55"/>
                  </a:lnTo>
                  <a:lnTo>
                    <a:pt x="46" y="55"/>
                  </a:lnTo>
                  <a:lnTo>
                    <a:pt x="53" y="52"/>
                  </a:lnTo>
                  <a:lnTo>
                    <a:pt x="60" y="49"/>
                  </a:lnTo>
                  <a:lnTo>
                    <a:pt x="50" y="34"/>
                  </a:lnTo>
                  <a:lnTo>
                    <a:pt x="42" y="22"/>
                  </a:lnTo>
                  <a:lnTo>
                    <a:pt x="39" y="17"/>
                  </a:lnTo>
                  <a:lnTo>
                    <a:pt x="35" y="12"/>
                  </a:lnTo>
                  <a:lnTo>
                    <a:pt x="34" y="6"/>
                  </a:lnTo>
                  <a:lnTo>
                    <a:pt x="33" y="0"/>
                  </a:lnTo>
                  <a:lnTo>
                    <a:pt x="23" y="1"/>
                  </a:lnTo>
                  <a:lnTo>
                    <a:pt x="15" y="3"/>
                  </a:lnTo>
                  <a:lnTo>
                    <a:pt x="7" y="5"/>
                  </a:lnTo>
                  <a:lnTo>
                    <a:pt x="0" y="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04" name="Freeform 303"/>
            <p:cNvSpPr>
              <a:spLocks/>
            </p:cNvSpPr>
            <p:nvPr/>
          </p:nvSpPr>
          <p:spPr bwMode="auto">
            <a:xfrm>
              <a:off x="5611770" y="2256127"/>
              <a:ext cx="52388" cy="77788"/>
            </a:xfrm>
            <a:custGeom>
              <a:avLst/>
              <a:gdLst>
                <a:gd name="T0" fmla="*/ 2147483646 w 120"/>
                <a:gd name="T1" fmla="*/ 2147483646 h 148"/>
                <a:gd name="T2" fmla="*/ 2147483646 w 120"/>
                <a:gd name="T3" fmla="*/ 2147483646 h 148"/>
                <a:gd name="T4" fmla="*/ 2147483646 w 120"/>
                <a:gd name="T5" fmla="*/ 2147483646 h 148"/>
                <a:gd name="T6" fmla="*/ 2147483646 w 120"/>
                <a:gd name="T7" fmla="*/ 2147483646 h 148"/>
                <a:gd name="T8" fmla="*/ 2147483646 w 120"/>
                <a:gd name="T9" fmla="*/ 2147483646 h 148"/>
                <a:gd name="T10" fmla="*/ 2147483646 w 120"/>
                <a:gd name="T11" fmla="*/ 2147483646 h 148"/>
                <a:gd name="T12" fmla="*/ 2147483646 w 120"/>
                <a:gd name="T13" fmla="*/ 2147483646 h 148"/>
                <a:gd name="T14" fmla="*/ 2147483646 w 120"/>
                <a:gd name="T15" fmla="*/ 2147483646 h 148"/>
                <a:gd name="T16" fmla="*/ 2147483646 w 120"/>
                <a:gd name="T17" fmla="*/ 2147483646 h 148"/>
                <a:gd name="T18" fmla="*/ 2147483646 w 120"/>
                <a:gd name="T19" fmla="*/ 2147483646 h 148"/>
                <a:gd name="T20" fmla="*/ 2147483646 w 120"/>
                <a:gd name="T21" fmla="*/ 2147483646 h 148"/>
                <a:gd name="T22" fmla="*/ 2147483646 w 120"/>
                <a:gd name="T23" fmla="*/ 2147483646 h 148"/>
                <a:gd name="T24" fmla="*/ 2147483646 w 120"/>
                <a:gd name="T25" fmla="*/ 2147483646 h 148"/>
                <a:gd name="T26" fmla="*/ 2147483646 w 120"/>
                <a:gd name="T27" fmla="*/ 2147483646 h 148"/>
                <a:gd name="T28" fmla="*/ 2147483646 w 120"/>
                <a:gd name="T29" fmla="*/ 2147483646 h 148"/>
                <a:gd name="T30" fmla="*/ 2147483646 w 120"/>
                <a:gd name="T31" fmla="*/ 2147483646 h 148"/>
                <a:gd name="T32" fmla="*/ 2147483646 w 120"/>
                <a:gd name="T33" fmla="*/ 2147483646 h 148"/>
                <a:gd name="T34" fmla="*/ 2147483646 w 120"/>
                <a:gd name="T35" fmla="*/ 2147483646 h 148"/>
                <a:gd name="T36" fmla="*/ 0 w 120"/>
                <a:gd name="T37" fmla="*/ 2147483646 h 148"/>
                <a:gd name="T38" fmla="*/ 2147483646 w 120"/>
                <a:gd name="T39" fmla="*/ 2147483646 h 148"/>
                <a:gd name="T40" fmla="*/ 2147483646 w 120"/>
                <a:gd name="T41" fmla="*/ 2147483646 h 148"/>
                <a:gd name="T42" fmla="*/ 2147483646 w 120"/>
                <a:gd name="T43" fmla="*/ 2147483646 h 148"/>
                <a:gd name="T44" fmla="*/ 2147483646 w 120"/>
                <a:gd name="T45" fmla="*/ 2147483646 h 148"/>
                <a:gd name="T46" fmla="*/ 2147483646 w 120"/>
                <a:gd name="T47" fmla="*/ 2147483646 h 148"/>
                <a:gd name="T48" fmla="*/ 2147483646 w 120"/>
                <a:gd name="T49" fmla="*/ 2147483646 h 148"/>
                <a:gd name="T50" fmla="*/ 2147483646 w 120"/>
                <a:gd name="T51" fmla="*/ 2147483646 h 148"/>
                <a:gd name="T52" fmla="*/ 2147483646 w 120"/>
                <a:gd name="T53" fmla="*/ 2147483646 h 148"/>
                <a:gd name="T54" fmla="*/ 2147483646 w 120"/>
                <a:gd name="T55" fmla="*/ 2147483646 h 148"/>
                <a:gd name="T56" fmla="*/ 2147483646 w 120"/>
                <a:gd name="T57" fmla="*/ 0 h 148"/>
                <a:gd name="T58" fmla="*/ 2147483646 w 120"/>
                <a:gd name="T59" fmla="*/ 2147483646 h 148"/>
                <a:gd name="T60" fmla="*/ 2147483646 w 120"/>
                <a:gd name="T61" fmla="*/ 2147483646 h 148"/>
                <a:gd name="T62" fmla="*/ 2147483646 w 120"/>
                <a:gd name="T63" fmla="*/ 2147483646 h 148"/>
                <a:gd name="T64" fmla="*/ 2147483646 w 120"/>
                <a:gd name="T65" fmla="*/ 2147483646 h 148"/>
                <a:gd name="T66" fmla="*/ 2147483646 w 120"/>
                <a:gd name="T67" fmla="*/ 2147483646 h 148"/>
                <a:gd name="T68" fmla="*/ 2147483646 w 120"/>
                <a:gd name="T69" fmla="*/ 2147483646 h 148"/>
                <a:gd name="T70" fmla="*/ 2147483646 w 120"/>
                <a:gd name="T71" fmla="*/ 2147483646 h 148"/>
                <a:gd name="T72" fmla="*/ 2147483646 w 120"/>
                <a:gd name="T73" fmla="*/ 2147483646 h 148"/>
                <a:gd name="T74" fmla="*/ 2147483646 w 120"/>
                <a:gd name="T75" fmla="*/ 2147483646 h 148"/>
                <a:gd name="T76" fmla="*/ 2147483646 w 120"/>
                <a:gd name="T77" fmla="*/ 2147483646 h 148"/>
                <a:gd name="T78" fmla="*/ 2147483646 w 120"/>
                <a:gd name="T79" fmla="*/ 2147483646 h 148"/>
                <a:gd name="T80" fmla="*/ 2147483646 w 120"/>
                <a:gd name="T81" fmla="*/ 2147483646 h 148"/>
                <a:gd name="T82" fmla="*/ 2147483646 w 120"/>
                <a:gd name="T83" fmla="*/ 2147483646 h 148"/>
                <a:gd name="T84" fmla="*/ 2147483646 w 120"/>
                <a:gd name="T85" fmla="*/ 2147483646 h 148"/>
                <a:gd name="T86" fmla="*/ 2147483646 w 120"/>
                <a:gd name="T87" fmla="*/ 2147483646 h 148"/>
                <a:gd name="T88" fmla="*/ 2147483646 w 120"/>
                <a:gd name="T89" fmla="*/ 2147483646 h 148"/>
                <a:gd name="T90" fmla="*/ 2147483646 w 120"/>
                <a:gd name="T91" fmla="*/ 2147483646 h 148"/>
                <a:gd name="T92" fmla="*/ 2147483646 w 120"/>
                <a:gd name="T93" fmla="*/ 2147483646 h 148"/>
                <a:gd name="T94" fmla="*/ 2147483646 w 120"/>
                <a:gd name="T95" fmla="*/ 2147483646 h 148"/>
                <a:gd name="T96" fmla="*/ 2147483646 w 120"/>
                <a:gd name="T97" fmla="*/ 2147483646 h 148"/>
                <a:gd name="T98" fmla="*/ 2147483646 w 120"/>
                <a:gd name="T99" fmla="*/ 2147483646 h 148"/>
                <a:gd name="T100" fmla="*/ 2147483646 w 120"/>
                <a:gd name="T101" fmla="*/ 2147483646 h 148"/>
                <a:gd name="T102" fmla="*/ 2147483646 w 120"/>
                <a:gd name="T103" fmla="*/ 2147483646 h 148"/>
                <a:gd name="T104" fmla="*/ 2147483646 w 120"/>
                <a:gd name="T105" fmla="*/ 2147483646 h 148"/>
                <a:gd name="T106" fmla="*/ 2147483646 w 120"/>
                <a:gd name="T107" fmla="*/ 2147483646 h 148"/>
                <a:gd name="T108" fmla="*/ 2147483646 w 120"/>
                <a:gd name="T109" fmla="*/ 2147483646 h 148"/>
                <a:gd name="T110" fmla="*/ 2147483646 w 120"/>
                <a:gd name="T111" fmla="*/ 2147483646 h 148"/>
                <a:gd name="T112" fmla="*/ 2147483646 w 120"/>
                <a:gd name="T113" fmla="*/ 2147483646 h 148"/>
                <a:gd name="T114" fmla="*/ 2147483646 w 120"/>
                <a:gd name="T115" fmla="*/ 2147483646 h 148"/>
                <a:gd name="T116" fmla="*/ 2147483646 w 120"/>
                <a:gd name="T117" fmla="*/ 2147483646 h 148"/>
                <a:gd name="T118" fmla="*/ 2147483646 w 120"/>
                <a:gd name="T119" fmla="*/ 2147483646 h 14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20" h="148">
                  <a:moveTo>
                    <a:pt x="74" y="129"/>
                  </a:moveTo>
                  <a:lnTo>
                    <a:pt x="70" y="131"/>
                  </a:lnTo>
                  <a:lnTo>
                    <a:pt x="67" y="132"/>
                  </a:lnTo>
                  <a:lnTo>
                    <a:pt x="64" y="133"/>
                  </a:lnTo>
                  <a:lnTo>
                    <a:pt x="60" y="133"/>
                  </a:lnTo>
                  <a:lnTo>
                    <a:pt x="56" y="133"/>
                  </a:lnTo>
                  <a:lnTo>
                    <a:pt x="53" y="132"/>
                  </a:lnTo>
                  <a:lnTo>
                    <a:pt x="50" y="131"/>
                  </a:lnTo>
                  <a:lnTo>
                    <a:pt x="47" y="129"/>
                  </a:lnTo>
                  <a:lnTo>
                    <a:pt x="41" y="128"/>
                  </a:lnTo>
                  <a:lnTo>
                    <a:pt x="34" y="125"/>
                  </a:lnTo>
                  <a:lnTo>
                    <a:pt x="26" y="120"/>
                  </a:lnTo>
                  <a:lnTo>
                    <a:pt x="19" y="115"/>
                  </a:lnTo>
                  <a:lnTo>
                    <a:pt x="11" y="108"/>
                  </a:lnTo>
                  <a:lnTo>
                    <a:pt x="6" y="101"/>
                  </a:lnTo>
                  <a:lnTo>
                    <a:pt x="3" y="97"/>
                  </a:lnTo>
                  <a:lnTo>
                    <a:pt x="2" y="94"/>
                  </a:lnTo>
                  <a:lnTo>
                    <a:pt x="1" y="90"/>
                  </a:lnTo>
                  <a:lnTo>
                    <a:pt x="0" y="87"/>
                  </a:lnTo>
                  <a:lnTo>
                    <a:pt x="2" y="73"/>
                  </a:lnTo>
                  <a:lnTo>
                    <a:pt x="8" y="55"/>
                  </a:lnTo>
                  <a:lnTo>
                    <a:pt x="14" y="35"/>
                  </a:lnTo>
                  <a:lnTo>
                    <a:pt x="20" y="18"/>
                  </a:lnTo>
                  <a:lnTo>
                    <a:pt x="32" y="17"/>
                  </a:lnTo>
                  <a:lnTo>
                    <a:pt x="42" y="16"/>
                  </a:lnTo>
                  <a:lnTo>
                    <a:pt x="51" y="14"/>
                  </a:lnTo>
                  <a:lnTo>
                    <a:pt x="58" y="11"/>
                  </a:lnTo>
                  <a:lnTo>
                    <a:pt x="70" y="5"/>
                  </a:lnTo>
                  <a:lnTo>
                    <a:pt x="80" y="0"/>
                  </a:lnTo>
                  <a:lnTo>
                    <a:pt x="85" y="2"/>
                  </a:lnTo>
                  <a:lnTo>
                    <a:pt x="93" y="7"/>
                  </a:lnTo>
                  <a:lnTo>
                    <a:pt x="98" y="10"/>
                  </a:lnTo>
                  <a:lnTo>
                    <a:pt x="102" y="13"/>
                  </a:lnTo>
                  <a:lnTo>
                    <a:pt x="106" y="16"/>
                  </a:lnTo>
                  <a:lnTo>
                    <a:pt x="107" y="18"/>
                  </a:lnTo>
                  <a:lnTo>
                    <a:pt x="100" y="28"/>
                  </a:lnTo>
                  <a:lnTo>
                    <a:pt x="93" y="37"/>
                  </a:lnTo>
                  <a:lnTo>
                    <a:pt x="95" y="42"/>
                  </a:lnTo>
                  <a:lnTo>
                    <a:pt x="98" y="49"/>
                  </a:lnTo>
                  <a:lnTo>
                    <a:pt x="102" y="56"/>
                  </a:lnTo>
                  <a:lnTo>
                    <a:pt x="107" y="63"/>
                  </a:lnTo>
                  <a:lnTo>
                    <a:pt x="115" y="75"/>
                  </a:lnTo>
                  <a:lnTo>
                    <a:pt x="120" y="79"/>
                  </a:lnTo>
                  <a:lnTo>
                    <a:pt x="113" y="81"/>
                  </a:lnTo>
                  <a:lnTo>
                    <a:pt x="107" y="84"/>
                  </a:lnTo>
                  <a:lnTo>
                    <a:pt x="100" y="87"/>
                  </a:lnTo>
                  <a:lnTo>
                    <a:pt x="96" y="91"/>
                  </a:lnTo>
                  <a:lnTo>
                    <a:pt x="90" y="95"/>
                  </a:lnTo>
                  <a:lnTo>
                    <a:pt x="87" y="99"/>
                  </a:lnTo>
                  <a:lnTo>
                    <a:pt x="82" y="104"/>
                  </a:lnTo>
                  <a:lnTo>
                    <a:pt x="80" y="109"/>
                  </a:lnTo>
                  <a:lnTo>
                    <a:pt x="78" y="114"/>
                  </a:lnTo>
                  <a:lnTo>
                    <a:pt x="77" y="120"/>
                  </a:lnTo>
                  <a:lnTo>
                    <a:pt x="76" y="125"/>
                  </a:lnTo>
                  <a:lnTo>
                    <a:pt x="75" y="130"/>
                  </a:lnTo>
                  <a:lnTo>
                    <a:pt x="76" y="135"/>
                  </a:lnTo>
                  <a:lnTo>
                    <a:pt x="77" y="140"/>
                  </a:lnTo>
                  <a:lnTo>
                    <a:pt x="78" y="144"/>
                  </a:lnTo>
                  <a:lnTo>
                    <a:pt x="80" y="148"/>
                  </a:lnTo>
                  <a:lnTo>
                    <a:pt x="74" y="129"/>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05" name="Freeform 304"/>
            <p:cNvSpPr>
              <a:spLocks/>
            </p:cNvSpPr>
            <p:nvPr/>
          </p:nvSpPr>
          <p:spPr bwMode="auto">
            <a:xfrm>
              <a:off x="6043570" y="3060991"/>
              <a:ext cx="273050" cy="307975"/>
            </a:xfrm>
            <a:custGeom>
              <a:avLst/>
              <a:gdLst>
                <a:gd name="T0" fmla="*/ 2147483646 w 631"/>
                <a:gd name="T1" fmla="*/ 2147483646 h 592"/>
                <a:gd name="T2" fmla="*/ 2147483646 w 631"/>
                <a:gd name="T3" fmla="*/ 2147483646 h 592"/>
                <a:gd name="T4" fmla="*/ 2147483646 w 631"/>
                <a:gd name="T5" fmla="*/ 2147483646 h 592"/>
                <a:gd name="T6" fmla="*/ 2147483646 w 631"/>
                <a:gd name="T7" fmla="*/ 2147483646 h 592"/>
                <a:gd name="T8" fmla="*/ 2147483646 w 631"/>
                <a:gd name="T9" fmla="*/ 2147483646 h 592"/>
                <a:gd name="T10" fmla="*/ 2147483646 w 631"/>
                <a:gd name="T11" fmla="*/ 2147483646 h 592"/>
                <a:gd name="T12" fmla="*/ 2147483646 w 631"/>
                <a:gd name="T13" fmla="*/ 2147483646 h 592"/>
                <a:gd name="T14" fmla="*/ 2147483646 w 631"/>
                <a:gd name="T15" fmla="*/ 2147483646 h 592"/>
                <a:gd name="T16" fmla="*/ 2147483646 w 631"/>
                <a:gd name="T17" fmla="*/ 2147483646 h 592"/>
                <a:gd name="T18" fmla="*/ 2147483646 w 631"/>
                <a:gd name="T19" fmla="*/ 2147483646 h 592"/>
                <a:gd name="T20" fmla="*/ 2147483646 w 631"/>
                <a:gd name="T21" fmla="*/ 2147483646 h 592"/>
                <a:gd name="T22" fmla="*/ 2147483646 w 631"/>
                <a:gd name="T23" fmla="*/ 2147483646 h 592"/>
                <a:gd name="T24" fmla="*/ 2147483646 w 631"/>
                <a:gd name="T25" fmla="*/ 2147483646 h 592"/>
                <a:gd name="T26" fmla="*/ 2147483646 w 631"/>
                <a:gd name="T27" fmla="*/ 2147483646 h 592"/>
                <a:gd name="T28" fmla="*/ 2147483646 w 631"/>
                <a:gd name="T29" fmla="*/ 2147483646 h 592"/>
                <a:gd name="T30" fmla="*/ 2147483646 w 631"/>
                <a:gd name="T31" fmla="*/ 2147483646 h 592"/>
                <a:gd name="T32" fmla="*/ 2147483646 w 631"/>
                <a:gd name="T33" fmla="*/ 2147483646 h 592"/>
                <a:gd name="T34" fmla="*/ 2147483646 w 631"/>
                <a:gd name="T35" fmla="*/ 2147483646 h 592"/>
                <a:gd name="T36" fmla="*/ 2147483646 w 631"/>
                <a:gd name="T37" fmla="*/ 2147483646 h 592"/>
                <a:gd name="T38" fmla="*/ 2147483646 w 631"/>
                <a:gd name="T39" fmla="*/ 2147483646 h 592"/>
                <a:gd name="T40" fmla="*/ 2147483646 w 631"/>
                <a:gd name="T41" fmla="*/ 2147483646 h 592"/>
                <a:gd name="T42" fmla="*/ 2147483646 w 631"/>
                <a:gd name="T43" fmla="*/ 2147483646 h 592"/>
                <a:gd name="T44" fmla="*/ 2147483646 w 631"/>
                <a:gd name="T45" fmla="*/ 2147483646 h 592"/>
                <a:gd name="T46" fmla="*/ 2147483646 w 631"/>
                <a:gd name="T47" fmla="*/ 2147483646 h 592"/>
                <a:gd name="T48" fmla="*/ 2147483646 w 631"/>
                <a:gd name="T49" fmla="*/ 2147483646 h 592"/>
                <a:gd name="T50" fmla="*/ 2147483646 w 631"/>
                <a:gd name="T51" fmla="*/ 2147483646 h 592"/>
                <a:gd name="T52" fmla="*/ 2147483646 w 631"/>
                <a:gd name="T53" fmla="*/ 2147483646 h 592"/>
                <a:gd name="T54" fmla="*/ 2147483646 w 631"/>
                <a:gd name="T55" fmla="*/ 2147483646 h 592"/>
                <a:gd name="T56" fmla="*/ 2147483646 w 631"/>
                <a:gd name="T57" fmla="*/ 2147483646 h 592"/>
                <a:gd name="T58" fmla="*/ 2147483646 w 631"/>
                <a:gd name="T59" fmla="*/ 2147483646 h 592"/>
                <a:gd name="T60" fmla="*/ 2147483646 w 631"/>
                <a:gd name="T61" fmla="*/ 2147483646 h 592"/>
                <a:gd name="T62" fmla="*/ 2147483646 w 631"/>
                <a:gd name="T63" fmla="*/ 2147483646 h 592"/>
                <a:gd name="T64" fmla="*/ 2147483646 w 631"/>
                <a:gd name="T65" fmla="*/ 2147483646 h 592"/>
                <a:gd name="T66" fmla="*/ 2147483646 w 631"/>
                <a:gd name="T67" fmla="*/ 2147483646 h 592"/>
                <a:gd name="T68" fmla="*/ 2147483646 w 631"/>
                <a:gd name="T69" fmla="*/ 2147483646 h 592"/>
                <a:gd name="T70" fmla="*/ 2147483646 w 631"/>
                <a:gd name="T71" fmla="*/ 2147483646 h 592"/>
                <a:gd name="T72" fmla="*/ 2147483646 w 631"/>
                <a:gd name="T73" fmla="*/ 2147483646 h 592"/>
                <a:gd name="T74" fmla="*/ 2147483646 w 631"/>
                <a:gd name="T75" fmla="*/ 2147483646 h 592"/>
                <a:gd name="T76" fmla="*/ 2147483646 w 631"/>
                <a:gd name="T77" fmla="*/ 2147483646 h 592"/>
                <a:gd name="T78" fmla="*/ 2147483646 w 631"/>
                <a:gd name="T79" fmla="*/ 2147483646 h 592"/>
                <a:gd name="T80" fmla="*/ 2147483646 w 631"/>
                <a:gd name="T81" fmla="*/ 2147483646 h 592"/>
                <a:gd name="T82" fmla="*/ 2147483646 w 631"/>
                <a:gd name="T83" fmla="*/ 2147483646 h 592"/>
                <a:gd name="T84" fmla="*/ 2147483646 w 631"/>
                <a:gd name="T85" fmla="*/ 2147483646 h 592"/>
                <a:gd name="T86" fmla="*/ 2147483646 w 631"/>
                <a:gd name="T87" fmla="*/ 2147483646 h 592"/>
                <a:gd name="T88" fmla="*/ 2147483646 w 631"/>
                <a:gd name="T89" fmla="*/ 2147483646 h 592"/>
                <a:gd name="T90" fmla="*/ 2147483646 w 631"/>
                <a:gd name="T91" fmla="*/ 2147483646 h 592"/>
                <a:gd name="T92" fmla="*/ 0 w 631"/>
                <a:gd name="T93" fmla="*/ 2147483646 h 592"/>
                <a:gd name="T94" fmla="*/ 2147483646 w 631"/>
                <a:gd name="T95" fmla="*/ 2147483646 h 592"/>
                <a:gd name="T96" fmla="*/ 2147483646 w 631"/>
                <a:gd name="T97" fmla="*/ 2147483646 h 592"/>
                <a:gd name="T98" fmla="*/ 2147483646 w 631"/>
                <a:gd name="T99" fmla="*/ 2147483646 h 592"/>
                <a:gd name="T100" fmla="*/ 2147483646 w 631"/>
                <a:gd name="T101" fmla="*/ 2147483646 h 592"/>
                <a:gd name="T102" fmla="*/ 2147483646 w 631"/>
                <a:gd name="T103" fmla="*/ 2147483646 h 592"/>
                <a:gd name="T104" fmla="*/ 2147483646 w 631"/>
                <a:gd name="T105" fmla="*/ 2147483646 h 592"/>
                <a:gd name="T106" fmla="*/ 2147483646 w 631"/>
                <a:gd name="T107" fmla="*/ 2147483646 h 592"/>
                <a:gd name="T108" fmla="*/ 2147483646 w 631"/>
                <a:gd name="T109" fmla="*/ 2147483646 h 592"/>
                <a:gd name="T110" fmla="*/ 2147483646 w 631"/>
                <a:gd name="T111" fmla="*/ 0 h 59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631" h="592">
                  <a:moveTo>
                    <a:pt x="13" y="0"/>
                  </a:moveTo>
                  <a:lnTo>
                    <a:pt x="21" y="2"/>
                  </a:lnTo>
                  <a:lnTo>
                    <a:pt x="26" y="2"/>
                  </a:lnTo>
                  <a:lnTo>
                    <a:pt x="32" y="4"/>
                  </a:lnTo>
                  <a:lnTo>
                    <a:pt x="40" y="7"/>
                  </a:lnTo>
                  <a:lnTo>
                    <a:pt x="54" y="8"/>
                  </a:lnTo>
                  <a:lnTo>
                    <a:pt x="67" y="9"/>
                  </a:lnTo>
                  <a:lnTo>
                    <a:pt x="78" y="11"/>
                  </a:lnTo>
                  <a:lnTo>
                    <a:pt x="88" y="13"/>
                  </a:lnTo>
                  <a:lnTo>
                    <a:pt x="104" y="19"/>
                  </a:lnTo>
                  <a:lnTo>
                    <a:pt x="118" y="26"/>
                  </a:lnTo>
                  <a:lnTo>
                    <a:pt x="130" y="32"/>
                  </a:lnTo>
                  <a:lnTo>
                    <a:pt x="141" y="38"/>
                  </a:lnTo>
                  <a:lnTo>
                    <a:pt x="146" y="40"/>
                  </a:lnTo>
                  <a:lnTo>
                    <a:pt x="153" y="42"/>
                  </a:lnTo>
                  <a:lnTo>
                    <a:pt x="159" y="43"/>
                  </a:lnTo>
                  <a:lnTo>
                    <a:pt x="166" y="44"/>
                  </a:lnTo>
                  <a:lnTo>
                    <a:pt x="189" y="43"/>
                  </a:lnTo>
                  <a:lnTo>
                    <a:pt x="210" y="41"/>
                  </a:lnTo>
                  <a:lnTo>
                    <a:pt x="227" y="37"/>
                  </a:lnTo>
                  <a:lnTo>
                    <a:pt x="244" y="33"/>
                  </a:lnTo>
                  <a:lnTo>
                    <a:pt x="277" y="23"/>
                  </a:lnTo>
                  <a:lnTo>
                    <a:pt x="312" y="14"/>
                  </a:lnTo>
                  <a:lnTo>
                    <a:pt x="399" y="38"/>
                  </a:lnTo>
                  <a:lnTo>
                    <a:pt x="400" y="53"/>
                  </a:lnTo>
                  <a:lnTo>
                    <a:pt x="403" y="69"/>
                  </a:lnTo>
                  <a:lnTo>
                    <a:pt x="405" y="82"/>
                  </a:lnTo>
                  <a:lnTo>
                    <a:pt x="410" y="95"/>
                  </a:lnTo>
                  <a:lnTo>
                    <a:pt x="413" y="107"/>
                  </a:lnTo>
                  <a:lnTo>
                    <a:pt x="417" y="119"/>
                  </a:lnTo>
                  <a:lnTo>
                    <a:pt x="423" y="130"/>
                  </a:lnTo>
                  <a:lnTo>
                    <a:pt x="427" y="140"/>
                  </a:lnTo>
                  <a:lnTo>
                    <a:pt x="438" y="158"/>
                  </a:lnTo>
                  <a:lnTo>
                    <a:pt x="450" y="175"/>
                  </a:lnTo>
                  <a:lnTo>
                    <a:pt x="461" y="190"/>
                  </a:lnTo>
                  <a:lnTo>
                    <a:pt x="472" y="204"/>
                  </a:lnTo>
                  <a:lnTo>
                    <a:pt x="478" y="213"/>
                  </a:lnTo>
                  <a:lnTo>
                    <a:pt x="482" y="222"/>
                  </a:lnTo>
                  <a:lnTo>
                    <a:pt x="484" y="232"/>
                  </a:lnTo>
                  <a:lnTo>
                    <a:pt x="485" y="240"/>
                  </a:lnTo>
                  <a:lnTo>
                    <a:pt x="488" y="248"/>
                  </a:lnTo>
                  <a:lnTo>
                    <a:pt x="491" y="255"/>
                  </a:lnTo>
                  <a:lnTo>
                    <a:pt x="494" y="258"/>
                  </a:lnTo>
                  <a:lnTo>
                    <a:pt x="496" y="261"/>
                  </a:lnTo>
                  <a:lnTo>
                    <a:pt x="501" y="263"/>
                  </a:lnTo>
                  <a:lnTo>
                    <a:pt x="505" y="266"/>
                  </a:lnTo>
                  <a:lnTo>
                    <a:pt x="508" y="267"/>
                  </a:lnTo>
                  <a:lnTo>
                    <a:pt x="513" y="270"/>
                  </a:lnTo>
                  <a:lnTo>
                    <a:pt x="516" y="274"/>
                  </a:lnTo>
                  <a:lnTo>
                    <a:pt x="519" y="278"/>
                  </a:lnTo>
                  <a:lnTo>
                    <a:pt x="526" y="290"/>
                  </a:lnTo>
                  <a:lnTo>
                    <a:pt x="533" y="303"/>
                  </a:lnTo>
                  <a:lnTo>
                    <a:pt x="537" y="317"/>
                  </a:lnTo>
                  <a:lnTo>
                    <a:pt x="541" y="331"/>
                  </a:lnTo>
                  <a:lnTo>
                    <a:pt x="544" y="346"/>
                  </a:lnTo>
                  <a:lnTo>
                    <a:pt x="545" y="358"/>
                  </a:lnTo>
                  <a:lnTo>
                    <a:pt x="546" y="363"/>
                  </a:lnTo>
                  <a:lnTo>
                    <a:pt x="548" y="368"/>
                  </a:lnTo>
                  <a:lnTo>
                    <a:pt x="551" y="374"/>
                  </a:lnTo>
                  <a:lnTo>
                    <a:pt x="557" y="381"/>
                  </a:lnTo>
                  <a:lnTo>
                    <a:pt x="569" y="398"/>
                  </a:lnTo>
                  <a:lnTo>
                    <a:pt x="583" y="415"/>
                  </a:lnTo>
                  <a:lnTo>
                    <a:pt x="598" y="432"/>
                  </a:lnTo>
                  <a:lnTo>
                    <a:pt x="612" y="447"/>
                  </a:lnTo>
                  <a:lnTo>
                    <a:pt x="624" y="458"/>
                  </a:lnTo>
                  <a:lnTo>
                    <a:pt x="631" y="463"/>
                  </a:lnTo>
                  <a:lnTo>
                    <a:pt x="622" y="472"/>
                  </a:lnTo>
                  <a:lnTo>
                    <a:pt x="612" y="481"/>
                  </a:lnTo>
                  <a:lnTo>
                    <a:pt x="619" y="489"/>
                  </a:lnTo>
                  <a:lnTo>
                    <a:pt x="624" y="496"/>
                  </a:lnTo>
                  <a:lnTo>
                    <a:pt x="626" y="501"/>
                  </a:lnTo>
                  <a:lnTo>
                    <a:pt x="626" y="507"/>
                  </a:lnTo>
                  <a:lnTo>
                    <a:pt x="626" y="511"/>
                  </a:lnTo>
                  <a:lnTo>
                    <a:pt x="626" y="516"/>
                  </a:lnTo>
                  <a:lnTo>
                    <a:pt x="627" y="523"/>
                  </a:lnTo>
                  <a:lnTo>
                    <a:pt x="631" y="531"/>
                  </a:lnTo>
                  <a:lnTo>
                    <a:pt x="629" y="535"/>
                  </a:lnTo>
                  <a:lnTo>
                    <a:pt x="626" y="539"/>
                  </a:lnTo>
                  <a:lnTo>
                    <a:pt x="622" y="543"/>
                  </a:lnTo>
                  <a:lnTo>
                    <a:pt x="617" y="548"/>
                  </a:lnTo>
                  <a:lnTo>
                    <a:pt x="605" y="559"/>
                  </a:lnTo>
                  <a:lnTo>
                    <a:pt x="592" y="569"/>
                  </a:lnTo>
                  <a:lnTo>
                    <a:pt x="569" y="585"/>
                  </a:lnTo>
                  <a:lnTo>
                    <a:pt x="558" y="592"/>
                  </a:lnTo>
                  <a:lnTo>
                    <a:pt x="53" y="592"/>
                  </a:lnTo>
                  <a:lnTo>
                    <a:pt x="46" y="174"/>
                  </a:lnTo>
                  <a:lnTo>
                    <a:pt x="35" y="166"/>
                  </a:lnTo>
                  <a:lnTo>
                    <a:pt x="25" y="157"/>
                  </a:lnTo>
                  <a:lnTo>
                    <a:pt x="18" y="148"/>
                  </a:lnTo>
                  <a:lnTo>
                    <a:pt x="11" y="138"/>
                  </a:lnTo>
                  <a:lnTo>
                    <a:pt x="6" y="128"/>
                  </a:lnTo>
                  <a:lnTo>
                    <a:pt x="2" y="117"/>
                  </a:lnTo>
                  <a:lnTo>
                    <a:pt x="1" y="105"/>
                  </a:lnTo>
                  <a:lnTo>
                    <a:pt x="0" y="93"/>
                  </a:lnTo>
                  <a:lnTo>
                    <a:pt x="1" y="91"/>
                  </a:lnTo>
                  <a:lnTo>
                    <a:pt x="3" y="89"/>
                  </a:lnTo>
                  <a:lnTo>
                    <a:pt x="7" y="86"/>
                  </a:lnTo>
                  <a:lnTo>
                    <a:pt x="10" y="83"/>
                  </a:lnTo>
                  <a:lnTo>
                    <a:pt x="13" y="80"/>
                  </a:lnTo>
                  <a:lnTo>
                    <a:pt x="17" y="77"/>
                  </a:lnTo>
                  <a:lnTo>
                    <a:pt x="19" y="73"/>
                  </a:lnTo>
                  <a:lnTo>
                    <a:pt x="20" y="69"/>
                  </a:lnTo>
                  <a:lnTo>
                    <a:pt x="20" y="61"/>
                  </a:lnTo>
                  <a:lnTo>
                    <a:pt x="18" y="53"/>
                  </a:lnTo>
                  <a:lnTo>
                    <a:pt x="15" y="47"/>
                  </a:lnTo>
                  <a:lnTo>
                    <a:pt x="13" y="42"/>
                  </a:lnTo>
                  <a:lnTo>
                    <a:pt x="11" y="38"/>
                  </a:lnTo>
                  <a:lnTo>
                    <a:pt x="9" y="34"/>
                  </a:lnTo>
                  <a:lnTo>
                    <a:pt x="7" y="30"/>
                  </a:lnTo>
                  <a:lnTo>
                    <a:pt x="7" y="26"/>
                  </a:lnTo>
                  <a:lnTo>
                    <a:pt x="10" y="11"/>
                  </a:lnTo>
                  <a:lnTo>
                    <a:pt x="13"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06" name="Freeform 305"/>
            <p:cNvSpPr>
              <a:spLocks/>
            </p:cNvSpPr>
            <p:nvPr/>
          </p:nvSpPr>
          <p:spPr bwMode="auto">
            <a:xfrm>
              <a:off x="5638758" y="2695865"/>
              <a:ext cx="17462" cy="57150"/>
            </a:xfrm>
            <a:custGeom>
              <a:avLst/>
              <a:gdLst>
                <a:gd name="T0" fmla="*/ 2147483646 w 40"/>
                <a:gd name="T1" fmla="*/ 2147483646 h 93"/>
                <a:gd name="T2" fmla="*/ 2147483646 w 40"/>
                <a:gd name="T3" fmla="*/ 2147483646 h 93"/>
                <a:gd name="T4" fmla="*/ 2147483646 w 40"/>
                <a:gd name="T5" fmla="*/ 2147483646 h 93"/>
                <a:gd name="T6" fmla="*/ 2147483646 w 40"/>
                <a:gd name="T7" fmla="*/ 2147483646 h 93"/>
                <a:gd name="T8" fmla="*/ 2147483646 w 40"/>
                <a:gd name="T9" fmla="*/ 2147483646 h 93"/>
                <a:gd name="T10" fmla="*/ 2147483646 w 40"/>
                <a:gd name="T11" fmla="*/ 2147483646 h 93"/>
                <a:gd name="T12" fmla="*/ 2147483646 w 40"/>
                <a:gd name="T13" fmla="*/ 0 h 93"/>
                <a:gd name="T14" fmla="*/ 2147483646 w 40"/>
                <a:gd name="T15" fmla="*/ 2147483646 h 93"/>
                <a:gd name="T16" fmla="*/ 2147483646 w 40"/>
                <a:gd name="T17" fmla="*/ 2147483646 h 93"/>
                <a:gd name="T18" fmla="*/ 2147483646 w 40"/>
                <a:gd name="T19" fmla="*/ 2147483646 h 93"/>
                <a:gd name="T20" fmla="*/ 2147483646 w 40"/>
                <a:gd name="T21" fmla="*/ 2147483646 h 93"/>
                <a:gd name="T22" fmla="*/ 2147483646 w 40"/>
                <a:gd name="T23" fmla="*/ 2147483646 h 93"/>
                <a:gd name="T24" fmla="*/ 2147483646 w 40"/>
                <a:gd name="T25" fmla="*/ 2147483646 h 93"/>
                <a:gd name="T26" fmla="*/ 2147483646 w 40"/>
                <a:gd name="T27" fmla="*/ 2147483646 h 93"/>
                <a:gd name="T28" fmla="*/ 2147483646 w 40"/>
                <a:gd name="T29" fmla="*/ 2147483646 h 93"/>
                <a:gd name="T30" fmla="*/ 2147483646 w 40"/>
                <a:gd name="T31" fmla="*/ 2147483646 h 93"/>
                <a:gd name="T32" fmla="*/ 2147483646 w 40"/>
                <a:gd name="T33" fmla="*/ 2147483646 h 93"/>
                <a:gd name="T34" fmla="*/ 2147483646 w 40"/>
                <a:gd name="T35" fmla="*/ 2147483646 h 93"/>
                <a:gd name="T36" fmla="*/ 2147483646 w 40"/>
                <a:gd name="T37" fmla="*/ 2147483646 h 93"/>
                <a:gd name="T38" fmla="*/ 2147483646 w 40"/>
                <a:gd name="T39" fmla="*/ 2147483646 h 93"/>
                <a:gd name="T40" fmla="*/ 2147483646 w 40"/>
                <a:gd name="T41" fmla="*/ 2147483646 h 93"/>
                <a:gd name="T42" fmla="*/ 2147483646 w 40"/>
                <a:gd name="T43" fmla="*/ 2147483646 h 93"/>
                <a:gd name="T44" fmla="*/ 0 w 40"/>
                <a:gd name="T45" fmla="*/ 2147483646 h 93"/>
                <a:gd name="T46" fmla="*/ 2147483646 w 40"/>
                <a:gd name="T47" fmla="*/ 2147483646 h 93"/>
                <a:gd name="T48" fmla="*/ 2147483646 w 40"/>
                <a:gd name="T49" fmla="*/ 2147483646 h 93"/>
                <a:gd name="T50" fmla="*/ 2147483646 w 40"/>
                <a:gd name="T51" fmla="*/ 2147483646 h 93"/>
                <a:gd name="T52" fmla="*/ 2147483646 w 40"/>
                <a:gd name="T53" fmla="*/ 2147483646 h 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40" h="93">
                  <a:moveTo>
                    <a:pt x="7" y="31"/>
                  </a:moveTo>
                  <a:lnTo>
                    <a:pt x="10" y="30"/>
                  </a:lnTo>
                  <a:lnTo>
                    <a:pt x="14" y="26"/>
                  </a:lnTo>
                  <a:lnTo>
                    <a:pt x="20" y="20"/>
                  </a:lnTo>
                  <a:lnTo>
                    <a:pt x="25" y="15"/>
                  </a:lnTo>
                  <a:lnTo>
                    <a:pt x="35" y="4"/>
                  </a:lnTo>
                  <a:lnTo>
                    <a:pt x="40" y="0"/>
                  </a:lnTo>
                  <a:lnTo>
                    <a:pt x="37" y="26"/>
                  </a:lnTo>
                  <a:lnTo>
                    <a:pt x="35" y="53"/>
                  </a:lnTo>
                  <a:lnTo>
                    <a:pt x="34" y="65"/>
                  </a:lnTo>
                  <a:lnTo>
                    <a:pt x="34" y="77"/>
                  </a:lnTo>
                  <a:lnTo>
                    <a:pt x="35" y="82"/>
                  </a:lnTo>
                  <a:lnTo>
                    <a:pt x="36" y="86"/>
                  </a:lnTo>
                  <a:lnTo>
                    <a:pt x="37" y="90"/>
                  </a:lnTo>
                  <a:lnTo>
                    <a:pt x="40" y="93"/>
                  </a:lnTo>
                  <a:lnTo>
                    <a:pt x="26" y="93"/>
                  </a:lnTo>
                  <a:lnTo>
                    <a:pt x="13" y="93"/>
                  </a:lnTo>
                  <a:lnTo>
                    <a:pt x="11" y="92"/>
                  </a:lnTo>
                  <a:lnTo>
                    <a:pt x="8" y="91"/>
                  </a:lnTo>
                  <a:lnTo>
                    <a:pt x="6" y="88"/>
                  </a:lnTo>
                  <a:lnTo>
                    <a:pt x="4" y="86"/>
                  </a:lnTo>
                  <a:lnTo>
                    <a:pt x="1" y="80"/>
                  </a:lnTo>
                  <a:lnTo>
                    <a:pt x="0" y="73"/>
                  </a:lnTo>
                  <a:lnTo>
                    <a:pt x="1" y="64"/>
                  </a:lnTo>
                  <a:lnTo>
                    <a:pt x="3" y="50"/>
                  </a:lnTo>
                  <a:lnTo>
                    <a:pt x="6" y="37"/>
                  </a:lnTo>
                  <a:lnTo>
                    <a:pt x="7" y="31"/>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07" name="Freeform 306"/>
            <p:cNvSpPr>
              <a:spLocks/>
            </p:cNvSpPr>
            <p:nvPr/>
          </p:nvSpPr>
          <p:spPr bwMode="auto">
            <a:xfrm>
              <a:off x="5335546" y="2446627"/>
              <a:ext cx="295275" cy="273050"/>
            </a:xfrm>
            <a:custGeom>
              <a:avLst/>
              <a:gdLst>
                <a:gd name="T0" fmla="*/ 2147483646 w 664"/>
                <a:gd name="T1" fmla="*/ 2147483646 h 518"/>
                <a:gd name="T2" fmla="*/ 2147483646 w 664"/>
                <a:gd name="T3" fmla="*/ 2147483646 h 518"/>
                <a:gd name="T4" fmla="*/ 2147483646 w 664"/>
                <a:gd name="T5" fmla="*/ 2147483646 h 518"/>
                <a:gd name="T6" fmla="*/ 2147483646 w 664"/>
                <a:gd name="T7" fmla="*/ 2147483646 h 518"/>
                <a:gd name="T8" fmla="*/ 2147483646 w 664"/>
                <a:gd name="T9" fmla="*/ 2147483646 h 518"/>
                <a:gd name="T10" fmla="*/ 2147483646 w 664"/>
                <a:gd name="T11" fmla="*/ 2147483646 h 518"/>
                <a:gd name="T12" fmla="*/ 2147483646 w 664"/>
                <a:gd name="T13" fmla="*/ 2147483646 h 518"/>
                <a:gd name="T14" fmla="*/ 2147483646 w 664"/>
                <a:gd name="T15" fmla="*/ 2147483646 h 518"/>
                <a:gd name="T16" fmla="*/ 2147483646 w 664"/>
                <a:gd name="T17" fmla="*/ 2147483646 h 518"/>
                <a:gd name="T18" fmla="*/ 2147483646 w 664"/>
                <a:gd name="T19" fmla="*/ 2147483646 h 518"/>
                <a:gd name="T20" fmla="*/ 2147483646 w 664"/>
                <a:gd name="T21" fmla="*/ 2147483646 h 518"/>
                <a:gd name="T22" fmla="*/ 2147483646 w 664"/>
                <a:gd name="T23" fmla="*/ 2147483646 h 518"/>
                <a:gd name="T24" fmla="*/ 2147483646 w 664"/>
                <a:gd name="T25" fmla="*/ 2147483646 h 518"/>
                <a:gd name="T26" fmla="*/ 2147483646 w 664"/>
                <a:gd name="T27" fmla="*/ 2147483646 h 518"/>
                <a:gd name="T28" fmla="*/ 2147483646 w 664"/>
                <a:gd name="T29" fmla="*/ 2147483646 h 518"/>
                <a:gd name="T30" fmla="*/ 2147483646 w 664"/>
                <a:gd name="T31" fmla="*/ 2147483646 h 518"/>
                <a:gd name="T32" fmla="*/ 2147483646 w 664"/>
                <a:gd name="T33" fmla="*/ 2147483646 h 518"/>
                <a:gd name="T34" fmla="*/ 2147483646 w 664"/>
                <a:gd name="T35" fmla="*/ 2147483646 h 518"/>
                <a:gd name="T36" fmla="*/ 2147483646 w 664"/>
                <a:gd name="T37" fmla="*/ 2147483646 h 518"/>
                <a:gd name="T38" fmla="*/ 2147483646 w 664"/>
                <a:gd name="T39" fmla="*/ 2147483646 h 518"/>
                <a:gd name="T40" fmla="*/ 2147483646 w 664"/>
                <a:gd name="T41" fmla="*/ 2147483646 h 518"/>
                <a:gd name="T42" fmla="*/ 2147483646 w 664"/>
                <a:gd name="T43" fmla="*/ 2147483646 h 518"/>
                <a:gd name="T44" fmla="*/ 2147483646 w 664"/>
                <a:gd name="T45" fmla="*/ 2147483646 h 518"/>
                <a:gd name="T46" fmla="*/ 2147483646 w 664"/>
                <a:gd name="T47" fmla="*/ 2147483646 h 518"/>
                <a:gd name="T48" fmla="*/ 2147483646 w 664"/>
                <a:gd name="T49" fmla="*/ 2147483646 h 518"/>
                <a:gd name="T50" fmla="*/ 2147483646 w 664"/>
                <a:gd name="T51" fmla="*/ 2147483646 h 518"/>
                <a:gd name="T52" fmla="*/ 2147483646 w 664"/>
                <a:gd name="T53" fmla="*/ 2147483646 h 518"/>
                <a:gd name="T54" fmla="*/ 2147483646 w 664"/>
                <a:gd name="T55" fmla="*/ 2147483646 h 518"/>
                <a:gd name="T56" fmla="*/ 2147483646 w 664"/>
                <a:gd name="T57" fmla="*/ 2147483646 h 518"/>
                <a:gd name="T58" fmla="*/ 2147483646 w 664"/>
                <a:gd name="T59" fmla="*/ 2147483646 h 518"/>
                <a:gd name="T60" fmla="*/ 2147483646 w 664"/>
                <a:gd name="T61" fmla="*/ 2147483646 h 518"/>
                <a:gd name="T62" fmla="*/ 2147483646 w 664"/>
                <a:gd name="T63" fmla="*/ 2147483646 h 518"/>
                <a:gd name="T64" fmla="*/ 2147483646 w 664"/>
                <a:gd name="T65" fmla="*/ 2147483646 h 518"/>
                <a:gd name="T66" fmla="*/ 2147483646 w 664"/>
                <a:gd name="T67" fmla="*/ 2147483646 h 518"/>
                <a:gd name="T68" fmla="*/ 2147483646 w 664"/>
                <a:gd name="T69" fmla="*/ 2147483646 h 518"/>
                <a:gd name="T70" fmla="*/ 2147483646 w 664"/>
                <a:gd name="T71" fmla="*/ 2147483646 h 518"/>
                <a:gd name="T72" fmla="*/ 2147483646 w 664"/>
                <a:gd name="T73" fmla="*/ 2147483646 h 518"/>
                <a:gd name="T74" fmla="*/ 2147483646 w 664"/>
                <a:gd name="T75" fmla="*/ 2147483646 h 518"/>
                <a:gd name="T76" fmla="*/ 2147483646 w 664"/>
                <a:gd name="T77" fmla="*/ 2147483646 h 518"/>
                <a:gd name="T78" fmla="*/ 2147483646 w 664"/>
                <a:gd name="T79" fmla="*/ 2147483646 h 518"/>
                <a:gd name="T80" fmla="*/ 2147483646 w 664"/>
                <a:gd name="T81" fmla="*/ 2147483646 h 518"/>
                <a:gd name="T82" fmla="*/ 2147483646 w 664"/>
                <a:gd name="T83" fmla="*/ 2147483646 h 518"/>
                <a:gd name="T84" fmla="*/ 2147483646 w 664"/>
                <a:gd name="T85" fmla="*/ 2147483646 h 518"/>
                <a:gd name="T86" fmla="*/ 2147483646 w 664"/>
                <a:gd name="T87" fmla="*/ 2147483646 h 518"/>
                <a:gd name="T88" fmla="*/ 2147483646 w 664"/>
                <a:gd name="T89" fmla="*/ 2147483646 h 518"/>
                <a:gd name="T90" fmla="*/ 2147483646 w 664"/>
                <a:gd name="T91" fmla="*/ 2147483646 h 518"/>
                <a:gd name="T92" fmla="*/ 2147483646 w 664"/>
                <a:gd name="T93" fmla="*/ 2147483646 h 518"/>
                <a:gd name="T94" fmla="*/ 2147483646 w 664"/>
                <a:gd name="T95" fmla="*/ 2147483646 h 518"/>
                <a:gd name="T96" fmla="*/ 2147483646 w 664"/>
                <a:gd name="T97" fmla="*/ 2147483646 h 518"/>
                <a:gd name="T98" fmla="*/ 2147483646 w 664"/>
                <a:gd name="T99" fmla="*/ 2147483646 h 518"/>
                <a:gd name="T100" fmla="*/ 2147483646 w 664"/>
                <a:gd name="T101" fmla="*/ 2147483646 h 518"/>
                <a:gd name="T102" fmla="*/ 2147483646 w 664"/>
                <a:gd name="T103" fmla="*/ 2147483646 h 518"/>
                <a:gd name="T104" fmla="*/ 2147483646 w 664"/>
                <a:gd name="T105" fmla="*/ 2147483646 h 518"/>
                <a:gd name="T106" fmla="*/ 2147483646 w 664"/>
                <a:gd name="T107" fmla="*/ 2147483646 h 518"/>
                <a:gd name="T108" fmla="*/ 2147483646 w 664"/>
                <a:gd name="T109" fmla="*/ 2147483646 h 518"/>
                <a:gd name="T110" fmla="*/ 2147483646 w 664"/>
                <a:gd name="T111" fmla="*/ 2147483646 h 518"/>
                <a:gd name="T112" fmla="*/ 2147483646 w 664"/>
                <a:gd name="T113" fmla="*/ 2147483646 h 518"/>
                <a:gd name="T114" fmla="*/ 2147483646 w 664"/>
                <a:gd name="T115" fmla="*/ 2147483646 h 518"/>
                <a:gd name="T116" fmla="*/ 2147483646 w 664"/>
                <a:gd name="T117" fmla="*/ 2147483646 h 518"/>
                <a:gd name="T118" fmla="*/ 2147483646 w 664"/>
                <a:gd name="T119" fmla="*/ 2147483646 h 518"/>
                <a:gd name="T120" fmla="*/ 2147483646 w 664"/>
                <a:gd name="T121" fmla="*/ 2147483646 h 518"/>
                <a:gd name="T122" fmla="*/ 2147483646 w 664"/>
                <a:gd name="T123" fmla="*/ 2147483646 h 51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64" h="518">
                  <a:moveTo>
                    <a:pt x="146" y="450"/>
                  </a:moveTo>
                  <a:lnTo>
                    <a:pt x="148" y="447"/>
                  </a:lnTo>
                  <a:lnTo>
                    <a:pt x="149" y="445"/>
                  </a:lnTo>
                  <a:lnTo>
                    <a:pt x="150" y="441"/>
                  </a:lnTo>
                  <a:lnTo>
                    <a:pt x="151" y="438"/>
                  </a:lnTo>
                  <a:lnTo>
                    <a:pt x="151" y="431"/>
                  </a:lnTo>
                  <a:lnTo>
                    <a:pt x="150" y="424"/>
                  </a:lnTo>
                  <a:lnTo>
                    <a:pt x="147" y="411"/>
                  </a:lnTo>
                  <a:lnTo>
                    <a:pt x="146" y="400"/>
                  </a:lnTo>
                  <a:lnTo>
                    <a:pt x="147" y="378"/>
                  </a:lnTo>
                  <a:lnTo>
                    <a:pt x="149" y="364"/>
                  </a:lnTo>
                  <a:lnTo>
                    <a:pt x="151" y="353"/>
                  </a:lnTo>
                  <a:lnTo>
                    <a:pt x="152" y="339"/>
                  </a:lnTo>
                  <a:lnTo>
                    <a:pt x="150" y="320"/>
                  </a:lnTo>
                  <a:lnTo>
                    <a:pt x="146" y="298"/>
                  </a:lnTo>
                  <a:lnTo>
                    <a:pt x="141" y="273"/>
                  </a:lnTo>
                  <a:lnTo>
                    <a:pt x="139" y="252"/>
                  </a:lnTo>
                  <a:lnTo>
                    <a:pt x="134" y="251"/>
                  </a:lnTo>
                  <a:lnTo>
                    <a:pt x="127" y="249"/>
                  </a:lnTo>
                  <a:lnTo>
                    <a:pt x="119" y="246"/>
                  </a:lnTo>
                  <a:lnTo>
                    <a:pt x="109" y="241"/>
                  </a:lnTo>
                  <a:lnTo>
                    <a:pt x="87" y="231"/>
                  </a:lnTo>
                  <a:lnTo>
                    <a:pt x="64" y="217"/>
                  </a:lnTo>
                  <a:lnTo>
                    <a:pt x="20" y="192"/>
                  </a:lnTo>
                  <a:lnTo>
                    <a:pt x="0" y="178"/>
                  </a:lnTo>
                  <a:lnTo>
                    <a:pt x="19" y="172"/>
                  </a:lnTo>
                  <a:lnTo>
                    <a:pt x="24" y="171"/>
                  </a:lnTo>
                  <a:lnTo>
                    <a:pt x="28" y="168"/>
                  </a:lnTo>
                  <a:lnTo>
                    <a:pt x="31" y="165"/>
                  </a:lnTo>
                  <a:lnTo>
                    <a:pt x="36" y="159"/>
                  </a:lnTo>
                  <a:lnTo>
                    <a:pt x="39" y="155"/>
                  </a:lnTo>
                  <a:lnTo>
                    <a:pt x="44" y="151"/>
                  </a:lnTo>
                  <a:lnTo>
                    <a:pt x="48" y="148"/>
                  </a:lnTo>
                  <a:lnTo>
                    <a:pt x="52" y="147"/>
                  </a:lnTo>
                  <a:lnTo>
                    <a:pt x="92" y="159"/>
                  </a:lnTo>
                  <a:lnTo>
                    <a:pt x="100" y="155"/>
                  </a:lnTo>
                  <a:lnTo>
                    <a:pt x="108" y="153"/>
                  </a:lnTo>
                  <a:lnTo>
                    <a:pt x="116" y="152"/>
                  </a:lnTo>
                  <a:lnTo>
                    <a:pt x="125" y="152"/>
                  </a:lnTo>
                  <a:lnTo>
                    <a:pt x="132" y="153"/>
                  </a:lnTo>
                  <a:lnTo>
                    <a:pt x="140" y="155"/>
                  </a:lnTo>
                  <a:lnTo>
                    <a:pt x="147" y="157"/>
                  </a:lnTo>
                  <a:lnTo>
                    <a:pt x="152" y="159"/>
                  </a:lnTo>
                  <a:lnTo>
                    <a:pt x="152" y="86"/>
                  </a:lnTo>
                  <a:lnTo>
                    <a:pt x="165" y="94"/>
                  </a:lnTo>
                  <a:lnTo>
                    <a:pt x="175" y="102"/>
                  </a:lnTo>
                  <a:lnTo>
                    <a:pt x="181" y="105"/>
                  </a:lnTo>
                  <a:lnTo>
                    <a:pt x="185" y="109"/>
                  </a:lnTo>
                  <a:lnTo>
                    <a:pt x="192" y="110"/>
                  </a:lnTo>
                  <a:lnTo>
                    <a:pt x="198" y="111"/>
                  </a:lnTo>
                  <a:lnTo>
                    <a:pt x="207" y="110"/>
                  </a:lnTo>
                  <a:lnTo>
                    <a:pt x="217" y="107"/>
                  </a:lnTo>
                  <a:lnTo>
                    <a:pt x="226" y="103"/>
                  </a:lnTo>
                  <a:lnTo>
                    <a:pt x="236" y="99"/>
                  </a:lnTo>
                  <a:lnTo>
                    <a:pt x="246" y="93"/>
                  </a:lnTo>
                  <a:lnTo>
                    <a:pt x="255" y="87"/>
                  </a:lnTo>
                  <a:lnTo>
                    <a:pt x="264" y="80"/>
                  </a:lnTo>
                  <a:lnTo>
                    <a:pt x="273" y="73"/>
                  </a:lnTo>
                  <a:lnTo>
                    <a:pt x="282" y="65"/>
                  </a:lnTo>
                  <a:lnTo>
                    <a:pt x="289" y="57"/>
                  </a:lnTo>
                  <a:lnTo>
                    <a:pt x="297" y="48"/>
                  </a:lnTo>
                  <a:lnTo>
                    <a:pt x="303" y="40"/>
                  </a:lnTo>
                  <a:lnTo>
                    <a:pt x="308" y="32"/>
                  </a:lnTo>
                  <a:lnTo>
                    <a:pt x="313" y="25"/>
                  </a:lnTo>
                  <a:lnTo>
                    <a:pt x="316" y="18"/>
                  </a:lnTo>
                  <a:lnTo>
                    <a:pt x="318" y="12"/>
                  </a:lnTo>
                  <a:lnTo>
                    <a:pt x="337" y="11"/>
                  </a:lnTo>
                  <a:lnTo>
                    <a:pt x="354" y="8"/>
                  </a:lnTo>
                  <a:lnTo>
                    <a:pt x="370" y="4"/>
                  </a:lnTo>
                  <a:lnTo>
                    <a:pt x="385" y="0"/>
                  </a:lnTo>
                  <a:lnTo>
                    <a:pt x="385" y="24"/>
                  </a:lnTo>
                  <a:lnTo>
                    <a:pt x="404" y="32"/>
                  </a:lnTo>
                  <a:lnTo>
                    <a:pt x="422" y="40"/>
                  </a:lnTo>
                  <a:lnTo>
                    <a:pt x="440" y="50"/>
                  </a:lnTo>
                  <a:lnTo>
                    <a:pt x="457" y="61"/>
                  </a:lnTo>
                  <a:lnTo>
                    <a:pt x="475" y="72"/>
                  </a:lnTo>
                  <a:lnTo>
                    <a:pt x="493" y="81"/>
                  </a:lnTo>
                  <a:lnTo>
                    <a:pt x="511" y="90"/>
                  </a:lnTo>
                  <a:lnTo>
                    <a:pt x="531" y="98"/>
                  </a:lnTo>
                  <a:lnTo>
                    <a:pt x="538" y="101"/>
                  </a:lnTo>
                  <a:lnTo>
                    <a:pt x="552" y="107"/>
                  </a:lnTo>
                  <a:lnTo>
                    <a:pt x="561" y="111"/>
                  </a:lnTo>
                  <a:lnTo>
                    <a:pt x="569" y="114"/>
                  </a:lnTo>
                  <a:lnTo>
                    <a:pt x="578" y="116"/>
                  </a:lnTo>
                  <a:lnTo>
                    <a:pt x="584" y="117"/>
                  </a:lnTo>
                  <a:lnTo>
                    <a:pt x="604" y="118"/>
                  </a:lnTo>
                  <a:lnTo>
                    <a:pt x="623" y="121"/>
                  </a:lnTo>
                  <a:lnTo>
                    <a:pt x="644" y="124"/>
                  </a:lnTo>
                  <a:lnTo>
                    <a:pt x="664" y="129"/>
                  </a:lnTo>
                  <a:lnTo>
                    <a:pt x="658" y="136"/>
                  </a:lnTo>
                  <a:lnTo>
                    <a:pt x="654" y="145"/>
                  </a:lnTo>
                  <a:lnTo>
                    <a:pt x="650" y="155"/>
                  </a:lnTo>
                  <a:lnTo>
                    <a:pt x="645" y="166"/>
                  </a:lnTo>
                  <a:lnTo>
                    <a:pt x="638" y="189"/>
                  </a:lnTo>
                  <a:lnTo>
                    <a:pt x="629" y="212"/>
                  </a:lnTo>
                  <a:lnTo>
                    <a:pt x="620" y="236"/>
                  </a:lnTo>
                  <a:lnTo>
                    <a:pt x="609" y="256"/>
                  </a:lnTo>
                  <a:lnTo>
                    <a:pt x="604" y="265"/>
                  </a:lnTo>
                  <a:lnTo>
                    <a:pt x="598" y="272"/>
                  </a:lnTo>
                  <a:lnTo>
                    <a:pt x="591" y="279"/>
                  </a:lnTo>
                  <a:lnTo>
                    <a:pt x="584" y="283"/>
                  </a:lnTo>
                  <a:lnTo>
                    <a:pt x="585" y="286"/>
                  </a:lnTo>
                  <a:lnTo>
                    <a:pt x="588" y="290"/>
                  </a:lnTo>
                  <a:lnTo>
                    <a:pt x="593" y="294"/>
                  </a:lnTo>
                  <a:lnTo>
                    <a:pt x="599" y="298"/>
                  </a:lnTo>
                  <a:lnTo>
                    <a:pt x="606" y="301"/>
                  </a:lnTo>
                  <a:lnTo>
                    <a:pt x="612" y="304"/>
                  </a:lnTo>
                  <a:lnTo>
                    <a:pt x="618" y="307"/>
                  </a:lnTo>
                  <a:lnTo>
                    <a:pt x="623" y="307"/>
                  </a:lnTo>
                  <a:lnTo>
                    <a:pt x="623" y="326"/>
                  </a:lnTo>
                  <a:lnTo>
                    <a:pt x="623" y="334"/>
                  </a:lnTo>
                  <a:lnTo>
                    <a:pt x="622" y="340"/>
                  </a:lnTo>
                  <a:lnTo>
                    <a:pt x="622" y="344"/>
                  </a:lnTo>
                  <a:lnTo>
                    <a:pt x="620" y="347"/>
                  </a:lnTo>
                  <a:lnTo>
                    <a:pt x="618" y="353"/>
                  </a:lnTo>
                  <a:lnTo>
                    <a:pt x="617" y="363"/>
                  </a:lnTo>
                  <a:lnTo>
                    <a:pt x="618" y="372"/>
                  </a:lnTo>
                  <a:lnTo>
                    <a:pt x="618" y="381"/>
                  </a:lnTo>
                  <a:lnTo>
                    <a:pt x="620" y="391"/>
                  </a:lnTo>
                  <a:lnTo>
                    <a:pt x="622" y="399"/>
                  </a:lnTo>
                  <a:lnTo>
                    <a:pt x="624" y="408"/>
                  </a:lnTo>
                  <a:lnTo>
                    <a:pt x="629" y="416"/>
                  </a:lnTo>
                  <a:lnTo>
                    <a:pt x="632" y="423"/>
                  </a:lnTo>
                  <a:lnTo>
                    <a:pt x="638" y="430"/>
                  </a:lnTo>
                  <a:lnTo>
                    <a:pt x="622" y="444"/>
                  </a:lnTo>
                  <a:lnTo>
                    <a:pt x="608" y="457"/>
                  </a:lnTo>
                  <a:lnTo>
                    <a:pt x="593" y="469"/>
                  </a:lnTo>
                  <a:lnTo>
                    <a:pt x="577" y="480"/>
                  </a:lnTo>
                  <a:lnTo>
                    <a:pt x="569" y="484"/>
                  </a:lnTo>
                  <a:lnTo>
                    <a:pt x="561" y="487"/>
                  </a:lnTo>
                  <a:lnTo>
                    <a:pt x="551" y="489"/>
                  </a:lnTo>
                  <a:lnTo>
                    <a:pt x="542" y="489"/>
                  </a:lnTo>
                  <a:lnTo>
                    <a:pt x="532" y="488"/>
                  </a:lnTo>
                  <a:lnTo>
                    <a:pt x="521" y="485"/>
                  </a:lnTo>
                  <a:lnTo>
                    <a:pt x="509" y="481"/>
                  </a:lnTo>
                  <a:lnTo>
                    <a:pt x="497" y="474"/>
                  </a:lnTo>
                  <a:lnTo>
                    <a:pt x="487" y="466"/>
                  </a:lnTo>
                  <a:lnTo>
                    <a:pt x="477" y="460"/>
                  </a:lnTo>
                  <a:lnTo>
                    <a:pt x="473" y="458"/>
                  </a:lnTo>
                  <a:lnTo>
                    <a:pt x="467" y="457"/>
                  </a:lnTo>
                  <a:lnTo>
                    <a:pt x="463" y="456"/>
                  </a:lnTo>
                  <a:lnTo>
                    <a:pt x="457" y="456"/>
                  </a:lnTo>
                  <a:lnTo>
                    <a:pt x="450" y="456"/>
                  </a:lnTo>
                  <a:lnTo>
                    <a:pt x="443" y="457"/>
                  </a:lnTo>
                  <a:lnTo>
                    <a:pt x="436" y="459"/>
                  </a:lnTo>
                  <a:lnTo>
                    <a:pt x="429" y="462"/>
                  </a:lnTo>
                  <a:lnTo>
                    <a:pt x="423" y="465"/>
                  </a:lnTo>
                  <a:lnTo>
                    <a:pt x="417" y="468"/>
                  </a:lnTo>
                  <a:lnTo>
                    <a:pt x="411" y="472"/>
                  </a:lnTo>
                  <a:lnTo>
                    <a:pt x="406" y="477"/>
                  </a:lnTo>
                  <a:lnTo>
                    <a:pt x="397" y="486"/>
                  </a:lnTo>
                  <a:lnTo>
                    <a:pt x="390" y="496"/>
                  </a:lnTo>
                  <a:lnTo>
                    <a:pt x="388" y="503"/>
                  </a:lnTo>
                  <a:lnTo>
                    <a:pt x="386" y="508"/>
                  </a:lnTo>
                  <a:lnTo>
                    <a:pt x="385" y="512"/>
                  </a:lnTo>
                  <a:lnTo>
                    <a:pt x="385" y="517"/>
                  </a:lnTo>
                  <a:lnTo>
                    <a:pt x="364" y="518"/>
                  </a:lnTo>
                  <a:lnTo>
                    <a:pt x="343" y="517"/>
                  </a:lnTo>
                  <a:lnTo>
                    <a:pt x="333" y="515"/>
                  </a:lnTo>
                  <a:lnTo>
                    <a:pt x="325" y="512"/>
                  </a:lnTo>
                  <a:lnTo>
                    <a:pt x="321" y="510"/>
                  </a:lnTo>
                  <a:lnTo>
                    <a:pt x="317" y="507"/>
                  </a:lnTo>
                  <a:lnTo>
                    <a:pt x="314" y="503"/>
                  </a:lnTo>
                  <a:lnTo>
                    <a:pt x="311" y="499"/>
                  </a:lnTo>
                  <a:lnTo>
                    <a:pt x="307" y="500"/>
                  </a:lnTo>
                  <a:lnTo>
                    <a:pt x="303" y="502"/>
                  </a:lnTo>
                  <a:lnTo>
                    <a:pt x="299" y="505"/>
                  </a:lnTo>
                  <a:lnTo>
                    <a:pt x="296" y="508"/>
                  </a:lnTo>
                  <a:lnTo>
                    <a:pt x="293" y="511"/>
                  </a:lnTo>
                  <a:lnTo>
                    <a:pt x="289" y="514"/>
                  </a:lnTo>
                  <a:lnTo>
                    <a:pt x="287" y="516"/>
                  </a:lnTo>
                  <a:lnTo>
                    <a:pt x="285" y="517"/>
                  </a:lnTo>
                  <a:lnTo>
                    <a:pt x="277" y="517"/>
                  </a:lnTo>
                  <a:lnTo>
                    <a:pt x="268" y="516"/>
                  </a:lnTo>
                  <a:lnTo>
                    <a:pt x="259" y="514"/>
                  </a:lnTo>
                  <a:lnTo>
                    <a:pt x="248" y="512"/>
                  </a:lnTo>
                  <a:lnTo>
                    <a:pt x="227" y="506"/>
                  </a:lnTo>
                  <a:lnTo>
                    <a:pt x="205" y="496"/>
                  </a:lnTo>
                  <a:lnTo>
                    <a:pt x="195" y="492"/>
                  </a:lnTo>
                  <a:lnTo>
                    <a:pt x="185" y="487"/>
                  </a:lnTo>
                  <a:lnTo>
                    <a:pt x="175" y="481"/>
                  </a:lnTo>
                  <a:lnTo>
                    <a:pt x="168" y="475"/>
                  </a:lnTo>
                  <a:lnTo>
                    <a:pt x="160" y="469"/>
                  </a:lnTo>
                  <a:lnTo>
                    <a:pt x="153" y="463"/>
                  </a:lnTo>
                  <a:lnTo>
                    <a:pt x="149" y="456"/>
                  </a:lnTo>
                  <a:lnTo>
                    <a:pt x="146" y="450"/>
                  </a:lnTo>
                </a:path>
              </a:pathLst>
            </a:custGeom>
            <a:solidFill>
              <a:srgbClr val="051AB3"/>
            </a:solidFill>
            <a:ln w="9525" cap="flat" cmpd="sng">
              <a:solidFill>
                <a:srgbClr val="FFFFFF"/>
              </a:solidFill>
              <a:prstDash val="solid"/>
              <a:round/>
              <a:headEnd type="none" w="med" len="med"/>
              <a:tailEnd type="none" w="med" len="me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08" name="Freeform 307"/>
            <p:cNvSpPr>
              <a:spLocks/>
            </p:cNvSpPr>
            <p:nvPr/>
          </p:nvSpPr>
          <p:spPr bwMode="auto">
            <a:xfrm>
              <a:off x="6359483" y="2681577"/>
              <a:ext cx="150812" cy="82550"/>
            </a:xfrm>
            <a:custGeom>
              <a:avLst/>
              <a:gdLst>
                <a:gd name="T0" fmla="*/ 2147483646 w 352"/>
                <a:gd name="T1" fmla="*/ 2147483646 h 153"/>
                <a:gd name="T2" fmla="*/ 2147483646 w 352"/>
                <a:gd name="T3" fmla="*/ 2147483646 h 153"/>
                <a:gd name="T4" fmla="*/ 2147483646 w 352"/>
                <a:gd name="T5" fmla="*/ 2147483646 h 153"/>
                <a:gd name="T6" fmla="*/ 2147483646 w 352"/>
                <a:gd name="T7" fmla="*/ 2147483646 h 153"/>
                <a:gd name="T8" fmla="*/ 2147483646 w 352"/>
                <a:gd name="T9" fmla="*/ 2147483646 h 153"/>
                <a:gd name="T10" fmla="*/ 2147483646 w 352"/>
                <a:gd name="T11" fmla="*/ 2147483646 h 153"/>
                <a:gd name="T12" fmla="*/ 2147483646 w 352"/>
                <a:gd name="T13" fmla="*/ 2147483646 h 153"/>
                <a:gd name="T14" fmla="*/ 2147483646 w 352"/>
                <a:gd name="T15" fmla="*/ 2147483646 h 153"/>
                <a:gd name="T16" fmla="*/ 2147483646 w 352"/>
                <a:gd name="T17" fmla="*/ 2147483646 h 153"/>
                <a:gd name="T18" fmla="*/ 2147483646 w 352"/>
                <a:gd name="T19" fmla="*/ 2147483646 h 153"/>
                <a:gd name="T20" fmla="*/ 2147483646 w 352"/>
                <a:gd name="T21" fmla="*/ 2147483646 h 153"/>
                <a:gd name="T22" fmla="*/ 2147483646 w 352"/>
                <a:gd name="T23" fmla="*/ 2147483646 h 153"/>
                <a:gd name="T24" fmla="*/ 2147483646 w 352"/>
                <a:gd name="T25" fmla="*/ 2147483646 h 153"/>
                <a:gd name="T26" fmla="*/ 2147483646 w 352"/>
                <a:gd name="T27" fmla="*/ 2147483646 h 153"/>
                <a:gd name="T28" fmla="*/ 2147483646 w 352"/>
                <a:gd name="T29" fmla="*/ 2147483646 h 153"/>
                <a:gd name="T30" fmla="*/ 2147483646 w 352"/>
                <a:gd name="T31" fmla="*/ 2147483646 h 153"/>
                <a:gd name="T32" fmla="*/ 2147483646 w 352"/>
                <a:gd name="T33" fmla="*/ 2147483646 h 153"/>
                <a:gd name="T34" fmla="*/ 2147483646 w 352"/>
                <a:gd name="T35" fmla="*/ 2147483646 h 153"/>
                <a:gd name="T36" fmla="*/ 2147483646 w 352"/>
                <a:gd name="T37" fmla="*/ 2147483646 h 153"/>
                <a:gd name="T38" fmla="*/ 2147483646 w 352"/>
                <a:gd name="T39" fmla="*/ 2147483646 h 153"/>
                <a:gd name="T40" fmla="*/ 2147483646 w 352"/>
                <a:gd name="T41" fmla="*/ 2147483646 h 153"/>
                <a:gd name="T42" fmla="*/ 2147483646 w 352"/>
                <a:gd name="T43" fmla="*/ 2147483646 h 153"/>
                <a:gd name="T44" fmla="*/ 2147483646 w 352"/>
                <a:gd name="T45" fmla="*/ 2147483646 h 153"/>
                <a:gd name="T46" fmla="*/ 2147483646 w 352"/>
                <a:gd name="T47" fmla="*/ 2147483646 h 153"/>
                <a:gd name="T48" fmla="*/ 2147483646 w 352"/>
                <a:gd name="T49" fmla="*/ 2147483646 h 153"/>
                <a:gd name="T50" fmla="*/ 2147483646 w 352"/>
                <a:gd name="T51" fmla="*/ 2147483646 h 153"/>
                <a:gd name="T52" fmla="*/ 2147483646 w 352"/>
                <a:gd name="T53" fmla="*/ 2147483646 h 153"/>
                <a:gd name="T54" fmla="*/ 0 w 352"/>
                <a:gd name="T55" fmla="*/ 0 h 153"/>
                <a:gd name="T56" fmla="*/ 2147483646 w 352"/>
                <a:gd name="T57" fmla="*/ 0 h 153"/>
                <a:gd name="T58" fmla="*/ 2147483646 w 352"/>
                <a:gd name="T59" fmla="*/ 2147483646 h 153"/>
                <a:gd name="T60" fmla="*/ 2147483646 w 352"/>
                <a:gd name="T61" fmla="*/ 2147483646 h 153"/>
                <a:gd name="T62" fmla="*/ 2147483646 w 352"/>
                <a:gd name="T63" fmla="*/ 2147483646 h 153"/>
                <a:gd name="T64" fmla="*/ 2147483646 w 352"/>
                <a:gd name="T65" fmla="*/ 2147483646 h 153"/>
                <a:gd name="T66" fmla="*/ 2147483646 w 352"/>
                <a:gd name="T67" fmla="*/ 2147483646 h 153"/>
                <a:gd name="T68" fmla="*/ 2147483646 w 352"/>
                <a:gd name="T69" fmla="*/ 2147483646 h 153"/>
                <a:gd name="T70" fmla="*/ 2147483646 w 352"/>
                <a:gd name="T71" fmla="*/ 2147483646 h 153"/>
                <a:gd name="T72" fmla="*/ 2147483646 w 352"/>
                <a:gd name="T73" fmla="*/ 2147483646 h 153"/>
                <a:gd name="T74" fmla="*/ 2147483646 w 352"/>
                <a:gd name="T75" fmla="*/ 2147483646 h 1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52" h="153">
                  <a:moveTo>
                    <a:pt x="332" y="91"/>
                  </a:moveTo>
                  <a:lnTo>
                    <a:pt x="352" y="153"/>
                  </a:lnTo>
                  <a:lnTo>
                    <a:pt x="326" y="141"/>
                  </a:lnTo>
                  <a:lnTo>
                    <a:pt x="299" y="129"/>
                  </a:lnTo>
                  <a:lnTo>
                    <a:pt x="266" y="141"/>
                  </a:lnTo>
                  <a:lnTo>
                    <a:pt x="232" y="141"/>
                  </a:lnTo>
                  <a:lnTo>
                    <a:pt x="227" y="135"/>
                  </a:lnTo>
                  <a:lnTo>
                    <a:pt x="226" y="135"/>
                  </a:lnTo>
                  <a:lnTo>
                    <a:pt x="219" y="129"/>
                  </a:lnTo>
                  <a:lnTo>
                    <a:pt x="213" y="125"/>
                  </a:lnTo>
                  <a:lnTo>
                    <a:pt x="205" y="121"/>
                  </a:lnTo>
                  <a:lnTo>
                    <a:pt x="197" y="118"/>
                  </a:lnTo>
                  <a:lnTo>
                    <a:pt x="181" y="113"/>
                  </a:lnTo>
                  <a:lnTo>
                    <a:pt x="163" y="110"/>
                  </a:lnTo>
                  <a:lnTo>
                    <a:pt x="126" y="107"/>
                  </a:lnTo>
                  <a:lnTo>
                    <a:pt x="86" y="104"/>
                  </a:lnTo>
                  <a:lnTo>
                    <a:pt x="85" y="94"/>
                  </a:lnTo>
                  <a:lnTo>
                    <a:pt x="82" y="84"/>
                  </a:lnTo>
                  <a:lnTo>
                    <a:pt x="80" y="75"/>
                  </a:lnTo>
                  <a:lnTo>
                    <a:pt x="75" y="67"/>
                  </a:lnTo>
                  <a:lnTo>
                    <a:pt x="71" y="59"/>
                  </a:lnTo>
                  <a:lnTo>
                    <a:pt x="67" y="52"/>
                  </a:lnTo>
                  <a:lnTo>
                    <a:pt x="61" y="44"/>
                  </a:lnTo>
                  <a:lnTo>
                    <a:pt x="56" y="37"/>
                  </a:lnTo>
                  <a:lnTo>
                    <a:pt x="44" y="26"/>
                  </a:lnTo>
                  <a:lnTo>
                    <a:pt x="29" y="16"/>
                  </a:lnTo>
                  <a:lnTo>
                    <a:pt x="15" y="7"/>
                  </a:lnTo>
                  <a:lnTo>
                    <a:pt x="0" y="0"/>
                  </a:lnTo>
                  <a:lnTo>
                    <a:pt x="7" y="0"/>
                  </a:lnTo>
                  <a:lnTo>
                    <a:pt x="60" y="18"/>
                  </a:lnTo>
                  <a:lnTo>
                    <a:pt x="106" y="30"/>
                  </a:lnTo>
                  <a:lnTo>
                    <a:pt x="134" y="18"/>
                  </a:lnTo>
                  <a:lnTo>
                    <a:pt x="180" y="36"/>
                  </a:lnTo>
                  <a:lnTo>
                    <a:pt x="206" y="55"/>
                  </a:lnTo>
                  <a:lnTo>
                    <a:pt x="246" y="49"/>
                  </a:lnTo>
                  <a:lnTo>
                    <a:pt x="286" y="61"/>
                  </a:lnTo>
                  <a:lnTo>
                    <a:pt x="313" y="79"/>
                  </a:lnTo>
                  <a:lnTo>
                    <a:pt x="332" y="91"/>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09" name="Freeform 308"/>
            <p:cNvSpPr>
              <a:spLocks/>
            </p:cNvSpPr>
            <p:nvPr/>
          </p:nvSpPr>
          <p:spPr bwMode="auto">
            <a:xfrm>
              <a:off x="5908634" y="2741902"/>
              <a:ext cx="147637" cy="173038"/>
            </a:xfrm>
            <a:custGeom>
              <a:avLst/>
              <a:gdLst>
                <a:gd name="T0" fmla="*/ 2147483646 w 331"/>
                <a:gd name="T1" fmla="*/ 2147483646 h 327"/>
                <a:gd name="T2" fmla="*/ 2147483646 w 331"/>
                <a:gd name="T3" fmla="*/ 2147483646 h 327"/>
                <a:gd name="T4" fmla="*/ 2147483646 w 331"/>
                <a:gd name="T5" fmla="*/ 2147483646 h 327"/>
                <a:gd name="T6" fmla="*/ 2147483646 w 331"/>
                <a:gd name="T7" fmla="*/ 2147483646 h 327"/>
                <a:gd name="T8" fmla="*/ 2147483646 w 331"/>
                <a:gd name="T9" fmla="*/ 2147483646 h 327"/>
                <a:gd name="T10" fmla="*/ 2147483646 w 331"/>
                <a:gd name="T11" fmla="*/ 2147483646 h 327"/>
                <a:gd name="T12" fmla="*/ 2147483646 w 331"/>
                <a:gd name="T13" fmla="*/ 2147483646 h 327"/>
                <a:gd name="T14" fmla="*/ 2147483646 w 331"/>
                <a:gd name="T15" fmla="*/ 2147483646 h 327"/>
                <a:gd name="T16" fmla="*/ 2147483646 w 331"/>
                <a:gd name="T17" fmla="*/ 2147483646 h 327"/>
                <a:gd name="T18" fmla="*/ 2147483646 w 331"/>
                <a:gd name="T19" fmla="*/ 2147483646 h 327"/>
                <a:gd name="T20" fmla="*/ 2147483646 w 331"/>
                <a:gd name="T21" fmla="*/ 2147483646 h 327"/>
                <a:gd name="T22" fmla="*/ 2147483646 w 331"/>
                <a:gd name="T23" fmla="*/ 2147483646 h 327"/>
                <a:gd name="T24" fmla="*/ 2147483646 w 331"/>
                <a:gd name="T25" fmla="*/ 2147483646 h 327"/>
                <a:gd name="T26" fmla="*/ 2147483646 w 331"/>
                <a:gd name="T27" fmla="*/ 2147483646 h 327"/>
                <a:gd name="T28" fmla="*/ 2147483646 w 331"/>
                <a:gd name="T29" fmla="*/ 2147483646 h 327"/>
                <a:gd name="T30" fmla="*/ 2147483646 w 331"/>
                <a:gd name="T31" fmla="*/ 2147483646 h 327"/>
                <a:gd name="T32" fmla="*/ 2147483646 w 331"/>
                <a:gd name="T33" fmla="*/ 2147483646 h 327"/>
                <a:gd name="T34" fmla="*/ 2147483646 w 331"/>
                <a:gd name="T35" fmla="*/ 2147483646 h 327"/>
                <a:gd name="T36" fmla="*/ 2147483646 w 331"/>
                <a:gd name="T37" fmla="*/ 2147483646 h 327"/>
                <a:gd name="T38" fmla="*/ 2147483646 w 331"/>
                <a:gd name="T39" fmla="*/ 2147483646 h 327"/>
                <a:gd name="T40" fmla="*/ 2147483646 w 331"/>
                <a:gd name="T41" fmla="*/ 2147483646 h 327"/>
                <a:gd name="T42" fmla="*/ 2147483646 w 331"/>
                <a:gd name="T43" fmla="*/ 2147483646 h 327"/>
                <a:gd name="T44" fmla="*/ 2147483646 w 331"/>
                <a:gd name="T45" fmla="*/ 2147483646 h 327"/>
                <a:gd name="T46" fmla="*/ 2147483646 w 331"/>
                <a:gd name="T47" fmla="*/ 2147483646 h 327"/>
                <a:gd name="T48" fmla="*/ 2147483646 w 331"/>
                <a:gd name="T49" fmla="*/ 2147483646 h 327"/>
                <a:gd name="T50" fmla="*/ 2147483646 w 331"/>
                <a:gd name="T51" fmla="*/ 2147483646 h 327"/>
                <a:gd name="T52" fmla="*/ 2147483646 w 331"/>
                <a:gd name="T53" fmla="*/ 2147483646 h 327"/>
                <a:gd name="T54" fmla="*/ 2147483646 w 331"/>
                <a:gd name="T55" fmla="*/ 2147483646 h 327"/>
                <a:gd name="T56" fmla="*/ 2147483646 w 331"/>
                <a:gd name="T57" fmla="*/ 2147483646 h 327"/>
                <a:gd name="T58" fmla="*/ 2147483646 w 331"/>
                <a:gd name="T59" fmla="*/ 2147483646 h 327"/>
                <a:gd name="T60" fmla="*/ 2147483646 w 331"/>
                <a:gd name="T61" fmla="*/ 2147483646 h 327"/>
                <a:gd name="T62" fmla="*/ 2147483646 w 331"/>
                <a:gd name="T63" fmla="*/ 2147483646 h 327"/>
                <a:gd name="T64" fmla="*/ 2147483646 w 331"/>
                <a:gd name="T65" fmla="*/ 2147483646 h 327"/>
                <a:gd name="T66" fmla="*/ 2147483646 w 331"/>
                <a:gd name="T67" fmla="*/ 2147483646 h 327"/>
                <a:gd name="T68" fmla="*/ 2147483646 w 331"/>
                <a:gd name="T69" fmla="*/ 2147483646 h 327"/>
                <a:gd name="T70" fmla="*/ 0 w 331"/>
                <a:gd name="T71" fmla="*/ 2147483646 h 327"/>
                <a:gd name="T72" fmla="*/ 2147483646 w 331"/>
                <a:gd name="T73" fmla="*/ 2147483646 h 327"/>
                <a:gd name="T74" fmla="*/ 2147483646 w 331"/>
                <a:gd name="T75" fmla="*/ 2147483646 h 327"/>
                <a:gd name="T76" fmla="*/ 2147483646 w 331"/>
                <a:gd name="T77" fmla="*/ 2147483646 h 327"/>
                <a:gd name="T78" fmla="*/ 2147483646 w 331"/>
                <a:gd name="T79" fmla="*/ 2147483646 h 327"/>
                <a:gd name="T80" fmla="*/ 2147483646 w 331"/>
                <a:gd name="T81" fmla="*/ 2147483646 h 327"/>
                <a:gd name="T82" fmla="*/ 2147483646 w 331"/>
                <a:gd name="T83" fmla="*/ 2147483646 h 327"/>
                <a:gd name="T84" fmla="*/ 2147483646 w 331"/>
                <a:gd name="T85" fmla="*/ 2147483646 h 327"/>
                <a:gd name="T86" fmla="*/ 2147483646 w 331"/>
                <a:gd name="T87" fmla="*/ 2147483646 h 327"/>
                <a:gd name="T88" fmla="*/ 2147483646 w 331"/>
                <a:gd name="T89" fmla="*/ 2147483646 h 327"/>
                <a:gd name="T90" fmla="*/ 2147483646 w 331"/>
                <a:gd name="T91" fmla="*/ 2147483646 h 327"/>
                <a:gd name="T92" fmla="*/ 2147483646 w 331"/>
                <a:gd name="T93" fmla="*/ 2147483646 h 327"/>
                <a:gd name="T94" fmla="*/ 2147483646 w 331"/>
                <a:gd name="T95" fmla="*/ 2147483646 h 3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31" h="327">
                  <a:moveTo>
                    <a:pt x="331" y="56"/>
                  </a:moveTo>
                  <a:lnTo>
                    <a:pt x="245" y="37"/>
                  </a:lnTo>
                  <a:lnTo>
                    <a:pt x="230" y="40"/>
                  </a:lnTo>
                  <a:lnTo>
                    <a:pt x="216" y="44"/>
                  </a:lnTo>
                  <a:lnTo>
                    <a:pt x="204" y="50"/>
                  </a:lnTo>
                  <a:lnTo>
                    <a:pt x="193" y="56"/>
                  </a:lnTo>
                  <a:lnTo>
                    <a:pt x="189" y="59"/>
                  </a:lnTo>
                  <a:lnTo>
                    <a:pt x="185" y="63"/>
                  </a:lnTo>
                  <a:lnTo>
                    <a:pt x="182" y="67"/>
                  </a:lnTo>
                  <a:lnTo>
                    <a:pt x="181" y="72"/>
                  </a:lnTo>
                  <a:lnTo>
                    <a:pt x="180" y="77"/>
                  </a:lnTo>
                  <a:lnTo>
                    <a:pt x="181" y="81"/>
                  </a:lnTo>
                  <a:lnTo>
                    <a:pt x="182" y="87"/>
                  </a:lnTo>
                  <a:lnTo>
                    <a:pt x="185" y="92"/>
                  </a:lnTo>
                  <a:lnTo>
                    <a:pt x="184" y="94"/>
                  </a:lnTo>
                  <a:lnTo>
                    <a:pt x="181" y="98"/>
                  </a:lnTo>
                  <a:lnTo>
                    <a:pt x="179" y="101"/>
                  </a:lnTo>
                  <a:lnTo>
                    <a:pt x="177" y="102"/>
                  </a:lnTo>
                  <a:lnTo>
                    <a:pt x="174" y="105"/>
                  </a:lnTo>
                  <a:lnTo>
                    <a:pt x="172" y="105"/>
                  </a:lnTo>
                  <a:lnTo>
                    <a:pt x="168" y="105"/>
                  </a:lnTo>
                  <a:lnTo>
                    <a:pt x="165" y="102"/>
                  </a:lnTo>
                  <a:lnTo>
                    <a:pt x="162" y="100"/>
                  </a:lnTo>
                  <a:lnTo>
                    <a:pt x="160" y="98"/>
                  </a:lnTo>
                  <a:lnTo>
                    <a:pt x="159" y="92"/>
                  </a:lnTo>
                  <a:lnTo>
                    <a:pt x="159" y="86"/>
                  </a:lnTo>
                  <a:lnTo>
                    <a:pt x="149" y="85"/>
                  </a:lnTo>
                  <a:lnTo>
                    <a:pt x="139" y="82"/>
                  </a:lnTo>
                  <a:lnTo>
                    <a:pt x="132" y="79"/>
                  </a:lnTo>
                  <a:lnTo>
                    <a:pt x="126" y="74"/>
                  </a:lnTo>
                  <a:lnTo>
                    <a:pt x="126" y="83"/>
                  </a:lnTo>
                  <a:lnTo>
                    <a:pt x="126" y="92"/>
                  </a:lnTo>
                  <a:lnTo>
                    <a:pt x="127" y="96"/>
                  </a:lnTo>
                  <a:lnTo>
                    <a:pt x="129" y="101"/>
                  </a:lnTo>
                  <a:lnTo>
                    <a:pt x="135" y="109"/>
                  </a:lnTo>
                  <a:lnTo>
                    <a:pt x="139" y="116"/>
                  </a:lnTo>
                  <a:lnTo>
                    <a:pt x="146" y="122"/>
                  </a:lnTo>
                  <a:lnTo>
                    <a:pt x="151" y="127"/>
                  </a:lnTo>
                  <a:lnTo>
                    <a:pt x="154" y="129"/>
                  </a:lnTo>
                  <a:lnTo>
                    <a:pt x="156" y="130"/>
                  </a:lnTo>
                  <a:lnTo>
                    <a:pt x="157" y="130"/>
                  </a:lnTo>
                  <a:lnTo>
                    <a:pt x="159" y="130"/>
                  </a:lnTo>
                  <a:lnTo>
                    <a:pt x="159" y="147"/>
                  </a:lnTo>
                  <a:lnTo>
                    <a:pt x="159" y="163"/>
                  </a:lnTo>
                  <a:lnTo>
                    <a:pt x="159" y="177"/>
                  </a:lnTo>
                  <a:lnTo>
                    <a:pt x="159" y="191"/>
                  </a:lnTo>
                  <a:lnTo>
                    <a:pt x="159" y="213"/>
                  </a:lnTo>
                  <a:lnTo>
                    <a:pt x="159" y="237"/>
                  </a:lnTo>
                  <a:lnTo>
                    <a:pt x="158" y="242"/>
                  </a:lnTo>
                  <a:lnTo>
                    <a:pt x="157" y="247"/>
                  </a:lnTo>
                  <a:lnTo>
                    <a:pt x="156" y="251"/>
                  </a:lnTo>
                  <a:lnTo>
                    <a:pt x="154" y="254"/>
                  </a:lnTo>
                  <a:lnTo>
                    <a:pt x="150" y="257"/>
                  </a:lnTo>
                  <a:lnTo>
                    <a:pt x="147" y="259"/>
                  </a:lnTo>
                  <a:lnTo>
                    <a:pt x="144" y="259"/>
                  </a:lnTo>
                  <a:lnTo>
                    <a:pt x="139" y="259"/>
                  </a:lnTo>
                  <a:lnTo>
                    <a:pt x="145" y="264"/>
                  </a:lnTo>
                  <a:lnTo>
                    <a:pt x="154" y="270"/>
                  </a:lnTo>
                  <a:lnTo>
                    <a:pt x="158" y="274"/>
                  </a:lnTo>
                  <a:lnTo>
                    <a:pt x="162" y="276"/>
                  </a:lnTo>
                  <a:lnTo>
                    <a:pt x="167" y="277"/>
                  </a:lnTo>
                  <a:lnTo>
                    <a:pt x="172" y="278"/>
                  </a:lnTo>
                  <a:lnTo>
                    <a:pt x="167" y="286"/>
                  </a:lnTo>
                  <a:lnTo>
                    <a:pt x="161" y="291"/>
                  </a:lnTo>
                  <a:lnTo>
                    <a:pt x="158" y="293"/>
                  </a:lnTo>
                  <a:lnTo>
                    <a:pt x="155" y="295"/>
                  </a:lnTo>
                  <a:lnTo>
                    <a:pt x="150" y="296"/>
                  </a:lnTo>
                  <a:lnTo>
                    <a:pt x="146" y="296"/>
                  </a:lnTo>
                  <a:lnTo>
                    <a:pt x="140" y="297"/>
                  </a:lnTo>
                  <a:lnTo>
                    <a:pt x="137" y="299"/>
                  </a:lnTo>
                  <a:lnTo>
                    <a:pt x="134" y="302"/>
                  </a:lnTo>
                  <a:lnTo>
                    <a:pt x="130" y="307"/>
                  </a:lnTo>
                  <a:lnTo>
                    <a:pt x="128" y="311"/>
                  </a:lnTo>
                  <a:lnTo>
                    <a:pt x="127" y="316"/>
                  </a:lnTo>
                  <a:lnTo>
                    <a:pt x="126" y="321"/>
                  </a:lnTo>
                  <a:lnTo>
                    <a:pt x="126" y="327"/>
                  </a:lnTo>
                  <a:lnTo>
                    <a:pt x="122" y="311"/>
                  </a:lnTo>
                  <a:lnTo>
                    <a:pt x="121" y="300"/>
                  </a:lnTo>
                  <a:lnTo>
                    <a:pt x="121" y="296"/>
                  </a:lnTo>
                  <a:lnTo>
                    <a:pt x="122" y="292"/>
                  </a:lnTo>
                  <a:lnTo>
                    <a:pt x="124" y="288"/>
                  </a:lnTo>
                  <a:lnTo>
                    <a:pt x="126" y="284"/>
                  </a:lnTo>
                  <a:lnTo>
                    <a:pt x="116" y="284"/>
                  </a:lnTo>
                  <a:lnTo>
                    <a:pt x="109" y="286"/>
                  </a:lnTo>
                  <a:lnTo>
                    <a:pt x="103" y="288"/>
                  </a:lnTo>
                  <a:lnTo>
                    <a:pt x="98" y="290"/>
                  </a:lnTo>
                  <a:lnTo>
                    <a:pt x="93" y="292"/>
                  </a:lnTo>
                  <a:lnTo>
                    <a:pt x="89" y="294"/>
                  </a:lnTo>
                  <a:lnTo>
                    <a:pt x="83" y="295"/>
                  </a:lnTo>
                  <a:lnTo>
                    <a:pt x="79" y="296"/>
                  </a:lnTo>
                  <a:lnTo>
                    <a:pt x="78" y="272"/>
                  </a:lnTo>
                  <a:lnTo>
                    <a:pt x="74" y="251"/>
                  </a:lnTo>
                  <a:lnTo>
                    <a:pt x="73" y="242"/>
                  </a:lnTo>
                  <a:lnTo>
                    <a:pt x="73" y="234"/>
                  </a:lnTo>
                  <a:lnTo>
                    <a:pt x="76" y="225"/>
                  </a:lnTo>
                  <a:lnTo>
                    <a:pt x="79" y="216"/>
                  </a:lnTo>
                  <a:lnTo>
                    <a:pt x="68" y="216"/>
                  </a:lnTo>
                  <a:lnTo>
                    <a:pt x="57" y="213"/>
                  </a:lnTo>
                  <a:lnTo>
                    <a:pt x="48" y="211"/>
                  </a:lnTo>
                  <a:lnTo>
                    <a:pt x="40" y="207"/>
                  </a:lnTo>
                  <a:lnTo>
                    <a:pt x="34" y="203"/>
                  </a:lnTo>
                  <a:lnTo>
                    <a:pt x="28" y="198"/>
                  </a:lnTo>
                  <a:lnTo>
                    <a:pt x="23" y="193"/>
                  </a:lnTo>
                  <a:lnTo>
                    <a:pt x="20" y="187"/>
                  </a:lnTo>
                  <a:lnTo>
                    <a:pt x="13" y="173"/>
                  </a:lnTo>
                  <a:lnTo>
                    <a:pt x="9" y="158"/>
                  </a:lnTo>
                  <a:lnTo>
                    <a:pt x="4" y="144"/>
                  </a:lnTo>
                  <a:lnTo>
                    <a:pt x="0" y="130"/>
                  </a:lnTo>
                  <a:lnTo>
                    <a:pt x="10" y="124"/>
                  </a:lnTo>
                  <a:lnTo>
                    <a:pt x="19" y="118"/>
                  </a:lnTo>
                  <a:lnTo>
                    <a:pt x="28" y="111"/>
                  </a:lnTo>
                  <a:lnTo>
                    <a:pt x="37" y="101"/>
                  </a:lnTo>
                  <a:lnTo>
                    <a:pt x="45" y="92"/>
                  </a:lnTo>
                  <a:lnTo>
                    <a:pt x="50" y="81"/>
                  </a:lnTo>
                  <a:lnTo>
                    <a:pt x="56" y="69"/>
                  </a:lnTo>
                  <a:lnTo>
                    <a:pt x="59" y="56"/>
                  </a:lnTo>
                  <a:lnTo>
                    <a:pt x="73" y="55"/>
                  </a:lnTo>
                  <a:lnTo>
                    <a:pt x="88" y="52"/>
                  </a:lnTo>
                  <a:lnTo>
                    <a:pt x="102" y="47"/>
                  </a:lnTo>
                  <a:lnTo>
                    <a:pt x="115" y="41"/>
                  </a:lnTo>
                  <a:lnTo>
                    <a:pt x="140" y="29"/>
                  </a:lnTo>
                  <a:lnTo>
                    <a:pt x="166" y="19"/>
                  </a:lnTo>
                  <a:lnTo>
                    <a:pt x="180" y="14"/>
                  </a:lnTo>
                  <a:lnTo>
                    <a:pt x="192" y="10"/>
                  </a:lnTo>
                  <a:lnTo>
                    <a:pt x="205" y="8"/>
                  </a:lnTo>
                  <a:lnTo>
                    <a:pt x="218" y="7"/>
                  </a:lnTo>
                  <a:lnTo>
                    <a:pt x="230" y="8"/>
                  </a:lnTo>
                  <a:lnTo>
                    <a:pt x="240" y="10"/>
                  </a:lnTo>
                  <a:lnTo>
                    <a:pt x="249" y="14"/>
                  </a:lnTo>
                  <a:lnTo>
                    <a:pt x="257" y="19"/>
                  </a:lnTo>
                  <a:lnTo>
                    <a:pt x="264" y="23"/>
                  </a:lnTo>
                  <a:lnTo>
                    <a:pt x="271" y="27"/>
                  </a:lnTo>
                  <a:lnTo>
                    <a:pt x="278" y="30"/>
                  </a:lnTo>
                  <a:lnTo>
                    <a:pt x="285" y="31"/>
                  </a:lnTo>
                  <a:lnTo>
                    <a:pt x="292" y="30"/>
                  </a:lnTo>
                  <a:lnTo>
                    <a:pt x="297" y="28"/>
                  </a:lnTo>
                  <a:lnTo>
                    <a:pt x="303" y="24"/>
                  </a:lnTo>
                  <a:lnTo>
                    <a:pt x="307" y="20"/>
                  </a:lnTo>
                  <a:lnTo>
                    <a:pt x="316" y="10"/>
                  </a:lnTo>
                  <a:lnTo>
                    <a:pt x="325" y="0"/>
                  </a:lnTo>
                  <a:lnTo>
                    <a:pt x="327" y="6"/>
                  </a:lnTo>
                  <a:lnTo>
                    <a:pt x="329" y="14"/>
                  </a:lnTo>
                  <a:lnTo>
                    <a:pt x="330" y="23"/>
                  </a:lnTo>
                  <a:lnTo>
                    <a:pt x="330" y="32"/>
                  </a:lnTo>
                  <a:lnTo>
                    <a:pt x="331" y="49"/>
                  </a:lnTo>
                  <a:lnTo>
                    <a:pt x="331" y="5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10" name="Freeform 309"/>
            <p:cNvSpPr>
              <a:spLocks/>
            </p:cNvSpPr>
            <p:nvPr/>
          </p:nvSpPr>
          <p:spPr bwMode="auto">
            <a:xfrm>
              <a:off x="5992770" y="2933990"/>
              <a:ext cx="69850" cy="57150"/>
            </a:xfrm>
            <a:custGeom>
              <a:avLst/>
              <a:gdLst>
                <a:gd name="T0" fmla="*/ 0 w 153"/>
                <a:gd name="T1" fmla="*/ 0 h 49"/>
                <a:gd name="T2" fmla="*/ 2147483646 w 153"/>
                <a:gd name="T3" fmla="*/ 2147483646 h 49"/>
                <a:gd name="T4" fmla="*/ 2147483646 w 153"/>
                <a:gd name="T5" fmla="*/ 2147483646 h 49"/>
                <a:gd name="T6" fmla="*/ 2147483646 w 153"/>
                <a:gd name="T7" fmla="*/ 2147483646 h 49"/>
                <a:gd name="T8" fmla="*/ 2147483646 w 153"/>
                <a:gd name="T9" fmla="*/ 2147483646 h 49"/>
                <a:gd name="T10" fmla="*/ 2147483646 w 153"/>
                <a:gd name="T11" fmla="*/ 2147483646 h 49"/>
                <a:gd name="T12" fmla="*/ 2147483646 w 153"/>
                <a:gd name="T13" fmla="*/ 2147483646 h 49"/>
                <a:gd name="T14" fmla="*/ 2147483646 w 153"/>
                <a:gd name="T15" fmla="*/ 2147483646 h 49"/>
                <a:gd name="T16" fmla="*/ 2147483646 w 153"/>
                <a:gd name="T17" fmla="*/ 0 h 49"/>
                <a:gd name="T18" fmla="*/ 2147483646 w 153"/>
                <a:gd name="T19" fmla="*/ 2147483646 h 49"/>
                <a:gd name="T20" fmla="*/ 2147483646 w 153"/>
                <a:gd name="T21" fmla="*/ 2147483646 h 49"/>
                <a:gd name="T22" fmla="*/ 2147483646 w 153"/>
                <a:gd name="T23" fmla="*/ 2147483646 h 49"/>
                <a:gd name="T24" fmla="*/ 2147483646 w 153"/>
                <a:gd name="T25" fmla="*/ 2147483646 h 49"/>
                <a:gd name="T26" fmla="*/ 2147483646 w 153"/>
                <a:gd name="T27" fmla="*/ 2147483646 h 49"/>
                <a:gd name="T28" fmla="*/ 2147483646 w 153"/>
                <a:gd name="T29" fmla="*/ 2147483646 h 49"/>
                <a:gd name="T30" fmla="*/ 2147483646 w 153"/>
                <a:gd name="T31" fmla="*/ 2147483646 h 49"/>
                <a:gd name="T32" fmla="*/ 2147483646 w 153"/>
                <a:gd name="T33" fmla="*/ 2147483646 h 49"/>
                <a:gd name="T34" fmla="*/ 2147483646 w 153"/>
                <a:gd name="T35" fmla="*/ 2147483646 h 49"/>
                <a:gd name="T36" fmla="*/ 2147483646 w 153"/>
                <a:gd name="T37" fmla="*/ 2147483646 h 49"/>
                <a:gd name="T38" fmla="*/ 2147483646 w 153"/>
                <a:gd name="T39" fmla="*/ 2147483646 h 49"/>
                <a:gd name="T40" fmla="*/ 2147483646 w 153"/>
                <a:gd name="T41" fmla="*/ 2147483646 h 49"/>
                <a:gd name="T42" fmla="*/ 2147483646 w 153"/>
                <a:gd name="T43" fmla="*/ 2147483646 h 49"/>
                <a:gd name="T44" fmla="*/ 2147483646 w 153"/>
                <a:gd name="T45" fmla="*/ 2147483646 h 49"/>
                <a:gd name="T46" fmla="*/ 2147483646 w 153"/>
                <a:gd name="T47" fmla="*/ 2147483646 h 49"/>
                <a:gd name="T48" fmla="*/ 0 w 153"/>
                <a:gd name="T49" fmla="*/ 2147483646 h 49"/>
                <a:gd name="T50" fmla="*/ 0 w 153"/>
                <a:gd name="T51" fmla="*/ 0 h 4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53" h="49">
                  <a:moveTo>
                    <a:pt x="0" y="0"/>
                  </a:moveTo>
                  <a:lnTo>
                    <a:pt x="44" y="2"/>
                  </a:lnTo>
                  <a:lnTo>
                    <a:pt x="83" y="6"/>
                  </a:lnTo>
                  <a:lnTo>
                    <a:pt x="103" y="8"/>
                  </a:lnTo>
                  <a:lnTo>
                    <a:pt x="121" y="7"/>
                  </a:lnTo>
                  <a:lnTo>
                    <a:pt x="130" y="6"/>
                  </a:lnTo>
                  <a:lnTo>
                    <a:pt x="137" y="5"/>
                  </a:lnTo>
                  <a:lnTo>
                    <a:pt x="145" y="3"/>
                  </a:lnTo>
                  <a:lnTo>
                    <a:pt x="153" y="0"/>
                  </a:lnTo>
                  <a:lnTo>
                    <a:pt x="153" y="9"/>
                  </a:lnTo>
                  <a:lnTo>
                    <a:pt x="153" y="25"/>
                  </a:lnTo>
                  <a:lnTo>
                    <a:pt x="143" y="31"/>
                  </a:lnTo>
                  <a:lnTo>
                    <a:pt x="133" y="36"/>
                  </a:lnTo>
                  <a:lnTo>
                    <a:pt x="124" y="40"/>
                  </a:lnTo>
                  <a:lnTo>
                    <a:pt x="114" y="44"/>
                  </a:lnTo>
                  <a:lnTo>
                    <a:pt x="106" y="46"/>
                  </a:lnTo>
                  <a:lnTo>
                    <a:pt x="99" y="48"/>
                  </a:lnTo>
                  <a:lnTo>
                    <a:pt x="92" y="49"/>
                  </a:lnTo>
                  <a:lnTo>
                    <a:pt x="87" y="49"/>
                  </a:lnTo>
                  <a:lnTo>
                    <a:pt x="72" y="48"/>
                  </a:lnTo>
                  <a:lnTo>
                    <a:pt x="60" y="46"/>
                  </a:lnTo>
                  <a:lnTo>
                    <a:pt x="50" y="43"/>
                  </a:lnTo>
                  <a:lnTo>
                    <a:pt x="41" y="38"/>
                  </a:lnTo>
                  <a:lnTo>
                    <a:pt x="22" y="29"/>
                  </a:lnTo>
                  <a:lnTo>
                    <a:pt x="0" y="19"/>
                  </a:lnTo>
                  <a:lnTo>
                    <a:pt x="0"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11" name="Freeform 310"/>
            <p:cNvSpPr>
              <a:spLocks/>
            </p:cNvSpPr>
            <p:nvPr/>
          </p:nvSpPr>
          <p:spPr bwMode="auto">
            <a:xfrm>
              <a:off x="5072021" y="3665827"/>
              <a:ext cx="187325" cy="158750"/>
            </a:xfrm>
            <a:custGeom>
              <a:avLst/>
              <a:gdLst>
                <a:gd name="T0" fmla="*/ 2147483646 w 426"/>
                <a:gd name="T1" fmla="*/ 2147483646 h 299"/>
                <a:gd name="T2" fmla="*/ 2147483646 w 426"/>
                <a:gd name="T3" fmla="*/ 2147483646 h 299"/>
                <a:gd name="T4" fmla="*/ 2147483646 w 426"/>
                <a:gd name="T5" fmla="*/ 2147483646 h 299"/>
                <a:gd name="T6" fmla="*/ 2147483646 w 426"/>
                <a:gd name="T7" fmla="*/ 2147483646 h 299"/>
                <a:gd name="T8" fmla="*/ 2147483646 w 426"/>
                <a:gd name="T9" fmla="*/ 2147483646 h 299"/>
                <a:gd name="T10" fmla="*/ 2147483646 w 426"/>
                <a:gd name="T11" fmla="*/ 2147483646 h 299"/>
                <a:gd name="T12" fmla="*/ 2147483646 w 426"/>
                <a:gd name="T13" fmla="*/ 2147483646 h 299"/>
                <a:gd name="T14" fmla="*/ 2147483646 w 426"/>
                <a:gd name="T15" fmla="*/ 2147483646 h 299"/>
                <a:gd name="T16" fmla="*/ 2147483646 w 426"/>
                <a:gd name="T17" fmla="*/ 2147483646 h 299"/>
                <a:gd name="T18" fmla="*/ 2147483646 w 426"/>
                <a:gd name="T19" fmla="*/ 2147483646 h 299"/>
                <a:gd name="T20" fmla="*/ 2147483646 w 426"/>
                <a:gd name="T21" fmla="*/ 2147483646 h 299"/>
                <a:gd name="T22" fmla="*/ 2147483646 w 426"/>
                <a:gd name="T23" fmla="*/ 2147483646 h 299"/>
                <a:gd name="T24" fmla="*/ 2147483646 w 426"/>
                <a:gd name="T25" fmla="*/ 2147483646 h 299"/>
                <a:gd name="T26" fmla="*/ 2147483646 w 426"/>
                <a:gd name="T27" fmla="*/ 2147483646 h 299"/>
                <a:gd name="T28" fmla="*/ 2147483646 w 426"/>
                <a:gd name="T29" fmla="*/ 2147483646 h 299"/>
                <a:gd name="T30" fmla="*/ 2147483646 w 426"/>
                <a:gd name="T31" fmla="*/ 2147483646 h 299"/>
                <a:gd name="T32" fmla="*/ 2147483646 w 426"/>
                <a:gd name="T33" fmla="*/ 2147483646 h 299"/>
                <a:gd name="T34" fmla="*/ 2147483646 w 426"/>
                <a:gd name="T35" fmla="*/ 2147483646 h 299"/>
                <a:gd name="T36" fmla="*/ 2147483646 w 426"/>
                <a:gd name="T37" fmla="*/ 2147483646 h 299"/>
                <a:gd name="T38" fmla="*/ 2147483646 w 426"/>
                <a:gd name="T39" fmla="*/ 2147483646 h 299"/>
                <a:gd name="T40" fmla="*/ 2147483646 w 426"/>
                <a:gd name="T41" fmla="*/ 2147483646 h 299"/>
                <a:gd name="T42" fmla="*/ 2147483646 w 426"/>
                <a:gd name="T43" fmla="*/ 2147483646 h 299"/>
                <a:gd name="T44" fmla="*/ 2147483646 w 426"/>
                <a:gd name="T45" fmla="*/ 2147483646 h 299"/>
                <a:gd name="T46" fmla="*/ 2147483646 w 426"/>
                <a:gd name="T47" fmla="*/ 2147483646 h 299"/>
                <a:gd name="T48" fmla="*/ 2147483646 w 426"/>
                <a:gd name="T49" fmla="*/ 2147483646 h 299"/>
                <a:gd name="T50" fmla="*/ 2147483646 w 426"/>
                <a:gd name="T51" fmla="*/ 2147483646 h 299"/>
                <a:gd name="T52" fmla="*/ 2147483646 w 426"/>
                <a:gd name="T53" fmla="*/ 2147483646 h 299"/>
                <a:gd name="T54" fmla="*/ 2147483646 w 426"/>
                <a:gd name="T55" fmla="*/ 2147483646 h 299"/>
                <a:gd name="T56" fmla="*/ 2147483646 w 426"/>
                <a:gd name="T57" fmla="*/ 2147483646 h 299"/>
                <a:gd name="T58" fmla="*/ 2147483646 w 426"/>
                <a:gd name="T59" fmla="*/ 2147483646 h 299"/>
                <a:gd name="T60" fmla="*/ 2147483646 w 426"/>
                <a:gd name="T61" fmla="*/ 2147483646 h 299"/>
                <a:gd name="T62" fmla="*/ 2147483646 w 426"/>
                <a:gd name="T63" fmla="*/ 2147483646 h 299"/>
                <a:gd name="T64" fmla="*/ 2147483646 w 426"/>
                <a:gd name="T65" fmla="*/ 2147483646 h 299"/>
                <a:gd name="T66" fmla="*/ 2147483646 w 426"/>
                <a:gd name="T67" fmla="*/ 2147483646 h 299"/>
                <a:gd name="T68" fmla="*/ 2147483646 w 426"/>
                <a:gd name="T69" fmla="*/ 2147483646 h 299"/>
                <a:gd name="T70" fmla="*/ 2147483646 w 426"/>
                <a:gd name="T71" fmla="*/ 2147483646 h 299"/>
                <a:gd name="T72" fmla="*/ 2147483646 w 426"/>
                <a:gd name="T73" fmla="*/ 2147483646 h 299"/>
                <a:gd name="T74" fmla="*/ 2147483646 w 426"/>
                <a:gd name="T75" fmla="*/ 2147483646 h 299"/>
                <a:gd name="T76" fmla="*/ 2147483646 w 426"/>
                <a:gd name="T77" fmla="*/ 2147483646 h 299"/>
                <a:gd name="T78" fmla="*/ 2147483646 w 426"/>
                <a:gd name="T79" fmla="*/ 2147483646 h 299"/>
                <a:gd name="T80" fmla="*/ 2147483646 w 426"/>
                <a:gd name="T81" fmla="*/ 2147483646 h 299"/>
                <a:gd name="T82" fmla="*/ 2147483646 w 426"/>
                <a:gd name="T83" fmla="*/ 2147483646 h 299"/>
                <a:gd name="T84" fmla="*/ 2147483646 w 426"/>
                <a:gd name="T85" fmla="*/ 2147483646 h 299"/>
                <a:gd name="T86" fmla="*/ 2147483646 w 426"/>
                <a:gd name="T87" fmla="*/ 2147483646 h 299"/>
                <a:gd name="T88" fmla="*/ 2147483646 w 426"/>
                <a:gd name="T89" fmla="*/ 2147483646 h 299"/>
                <a:gd name="T90" fmla="*/ 2147483646 w 426"/>
                <a:gd name="T91" fmla="*/ 2147483646 h 299"/>
                <a:gd name="T92" fmla="*/ 2147483646 w 426"/>
                <a:gd name="T93" fmla="*/ 2147483646 h 299"/>
                <a:gd name="T94" fmla="*/ 2147483646 w 426"/>
                <a:gd name="T95" fmla="*/ 2147483646 h 299"/>
                <a:gd name="T96" fmla="*/ 2147483646 w 426"/>
                <a:gd name="T97" fmla="*/ 2147483646 h 299"/>
                <a:gd name="T98" fmla="*/ 2147483646 w 426"/>
                <a:gd name="T99" fmla="*/ 2147483646 h 299"/>
                <a:gd name="T100" fmla="*/ 2147483646 w 426"/>
                <a:gd name="T101" fmla="*/ 2147483646 h 299"/>
                <a:gd name="T102" fmla="*/ 2147483646 w 426"/>
                <a:gd name="T103" fmla="*/ 2147483646 h 299"/>
                <a:gd name="T104" fmla="*/ 2147483646 w 426"/>
                <a:gd name="T105" fmla="*/ 2147483646 h 299"/>
                <a:gd name="T106" fmla="*/ 2147483646 w 426"/>
                <a:gd name="T107" fmla="*/ 2147483646 h 299"/>
                <a:gd name="T108" fmla="*/ 2147483646 w 426"/>
                <a:gd name="T109" fmla="*/ 2147483646 h 299"/>
                <a:gd name="T110" fmla="*/ 2147483646 w 426"/>
                <a:gd name="T111" fmla="*/ 2147483646 h 299"/>
                <a:gd name="T112" fmla="*/ 2147483646 w 426"/>
                <a:gd name="T113" fmla="*/ 2147483646 h 299"/>
                <a:gd name="T114" fmla="*/ 2147483646 w 426"/>
                <a:gd name="T115" fmla="*/ 2147483646 h 299"/>
                <a:gd name="T116" fmla="*/ 2147483646 w 426"/>
                <a:gd name="T117" fmla="*/ 2147483646 h 299"/>
                <a:gd name="T118" fmla="*/ 2147483646 w 426"/>
                <a:gd name="T119" fmla="*/ 2147483646 h 29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26" h="299">
                  <a:moveTo>
                    <a:pt x="179" y="13"/>
                  </a:moveTo>
                  <a:lnTo>
                    <a:pt x="194" y="16"/>
                  </a:lnTo>
                  <a:lnTo>
                    <a:pt x="207" y="19"/>
                  </a:lnTo>
                  <a:lnTo>
                    <a:pt x="216" y="22"/>
                  </a:lnTo>
                  <a:lnTo>
                    <a:pt x="223" y="24"/>
                  </a:lnTo>
                  <a:lnTo>
                    <a:pt x="230" y="29"/>
                  </a:lnTo>
                  <a:lnTo>
                    <a:pt x="233" y="31"/>
                  </a:lnTo>
                  <a:lnTo>
                    <a:pt x="253" y="35"/>
                  </a:lnTo>
                  <a:lnTo>
                    <a:pt x="269" y="37"/>
                  </a:lnTo>
                  <a:lnTo>
                    <a:pt x="279" y="37"/>
                  </a:lnTo>
                  <a:lnTo>
                    <a:pt x="285" y="37"/>
                  </a:lnTo>
                  <a:lnTo>
                    <a:pt x="300" y="37"/>
                  </a:lnTo>
                  <a:lnTo>
                    <a:pt x="314" y="36"/>
                  </a:lnTo>
                  <a:lnTo>
                    <a:pt x="319" y="34"/>
                  </a:lnTo>
                  <a:lnTo>
                    <a:pt x="325" y="32"/>
                  </a:lnTo>
                  <a:lnTo>
                    <a:pt x="329" y="29"/>
                  </a:lnTo>
                  <a:lnTo>
                    <a:pt x="331" y="25"/>
                  </a:lnTo>
                  <a:lnTo>
                    <a:pt x="365" y="25"/>
                  </a:lnTo>
                  <a:lnTo>
                    <a:pt x="368" y="37"/>
                  </a:lnTo>
                  <a:lnTo>
                    <a:pt x="372" y="49"/>
                  </a:lnTo>
                  <a:lnTo>
                    <a:pt x="376" y="62"/>
                  </a:lnTo>
                  <a:lnTo>
                    <a:pt x="383" y="74"/>
                  </a:lnTo>
                  <a:lnTo>
                    <a:pt x="386" y="79"/>
                  </a:lnTo>
                  <a:lnTo>
                    <a:pt x="391" y="84"/>
                  </a:lnTo>
                  <a:lnTo>
                    <a:pt x="395" y="88"/>
                  </a:lnTo>
                  <a:lnTo>
                    <a:pt x="400" y="92"/>
                  </a:lnTo>
                  <a:lnTo>
                    <a:pt x="405" y="95"/>
                  </a:lnTo>
                  <a:lnTo>
                    <a:pt x="412" y="97"/>
                  </a:lnTo>
                  <a:lnTo>
                    <a:pt x="418" y="98"/>
                  </a:lnTo>
                  <a:lnTo>
                    <a:pt x="425" y="99"/>
                  </a:lnTo>
                  <a:lnTo>
                    <a:pt x="425" y="111"/>
                  </a:lnTo>
                  <a:lnTo>
                    <a:pt x="425" y="120"/>
                  </a:lnTo>
                  <a:lnTo>
                    <a:pt x="425" y="130"/>
                  </a:lnTo>
                  <a:lnTo>
                    <a:pt x="425" y="142"/>
                  </a:lnTo>
                  <a:lnTo>
                    <a:pt x="419" y="151"/>
                  </a:lnTo>
                  <a:lnTo>
                    <a:pt x="416" y="158"/>
                  </a:lnTo>
                  <a:lnTo>
                    <a:pt x="413" y="164"/>
                  </a:lnTo>
                  <a:lnTo>
                    <a:pt x="412" y="170"/>
                  </a:lnTo>
                  <a:lnTo>
                    <a:pt x="412" y="175"/>
                  </a:lnTo>
                  <a:lnTo>
                    <a:pt x="412" y="181"/>
                  </a:lnTo>
                  <a:lnTo>
                    <a:pt x="414" y="186"/>
                  </a:lnTo>
                  <a:lnTo>
                    <a:pt x="415" y="190"/>
                  </a:lnTo>
                  <a:lnTo>
                    <a:pt x="419" y="200"/>
                  </a:lnTo>
                  <a:lnTo>
                    <a:pt x="423" y="211"/>
                  </a:lnTo>
                  <a:lnTo>
                    <a:pt x="425" y="218"/>
                  </a:lnTo>
                  <a:lnTo>
                    <a:pt x="426" y="226"/>
                  </a:lnTo>
                  <a:lnTo>
                    <a:pt x="426" y="236"/>
                  </a:lnTo>
                  <a:lnTo>
                    <a:pt x="425" y="247"/>
                  </a:lnTo>
                  <a:lnTo>
                    <a:pt x="426" y="261"/>
                  </a:lnTo>
                  <a:lnTo>
                    <a:pt x="426" y="274"/>
                  </a:lnTo>
                  <a:lnTo>
                    <a:pt x="425" y="280"/>
                  </a:lnTo>
                  <a:lnTo>
                    <a:pt x="423" y="285"/>
                  </a:lnTo>
                  <a:lnTo>
                    <a:pt x="418" y="292"/>
                  </a:lnTo>
                  <a:lnTo>
                    <a:pt x="412" y="296"/>
                  </a:lnTo>
                  <a:lnTo>
                    <a:pt x="385" y="296"/>
                  </a:lnTo>
                  <a:lnTo>
                    <a:pt x="380" y="298"/>
                  </a:lnTo>
                  <a:lnTo>
                    <a:pt x="375" y="299"/>
                  </a:lnTo>
                  <a:lnTo>
                    <a:pt x="370" y="299"/>
                  </a:lnTo>
                  <a:lnTo>
                    <a:pt x="365" y="297"/>
                  </a:lnTo>
                  <a:lnTo>
                    <a:pt x="360" y="296"/>
                  </a:lnTo>
                  <a:lnTo>
                    <a:pt x="356" y="293"/>
                  </a:lnTo>
                  <a:lnTo>
                    <a:pt x="351" y="290"/>
                  </a:lnTo>
                  <a:lnTo>
                    <a:pt x="347" y="286"/>
                  </a:lnTo>
                  <a:lnTo>
                    <a:pt x="338" y="278"/>
                  </a:lnTo>
                  <a:lnTo>
                    <a:pt x="330" y="269"/>
                  </a:lnTo>
                  <a:lnTo>
                    <a:pt x="324" y="261"/>
                  </a:lnTo>
                  <a:lnTo>
                    <a:pt x="318" y="253"/>
                  </a:lnTo>
                  <a:lnTo>
                    <a:pt x="311" y="253"/>
                  </a:lnTo>
                  <a:lnTo>
                    <a:pt x="304" y="252"/>
                  </a:lnTo>
                  <a:lnTo>
                    <a:pt x="294" y="251"/>
                  </a:lnTo>
                  <a:lnTo>
                    <a:pt x="279" y="247"/>
                  </a:lnTo>
                  <a:lnTo>
                    <a:pt x="278" y="232"/>
                  </a:lnTo>
                  <a:lnTo>
                    <a:pt x="275" y="217"/>
                  </a:lnTo>
                  <a:lnTo>
                    <a:pt x="274" y="210"/>
                  </a:lnTo>
                  <a:lnTo>
                    <a:pt x="272" y="203"/>
                  </a:lnTo>
                  <a:lnTo>
                    <a:pt x="269" y="197"/>
                  </a:lnTo>
                  <a:lnTo>
                    <a:pt x="266" y="190"/>
                  </a:lnTo>
                  <a:lnTo>
                    <a:pt x="261" y="184"/>
                  </a:lnTo>
                  <a:lnTo>
                    <a:pt x="257" y="179"/>
                  </a:lnTo>
                  <a:lnTo>
                    <a:pt x="251" y="173"/>
                  </a:lnTo>
                  <a:lnTo>
                    <a:pt x="245" y="168"/>
                  </a:lnTo>
                  <a:lnTo>
                    <a:pt x="238" y="165"/>
                  </a:lnTo>
                  <a:lnTo>
                    <a:pt x="230" y="162"/>
                  </a:lnTo>
                  <a:lnTo>
                    <a:pt x="222" y="161"/>
                  </a:lnTo>
                  <a:lnTo>
                    <a:pt x="213" y="160"/>
                  </a:lnTo>
                  <a:lnTo>
                    <a:pt x="204" y="161"/>
                  </a:lnTo>
                  <a:lnTo>
                    <a:pt x="195" y="162"/>
                  </a:lnTo>
                  <a:lnTo>
                    <a:pt x="188" y="163"/>
                  </a:lnTo>
                  <a:lnTo>
                    <a:pt x="181" y="166"/>
                  </a:lnTo>
                  <a:lnTo>
                    <a:pt x="173" y="168"/>
                  </a:lnTo>
                  <a:lnTo>
                    <a:pt x="167" y="172"/>
                  </a:lnTo>
                  <a:lnTo>
                    <a:pt x="160" y="176"/>
                  </a:lnTo>
                  <a:lnTo>
                    <a:pt x="155" y="181"/>
                  </a:lnTo>
                  <a:lnTo>
                    <a:pt x="141" y="191"/>
                  </a:lnTo>
                  <a:lnTo>
                    <a:pt x="131" y="202"/>
                  </a:lnTo>
                  <a:lnTo>
                    <a:pt x="118" y="215"/>
                  </a:lnTo>
                  <a:lnTo>
                    <a:pt x="106" y="228"/>
                  </a:lnTo>
                  <a:lnTo>
                    <a:pt x="105" y="218"/>
                  </a:lnTo>
                  <a:lnTo>
                    <a:pt x="103" y="209"/>
                  </a:lnTo>
                  <a:lnTo>
                    <a:pt x="100" y="201"/>
                  </a:lnTo>
                  <a:lnTo>
                    <a:pt x="95" y="193"/>
                  </a:lnTo>
                  <a:lnTo>
                    <a:pt x="90" y="186"/>
                  </a:lnTo>
                  <a:lnTo>
                    <a:pt x="83" y="179"/>
                  </a:lnTo>
                  <a:lnTo>
                    <a:pt x="76" y="171"/>
                  </a:lnTo>
                  <a:lnTo>
                    <a:pt x="68" y="165"/>
                  </a:lnTo>
                  <a:lnTo>
                    <a:pt x="50" y="153"/>
                  </a:lnTo>
                  <a:lnTo>
                    <a:pt x="33" y="140"/>
                  </a:lnTo>
                  <a:lnTo>
                    <a:pt x="24" y="134"/>
                  </a:lnTo>
                  <a:lnTo>
                    <a:pt x="15" y="127"/>
                  </a:lnTo>
                  <a:lnTo>
                    <a:pt x="8" y="119"/>
                  </a:lnTo>
                  <a:lnTo>
                    <a:pt x="0" y="111"/>
                  </a:lnTo>
                  <a:lnTo>
                    <a:pt x="15" y="101"/>
                  </a:lnTo>
                  <a:lnTo>
                    <a:pt x="31" y="90"/>
                  </a:lnTo>
                  <a:lnTo>
                    <a:pt x="46" y="77"/>
                  </a:lnTo>
                  <a:lnTo>
                    <a:pt x="60" y="62"/>
                  </a:lnTo>
                  <a:lnTo>
                    <a:pt x="75" y="48"/>
                  </a:lnTo>
                  <a:lnTo>
                    <a:pt x="87" y="33"/>
                  </a:lnTo>
                  <a:lnTo>
                    <a:pt x="98" y="17"/>
                  </a:lnTo>
                  <a:lnTo>
                    <a:pt x="106" y="0"/>
                  </a:lnTo>
                  <a:lnTo>
                    <a:pt x="179" y="13"/>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12" name="Freeform 311"/>
            <p:cNvSpPr>
              <a:spLocks/>
            </p:cNvSpPr>
            <p:nvPr/>
          </p:nvSpPr>
          <p:spPr bwMode="auto">
            <a:xfrm>
              <a:off x="7116720" y="2929228"/>
              <a:ext cx="692150" cy="874713"/>
            </a:xfrm>
            <a:custGeom>
              <a:avLst/>
              <a:gdLst>
                <a:gd name="T0" fmla="*/ 2147483646 w 1594"/>
                <a:gd name="T1" fmla="*/ 2147483646 h 1670"/>
                <a:gd name="T2" fmla="*/ 2147483646 w 1594"/>
                <a:gd name="T3" fmla="*/ 2147483646 h 1670"/>
                <a:gd name="T4" fmla="*/ 2147483646 w 1594"/>
                <a:gd name="T5" fmla="*/ 2147483646 h 1670"/>
                <a:gd name="T6" fmla="*/ 2147483646 w 1594"/>
                <a:gd name="T7" fmla="*/ 2147483646 h 1670"/>
                <a:gd name="T8" fmla="*/ 2147483646 w 1594"/>
                <a:gd name="T9" fmla="*/ 2147483646 h 1670"/>
                <a:gd name="T10" fmla="*/ 2147483646 w 1594"/>
                <a:gd name="T11" fmla="*/ 2147483646 h 1670"/>
                <a:gd name="T12" fmla="*/ 2147483646 w 1594"/>
                <a:gd name="T13" fmla="*/ 2147483646 h 1670"/>
                <a:gd name="T14" fmla="*/ 2147483646 w 1594"/>
                <a:gd name="T15" fmla="*/ 2147483646 h 1670"/>
                <a:gd name="T16" fmla="*/ 2147483646 w 1594"/>
                <a:gd name="T17" fmla="*/ 2147483646 h 1670"/>
                <a:gd name="T18" fmla="*/ 2147483646 w 1594"/>
                <a:gd name="T19" fmla="*/ 2147483646 h 1670"/>
                <a:gd name="T20" fmla="*/ 2147483646 w 1594"/>
                <a:gd name="T21" fmla="*/ 2147483646 h 1670"/>
                <a:gd name="T22" fmla="*/ 2147483646 w 1594"/>
                <a:gd name="T23" fmla="*/ 2147483646 h 1670"/>
                <a:gd name="T24" fmla="*/ 2147483646 w 1594"/>
                <a:gd name="T25" fmla="*/ 2147483646 h 1670"/>
                <a:gd name="T26" fmla="*/ 2147483646 w 1594"/>
                <a:gd name="T27" fmla="*/ 2147483646 h 1670"/>
                <a:gd name="T28" fmla="*/ 2147483646 w 1594"/>
                <a:gd name="T29" fmla="*/ 2147483646 h 1670"/>
                <a:gd name="T30" fmla="*/ 2147483646 w 1594"/>
                <a:gd name="T31" fmla="*/ 2147483646 h 1670"/>
                <a:gd name="T32" fmla="*/ 2147483646 w 1594"/>
                <a:gd name="T33" fmla="*/ 2147483646 h 1670"/>
                <a:gd name="T34" fmla="*/ 2147483646 w 1594"/>
                <a:gd name="T35" fmla="*/ 2147483646 h 1670"/>
                <a:gd name="T36" fmla="*/ 2147483646 w 1594"/>
                <a:gd name="T37" fmla="*/ 2147483646 h 1670"/>
                <a:gd name="T38" fmla="*/ 2147483646 w 1594"/>
                <a:gd name="T39" fmla="*/ 2147483646 h 1670"/>
                <a:gd name="T40" fmla="*/ 2147483646 w 1594"/>
                <a:gd name="T41" fmla="*/ 2147483646 h 1670"/>
                <a:gd name="T42" fmla="*/ 2147483646 w 1594"/>
                <a:gd name="T43" fmla="*/ 2147483646 h 1670"/>
                <a:gd name="T44" fmla="*/ 2147483646 w 1594"/>
                <a:gd name="T45" fmla="*/ 2147483646 h 1670"/>
                <a:gd name="T46" fmla="*/ 2147483646 w 1594"/>
                <a:gd name="T47" fmla="*/ 2147483646 h 1670"/>
                <a:gd name="T48" fmla="*/ 2147483646 w 1594"/>
                <a:gd name="T49" fmla="*/ 2147483646 h 1670"/>
                <a:gd name="T50" fmla="*/ 2147483646 w 1594"/>
                <a:gd name="T51" fmla="*/ 2147483646 h 1670"/>
                <a:gd name="T52" fmla="*/ 2147483646 w 1594"/>
                <a:gd name="T53" fmla="*/ 2147483646 h 1670"/>
                <a:gd name="T54" fmla="*/ 2147483646 w 1594"/>
                <a:gd name="T55" fmla="*/ 2147483646 h 1670"/>
                <a:gd name="T56" fmla="*/ 2147483646 w 1594"/>
                <a:gd name="T57" fmla="*/ 2147483646 h 1670"/>
                <a:gd name="T58" fmla="*/ 2147483646 w 1594"/>
                <a:gd name="T59" fmla="*/ 2147483646 h 1670"/>
                <a:gd name="T60" fmla="*/ 2147483646 w 1594"/>
                <a:gd name="T61" fmla="*/ 2147483646 h 1670"/>
                <a:gd name="T62" fmla="*/ 2147483646 w 1594"/>
                <a:gd name="T63" fmla="*/ 2147483646 h 1670"/>
                <a:gd name="T64" fmla="*/ 2147483646 w 1594"/>
                <a:gd name="T65" fmla="*/ 2147483646 h 1670"/>
                <a:gd name="T66" fmla="*/ 2147483646 w 1594"/>
                <a:gd name="T67" fmla="*/ 2147483646 h 1670"/>
                <a:gd name="T68" fmla="*/ 2147483646 w 1594"/>
                <a:gd name="T69" fmla="*/ 2147483646 h 1670"/>
                <a:gd name="T70" fmla="*/ 2147483646 w 1594"/>
                <a:gd name="T71" fmla="*/ 2147483646 h 1670"/>
                <a:gd name="T72" fmla="*/ 2147483646 w 1594"/>
                <a:gd name="T73" fmla="*/ 2147483646 h 1670"/>
                <a:gd name="T74" fmla="*/ 2147483646 w 1594"/>
                <a:gd name="T75" fmla="*/ 2147483646 h 1670"/>
                <a:gd name="T76" fmla="*/ 2147483646 w 1594"/>
                <a:gd name="T77" fmla="*/ 2147483646 h 1670"/>
                <a:gd name="T78" fmla="*/ 2147483646 w 1594"/>
                <a:gd name="T79" fmla="*/ 2147483646 h 1670"/>
                <a:gd name="T80" fmla="*/ 2147483646 w 1594"/>
                <a:gd name="T81" fmla="*/ 2147483646 h 1670"/>
                <a:gd name="T82" fmla="*/ 2147483646 w 1594"/>
                <a:gd name="T83" fmla="*/ 2147483646 h 1670"/>
                <a:gd name="T84" fmla="*/ 2147483646 w 1594"/>
                <a:gd name="T85" fmla="*/ 2147483646 h 1670"/>
                <a:gd name="T86" fmla="*/ 2147483646 w 1594"/>
                <a:gd name="T87" fmla="*/ 2147483646 h 1670"/>
                <a:gd name="T88" fmla="*/ 2147483646 w 1594"/>
                <a:gd name="T89" fmla="*/ 2147483646 h 1670"/>
                <a:gd name="T90" fmla="*/ 2147483646 w 1594"/>
                <a:gd name="T91" fmla="*/ 2147483646 h 1670"/>
                <a:gd name="T92" fmla="*/ 2147483646 w 1594"/>
                <a:gd name="T93" fmla="*/ 2147483646 h 1670"/>
                <a:gd name="T94" fmla="*/ 2147483646 w 1594"/>
                <a:gd name="T95" fmla="*/ 2147483646 h 1670"/>
                <a:gd name="T96" fmla="*/ 2147483646 w 1594"/>
                <a:gd name="T97" fmla="*/ 2147483646 h 1670"/>
                <a:gd name="T98" fmla="*/ 2147483646 w 1594"/>
                <a:gd name="T99" fmla="*/ 2147483646 h 1670"/>
                <a:gd name="T100" fmla="*/ 2147483646 w 1594"/>
                <a:gd name="T101" fmla="*/ 2147483646 h 1670"/>
                <a:gd name="T102" fmla="*/ 2147483646 w 1594"/>
                <a:gd name="T103" fmla="*/ 2147483646 h 1670"/>
                <a:gd name="T104" fmla="*/ 2147483646 w 1594"/>
                <a:gd name="T105" fmla="*/ 2147483646 h 1670"/>
                <a:gd name="T106" fmla="*/ 2147483646 w 1594"/>
                <a:gd name="T107" fmla="*/ 2147483646 h 1670"/>
                <a:gd name="T108" fmla="*/ 2147483646 w 1594"/>
                <a:gd name="T109" fmla="*/ 2147483646 h 1670"/>
                <a:gd name="T110" fmla="*/ 2147483646 w 1594"/>
                <a:gd name="T111" fmla="*/ 2147483646 h 1670"/>
                <a:gd name="T112" fmla="*/ 2147483646 w 1594"/>
                <a:gd name="T113" fmla="*/ 2147483646 h 167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594" h="1670">
                  <a:moveTo>
                    <a:pt x="385" y="0"/>
                  </a:moveTo>
                  <a:lnTo>
                    <a:pt x="400" y="16"/>
                  </a:lnTo>
                  <a:lnTo>
                    <a:pt x="415" y="33"/>
                  </a:lnTo>
                  <a:lnTo>
                    <a:pt x="427" y="48"/>
                  </a:lnTo>
                  <a:lnTo>
                    <a:pt x="437" y="63"/>
                  </a:lnTo>
                  <a:lnTo>
                    <a:pt x="448" y="76"/>
                  </a:lnTo>
                  <a:lnTo>
                    <a:pt x="459" y="90"/>
                  </a:lnTo>
                  <a:lnTo>
                    <a:pt x="464" y="96"/>
                  </a:lnTo>
                  <a:lnTo>
                    <a:pt x="471" y="101"/>
                  </a:lnTo>
                  <a:lnTo>
                    <a:pt x="477" y="107"/>
                  </a:lnTo>
                  <a:lnTo>
                    <a:pt x="485" y="111"/>
                  </a:lnTo>
                  <a:lnTo>
                    <a:pt x="492" y="118"/>
                  </a:lnTo>
                  <a:lnTo>
                    <a:pt x="499" y="126"/>
                  </a:lnTo>
                  <a:lnTo>
                    <a:pt x="506" y="134"/>
                  </a:lnTo>
                  <a:lnTo>
                    <a:pt x="512" y="144"/>
                  </a:lnTo>
                  <a:lnTo>
                    <a:pt x="519" y="153"/>
                  </a:lnTo>
                  <a:lnTo>
                    <a:pt x="523" y="163"/>
                  </a:lnTo>
                  <a:lnTo>
                    <a:pt x="528" y="174"/>
                  </a:lnTo>
                  <a:lnTo>
                    <a:pt x="531" y="185"/>
                  </a:lnTo>
                  <a:lnTo>
                    <a:pt x="485" y="185"/>
                  </a:lnTo>
                  <a:lnTo>
                    <a:pt x="485" y="216"/>
                  </a:lnTo>
                  <a:lnTo>
                    <a:pt x="490" y="229"/>
                  </a:lnTo>
                  <a:lnTo>
                    <a:pt x="497" y="240"/>
                  </a:lnTo>
                  <a:lnTo>
                    <a:pt x="505" y="250"/>
                  </a:lnTo>
                  <a:lnTo>
                    <a:pt x="514" y="257"/>
                  </a:lnTo>
                  <a:lnTo>
                    <a:pt x="523" y="264"/>
                  </a:lnTo>
                  <a:lnTo>
                    <a:pt x="534" y="269"/>
                  </a:lnTo>
                  <a:lnTo>
                    <a:pt x="544" y="274"/>
                  </a:lnTo>
                  <a:lnTo>
                    <a:pt x="556" y="278"/>
                  </a:lnTo>
                  <a:lnTo>
                    <a:pt x="578" y="287"/>
                  </a:lnTo>
                  <a:lnTo>
                    <a:pt x="600" y="296"/>
                  </a:lnTo>
                  <a:lnTo>
                    <a:pt x="610" y="302"/>
                  </a:lnTo>
                  <a:lnTo>
                    <a:pt x="620" y="310"/>
                  </a:lnTo>
                  <a:lnTo>
                    <a:pt x="629" y="318"/>
                  </a:lnTo>
                  <a:lnTo>
                    <a:pt x="638" y="327"/>
                  </a:lnTo>
                  <a:lnTo>
                    <a:pt x="631" y="420"/>
                  </a:lnTo>
                  <a:lnTo>
                    <a:pt x="643" y="429"/>
                  </a:lnTo>
                  <a:lnTo>
                    <a:pt x="660" y="440"/>
                  </a:lnTo>
                  <a:lnTo>
                    <a:pt x="679" y="450"/>
                  </a:lnTo>
                  <a:lnTo>
                    <a:pt x="701" y="459"/>
                  </a:lnTo>
                  <a:lnTo>
                    <a:pt x="723" y="468"/>
                  </a:lnTo>
                  <a:lnTo>
                    <a:pt x="744" y="475"/>
                  </a:lnTo>
                  <a:lnTo>
                    <a:pt x="753" y="478"/>
                  </a:lnTo>
                  <a:lnTo>
                    <a:pt x="762" y="480"/>
                  </a:lnTo>
                  <a:lnTo>
                    <a:pt x="770" y="481"/>
                  </a:lnTo>
                  <a:lnTo>
                    <a:pt x="777" y="481"/>
                  </a:lnTo>
                  <a:lnTo>
                    <a:pt x="779" y="488"/>
                  </a:lnTo>
                  <a:lnTo>
                    <a:pt x="784" y="494"/>
                  </a:lnTo>
                  <a:lnTo>
                    <a:pt x="789" y="497"/>
                  </a:lnTo>
                  <a:lnTo>
                    <a:pt x="795" y="499"/>
                  </a:lnTo>
                  <a:lnTo>
                    <a:pt x="800" y="501"/>
                  </a:lnTo>
                  <a:lnTo>
                    <a:pt x="807" y="501"/>
                  </a:lnTo>
                  <a:lnTo>
                    <a:pt x="814" y="500"/>
                  </a:lnTo>
                  <a:lnTo>
                    <a:pt x="822" y="499"/>
                  </a:lnTo>
                  <a:lnTo>
                    <a:pt x="836" y="496"/>
                  </a:lnTo>
                  <a:lnTo>
                    <a:pt x="852" y="492"/>
                  </a:lnTo>
                  <a:lnTo>
                    <a:pt x="858" y="492"/>
                  </a:lnTo>
                  <a:lnTo>
                    <a:pt x="865" y="491"/>
                  </a:lnTo>
                  <a:lnTo>
                    <a:pt x="871" y="492"/>
                  </a:lnTo>
                  <a:lnTo>
                    <a:pt x="877" y="493"/>
                  </a:lnTo>
                  <a:lnTo>
                    <a:pt x="886" y="499"/>
                  </a:lnTo>
                  <a:lnTo>
                    <a:pt x="892" y="504"/>
                  </a:lnTo>
                  <a:lnTo>
                    <a:pt x="898" y="511"/>
                  </a:lnTo>
                  <a:lnTo>
                    <a:pt x="903" y="517"/>
                  </a:lnTo>
                  <a:lnTo>
                    <a:pt x="908" y="523"/>
                  </a:lnTo>
                  <a:lnTo>
                    <a:pt x="914" y="529"/>
                  </a:lnTo>
                  <a:lnTo>
                    <a:pt x="918" y="532"/>
                  </a:lnTo>
                  <a:lnTo>
                    <a:pt x="921" y="534"/>
                  </a:lnTo>
                  <a:lnTo>
                    <a:pt x="925" y="536"/>
                  </a:lnTo>
                  <a:lnTo>
                    <a:pt x="930" y="537"/>
                  </a:lnTo>
                  <a:lnTo>
                    <a:pt x="946" y="540"/>
                  </a:lnTo>
                  <a:lnTo>
                    <a:pt x="968" y="546"/>
                  </a:lnTo>
                  <a:lnTo>
                    <a:pt x="993" y="552"/>
                  </a:lnTo>
                  <a:lnTo>
                    <a:pt x="1021" y="559"/>
                  </a:lnTo>
                  <a:lnTo>
                    <a:pt x="1047" y="564"/>
                  </a:lnTo>
                  <a:lnTo>
                    <a:pt x="1071" y="568"/>
                  </a:lnTo>
                  <a:lnTo>
                    <a:pt x="1082" y="569"/>
                  </a:lnTo>
                  <a:lnTo>
                    <a:pt x="1090" y="570"/>
                  </a:lnTo>
                  <a:lnTo>
                    <a:pt x="1098" y="569"/>
                  </a:lnTo>
                  <a:lnTo>
                    <a:pt x="1102" y="567"/>
                  </a:lnTo>
                  <a:lnTo>
                    <a:pt x="1098" y="560"/>
                  </a:lnTo>
                  <a:lnTo>
                    <a:pt x="1093" y="552"/>
                  </a:lnTo>
                  <a:lnTo>
                    <a:pt x="1090" y="544"/>
                  </a:lnTo>
                  <a:lnTo>
                    <a:pt x="1088" y="535"/>
                  </a:lnTo>
                  <a:lnTo>
                    <a:pt x="1083" y="520"/>
                  </a:lnTo>
                  <a:lnTo>
                    <a:pt x="1082" y="512"/>
                  </a:lnTo>
                  <a:lnTo>
                    <a:pt x="1082" y="481"/>
                  </a:lnTo>
                  <a:lnTo>
                    <a:pt x="1082" y="450"/>
                  </a:lnTo>
                  <a:lnTo>
                    <a:pt x="1115" y="450"/>
                  </a:lnTo>
                  <a:lnTo>
                    <a:pt x="1121" y="461"/>
                  </a:lnTo>
                  <a:lnTo>
                    <a:pt x="1125" y="468"/>
                  </a:lnTo>
                  <a:lnTo>
                    <a:pt x="1131" y="474"/>
                  </a:lnTo>
                  <a:lnTo>
                    <a:pt x="1136" y="481"/>
                  </a:lnTo>
                  <a:lnTo>
                    <a:pt x="1135" y="497"/>
                  </a:lnTo>
                  <a:lnTo>
                    <a:pt x="1132" y="507"/>
                  </a:lnTo>
                  <a:lnTo>
                    <a:pt x="1130" y="515"/>
                  </a:lnTo>
                  <a:lnTo>
                    <a:pt x="1128" y="524"/>
                  </a:lnTo>
                  <a:lnTo>
                    <a:pt x="1149" y="530"/>
                  </a:lnTo>
                  <a:lnTo>
                    <a:pt x="1169" y="536"/>
                  </a:lnTo>
                  <a:lnTo>
                    <a:pt x="1179" y="539"/>
                  </a:lnTo>
                  <a:lnTo>
                    <a:pt x="1189" y="541"/>
                  </a:lnTo>
                  <a:lnTo>
                    <a:pt x="1199" y="542"/>
                  </a:lnTo>
                  <a:lnTo>
                    <a:pt x="1209" y="543"/>
                  </a:lnTo>
                  <a:lnTo>
                    <a:pt x="1210" y="547"/>
                  </a:lnTo>
                  <a:lnTo>
                    <a:pt x="1212" y="551"/>
                  </a:lnTo>
                  <a:lnTo>
                    <a:pt x="1215" y="554"/>
                  </a:lnTo>
                  <a:lnTo>
                    <a:pt x="1220" y="557"/>
                  </a:lnTo>
                  <a:lnTo>
                    <a:pt x="1228" y="560"/>
                  </a:lnTo>
                  <a:lnTo>
                    <a:pt x="1235" y="561"/>
                  </a:lnTo>
                  <a:lnTo>
                    <a:pt x="1243" y="561"/>
                  </a:lnTo>
                  <a:lnTo>
                    <a:pt x="1249" y="559"/>
                  </a:lnTo>
                  <a:lnTo>
                    <a:pt x="1256" y="556"/>
                  </a:lnTo>
                  <a:lnTo>
                    <a:pt x="1261" y="553"/>
                  </a:lnTo>
                  <a:lnTo>
                    <a:pt x="1267" y="549"/>
                  </a:lnTo>
                  <a:lnTo>
                    <a:pt x="1272" y="544"/>
                  </a:lnTo>
                  <a:lnTo>
                    <a:pt x="1277" y="539"/>
                  </a:lnTo>
                  <a:lnTo>
                    <a:pt x="1281" y="534"/>
                  </a:lnTo>
                  <a:lnTo>
                    <a:pt x="1289" y="521"/>
                  </a:lnTo>
                  <a:lnTo>
                    <a:pt x="1294" y="509"/>
                  </a:lnTo>
                  <a:lnTo>
                    <a:pt x="1299" y="498"/>
                  </a:lnTo>
                  <a:lnTo>
                    <a:pt x="1302" y="487"/>
                  </a:lnTo>
                  <a:lnTo>
                    <a:pt x="1312" y="476"/>
                  </a:lnTo>
                  <a:lnTo>
                    <a:pt x="1322" y="465"/>
                  </a:lnTo>
                  <a:lnTo>
                    <a:pt x="1333" y="456"/>
                  </a:lnTo>
                  <a:lnTo>
                    <a:pt x="1344" y="446"/>
                  </a:lnTo>
                  <a:lnTo>
                    <a:pt x="1356" y="438"/>
                  </a:lnTo>
                  <a:lnTo>
                    <a:pt x="1367" y="430"/>
                  </a:lnTo>
                  <a:lnTo>
                    <a:pt x="1379" y="423"/>
                  </a:lnTo>
                  <a:lnTo>
                    <a:pt x="1391" y="416"/>
                  </a:lnTo>
                  <a:lnTo>
                    <a:pt x="1404" y="409"/>
                  </a:lnTo>
                  <a:lnTo>
                    <a:pt x="1417" y="403"/>
                  </a:lnTo>
                  <a:lnTo>
                    <a:pt x="1430" y="398"/>
                  </a:lnTo>
                  <a:lnTo>
                    <a:pt x="1444" y="393"/>
                  </a:lnTo>
                  <a:lnTo>
                    <a:pt x="1472" y="384"/>
                  </a:lnTo>
                  <a:lnTo>
                    <a:pt x="1501" y="377"/>
                  </a:lnTo>
                  <a:lnTo>
                    <a:pt x="1507" y="385"/>
                  </a:lnTo>
                  <a:lnTo>
                    <a:pt x="1515" y="395"/>
                  </a:lnTo>
                  <a:lnTo>
                    <a:pt x="1526" y="406"/>
                  </a:lnTo>
                  <a:lnTo>
                    <a:pt x="1537" y="418"/>
                  </a:lnTo>
                  <a:lnTo>
                    <a:pt x="1549" y="428"/>
                  </a:lnTo>
                  <a:lnTo>
                    <a:pt x="1562" y="436"/>
                  </a:lnTo>
                  <a:lnTo>
                    <a:pt x="1568" y="440"/>
                  </a:lnTo>
                  <a:lnTo>
                    <a:pt x="1574" y="442"/>
                  </a:lnTo>
                  <a:lnTo>
                    <a:pt x="1581" y="444"/>
                  </a:lnTo>
                  <a:lnTo>
                    <a:pt x="1587" y="444"/>
                  </a:lnTo>
                  <a:lnTo>
                    <a:pt x="1594" y="432"/>
                  </a:lnTo>
                  <a:lnTo>
                    <a:pt x="1590" y="453"/>
                  </a:lnTo>
                  <a:lnTo>
                    <a:pt x="1585" y="477"/>
                  </a:lnTo>
                  <a:lnTo>
                    <a:pt x="1583" y="488"/>
                  </a:lnTo>
                  <a:lnTo>
                    <a:pt x="1579" y="498"/>
                  </a:lnTo>
                  <a:lnTo>
                    <a:pt x="1576" y="502"/>
                  </a:lnTo>
                  <a:lnTo>
                    <a:pt x="1574" y="506"/>
                  </a:lnTo>
                  <a:lnTo>
                    <a:pt x="1571" y="509"/>
                  </a:lnTo>
                  <a:lnTo>
                    <a:pt x="1568" y="512"/>
                  </a:lnTo>
                  <a:lnTo>
                    <a:pt x="1554" y="515"/>
                  </a:lnTo>
                  <a:lnTo>
                    <a:pt x="1531" y="523"/>
                  </a:lnTo>
                  <a:lnTo>
                    <a:pt x="1520" y="530"/>
                  </a:lnTo>
                  <a:lnTo>
                    <a:pt x="1511" y="536"/>
                  </a:lnTo>
                  <a:lnTo>
                    <a:pt x="1506" y="539"/>
                  </a:lnTo>
                  <a:lnTo>
                    <a:pt x="1504" y="542"/>
                  </a:lnTo>
                  <a:lnTo>
                    <a:pt x="1502" y="546"/>
                  </a:lnTo>
                  <a:lnTo>
                    <a:pt x="1501" y="549"/>
                  </a:lnTo>
                  <a:lnTo>
                    <a:pt x="1502" y="584"/>
                  </a:lnTo>
                  <a:lnTo>
                    <a:pt x="1501" y="624"/>
                  </a:lnTo>
                  <a:lnTo>
                    <a:pt x="1498" y="634"/>
                  </a:lnTo>
                  <a:lnTo>
                    <a:pt x="1497" y="645"/>
                  </a:lnTo>
                  <a:lnTo>
                    <a:pt x="1495" y="654"/>
                  </a:lnTo>
                  <a:lnTo>
                    <a:pt x="1493" y="663"/>
                  </a:lnTo>
                  <a:lnTo>
                    <a:pt x="1490" y="671"/>
                  </a:lnTo>
                  <a:lnTo>
                    <a:pt x="1485" y="679"/>
                  </a:lnTo>
                  <a:lnTo>
                    <a:pt x="1480" y="685"/>
                  </a:lnTo>
                  <a:lnTo>
                    <a:pt x="1474" y="690"/>
                  </a:lnTo>
                  <a:lnTo>
                    <a:pt x="1471" y="693"/>
                  </a:lnTo>
                  <a:lnTo>
                    <a:pt x="1464" y="694"/>
                  </a:lnTo>
                  <a:lnTo>
                    <a:pt x="1457" y="695"/>
                  </a:lnTo>
                  <a:lnTo>
                    <a:pt x="1449" y="696"/>
                  </a:lnTo>
                  <a:lnTo>
                    <a:pt x="1441" y="697"/>
                  </a:lnTo>
                  <a:lnTo>
                    <a:pt x="1434" y="700"/>
                  </a:lnTo>
                  <a:lnTo>
                    <a:pt x="1431" y="701"/>
                  </a:lnTo>
                  <a:lnTo>
                    <a:pt x="1429" y="704"/>
                  </a:lnTo>
                  <a:lnTo>
                    <a:pt x="1428" y="706"/>
                  </a:lnTo>
                  <a:lnTo>
                    <a:pt x="1428" y="709"/>
                  </a:lnTo>
                  <a:lnTo>
                    <a:pt x="1427" y="721"/>
                  </a:lnTo>
                  <a:lnTo>
                    <a:pt x="1427" y="735"/>
                  </a:lnTo>
                  <a:lnTo>
                    <a:pt x="1425" y="750"/>
                  </a:lnTo>
                  <a:lnTo>
                    <a:pt x="1423" y="764"/>
                  </a:lnTo>
                  <a:lnTo>
                    <a:pt x="1420" y="778"/>
                  </a:lnTo>
                  <a:lnTo>
                    <a:pt x="1417" y="791"/>
                  </a:lnTo>
                  <a:lnTo>
                    <a:pt x="1413" y="803"/>
                  </a:lnTo>
                  <a:lnTo>
                    <a:pt x="1408" y="814"/>
                  </a:lnTo>
                  <a:lnTo>
                    <a:pt x="1361" y="733"/>
                  </a:lnTo>
                  <a:lnTo>
                    <a:pt x="1359" y="737"/>
                  </a:lnTo>
                  <a:lnTo>
                    <a:pt x="1354" y="746"/>
                  </a:lnTo>
                  <a:lnTo>
                    <a:pt x="1349" y="751"/>
                  </a:lnTo>
                  <a:lnTo>
                    <a:pt x="1345" y="755"/>
                  </a:lnTo>
                  <a:lnTo>
                    <a:pt x="1340" y="758"/>
                  </a:lnTo>
                  <a:lnTo>
                    <a:pt x="1335" y="759"/>
                  </a:lnTo>
                  <a:lnTo>
                    <a:pt x="1329" y="758"/>
                  </a:lnTo>
                  <a:lnTo>
                    <a:pt x="1325" y="757"/>
                  </a:lnTo>
                  <a:lnTo>
                    <a:pt x="1321" y="754"/>
                  </a:lnTo>
                  <a:lnTo>
                    <a:pt x="1316" y="751"/>
                  </a:lnTo>
                  <a:lnTo>
                    <a:pt x="1313" y="746"/>
                  </a:lnTo>
                  <a:lnTo>
                    <a:pt x="1311" y="742"/>
                  </a:lnTo>
                  <a:lnTo>
                    <a:pt x="1308" y="738"/>
                  </a:lnTo>
                  <a:lnTo>
                    <a:pt x="1308" y="733"/>
                  </a:lnTo>
                  <a:lnTo>
                    <a:pt x="1308" y="727"/>
                  </a:lnTo>
                  <a:lnTo>
                    <a:pt x="1311" y="721"/>
                  </a:lnTo>
                  <a:lnTo>
                    <a:pt x="1313" y="715"/>
                  </a:lnTo>
                  <a:lnTo>
                    <a:pt x="1315" y="709"/>
                  </a:lnTo>
                  <a:lnTo>
                    <a:pt x="1323" y="698"/>
                  </a:lnTo>
                  <a:lnTo>
                    <a:pt x="1332" y="687"/>
                  </a:lnTo>
                  <a:lnTo>
                    <a:pt x="1340" y="677"/>
                  </a:lnTo>
                  <a:lnTo>
                    <a:pt x="1348" y="666"/>
                  </a:lnTo>
                  <a:lnTo>
                    <a:pt x="1350" y="660"/>
                  </a:lnTo>
                  <a:lnTo>
                    <a:pt x="1352" y="655"/>
                  </a:lnTo>
                  <a:lnTo>
                    <a:pt x="1355" y="648"/>
                  </a:lnTo>
                  <a:lnTo>
                    <a:pt x="1355" y="642"/>
                  </a:lnTo>
                  <a:lnTo>
                    <a:pt x="1235" y="642"/>
                  </a:lnTo>
                  <a:lnTo>
                    <a:pt x="1231" y="641"/>
                  </a:lnTo>
                  <a:lnTo>
                    <a:pt x="1225" y="638"/>
                  </a:lnTo>
                  <a:lnTo>
                    <a:pt x="1221" y="632"/>
                  </a:lnTo>
                  <a:lnTo>
                    <a:pt x="1217" y="626"/>
                  </a:lnTo>
                  <a:lnTo>
                    <a:pt x="1214" y="618"/>
                  </a:lnTo>
                  <a:lnTo>
                    <a:pt x="1211" y="610"/>
                  </a:lnTo>
                  <a:lnTo>
                    <a:pt x="1210" y="601"/>
                  </a:lnTo>
                  <a:lnTo>
                    <a:pt x="1209" y="592"/>
                  </a:lnTo>
                  <a:lnTo>
                    <a:pt x="1203" y="592"/>
                  </a:lnTo>
                  <a:lnTo>
                    <a:pt x="1198" y="591"/>
                  </a:lnTo>
                  <a:lnTo>
                    <a:pt x="1192" y="590"/>
                  </a:lnTo>
                  <a:lnTo>
                    <a:pt x="1187" y="588"/>
                  </a:lnTo>
                  <a:lnTo>
                    <a:pt x="1182" y="585"/>
                  </a:lnTo>
                  <a:lnTo>
                    <a:pt x="1179" y="582"/>
                  </a:lnTo>
                  <a:lnTo>
                    <a:pt x="1177" y="577"/>
                  </a:lnTo>
                  <a:lnTo>
                    <a:pt x="1176" y="573"/>
                  </a:lnTo>
                  <a:lnTo>
                    <a:pt x="1167" y="573"/>
                  </a:lnTo>
                  <a:lnTo>
                    <a:pt x="1159" y="573"/>
                  </a:lnTo>
                  <a:lnTo>
                    <a:pt x="1151" y="573"/>
                  </a:lnTo>
                  <a:lnTo>
                    <a:pt x="1143" y="573"/>
                  </a:lnTo>
                  <a:lnTo>
                    <a:pt x="1136" y="574"/>
                  </a:lnTo>
                  <a:lnTo>
                    <a:pt x="1131" y="575"/>
                  </a:lnTo>
                  <a:lnTo>
                    <a:pt x="1124" y="578"/>
                  </a:lnTo>
                  <a:lnTo>
                    <a:pt x="1117" y="582"/>
                  </a:lnTo>
                  <a:lnTo>
                    <a:pt x="1112" y="587"/>
                  </a:lnTo>
                  <a:lnTo>
                    <a:pt x="1106" y="592"/>
                  </a:lnTo>
                  <a:lnTo>
                    <a:pt x="1103" y="598"/>
                  </a:lnTo>
                  <a:lnTo>
                    <a:pt x="1102" y="604"/>
                  </a:lnTo>
                  <a:lnTo>
                    <a:pt x="1104" y="608"/>
                  </a:lnTo>
                  <a:lnTo>
                    <a:pt x="1110" y="613"/>
                  </a:lnTo>
                  <a:lnTo>
                    <a:pt x="1117" y="619"/>
                  </a:lnTo>
                  <a:lnTo>
                    <a:pt x="1127" y="625"/>
                  </a:lnTo>
                  <a:lnTo>
                    <a:pt x="1137" y="631"/>
                  </a:lnTo>
                  <a:lnTo>
                    <a:pt x="1147" y="636"/>
                  </a:lnTo>
                  <a:lnTo>
                    <a:pt x="1156" y="640"/>
                  </a:lnTo>
                  <a:lnTo>
                    <a:pt x="1162" y="642"/>
                  </a:lnTo>
                  <a:lnTo>
                    <a:pt x="1149" y="652"/>
                  </a:lnTo>
                  <a:lnTo>
                    <a:pt x="1134" y="664"/>
                  </a:lnTo>
                  <a:lnTo>
                    <a:pt x="1127" y="670"/>
                  </a:lnTo>
                  <a:lnTo>
                    <a:pt x="1121" y="677"/>
                  </a:lnTo>
                  <a:lnTo>
                    <a:pt x="1119" y="680"/>
                  </a:lnTo>
                  <a:lnTo>
                    <a:pt x="1117" y="683"/>
                  </a:lnTo>
                  <a:lnTo>
                    <a:pt x="1116" y="687"/>
                  </a:lnTo>
                  <a:lnTo>
                    <a:pt x="1115" y="690"/>
                  </a:lnTo>
                  <a:lnTo>
                    <a:pt x="1116" y="695"/>
                  </a:lnTo>
                  <a:lnTo>
                    <a:pt x="1117" y="698"/>
                  </a:lnTo>
                  <a:lnTo>
                    <a:pt x="1120" y="702"/>
                  </a:lnTo>
                  <a:lnTo>
                    <a:pt x="1122" y="706"/>
                  </a:lnTo>
                  <a:lnTo>
                    <a:pt x="1130" y="714"/>
                  </a:lnTo>
                  <a:lnTo>
                    <a:pt x="1139" y="722"/>
                  </a:lnTo>
                  <a:lnTo>
                    <a:pt x="1149" y="729"/>
                  </a:lnTo>
                  <a:lnTo>
                    <a:pt x="1160" y="735"/>
                  </a:lnTo>
                  <a:lnTo>
                    <a:pt x="1166" y="737"/>
                  </a:lnTo>
                  <a:lnTo>
                    <a:pt x="1171" y="738"/>
                  </a:lnTo>
                  <a:lnTo>
                    <a:pt x="1177" y="739"/>
                  </a:lnTo>
                  <a:lnTo>
                    <a:pt x="1182" y="740"/>
                  </a:lnTo>
                  <a:lnTo>
                    <a:pt x="1209" y="844"/>
                  </a:lnTo>
                  <a:lnTo>
                    <a:pt x="1194" y="844"/>
                  </a:lnTo>
                  <a:lnTo>
                    <a:pt x="1180" y="844"/>
                  </a:lnTo>
                  <a:lnTo>
                    <a:pt x="1167" y="844"/>
                  </a:lnTo>
                  <a:lnTo>
                    <a:pt x="1156" y="844"/>
                  </a:lnTo>
                  <a:lnTo>
                    <a:pt x="1149" y="843"/>
                  </a:lnTo>
                  <a:lnTo>
                    <a:pt x="1142" y="838"/>
                  </a:lnTo>
                  <a:lnTo>
                    <a:pt x="1137" y="836"/>
                  </a:lnTo>
                  <a:lnTo>
                    <a:pt x="1132" y="834"/>
                  </a:lnTo>
                  <a:lnTo>
                    <a:pt x="1127" y="833"/>
                  </a:lnTo>
                  <a:lnTo>
                    <a:pt x="1122" y="832"/>
                  </a:lnTo>
                  <a:lnTo>
                    <a:pt x="1117" y="834"/>
                  </a:lnTo>
                  <a:lnTo>
                    <a:pt x="1109" y="839"/>
                  </a:lnTo>
                  <a:lnTo>
                    <a:pt x="1099" y="846"/>
                  </a:lnTo>
                  <a:lnTo>
                    <a:pt x="1087" y="854"/>
                  </a:lnTo>
                  <a:lnTo>
                    <a:pt x="1075" y="864"/>
                  </a:lnTo>
                  <a:lnTo>
                    <a:pt x="1065" y="872"/>
                  </a:lnTo>
                  <a:lnTo>
                    <a:pt x="1058" y="878"/>
                  </a:lnTo>
                  <a:lnTo>
                    <a:pt x="1056" y="882"/>
                  </a:lnTo>
                  <a:lnTo>
                    <a:pt x="1076" y="894"/>
                  </a:lnTo>
                  <a:lnTo>
                    <a:pt x="1075" y="900"/>
                  </a:lnTo>
                  <a:lnTo>
                    <a:pt x="1072" y="907"/>
                  </a:lnTo>
                  <a:lnTo>
                    <a:pt x="1069" y="912"/>
                  </a:lnTo>
                  <a:lnTo>
                    <a:pt x="1066" y="919"/>
                  </a:lnTo>
                  <a:lnTo>
                    <a:pt x="1058" y="928"/>
                  </a:lnTo>
                  <a:lnTo>
                    <a:pt x="1049" y="937"/>
                  </a:lnTo>
                  <a:lnTo>
                    <a:pt x="1039" y="945"/>
                  </a:lnTo>
                  <a:lnTo>
                    <a:pt x="1027" y="952"/>
                  </a:lnTo>
                  <a:lnTo>
                    <a:pt x="1016" y="958"/>
                  </a:lnTo>
                  <a:lnTo>
                    <a:pt x="1004" y="964"/>
                  </a:lnTo>
                  <a:lnTo>
                    <a:pt x="992" y="972"/>
                  </a:lnTo>
                  <a:lnTo>
                    <a:pt x="981" y="978"/>
                  </a:lnTo>
                  <a:lnTo>
                    <a:pt x="971" y="985"/>
                  </a:lnTo>
                  <a:lnTo>
                    <a:pt x="962" y="993"/>
                  </a:lnTo>
                  <a:lnTo>
                    <a:pt x="957" y="997"/>
                  </a:lnTo>
                  <a:lnTo>
                    <a:pt x="954" y="1001"/>
                  </a:lnTo>
                  <a:lnTo>
                    <a:pt x="951" y="1006"/>
                  </a:lnTo>
                  <a:lnTo>
                    <a:pt x="948" y="1011"/>
                  </a:lnTo>
                  <a:lnTo>
                    <a:pt x="946" y="1017"/>
                  </a:lnTo>
                  <a:lnTo>
                    <a:pt x="944" y="1022"/>
                  </a:lnTo>
                  <a:lnTo>
                    <a:pt x="943" y="1029"/>
                  </a:lnTo>
                  <a:lnTo>
                    <a:pt x="943" y="1036"/>
                  </a:lnTo>
                  <a:lnTo>
                    <a:pt x="934" y="1039"/>
                  </a:lnTo>
                  <a:lnTo>
                    <a:pt x="926" y="1042"/>
                  </a:lnTo>
                  <a:lnTo>
                    <a:pt x="919" y="1046"/>
                  </a:lnTo>
                  <a:lnTo>
                    <a:pt x="912" y="1050"/>
                  </a:lnTo>
                  <a:lnTo>
                    <a:pt x="898" y="1060"/>
                  </a:lnTo>
                  <a:lnTo>
                    <a:pt x="886" y="1072"/>
                  </a:lnTo>
                  <a:lnTo>
                    <a:pt x="864" y="1099"/>
                  </a:lnTo>
                  <a:lnTo>
                    <a:pt x="843" y="1128"/>
                  </a:lnTo>
                  <a:lnTo>
                    <a:pt x="832" y="1143"/>
                  </a:lnTo>
                  <a:lnTo>
                    <a:pt x="821" y="1156"/>
                  </a:lnTo>
                  <a:lnTo>
                    <a:pt x="809" y="1168"/>
                  </a:lnTo>
                  <a:lnTo>
                    <a:pt x="796" y="1179"/>
                  </a:lnTo>
                  <a:lnTo>
                    <a:pt x="788" y="1184"/>
                  </a:lnTo>
                  <a:lnTo>
                    <a:pt x="780" y="1188"/>
                  </a:lnTo>
                  <a:lnTo>
                    <a:pt x="773" y="1192"/>
                  </a:lnTo>
                  <a:lnTo>
                    <a:pt x="764" y="1196"/>
                  </a:lnTo>
                  <a:lnTo>
                    <a:pt x="754" y="1199"/>
                  </a:lnTo>
                  <a:lnTo>
                    <a:pt x="745" y="1201"/>
                  </a:lnTo>
                  <a:lnTo>
                    <a:pt x="734" y="1202"/>
                  </a:lnTo>
                  <a:lnTo>
                    <a:pt x="723" y="1202"/>
                  </a:lnTo>
                  <a:lnTo>
                    <a:pt x="723" y="1211"/>
                  </a:lnTo>
                  <a:lnTo>
                    <a:pt x="723" y="1220"/>
                  </a:lnTo>
                  <a:lnTo>
                    <a:pt x="723" y="1227"/>
                  </a:lnTo>
                  <a:lnTo>
                    <a:pt x="723" y="1233"/>
                  </a:lnTo>
                  <a:lnTo>
                    <a:pt x="723" y="1244"/>
                  </a:lnTo>
                  <a:lnTo>
                    <a:pt x="723" y="1261"/>
                  </a:lnTo>
                  <a:lnTo>
                    <a:pt x="723" y="1279"/>
                  </a:lnTo>
                  <a:lnTo>
                    <a:pt x="725" y="1298"/>
                  </a:lnTo>
                  <a:lnTo>
                    <a:pt x="727" y="1308"/>
                  </a:lnTo>
                  <a:lnTo>
                    <a:pt x="729" y="1317"/>
                  </a:lnTo>
                  <a:lnTo>
                    <a:pt x="731" y="1325"/>
                  </a:lnTo>
                  <a:lnTo>
                    <a:pt x="735" y="1332"/>
                  </a:lnTo>
                  <a:lnTo>
                    <a:pt x="739" y="1339"/>
                  </a:lnTo>
                  <a:lnTo>
                    <a:pt x="744" y="1344"/>
                  </a:lnTo>
                  <a:lnTo>
                    <a:pt x="750" y="1348"/>
                  </a:lnTo>
                  <a:lnTo>
                    <a:pt x="757" y="1350"/>
                  </a:lnTo>
                  <a:lnTo>
                    <a:pt x="751" y="1366"/>
                  </a:lnTo>
                  <a:lnTo>
                    <a:pt x="744" y="1380"/>
                  </a:lnTo>
                  <a:lnTo>
                    <a:pt x="736" y="1393"/>
                  </a:lnTo>
                  <a:lnTo>
                    <a:pt x="729" y="1405"/>
                  </a:lnTo>
                  <a:lnTo>
                    <a:pt x="721" y="1419"/>
                  </a:lnTo>
                  <a:lnTo>
                    <a:pt x="716" y="1432"/>
                  </a:lnTo>
                  <a:lnTo>
                    <a:pt x="713" y="1438"/>
                  </a:lnTo>
                  <a:lnTo>
                    <a:pt x="712" y="1445"/>
                  </a:lnTo>
                  <a:lnTo>
                    <a:pt x="711" y="1453"/>
                  </a:lnTo>
                  <a:lnTo>
                    <a:pt x="710" y="1460"/>
                  </a:lnTo>
                  <a:lnTo>
                    <a:pt x="711" y="1463"/>
                  </a:lnTo>
                  <a:lnTo>
                    <a:pt x="712" y="1465"/>
                  </a:lnTo>
                  <a:lnTo>
                    <a:pt x="714" y="1467"/>
                  </a:lnTo>
                  <a:lnTo>
                    <a:pt x="718" y="1469"/>
                  </a:lnTo>
                  <a:lnTo>
                    <a:pt x="724" y="1473"/>
                  </a:lnTo>
                  <a:lnTo>
                    <a:pt x="730" y="1474"/>
                  </a:lnTo>
                  <a:lnTo>
                    <a:pt x="730" y="1510"/>
                  </a:lnTo>
                  <a:lnTo>
                    <a:pt x="722" y="1524"/>
                  </a:lnTo>
                  <a:lnTo>
                    <a:pt x="716" y="1539"/>
                  </a:lnTo>
                  <a:lnTo>
                    <a:pt x="711" y="1545"/>
                  </a:lnTo>
                  <a:lnTo>
                    <a:pt x="706" y="1549"/>
                  </a:lnTo>
                  <a:lnTo>
                    <a:pt x="702" y="1551"/>
                  </a:lnTo>
                  <a:lnTo>
                    <a:pt x="699" y="1552"/>
                  </a:lnTo>
                  <a:lnTo>
                    <a:pt x="695" y="1553"/>
                  </a:lnTo>
                  <a:lnTo>
                    <a:pt x="690" y="1553"/>
                  </a:lnTo>
                  <a:lnTo>
                    <a:pt x="690" y="1561"/>
                  </a:lnTo>
                  <a:lnTo>
                    <a:pt x="691" y="1571"/>
                  </a:lnTo>
                  <a:lnTo>
                    <a:pt x="693" y="1576"/>
                  </a:lnTo>
                  <a:lnTo>
                    <a:pt x="694" y="1580"/>
                  </a:lnTo>
                  <a:lnTo>
                    <a:pt x="695" y="1583"/>
                  </a:lnTo>
                  <a:lnTo>
                    <a:pt x="697" y="1584"/>
                  </a:lnTo>
                  <a:lnTo>
                    <a:pt x="671" y="1605"/>
                  </a:lnTo>
                  <a:lnTo>
                    <a:pt x="649" y="1622"/>
                  </a:lnTo>
                  <a:lnTo>
                    <a:pt x="639" y="1632"/>
                  </a:lnTo>
                  <a:lnTo>
                    <a:pt x="630" y="1643"/>
                  </a:lnTo>
                  <a:lnTo>
                    <a:pt x="620" y="1656"/>
                  </a:lnTo>
                  <a:lnTo>
                    <a:pt x="611" y="1670"/>
                  </a:lnTo>
                  <a:lnTo>
                    <a:pt x="595" y="1663"/>
                  </a:lnTo>
                  <a:lnTo>
                    <a:pt x="584" y="1656"/>
                  </a:lnTo>
                  <a:lnTo>
                    <a:pt x="575" y="1649"/>
                  </a:lnTo>
                  <a:lnTo>
                    <a:pt x="568" y="1641"/>
                  </a:lnTo>
                  <a:lnTo>
                    <a:pt x="563" y="1631"/>
                  </a:lnTo>
                  <a:lnTo>
                    <a:pt x="560" y="1621"/>
                  </a:lnTo>
                  <a:lnTo>
                    <a:pt x="555" y="1609"/>
                  </a:lnTo>
                  <a:lnTo>
                    <a:pt x="551" y="1597"/>
                  </a:lnTo>
                  <a:lnTo>
                    <a:pt x="542" y="1574"/>
                  </a:lnTo>
                  <a:lnTo>
                    <a:pt x="530" y="1552"/>
                  </a:lnTo>
                  <a:lnTo>
                    <a:pt x="516" y="1529"/>
                  </a:lnTo>
                  <a:lnTo>
                    <a:pt x="501" y="1505"/>
                  </a:lnTo>
                  <a:lnTo>
                    <a:pt x="486" y="1483"/>
                  </a:lnTo>
                  <a:lnTo>
                    <a:pt x="473" y="1461"/>
                  </a:lnTo>
                  <a:lnTo>
                    <a:pt x="461" y="1441"/>
                  </a:lnTo>
                  <a:lnTo>
                    <a:pt x="451" y="1424"/>
                  </a:lnTo>
                  <a:lnTo>
                    <a:pt x="442" y="1405"/>
                  </a:lnTo>
                  <a:lnTo>
                    <a:pt x="436" y="1388"/>
                  </a:lnTo>
                  <a:lnTo>
                    <a:pt x="430" y="1370"/>
                  </a:lnTo>
                  <a:lnTo>
                    <a:pt x="425" y="1352"/>
                  </a:lnTo>
                  <a:lnTo>
                    <a:pt x="419" y="1334"/>
                  </a:lnTo>
                  <a:lnTo>
                    <a:pt x="414" y="1316"/>
                  </a:lnTo>
                  <a:lnTo>
                    <a:pt x="407" y="1296"/>
                  </a:lnTo>
                  <a:lnTo>
                    <a:pt x="398" y="1276"/>
                  </a:lnTo>
                  <a:lnTo>
                    <a:pt x="376" y="1244"/>
                  </a:lnTo>
                  <a:lnTo>
                    <a:pt x="352" y="1214"/>
                  </a:lnTo>
                  <a:lnTo>
                    <a:pt x="341" y="1200"/>
                  </a:lnTo>
                  <a:lnTo>
                    <a:pt x="330" y="1184"/>
                  </a:lnTo>
                  <a:lnTo>
                    <a:pt x="320" y="1169"/>
                  </a:lnTo>
                  <a:lnTo>
                    <a:pt x="312" y="1153"/>
                  </a:lnTo>
                  <a:lnTo>
                    <a:pt x="301" y="1114"/>
                  </a:lnTo>
                  <a:lnTo>
                    <a:pt x="292" y="1078"/>
                  </a:lnTo>
                  <a:lnTo>
                    <a:pt x="284" y="1043"/>
                  </a:lnTo>
                  <a:lnTo>
                    <a:pt x="280" y="1008"/>
                  </a:lnTo>
                  <a:lnTo>
                    <a:pt x="275" y="974"/>
                  </a:lnTo>
                  <a:lnTo>
                    <a:pt x="273" y="938"/>
                  </a:lnTo>
                  <a:lnTo>
                    <a:pt x="272" y="901"/>
                  </a:lnTo>
                  <a:lnTo>
                    <a:pt x="272" y="864"/>
                  </a:lnTo>
                  <a:lnTo>
                    <a:pt x="268" y="863"/>
                  </a:lnTo>
                  <a:lnTo>
                    <a:pt x="263" y="862"/>
                  </a:lnTo>
                  <a:lnTo>
                    <a:pt x="259" y="861"/>
                  </a:lnTo>
                  <a:lnTo>
                    <a:pt x="256" y="857"/>
                  </a:lnTo>
                  <a:lnTo>
                    <a:pt x="252" y="855"/>
                  </a:lnTo>
                  <a:lnTo>
                    <a:pt x="250" y="852"/>
                  </a:lnTo>
                  <a:lnTo>
                    <a:pt x="247" y="848"/>
                  </a:lnTo>
                  <a:lnTo>
                    <a:pt x="246" y="844"/>
                  </a:lnTo>
                  <a:lnTo>
                    <a:pt x="242" y="836"/>
                  </a:lnTo>
                  <a:lnTo>
                    <a:pt x="240" y="827"/>
                  </a:lnTo>
                  <a:lnTo>
                    <a:pt x="239" y="817"/>
                  </a:lnTo>
                  <a:lnTo>
                    <a:pt x="239" y="808"/>
                  </a:lnTo>
                  <a:lnTo>
                    <a:pt x="230" y="814"/>
                  </a:lnTo>
                  <a:lnTo>
                    <a:pt x="224" y="821"/>
                  </a:lnTo>
                  <a:lnTo>
                    <a:pt x="217" y="828"/>
                  </a:lnTo>
                  <a:lnTo>
                    <a:pt x="210" y="836"/>
                  </a:lnTo>
                  <a:lnTo>
                    <a:pt x="201" y="852"/>
                  </a:lnTo>
                  <a:lnTo>
                    <a:pt x="192" y="869"/>
                  </a:lnTo>
                  <a:lnTo>
                    <a:pt x="186" y="876"/>
                  </a:lnTo>
                  <a:lnTo>
                    <a:pt x="182" y="883"/>
                  </a:lnTo>
                  <a:lnTo>
                    <a:pt x="176" y="890"/>
                  </a:lnTo>
                  <a:lnTo>
                    <a:pt x="171" y="895"/>
                  </a:lnTo>
                  <a:lnTo>
                    <a:pt x="164" y="900"/>
                  </a:lnTo>
                  <a:lnTo>
                    <a:pt x="157" y="903"/>
                  </a:lnTo>
                  <a:lnTo>
                    <a:pt x="148" y="905"/>
                  </a:lnTo>
                  <a:lnTo>
                    <a:pt x="139" y="906"/>
                  </a:lnTo>
                  <a:lnTo>
                    <a:pt x="134" y="905"/>
                  </a:lnTo>
                  <a:lnTo>
                    <a:pt x="127" y="903"/>
                  </a:lnTo>
                  <a:lnTo>
                    <a:pt x="120" y="900"/>
                  </a:lnTo>
                  <a:lnTo>
                    <a:pt x="113" y="895"/>
                  </a:lnTo>
                  <a:lnTo>
                    <a:pt x="105" y="889"/>
                  </a:lnTo>
                  <a:lnTo>
                    <a:pt x="97" y="883"/>
                  </a:lnTo>
                  <a:lnTo>
                    <a:pt x="90" y="876"/>
                  </a:lnTo>
                  <a:lnTo>
                    <a:pt x="82" y="868"/>
                  </a:lnTo>
                  <a:lnTo>
                    <a:pt x="75" y="860"/>
                  </a:lnTo>
                  <a:lnTo>
                    <a:pt x="69" y="851"/>
                  </a:lnTo>
                  <a:lnTo>
                    <a:pt x="62" y="842"/>
                  </a:lnTo>
                  <a:lnTo>
                    <a:pt x="57" y="833"/>
                  </a:lnTo>
                  <a:lnTo>
                    <a:pt x="52" y="825"/>
                  </a:lnTo>
                  <a:lnTo>
                    <a:pt x="49" y="817"/>
                  </a:lnTo>
                  <a:lnTo>
                    <a:pt x="47" y="809"/>
                  </a:lnTo>
                  <a:lnTo>
                    <a:pt x="46" y="801"/>
                  </a:lnTo>
                  <a:lnTo>
                    <a:pt x="51" y="798"/>
                  </a:lnTo>
                  <a:lnTo>
                    <a:pt x="63" y="792"/>
                  </a:lnTo>
                  <a:lnTo>
                    <a:pt x="77" y="786"/>
                  </a:lnTo>
                  <a:lnTo>
                    <a:pt x="85" y="783"/>
                  </a:lnTo>
                  <a:lnTo>
                    <a:pt x="77" y="783"/>
                  </a:lnTo>
                  <a:lnTo>
                    <a:pt x="67" y="782"/>
                  </a:lnTo>
                  <a:lnTo>
                    <a:pt x="59" y="780"/>
                  </a:lnTo>
                  <a:lnTo>
                    <a:pt x="51" y="779"/>
                  </a:lnTo>
                  <a:lnTo>
                    <a:pt x="44" y="776"/>
                  </a:lnTo>
                  <a:lnTo>
                    <a:pt x="37" y="774"/>
                  </a:lnTo>
                  <a:lnTo>
                    <a:pt x="30" y="771"/>
                  </a:lnTo>
                  <a:lnTo>
                    <a:pt x="25" y="767"/>
                  </a:lnTo>
                  <a:lnTo>
                    <a:pt x="21" y="763"/>
                  </a:lnTo>
                  <a:lnTo>
                    <a:pt x="16" y="759"/>
                  </a:lnTo>
                  <a:lnTo>
                    <a:pt x="12" y="754"/>
                  </a:lnTo>
                  <a:lnTo>
                    <a:pt x="8" y="750"/>
                  </a:lnTo>
                  <a:lnTo>
                    <a:pt x="3" y="738"/>
                  </a:lnTo>
                  <a:lnTo>
                    <a:pt x="0" y="727"/>
                  </a:lnTo>
                  <a:lnTo>
                    <a:pt x="10" y="719"/>
                  </a:lnTo>
                  <a:lnTo>
                    <a:pt x="21" y="713"/>
                  </a:lnTo>
                  <a:lnTo>
                    <a:pt x="32" y="708"/>
                  </a:lnTo>
                  <a:lnTo>
                    <a:pt x="44" y="704"/>
                  </a:lnTo>
                  <a:lnTo>
                    <a:pt x="67" y="699"/>
                  </a:lnTo>
                  <a:lnTo>
                    <a:pt x="90" y="695"/>
                  </a:lnTo>
                  <a:lnTo>
                    <a:pt x="102" y="693"/>
                  </a:lnTo>
                  <a:lnTo>
                    <a:pt x="113" y="689"/>
                  </a:lnTo>
                  <a:lnTo>
                    <a:pt x="123" y="686"/>
                  </a:lnTo>
                  <a:lnTo>
                    <a:pt x="133" y="681"/>
                  </a:lnTo>
                  <a:lnTo>
                    <a:pt x="142" y="676"/>
                  </a:lnTo>
                  <a:lnTo>
                    <a:pt x="151" y="668"/>
                  </a:lnTo>
                  <a:lnTo>
                    <a:pt x="159" y="659"/>
                  </a:lnTo>
                  <a:lnTo>
                    <a:pt x="165" y="648"/>
                  </a:lnTo>
                  <a:lnTo>
                    <a:pt x="161" y="646"/>
                  </a:lnTo>
                  <a:lnTo>
                    <a:pt x="157" y="643"/>
                  </a:lnTo>
                  <a:lnTo>
                    <a:pt x="151" y="639"/>
                  </a:lnTo>
                  <a:lnTo>
                    <a:pt x="145" y="633"/>
                  </a:lnTo>
                  <a:lnTo>
                    <a:pt x="131" y="621"/>
                  </a:lnTo>
                  <a:lnTo>
                    <a:pt x="118" y="607"/>
                  </a:lnTo>
                  <a:lnTo>
                    <a:pt x="106" y="592"/>
                  </a:lnTo>
                  <a:lnTo>
                    <a:pt x="95" y="576"/>
                  </a:lnTo>
                  <a:lnTo>
                    <a:pt x="92" y="569"/>
                  </a:lnTo>
                  <a:lnTo>
                    <a:pt x="89" y="562"/>
                  </a:lnTo>
                  <a:lnTo>
                    <a:pt x="86" y="555"/>
                  </a:lnTo>
                  <a:lnTo>
                    <a:pt x="85" y="549"/>
                  </a:lnTo>
                  <a:lnTo>
                    <a:pt x="81" y="548"/>
                  </a:lnTo>
                  <a:lnTo>
                    <a:pt x="77" y="547"/>
                  </a:lnTo>
                  <a:lnTo>
                    <a:pt x="73" y="545"/>
                  </a:lnTo>
                  <a:lnTo>
                    <a:pt x="70" y="541"/>
                  </a:lnTo>
                  <a:lnTo>
                    <a:pt x="64" y="534"/>
                  </a:lnTo>
                  <a:lnTo>
                    <a:pt x="59" y="524"/>
                  </a:lnTo>
                  <a:lnTo>
                    <a:pt x="59" y="500"/>
                  </a:lnTo>
                  <a:lnTo>
                    <a:pt x="73" y="499"/>
                  </a:lnTo>
                  <a:lnTo>
                    <a:pt x="86" y="498"/>
                  </a:lnTo>
                  <a:lnTo>
                    <a:pt x="98" y="496"/>
                  </a:lnTo>
                  <a:lnTo>
                    <a:pt x="109" y="492"/>
                  </a:lnTo>
                  <a:lnTo>
                    <a:pt x="119" y="489"/>
                  </a:lnTo>
                  <a:lnTo>
                    <a:pt x="129" y="484"/>
                  </a:lnTo>
                  <a:lnTo>
                    <a:pt x="138" y="479"/>
                  </a:lnTo>
                  <a:lnTo>
                    <a:pt x="147" y="473"/>
                  </a:lnTo>
                  <a:lnTo>
                    <a:pt x="154" y="466"/>
                  </a:lnTo>
                  <a:lnTo>
                    <a:pt x="162" y="459"/>
                  </a:lnTo>
                  <a:lnTo>
                    <a:pt x="169" y="452"/>
                  </a:lnTo>
                  <a:lnTo>
                    <a:pt x="175" y="444"/>
                  </a:lnTo>
                  <a:lnTo>
                    <a:pt x="186" y="428"/>
                  </a:lnTo>
                  <a:lnTo>
                    <a:pt x="197" y="410"/>
                  </a:lnTo>
                  <a:lnTo>
                    <a:pt x="216" y="374"/>
                  </a:lnTo>
                  <a:lnTo>
                    <a:pt x="235" y="338"/>
                  </a:lnTo>
                  <a:lnTo>
                    <a:pt x="246" y="322"/>
                  </a:lnTo>
                  <a:lnTo>
                    <a:pt x="257" y="308"/>
                  </a:lnTo>
                  <a:lnTo>
                    <a:pt x="263" y="300"/>
                  </a:lnTo>
                  <a:lnTo>
                    <a:pt x="270" y="294"/>
                  </a:lnTo>
                  <a:lnTo>
                    <a:pt x="277" y="289"/>
                  </a:lnTo>
                  <a:lnTo>
                    <a:pt x="285" y="284"/>
                  </a:lnTo>
                  <a:lnTo>
                    <a:pt x="279" y="272"/>
                  </a:lnTo>
                  <a:lnTo>
                    <a:pt x="274" y="261"/>
                  </a:lnTo>
                  <a:lnTo>
                    <a:pt x="273" y="256"/>
                  </a:lnTo>
                  <a:lnTo>
                    <a:pt x="272" y="251"/>
                  </a:lnTo>
                  <a:lnTo>
                    <a:pt x="272" y="245"/>
                  </a:lnTo>
                  <a:lnTo>
                    <a:pt x="272" y="240"/>
                  </a:lnTo>
                  <a:lnTo>
                    <a:pt x="273" y="235"/>
                  </a:lnTo>
                  <a:lnTo>
                    <a:pt x="274" y="230"/>
                  </a:lnTo>
                  <a:lnTo>
                    <a:pt x="276" y="226"/>
                  </a:lnTo>
                  <a:lnTo>
                    <a:pt x="280" y="222"/>
                  </a:lnTo>
                  <a:lnTo>
                    <a:pt x="283" y="219"/>
                  </a:lnTo>
                  <a:lnTo>
                    <a:pt x="287" y="216"/>
                  </a:lnTo>
                  <a:lnTo>
                    <a:pt x="293" y="213"/>
                  </a:lnTo>
                  <a:lnTo>
                    <a:pt x="298" y="210"/>
                  </a:lnTo>
                  <a:lnTo>
                    <a:pt x="269" y="183"/>
                  </a:lnTo>
                  <a:lnTo>
                    <a:pt x="247" y="163"/>
                  </a:lnTo>
                  <a:lnTo>
                    <a:pt x="237" y="153"/>
                  </a:lnTo>
                  <a:lnTo>
                    <a:pt x="227" y="142"/>
                  </a:lnTo>
                  <a:lnTo>
                    <a:pt x="217" y="128"/>
                  </a:lnTo>
                  <a:lnTo>
                    <a:pt x="205" y="111"/>
                  </a:lnTo>
                  <a:lnTo>
                    <a:pt x="205" y="68"/>
                  </a:lnTo>
                  <a:lnTo>
                    <a:pt x="229" y="68"/>
                  </a:lnTo>
                  <a:lnTo>
                    <a:pt x="256" y="66"/>
                  </a:lnTo>
                  <a:lnTo>
                    <a:pt x="270" y="65"/>
                  </a:lnTo>
                  <a:lnTo>
                    <a:pt x="283" y="63"/>
                  </a:lnTo>
                  <a:lnTo>
                    <a:pt x="297" y="60"/>
                  </a:lnTo>
                  <a:lnTo>
                    <a:pt x="310" y="57"/>
                  </a:lnTo>
                  <a:lnTo>
                    <a:pt x="322" y="54"/>
                  </a:lnTo>
                  <a:lnTo>
                    <a:pt x="335" y="49"/>
                  </a:lnTo>
                  <a:lnTo>
                    <a:pt x="347" y="44"/>
                  </a:lnTo>
                  <a:lnTo>
                    <a:pt x="357" y="37"/>
                  </a:lnTo>
                  <a:lnTo>
                    <a:pt x="366" y="30"/>
                  </a:lnTo>
                  <a:lnTo>
                    <a:pt x="374" y="21"/>
                  </a:lnTo>
                  <a:lnTo>
                    <a:pt x="381" y="11"/>
                  </a:lnTo>
                  <a:lnTo>
                    <a:pt x="385"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13" name="Freeform 312"/>
            <p:cNvSpPr>
              <a:spLocks/>
            </p:cNvSpPr>
            <p:nvPr/>
          </p:nvSpPr>
          <p:spPr bwMode="auto">
            <a:xfrm>
              <a:off x="5238708" y="3724566"/>
              <a:ext cx="158750" cy="206375"/>
            </a:xfrm>
            <a:custGeom>
              <a:avLst/>
              <a:gdLst>
                <a:gd name="T0" fmla="*/ 2147483646 w 359"/>
                <a:gd name="T1" fmla="*/ 2147483646 h 394"/>
                <a:gd name="T2" fmla="*/ 2147483646 w 359"/>
                <a:gd name="T3" fmla="*/ 2147483646 h 394"/>
                <a:gd name="T4" fmla="*/ 2147483646 w 359"/>
                <a:gd name="T5" fmla="*/ 2147483646 h 394"/>
                <a:gd name="T6" fmla="*/ 2147483646 w 359"/>
                <a:gd name="T7" fmla="*/ 2147483646 h 394"/>
                <a:gd name="T8" fmla="*/ 2147483646 w 359"/>
                <a:gd name="T9" fmla="*/ 2147483646 h 394"/>
                <a:gd name="T10" fmla="*/ 2147483646 w 359"/>
                <a:gd name="T11" fmla="*/ 2147483646 h 394"/>
                <a:gd name="T12" fmla="*/ 2147483646 w 359"/>
                <a:gd name="T13" fmla="*/ 2147483646 h 394"/>
                <a:gd name="T14" fmla="*/ 0 w 359"/>
                <a:gd name="T15" fmla="*/ 2147483646 h 394"/>
                <a:gd name="T16" fmla="*/ 2147483646 w 359"/>
                <a:gd name="T17" fmla="*/ 2147483646 h 394"/>
                <a:gd name="T18" fmla="*/ 2147483646 w 359"/>
                <a:gd name="T19" fmla="*/ 2147483646 h 394"/>
                <a:gd name="T20" fmla="*/ 2147483646 w 359"/>
                <a:gd name="T21" fmla="*/ 2147483646 h 394"/>
                <a:gd name="T22" fmla="*/ 2147483646 w 359"/>
                <a:gd name="T23" fmla="*/ 2147483646 h 394"/>
                <a:gd name="T24" fmla="*/ 2147483646 w 359"/>
                <a:gd name="T25" fmla="*/ 2147483646 h 394"/>
                <a:gd name="T26" fmla="*/ 2147483646 w 359"/>
                <a:gd name="T27" fmla="*/ 2147483646 h 394"/>
                <a:gd name="T28" fmla="*/ 2147483646 w 359"/>
                <a:gd name="T29" fmla="*/ 2147483646 h 394"/>
                <a:gd name="T30" fmla="*/ 2147483646 w 359"/>
                <a:gd name="T31" fmla="*/ 2147483646 h 394"/>
                <a:gd name="T32" fmla="*/ 2147483646 w 359"/>
                <a:gd name="T33" fmla="*/ 2147483646 h 394"/>
                <a:gd name="T34" fmla="*/ 2147483646 w 359"/>
                <a:gd name="T35" fmla="*/ 2147483646 h 394"/>
                <a:gd name="T36" fmla="*/ 2147483646 w 359"/>
                <a:gd name="T37" fmla="*/ 0 h 394"/>
                <a:gd name="T38" fmla="*/ 2147483646 w 359"/>
                <a:gd name="T39" fmla="*/ 2147483646 h 394"/>
                <a:gd name="T40" fmla="*/ 2147483646 w 359"/>
                <a:gd name="T41" fmla="*/ 2147483646 h 394"/>
                <a:gd name="T42" fmla="*/ 2147483646 w 359"/>
                <a:gd name="T43" fmla="*/ 2147483646 h 394"/>
                <a:gd name="T44" fmla="*/ 2147483646 w 359"/>
                <a:gd name="T45" fmla="*/ 2147483646 h 394"/>
                <a:gd name="T46" fmla="*/ 2147483646 w 359"/>
                <a:gd name="T47" fmla="*/ 2147483646 h 394"/>
                <a:gd name="T48" fmla="*/ 2147483646 w 359"/>
                <a:gd name="T49" fmla="*/ 2147483646 h 394"/>
                <a:gd name="T50" fmla="*/ 2147483646 w 359"/>
                <a:gd name="T51" fmla="*/ 2147483646 h 394"/>
                <a:gd name="T52" fmla="*/ 2147483646 w 359"/>
                <a:gd name="T53" fmla="*/ 2147483646 h 394"/>
                <a:gd name="T54" fmla="*/ 2147483646 w 359"/>
                <a:gd name="T55" fmla="*/ 2147483646 h 394"/>
                <a:gd name="T56" fmla="*/ 2147483646 w 359"/>
                <a:gd name="T57" fmla="*/ 2147483646 h 394"/>
                <a:gd name="T58" fmla="*/ 2147483646 w 359"/>
                <a:gd name="T59" fmla="*/ 2147483646 h 394"/>
                <a:gd name="T60" fmla="*/ 2147483646 w 359"/>
                <a:gd name="T61" fmla="*/ 2147483646 h 394"/>
                <a:gd name="T62" fmla="*/ 2147483646 w 359"/>
                <a:gd name="T63" fmla="*/ 2147483646 h 394"/>
                <a:gd name="T64" fmla="*/ 2147483646 w 359"/>
                <a:gd name="T65" fmla="*/ 2147483646 h 394"/>
                <a:gd name="T66" fmla="*/ 2147483646 w 359"/>
                <a:gd name="T67" fmla="*/ 2147483646 h 394"/>
                <a:gd name="T68" fmla="*/ 2147483646 w 359"/>
                <a:gd name="T69" fmla="*/ 2147483646 h 394"/>
                <a:gd name="T70" fmla="*/ 2147483646 w 359"/>
                <a:gd name="T71" fmla="*/ 2147483646 h 394"/>
                <a:gd name="T72" fmla="*/ 2147483646 w 359"/>
                <a:gd name="T73" fmla="*/ 2147483646 h 394"/>
                <a:gd name="T74" fmla="*/ 2147483646 w 359"/>
                <a:gd name="T75" fmla="*/ 2147483646 h 394"/>
                <a:gd name="T76" fmla="*/ 2147483646 w 359"/>
                <a:gd name="T77" fmla="*/ 2147483646 h 394"/>
                <a:gd name="T78" fmla="*/ 2147483646 w 359"/>
                <a:gd name="T79" fmla="*/ 2147483646 h 394"/>
                <a:gd name="T80" fmla="*/ 2147483646 w 359"/>
                <a:gd name="T81" fmla="*/ 2147483646 h 394"/>
                <a:gd name="T82" fmla="*/ 2147483646 w 359"/>
                <a:gd name="T83" fmla="*/ 2147483646 h 394"/>
                <a:gd name="T84" fmla="*/ 2147483646 w 359"/>
                <a:gd name="T85" fmla="*/ 2147483646 h 394"/>
                <a:gd name="T86" fmla="*/ 2147483646 w 359"/>
                <a:gd name="T87" fmla="*/ 2147483646 h 394"/>
                <a:gd name="T88" fmla="*/ 2147483646 w 359"/>
                <a:gd name="T89" fmla="*/ 2147483646 h 394"/>
                <a:gd name="T90" fmla="*/ 2147483646 w 359"/>
                <a:gd name="T91" fmla="*/ 2147483646 h 394"/>
                <a:gd name="T92" fmla="*/ 2147483646 w 359"/>
                <a:gd name="T93" fmla="*/ 2147483646 h 394"/>
                <a:gd name="T94" fmla="*/ 2147483646 w 359"/>
                <a:gd name="T95" fmla="*/ 2147483646 h 394"/>
                <a:gd name="T96" fmla="*/ 2147483646 w 359"/>
                <a:gd name="T97" fmla="*/ 2147483646 h 394"/>
                <a:gd name="T98" fmla="*/ 2147483646 w 359"/>
                <a:gd name="T99" fmla="*/ 2147483646 h 394"/>
                <a:gd name="T100" fmla="*/ 2147483646 w 359"/>
                <a:gd name="T101" fmla="*/ 2147483646 h 394"/>
                <a:gd name="T102" fmla="*/ 2147483646 w 359"/>
                <a:gd name="T103" fmla="*/ 2147483646 h 394"/>
                <a:gd name="T104" fmla="*/ 2147483646 w 359"/>
                <a:gd name="T105" fmla="*/ 2147483646 h 394"/>
                <a:gd name="T106" fmla="*/ 2147483646 w 359"/>
                <a:gd name="T107" fmla="*/ 2147483646 h 394"/>
                <a:gd name="T108" fmla="*/ 2147483646 w 359"/>
                <a:gd name="T109" fmla="*/ 2147483646 h 394"/>
                <a:gd name="T110" fmla="*/ 2147483646 w 359"/>
                <a:gd name="T111" fmla="*/ 2147483646 h 394"/>
                <a:gd name="T112" fmla="*/ 2147483646 w 359"/>
                <a:gd name="T113" fmla="*/ 2147483646 h 394"/>
                <a:gd name="T114" fmla="*/ 2147483646 w 359"/>
                <a:gd name="T115" fmla="*/ 2147483646 h 39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59" h="394">
                  <a:moveTo>
                    <a:pt x="53" y="394"/>
                  </a:moveTo>
                  <a:lnTo>
                    <a:pt x="53" y="382"/>
                  </a:lnTo>
                  <a:lnTo>
                    <a:pt x="53" y="370"/>
                  </a:lnTo>
                  <a:lnTo>
                    <a:pt x="53" y="358"/>
                  </a:lnTo>
                  <a:lnTo>
                    <a:pt x="53" y="346"/>
                  </a:lnTo>
                  <a:lnTo>
                    <a:pt x="53" y="333"/>
                  </a:lnTo>
                  <a:lnTo>
                    <a:pt x="52" y="322"/>
                  </a:lnTo>
                  <a:lnTo>
                    <a:pt x="50" y="312"/>
                  </a:lnTo>
                  <a:lnTo>
                    <a:pt x="46" y="302"/>
                  </a:lnTo>
                  <a:lnTo>
                    <a:pt x="43" y="293"/>
                  </a:lnTo>
                  <a:lnTo>
                    <a:pt x="40" y="284"/>
                  </a:lnTo>
                  <a:lnTo>
                    <a:pt x="35" y="277"/>
                  </a:lnTo>
                  <a:lnTo>
                    <a:pt x="32" y="270"/>
                  </a:lnTo>
                  <a:lnTo>
                    <a:pt x="13" y="245"/>
                  </a:lnTo>
                  <a:lnTo>
                    <a:pt x="0" y="222"/>
                  </a:lnTo>
                  <a:lnTo>
                    <a:pt x="0" y="185"/>
                  </a:lnTo>
                  <a:lnTo>
                    <a:pt x="27" y="185"/>
                  </a:lnTo>
                  <a:lnTo>
                    <a:pt x="33" y="181"/>
                  </a:lnTo>
                  <a:lnTo>
                    <a:pt x="38" y="174"/>
                  </a:lnTo>
                  <a:lnTo>
                    <a:pt x="40" y="169"/>
                  </a:lnTo>
                  <a:lnTo>
                    <a:pt x="41" y="163"/>
                  </a:lnTo>
                  <a:lnTo>
                    <a:pt x="41" y="150"/>
                  </a:lnTo>
                  <a:lnTo>
                    <a:pt x="40" y="136"/>
                  </a:lnTo>
                  <a:lnTo>
                    <a:pt x="38" y="107"/>
                  </a:lnTo>
                  <a:lnTo>
                    <a:pt x="32" y="79"/>
                  </a:lnTo>
                  <a:lnTo>
                    <a:pt x="31" y="65"/>
                  </a:lnTo>
                  <a:lnTo>
                    <a:pt x="31" y="52"/>
                  </a:lnTo>
                  <a:lnTo>
                    <a:pt x="32" y="47"/>
                  </a:lnTo>
                  <a:lnTo>
                    <a:pt x="34" y="41"/>
                  </a:lnTo>
                  <a:lnTo>
                    <a:pt x="36" y="36"/>
                  </a:lnTo>
                  <a:lnTo>
                    <a:pt x="40" y="31"/>
                  </a:lnTo>
                  <a:lnTo>
                    <a:pt x="120" y="31"/>
                  </a:lnTo>
                  <a:lnTo>
                    <a:pt x="120" y="27"/>
                  </a:lnTo>
                  <a:lnTo>
                    <a:pt x="122" y="22"/>
                  </a:lnTo>
                  <a:lnTo>
                    <a:pt x="124" y="18"/>
                  </a:lnTo>
                  <a:lnTo>
                    <a:pt x="128" y="14"/>
                  </a:lnTo>
                  <a:lnTo>
                    <a:pt x="133" y="6"/>
                  </a:lnTo>
                  <a:lnTo>
                    <a:pt x="140" y="0"/>
                  </a:lnTo>
                  <a:lnTo>
                    <a:pt x="141" y="9"/>
                  </a:lnTo>
                  <a:lnTo>
                    <a:pt x="142" y="18"/>
                  </a:lnTo>
                  <a:lnTo>
                    <a:pt x="143" y="22"/>
                  </a:lnTo>
                  <a:lnTo>
                    <a:pt x="142" y="26"/>
                  </a:lnTo>
                  <a:lnTo>
                    <a:pt x="142" y="29"/>
                  </a:lnTo>
                  <a:lnTo>
                    <a:pt x="140" y="31"/>
                  </a:lnTo>
                  <a:lnTo>
                    <a:pt x="153" y="31"/>
                  </a:lnTo>
                  <a:lnTo>
                    <a:pt x="168" y="31"/>
                  </a:lnTo>
                  <a:lnTo>
                    <a:pt x="180" y="31"/>
                  </a:lnTo>
                  <a:lnTo>
                    <a:pt x="186" y="31"/>
                  </a:lnTo>
                  <a:lnTo>
                    <a:pt x="202" y="34"/>
                  </a:lnTo>
                  <a:lnTo>
                    <a:pt x="214" y="38"/>
                  </a:lnTo>
                  <a:lnTo>
                    <a:pt x="224" y="43"/>
                  </a:lnTo>
                  <a:lnTo>
                    <a:pt x="233" y="49"/>
                  </a:lnTo>
                  <a:lnTo>
                    <a:pt x="240" y="53"/>
                  </a:lnTo>
                  <a:lnTo>
                    <a:pt x="246" y="58"/>
                  </a:lnTo>
                  <a:lnTo>
                    <a:pt x="252" y="60"/>
                  </a:lnTo>
                  <a:lnTo>
                    <a:pt x="259" y="61"/>
                  </a:lnTo>
                  <a:lnTo>
                    <a:pt x="264" y="61"/>
                  </a:lnTo>
                  <a:lnTo>
                    <a:pt x="268" y="59"/>
                  </a:lnTo>
                  <a:lnTo>
                    <a:pt x="271" y="57"/>
                  </a:lnTo>
                  <a:lnTo>
                    <a:pt x="275" y="54"/>
                  </a:lnTo>
                  <a:lnTo>
                    <a:pt x="280" y="46"/>
                  </a:lnTo>
                  <a:lnTo>
                    <a:pt x="286" y="37"/>
                  </a:lnTo>
                  <a:lnTo>
                    <a:pt x="300" y="44"/>
                  </a:lnTo>
                  <a:lnTo>
                    <a:pt x="312" y="52"/>
                  </a:lnTo>
                  <a:lnTo>
                    <a:pt x="319" y="55"/>
                  </a:lnTo>
                  <a:lnTo>
                    <a:pt x="325" y="59"/>
                  </a:lnTo>
                  <a:lnTo>
                    <a:pt x="332" y="61"/>
                  </a:lnTo>
                  <a:lnTo>
                    <a:pt x="338" y="61"/>
                  </a:lnTo>
                  <a:lnTo>
                    <a:pt x="359" y="148"/>
                  </a:lnTo>
                  <a:lnTo>
                    <a:pt x="353" y="161"/>
                  </a:lnTo>
                  <a:lnTo>
                    <a:pt x="346" y="173"/>
                  </a:lnTo>
                  <a:lnTo>
                    <a:pt x="338" y="185"/>
                  </a:lnTo>
                  <a:lnTo>
                    <a:pt x="331" y="195"/>
                  </a:lnTo>
                  <a:lnTo>
                    <a:pt x="323" y="206"/>
                  </a:lnTo>
                  <a:lnTo>
                    <a:pt x="318" y="218"/>
                  </a:lnTo>
                  <a:lnTo>
                    <a:pt x="315" y="224"/>
                  </a:lnTo>
                  <a:lnTo>
                    <a:pt x="314" y="231"/>
                  </a:lnTo>
                  <a:lnTo>
                    <a:pt x="313" y="239"/>
                  </a:lnTo>
                  <a:lnTo>
                    <a:pt x="312" y="247"/>
                  </a:lnTo>
                  <a:lnTo>
                    <a:pt x="313" y="255"/>
                  </a:lnTo>
                  <a:lnTo>
                    <a:pt x="316" y="263"/>
                  </a:lnTo>
                  <a:lnTo>
                    <a:pt x="321" y="273"/>
                  </a:lnTo>
                  <a:lnTo>
                    <a:pt x="325" y="283"/>
                  </a:lnTo>
                  <a:lnTo>
                    <a:pt x="331" y="293"/>
                  </a:lnTo>
                  <a:lnTo>
                    <a:pt x="335" y="302"/>
                  </a:lnTo>
                  <a:lnTo>
                    <a:pt x="337" y="309"/>
                  </a:lnTo>
                  <a:lnTo>
                    <a:pt x="338" y="315"/>
                  </a:lnTo>
                  <a:lnTo>
                    <a:pt x="337" y="321"/>
                  </a:lnTo>
                  <a:lnTo>
                    <a:pt x="332" y="331"/>
                  </a:lnTo>
                  <a:lnTo>
                    <a:pt x="330" y="337"/>
                  </a:lnTo>
                  <a:lnTo>
                    <a:pt x="327" y="343"/>
                  </a:lnTo>
                  <a:lnTo>
                    <a:pt x="326" y="351"/>
                  </a:lnTo>
                  <a:lnTo>
                    <a:pt x="325" y="358"/>
                  </a:lnTo>
                  <a:lnTo>
                    <a:pt x="319" y="358"/>
                  </a:lnTo>
                  <a:lnTo>
                    <a:pt x="313" y="357"/>
                  </a:lnTo>
                  <a:lnTo>
                    <a:pt x="308" y="356"/>
                  </a:lnTo>
                  <a:lnTo>
                    <a:pt x="304" y="354"/>
                  </a:lnTo>
                  <a:lnTo>
                    <a:pt x="298" y="350"/>
                  </a:lnTo>
                  <a:lnTo>
                    <a:pt x="292" y="346"/>
                  </a:lnTo>
                  <a:lnTo>
                    <a:pt x="287" y="340"/>
                  </a:lnTo>
                  <a:lnTo>
                    <a:pt x="280" y="336"/>
                  </a:lnTo>
                  <a:lnTo>
                    <a:pt x="277" y="335"/>
                  </a:lnTo>
                  <a:lnTo>
                    <a:pt x="271" y="334"/>
                  </a:lnTo>
                  <a:lnTo>
                    <a:pt x="266" y="333"/>
                  </a:lnTo>
                  <a:lnTo>
                    <a:pt x="259" y="333"/>
                  </a:lnTo>
                  <a:lnTo>
                    <a:pt x="246" y="333"/>
                  </a:lnTo>
                  <a:lnTo>
                    <a:pt x="234" y="334"/>
                  </a:lnTo>
                  <a:lnTo>
                    <a:pt x="221" y="336"/>
                  </a:lnTo>
                  <a:lnTo>
                    <a:pt x="208" y="338"/>
                  </a:lnTo>
                  <a:lnTo>
                    <a:pt x="181" y="343"/>
                  </a:lnTo>
                  <a:lnTo>
                    <a:pt x="155" y="351"/>
                  </a:lnTo>
                  <a:lnTo>
                    <a:pt x="131" y="359"/>
                  </a:lnTo>
                  <a:lnTo>
                    <a:pt x="107" y="367"/>
                  </a:lnTo>
                  <a:lnTo>
                    <a:pt x="86" y="375"/>
                  </a:lnTo>
                  <a:lnTo>
                    <a:pt x="66" y="382"/>
                  </a:lnTo>
                  <a:lnTo>
                    <a:pt x="53" y="394"/>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14" name="Freeform 313"/>
            <p:cNvSpPr>
              <a:spLocks/>
            </p:cNvSpPr>
            <p:nvPr/>
          </p:nvSpPr>
          <p:spPr bwMode="auto">
            <a:xfrm>
              <a:off x="6307095" y="3919828"/>
              <a:ext cx="192088" cy="271463"/>
            </a:xfrm>
            <a:custGeom>
              <a:avLst/>
              <a:gdLst>
                <a:gd name="T0" fmla="*/ 2147483646 w 449"/>
                <a:gd name="T1" fmla="*/ 2147483646 h 523"/>
                <a:gd name="T2" fmla="*/ 2147483646 w 449"/>
                <a:gd name="T3" fmla="*/ 2147483646 h 523"/>
                <a:gd name="T4" fmla="*/ 2147483646 w 449"/>
                <a:gd name="T5" fmla="*/ 2147483646 h 523"/>
                <a:gd name="T6" fmla="*/ 2147483646 w 449"/>
                <a:gd name="T7" fmla="*/ 2147483646 h 523"/>
                <a:gd name="T8" fmla="*/ 2147483646 w 449"/>
                <a:gd name="T9" fmla="*/ 2147483646 h 523"/>
                <a:gd name="T10" fmla="*/ 2147483646 w 449"/>
                <a:gd name="T11" fmla="*/ 2147483646 h 523"/>
                <a:gd name="T12" fmla="*/ 2147483646 w 449"/>
                <a:gd name="T13" fmla="*/ 2147483646 h 523"/>
                <a:gd name="T14" fmla="*/ 2147483646 w 449"/>
                <a:gd name="T15" fmla="*/ 2147483646 h 523"/>
                <a:gd name="T16" fmla="*/ 2147483646 w 449"/>
                <a:gd name="T17" fmla="*/ 2147483646 h 523"/>
                <a:gd name="T18" fmla="*/ 2147483646 w 449"/>
                <a:gd name="T19" fmla="*/ 2147483646 h 523"/>
                <a:gd name="T20" fmla="*/ 2147483646 w 449"/>
                <a:gd name="T21" fmla="*/ 2147483646 h 523"/>
                <a:gd name="T22" fmla="*/ 2147483646 w 449"/>
                <a:gd name="T23" fmla="*/ 2147483646 h 523"/>
                <a:gd name="T24" fmla="*/ 2147483646 w 449"/>
                <a:gd name="T25" fmla="*/ 2147483646 h 523"/>
                <a:gd name="T26" fmla="*/ 2147483646 w 449"/>
                <a:gd name="T27" fmla="*/ 2147483646 h 523"/>
                <a:gd name="T28" fmla="*/ 2147483646 w 449"/>
                <a:gd name="T29" fmla="*/ 2147483646 h 523"/>
                <a:gd name="T30" fmla="*/ 2147483646 w 449"/>
                <a:gd name="T31" fmla="*/ 2147483646 h 523"/>
                <a:gd name="T32" fmla="*/ 2147483646 w 449"/>
                <a:gd name="T33" fmla="*/ 2147483646 h 523"/>
                <a:gd name="T34" fmla="*/ 2147483646 w 449"/>
                <a:gd name="T35" fmla="*/ 2147483646 h 523"/>
                <a:gd name="T36" fmla="*/ 2147483646 w 449"/>
                <a:gd name="T37" fmla="*/ 2147483646 h 523"/>
                <a:gd name="T38" fmla="*/ 2147483646 w 449"/>
                <a:gd name="T39" fmla="*/ 2147483646 h 523"/>
                <a:gd name="T40" fmla="*/ 2147483646 w 449"/>
                <a:gd name="T41" fmla="*/ 2147483646 h 523"/>
                <a:gd name="T42" fmla="*/ 2147483646 w 449"/>
                <a:gd name="T43" fmla="*/ 2147483646 h 523"/>
                <a:gd name="T44" fmla="*/ 2147483646 w 449"/>
                <a:gd name="T45" fmla="*/ 2147483646 h 523"/>
                <a:gd name="T46" fmla="*/ 2147483646 w 449"/>
                <a:gd name="T47" fmla="*/ 2147483646 h 523"/>
                <a:gd name="T48" fmla="*/ 2147483646 w 449"/>
                <a:gd name="T49" fmla="*/ 2147483646 h 523"/>
                <a:gd name="T50" fmla="*/ 2147483646 w 449"/>
                <a:gd name="T51" fmla="*/ 0 h 523"/>
                <a:gd name="T52" fmla="*/ 2147483646 w 449"/>
                <a:gd name="T53" fmla="*/ 0 h 523"/>
                <a:gd name="T54" fmla="*/ 2147483646 w 449"/>
                <a:gd name="T55" fmla="*/ 0 h 523"/>
                <a:gd name="T56" fmla="*/ 2147483646 w 449"/>
                <a:gd name="T57" fmla="*/ 2147483646 h 523"/>
                <a:gd name="T58" fmla="*/ 2147483646 w 449"/>
                <a:gd name="T59" fmla="*/ 2147483646 h 523"/>
                <a:gd name="T60" fmla="*/ 2147483646 w 449"/>
                <a:gd name="T61" fmla="*/ 2147483646 h 523"/>
                <a:gd name="T62" fmla="*/ 2147483646 w 449"/>
                <a:gd name="T63" fmla="*/ 2147483646 h 523"/>
                <a:gd name="T64" fmla="*/ 2147483646 w 449"/>
                <a:gd name="T65" fmla="*/ 2147483646 h 523"/>
                <a:gd name="T66" fmla="*/ 2147483646 w 449"/>
                <a:gd name="T67" fmla="*/ 2147483646 h 523"/>
                <a:gd name="T68" fmla="*/ 2147483646 w 449"/>
                <a:gd name="T69" fmla="*/ 2147483646 h 523"/>
                <a:gd name="T70" fmla="*/ 2147483646 w 449"/>
                <a:gd name="T71" fmla="*/ 2147483646 h 523"/>
                <a:gd name="T72" fmla="*/ 2147483646 w 449"/>
                <a:gd name="T73" fmla="*/ 2147483646 h 523"/>
                <a:gd name="T74" fmla="*/ 2147483646 w 449"/>
                <a:gd name="T75" fmla="*/ 2147483646 h 523"/>
                <a:gd name="T76" fmla="*/ 2147483646 w 449"/>
                <a:gd name="T77" fmla="*/ 2147483646 h 523"/>
                <a:gd name="T78" fmla="*/ 2147483646 w 449"/>
                <a:gd name="T79" fmla="*/ 2147483646 h 523"/>
                <a:gd name="T80" fmla="*/ 2147483646 w 449"/>
                <a:gd name="T81" fmla="*/ 2147483646 h 523"/>
                <a:gd name="T82" fmla="*/ 2147483646 w 449"/>
                <a:gd name="T83" fmla="*/ 2147483646 h 523"/>
                <a:gd name="T84" fmla="*/ 2147483646 w 449"/>
                <a:gd name="T85" fmla="*/ 2147483646 h 523"/>
                <a:gd name="T86" fmla="*/ 2147483646 w 449"/>
                <a:gd name="T87" fmla="*/ 2147483646 h 523"/>
                <a:gd name="T88" fmla="*/ 2147483646 w 449"/>
                <a:gd name="T89" fmla="*/ 2147483646 h 523"/>
                <a:gd name="T90" fmla="*/ 2147483646 w 449"/>
                <a:gd name="T91" fmla="*/ 2147483646 h 523"/>
                <a:gd name="T92" fmla="*/ 2147483646 w 449"/>
                <a:gd name="T93" fmla="*/ 2147483646 h 523"/>
                <a:gd name="T94" fmla="*/ 2147483646 w 449"/>
                <a:gd name="T95" fmla="*/ 2147483646 h 523"/>
                <a:gd name="T96" fmla="*/ 2147483646 w 449"/>
                <a:gd name="T97" fmla="*/ 2147483646 h 523"/>
                <a:gd name="T98" fmla="*/ 2147483646 w 449"/>
                <a:gd name="T99" fmla="*/ 2147483646 h 523"/>
                <a:gd name="T100" fmla="*/ 2147483646 w 449"/>
                <a:gd name="T101" fmla="*/ 2147483646 h 523"/>
                <a:gd name="T102" fmla="*/ 2147483646 w 449"/>
                <a:gd name="T103" fmla="*/ 2147483646 h 523"/>
                <a:gd name="T104" fmla="*/ 2147483646 w 449"/>
                <a:gd name="T105" fmla="*/ 2147483646 h 523"/>
                <a:gd name="T106" fmla="*/ 2147483646 w 449"/>
                <a:gd name="T107" fmla="*/ 2147483646 h 523"/>
                <a:gd name="T108" fmla="*/ 2147483646 w 449"/>
                <a:gd name="T109" fmla="*/ 2147483646 h 52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9" h="523">
                  <a:moveTo>
                    <a:pt x="410" y="370"/>
                  </a:moveTo>
                  <a:lnTo>
                    <a:pt x="410" y="105"/>
                  </a:lnTo>
                  <a:lnTo>
                    <a:pt x="407" y="102"/>
                  </a:lnTo>
                  <a:lnTo>
                    <a:pt x="405" y="98"/>
                  </a:lnTo>
                  <a:lnTo>
                    <a:pt x="405" y="95"/>
                  </a:lnTo>
                  <a:lnTo>
                    <a:pt x="408" y="92"/>
                  </a:lnTo>
                  <a:lnTo>
                    <a:pt x="413" y="84"/>
                  </a:lnTo>
                  <a:lnTo>
                    <a:pt x="422" y="77"/>
                  </a:lnTo>
                  <a:lnTo>
                    <a:pt x="432" y="70"/>
                  </a:lnTo>
                  <a:lnTo>
                    <a:pt x="441" y="60"/>
                  </a:lnTo>
                  <a:lnTo>
                    <a:pt x="444" y="55"/>
                  </a:lnTo>
                  <a:lnTo>
                    <a:pt x="447" y="50"/>
                  </a:lnTo>
                  <a:lnTo>
                    <a:pt x="448" y="44"/>
                  </a:lnTo>
                  <a:lnTo>
                    <a:pt x="449" y="37"/>
                  </a:lnTo>
                  <a:lnTo>
                    <a:pt x="438" y="37"/>
                  </a:lnTo>
                  <a:lnTo>
                    <a:pt x="432" y="34"/>
                  </a:lnTo>
                  <a:lnTo>
                    <a:pt x="426" y="32"/>
                  </a:lnTo>
                  <a:lnTo>
                    <a:pt x="422" y="27"/>
                  </a:lnTo>
                  <a:lnTo>
                    <a:pt x="418" y="24"/>
                  </a:lnTo>
                  <a:lnTo>
                    <a:pt x="411" y="21"/>
                  </a:lnTo>
                  <a:lnTo>
                    <a:pt x="402" y="19"/>
                  </a:lnTo>
                  <a:lnTo>
                    <a:pt x="390" y="18"/>
                  </a:lnTo>
                  <a:lnTo>
                    <a:pt x="382" y="19"/>
                  </a:lnTo>
                  <a:lnTo>
                    <a:pt x="377" y="20"/>
                  </a:lnTo>
                  <a:lnTo>
                    <a:pt x="371" y="22"/>
                  </a:lnTo>
                  <a:lnTo>
                    <a:pt x="368" y="24"/>
                  </a:lnTo>
                  <a:lnTo>
                    <a:pt x="360" y="31"/>
                  </a:lnTo>
                  <a:lnTo>
                    <a:pt x="355" y="37"/>
                  </a:lnTo>
                  <a:lnTo>
                    <a:pt x="348" y="44"/>
                  </a:lnTo>
                  <a:lnTo>
                    <a:pt x="340" y="50"/>
                  </a:lnTo>
                  <a:lnTo>
                    <a:pt x="333" y="52"/>
                  </a:lnTo>
                  <a:lnTo>
                    <a:pt x="326" y="54"/>
                  </a:lnTo>
                  <a:lnTo>
                    <a:pt x="319" y="55"/>
                  </a:lnTo>
                  <a:lnTo>
                    <a:pt x="310" y="55"/>
                  </a:lnTo>
                  <a:lnTo>
                    <a:pt x="298" y="55"/>
                  </a:lnTo>
                  <a:lnTo>
                    <a:pt x="287" y="54"/>
                  </a:lnTo>
                  <a:lnTo>
                    <a:pt x="277" y="52"/>
                  </a:lnTo>
                  <a:lnTo>
                    <a:pt x="267" y="50"/>
                  </a:lnTo>
                  <a:lnTo>
                    <a:pt x="251" y="43"/>
                  </a:lnTo>
                  <a:lnTo>
                    <a:pt x="235" y="36"/>
                  </a:lnTo>
                  <a:lnTo>
                    <a:pt x="220" y="27"/>
                  </a:lnTo>
                  <a:lnTo>
                    <a:pt x="206" y="19"/>
                  </a:lnTo>
                  <a:lnTo>
                    <a:pt x="197" y="15"/>
                  </a:lnTo>
                  <a:lnTo>
                    <a:pt x="189" y="12"/>
                  </a:lnTo>
                  <a:lnTo>
                    <a:pt x="180" y="9"/>
                  </a:lnTo>
                  <a:lnTo>
                    <a:pt x="170" y="6"/>
                  </a:lnTo>
                  <a:lnTo>
                    <a:pt x="152" y="7"/>
                  </a:lnTo>
                  <a:lnTo>
                    <a:pt x="134" y="8"/>
                  </a:lnTo>
                  <a:lnTo>
                    <a:pt x="127" y="7"/>
                  </a:lnTo>
                  <a:lnTo>
                    <a:pt x="119" y="6"/>
                  </a:lnTo>
                  <a:lnTo>
                    <a:pt x="111" y="4"/>
                  </a:lnTo>
                  <a:lnTo>
                    <a:pt x="103" y="0"/>
                  </a:lnTo>
                  <a:lnTo>
                    <a:pt x="80" y="0"/>
                  </a:lnTo>
                  <a:lnTo>
                    <a:pt x="52" y="0"/>
                  </a:lnTo>
                  <a:lnTo>
                    <a:pt x="24" y="0"/>
                  </a:lnTo>
                  <a:lnTo>
                    <a:pt x="5" y="0"/>
                  </a:lnTo>
                  <a:lnTo>
                    <a:pt x="5" y="7"/>
                  </a:lnTo>
                  <a:lnTo>
                    <a:pt x="5" y="18"/>
                  </a:lnTo>
                  <a:lnTo>
                    <a:pt x="5" y="29"/>
                  </a:lnTo>
                  <a:lnTo>
                    <a:pt x="5" y="37"/>
                  </a:lnTo>
                  <a:lnTo>
                    <a:pt x="9" y="47"/>
                  </a:lnTo>
                  <a:lnTo>
                    <a:pt x="15" y="60"/>
                  </a:lnTo>
                  <a:lnTo>
                    <a:pt x="19" y="74"/>
                  </a:lnTo>
                  <a:lnTo>
                    <a:pt x="23" y="91"/>
                  </a:lnTo>
                  <a:lnTo>
                    <a:pt x="28" y="109"/>
                  </a:lnTo>
                  <a:lnTo>
                    <a:pt x="31" y="128"/>
                  </a:lnTo>
                  <a:lnTo>
                    <a:pt x="34" y="150"/>
                  </a:lnTo>
                  <a:lnTo>
                    <a:pt x="38" y="172"/>
                  </a:lnTo>
                  <a:lnTo>
                    <a:pt x="38" y="190"/>
                  </a:lnTo>
                  <a:lnTo>
                    <a:pt x="37" y="206"/>
                  </a:lnTo>
                  <a:lnTo>
                    <a:pt x="33" y="219"/>
                  </a:lnTo>
                  <a:lnTo>
                    <a:pt x="29" y="230"/>
                  </a:lnTo>
                  <a:lnTo>
                    <a:pt x="18" y="249"/>
                  </a:lnTo>
                  <a:lnTo>
                    <a:pt x="7" y="269"/>
                  </a:lnTo>
                  <a:lnTo>
                    <a:pt x="17" y="284"/>
                  </a:lnTo>
                  <a:lnTo>
                    <a:pt x="10" y="321"/>
                  </a:lnTo>
                  <a:lnTo>
                    <a:pt x="0" y="328"/>
                  </a:lnTo>
                  <a:lnTo>
                    <a:pt x="28" y="339"/>
                  </a:lnTo>
                  <a:lnTo>
                    <a:pt x="55" y="352"/>
                  </a:lnTo>
                  <a:lnTo>
                    <a:pt x="84" y="367"/>
                  </a:lnTo>
                  <a:lnTo>
                    <a:pt x="111" y="381"/>
                  </a:lnTo>
                  <a:lnTo>
                    <a:pt x="136" y="396"/>
                  </a:lnTo>
                  <a:lnTo>
                    <a:pt x="159" y="411"/>
                  </a:lnTo>
                  <a:lnTo>
                    <a:pt x="170" y="420"/>
                  </a:lnTo>
                  <a:lnTo>
                    <a:pt x="180" y="428"/>
                  </a:lnTo>
                  <a:lnTo>
                    <a:pt x="189" y="436"/>
                  </a:lnTo>
                  <a:lnTo>
                    <a:pt x="197" y="444"/>
                  </a:lnTo>
                  <a:lnTo>
                    <a:pt x="198" y="451"/>
                  </a:lnTo>
                  <a:lnTo>
                    <a:pt x="199" y="457"/>
                  </a:lnTo>
                  <a:lnTo>
                    <a:pt x="201" y="464"/>
                  </a:lnTo>
                  <a:lnTo>
                    <a:pt x="205" y="471"/>
                  </a:lnTo>
                  <a:lnTo>
                    <a:pt x="209" y="479"/>
                  </a:lnTo>
                  <a:lnTo>
                    <a:pt x="214" y="486"/>
                  </a:lnTo>
                  <a:lnTo>
                    <a:pt x="220" y="492"/>
                  </a:lnTo>
                  <a:lnTo>
                    <a:pt x="226" y="498"/>
                  </a:lnTo>
                  <a:lnTo>
                    <a:pt x="233" y="503"/>
                  </a:lnTo>
                  <a:lnTo>
                    <a:pt x="240" y="508"/>
                  </a:lnTo>
                  <a:lnTo>
                    <a:pt x="247" y="512"/>
                  </a:lnTo>
                  <a:lnTo>
                    <a:pt x="256" y="516"/>
                  </a:lnTo>
                  <a:lnTo>
                    <a:pt x="264" y="519"/>
                  </a:lnTo>
                  <a:lnTo>
                    <a:pt x="273" y="521"/>
                  </a:lnTo>
                  <a:lnTo>
                    <a:pt x="281" y="523"/>
                  </a:lnTo>
                  <a:lnTo>
                    <a:pt x="290" y="523"/>
                  </a:lnTo>
                  <a:lnTo>
                    <a:pt x="304" y="502"/>
                  </a:lnTo>
                  <a:lnTo>
                    <a:pt x="320" y="482"/>
                  </a:lnTo>
                  <a:lnTo>
                    <a:pt x="335" y="462"/>
                  </a:lnTo>
                  <a:lnTo>
                    <a:pt x="349" y="444"/>
                  </a:lnTo>
                  <a:lnTo>
                    <a:pt x="365" y="427"/>
                  </a:lnTo>
                  <a:lnTo>
                    <a:pt x="379" y="408"/>
                  </a:lnTo>
                  <a:lnTo>
                    <a:pt x="394" y="390"/>
                  </a:lnTo>
                  <a:lnTo>
                    <a:pt x="410" y="37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15" name="Freeform 314"/>
            <p:cNvSpPr>
              <a:spLocks/>
            </p:cNvSpPr>
            <p:nvPr/>
          </p:nvSpPr>
          <p:spPr bwMode="auto">
            <a:xfrm>
              <a:off x="6289633" y="3005428"/>
              <a:ext cx="101600" cy="130175"/>
            </a:xfrm>
            <a:custGeom>
              <a:avLst/>
              <a:gdLst>
                <a:gd name="T0" fmla="*/ 2147483646 w 226"/>
                <a:gd name="T1" fmla="*/ 2147483646 h 246"/>
                <a:gd name="T2" fmla="*/ 2147483646 w 226"/>
                <a:gd name="T3" fmla="*/ 2147483646 h 246"/>
                <a:gd name="T4" fmla="*/ 2147483646 w 226"/>
                <a:gd name="T5" fmla="*/ 2147483646 h 246"/>
                <a:gd name="T6" fmla="*/ 2147483646 w 226"/>
                <a:gd name="T7" fmla="*/ 2147483646 h 246"/>
                <a:gd name="T8" fmla="*/ 2147483646 w 226"/>
                <a:gd name="T9" fmla="*/ 2147483646 h 246"/>
                <a:gd name="T10" fmla="*/ 2147483646 w 226"/>
                <a:gd name="T11" fmla="*/ 2147483646 h 246"/>
                <a:gd name="T12" fmla="*/ 2147483646 w 226"/>
                <a:gd name="T13" fmla="*/ 2147483646 h 246"/>
                <a:gd name="T14" fmla="*/ 2147483646 w 226"/>
                <a:gd name="T15" fmla="*/ 2147483646 h 246"/>
                <a:gd name="T16" fmla="*/ 2147483646 w 226"/>
                <a:gd name="T17" fmla="*/ 2147483646 h 246"/>
                <a:gd name="T18" fmla="*/ 2147483646 w 226"/>
                <a:gd name="T19" fmla="*/ 2147483646 h 246"/>
                <a:gd name="T20" fmla="*/ 2147483646 w 226"/>
                <a:gd name="T21" fmla="*/ 2147483646 h 246"/>
                <a:gd name="T22" fmla="*/ 2147483646 w 226"/>
                <a:gd name="T23" fmla="*/ 2147483646 h 246"/>
                <a:gd name="T24" fmla="*/ 2147483646 w 226"/>
                <a:gd name="T25" fmla="*/ 2147483646 h 246"/>
                <a:gd name="T26" fmla="*/ 2147483646 w 226"/>
                <a:gd name="T27" fmla="*/ 2147483646 h 246"/>
                <a:gd name="T28" fmla="*/ 2147483646 w 226"/>
                <a:gd name="T29" fmla="*/ 2147483646 h 246"/>
                <a:gd name="T30" fmla="*/ 2147483646 w 226"/>
                <a:gd name="T31" fmla="*/ 2147483646 h 246"/>
                <a:gd name="T32" fmla="*/ 2147483646 w 226"/>
                <a:gd name="T33" fmla="*/ 2147483646 h 246"/>
                <a:gd name="T34" fmla="*/ 2147483646 w 226"/>
                <a:gd name="T35" fmla="*/ 2147483646 h 246"/>
                <a:gd name="T36" fmla="*/ 2147483646 w 226"/>
                <a:gd name="T37" fmla="*/ 2147483646 h 246"/>
                <a:gd name="T38" fmla="*/ 2147483646 w 226"/>
                <a:gd name="T39" fmla="*/ 2147483646 h 246"/>
                <a:gd name="T40" fmla="*/ 2147483646 w 226"/>
                <a:gd name="T41" fmla="*/ 2147483646 h 246"/>
                <a:gd name="T42" fmla="*/ 2147483646 w 226"/>
                <a:gd name="T43" fmla="*/ 2147483646 h 246"/>
                <a:gd name="T44" fmla="*/ 2147483646 w 226"/>
                <a:gd name="T45" fmla="*/ 2147483646 h 246"/>
                <a:gd name="T46" fmla="*/ 2147483646 w 226"/>
                <a:gd name="T47" fmla="*/ 2147483646 h 246"/>
                <a:gd name="T48" fmla="*/ 2147483646 w 226"/>
                <a:gd name="T49" fmla="*/ 2147483646 h 246"/>
                <a:gd name="T50" fmla="*/ 2147483646 w 226"/>
                <a:gd name="T51" fmla="*/ 2147483646 h 246"/>
                <a:gd name="T52" fmla="*/ 2147483646 w 226"/>
                <a:gd name="T53" fmla="*/ 2147483646 h 246"/>
                <a:gd name="T54" fmla="*/ 2147483646 w 226"/>
                <a:gd name="T55" fmla="*/ 2147483646 h 246"/>
                <a:gd name="T56" fmla="*/ 2147483646 w 226"/>
                <a:gd name="T57" fmla="*/ 2147483646 h 246"/>
                <a:gd name="T58" fmla="*/ 2147483646 w 226"/>
                <a:gd name="T59" fmla="*/ 2147483646 h 246"/>
                <a:gd name="T60" fmla="*/ 2147483646 w 226"/>
                <a:gd name="T61" fmla="*/ 2147483646 h 246"/>
                <a:gd name="T62" fmla="*/ 2147483646 w 226"/>
                <a:gd name="T63" fmla="*/ 2147483646 h 246"/>
                <a:gd name="T64" fmla="*/ 2147483646 w 226"/>
                <a:gd name="T65" fmla="*/ 2147483646 h 246"/>
                <a:gd name="T66" fmla="*/ 2147483646 w 226"/>
                <a:gd name="T67" fmla="*/ 2147483646 h 24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226" h="246">
                  <a:moveTo>
                    <a:pt x="0" y="221"/>
                  </a:moveTo>
                  <a:lnTo>
                    <a:pt x="12" y="228"/>
                  </a:lnTo>
                  <a:lnTo>
                    <a:pt x="27" y="236"/>
                  </a:lnTo>
                  <a:lnTo>
                    <a:pt x="36" y="240"/>
                  </a:lnTo>
                  <a:lnTo>
                    <a:pt x="44" y="243"/>
                  </a:lnTo>
                  <a:lnTo>
                    <a:pt x="53" y="245"/>
                  </a:lnTo>
                  <a:lnTo>
                    <a:pt x="60" y="246"/>
                  </a:lnTo>
                  <a:lnTo>
                    <a:pt x="68" y="245"/>
                  </a:lnTo>
                  <a:lnTo>
                    <a:pt x="76" y="243"/>
                  </a:lnTo>
                  <a:lnTo>
                    <a:pt x="85" y="241"/>
                  </a:lnTo>
                  <a:lnTo>
                    <a:pt x="92" y="237"/>
                  </a:lnTo>
                  <a:lnTo>
                    <a:pt x="110" y="228"/>
                  </a:lnTo>
                  <a:lnTo>
                    <a:pt x="126" y="217"/>
                  </a:lnTo>
                  <a:lnTo>
                    <a:pt x="141" y="205"/>
                  </a:lnTo>
                  <a:lnTo>
                    <a:pt x="153" y="194"/>
                  </a:lnTo>
                  <a:lnTo>
                    <a:pt x="161" y="184"/>
                  </a:lnTo>
                  <a:lnTo>
                    <a:pt x="167" y="178"/>
                  </a:lnTo>
                  <a:lnTo>
                    <a:pt x="159" y="173"/>
                  </a:lnTo>
                  <a:lnTo>
                    <a:pt x="154" y="167"/>
                  </a:lnTo>
                  <a:lnTo>
                    <a:pt x="149" y="160"/>
                  </a:lnTo>
                  <a:lnTo>
                    <a:pt x="146" y="152"/>
                  </a:lnTo>
                  <a:lnTo>
                    <a:pt x="143" y="145"/>
                  </a:lnTo>
                  <a:lnTo>
                    <a:pt x="142" y="137"/>
                  </a:lnTo>
                  <a:lnTo>
                    <a:pt x="141" y="130"/>
                  </a:lnTo>
                  <a:lnTo>
                    <a:pt x="139" y="123"/>
                  </a:lnTo>
                  <a:lnTo>
                    <a:pt x="141" y="116"/>
                  </a:lnTo>
                  <a:lnTo>
                    <a:pt x="143" y="110"/>
                  </a:lnTo>
                  <a:lnTo>
                    <a:pt x="146" y="105"/>
                  </a:lnTo>
                  <a:lnTo>
                    <a:pt x="150" y="100"/>
                  </a:lnTo>
                  <a:lnTo>
                    <a:pt x="156" y="94"/>
                  </a:lnTo>
                  <a:lnTo>
                    <a:pt x="161" y="90"/>
                  </a:lnTo>
                  <a:lnTo>
                    <a:pt x="168" y="86"/>
                  </a:lnTo>
                  <a:lnTo>
                    <a:pt x="176" y="82"/>
                  </a:lnTo>
                  <a:lnTo>
                    <a:pt x="204" y="71"/>
                  </a:lnTo>
                  <a:lnTo>
                    <a:pt x="226" y="61"/>
                  </a:lnTo>
                  <a:lnTo>
                    <a:pt x="225" y="49"/>
                  </a:lnTo>
                  <a:lnTo>
                    <a:pt x="223" y="38"/>
                  </a:lnTo>
                  <a:lnTo>
                    <a:pt x="221" y="30"/>
                  </a:lnTo>
                  <a:lnTo>
                    <a:pt x="217" y="23"/>
                  </a:lnTo>
                  <a:lnTo>
                    <a:pt x="214" y="17"/>
                  </a:lnTo>
                  <a:lnTo>
                    <a:pt x="212" y="12"/>
                  </a:lnTo>
                  <a:lnTo>
                    <a:pt x="212" y="6"/>
                  </a:lnTo>
                  <a:lnTo>
                    <a:pt x="213" y="0"/>
                  </a:lnTo>
                  <a:lnTo>
                    <a:pt x="202" y="1"/>
                  </a:lnTo>
                  <a:lnTo>
                    <a:pt x="191" y="4"/>
                  </a:lnTo>
                  <a:lnTo>
                    <a:pt x="181" y="7"/>
                  </a:lnTo>
                  <a:lnTo>
                    <a:pt x="171" y="11"/>
                  </a:lnTo>
                  <a:lnTo>
                    <a:pt x="154" y="20"/>
                  </a:lnTo>
                  <a:lnTo>
                    <a:pt x="136" y="29"/>
                  </a:lnTo>
                  <a:lnTo>
                    <a:pt x="121" y="38"/>
                  </a:lnTo>
                  <a:lnTo>
                    <a:pt x="107" y="47"/>
                  </a:lnTo>
                  <a:lnTo>
                    <a:pt x="100" y="51"/>
                  </a:lnTo>
                  <a:lnTo>
                    <a:pt x="93" y="53"/>
                  </a:lnTo>
                  <a:lnTo>
                    <a:pt x="87" y="55"/>
                  </a:lnTo>
                  <a:lnTo>
                    <a:pt x="80" y="55"/>
                  </a:lnTo>
                  <a:lnTo>
                    <a:pt x="75" y="54"/>
                  </a:lnTo>
                  <a:lnTo>
                    <a:pt x="67" y="51"/>
                  </a:lnTo>
                  <a:lnTo>
                    <a:pt x="59" y="47"/>
                  </a:lnTo>
                  <a:lnTo>
                    <a:pt x="51" y="41"/>
                  </a:lnTo>
                  <a:lnTo>
                    <a:pt x="36" y="31"/>
                  </a:lnTo>
                  <a:lnTo>
                    <a:pt x="27" y="24"/>
                  </a:lnTo>
                  <a:lnTo>
                    <a:pt x="24" y="39"/>
                  </a:lnTo>
                  <a:lnTo>
                    <a:pt x="21" y="64"/>
                  </a:lnTo>
                  <a:lnTo>
                    <a:pt x="18" y="95"/>
                  </a:lnTo>
                  <a:lnTo>
                    <a:pt x="13" y="129"/>
                  </a:lnTo>
                  <a:lnTo>
                    <a:pt x="10" y="163"/>
                  </a:lnTo>
                  <a:lnTo>
                    <a:pt x="7" y="191"/>
                  </a:lnTo>
                  <a:lnTo>
                    <a:pt x="3" y="212"/>
                  </a:lnTo>
                  <a:lnTo>
                    <a:pt x="0" y="221"/>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16" name="Freeform 315"/>
            <p:cNvSpPr>
              <a:spLocks/>
            </p:cNvSpPr>
            <p:nvPr/>
          </p:nvSpPr>
          <p:spPr bwMode="auto">
            <a:xfrm>
              <a:off x="6588084" y="3108615"/>
              <a:ext cx="22225" cy="55562"/>
            </a:xfrm>
            <a:custGeom>
              <a:avLst/>
              <a:gdLst>
                <a:gd name="T0" fmla="*/ 2147483646 w 60"/>
                <a:gd name="T1" fmla="*/ 0 h 81"/>
                <a:gd name="T2" fmla="*/ 2147483646 w 60"/>
                <a:gd name="T3" fmla="*/ 2147483646 h 81"/>
                <a:gd name="T4" fmla="*/ 2147483646 w 60"/>
                <a:gd name="T5" fmla="*/ 2147483646 h 81"/>
                <a:gd name="T6" fmla="*/ 2147483646 w 60"/>
                <a:gd name="T7" fmla="*/ 2147483646 h 81"/>
                <a:gd name="T8" fmla="*/ 2147483646 w 60"/>
                <a:gd name="T9" fmla="*/ 2147483646 h 81"/>
                <a:gd name="T10" fmla="*/ 2147483646 w 60"/>
                <a:gd name="T11" fmla="*/ 2147483646 h 81"/>
                <a:gd name="T12" fmla="*/ 2147483646 w 60"/>
                <a:gd name="T13" fmla="*/ 0 h 81"/>
                <a:gd name="T14" fmla="*/ 2147483646 w 60"/>
                <a:gd name="T15" fmla="*/ 2147483646 h 81"/>
                <a:gd name="T16" fmla="*/ 2147483646 w 60"/>
                <a:gd name="T17" fmla="*/ 2147483646 h 81"/>
                <a:gd name="T18" fmla="*/ 2147483646 w 60"/>
                <a:gd name="T19" fmla="*/ 2147483646 h 81"/>
                <a:gd name="T20" fmla="*/ 2147483646 w 60"/>
                <a:gd name="T21" fmla="*/ 2147483646 h 81"/>
                <a:gd name="T22" fmla="*/ 2147483646 w 60"/>
                <a:gd name="T23" fmla="*/ 2147483646 h 81"/>
                <a:gd name="T24" fmla="*/ 2147483646 w 60"/>
                <a:gd name="T25" fmla="*/ 2147483646 h 81"/>
                <a:gd name="T26" fmla="*/ 2147483646 w 60"/>
                <a:gd name="T27" fmla="*/ 2147483646 h 81"/>
                <a:gd name="T28" fmla="*/ 2147483646 w 60"/>
                <a:gd name="T29" fmla="*/ 2147483646 h 81"/>
                <a:gd name="T30" fmla="*/ 2147483646 w 60"/>
                <a:gd name="T31" fmla="*/ 2147483646 h 81"/>
                <a:gd name="T32" fmla="*/ 2147483646 w 60"/>
                <a:gd name="T33" fmla="*/ 2147483646 h 81"/>
                <a:gd name="T34" fmla="*/ 2147483646 w 60"/>
                <a:gd name="T35" fmla="*/ 2147483646 h 81"/>
                <a:gd name="T36" fmla="*/ 2147483646 w 60"/>
                <a:gd name="T37" fmla="*/ 2147483646 h 81"/>
                <a:gd name="T38" fmla="*/ 0 w 60"/>
                <a:gd name="T39" fmla="*/ 2147483646 h 81"/>
                <a:gd name="T40" fmla="*/ 2147483646 w 60"/>
                <a:gd name="T41" fmla="*/ 2147483646 h 81"/>
                <a:gd name="T42" fmla="*/ 2147483646 w 60"/>
                <a:gd name="T43" fmla="*/ 2147483646 h 81"/>
                <a:gd name="T44" fmla="*/ 2147483646 w 60"/>
                <a:gd name="T45" fmla="*/ 0 h 81"/>
                <a:gd name="T46" fmla="*/ 2147483646 w 60"/>
                <a:gd name="T47" fmla="*/ 0 h 8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0" h="81">
                  <a:moveTo>
                    <a:pt x="27" y="0"/>
                  </a:moveTo>
                  <a:lnTo>
                    <a:pt x="29" y="2"/>
                  </a:lnTo>
                  <a:lnTo>
                    <a:pt x="32" y="3"/>
                  </a:lnTo>
                  <a:lnTo>
                    <a:pt x="36" y="3"/>
                  </a:lnTo>
                  <a:lnTo>
                    <a:pt x="40" y="2"/>
                  </a:lnTo>
                  <a:lnTo>
                    <a:pt x="47" y="1"/>
                  </a:lnTo>
                  <a:lnTo>
                    <a:pt x="53" y="0"/>
                  </a:lnTo>
                  <a:lnTo>
                    <a:pt x="53" y="26"/>
                  </a:lnTo>
                  <a:lnTo>
                    <a:pt x="54" y="47"/>
                  </a:lnTo>
                  <a:lnTo>
                    <a:pt x="54" y="57"/>
                  </a:lnTo>
                  <a:lnTo>
                    <a:pt x="56" y="65"/>
                  </a:lnTo>
                  <a:lnTo>
                    <a:pt x="58" y="73"/>
                  </a:lnTo>
                  <a:lnTo>
                    <a:pt x="60" y="81"/>
                  </a:lnTo>
                  <a:lnTo>
                    <a:pt x="20" y="81"/>
                  </a:lnTo>
                  <a:lnTo>
                    <a:pt x="14" y="80"/>
                  </a:lnTo>
                  <a:lnTo>
                    <a:pt x="7" y="77"/>
                  </a:lnTo>
                  <a:lnTo>
                    <a:pt x="5" y="74"/>
                  </a:lnTo>
                  <a:lnTo>
                    <a:pt x="2" y="72"/>
                  </a:lnTo>
                  <a:lnTo>
                    <a:pt x="1" y="70"/>
                  </a:lnTo>
                  <a:lnTo>
                    <a:pt x="0" y="68"/>
                  </a:lnTo>
                  <a:lnTo>
                    <a:pt x="7" y="12"/>
                  </a:lnTo>
                  <a:lnTo>
                    <a:pt x="20" y="6"/>
                  </a:lnTo>
                  <a:lnTo>
                    <a:pt x="34" y="0"/>
                  </a:lnTo>
                  <a:lnTo>
                    <a:pt x="27"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17" name="Freeform 316"/>
            <p:cNvSpPr>
              <a:spLocks/>
            </p:cNvSpPr>
            <p:nvPr/>
          </p:nvSpPr>
          <p:spPr bwMode="auto">
            <a:xfrm>
              <a:off x="5875296" y="2243428"/>
              <a:ext cx="161925" cy="66675"/>
            </a:xfrm>
            <a:custGeom>
              <a:avLst/>
              <a:gdLst>
                <a:gd name="T0" fmla="*/ 2147483646 w 370"/>
                <a:gd name="T1" fmla="*/ 2147483646 h 129"/>
                <a:gd name="T2" fmla="*/ 2147483646 w 370"/>
                <a:gd name="T3" fmla="*/ 2147483646 h 129"/>
                <a:gd name="T4" fmla="*/ 2147483646 w 370"/>
                <a:gd name="T5" fmla="*/ 2147483646 h 129"/>
                <a:gd name="T6" fmla="*/ 2147483646 w 370"/>
                <a:gd name="T7" fmla="*/ 2147483646 h 129"/>
                <a:gd name="T8" fmla="*/ 2147483646 w 370"/>
                <a:gd name="T9" fmla="*/ 2147483646 h 129"/>
                <a:gd name="T10" fmla="*/ 2147483646 w 370"/>
                <a:gd name="T11" fmla="*/ 2147483646 h 129"/>
                <a:gd name="T12" fmla="*/ 2147483646 w 370"/>
                <a:gd name="T13" fmla="*/ 2147483646 h 129"/>
                <a:gd name="T14" fmla="*/ 2147483646 w 370"/>
                <a:gd name="T15" fmla="*/ 2147483646 h 129"/>
                <a:gd name="T16" fmla="*/ 2147483646 w 370"/>
                <a:gd name="T17" fmla="*/ 2147483646 h 129"/>
                <a:gd name="T18" fmla="*/ 2147483646 w 370"/>
                <a:gd name="T19" fmla="*/ 2147483646 h 129"/>
                <a:gd name="T20" fmla="*/ 2147483646 w 370"/>
                <a:gd name="T21" fmla="*/ 2147483646 h 129"/>
                <a:gd name="T22" fmla="*/ 2147483646 w 370"/>
                <a:gd name="T23" fmla="*/ 2147483646 h 129"/>
                <a:gd name="T24" fmla="*/ 2147483646 w 370"/>
                <a:gd name="T25" fmla="*/ 2147483646 h 129"/>
                <a:gd name="T26" fmla="*/ 2147483646 w 370"/>
                <a:gd name="T27" fmla="*/ 0 h 129"/>
                <a:gd name="T28" fmla="*/ 2147483646 w 370"/>
                <a:gd name="T29" fmla="*/ 0 h 129"/>
                <a:gd name="T30" fmla="*/ 2147483646 w 370"/>
                <a:gd name="T31" fmla="*/ 2147483646 h 129"/>
                <a:gd name="T32" fmla="*/ 2147483646 w 370"/>
                <a:gd name="T33" fmla="*/ 2147483646 h 129"/>
                <a:gd name="T34" fmla="*/ 2147483646 w 370"/>
                <a:gd name="T35" fmla="*/ 2147483646 h 129"/>
                <a:gd name="T36" fmla="*/ 2147483646 w 370"/>
                <a:gd name="T37" fmla="*/ 2147483646 h 129"/>
                <a:gd name="T38" fmla="*/ 2147483646 w 370"/>
                <a:gd name="T39" fmla="*/ 2147483646 h 129"/>
                <a:gd name="T40" fmla="*/ 2147483646 w 370"/>
                <a:gd name="T41" fmla="*/ 2147483646 h 129"/>
                <a:gd name="T42" fmla="*/ 2147483646 w 370"/>
                <a:gd name="T43" fmla="*/ 2147483646 h 129"/>
                <a:gd name="T44" fmla="*/ 2147483646 w 370"/>
                <a:gd name="T45" fmla="*/ 2147483646 h 129"/>
                <a:gd name="T46" fmla="*/ 2147483646 w 370"/>
                <a:gd name="T47" fmla="*/ 2147483646 h 129"/>
                <a:gd name="T48" fmla="*/ 2147483646 w 370"/>
                <a:gd name="T49" fmla="*/ 2147483646 h 129"/>
                <a:gd name="T50" fmla="*/ 2147483646 w 370"/>
                <a:gd name="T51" fmla="*/ 2147483646 h 129"/>
                <a:gd name="T52" fmla="*/ 2147483646 w 370"/>
                <a:gd name="T53" fmla="*/ 2147483646 h 129"/>
                <a:gd name="T54" fmla="*/ 2147483646 w 370"/>
                <a:gd name="T55" fmla="*/ 2147483646 h 129"/>
                <a:gd name="T56" fmla="*/ 2147483646 w 370"/>
                <a:gd name="T57" fmla="*/ 2147483646 h 129"/>
                <a:gd name="T58" fmla="*/ 2147483646 w 370"/>
                <a:gd name="T59" fmla="*/ 2147483646 h 129"/>
                <a:gd name="T60" fmla="*/ 2147483646 w 370"/>
                <a:gd name="T61" fmla="*/ 2147483646 h 129"/>
                <a:gd name="T62" fmla="*/ 2147483646 w 370"/>
                <a:gd name="T63" fmla="*/ 2147483646 h 129"/>
                <a:gd name="T64" fmla="*/ 2147483646 w 370"/>
                <a:gd name="T65" fmla="*/ 2147483646 h 129"/>
                <a:gd name="T66" fmla="*/ 2147483646 w 370"/>
                <a:gd name="T67" fmla="*/ 2147483646 h 129"/>
                <a:gd name="T68" fmla="*/ 2147483646 w 370"/>
                <a:gd name="T69" fmla="*/ 2147483646 h 129"/>
                <a:gd name="T70" fmla="*/ 2147483646 w 370"/>
                <a:gd name="T71" fmla="*/ 2147483646 h 129"/>
                <a:gd name="T72" fmla="*/ 2147483646 w 370"/>
                <a:gd name="T73" fmla="*/ 2147483646 h 129"/>
                <a:gd name="T74" fmla="*/ 2147483646 w 370"/>
                <a:gd name="T75" fmla="*/ 2147483646 h 129"/>
                <a:gd name="T76" fmla="*/ 0 w 370"/>
                <a:gd name="T77" fmla="*/ 2147483646 h 129"/>
                <a:gd name="T78" fmla="*/ 0 w 370"/>
                <a:gd name="T79" fmla="*/ 2147483646 h 129"/>
                <a:gd name="T80" fmla="*/ 2147483646 w 370"/>
                <a:gd name="T81" fmla="*/ 2147483646 h 129"/>
                <a:gd name="T82" fmla="*/ 2147483646 w 370"/>
                <a:gd name="T83" fmla="*/ 2147483646 h 129"/>
                <a:gd name="T84" fmla="*/ 2147483646 w 370"/>
                <a:gd name="T85" fmla="*/ 2147483646 h 129"/>
                <a:gd name="T86" fmla="*/ 2147483646 w 370"/>
                <a:gd name="T87" fmla="*/ 2147483646 h 129"/>
                <a:gd name="T88" fmla="*/ 2147483646 w 370"/>
                <a:gd name="T89" fmla="*/ 2147483646 h 129"/>
                <a:gd name="T90" fmla="*/ 2147483646 w 370"/>
                <a:gd name="T91" fmla="*/ 2147483646 h 129"/>
                <a:gd name="T92" fmla="*/ 2147483646 w 370"/>
                <a:gd name="T93" fmla="*/ 2147483646 h 129"/>
                <a:gd name="T94" fmla="*/ 2147483646 w 370"/>
                <a:gd name="T95" fmla="*/ 2147483646 h 129"/>
                <a:gd name="T96" fmla="*/ 2147483646 w 370"/>
                <a:gd name="T97" fmla="*/ 2147483646 h 129"/>
                <a:gd name="T98" fmla="*/ 2147483646 w 370"/>
                <a:gd name="T99" fmla="*/ 2147483646 h 129"/>
                <a:gd name="T100" fmla="*/ 2147483646 w 370"/>
                <a:gd name="T101" fmla="*/ 2147483646 h 129"/>
                <a:gd name="T102" fmla="*/ 2147483646 w 370"/>
                <a:gd name="T103" fmla="*/ 2147483646 h 129"/>
                <a:gd name="T104" fmla="*/ 2147483646 w 370"/>
                <a:gd name="T105" fmla="*/ 2147483646 h 129"/>
                <a:gd name="T106" fmla="*/ 2147483646 w 370"/>
                <a:gd name="T107" fmla="*/ 2147483646 h 129"/>
                <a:gd name="T108" fmla="*/ 2147483646 w 370"/>
                <a:gd name="T109" fmla="*/ 2147483646 h 129"/>
                <a:gd name="T110" fmla="*/ 2147483646 w 370"/>
                <a:gd name="T111" fmla="*/ 2147483646 h 129"/>
                <a:gd name="T112" fmla="*/ 2147483646 w 370"/>
                <a:gd name="T113" fmla="*/ 2147483646 h 129"/>
                <a:gd name="T114" fmla="*/ 2147483646 w 370"/>
                <a:gd name="T115" fmla="*/ 2147483646 h 129"/>
                <a:gd name="T116" fmla="*/ 2147483646 w 370"/>
                <a:gd name="T117" fmla="*/ 2147483646 h 129"/>
                <a:gd name="T118" fmla="*/ 2147483646 w 370"/>
                <a:gd name="T119" fmla="*/ 2147483646 h 12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70" h="129">
                  <a:moveTo>
                    <a:pt x="250" y="117"/>
                  </a:moveTo>
                  <a:lnTo>
                    <a:pt x="258" y="119"/>
                  </a:lnTo>
                  <a:lnTo>
                    <a:pt x="277" y="123"/>
                  </a:lnTo>
                  <a:lnTo>
                    <a:pt x="295" y="127"/>
                  </a:lnTo>
                  <a:lnTo>
                    <a:pt x="303" y="129"/>
                  </a:lnTo>
                  <a:lnTo>
                    <a:pt x="370" y="97"/>
                  </a:lnTo>
                  <a:lnTo>
                    <a:pt x="358" y="75"/>
                  </a:lnTo>
                  <a:lnTo>
                    <a:pt x="345" y="48"/>
                  </a:lnTo>
                  <a:lnTo>
                    <a:pt x="335" y="27"/>
                  </a:lnTo>
                  <a:lnTo>
                    <a:pt x="330" y="18"/>
                  </a:lnTo>
                  <a:lnTo>
                    <a:pt x="300" y="15"/>
                  </a:lnTo>
                  <a:lnTo>
                    <a:pt x="257" y="9"/>
                  </a:lnTo>
                  <a:lnTo>
                    <a:pt x="214" y="2"/>
                  </a:lnTo>
                  <a:lnTo>
                    <a:pt x="183" y="0"/>
                  </a:lnTo>
                  <a:lnTo>
                    <a:pt x="179" y="0"/>
                  </a:lnTo>
                  <a:lnTo>
                    <a:pt x="176" y="1"/>
                  </a:lnTo>
                  <a:lnTo>
                    <a:pt x="172" y="2"/>
                  </a:lnTo>
                  <a:lnTo>
                    <a:pt x="170" y="3"/>
                  </a:lnTo>
                  <a:lnTo>
                    <a:pt x="162" y="7"/>
                  </a:lnTo>
                  <a:lnTo>
                    <a:pt x="150" y="12"/>
                  </a:lnTo>
                  <a:lnTo>
                    <a:pt x="147" y="21"/>
                  </a:lnTo>
                  <a:lnTo>
                    <a:pt x="140" y="35"/>
                  </a:lnTo>
                  <a:lnTo>
                    <a:pt x="134" y="48"/>
                  </a:lnTo>
                  <a:lnTo>
                    <a:pt x="131" y="55"/>
                  </a:lnTo>
                  <a:lnTo>
                    <a:pt x="122" y="54"/>
                  </a:lnTo>
                  <a:lnTo>
                    <a:pt x="111" y="49"/>
                  </a:lnTo>
                  <a:lnTo>
                    <a:pt x="98" y="44"/>
                  </a:lnTo>
                  <a:lnTo>
                    <a:pt x="84" y="38"/>
                  </a:lnTo>
                  <a:lnTo>
                    <a:pt x="60" y="26"/>
                  </a:lnTo>
                  <a:lnTo>
                    <a:pt x="44" y="18"/>
                  </a:lnTo>
                  <a:lnTo>
                    <a:pt x="32" y="25"/>
                  </a:lnTo>
                  <a:lnTo>
                    <a:pt x="21" y="33"/>
                  </a:lnTo>
                  <a:lnTo>
                    <a:pt x="16" y="37"/>
                  </a:lnTo>
                  <a:lnTo>
                    <a:pt x="12" y="41"/>
                  </a:lnTo>
                  <a:lnTo>
                    <a:pt x="9" y="46"/>
                  </a:lnTo>
                  <a:lnTo>
                    <a:pt x="5" y="52"/>
                  </a:lnTo>
                  <a:lnTo>
                    <a:pt x="3" y="57"/>
                  </a:lnTo>
                  <a:lnTo>
                    <a:pt x="1" y="63"/>
                  </a:lnTo>
                  <a:lnTo>
                    <a:pt x="0" y="69"/>
                  </a:lnTo>
                  <a:lnTo>
                    <a:pt x="0" y="75"/>
                  </a:lnTo>
                  <a:lnTo>
                    <a:pt x="1" y="82"/>
                  </a:lnTo>
                  <a:lnTo>
                    <a:pt x="3" y="88"/>
                  </a:lnTo>
                  <a:lnTo>
                    <a:pt x="6" y="96"/>
                  </a:lnTo>
                  <a:lnTo>
                    <a:pt x="11" y="103"/>
                  </a:lnTo>
                  <a:lnTo>
                    <a:pt x="20" y="101"/>
                  </a:lnTo>
                  <a:lnTo>
                    <a:pt x="33" y="99"/>
                  </a:lnTo>
                  <a:lnTo>
                    <a:pt x="50" y="97"/>
                  </a:lnTo>
                  <a:lnTo>
                    <a:pt x="69" y="95"/>
                  </a:lnTo>
                  <a:lnTo>
                    <a:pt x="102" y="92"/>
                  </a:lnTo>
                  <a:lnTo>
                    <a:pt x="117" y="91"/>
                  </a:lnTo>
                  <a:lnTo>
                    <a:pt x="137" y="92"/>
                  </a:lnTo>
                  <a:lnTo>
                    <a:pt x="152" y="94"/>
                  </a:lnTo>
                  <a:lnTo>
                    <a:pt x="166" y="97"/>
                  </a:lnTo>
                  <a:lnTo>
                    <a:pt x="177" y="100"/>
                  </a:lnTo>
                  <a:lnTo>
                    <a:pt x="189" y="104"/>
                  </a:lnTo>
                  <a:lnTo>
                    <a:pt x="201" y="108"/>
                  </a:lnTo>
                  <a:lnTo>
                    <a:pt x="217" y="110"/>
                  </a:lnTo>
                  <a:lnTo>
                    <a:pt x="237" y="111"/>
                  </a:lnTo>
                  <a:lnTo>
                    <a:pt x="237" y="117"/>
                  </a:lnTo>
                  <a:lnTo>
                    <a:pt x="250" y="117"/>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18" name="Freeform 317"/>
            <p:cNvSpPr>
              <a:spLocks/>
            </p:cNvSpPr>
            <p:nvPr/>
          </p:nvSpPr>
          <p:spPr bwMode="auto">
            <a:xfrm>
              <a:off x="6286458" y="2964152"/>
              <a:ext cx="30162" cy="57150"/>
            </a:xfrm>
            <a:custGeom>
              <a:avLst/>
              <a:gdLst>
                <a:gd name="T0" fmla="*/ 2147483646 w 80"/>
                <a:gd name="T1" fmla="*/ 2147483646 h 94"/>
                <a:gd name="T2" fmla="*/ 2147483646 w 80"/>
                <a:gd name="T3" fmla="*/ 0 h 94"/>
                <a:gd name="T4" fmla="*/ 2147483646 w 80"/>
                <a:gd name="T5" fmla="*/ 0 h 94"/>
                <a:gd name="T6" fmla="*/ 2147483646 w 80"/>
                <a:gd name="T7" fmla="*/ 2147483646 h 94"/>
                <a:gd name="T8" fmla="*/ 2147483646 w 80"/>
                <a:gd name="T9" fmla="*/ 2147483646 h 94"/>
                <a:gd name="T10" fmla="*/ 2147483646 w 80"/>
                <a:gd name="T11" fmla="*/ 2147483646 h 94"/>
                <a:gd name="T12" fmla="*/ 2147483646 w 80"/>
                <a:gd name="T13" fmla="*/ 2147483646 h 94"/>
                <a:gd name="T14" fmla="*/ 2147483646 w 80"/>
                <a:gd name="T15" fmla="*/ 2147483646 h 94"/>
                <a:gd name="T16" fmla="*/ 2147483646 w 80"/>
                <a:gd name="T17" fmla="*/ 2147483646 h 94"/>
                <a:gd name="T18" fmla="*/ 2147483646 w 80"/>
                <a:gd name="T19" fmla="*/ 2147483646 h 94"/>
                <a:gd name="T20" fmla="*/ 2147483646 w 80"/>
                <a:gd name="T21" fmla="*/ 2147483646 h 94"/>
                <a:gd name="T22" fmla="*/ 2147483646 w 80"/>
                <a:gd name="T23" fmla="*/ 2147483646 h 94"/>
                <a:gd name="T24" fmla="*/ 2147483646 w 80"/>
                <a:gd name="T25" fmla="*/ 2147483646 h 94"/>
                <a:gd name="T26" fmla="*/ 2147483646 w 80"/>
                <a:gd name="T27" fmla="*/ 2147483646 h 94"/>
                <a:gd name="T28" fmla="*/ 2147483646 w 80"/>
                <a:gd name="T29" fmla="*/ 2147483646 h 94"/>
                <a:gd name="T30" fmla="*/ 2147483646 w 80"/>
                <a:gd name="T31" fmla="*/ 2147483646 h 94"/>
                <a:gd name="T32" fmla="*/ 2147483646 w 80"/>
                <a:gd name="T33" fmla="*/ 2147483646 h 94"/>
                <a:gd name="T34" fmla="*/ 2147483646 w 80"/>
                <a:gd name="T35" fmla="*/ 2147483646 h 94"/>
                <a:gd name="T36" fmla="*/ 2147483646 w 80"/>
                <a:gd name="T37" fmla="*/ 2147483646 h 94"/>
                <a:gd name="T38" fmla="*/ 2147483646 w 80"/>
                <a:gd name="T39" fmla="*/ 2147483646 h 94"/>
                <a:gd name="T40" fmla="*/ 2147483646 w 80"/>
                <a:gd name="T41" fmla="*/ 2147483646 h 94"/>
                <a:gd name="T42" fmla="*/ 2147483646 w 80"/>
                <a:gd name="T43" fmla="*/ 2147483646 h 94"/>
                <a:gd name="T44" fmla="*/ 2147483646 w 80"/>
                <a:gd name="T45" fmla="*/ 2147483646 h 94"/>
                <a:gd name="T46" fmla="*/ 2147483646 w 80"/>
                <a:gd name="T47" fmla="*/ 2147483646 h 94"/>
                <a:gd name="T48" fmla="*/ 2147483646 w 80"/>
                <a:gd name="T49" fmla="*/ 2147483646 h 94"/>
                <a:gd name="T50" fmla="*/ 0 w 80"/>
                <a:gd name="T51" fmla="*/ 2147483646 h 94"/>
                <a:gd name="T52" fmla="*/ 2147483646 w 80"/>
                <a:gd name="T53" fmla="*/ 2147483646 h 94"/>
                <a:gd name="T54" fmla="*/ 2147483646 w 80"/>
                <a:gd name="T55" fmla="*/ 2147483646 h 94"/>
                <a:gd name="T56" fmla="*/ 2147483646 w 80"/>
                <a:gd name="T57" fmla="*/ 2147483646 h 94"/>
                <a:gd name="T58" fmla="*/ 2147483646 w 80"/>
                <a:gd name="T59" fmla="*/ 2147483646 h 9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80" h="94">
                  <a:moveTo>
                    <a:pt x="27" y="1"/>
                  </a:moveTo>
                  <a:lnTo>
                    <a:pt x="34" y="0"/>
                  </a:lnTo>
                  <a:lnTo>
                    <a:pt x="41" y="0"/>
                  </a:lnTo>
                  <a:lnTo>
                    <a:pt x="47" y="2"/>
                  </a:lnTo>
                  <a:lnTo>
                    <a:pt x="54" y="4"/>
                  </a:lnTo>
                  <a:lnTo>
                    <a:pt x="60" y="6"/>
                  </a:lnTo>
                  <a:lnTo>
                    <a:pt x="66" y="8"/>
                  </a:lnTo>
                  <a:lnTo>
                    <a:pt x="73" y="8"/>
                  </a:lnTo>
                  <a:lnTo>
                    <a:pt x="80" y="7"/>
                  </a:lnTo>
                  <a:lnTo>
                    <a:pt x="80" y="38"/>
                  </a:lnTo>
                  <a:lnTo>
                    <a:pt x="75" y="44"/>
                  </a:lnTo>
                  <a:lnTo>
                    <a:pt x="69" y="51"/>
                  </a:lnTo>
                  <a:lnTo>
                    <a:pt x="64" y="59"/>
                  </a:lnTo>
                  <a:lnTo>
                    <a:pt x="58" y="68"/>
                  </a:lnTo>
                  <a:lnTo>
                    <a:pt x="51" y="84"/>
                  </a:lnTo>
                  <a:lnTo>
                    <a:pt x="47" y="94"/>
                  </a:lnTo>
                  <a:lnTo>
                    <a:pt x="43" y="93"/>
                  </a:lnTo>
                  <a:lnTo>
                    <a:pt x="40" y="92"/>
                  </a:lnTo>
                  <a:lnTo>
                    <a:pt x="37" y="91"/>
                  </a:lnTo>
                  <a:lnTo>
                    <a:pt x="34" y="89"/>
                  </a:lnTo>
                  <a:lnTo>
                    <a:pt x="29" y="84"/>
                  </a:lnTo>
                  <a:lnTo>
                    <a:pt x="23" y="78"/>
                  </a:lnTo>
                  <a:lnTo>
                    <a:pt x="19" y="72"/>
                  </a:lnTo>
                  <a:lnTo>
                    <a:pt x="13" y="65"/>
                  </a:lnTo>
                  <a:lnTo>
                    <a:pt x="7" y="60"/>
                  </a:lnTo>
                  <a:lnTo>
                    <a:pt x="0" y="56"/>
                  </a:lnTo>
                  <a:lnTo>
                    <a:pt x="8" y="41"/>
                  </a:lnTo>
                  <a:lnTo>
                    <a:pt x="13" y="29"/>
                  </a:lnTo>
                  <a:lnTo>
                    <a:pt x="19" y="17"/>
                  </a:lnTo>
                  <a:lnTo>
                    <a:pt x="27" y="1"/>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19" name="Freeform 318"/>
            <p:cNvSpPr>
              <a:spLocks/>
            </p:cNvSpPr>
            <p:nvPr/>
          </p:nvSpPr>
          <p:spPr bwMode="auto">
            <a:xfrm>
              <a:off x="6102308" y="4975515"/>
              <a:ext cx="61912" cy="57150"/>
            </a:xfrm>
            <a:custGeom>
              <a:avLst/>
              <a:gdLst>
                <a:gd name="T0" fmla="*/ 2147483646 w 135"/>
                <a:gd name="T1" fmla="*/ 2147483646 h 98"/>
                <a:gd name="T2" fmla="*/ 2147483646 w 135"/>
                <a:gd name="T3" fmla="*/ 2147483646 h 98"/>
                <a:gd name="T4" fmla="*/ 2147483646 w 135"/>
                <a:gd name="T5" fmla="*/ 2147483646 h 98"/>
                <a:gd name="T6" fmla="*/ 2147483646 w 135"/>
                <a:gd name="T7" fmla="*/ 2147483646 h 98"/>
                <a:gd name="T8" fmla="*/ 2147483646 w 135"/>
                <a:gd name="T9" fmla="*/ 2147483646 h 98"/>
                <a:gd name="T10" fmla="*/ 2147483646 w 135"/>
                <a:gd name="T11" fmla="*/ 2147483646 h 98"/>
                <a:gd name="T12" fmla="*/ 2147483646 w 135"/>
                <a:gd name="T13" fmla="*/ 2147483646 h 98"/>
                <a:gd name="T14" fmla="*/ 2147483646 w 135"/>
                <a:gd name="T15" fmla="*/ 2147483646 h 98"/>
                <a:gd name="T16" fmla="*/ 2147483646 w 135"/>
                <a:gd name="T17" fmla="*/ 2147483646 h 98"/>
                <a:gd name="T18" fmla="*/ 2147483646 w 135"/>
                <a:gd name="T19" fmla="*/ 2147483646 h 98"/>
                <a:gd name="T20" fmla="*/ 2147483646 w 135"/>
                <a:gd name="T21" fmla="*/ 2147483646 h 98"/>
                <a:gd name="T22" fmla="*/ 2147483646 w 135"/>
                <a:gd name="T23" fmla="*/ 0 h 98"/>
                <a:gd name="T24" fmla="*/ 2147483646 w 135"/>
                <a:gd name="T25" fmla="*/ 0 h 98"/>
                <a:gd name="T26" fmla="*/ 2147483646 w 135"/>
                <a:gd name="T27" fmla="*/ 0 h 98"/>
                <a:gd name="T28" fmla="*/ 2147483646 w 135"/>
                <a:gd name="T29" fmla="*/ 2147483646 h 98"/>
                <a:gd name="T30" fmla="*/ 2147483646 w 135"/>
                <a:gd name="T31" fmla="*/ 2147483646 h 98"/>
                <a:gd name="T32" fmla="*/ 2147483646 w 135"/>
                <a:gd name="T33" fmla="*/ 2147483646 h 98"/>
                <a:gd name="T34" fmla="*/ 2147483646 w 135"/>
                <a:gd name="T35" fmla="*/ 2147483646 h 98"/>
                <a:gd name="T36" fmla="*/ 2147483646 w 135"/>
                <a:gd name="T37" fmla="*/ 2147483646 h 98"/>
                <a:gd name="T38" fmla="*/ 2147483646 w 135"/>
                <a:gd name="T39" fmla="*/ 2147483646 h 98"/>
                <a:gd name="T40" fmla="*/ 2147483646 w 135"/>
                <a:gd name="T41" fmla="*/ 2147483646 h 98"/>
                <a:gd name="T42" fmla="*/ 2147483646 w 135"/>
                <a:gd name="T43" fmla="*/ 2147483646 h 98"/>
                <a:gd name="T44" fmla="*/ 2147483646 w 135"/>
                <a:gd name="T45" fmla="*/ 2147483646 h 98"/>
                <a:gd name="T46" fmla="*/ 2147483646 w 135"/>
                <a:gd name="T47" fmla="*/ 2147483646 h 98"/>
                <a:gd name="T48" fmla="*/ 2147483646 w 135"/>
                <a:gd name="T49" fmla="*/ 2147483646 h 98"/>
                <a:gd name="T50" fmla="*/ 2147483646 w 135"/>
                <a:gd name="T51" fmla="*/ 2147483646 h 98"/>
                <a:gd name="T52" fmla="*/ 2147483646 w 135"/>
                <a:gd name="T53" fmla="*/ 2147483646 h 98"/>
                <a:gd name="T54" fmla="*/ 2147483646 w 135"/>
                <a:gd name="T55" fmla="*/ 2147483646 h 98"/>
                <a:gd name="T56" fmla="*/ 2147483646 w 135"/>
                <a:gd name="T57" fmla="*/ 2147483646 h 98"/>
                <a:gd name="T58" fmla="*/ 2147483646 w 135"/>
                <a:gd name="T59" fmla="*/ 2147483646 h 98"/>
                <a:gd name="T60" fmla="*/ 2147483646 w 135"/>
                <a:gd name="T61" fmla="*/ 2147483646 h 98"/>
                <a:gd name="T62" fmla="*/ 2147483646 w 135"/>
                <a:gd name="T63" fmla="*/ 2147483646 h 98"/>
                <a:gd name="T64" fmla="*/ 2147483646 w 135"/>
                <a:gd name="T65" fmla="*/ 2147483646 h 98"/>
                <a:gd name="T66" fmla="*/ 2147483646 w 135"/>
                <a:gd name="T67" fmla="*/ 2147483646 h 98"/>
                <a:gd name="T68" fmla="*/ 2147483646 w 135"/>
                <a:gd name="T69" fmla="*/ 2147483646 h 98"/>
                <a:gd name="T70" fmla="*/ 2147483646 w 135"/>
                <a:gd name="T71" fmla="*/ 2147483646 h 98"/>
                <a:gd name="T72" fmla="*/ 2147483646 w 135"/>
                <a:gd name="T73" fmla="*/ 2147483646 h 98"/>
                <a:gd name="T74" fmla="*/ 2147483646 w 135"/>
                <a:gd name="T75" fmla="*/ 2147483646 h 98"/>
                <a:gd name="T76" fmla="*/ 0 w 135"/>
                <a:gd name="T77" fmla="*/ 2147483646 h 98"/>
                <a:gd name="T78" fmla="*/ 0 w 135"/>
                <a:gd name="T79" fmla="*/ 2147483646 h 98"/>
                <a:gd name="T80" fmla="*/ 2147483646 w 135"/>
                <a:gd name="T81" fmla="*/ 2147483646 h 9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35" h="98">
                  <a:moveTo>
                    <a:pt x="3" y="55"/>
                  </a:moveTo>
                  <a:lnTo>
                    <a:pt x="11" y="54"/>
                  </a:lnTo>
                  <a:lnTo>
                    <a:pt x="18" y="53"/>
                  </a:lnTo>
                  <a:lnTo>
                    <a:pt x="24" y="50"/>
                  </a:lnTo>
                  <a:lnTo>
                    <a:pt x="31" y="47"/>
                  </a:lnTo>
                  <a:lnTo>
                    <a:pt x="42" y="38"/>
                  </a:lnTo>
                  <a:lnTo>
                    <a:pt x="52" y="28"/>
                  </a:lnTo>
                  <a:lnTo>
                    <a:pt x="61" y="18"/>
                  </a:lnTo>
                  <a:lnTo>
                    <a:pt x="71" y="8"/>
                  </a:lnTo>
                  <a:lnTo>
                    <a:pt x="76" y="5"/>
                  </a:lnTo>
                  <a:lnTo>
                    <a:pt x="82" y="2"/>
                  </a:lnTo>
                  <a:lnTo>
                    <a:pt x="88" y="0"/>
                  </a:lnTo>
                  <a:lnTo>
                    <a:pt x="96" y="0"/>
                  </a:lnTo>
                  <a:lnTo>
                    <a:pt x="102" y="0"/>
                  </a:lnTo>
                  <a:lnTo>
                    <a:pt x="110" y="3"/>
                  </a:lnTo>
                  <a:lnTo>
                    <a:pt x="117" y="6"/>
                  </a:lnTo>
                  <a:lnTo>
                    <a:pt x="123" y="11"/>
                  </a:lnTo>
                  <a:lnTo>
                    <a:pt x="128" y="16"/>
                  </a:lnTo>
                  <a:lnTo>
                    <a:pt x="132" y="24"/>
                  </a:lnTo>
                  <a:lnTo>
                    <a:pt x="134" y="30"/>
                  </a:lnTo>
                  <a:lnTo>
                    <a:pt x="135" y="37"/>
                  </a:lnTo>
                  <a:lnTo>
                    <a:pt x="134" y="40"/>
                  </a:lnTo>
                  <a:lnTo>
                    <a:pt x="132" y="43"/>
                  </a:lnTo>
                  <a:lnTo>
                    <a:pt x="129" y="47"/>
                  </a:lnTo>
                  <a:lnTo>
                    <a:pt x="124" y="51"/>
                  </a:lnTo>
                  <a:lnTo>
                    <a:pt x="113" y="61"/>
                  </a:lnTo>
                  <a:lnTo>
                    <a:pt x="100" y="72"/>
                  </a:lnTo>
                  <a:lnTo>
                    <a:pt x="87" y="82"/>
                  </a:lnTo>
                  <a:lnTo>
                    <a:pt x="74" y="91"/>
                  </a:lnTo>
                  <a:lnTo>
                    <a:pt x="63" y="96"/>
                  </a:lnTo>
                  <a:lnTo>
                    <a:pt x="55" y="98"/>
                  </a:lnTo>
                  <a:lnTo>
                    <a:pt x="51" y="97"/>
                  </a:lnTo>
                  <a:lnTo>
                    <a:pt x="43" y="92"/>
                  </a:lnTo>
                  <a:lnTo>
                    <a:pt x="32" y="85"/>
                  </a:lnTo>
                  <a:lnTo>
                    <a:pt x="21" y="77"/>
                  </a:lnTo>
                  <a:lnTo>
                    <a:pt x="11" y="68"/>
                  </a:lnTo>
                  <a:lnTo>
                    <a:pt x="5" y="62"/>
                  </a:lnTo>
                  <a:lnTo>
                    <a:pt x="1" y="59"/>
                  </a:lnTo>
                  <a:lnTo>
                    <a:pt x="0" y="57"/>
                  </a:lnTo>
                  <a:lnTo>
                    <a:pt x="0" y="56"/>
                  </a:lnTo>
                  <a:lnTo>
                    <a:pt x="3" y="55"/>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20" name="Freeform 319"/>
            <p:cNvSpPr>
              <a:spLocks/>
            </p:cNvSpPr>
            <p:nvPr/>
          </p:nvSpPr>
          <p:spPr bwMode="auto">
            <a:xfrm>
              <a:off x="5873708" y="2291052"/>
              <a:ext cx="131762" cy="84138"/>
            </a:xfrm>
            <a:custGeom>
              <a:avLst/>
              <a:gdLst>
                <a:gd name="T0" fmla="*/ 2147483646 w 312"/>
                <a:gd name="T1" fmla="*/ 2147483646 h 155"/>
                <a:gd name="T2" fmla="*/ 2147483646 w 312"/>
                <a:gd name="T3" fmla="*/ 2147483646 h 155"/>
                <a:gd name="T4" fmla="*/ 2147483646 w 312"/>
                <a:gd name="T5" fmla="*/ 2147483646 h 155"/>
                <a:gd name="T6" fmla="*/ 2147483646 w 312"/>
                <a:gd name="T7" fmla="*/ 2147483646 h 155"/>
                <a:gd name="T8" fmla="*/ 2147483646 w 312"/>
                <a:gd name="T9" fmla="*/ 2147483646 h 155"/>
                <a:gd name="T10" fmla="*/ 2147483646 w 312"/>
                <a:gd name="T11" fmla="*/ 2147483646 h 155"/>
                <a:gd name="T12" fmla="*/ 2147483646 w 312"/>
                <a:gd name="T13" fmla="*/ 2147483646 h 155"/>
                <a:gd name="T14" fmla="*/ 2147483646 w 312"/>
                <a:gd name="T15" fmla="*/ 2147483646 h 155"/>
                <a:gd name="T16" fmla="*/ 2147483646 w 312"/>
                <a:gd name="T17" fmla="*/ 2147483646 h 155"/>
                <a:gd name="T18" fmla="*/ 2147483646 w 312"/>
                <a:gd name="T19" fmla="*/ 2147483646 h 155"/>
                <a:gd name="T20" fmla="*/ 2147483646 w 312"/>
                <a:gd name="T21" fmla="*/ 2147483646 h 155"/>
                <a:gd name="T22" fmla="*/ 2147483646 w 312"/>
                <a:gd name="T23" fmla="*/ 2147483646 h 155"/>
                <a:gd name="T24" fmla="*/ 2147483646 w 312"/>
                <a:gd name="T25" fmla="*/ 2147483646 h 155"/>
                <a:gd name="T26" fmla="*/ 2147483646 w 312"/>
                <a:gd name="T27" fmla="*/ 2147483646 h 155"/>
                <a:gd name="T28" fmla="*/ 2147483646 w 312"/>
                <a:gd name="T29" fmla="*/ 2147483646 h 155"/>
                <a:gd name="T30" fmla="*/ 2147483646 w 312"/>
                <a:gd name="T31" fmla="*/ 2147483646 h 155"/>
                <a:gd name="T32" fmla="*/ 2147483646 w 312"/>
                <a:gd name="T33" fmla="*/ 2147483646 h 155"/>
                <a:gd name="T34" fmla="*/ 2147483646 w 312"/>
                <a:gd name="T35" fmla="*/ 2147483646 h 155"/>
                <a:gd name="T36" fmla="*/ 2147483646 w 312"/>
                <a:gd name="T37" fmla="*/ 2147483646 h 155"/>
                <a:gd name="T38" fmla="*/ 2147483646 w 312"/>
                <a:gd name="T39" fmla="*/ 2147483646 h 155"/>
                <a:gd name="T40" fmla="*/ 2147483646 w 312"/>
                <a:gd name="T41" fmla="*/ 2147483646 h 155"/>
                <a:gd name="T42" fmla="*/ 2147483646 w 312"/>
                <a:gd name="T43" fmla="*/ 2147483646 h 155"/>
                <a:gd name="T44" fmla="*/ 2147483646 w 312"/>
                <a:gd name="T45" fmla="*/ 2147483646 h 155"/>
                <a:gd name="T46" fmla="*/ 2147483646 w 312"/>
                <a:gd name="T47" fmla="*/ 2147483646 h 155"/>
                <a:gd name="T48" fmla="*/ 2147483646 w 312"/>
                <a:gd name="T49" fmla="*/ 2147483646 h 155"/>
                <a:gd name="T50" fmla="*/ 2147483646 w 312"/>
                <a:gd name="T51" fmla="*/ 2147483646 h 155"/>
                <a:gd name="T52" fmla="*/ 2147483646 w 312"/>
                <a:gd name="T53" fmla="*/ 2147483646 h 155"/>
                <a:gd name="T54" fmla="*/ 2147483646 w 312"/>
                <a:gd name="T55" fmla="*/ 2147483646 h 155"/>
                <a:gd name="T56" fmla="*/ 2147483646 w 312"/>
                <a:gd name="T57" fmla="*/ 2147483646 h 155"/>
                <a:gd name="T58" fmla="*/ 2147483646 w 312"/>
                <a:gd name="T59" fmla="*/ 2147483646 h 155"/>
                <a:gd name="T60" fmla="*/ 2147483646 w 312"/>
                <a:gd name="T61" fmla="*/ 2147483646 h 155"/>
                <a:gd name="T62" fmla="*/ 2147483646 w 312"/>
                <a:gd name="T63" fmla="*/ 2147483646 h 155"/>
                <a:gd name="T64" fmla="*/ 2147483646 w 312"/>
                <a:gd name="T65" fmla="*/ 2147483646 h 155"/>
                <a:gd name="T66" fmla="*/ 2147483646 w 312"/>
                <a:gd name="T67" fmla="*/ 2147483646 h 155"/>
                <a:gd name="T68" fmla="*/ 2147483646 w 312"/>
                <a:gd name="T69" fmla="*/ 2147483646 h 155"/>
                <a:gd name="T70" fmla="*/ 2147483646 w 312"/>
                <a:gd name="T71" fmla="*/ 0 h 155"/>
                <a:gd name="T72" fmla="*/ 2147483646 w 312"/>
                <a:gd name="T73" fmla="*/ 2147483646 h 155"/>
                <a:gd name="T74" fmla="*/ 2147483646 w 312"/>
                <a:gd name="T75" fmla="*/ 2147483646 h 155"/>
                <a:gd name="T76" fmla="*/ 2147483646 w 312"/>
                <a:gd name="T77" fmla="*/ 2147483646 h 155"/>
                <a:gd name="T78" fmla="*/ 2147483646 w 312"/>
                <a:gd name="T79" fmla="*/ 2147483646 h 155"/>
                <a:gd name="T80" fmla="*/ 2147483646 w 312"/>
                <a:gd name="T81" fmla="*/ 2147483646 h 155"/>
                <a:gd name="T82" fmla="*/ 2147483646 w 312"/>
                <a:gd name="T83" fmla="*/ 2147483646 h 155"/>
                <a:gd name="T84" fmla="*/ 2147483646 w 312"/>
                <a:gd name="T85" fmla="*/ 2147483646 h 155"/>
                <a:gd name="T86" fmla="*/ 2147483646 w 312"/>
                <a:gd name="T87" fmla="*/ 2147483646 h 155"/>
                <a:gd name="T88" fmla="*/ 2147483646 w 312"/>
                <a:gd name="T89" fmla="*/ 2147483646 h 155"/>
                <a:gd name="T90" fmla="*/ 2147483646 w 312"/>
                <a:gd name="T91" fmla="*/ 2147483646 h 155"/>
                <a:gd name="T92" fmla="*/ 2147483646 w 312"/>
                <a:gd name="T93" fmla="*/ 2147483646 h 155"/>
                <a:gd name="T94" fmla="*/ 2147483646 w 312"/>
                <a:gd name="T95" fmla="*/ 2147483646 h 155"/>
                <a:gd name="T96" fmla="*/ 2147483646 w 312"/>
                <a:gd name="T97" fmla="*/ 2147483646 h 155"/>
                <a:gd name="T98" fmla="*/ 2147483646 w 312"/>
                <a:gd name="T99" fmla="*/ 2147483646 h 155"/>
                <a:gd name="T100" fmla="*/ 2147483646 w 312"/>
                <a:gd name="T101" fmla="*/ 2147483646 h 155"/>
                <a:gd name="T102" fmla="*/ 2147483646 w 312"/>
                <a:gd name="T103" fmla="*/ 2147483646 h 155"/>
                <a:gd name="T104" fmla="*/ 2147483646 w 312"/>
                <a:gd name="T105" fmla="*/ 2147483646 h 155"/>
                <a:gd name="T106" fmla="*/ 2147483646 w 312"/>
                <a:gd name="T107" fmla="*/ 2147483646 h 155"/>
                <a:gd name="T108" fmla="*/ 2147483646 w 312"/>
                <a:gd name="T109" fmla="*/ 2147483646 h 155"/>
                <a:gd name="T110" fmla="*/ 2147483646 w 312"/>
                <a:gd name="T111" fmla="*/ 2147483646 h 155"/>
                <a:gd name="T112" fmla="*/ 2147483646 w 312"/>
                <a:gd name="T113" fmla="*/ 2147483646 h 155"/>
                <a:gd name="T114" fmla="*/ 0 w 312"/>
                <a:gd name="T115" fmla="*/ 2147483646 h 155"/>
                <a:gd name="T116" fmla="*/ 2147483646 w 312"/>
                <a:gd name="T117" fmla="*/ 2147483646 h 155"/>
                <a:gd name="T118" fmla="*/ 2147483646 w 312"/>
                <a:gd name="T119" fmla="*/ 2147483646 h 155"/>
                <a:gd name="T120" fmla="*/ 2147483646 w 312"/>
                <a:gd name="T121" fmla="*/ 2147483646 h 155"/>
                <a:gd name="T122" fmla="*/ 2147483646 w 312"/>
                <a:gd name="T123" fmla="*/ 2147483646 h 15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12" h="155">
                  <a:moveTo>
                    <a:pt x="192" y="155"/>
                  </a:moveTo>
                  <a:lnTo>
                    <a:pt x="194" y="151"/>
                  </a:lnTo>
                  <a:lnTo>
                    <a:pt x="197" y="148"/>
                  </a:lnTo>
                  <a:lnTo>
                    <a:pt x="200" y="145"/>
                  </a:lnTo>
                  <a:lnTo>
                    <a:pt x="203" y="142"/>
                  </a:lnTo>
                  <a:lnTo>
                    <a:pt x="211" y="137"/>
                  </a:lnTo>
                  <a:lnTo>
                    <a:pt x="220" y="132"/>
                  </a:lnTo>
                  <a:lnTo>
                    <a:pt x="238" y="123"/>
                  </a:lnTo>
                  <a:lnTo>
                    <a:pt x="253" y="117"/>
                  </a:lnTo>
                  <a:lnTo>
                    <a:pt x="255" y="109"/>
                  </a:lnTo>
                  <a:lnTo>
                    <a:pt x="260" y="97"/>
                  </a:lnTo>
                  <a:lnTo>
                    <a:pt x="264" y="91"/>
                  </a:lnTo>
                  <a:lnTo>
                    <a:pt x="267" y="86"/>
                  </a:lnTo>
                  <a:lnTo>
                    <a:pt x="269" y="82"/>
                  </a:lnTo>
                  <a:lnTo>
                    <a:pt x="272" y="81"/>
                  </a:lnTo>
                  <a:lnTo>
                    <a:pt x="312" y="44"/>
                  </a:lnTo>
                  <a:lnTo>
                    <a:pt x="312" y="39"/>
                  </a:lnTo>
                  <a:lnTo>
                    <a:pt x="310" y="35"/>
                  </a:lnTo>
                  <a:lnTo>
                    <a:pt x="306" y="32"/>
                  </a:lnTo>
                  <a:lnTo>
                    <a:pt x="302" y="30"/>
                  </a:lnTo>
                  <a:lnTo>
                    <a:pt x="291" y="28"/>
                  </a:lnTo>
                  <a:lnTo>
                    <a:pt x="280" y="27"/>
                  </a:lnTo>
                  <a:lnTo>
                    <a:pt x="268" y="27"/>
                  </a:lnTo>
                  <a:lnTo>
                    <a:pt x="259" y="27"/>
                  </a:lnTo>
                  <a:lnTo>
                    <a:pt x="256" y="26"/>
                  </a:lnTo>
                  <a:lnTo>
                    <a:pt x="253" y="25"/>
                  </a:lnTo>
                  <a:lnTo>
                    <a:pt x="252" y="23"/>
                  </a:lnTo>
                  <a:lnTo>
                    <a:pt x="253" y="20"/>
                  </a:lnTo>
                  <a:lnTo>
                    <a:pt x="232" y="19"/>
                  </a:lnTo>
                  <a:lnTo>
                    <a:pt x="216" y="17"/>
                  </a:lnTo>
                  <a:lnTo>
                    <a:pt x="202" y="13"/>
                  </a:lnTo>
                  <a:lnTo>
                    <a:pt x="189" y="9"/>
                  </a:lnTo>
                  <a:lnTo>
                    <a:pt x="177" y="6"/>
                  </a:lnTo>
                  <a:lnTo>
                    <a:pt x="163" y="3"/>
                  </a:lnTo>
                  <a:lnTo>
                    <a:pt x="146" y="1"/>
                  </a:lnTo>
                  <a:lnTo>
                    <a:pt x="126" y="0"/>
                  </a:lnTo>
                  <a:lnTo>
                    <a:pt x="110" y="1"/>
                  </a:lnTo>
                  <a:lnTo>
                    <a:pt x="74" y="4"/>
                  </a:lnTo>
                  <a:lnTo>
                    <a:pt x="53" y="6"/>
                  </a:lnTo>
                  <a:lnTo>
                    <a:pt x="34" y="8"/>
                  </a:lnTo>
                  <a:lnTo>
                    <a:pt x="18" y="10"/>
                  </a:lnTo>
                  <a:lnTo>
                    <a:pt x="7" y="12"/>
                  </a:lnTo>
                  <a:lnTo>
                    <a:pt x="9" y="17"/>
                  </a:lnTo>
                  <a:lnTo>
                    <a:pt x="11" y="19"/>
                  </a:lnTo>
                  <a:lnTo>
                    <a:pt x="13" y="19"/>
                  </a:lnTo>
                  <a:lnTo>
                    <a:pt x="15" y="20"/>
                  </a:lnTo>
                  <a:lnTo>
                    <a:pt x="18" y="20"/>
                  </a:lnTo>
                  <a:lnTo>
                    <a:pt x="19" y="20"/>
                  </a:lnTo>
                  <a:lnTo>
                    <a:pt x="20" y="22"/>
                  </a:lnTo>
                  <a:lnTo>
                    <a:pt x="20" y="26"/>
                  </a:lnTo>
                  <a:lnTo>
                    <a:pt x="20" y="30"/>
                  </a:lnTo>
                  <a:lnTo>
                    <a:pt x="19" y="35"/>
                  </a:lnTo>
                  <a:lnTo>
                    <a:pt x="18" y="39"/>
                  </a:lnTo>
                  <a:lnTo>
                    <a:pt x="15" y="42"/>
                  </a:lnTo>
                  <a:lnTo>
                    <a:pt x="12" y="45"/>
                  </a:lnTo>
                  <a:lnTo>
                    <a:pt x="9" y="48"/>
                  </a:lnTo>
                  <a:lnTo>
                    <a:pt x="4" y="49"/>
                  </a:lnTo>
                  <a:lnTo>
                    <a:pt x="0" y="50"/>
                  </a:lnTo>
                  <a:lnTo>
                    <a:pt x="74" y="68"/>
                  </a:lnTo>
                  <a:lnTo>
                    <a:pt x="87" y="111"/>
                  </a:lnTo>
                  <a:lnTo>
                    <a:pt x="166" y="123"/>
                  </a:lnTo>
                  <a:lnTo>
                    <a:pt x="192" y="155"/>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21" name="Freeform 320"/>
            <p:cNvSpPr>
              <a:spLocks/>
            </p:cNvSpPr>
            <p:nvPr/>
          </p:nvSpPr>
          <p:spPr bwMode="auto">
            <a:xfrm>
              <a:off x="5580020" y="2476791"/>
              <a:ext cx="19050" cy="60325"/>
            </a:xfrm>
            <a:custGeom>
              <a:avLst/>
              <a:gdLst>
                <a:gd name="T0" fmla="*/ 0 w 46"/>
                <a:gd name="T1" fmla="*/ 2147483646 h 50"/>
                <a:gd name="T2" fmla="*/ 2147483646 w 46"/>
                <a:gd name="T3" fmla="*/ 2147483646 h 50"/>
                <a:gd name="T4" fmla="*/ 2147483646 w 46"/>
                <a:gd name="T5" fmla="*/ 2147483646 h 50"/>
                <a:gd name="T6" fmla="*/ 2147483646 w 46"/>
                <a:gd name="T7" fmla="*/ 2147483646 h 50"/>
                <a:gd name="T8" fmla="*/ 2147483646 w 46"/>
                <a:gd name="T9" fmla="*/ 2147483646 h 50"/>
                <a:gd name="T10" fmla="*/ 2147483646 w 46"/>
                <a:gd name="T11" fmla="*/ 2147483646 h 50"/>
                <a:gd name="T12" fmla="*/ 2147483646 w 46"/>
                <a:gd name="T13" fmla="*/ 2147483646 h 50"/>
                <a:gd name="T14" fmla="*/ 2147483646 w 46"/>
                <a:gd name="T15" fmla="*/ 0 h 50"/>
                <a:gd name="T16" fmla="*/ 2147483646 w 46"/>
                <a:gd name="T17" fmla="*/ 2147483646 h 50"/>
                <a:gd name="T18" fmla="*/ 2147483646 w 46"/>
                <a:gd name="T19" fmla="*/ 2147483646 h 50"/>
                <a:gd name="T20" fmla="*/ 2147483646 w 46"/>
                <a:gd name="T21" fmla="*/ 2147483646 h 50"/>
                <a:gd name="T22" fmla="*/ 2147483646 w 46"/>
                <a:gd name="T23" fmla="*/ 2147483646 h 50"/>
                <a:gd name="T24" fmla="*/ 2147483646 w 46"/>
                <a:gd name="T25" fmla="*/ 2147483646 h 50"/>
                <a:gd name="T26" fmla="*/ 2147483646 w 46"/>
                <a:gd name="T27" fmla="*/ 2147483646 h 50"/>
                <a:gd name="T28" fmla="*/ 0 w 46"/>
                <a:gd name="T29" fmla="*/ 2147483646 h 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6" h="50">
                  <a:moveTo>
                    <a:pt x="0" y="25"/>
                  </a:moveTo>
                  <a:lnTo>
                    <a:pt x="2" y="18"/>
                  </a:lnTo>
                  <a:lnTo>
                    <a:pt x="1" y="14"/>
                  </a:lnTo>
                  <a:lnTo>
                    <a:pt x="2" y="13"/>
                  </a:lnTo>
                  <a:lnTo>
                    <a:pt x="3" y="13"/>
                  </a:lnTo>
                  <a:lnTo>
                    <a:pt x="6" y="12"/>
                  </a:lnTo>
                  <a:lnTo>
                    <a:pt x="13" y="12"/>
                  </a:lnTo>
                  <a:lnTo>
                    <a:pt x="46" y="0"/>
                  </a:lnTo>
                  <a:lnTo>
                    <a:pt x="46" y="50"/>
                  </a:lnTo>
                  <a:lnTo>
                    <a:pt x="40" y="49"/>
                  </a:lnTo>
                  <a:lnTo>
                    <a:pt x="33" y="45"/>
                  </a:lnTo>
                  <a:lnTo>
                    <a:pt x="25" y="41"/>
                  </a:lnTo>
                  <a:lnTo>
                    <a:pt x="17" y="37"/>
                  </a:lnTo>
                  <a:lnTo>
                    <a:pt x="5" y="28"/>
                  </a:lnTo>
                  <a:lnTo>
                    <a:pt x="0" y="25"/>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22" name="Freeform 321"/>
            <p:cNvSpPr>
              <a:spLocks/>
            </p:cNvSpPr>
            <p:nvPr/>
          </p:nvSpPr>
          <p:spPr bwMode="auto">
            <a:xfrm>
              <a:off x="6276933" y="4361152"/>
              <a:ext cx="69850" cy="241300"/>
            </a:xfrm>
            <a:custGeom>
              <a:avLst/>
              <a:gdLst>
                <a:gd name="T0" fmla="*/ 2147483646 w 166"/>
                <a:gd name="T1" fmla="*/ 2147483646 h 456"/>
                <a:gd name="T2" fmla="*/ 2147483646 w 166"/>
                <a:gd name="T3" fmla="*/ 2147483646 h 456"/>
                <a:gd name="T4" fmla="*/ 2147483646 w 166"/>
                <a:gd name="T5" fmla="*/ 2147483646 h 456"/>
                <a:gd name="T6" fmla="*/ 2147483646 w 166"/>
                <a:gd name="T7" fmla="*/ 2147483646 h 456"/>
                <a:gd name="T8" fmla="*/ 2147483646 w 166"/>
                <a:gd name="T9" fmla="*/ 2147483646 h 456"/>
                <a:gd name="T10" fmla="*/ 2147483646 w 166"/>
                <a:gd name="T11" fmla="*/ 2147483646 h 456"/>
                <a:gd name="T12" fmla="*/ 2147483646 w 166"/>
                <a:gd name="T13" fmla="*/ 2147483646 h 456"/>
                <a:gd name="T14" fmla="*/ 2147483646 w 166"/>
                <a:gd name="T15" fmla="*/ 2147483646 h 456"/>
                <a:gd name="T16" fmla="*/ 2147483646 w 166"/>
                <a:gd name="T17" fmla="*/ 2147483646 h 456"/>
                <a:gd name="T18" fmla="*/ 2147483646 w 166"/>
                <a:gd name="T19" fmla="*/ 2147483646 h 456"/>
                <a:gd name="T20" fmla="*/ 2147483646 w 166"/>
                <a:gd name="T21" fmla="*/ 2147483646 h 456"/>
                <a:gd name="T22" fmla="*/ 2147483646 w 166"/>
                <a:gd name="T23" fmla="*/ 2147483646 h 456"/>
                <a:gd name="T24" fmla="*/ 2147483646 w 166"/>
                <a:gd name="T25" fmla="*/ 2147483646 h 456"/>
                <a:gd name="T26" fmla="*/ 2147483646 w 166"/>
                <a:gd name="T27" fmla="*/ 2147483646 h 456"/>
                <a:gd name="T28" fmla="*/ 2147483646 w 166"/>
                <a:gd name="T29" fmla="*/ 2147483646 h 456"/>
                <a:gd name="T30" fmla="*/ 2147483646 w 166"/>
                <a:gd name="T31" fmla="*/ 2147483646 h 456"/>
                <a:gd name="T32" fmla="*/ 2147483646 w 166"/>
                <a:gd name="T33" fmla="*/ 2147483646 h 456"/>
                <a:gd name="T34" fmla="*/ 2147483646 w 166"/>
                <a:gd name="T35" fmla="*/ 2147483646 h 456"/>
                <a:gd name="T36" fmla="*/ 2147483646 w 166"/>
                <a:gd name="T37" fmla="*/ 2147483646 h 456"/>
                <a:gd name="T38" fmla="*/ 2147483646 w 166"/>
                <a:gd name="T39" fmla="*/ 2147483646 h 456"/>
                <a:gd name="T40" fmla="*/ 2147483646 w 166"/>
                <a:gd name="T41" fmla="*/ 2147483646 h 456"/>
                <a:gd name="T42" fmla="*/ 2147483646 w 166"/>
                <a:gd name="T43" fmla="*/ 2147483646 h 456"/>
                <a:gd name="T44" fmla="*/ 2147483646 w 166"/>
                <a:gd name="T45" fmla="*/ 2147483646 h 456"/>
                <a:gd name="T46" fmla="*/ 2147483646 w 166"/>
                <a:gd name="T47" fmla="*/ 2147483646 h 456"/>
                <a:gd name="T48" fmla="*/ 2147483646 w 166"/>
                <a:gd name="T49" fmla="*/ 2147483646 h 456"/>
                <a:gd name="T50" fmla="*/ 2147483646 w 166"/>
                <a:gd name="T51" fmla="*/ 2147483646 h 456"/>
                <a:gd name="T52" fmla="*/ 2147483646 w 166"/>
                <a:gd name="T53" fmla="*/ 2147483646 h 456"/>
                <a:gd name="T54" fmla="*/ 2147483646 w 166"/>
                <a:gd name="T55" fmla="*/ 2147483646 h 456"/>
                <a:gd name="T56" fmla="*/ 2147483646 w 166"/>
                <a:gd name="T57" fmla="*/ 2147483646 h 456"/>
                <a:gd name="T58" fmla="*/ 2147483646 w 166"/>
                <a:gd name="T59" fmla="*/ 2147483646 h 456"/>
                <a:gd name="T60" fmla="*/ 2147483646 w 166"/>
                <a:gd name="T61" fmla="*/ 2147483646 h 456"/>
                <a:gd name="T62" fmla="*/ 2147483646 w 166"/>
                <a:gd name="T63" fmla="*/ 2147483646 h 456"/>
                <a:gd name="T64" fmla="*/ 2147483646 w 166"/>
                <a:gd name="T65" fmla="*/ 2147483646 h 456"/>
                <a:gd name="T66" fmla="*/ 2147483646 w 166"/>
                <a:gd name="T67" fmla="*/ 2147483646 h 456"/>
                <a:gd name="T68" fmla="*/ 2147483646 w 166"/>
                <a:gd name="T69" fmla="*/ 2147483646 h 456"/>
                <a:gd name="T70" fmla="*/ 2147483646 w 166"/>
                <a:gd name="T71" fmla="*/ 2147483646 h 456"/>
                <a:gd name="T72" fmla="*/ 2147483646 w 166"/>
                <a:gd name="T73" fmla="*/ 2147483646 h 456"/>
                <a:gd name="T74" fmla="*/ 2147483646 w 166"/>
                <a:gd name="T75" fmla="*/ 2147483646 h 456"/>
                <a:gd name="T76" fmla="*/ 2147483646 w 166"/>
                <a:gd name="T77" fmla="*/ 2147483646 h 456"/>
                <a:gd name="T78" fmla="*/ 2147483646 w 166"/>
                <a:gd name="T79" fmla="*/ 2147483646 h 456"/>
                <a:gd name="T80" fmla="*/ 2147483646 w 166"/>
                <a:gd name="T81" fmla="*/ 2147483646 h 456"/>
                <a:gd name="T82" fmla="*/ 2147483646 w 166"/>
                <a:gd name="T83" fmla="*/ 2147483646 h 456"/>
                <a:gd name="T84" fmla="*/ 2147483646 w 166"/>
                <a:gd name="T85" fmla="*/ 2147483646 h 456"/>
                <a:gd name="T86" fmla="*/ 2147483646 w 166"/>
                <a:gd name="T87" fmla="*/ 2147483646 h 456"/>
                <a:gd name="T88" fmla="*/ 2147483646 w 166"/>
                <a:gd name="T89" fmla="*/ 2147483646 h 456"/>
                <a:gd name="T90" fmla="*/ 2147483646 w 166"/>
                <a:gd name="T91" fmla="*/ 2147483646 h 456"/>
                <a:gd name="T92" fmla="*/ 2147483646 w 166"/>
                <a:gd name="T93" fmla="*/ 2147483646 h 456"/>
                <a:gd name="T94" fmla="*/ 2147483646 w 166"/>
                <a:gd name="T95" fmla="*/ 2147483646 h 456"/>
                <a:gd name="T96" fmla="*/ 2147483646 w 166"/>
                <a:gd name="T97" fmla="*/ 2147483646 h 456"/>
                <a:gd name="T98" fmla="*/ 2147483646 w 166"/>
                <a:gd name="T99" fmla="*/ 2147483646 h 456"/>
                <a:gd name="T100" fmla="*/ 2147483646 w 166"/>
                <a:gd name="T101" fmla="*/ 2147483646 h 45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66" h="456">
                  <a:moveTo>
                    <a:pt x="7" y="277"/>
                  </a:moveTo>
                  <a:lnTo>
                    <a:pt x="10" y="282"/>
                  </a:lnTo>
                  <a:lnTo>
                    <a:pt x="14" y="287"/>
                  </a:lnTo>
                  <a:lnTo>
                    <a:pt x="19" y="290"/>
                  </a:lnTo>
                  <a:lnTo>
                    <a:pt x="25" y="294"/>
                  </a:lnTo>
                  <a:lnTo>
                    <a:pt x="37" y="300"/>
                  </a:lnTo>
                  <a:lnTo>
                    <a:pt x="52" y="304"/>
                  </a:lnTo>
                  <a:lnTo>
                    <a:pt x="58" y="306"/>
                  </a:lnTo>
                  <a:lnTo>
                    <a:pt x="65" y="309"/>
                  </a:lnTo>
                  <a:lnTo>
                    <a:pt x="70" y="312"/>
                  </a:lnTo>
                  <a:lnTo>
                    <a:pt x="76" y="316"/>
                  </a:lnTo>
                  <a:lnTo>
                    <a:pt x="80" y="320"/>
                  </a:lnTo>
                  <a:lnTo>
                    <a:pt x="84" y="325"/>
                  </a:lnTo>
                  <a:lnTo>
                    <a:pt x="86" y="331"/>
                  </a:lnTo>
                  <a:lnTo>
                    <a:pt x="87" y="339"/>
                  </a:lnTo>
                  <a:lnTo>
                    <a:pt x="86" y="347"/>
                  </a:lnTo>
                  <a:lnTo>
                    <a:pt x="82" y="356"/>
                  </a:lnTo>
                  <a:lnTo>
                    <a:pt x="78" y="363"/>
                  </a:lnTo>
                  <a:lnTo>
                    <a:pt x="74" y="369"/>
                  </a:lnTo>
                  <a:lnTo>
                    <a:pt x="68" y="375"/>
                  </a:lnTo>
                  <a:lnTo>
                    <a:pt x="64" y="381"/>
                  </a:lnTo>
                  <a:lnTo>
                    <a:pt x="62" y="388"/>
                  </a:lnTo>
                  <a:lnTo>
                    <a:pt x="60" y="394"/>
                  </a:lnTo>
                  <a:lnTo>
                    <a:pt x="60" y="400"/>
                  </a:lnTo>
                  <a:lnTo>
                    <a:pt x="62" y="405"/>
                  </a:lnTo>
                  <a:lnTo>
                    <a:pt x="64" y="411"/>
                  </a:lnTo>
                  <a:lnTo>
                    <a:pt x="67" y="416"/>
                  </a:lnTo>
                  <a:lnTo>
                    <a:pt x="76" y="424"/>
                  </a:lnTo>
                  <a:lnTo>
                    <a:pt x="85" y="432"/>
                  </a:lnTo>
                  <a:lnTo>
                    <a:pt x="104" y="445"/>
                  </a:lnTo>
                  <a:lnTo>
                    <a:pt x="120" y="456"/>
                  </a:lnTo>
                  <a:lnTo>
                    <a:pt x="120" y="443"/>
                  </a:lnTo>
                  <a:lnTo>
                    <a:pt x="120" y="432"/>
                  </a:lnTo>
                  <a:lnTo>
                    <a:pt x="120" y="423"/>
                  </a:lnTo>
                  <a:lnTo>
                    <a:pt x="120" y="413"/>
                  </a:lnTo>
                  <a:lnTo>
                    <a:pt x="131" y="413"/>
                  </a:lnTo>
                  <a:lnTo>
                    <a:pt x="141" y="410"/>
                  </a:lnTo>
                  <a:lnTo>
                    <a:pt x="145" y="407"/>
                  </a:lnTo>
                  <a:lnTo>
                    <a:pt x="149" y="405"/>
                  </a:lnTo>
                  <a:lnTo>
                    <a:pt x="153" y="402"/>
                  </a:lnTo>
                  <a:lnTo>
                    <a:pt x="155" y="399"/>
                  </a:lnTo>
                  <a:lnTo>
                    <a:pt x="160" y="393"/>
                  </a:lnTo>
                  <a:lnTo>
                    <a:pt x="164" y="384"/>
                  </a:lnTo>
                  <a:lnTo>
                    <a:pt x="166" y="375"/>
                  </a:lnTo>
                  <a:lnTo>
                    <a:pt x="166" y="364"/>
                  </a:lnTo>
                  <a:lnTo>
                    <a:pt x="165" y="350"/>
                  </a:lnTo>
                  <a:lnTo>
                    <a:pt x="163" y="339"/>
                  </a:lnTo>
                  <a:lnTo>
                    <a:pt x="158" y="328"/>
                  </a:lnTo>
                  <a:lnTo>
                    <a:pt x="153" y="318"/>
                  </a:lnTo>
                  <a:lnTo>
                    <a:pt x="148" y="307"/>
                  </a:lnTo>
                  <a:lnTo>
                    <a:pt x="144" y="296"/>
                  </a:lnTo>
                  <a:lnTo>
                    <a:pt x="141" y="284"/>
                  </a:lnTo>
                  <a:lnTo>
                    <a:pt x="140" y="271"/>
                  </a:lnTo>
                  <a:lnTo>
                    <a:pt x="135" y="269"/>
                  </a:lnTo>
                  <a:lnTo>
                    <a:pt x="127" y="261"/>
                  </a:lnTo>
                  <a:lnTo>
                    <a:pt x="118" y="251"/>
                  </a:lnTo>
                  <a:lnTo>
                    <a:pt x="108" y="238"/>
                  </a:lnTo>
                  <a:lnTo>
                    <a:pt x="97" y="224"/>
                  </a:lnTo>
                  <a:lnTo>
                    <a:pt x="88" y="211"/>
                  </a:lnTo>
                  <a:lnTo>
                    <a:pt x="85" y="206"/>
                  </a:lnTo>
                  <a:lnTo>
                    <a:pt x="82" y="200"/>
                  </a:lnTo>
                  <a:lnTo>
                    <a:pt x="80" y="195"/>
                  </a:lnTo>
                  <a:lnTo>
                    <a:pt x="80" y="192"/>
                  </a:lnTo>
                  <a:lnTo>
                    <a:pt x="81" y="177"/>
                  </a:lnTo>
                  <a:lnTo>
                    <a:pt x="85" y="157"/>
                  </a:lnTo>
                  <a:lnTo>
                    <a:pt x="88" y="147"/>
                  </a:lnTo>
                  <a:lnTo>
                    <a:pt x="91" y="138"/>
                  </a:lnTo>
                  <a:lnTo>
                    <a:pt x="96" y="129"/>
                  </a:lnTo>
                  <a:lnTo>
                    <a:pt x="100" y="123"/>
                  </a:lnTo>
                  <a:lnTo>
                    <a:pt x="98" y="113"/>
                  </a:lnTo>
                  <a:lnTo>
                    <a:pt x="96" y="99"/>
                  </a:lnTo>
                  <a:lnTo>
                    <a:pt x="95" y="82"/>
                  </a:lnTo>
                  <a:lnTo>
                    <a:pt x="93" y="63"/>
                  </a:lnTo>
                  <a:lnTo>
                    <a:pt x="92" y="45"/>
                  </a:lnTo>
                  <a:lnTo>
                    <a:pt x="90" y="30"/>
                  </a:lnTo>
                  <a:lnTo>
                    <a:pt x="89" y="18"/>
                  </a:lnTo>
                  <a:lnTo>
                    <a:pt x="87" y="12"/>
                  </a:lnTo>
                  <a:lnTo>
                    <a:pt x="71" y="8"/>
                  </a:lnTo>
                  <a:lnTo>
                    <a:pt x="54" y="6"/>
                  </a:lnTo>
                  <a:lnTo>
                    <a:pt x="33" y="4"/>
                  </a:lnTo>
                  <a:lnTo>
                    <a:pt x="7" y="0"/>
                  </a:lnTo>
                  <a:lnTo>
                    <a:pt x="12" y="10"/>
                  </a:lnTo>
                  <a:lnTo>
                    <a:pt x="19" y="21"/>
                  </a:lnTo>
                  <a:lnTo>
                    <a:pt x="22" y="25"/>
                  </a:lnTo>
                  <a:lnTo>
                    <a:pt x="28" y="28"/>
                  </a:lnTo>
                  <a:lnTo>
                    <a:pt x="33" y="30"/>
                  </a:lnTo>
                  <a:lnTo>
                    <a:pt x="40" y="31"/>
                  </a:lnTo>
                  <a:lnTo>
                    <a:pt x="40" y="44"/>
                  </a:lnTo>
                  <a:lnTo>
                    <a:pt x="40" y="55"/>
                  </a:lnTo>
                  <a:lnTo>
                    <a:pt x="40" y="64"/>
                  </a:lnTo>
                  <a:lnTo>
                    <a:pt x="40" y="74"/>
                  </a:lnTo>
                  <a:lnTo>
                    <a:pt x="40" y="78"/>
                  </a:lnTo>
                  <a:lnTo>
                    <a:pt x="39" y="81"/>
                  </a:lnTo>
                  <a:lnTo>
                    <a:pt x="36" y="85"/>
                  </a:lnTo>
                  <a:lnTo>
                    <a:pt x="35" y="88"/>
                  </a:lnTo>
                  <a:lnTo>
                    <a:pt x="29" y="95"/>
                  </a:lnTo>
                  <a:lnTo>
                    <a:pt x="22" y="102"/>
                  </a:lnTo>
                  <a:lnTo>
                    <a:pt x="15" y="109"/>
                  </a:lnTo>
                  <a:lnTo>
                    <a:pt x="9" y="115"/>
                  </a:lnTo>
                  <a:lnTo>
                    <a:pt x="3" y="122"/>
                  </a:lnTo>
                  <a:lnTo>
                    <a:pt x="0" y="129"/>
                  </a:lnTo>
                  <a:lnTo>
                    <a:pt x="7" y="277"/>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23" name="Freeform 322"/>
            <p:cNvSpPr>
              <a:spLocks/>
            </p:cNvSpPr>
            <p:nvPr/>
          </p:nvSpPr>
          <p:spPr bwMode="auto">
            <a:xfrm>
              <a:off x="5768934" y="2932402"/>
              <a:ext cx="14287" cy="57150"/>
            </a:xfrm>
            <a:custGeom>
              <a:avLst/>
              <a:gdLst>
                <a:gd name="T0" fmla="*/ 2147483646 w 27"/>
                <a:gd name="T1" fmla="*/ 0 h 19"/>
                <a:gd name="T2" fmla="*/ 2147483646 w 27"/>
                <a:gd name="T3" fmla="*/ 2147483646 h 19"/>
                <a:gd name="T4" fmla="*/ 2147483646 w 27"/>
                <a:gd name="T5" fmla="*/ 2147483646 h 19"/>
                <a:gd name="T6" fmla="*/ 2147483646 w 27"/>
                <a:gd name="T7" fmla="*/ 2147483646 h 19"/>
                <a:gd name="T8" fmla="*/ 0 w 27"/>
                <a:gd name="T9" fmla="*/ 2147483646 h 19"/>
                <a:gd name="T10" fmla="*/ 2147483646 w 27"/>
                <a:gd name="T11" fmla="*/ 2147483646 h 19"/>
                <a:gd name="T12" fmla="*/ 2147483646 w 27"/>
                <a:gd name="T13" fmla="*/ 0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 h="19">
                  <a:moveTo>
                    <a:pt x="27" y="0"/>
                  </a:moveTo>
                  <a:lnTo>
                    <a:pt x="27" y="12"/>
                  </a:lnTo>
                  <a:lnTo>
                    <a:pt x="27" y="19"/>
                  </a:lnTo>
                  <a:lnTo>
                    <a:pt x="9" y="19"/>
                  </a:lnTo>
                  <a:lnTo>
                    <a:pt x="0" y="19"/>
                  </a:lnTo>
                  <a:lnTo>
                    <a:pt x="9" y="12"/>
                  </a:lnTo>
                  <a:lnTo>
                    <a:pt x="27"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24" name="Freeform 323"/>
            <p:cNvSpPr>
              <a:spLocks/>
            </p:cNvSpPr>
            <p:nvPr/>
          </p:nvSpPr>
          <p:spPr bwMode="auto">
            <a:xfrm>
              <a:off x="6088021" y="4553241"/>
              <a:ext cx="188913" cy="217487"/>
            </a:xfrm>
            <a:custGeom>
              <a:avLst/>
              <a:gdLst>
                <a:gd name="T0" fmla="*/ 2147483646 w 438"/>
                <a:gd name="T1" fmla="*/ 2147483646 h 406"/>
                <a:gd name="T2" fmla="*/ 2147483646 w 438"/>
                <a:gd name="T3" fmla="*/ 2147483646 h 406"/>
                <a:gd name="T4" fmla="*/ 2147483646 w 438"/>
                <a:gd name="T5" fmla="*/ 2147483646 h 406"/>
                <a:gd name="T6" fmla="*/ 2147483646 w 438"/>
                <a:gd name="T7" fmla="*/ 2147483646 h 406"/>
                <a:gd name="T8" fmla="*/ 2147483646 w 438"/>
                <a:gd name="T9" fmla="*/ 2147483646 h 406"/>
                <a:gd name="T10" fmla="*/ 2147483646 w 438"/>
                <a:gd name="T11" fmla="*/ 2147483646 h 406"/>
                <a:gd name="T12" fmla="*/ 2147483646 w 438"/>
                <a:gd name="T13" fmla="*/ 2147483646 h 406"/>
                <a:gd name="T14" fmla="*/ 2147483646 w 438"/>
                <a:gd name="T15" fmla="*/ 2147483646 h 406"/>
                <a:gd name="T16" fmla="*/ 2147483646 w 438"/>
                <a:gd name="T17" fmla="*/ 2147483646 h 406"/>
                <a:gd name="T18" fmla="*/ 2147483646 w 438"/>
                <a:gd name="T19" fmla="*/ 2147483646 h 406"/>
                <a:gd name="T20" fmla="*/ 2147483646 w 438"/>
                <a:gd name="T21" fmla="*/ 2147483646 h 406"/>
                <a:gd name="T22" fmla="*/ 2147483646 w 438"/>
                <a:gd name="T23" fmla="*/ 2147483646 h 406"/>
                <a:gd name="T24" fmla="*/ 2147483646 w 438"/>
                <a:gd name="T25" fmla="*/ 2147483646 h 406"/>
                <a:gd name="T26" fmla="*/ 2147483646 w 438"/>
                <a:gd name="T27" fmla="*/ 2147483646 h 406"/>
                <a:gd name="T28" fmla="*/ 2147483646 w 438"/>
                <a:gd name="T29" fmla="*/ 2147483646 h 406"/>
                <a:gd name="T30" fmla="*/ 2147483646 w 438"/>
                <a:gd name="T31" fmla="*/ 2147483646 h 406"/>
                <a:gd name="T32" fmla="*/ 2147483646 w 438"/>
                <a:gd name="T33" fmla="*/ 2147483646 h 406"/>
                <a:gd name="T34" fmla="*/ 2147483646 w 438"/>
                <a:gd name="T35" fmla="*/ 2147483646 h 406"/>
                <a:gd name="T36" fmla="*/ 2147483646 w 438"/>
                <a:gd name="T37" fmla="*/ 2147483646 h 406"/>
                <a:gd name="T38" fmla="*/ 2147483646 w 438"/>
                <a:gd name="T39" fmla="*/ 2147483646 h 406"/>
                <a:gd name="T40" fmla="*/ 2147483646 w 438"/>
                <a:gd name="T41" fmla="*/ 2147483646 h 406"/>
                <a:gd name="T42" fmla="*/ 2147483646 w 438"/>
                <a:gd name="T43" fmla="*/ 2147483646 h 406"/>
                <a:gd name="T44" fmla="*/ 2147483646 w 438"/>
                <a:gd name="T45" fmla="*/ 2147483646 h 406"/>
                <a:gd name="T46" fmla="*/ 2147483646 w 438"/>
                <a:gd name="T47" fmla="*/ 2147483646 h 406"/>
                <a:gd name="T48" fmla="*/ 2147483646 w 438"/>
                <a:gd name="T49" fmla="*/ 2147483646 h 406"/>
                <a:gd name="T50" fmla="*/ 2147483646 w 438"/>
                <a:gd name="T51" fmla="*/ 2147483646 h 406"/>
                <a:gd name="T52" fmla="*/ 2147483646 w 438"/>
                <a:gd name="T53" fmla="*/ 2147483646 h 406"/>
                <a:gd name="T54" fmla="*/ 2147483646 w 438"/>
                <a:gd name="T55" fmla="*/ 2147483646 h 406"/>
                <a:gd name="T56" fmla="*/ 2147483646 w 438"/>
                <a:gd name="T57" fmla="*/ 2147483646 h 406"/>
                <a:gd name="T58" fmla="*/ 2147483646 w 438"/>
                <a:gd name="T59" fmla="*/ 2147483646 h 406"/>
                <a:gd name="T60" fmla="*/ 2147483646 w 438"/>
                <a:gd name="T61" fmla="*/ 2147483646 h 406"/>
                <a:gd name="T62" fmla="*/ 2147483646 w 438"/>
                <a:gd name="T63" fmla="*/ 2147483646 h 406"/>
                <a:gd name="T64" fmla="*/ 0 w 438"/>
                <a:gd name="T65" fmla="*/ 2147483646 h 406"/>
                <a:gd name="T66" fmla="*/ 2147483646 w 438"/>
                <a:gd name="T67" fmla="*/ 2147483646 h 406"/>
                <a:gd name="T68" fmla="*/ 2147483646 w 438"/>
                <a:gd name="T69" fmla="*/ 2147483646 h 406"/>
                <a:gd name="T70" fmla="*/ 2147483646 w 438"/>
                <a:gd name="T71" fmla="*/ 2147483646 h 406"/>
                <a:gd name="T72" fmla="*/ 2147483646 w 438"/>
                <a:gd name="T73" fmla="*/ 2147483646 h 406"/>
                <a:gd name="T74" fmla="*/ 2147483646 w 438"/>
                <a:gd name="T75" fmla="*/ 2147483646 h 406"/>
                <a:gd name="T76" fmla="*/ 2147483646 w 438"/>
                <a:gd name="T77" fmla="*/ 2147483646 h 406"/>
                <a:gd name="T78" fmla="*/ 2147483646 w 438"/>
                <a:gd name="T79" fmla="*/ 2147483646 h 406"/>
                <a:gd name="T80" fmla="*/ 2147483646 w 438"/>
                <a:gd name="T81" fmla="*/ 2147483646 h 406"/>
                <a:gd name="T82" fmla="*/ 2147483646 w 438"/>
                <a:gd name="T83" fmla="*/ 2147483646 h 406"/>
                <a:gd name="T84" fmla="*/ 2147483646 w 438"/>
                <a:gd name="T85" fmla="*/ 2147483646 h 406"/>
                <a:gd name="T86" fmla="*/ 2147483646 w 438"/>
                <a:gd name="T87" fmla="*/ 2147483646 h 406"/>
                <a:gd name="T88" fmla="*/ 2147483646 w 438"/>
                <a:gd name="T89" fmla="*/ 2147483646 h 406"/>
                <a:gd name="T90" fmla="*/ 2147483646 w 438"/>
                <a:gd name="T91" fmla="*/ 2147483646 h 406"/>
                <a:gd name="T92" fmla="*/ 2147483646 w 438"/>
                <a:gd name="T93" fmla="*/ 2147483646 h 406"/>
                <a:gd name="T94" fmla="*/ 2147483646 w 438"/>
                <a:gd name="T95" fmla="*/ 2147483646 h 406"/>
                <a:gd name="T96" fmla="*/ 2147483646 w 438"/>
                <a:gd name="T97" fmla="*/ 2147483646 h 406"/>
                <a:gd name="T98" fmla="*/ 2147483646 w 438"/>
                <a:gd name="T99" fmla="*/ 2147483646 h 406"/>
                <a:gd name="T100" fmla="*/ 2147483646 w 438"/>
                <a:gd name="T101" fmla="*/ 2147483646 h 406"/>
                <a:gd name="T102" fmla="*/ 2147483646 w 438"/>
                <a:gd name="T103" fmla="*/ 2147483646 h 406"/>
                <a:gd name="T104" fmla="*/ 2147483646 w 438"/>
                <a:gd name="T105" fmla="*/ 2147483646 h 406"/>
                <a:gd name="T106" fmla="*/ 2147483646 w 438"/>
                <a:gd name="T107" fmla="*/ 2147483646 h 406"/>
                <a:gd name="T108" fmla="*/ 2147483646 w 438"/>
                <a:gd name="T109" fmla="*/ 2147483646 h 40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38" h="406">
                  <a:moveTo>
                    <a:pt x="272" y="0"/>
                  </a:moveTo>
                  <a:lnTo>
                    <a:pt x="284" y="8"/>
                  </a:lnTo>
                  <a:lnTo>
                    <a:pt x="301" y="17"/>
                  </a:lnTo>
                  <a:lnTo>
                    <a:pt x="320" y="27"/>
                  </a:lnTo>
                  <a:lnTo>
                    <a:pt x="341" y="37"/>
                  </a:lnTo>
                  <a:lnTo>
                    <a:pt x="363" y="47"/>
                  </a:lnTo>
                  <a:lnTo>
                    <a:pt x="385" y="55"/>
                  </a:lnTo>
                  <a:lnTo>
                    <a:pt x="395" y="58"/>
                  </a:lnTo>
                  <a:lnTo>
                    <a:pt x="406" y="60"/>
                  </a:lnTo>
                  <a:lnTo>
                    <a:pt x="416" y="61"/>
                  </a:lnTo>
                  <a:lnTo>
                    <a:pt x="425" y="61"/>
                  </a:lnTo>
                  <a:lnTo>
                    <a:pt x="425" y="81"/>
                  </a:lnTo>
                  <a:lnTo>
                    <a:pt x="427" y="101"/>
                  </a:lnTo>
                  <a:lnTo>
                    <a:pt x="429" y="120"/>
                  </a:lnTo>
                  <a:lnTo>
                    <a:pt x="432" y="138"/>
                  </a:lnTo>
                  <a:lnTo>
                    <a:pt x="434" y="157"/>
                  </a:lnTo>
                  <a:lnTo>
                    <a:pt x="436" y="176"/>
                  </a:lnTo>
                  <a:lnTo>
                    <a:pt x="438" y="195"/>
                  </a:lnTo>
                  <a:lnTo>
                    <a:pt x="438" y="216"/>
                  </a:lnTo>
                  <a:lnTo>
                    <a:pt x="438" y="223"/>
                  </a:lnTo>
                  <a:lnTo>
                    <a:pt x="436" y="230"/>
                  </a:lnTo>
                  <a:lnTo>
                    <a:pt x="435" y="237"/>
                  </a:lnTo>
                  <a:lnTo>
                    <a:pt x="432" y="245"/>
                  </a:lnTo>
                  <a:lnTo>
                    <a:pt x="425" y="259"/>
                  </a:lnTo>
                  <a:lnTo>
                    <a:pt x="416" y="274"/>
                  </a:lnTo>
                  <a:lnTo>
                    <a:pt x="407" y="287"/>
                  </a:lnTo>
                  <a:lnTo>
                    <a:pt x="399" y="298"/>
                  </a:lnTo>
                  <a:lnTo>
                    <a:pt x="391" y="307"/>
                  </a:lnTo>
                  <a:lnTo>
                    <a:pt x="385" y="314"/>
                  </a:lnTo>
                  <a:lnTo>
                    <a:pt x="381" y="320"/>
                  </a:lnTo>
                  <a:lnTo>
                    <a:pt x="378" y="326"/>
                  </a:lnTo>
                  <a:lnTo>
                    <a:pt x="374" y="332"/>
                  </a:lnTo>
                  <a:lnTo>
                    <a:pt x="373" y="339"/>
                  </a:lnTo>
                  <a:lnTo>
                    <a:pt x="372" y="352"/>
                  </a:lnTo>
                  <a:lnTo>
                    <a:pt x="372" y="363"/>
                  </a:lnTo>
                  <a:lnTo>
                    <a:pt x="359" y="372"/>
                  </a:lnTo>
                  <a:lnTo>
                    <a:pt x="339" y="387"/>
                  </a:lnTo>
                  <a:lnTo>
                    <a:pt x="321" y="401"/>
                  </a:lnTo>
                  <a:lnTo>
                    <a:pt x="312" y="406"/>
                  </a:lnTo>
                  <a:lnTo>
                    <a:pt x="205" y="388"/>
                  </a:lnTo>
                  <a:lnTo>
                    <a:pt x="192" y="382"/>
                  </a:lnTo>
                  <a:lnTo>
                    <a:pt x="182" y="379"/>
                  </a:lnTo>
                  <a:lnTo>
                    <a:pt x="172" y="376"/>
                  </a:lnTo>
                  <a:lnTo>
                    <a:pt x="165" y="370"/>
                  </a:lnTo>
                  <a:lnTo>
                    <a:pt x="157" y="365"/>
                  </a:lnTo>
                  <a:lnTo>
                    <a:pt x="150" y="359"/>
                  </a:lnTo>
                  <a:lnTo>
                    <a:pt x="145" y="353"/>
                  </a:lnTo>
                  <a:lnTo>
                    <a:pt x="139" y="346"/>
                  </a:lnTo>
                  <a:lnTo>
                    <a:pt x="134" y="338"/>
                  </a:lnTo>
                  <a:lnTo>
                    <a:pt x="124" y="322"/>
                  </a:lnTo>
                  <a:lnTo>
                    <a:pt x="114" y="304"/>
                  </a:lnTo>
                  <a:lnTo>
                    <a:pt x="108" y="296"/>
                  </a:lnTo>
                  <a:lnTo>
                    <a:pt x="101" y="288"/>
                  </a:lnTo>
                  <a:lnTo>
                    <a:pt x="94" y="279"/>
                  </a:lnTo>
                  <a:lnTo>
                    <a:pt x="86" y="271"/>
                  </a:lnTo>
                  <a:lnTo>
                    <a:pt x="72" y="259"/>
                  </a:lnTo>
                  <a:lnTo>
                    <a:pt x="58" y="247"/>
                  </a:lnTo>
                  <a:lnTo>
                    <a:pt x="44" y="234"/>
                  </a:lnTo>
                  <a:lnTo>
                    <a:pt x="31" y="220"/>
                  </a:lnTo>
                  <a:lnTo>
                    <a:pt x="24" y="213"/>
                  </a:lnTo>
                  <a:lnTo>
                    <a:pt x="19" y="204"/>
                  </a:lnTo>
                  <a:lnTo>
                    <a:pt x="13" y="195"/>
                  </a:lnTo>
                  <a:lnTo>
                    <a:pt x="9" y="186"/>
                  </a:lnTo>
                  <a:lnTo>
                    <a:pt x="4" y="176"/>
                  </a:lnTo>
                  <a:lnTo>
                    <a:pt x="2" y="166"/>
                  </a:lnTo>
                  <a:lnTo>
                    <a:pt x="0" y="154"/>
                  </a:lnTo>
                  <a:lnTo>
                    <a:pt x="0" y="141"/>
                  </a:lnTo>
                  <a:lnTo>
                    <a:pt x="18" y="141"/>
                  </a:lnTo>
                  <a:lnTo>
                    <a:pt x="31" y="141"/>
                  </a:lnTo>
                  <a:lnTo>
                    <a:pt x="40" y="141"/>
                  </a:lnTo>
                  <a:lnTo>
                    <a:pt x="46" y="141"/>
                  </a:lnTo>
                  <a:lnTo>
                    <a:pt x="53" y="141"/>
                  </a:lnTo>
                  <a:lnTo>
                    <a:pt x="58" y="140"/>
                  </a:lnTo>
                  <a:lnTo>
                    <a:pt x="63" y="138"/>
                  </a:lnTo>
                  <a:lnTo>
                    <a:pt x="68" y="136"/>
                  </a:lnTo>
                  <a:lnTo>
                    <a:pt x="77" y="131"/>
                  </a:lnTo>
                  <a:lnTo>
                    <a:pt x="85" y="124"/>
                  </a:lnTo>
                  <a:lnTo>
                    <a:pt x="99" y="108"/>
                  </a:lnTo>
                  <a:lnTo>
                    <a:pt x="113" y="92"/>
                  </a:lnTo>
                  <a:lnTo>
                    <a:pt x="117" y="87"/>
                  </a:lnTo>
                  <a:lnTo>
                    <a:pt x="124" y="83"/>
                  </a:lnTo>
                  <a:lnTo>
                    <a:pt x="130" y="80"/>
                  </a:lnTo>
                  <a:lnTo>
                    <a:pt x="136" y="77"/>
                  </a:lnTo>
                  <a:lnTo>
                    <a:pt x="150" y="71"/>
                  </a:lnTo>
                  <a:lnTo>
                    <a:pt x="165" y="65"/>
                  </a:lnTo>
                  <a:lnTo>
                    <a:pt x="179" y="60"/>
                  </a:lnTo>
                  <a:lnTo>
                    <a:pt x="192" y="55"/>
                  </a:lnTo>
                  <a:lnTo>
                    <a:pt x="203" y="50"/>
                  </a:lnTo>
                  <a:lnTo>
                    <a:pt x="212" y="43"/>
                  </a:lnTo>
                  <a:lnTo>
                    <a:pt x="211" y="43"/>
                  </a:lnTo>
                  <a:lnTo>
                    <a:pt x="210" y="41"/>
                  </a:lnTo>
                  <a:lnTo>
                    <a:pt x="210" y="38"/>
                  </a:lnTo>
                  <a:lnTo>
                    <a:pt x="210" y="36"/>
                  </a:lnTo>
                  <a:lnTo>
                    <a:pt x="211" y="30"/>
                  </a:lnTo>
                  <a:lnTo>
                    <a:pt x="212" y="24"/>
                  </a:lnTo>
                  <a:lnTo>
                    <a:pt x="213" y="17"/>
                  </a:lnTo>
                  <a:lnTo>
                    <a:pt x="214" y="14"/>
                  </a:lnTo>
                  <a:lnTo>
                    <a:pt x="217" y="12"/>
                  </a:lnTo>
                  <a:lnTo>
                    <a:pt x="221" y="12"/>
                  </a:lnTo>
                  <a:lnTo>
                    <a:pt x="225" y="12"/>
                  </a:lnTo>
                  <a:lnTo>
                    <a:pt x="229" y="11"/>
                  </a:lnTo>
                  <a:lnTo>
                    <a:pt x="232" y="9"/>
                  </a:lnTo>
                  <a:lnTo>
                    <a:pt x="234" y="7"/>
                  </a:lnTo>
                  <a:lnTo>
                    <a:pt x="236" y="4"/>
                  </a:lnTo>
                  <a:lnTo>
                    <a:pt x="239" y="0"/>
                  </a:lnTo>
                  <a:lnTo>
                    <a:pt x="244" y="2"/>
                  </a:lnTo>
                  <a:lnTo>
                    <a:pt x="248" y="3"/>
                  </a:lnTo>
                  <a:lnTo>
                    <a:pt x="251" y="3"/>
                  </a:lnTo>
                  <a:lnTo>
                    <a:pt x="256" y="2"/>
                  </a:lnTo>
                  <a:lnTo>
                    <a:pt x="264" y="1"/>
                  </a:lnTo>
                  <a:lnTo>
                    <a:pt x="272"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25" name="Freeform 324"/>
            <p:cNvSpPr>
              <a:spLocks/>
            </p:cNvSpPr>
            <p:nvPr/>
          </p:nvSpPr>
          <p:spPr bwMode="auto">
            <a:xfrm>
              <a:off x="6000709" y="4329402"/>
              <a:ext cx="293687" cy="300038"/>
            </a:xfrm>
            <a:custGeom>
              <a:avLst/>
              <a:gdLst>
                <a:gd name="T0" fmla="*/ 2147483646 w 678"/>
                <a:gd name="T1" fmla="*/ 2147483646 h 574"/>
                <a:gd name="T2" fmla="*/ 2147483646 w 678"/>
                <a:gd name="T3" fmla="*/ 2147483646 h 574"/>
                <a:gd name="T4" fmla="*/ 2147483646 w 678"/>
                <a:gd name="T5" fmla="*/ 2147483646 h 574"/>
                <a:gd name="T6" fmla="*/ 2147483646 w 678"/>
                <a:gd name="T7" fmla="*/ 2147483646 h 574"/>
                <a:gd name="T8" fmla="*/ 2147483646 w 678"/>
                <a:gd name="T9" fmla="*/ 2147483646 h 574"/>
                <a:gd name="T10" fmla="*/ 2147483646 w 678"/>
                <a:gd name="T11" fmla="*/ 2147483646 h 574"/>
                <a:gd name="T12" fmla="*/ 2147483646 w 678"/>
                <a:gd name="T13" fmla="*/ 2147483646 h 574"/>
                <a:gd name="T14" fmla="*/ 2147483646 w 678"/>
                <a:gd name="T15" fmla="*/ 2147483646 h 574"/>
                <a:gd name="T16" fmla="*/ 2147483646 w 678"/>
                <a:gd name="T17" fmla="*/ 2147483646 h 574"/>
                <a:gd name="T18" fmla="*/ 2147483646 w 678"/>
                <a:gd name="T19" fmla="*/ 2147483646 h 574"/>
                <a:gd name="T20" fmla="*/ 2147483646 w 678"/>
                <a:gd name="T21" fmla="*/ 2147483646 h 574"/>
                <a:gd name="T22" fmla="*/ 2147483646 w 678"/>
                <a:gd name="T23" fmla="*/ 2147483646 h 574"/>
                <a:gd name="T24" fmla="*/ 2147483646 w 678"/>
                <a:gd name="T25" fmla="*/ 2147483646 h 574"/>
                <a:gd name="T26" fmla="*/ 2147483646 w 678"/>
                <a:gd name="T27" fmla="*/ 2147483646 h 574"/>
                <a:gd name="T28" fmla="*/ 2147483646 w 678"/>
                <a:gd name="T29" fmla="*/ 2147483646 h 574"/>
                <a:gd name="T30" fmla="*/ 2147483646 w 678"/>
                <a:gd name="T31" fmla="*/ 2147483646 h 574"/>
                <a:gd name="T32" fmla="*/ 2147483646 w 678"/>
                <a:gd name="T33" fmla="*/ 2147483646 h 574"/>
                <a:gd name="T34" fmla="*/ 2147483646 w 678"/>
                <a:gd name="T35" fmla="*/ 2147483646 h 574"/>
                <a:gd name="T36" fmla="*/ 2147483646 w 678"/>
                <a:gd name="T37" fmla="*/ 2147483646 h 574"/>
                <a:gd name="T38" fmla="*/ 2147483646 w 678"/>
                <a:gd name="T39" fmla="*/ 2147483646 h 574"/>
                <a:gd name="T40" fmla="*/ 2147483646 w 678"/>
                <a:gd name="T41" fmla="*/ 2147483646 h 574"/>
                <a:gd name="T42" fmla="*/ 2147483646 w 678"/>
                <a:gd name="T43" fmla="*/ 2147483646 h 574"/>
                <a:gd name="T44" fmla="*/ 2147483646 w 678"/>
                <a:gd name="T45" fmla="*/ 2147483646 h 574"/>
                <a:gd name="T46" fmla="*/ 2147483646 w 678"/>
                <a:gd name="T47" fmla="*/ 2147483646 h 574"/>
                <a:gd name="T48" fmla="*/ 2147483646 w 678"/>
                <a:gd name="T49" fmla="*/ 2147483646 h 574"/>
                <a:gd name="T50" fmla="*/ 2147483646 w 678"/>
                <a:gd name="T51" fmla="*/ 2147483646 h 574"/>
                <a:gd name="T52" fmla="*/ 2147483646 w 678"/>
                <a:gd name="T53" fmla="*/ 2147483646 h 574"/>
                <a:gd name="T54" fmla="*/ 2147483646 w 678"/>
                <a:gd name="T55" fmla="*/ 2147483646 h 574"/>
                <a:gd name="T56" fmla="*/ 2147483646 w 678"/>
                <a:gd name="T57" fmla="*/ 2147483646 h 574"/>
                <a:gd name="T58" fmla="*/ 2147483646 w 678"/>
                <a:gd name="T59" fmla="*/ 2147483646 h 574"/>
                <a:gd name="T60" fmla="*/ 2147483646 w 678"/>
                <a:gd name="T61" fmla="*/ 2147483646 h 574"/>
                <a:gd name="T62" fmla="*/ 2147483646 w 678"/>
                <a:gd name="T63" fmla="*/ 2147483646 h 574"/>
                <a:gd name="T64" fmla="*/ 0 w 678"/>
                <a:gd name="T65" fmla="*/ 2147483646 h 574"/>
                <a:gd name="T66" fmla="*/ 2147483646 w 678"/>
                <a:gd name="T67" fmla="*/ 2147483646 h 574"/>
                <a:gd name="T68" fmla="*/ 2147483646 w 678"/>
                <a:gd name="T69" fmla="*/ 2147483646 h 574"/>
                <a:gd name="T70" fmla="*/ 2147483646 w 678"/>
                <a:gd name="T71" fmla="*/ 2147483646 h 574"/>
                <a:gd name="T72" fmla="*/ 2147483646 w 678"/>
                <a:gd name="T73" fmla="*/ 2147483646 h 574"/>
                <a:gd name="T74" fmla="*/ 2147483646 w 678"/>
                <a:gd name="T75" fmla="*/ 2147483646 h 574"/>
                <a:gd name="T76" fmla="*/ 2147483646 w 678"/>
                <a:gd name="T77" fmla="*/ 2147483646 h 574"/>
                <a:gd name="T78" fmla="*/ 2147483646 w 678"/>
                <a:gd name="T79" fmla="*/ 2147483646 h 574"/>
                <a:gd name="T80" fmla="*/ 2147483646 w 678"/>
                <a:gd name="T81" fmla="*/ 2147483646 h 574"/>
                <a:gd name="T82" fmla="*/ 2147483646 w 678"/>
                <a:gd name="T83" fmla="*/ 2147483646 h 574"/>
                <a:gd name="T84" fmla="*/ 2147483646 w 678"/>
                <a:gd name="T85" fmla="*/ 2147483646 h 574"/>
                <a:gd name="T86" fmla="*/ 2147483646 w 678"/>
                <a:gd name="T87" fmla="*/ 2147483646 h 574"/>
                <a:gd name="T88" fmla="*/ 2147483646 w 678"/>
                <a:gd name="T89" fmla="*/ 2147483646 h 574"/>
                <a:gd name="T90" fmla="*/ 2147483646 w 678"/>
                <a:gd name="T91" fmla="*/ 2147483646 h 574"/>
                <a:gd name="T92" fmla="*/ 2147483646 w 678"/>
                <a:gd name="T93" fmla="*/ 2147483646 h 574"/>
                <a:gd name="T94" fmla="*/ 2147483646 w 678"/>
                <a:gd name="T95" fmla="*/ 2147483646 h 574"/>
                <a:gd name="T96" fmla="*/ 2147483646 w 678"/>
                <a:gd name="T97" fmla="*/ 2147483646 h 574"/>
                <a:gd name="T98" fmla="*/ 2147483646 w 678"/>
                <a:gd name="T99" fmla="*/ 2147483646 h 574"/>
                <a:gd name="T100" fmla="*/ 2147483646 w 678"/>
                <a:gd name="T101" fmla="*/ 2147483646 h 574"/>
                <a:gd name="T102" fmla="*/ 2147483646 w 678"/>
                <a:gd name="T103" fmla="*/ 2147483646 h 574"/>
                <a:gd name="T104" fmla="*/ 2147483646 w 678"/>
                <a:gd name="T105" fmla="*/ 2147483646 h 574"/>
                <a:gd name="T106" fmla="*/ 2147483646 w 678"/>
                <a:gd name="T107" fmla="*/ 2147483646 h 574"/>
                <a:gd name="T108" fmla="*/ 2147483646 w 678"/>
                <a:gd name="T109" fmla="*/ 2147483646 h 574"/>
                <a:gd name="T110" fmla="*/ 2147483646 w 678"/>
                <a:gd name="T111" fmla="*/ 2147483646 h 574"/>
                <a:gd name="T112" fmla="*/ 2147483646 w 678"/>
                <a:gd name="T113" fmla="*/ 2147483646 h 574"/>
                <a:gd name="T114" fmla="*/ 2147483646 w 678"/>
                <a:gd name="T115" fmla="*/ 2147483646 h 574"/>
                <a:gd name="T116" fmla="*/ 2147483646 w 678"/>
                <a:gd name="T117" fmla="*/ 2147483646 h 57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678" h="574">
                  <a:moveTo>
                    <a:pt x="505" y="1"/>
                  </a:moveTo>
                  <a:lnTo>
                    <a:pt x="507" y="4"/>
                  </a:lnTo>
                  <a:lnTo>
                    <a:pt x="513" y="8"/>
                  </a:lnTo>
                  <a:lnTo>
                    <a:pt x="521" y="12"/>
                  </a:lnTo>
                  <a:lnTo>
                    <a:pt x="529" y="16"/>
                  </a:lnTo>
                  <a:lnTo>
                    <a:pt x="552" y="26"/>
                  </a:lnTo>
                  <a:lnTo>
                    <a:pt x="578" y="37"/>
                  </a:lnTo>
                  <a:lnTo>
                    <a:pt x="624" y="55"/>
                  </a:lnTo>
                  <a:lnTo>
                    <a:pt x="645" y="63"/>
                  </a:lnTo>
                  <a:lnTo>
                    <a:pt x="650" y="73"/>
                  </a:lnTo>
                  <a:lnTo>
                    <a:pt x="657" y="84"/>
                  </a:lnTo>
                  <a:lnTo>
                    <a:pt x="660" y="88"/>
                  </a:lnTo>
                  <a:lnTo>
                    <a:pt x="666" y="91"/>
                  </a:lnTo>
                  <a:lnTo>
                    <a:pt x="671" y="93"/>
                  </a:lnTo>
                  <a:lnTo>
                    <a:pt x="678" y="94"/>
                  </a:lnTo>
                  <a:lnTo>
                    <a:pt x="678" y="107"/>
                  </a:lnTo>
                  <a:lnTo>
                    <a:pt x="678" y="118"/>
                  </a:lnTo>
                  <a:lnTo>
                    <a:pt x="678" y="127"/>
                  </a:lnTo>
                  <a:lnTo>
                    <a:pt x="678" y="137"/>
                  </a:lnTo>
                  <a:lnTo>
                    <a:pt x="678" y="141"/>
                  </a:lnTo>
                  <a:lnTo>
                    <a:pt x="677" y="144"/>
                  </a:lnTo>
                  <a:lnTo>
                    <a:pt x="674" y="148"/>
                  </a:lnTo>
                  <a:lnTo>
                    <a:pt x="673" y="151"/>
                  </a:lnTo>
                  <a:lnTo>
                    <a:pt x="667" y="158"/>
                  </a:lnTo>
                  <a:lnTo>
                    <a:pt x="660" y="165"/>
                  </a:lnTo>
                  <a:lnTo>
                    <a:pt x="653" y="172"/>
                  </a:lnTo>
                  <a:lnTo>
                    <a:pt x="647" y="178"/>
                  </a:lnTo>
                  <a:lnTo>
                    <a:pt x="641" y="185"/>
                  </a:lnTo>
                  <a:lnTo>
                    <a:pt x="638" y="192"/>
                  </a:lnTo>
                  <a:lnTo>
                    <a:pt x="638" y="346"/>
                  </a:lnTo>
                  <a:lnTo>
                    <a:pt x="466" y="378"/>
                  </a:lnTo>
                  <a:lnTo>
                    <a:pt x="464" y="382"/>
                  </a:lnTo>
                  <a:lnTo>
                    <a:pt x="461" y="388"/>
                  </a:lnTo>
                  <a:lnTo>
                    <a:pt x="460" y="394"/>
                  </a:lnTo>
                  <a:lnTo>
                    <a:pt x="460" y="400"/>
                  </a:lnTo>
                  <a:lnTo>
                    <a:pt x="461" y="415"/>
                  </a:lnTo>
                  <a:lnTo>
                    <a:pt x="466" y="433"/>
                  </a:lnTo>
                  <a:lnTo>
                    <a:pt x="460" y="434"/>
                  </a:lnTo>
                  <a:lnTo>
                    <a:pt x="455" y="435"/>
                  </a:lnTo>
                  <a:lnTo>
                    <a:pt x="451" y="436"/>
                  </a:lnTo>
                  <a:lnTo>
                    <a:pt x="448" y="436"/>
                  </a:lnTo>
                  <a:lnTo>
                    <a:pt x="444" y="435"/>
                  </a:lnTo>
                  <a:lnTo>
                    <a:pt x="439" y="433"/>
                  </a:lnTo>
                  <a:lnTo>
                    <a:pt x="436" y="437"/>
                  </a:lnTo>
                  <a:lnTo>
                    <a:pt x="434" y="440"/>
                  </a:lnTo>
                  <a:lnTo>
                    <a:pt x="432" y="442"/>
                  </a:lnTo>
                  <a:lnTo>
                    <a:pt x="429" y="444"/>
                  </a:lnTo>
                  <a:lnTo>
                    <a:pt x="425" y="445"/>
                  </a:lnTo>
                  <a:lnTo>
                    <a:pt x="421" y="445"/>
                  </a:lnTo>
                  <a:lnTo>
                    <a:pt x="417" y="445"/>
                  </a:lnTo>
                  <a:lnTo>
                    <a:pt x="414" y="447"/>
                  </a:lnTo>
                  <a:lnTo>
                    <a:pt x="413" y="450"/>
                  </a:lnTo>
                  <a:lnTo>
                    <a:pt x="412" y="457"/>
                  </a:lnTo>
                  <a:lnTo>
                    <a:pt x="411" y="463"/>
                  </a:lnTo>
                  <a:lnTo>
                    <a:pt x="410" y="469"/>
                  </a:lnTo>
                  <a:lnTo>
                    <a:pt x="410" y="471"/>
                  </a:lnTo>
                  <a:lnTo>
                    <a:pt x="410" y="474"/>
                  </a:lnTo>
                  <a:lnTo>
                    <a:pt x="411" y="476"/>
                  </a:lnTo>
                  <a:lnTo>
                    <a:pt x="412" y="476"/>
                  </a:lnTo>
                  <a:lnTo>
                    <a:pt x="403" y="483"/>
                  </a:lnTo>
                  <a:lnTo>
                    <a:pt x="392" y="488"/>
                  </a:lnTo>
                  <a:lnTo>
                    <a:pt x="379" y="493"/>
                  </a:lnTo>
                  <a:lnTo>
                    <a:pt x="365" y="498"/>
                  </a:lnTo>
                  <a:lnTo>
                    <a:pt x="350" y="504"/>
                  </a:lnTo>
                  <a:lnTo>
                    <a:pt x="336" y="510"/>
                  </a:lnTo>
                  <a:lnTo>
                    <a:pt x="330" y="513"/>
                  </a:lnTo>
                  <a:lnTo>
                    <a:pt x="324" y="516"/>
                  </a:lnTo>
                  <a:lnTo>
                    <a:pt x="317" y="520"/>
                  </a:lnTo>
                  <a:lnTo>
                    <a:pt x="313" y="525"/>
                  </a:lnTo>
                  <a:lnTo>
                    <a:pt x="299" y="541"/>
                  </a:lnTo>
                  <a:lnTo>
                    <a:pt x="285" y="557"/>
                  </a:lnTo>
                  <a:lnTo>
                    <a:pt x="277" y="564"/>
                  </a:lnTo>
                  <a:lnTo>
                    <a:pt x="268" y="569"/>
                  </a:lnTo>
                  <a:lnTo>
                    <a:pt x="263" y="571"/>
                  </a:lnTo>
                  <a:lnTo>
                    <a:pt x="258" y="573"/>
                  </a:lnTo>
                  <a:lnTo>
                    <a:pt x="253" y="574"/>
                  </a:lnTo>
                  <a:lnTo>
                    <a:pt x="246" y="574"/>
                  </a:lnTo>
                  <a:lnTo>
                    <a:pt x="238" y="574"/>
                  </a:lnTo>
                  <a:lnTo>
                    <a:pt x="227" y="574"/>
                  </a:lnTo>
                  <a:lnTo>
                    <a:pt x="212" y="574"/>
                  </a:lnTo>
                  <a:lnTo>
                    <a:pt x="193" y="574"/>
                  </a:lnTo>
                  <a:lnTo>
                    <a:pt x="192" y="569"/>
                  </a:lnTo>
                  <a:lnTo>
                    <a:pt x="189" y="564"/>
                  </a:lnTo>
                  <a:lnTo>
                    <a:pt x="186" y="559"/>
                  </a:lnTo>
                  <a:lnTo>
                    <a:pt x="180" y="554"/>
                  </a:lnTo>
                  <a:lnTo>
                    <a:pt x="173" y="550"/>
                  </a:lnTo>
                  <a:lnTo>
                    <a:pt x="165" y="547"/>
                  </a:lnTo>
                  <a:lnTo>
                    <a:pt x="156" y="545"/>
                  </a:lnTo>
                  <a:lnTo>
                    <a:pt x="146" y="544"/>
                  </a:lnTo>
                  <a:lnTo>
                    <a:pt x="133" y="545"/>
                  </a:lnTo>
                  <a:lnTo>
                    <a:pt x="120" y="548"/>
                  </a:lnTo>
                  <a:lnTo>
                    <a:pt x="108" y="552"/>
                  </a:lnTo>
                  <a:lnTo>
                    <a:pt x="93" y="556"/>
                  </a:lnTo>
                  <a:lnTo>
                    <a:pt x="61" y="556"/>
                  </a:lnTo>
                  <a:lnTo>
                    <a:pt x="48" y="544"/>
                  </a:lnTo>
                  <a:lnTo>
                    <a:pt x="33" y="527"/>
                  </a:lnTo>
                  <a:lnTo>
                    <a:pt x="17" y="510"/>
                  </a:lnTo>
                  <a:lnTo>
                    <a:pt x="0" y="494"/>
                  </a:lnTo>
                  <a:lnTo>
                    <a:pt x="0" y="285"/>
                  </a:lnTo>
                  <a:lnTo>
                    <a:pt x="21" y="286"/>
                  </a:lnTo>
                  <a:lnTo>
                    <a:pt x="54" y="286"/>
                  </a:lnTo>
                  <a:lnTo>
                    <a:pt x="73" y="286"/>
                  </a:lnTo>
                  <a:lnTo>
                    <a:pt x="89" y="285"/>
                  </a:lnTo>
                  <a:lnTo>
                    <a:pt x="97" y="284"/>
                  </a:lnTo>
                  <a:lnTo>
                    <a:pt x="103" y="282"/>
                  </a:lnTo>
                  <a:lnTo>
                    <a:pt x="109" y="281"/>
                  </a:lnTo>
                  <a:lnTo>
                    <a:pt x="113" y="279"/>
                  </a:lnTo>
                  <a:lnTo>
                    <a:pt x="119" y="275"/>
                  </a:lnTo>
                  <a:lnTo>
                    <a:pt x="123" y="269"/>
                  </a:lnTo>
                  <a:lnTo>
                    <a:pt x="126" y="263"/>
                  </a:lnTo>
                  <a:lnTo>
                    <a:pt x="129" y="256"/>
                  </a:lnTo>
                  <a:lnTo>
                    <a:pt x="130" y="247"/>
                  </a:lnTo>
                  <a:lnTo>
                    <a:pt x="131" y="238"/>
                  </a:lnTo>
                  <a:lnTo>
                    <a:pt x="131" y="229"/>
                  </a:lnTo>
                  <a:lnTo>
                    <a:pt x="130" y="220"/>
                  </a:lnTo>
                  <a:lnTo>
                    <a:pt x="129" y="202"/>
                  </a:lnTo>
                  <a:lnTo>
                    <a:pt x="126" y="185"/>
                  </a:lnTo>
                  <a:lnTo>
                    <a:pt x="125" y="171"/>
                  </a:lnTo>
                  <a:lnTo>
                    <a:pt x="126" y="162"/>
                  </a:lnTo>
                  <a:lnTo>
                    <a:pt x="130" y="165"/>
                  </a:lnTo>
                  <a:lnTo>
                    <a:pt x="132" y="168"/>
                  </a:lnTo>
                  <a:lnTo>
                    <a:pt x="136" y="170"/>
                  </a:lnTo>
                  <a:lnTo>
                    <a:pt x="140" y="171"/>
                  </a:lnTo>
                  <a:lnTo>
                    <a:pt x="147" y="174"/>
                  </a:lnTo>
                  <a:lnTo>
                    <a:pt x="156" y="175"/>
                  </a:lnTo>
                  <a:lnTo>
                    <a:pt x="174" y="175"/>
                  </a:lnTo>
                  <a:lnTo>
                    <a:pt x="187" y="174"/>
                  </a:lnTo>
                  <a:lnTo>
                    <a:pt x="187" y="180"/>
                  </a:lnTo>
                  <a:lnTo>
                    <a:pt x="188" y="186"/>
                  </a:lnTo>
                  <a:lnTo>
                    <a:pt x="190" y="191"/>
                  </a:lnTo>
                  <a:lnTo>
                    <a:pt x="192" y="197"/>
                  </a:lnTo>
                  <a:lnTo>
                    <a:pt x="195" y="201"/>
                  </a:lnTo>
                  <a:lnTo>
                    <a:pt x="199" y="204"/>
                  </a:lnTo>
                  <a:lnTo>
                    <a:pt x="202" y="207"/>
                  </a:lnTo>
                  <a:lnTo>
                    <a:pt x="208" y="210"/>
                  </a:lnTo>
                  <a:lnTo>
                    <a:pt x="218" y="213"/>
                  </a:lnTo>
                  <a:lnTo>
                    <a:pt x="229" y="216"/>
                  </a:lnTo>
                  <a:lnTo>
                    <a:pt x="241" y="217"/>
                  </a:lnTo>
                  <a:lnTo>
                    <a:pt x="253" y="217"/>
                  </a:lnTo>
                  <a:lnTo>
                    <a:pt x="260" y="216"/>
                  </a:lnTo>
                  <a:lnTo>
                    <a:pt x="269" y="214"/>
                  </a:lnTo>
                  <a:lnTo>
                    <a:pt x="277" y="211"/>
                  </a:lnTo>
                  <a:lnTo>
                    <a:pt x="286" y="207"/>
                  </a:lnTo>
                  <a:lnTo>
                    <a:pt x="301" y="199"/>
                  </a:lnTo>
                  <a:lnTo>
                    <a:pt x="313" y="192"/>
                  </a:lnTo>
                  <a:lnTo>
                    <a:pt x="315" y="195"/>
                  </a:lnTo>
                  <a:lnTo>
                    <a:pt x="319" y="196"/>
                  </a:lnTo>
                  <a:lnTo>
                    <a:pt x="322" y="196"/>
                  </a:lnTo>
                  <a:lnTo>
                    <a:pt x="325" y="195"/>
                  </a:lnTo>
                  <a:lnTo>
                    <a:pt x="331" y="193"/>
                  </a:lnTo>
                  <a:lnTo>
                    <a:pt x="333" y="192"/>
                  </a:lnTo>
                  <a:lnTo>
                    <a:pt x="338" y="192"/>
                  </a:lnTo>
                  <a:lnTo>
                    <a:pt x="343" y="190"/>
                  </a:lnTo>
                  <a:lnTo>
                    <a:pt x="348" y="188"/>
                  </a:lnTo>
                  <a:lnTo>
                    <a:pt x="353" y="185"/>
                  </a:lnTo>
                  <a:lnTo>
                    <a:pt x="357" y="182"/>
                  </a:lnTo>
                  <a:lnTo>
                    <a:pt x="360" y="178"/>
                  </a:lnTo>
                  <a:lnTo>
                    <a:pt x="364" y="173"/>
                  </a:lnTo>
                  <a:lnTo>
                    <a:pt x="368" y="168"/>
                  </a:lnTo>
                  <a:lnTo>
                    <a:pt x="373" y="156"/>
                  </a:lnTo>
                  <a:lnTo>
                    <a:pt x="379" y="142"/>
                  </a:lnTo>
                  <a:lnTo>
                    <a:pt x="383" y="126"/>
                  </a:lnTo>
                  <a:lnTo>
                    <a:pt x="388" y="111"/>
                  </a:lnTo>
                  <a:lnTo>
                    <a:pt x="395" y="78"/>
                  </a:lnTo>
                  <a:lnTo>
                    <a:pt x="403" y="47"/>
                  </a:lnTo>
                  <a:lnTo>
                    <a:pt x="406" y="33"/>
                  </a:lnTo>
                  <a:lnTo>
                    <a:pt x="410" y="20"/>
                  </a:lnTo>
                  <a:lnTo>
                    <a:pt x="414" y="10"/>
                  </a:lnTo>
                  <a:lnTo>
                    <a:pt x="418" y="1"/>
                  </a:lnTo>
                  <a:lnTo>
                    <a:pt x="425" y="4"/>
                  </a:lnTo>
                  <a:lnTo>
                    <a:pt x="431" y="6"/>
                  </a:lnTo>
                  <a:lnTo>
                    <a:pt x="436" y="8"/>
                  </a:lnTo>
                  <a:lnTo>
                    <a:pt x="442" y="8"/>
                  </a:lnTo>
                  <a:lnTo>
                    <a:pt x="453" y="8"/>
                  </a:lnTo>
                  <a:lnTo>
                    <a:pt x="462" y="6"/>
                  </a:lnTo>
                  <a:lnTo>
                    <a:pt x="472" y="4"/>
                  </a:lnTo>
                  <a:lnTo>
                    <a:pt x="482" y="1"/>
                  </a:lnTo>
                  <a:lnTo>
                    <a:pt x="493" y="0"/>
                  </a:lnTo>
                  <a:lnTo>
                    <a:pt x="505" y="1"/>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26" name="Freeform 325"/>
            <p:cNvSpPr>
              <a:spLocks/>
            </p:cNvSpPr>
            <p:nvPr/>
          </p:nvSpPr>
          <p:spPr bwMode="auto">
            <a:xfrm>
              <a:off x="5737184" y="4602452"/>
              <a:ext cx="350837" cy="381000"/>
            </a:xfrm>
            <a:custGeom>
              <a:avLst/>
              <a:gdLst>
                <a:gd name="T0" fmla="*/ 2147483646 w 810"/>
                <a:gd name="T1" fmla="*/ 2147483646 h 727"/>
                <a:gd name="T2" fmla="*/ 2147483646 w 810"/>
                <a:gd name="T3" fmla="*/ 2147483646 h 727"/>
                <a:gd name="T4" fmla="*/ 2147483646 w 810"/>
                <a:gd name="T5" fmla="*/ 2147483646 h 727"/>
                <a:gd name="T6" fmla="*/ 2147483646 w 810"/>
                <a:gd name="T7" fmla="*/ 2147483646 h 727"/>
                <a:gd name="T8" fmla="*/ 2147483646 w 810"/>
                <a:gd name="T9" fmla="*/ 2147483646 h 727"/>
                <a:gd name="T10" fmla="*/ 2147483646 w 810"/>
                <a:gd name="T11" fmla="*/ 2147483646 h 727"/>
                <a:gd name="T12" fmla="*/ 2147483646 w 810"/>
                <a:gd name="T13" fmla="*/ 2147483646 h 727"/>
                <a:gd name="T14" fmla="*/ 2147483646 w 810"/>
                <a:gd name="T15" fmla="*/ 2147483646 h 727"/>
                <a:gd name="T16" fmla="*/ 2147483646 w 810"/>
                <a:gd name="T17" fmla="*/ 0 h 727"/>
                <a:gd name="T18" fmla="*/ 2147483646 w 810"/>
                <a:gd name="T19" fmla="*/ 2147483646 h 727"/>
                <a:gd name="T20" fmla="*/ 2147483646 w 810"/>
                <a:gd name="T21" fmla="*/ 2147483646 h 727"/>
                <a:gd name="T22" fmla="*/ 0 w 810"/>
                <a:gd name="T23" fmla="*/ 2147483646 h 727"/>
                <a:gd name="T24" fmla="*/ 2147483646 w 810"/>
                <a:gd name="T25" fmla="*/ 2147483646 h 727"/>
                <a:gd name="T26" fmla="*/ 2147483646 w 810"/>
                <a:gd name="T27" fmla="*/ 2147483646 h 727"/>
                <a:gd name="T28" fmla="*/ 2147483646 w 810"/>
                <a:gd name="T29" fmla="*/ 2147483646 h 727"/>
                <a:gd name="T30" fmla="*/ 2147483646 w 810"/>
                <a:gd name="T31" fmla="*/ 2147483646 h 727"/>
                <a:gd name="T32" fmla="*/ 2147483646 w 810"/>
                <a:gd name="T33" fmla="*/ 2147483646 h 727"/>
                <a:gd name="T34" fmla="*/ 2147483646 w 810"/>
                <a:gd name="T35" fmla="*/ 2147483646 h 727"/>
                <a:gd name="T36" fmla="*/ 2147483646 w 810"/>
                <a:gd name="T37" fmla="*/ 2147483646 h 727"/>
                <a:gd name="T38" fmla="*/ 2147483646 w 810"/>
                <a:gd name="T39" fmla="*/ 2147483646 h 727"/>
                <a:gd name="T40" fmla="*/ 2147483646 w 810"/>
                <a:gd name="T41" fmla="*/ 2147483646 h 727"/>
                <a:gd name="T42" fmla="*/ 2147483646 w 810"/>
                <a:gd name="T43" fmla="*/ 2147483646 h 727"/>
                <a:gd name="T44" fmla="*/ 2147483646 w 810"/>
                <a:gd name="T45" fmla="*/ 2147483646 h 727"/>
                <a:gd name="T46" fmla="*/ 2147483646 w 810"/>
                <a:gd name="T47" fmla="*/ 2147483646 h 727"/>
                <a:gd name="T48" fmla="*/ 2147483646 w 810"/>
                <a:gd name="T49" fmla="*/ 2147483646 h 727"/>
                <a:gd name="T50" fmla="*/ 2147483646 w 810"/>
                <a:gd name="T51" fmla="*/ 2147483646 h 727"/>
                <a:gd name="T52" fmla="*/ 2147483646 w 810"/>
                <a:gd name="T53" fmla="*/ 2147483646 h 727"/>
                <a:gd name="T54" fmla="*/ 2147483646 w 810"/>
                <a:gd name="T55" fmla="*/ 2147483646 h 727"/>
                <a:gd name="T56" fmla="*/ 2147483646 w 810"/>
                <a:gd name="T57" fmla="*/ 2147483646 h 727"/>
                <a:gd name="T58" fmla="*/ 2147483646 w 810"/>
                <a:gd name="T59" fmla="*/ 2147483646 h 727"/>
                <a:gd name="T60" fmla="*/ 2147483646 w 810"/>
                <a:gd name="T61" fmla="*/ 2147483646 h 727"/>
                <a:gd name="T62" fmla="*/ 2147483646 w 810"/>
                <a:gd name="T63" fmla="*/ 2147483646 h 727"/>
                <a:gd name="T64" fmla="*/ 2147483646 w 810"/>
                <a:gd name="T65" fmla="*/ 2147483646 h 727"/>
                <a:gd name="T66" fmla="*/ 2147483646 w 810"/>
                <a:gd name="T67" fmla="*/ 2147483646 h 727"/>
                <a:gd name="T68" fmla="*/ 2147483646 w 810"/>
                <a:gd name="T69" fmla="*/ 2147483646 h 727"/>
                <a:gd name="T70" fmla="*/ 2147483646 w 810"/>
                <a:gd name="T71" fmla="*/ 2147483646 h 727"/>
                <a:gd name="T72" fmla="*/ 2147483646 w 810"/>
                <a:gd name="T73" fmla="*/ 2147483646 h 727"/>
                <a:gd name="T74" fmla="*/ 2147483646 w 810"/>
                <a:gd name="T75" fmla="*/ 2147483646 h 727"/>
                <a:gd name="T76" fmla="*/ 2147483646 w 810"/>
                <a:gd name="T77" fmla="*/ 2147483646 h 727"/>
                <a:gd name="T78" fmla="*/ 2147483646 w 810"/>
                <a:gd name="T79" fmla="*/ 2147483646 h 727"/>
                <a:gd name="T80" fmla="*/ 2147483646 w 810"/>
                <a:gd name="T81" fmla="*/ 2147483646 h 727"/>
                <a:gd name="T82" fmla="*/ 2147483646 w 810"/>
                <a:gd name="T83" fmla="*/ 2147483646 h 727"/>
                <a:gd name="T84" fmla="*/ 2147483646 w 810"/>
                <a:gd name="T85" fmla="*/ 2147483646 h 727"/>
                <a:gd name="T86" fmla="*/ 2147483646 w 810"/>
                <a:gd name="T87" fmla="*/ 2147483646 h 727"/>
                <a:gd name="T88" fmla="*/ 2147483646 w 810"/>
                <a:gd name="T89" fmla="*/ 2147483646 h 727"/>
                <a:gd name="T90" fmla="*/ 2147483646 w 810"/>
                <a:gd name="T91" fmla="*/ 2147483646 h 727"/>
                <a:gd name="T92" fmla="*/ 2147483646 w 810"/>
                <a:gd name="T93" fmla="*/ 2147483646 h 727"/>
                <a:gd name="T94" fmla="*/ 2147483646 w 810"/>
                <a:gd name="T95" fmla="*/ 2147483646 h 727"/>
                <a:gd name="T96" fmla="*/ 2147483646 w 810"/>
                <a:gd name="T97" fmla="*/ 2147483646 h 727"/>
                <a:gd name="T98" fmla="*/ 2147483646 w 810"/>
                <a:gd name="T99" fmla="*/ 2147483646 h 727"/>
                <a:gd name="T100" fmla="*/ 2147483646 w 810"/>
                <a:gd name="T101" fmla="*/ 2147483646 h 727"/>
                <a:gd name="T102" fmla="*/ 2147483646 w 810"/>
                <a:gd name="T103" fmla="*/ 2147483646 h 72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810" h="727">
                  <a:moveTo>
                    <a:pt x="810" y="61"/>
                  </a:moveTo>
                  <a:lnTo>
                    <a:pt x="807" y="54"/>
                  </a:lnTo>
                  <a:lnTo>
                    <a:pt x="802" y="48"/>
                  </a:lnTo>
                  <a:lnTo>
                    <a:pt x="797" y="42"/>
                  </a:lnTo>
                  <a:lnTo>
                    <a:pt x="790" y="36"/>
                  </a:lnTo>
                  <a:lnTo>
                    <a:pt x="784" y="32"/>
                  </a:lnTo>
                  <a:lnTo>
                    <a:pt x="775" y="28"/>
                  </a:lnTo>
                  <a:lnTo>
                    <a:pt x="766" y="26"/>
                  </a:lnTo>
                  <a:lnTo>
                    <a:pt x="756" y="25"/>
                  </a:lnTo>
                  <a:lnTo>
                    <a:pt x="743" y="26"/>
                  </a:lnTo>
                  <a:lnTo>
                    <a:pt x="730" y="29"/>
                  </a:lnTo>
                  <a:lnTo>
                    <a:pt x="718" y="33"/>
                  </a:lnTo>
                  <a:lnTo>
                    <a:pt x="703" y="37"/>
                  </a:lnTo>
                  <a:lnTo>
                    <a:pt x="671" y="37"/>
                  </a:lnTo>
                  <a:lnTo>
                    <a:pt x="651" y="41"/>
                  </a:lnTo>
                  <a:lnTo>
                    <a:pt x="634" y="44"/>
                  </a:lnTo>
                  <a:lnTo>
                    <a:pt x="627" y="46"/>
                  </a:lnTo>
                  <a:lnTo>
                    <a:pt x="619" y="48"/>
                  </a:lnTo>
                  <a:lnTo>
                    <a:pt x="611" y="51"/>
                  </a:lnTo>
                  <a:lnTo>
                    <a:pt x="604" y="55"/>
                  </a:lnTo>
                  <a:lnTo>
                    <a:pt x="411" y="55"/>
                  </a:lnTo>
                  <a:lnTo>
                    <a:pt x="411" y="37"/>
                  </a:lnTo>
                  <a:lnTo>
                    <a:pt x="292" y="37"/>
                  </a:lnTo>
                  <a:lnTo>
                    <a:pt x="280" y="40"/>
                  </a:lnTo>
                  <a:lnTo>
                    <a:pt x="269" y="41"/>
                  </a:lnTo>
                  <a:lnTo>
                    <a:pt x="257" y="40"/>
                  </a:lnTo>
                  <a:lnTo>
                    <a:pt x="245" y="39"/>
                  </a:lnTo>
                  <a:lnTo>
                    <a:pt x="232" y="37"/>
                  </a:lnTo>
                  <a:lnTo>
                    <a:pt x="220" y="34"/>
                  </a:lnTo>
                  <a:lnTo>
                    <a:pt x="208" y="30"/>
                  </a:lnTo>
                  <a:lnTo>
                    <a:pt x="196" y="26"/>
                  </a:lnTo>
                  <a:lnTo>
                    <a:pt x="172" y="17"/>
                  </a:lnTo>
                  <a:lnTo>
                    <a:pt x="149" y="8"/>
                  </a:lnTo>
                  <a:lnTo>
                    <a:pt x="137" y="5"/>
                  </a:lnTo>
                  <a:lnTo>
                    <a:pt x="126" y="2"/>
                  </a:lnTo>
                  <a:lnTo>
                    <a:pt x="116" y="0"/>
                  </a:lnTo>
                  <a:lnTo>
                    <a:pt x="105" y="0"/>
                  </a:lnTo>
                  <a:lnTo>
                    <a:pt x="97" y="0"/>
                  </a:lnTo>
                  <a:lnTo>
                    <a:pt x="91" y="2"/>
                  </a:lnTo>
                  <a:lnTo>
                    <a:pt x="83" y="5"/>
                  </a:lnTo>
                  <a:lnTo>
                    <a:pt x="75" y="8"/>
                  </a:lnTo>
                  <a:lnTo>
                    <a:pt x="68" y="13"/>
                  </a:lnTo>
                  <a:lnTo>
                    <a:pt x="60" y="19"/>
                  </a:lnTo>
                  <a:lnTo>
                    <a:pt x="53" y="24"/>
                  </a:lnTo>
                  <a:lnTo>
                    <a:pt x="46" y="31"/>
                  </a:lnTo>
                  <a:lnTo>
                    <a:pt x="6" y="31"/>
                  </a:lnTo>
                  <a:lnTo>
                    <a:pt x="3" y="45"/>
                  </a:lnTo>
                  <a:lnTo>
                    <a:pt x="0" y="55"/>
                  </a:lnTo>
                  <a:lnTo>
                    <a:pt x="0" y="58"/>
                  </a:lnTo>
                  <a:lnTo>
                    <a:pt x="2" y="61"/>
                  </a:lnTo>
                  <a:lnTo>
                    <a:pt x="4" y="64"/>
                  </a:lnTo>
                  <a:lnTo>
                    <a:pt x="7" y="68"/>
                  </a:lnTo>
                  <a:lnTo>
                    <a:pt x="12" y="70"/>
                  </a:lnTo>
                  <a:lnTo>
                    <a:pt x="16" y="72"/>
                  </a:lnTo>
                  <a:lnTo>
                    <a:pt x="21" y="74"/>
                  </a:lnTo>
                  <a:lnTo>
                    <a:pt x="26" y="74"/>
                  </a:lnTo>
                  <a:lnTo>
                    <a:pt x="26" y="86"/>
                  </a:lnTo>
                  <a:lnTo>
                    <a:pt x="28" y="99"/>
                  </a:lnTo>
                  <a:lnTo>
                    <a:pt x="32" y="113"/>
                  </a:lnTo>
                  <a:lnTo>
                    <a:pt x="36" y="129"/>
                  </a:lnTo>
                  <a:lnTo>
                    <a:pt x="40" y="144"/>
                  </a:lnTo>
                  <a:lnTo>
                    <a:pt x="47" y="160"/>
                  </a:lnTo>
                  <a:lnTo>
                    <a:pt x="53" y="175"/>
                  </a:lnTo>
                  <a:lnTo>
                    <a:pt x="60" y="192"/>
                  </a:lnTo>
                  <a:lnTo>
                    <a:pt x="77" y="223"/>
                  </a:lnTo>
                  <a:lnTo>
                    <a:pt x="93" y="252"/>
                  </a:lnTo>
                  <a:lnTo>
                    <a:pt x="102" y="265"/>
                  </a:lnTo>
                  <a:lnTo>
                    <a:pt x="109" y="276"/>
                  </a:lnTo>
                  <a:lnTo>
                    <a:pt x="117" y="286"/>
                  </a:lnTo>
                  <a:lnTo>
                    <a:pt x="125" y="296"/>
                  </a:lnTo>
                  <a:lnTo>
                    <a:pt x="128" y="298"/>
                  </a:lnTo>
                  <a:lnTo>
                    <a:pt x="133" y="300"/>
                  </a:lnTo>
                  <a:lnTo>
                    <a:pt x="137" y="301"/>
                  </a:lnTo>
                  <a:lnTo>
                    <a:pt x="142" y="301"/>
                  </a:lnTo>
                  <a:lnTo>
                    <a:pt x="151" y="302"/>
                  </a:lnTo>
                  <a:lnTo>
                    <a:pt x="159" y="302"/>
                  </a:lnTo>
                  <a:lnTo>
                    <a:pt x="159" y="309"/>
                  </a:lnTo>
                  <a:lnTo>
                    <a:pt x="159" y="317"/>
                  </a:lnTo>
                  <a:lnTo>
                    <a:pt x="159" y="326"/>
                  </a:lnTo>
                  <a:lnTo>
                    <a:pt x="159" y="332"/>
                  </a:lnTo>
                  <a:lnTo>
                    <a:pt x="158" y="339"/>
                  </a:lnTo>
                  <a:lnTo>
                    <a:pt x="157" y="346"/>
                  </a:lnTo>
                  <a:lnTo>
                    <a:pt x="154" y="353"/>
                  </a:lnTo>
                  <a:lnTo>
                    <a:pt x="152" y="359"/>
                  </a:lnTo>
                  <a:lnTo>
                    <a:pt x="149" y="366"/>
                  </a:lnTo>
                  <a:lnTo>
                    <a:pt x="147" y="374"/>
                  </a:lnTo>
                  <a:lnTo>
                    <a:pt x="146" y="383"/>
                  </a:lnTo>
                  <a:lnTo>
                    <a:pt x="146" y="394"/>
                  </a:lnTo>
                  <a:lnTo>
                    <a:pt x="146" y="403"/>
                  </a:lnTo>
                  <a:lnTo>
                    <a:pt x="147" y="410"/>
                  </a:lnTo>
                  <a:lnTo>
                    <a:pt x="148" y="418"/>
                  </a:lnTo>
                  <a:lnTo>
                    <a:pt x="150" y="425"/>
                  </a:lnTo>
                  <a:lnTo>
                    <a:pt x="156" y="439"/>
                  </a:lnTo>
                  <a:lnTo>
                    <a:pt x="162" y="453"/>
                  </a:lnTo>
                  <a:lnTo>
                    <a:pt x="168" y="469"/>
                  </a:lnTo>
                  <a:lnTo>
                    <a:pt x="173" y="484"/>
                  </a:lnTo>
                  <a:lnTo>
                    <a:pt x="175" y="491"/>
                  </a:lnTo>
                  <a:lnTo>
                    <a:pt x="178" y="500"/>
                  </a:lnTo>
                  <a:lnTo>
                    <a:pt x="179" y="508"/>
                  </a:lnTo>
                  <a:lnTo>
                    <a:pt x="179" y="518"/>
                  </a:lnTo>
                  <a:lnTo>
                    <a:pt x="179" y="542"/>
                  </a:lnTo>
                  <a:lnTo>
                    <a:pt x="180" y="564"/>
                  </a:lnTo>
                  <a:lnTo>
                    <a:pt x="183" y="586"/>
                  </a:lnTo>
                  <a:lnTo>
                    <a:pt x="187" y="606"/>
                  </a:lnTo>
                  <a:lnTo>
                    <a:pt x="191" y="616"/>
                  </a:lnTo>
                  <a:lnTo>
                    <a:pt x="194" y="627"/>
                  </a:lnTo>
                  <a:lnTo>
                    <a:pt x="198" y="637"/>
                  </a:lnTo>
                  <a:lnTo>
                    <a:pt x="204" y="647"/>
                  </a:lnTo>
                  <a:lnTo>
                    <a:pt x="209" y="657"/>
                  </a:lnTo>
                  <a:lnTo>
                    <a:pt x="216" y="667"/>
                  </a:lnTo>
                  <a:lnTo>
                    <a:pt x="224" y="679"/>
                  </a:lnTo>
                  <a:lnTo>
                    <a:pt x="231" y="690"/>
                  </a:lnTo>
                  <a:lnTo>
                    <a:pt x="235" y="696"/>
                  </a:lnTo>
                  <a:lnTo>
                    <a:pt x="238" y="698"/>
                  </a:lnTo>
                  <a:lnTo>
                    <a:pt x="241" y="700"/>
                  </a:lnTo>
                  <a:lnTo>
                    <a:pt x="245" y="700"/>
                  </a:lnTo>
                  <a:lnTo>
                    <a:pt x="249" y="701"/>
                  </a:lnTo>
                  <a:lnTo>
                    <a:pt x="252" y="703"/>
                  </a:lnTo>
                  <a:lnTo>
                    <a:pt x="256" y="707"/>
                  </a:lnTo>
                  <a:lnTo>
                    <a:pt x="259" y="715"/>
                  </a:lnTo>
                  <a:lnTo>
                    <a:pt x="259" y="708"/>
                  </a:lnTo>
                  <a:lnTo>
                    <a:pt x="262" y="699"/>
                  </a:lnTo>
                  <a:lnTo>
                    <a:pt x="264" y="688"/>
                  </a:lnTo>
                  <a:lnTo>
                    <a:pt x="265" y="678"/>
                  </a:lnTo>
                  <a:lnTo>
                    <a:pt x="298" y="678"/>
                  </a:lnTo>
                  <a:lnTo>
                    <a:pt x="301" y="685"/>
                  </a:lnTo>
                  <a:lnTo>
                    <a:pt x="304" y="691"/>
                  </a:lnTo>
                  <a:lnTo>
                    <a:pt x="308" y="696"/>
                  </a:lnTo>
                  <a:lnTo>
                    <a:pt x="313" y="701"/>
                  </a:lnTo>
                  <a:lnTo>
                    <a:pt x="317" y="706"/>
                  </a:lnTo>
                  <a:lnTo>
                    <a:pt x="322" y="710"/>
                  </a:lnTo>
                  <a:lnTo>
                    <a:pt x="328" y="713"/>
                  </a:lnTo>
                  <a:lnTo>
                    <a:pt x="333" y="716"/>
                  </a:lnTo>
                  <a:lnTo>
                    <a:pt x="346" y="721"/>
                  </a:lnTo>
                  <a:lnTo>
                    <a:pt x="359" y="724"/>
                  </a:lnTo>
                  <a:lnTo>
                    <a:pt x="372" y="726"/>
                  </a:lnTo>
                  <a:lnTo>
                    <a:pt x="384" y="727"/>
                  </a:lnTo>
                  <a:lnTo>
                    <a:pt x="393" y="726"/>
                  </a:lnTo>
                  <a:lnTo>
                    <a:pt x="400" y="725"/>
                  </a:lnTo>
                  <a:lnTo>
                    <a:pt x="407" y="723"/>
                  </a:lnTo>
                  <a:lnTo>
                    <a:pt x="414" y="721"/>
                  </a:lnTo>
                  <a:lnTo>
                    <a:pt x="419" y="718"/>
                  </a:lnTo>
                  <a:lnTo>
                    <a:pt x="425" y="714"/>
                  </a:lnTo>
                  <a:lnTo>
                    <a:pt x="429" y="710"/>
                  </a:lnTo>
                  <a:lnTo>
                    <a:pt x="433" y="706"/>
                  </a:lnTo>
                  <a:lnTo>
                    <a:pt x="441" y="696"/>
                  </a:lnTo>
                  <a:lnTo>
                    <a:pt x="447" y="686"/>
                  </a:lnTo>
                  <a:lnTo>
                    <a:pt x="452" y="675"/>
                  </a:lnTo>
                  <a:lnTo>
                    <a:pt x="458" y="665"/>
                  </a:lnTo>
                  <a:lnTo>
                    <a:pt x="458" y="554"/>
                  </a:lnTo>
                  <a:lnTo>
                    <a:pt x="462" y="542"/>
                  </a:lnTo>
                  <a:lnTo>
                    <a:pt x="463" y="529"/>
                  </a:lnTo>
                  <a:lnTo>
                    <a:pt x="464" y="516"/>
                  </a:lnTo>
                  <a:lnTo>
                    <a:pt x="464" y="502"/>
                  </a:lnTo>
                  <a:lnTo>
                    <a:pt x="464" y="490"/>
                  </a:lnTo>
                  <a:lnTo>
                    <a:pt x="465" y="480"/>
                  </a:lnTo>
                  <a:lnTo>
                    <a:pt x="466" y="476"/>
                  </a:lnTo>
                  <a:lnTo>
                    <a:pt x="467" y="473"/>
                  </a:lnTo>
                  <a:lnTo>
                    <a:pt x="469" y="470"/>
                  </a:lnTo>
                  <a:lnTo>
                    <a:pt x="471" y="469"/>
                  </a:lnTo>
                  <a:lnTo>
                    <a:pt x="466" y="456"/>
                  </a:lnTo>
                  <a:lnTo>
                    <a:pt x="464" y="444"/>
                  </a:lnTo>
                  <a:lnTo>
                    <a:pt x="463" y="435"/>
                  </a:lnTo>
                  <a:lnTo>
                    <a:pt x="463" y="426"/>
                  </a:lnTo>
                  <a:lnTo>
                    <a:pt x="463" y="409"/>
                  </a:lnTo>
                  <a:lnTo>
                    <a:pt x="464" y="388"/>
                  </a:lnTo>
                  <a:lnTo>
                    <a:pt x="465" y="378"/>
                  </a:lnTo>
                  <a:lnTo>
                    <a:pt x="469" y="368"/>
                  </a:lnTo>
                  <a:lnTo>
                    <a:pt x="474" y="358"/>
                  </a:lnTo>
                  <a:lnTo>
                    <a:pt x="482" y="348"/>
                  </a:lnTo>
                  <a:lnTo>
                    <a:pt x="490" y="338"/>
                  </a:lnTo>
                  <a:lnTo>
                    <a:pt x="500" y="330"/>
                  </a:lnTo>
                  <a:lnTo>
                    <a:pt x="506" y="327"/>
                  </a:lnTo>
                  <a:lnTo>
                    <a:pt x="511" y="324"/>
                  </a:lnTo>
                  <a:lnTo>
                    <a:pt x="518" y="322"/>
                  </a:lnTo>
                  <a:lnTo>
                    <a:pt x="525" y="320"/>
                  </a:lnTo>
                  <a:lnTo>
                    <a:pt x="526" y="298"/>
                  </a:lnTo>
                  <a:lnTo>
                    <a:pt x="528" y="275"/>
                  </a:lnTo>
                  <a:lnTo>
                    <a:pt x="532" y="254"/>
                  </a:lnTo>
                  <a:lnTo>
                    <a:pt x="538" y="232"/>
                  </a:lnTo>
                  <a:lnTo>
                    <a:pt x="542" y="211"/>
                  </a:lnTo>
                  <a:lnTo>
                    <a:pt x="546" y="190"/>
                  </a:lnTo>
                  <a:lnTo>
                    <a:pt x="550" y="168"/>
                  </a:lnTo>
                  <a:lnTo>
                    <a:pt x="551" y="148"/>
                  </a:lnTo>
                  <a:lnTo>
                    <a:pt x="550" y="141"/>
                  </a:lnTo>
                  <a:lnTo>
                    <a:pt x="548" y="135"/>
                  </a:lnTo>
                  <a:lnTo>
                    <a:pt x="544" y="129"/>
                  </a:lnTo>
                  <a:lnTo>
                    <a:pt x="541" y="124"/>
                  </a:lnTo>
                  <a:lnTo>
                    <a:pt x="537" y="117"/>
                  </a:lnTo>
                  <a:lnTo>
                    <a:pt x="533" y="111"/>
                  </a:lnTo>
                  <a:lnTo>
                    <a:pt x="531" y="105"/>
                  </a:lnTo>
                  <a:lnTo>
                    <a:pt x="531" y="99"/>
                  </a:lnTo>
                  <a:lnTo>
                    <a:pt x="531" y="94"/>
                  </a:lnTo>
                  <a:lnTo>
                    <a:pt x="532" y="91"/>
                  </a:lnTo>
                  <a:lnTo>
                    <a:pt x="535" y="88"/>
                  </a:lnTo>
                  <a:lnTo>
                    <a:pt x="539" y="86"/>
                  </a:lnTo>
                  <a:lnTo>
                    <a:pt x="548" y="84"/>
                  </a:lnTo>
                  <a:lnTo>
                    <a:pt x="559" y="83"/>
                  </a:lnTo>
                  <a:lnTo>
                    <a:pt x="587" y="82"/>
                  </a:lnTo>
                  <a:lnTo>
                    <a:pt x="617" y="80"/>
                  </a:lnTo>
                  <a:lnTo>
                    <a:pt x="640" y="74"/>
                  </a:lnTo>
                  <a:lnTo>
                    <a:pt x="662" y="70"/>
                  </a:lnTo>
                  <a:lnTo>
                    <a:pt x="685" y="67"/>
                  </a:lnTo>
                  <a:lnTo>
                    <a:pt x="708" y="63"/>
                  </a:lnTo>
                  <a:lnTo>
                    <a:pt x="731" y="62"/>
                  </a:lnTo>
                  <a:lnTo>
                    <a:pt x="754" y="61"/>
                  </a:lnTo>
                  <a:lnTo>
                    <a:pt x="778" y="61"/>
                  </a:lnTo>
                  <a:lnTo>
                    <a:pt x="803" y="61"/>
                  </a:lnTo>
                  <a:lnTo>
                    <a:pt x="810" y="61"/>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27" name="Freeform 326"/>
            <p:cNvSpPr>
              <a:spLocks/>
            </p:cNvSpPr>
            <p:nvPr/>
          </p:nvSpPr>
          <p:spPr bwMode="auto">
            <a:xfrm>
              <a:off x="5016459" y="3532477"/>
              <a:ext cx="161925" cy="141288"/>
            </a:xfrm>
            <a:custGeom>
              <a:avLst/>
              <a:gdLst>
                <a:gd name="T0" fmla="*/ 2147483646 w 365"/>
                <a:gd name="T1" fmla="*/ 2147483646 h 271"/>
                <a:gd name="T2" fmla="*/ 2147483646 w 365"/>
                <a:gd name="T3" fmla="*/ 2147483646 h 271"/>
                <a:gd name="T4" fmla="*/ 2147483646 w 365"/>
                <a:gd name="T5" fmla="*/ 2147483646 h 271"/>
                <a:gd name="T6" fmla="*/ 2147483646 w 365"/>
                <a:gd name="T7" fmla="*/ 2147483646 h 271"/>
                <a:gd name="T8" fmla="*/ 2147483646 w 365"/>
                <a:gd name="T9" fmla="*/ 2147483646 h 271"/>
                <a:gd name="T10" fmla="*/ 2147483646 w 365"/>
                <a:gd name="T11" fmla="*/ 2147483646 h 271"/>
                <a:gd name="T12" fmla="*/ 2147483646 w 365"/>
                <a:gd name="T13" fmla="*/ 2147483646 h 271"/>
                <a:gd name="T14" fmla="*/ 2147483646 w 365"/>
                <a:gd name="T15" fmla="*/ 2147483646 h 271"/>
                <a:gd name="T16" fmla="*/ 2147483646 w 365"/>
                <a:gd name="T17" fmla="*/ 2147483646 h 271"/>
                <a:gd name="T18" fmla="*/ 2147483646 w 365"/>
                <a:gd name="T19" fmla="*/ 2147483646 h 271"/>
                <a:gd name="T20" fmla="*/ 2147483646 w 365"/>
                <a:gd name="T21" fmla="*/ 2147483646 h 271"/>
                <a:gd name="T22" fmla="*/ 2147483646 w 365"/>
                <a:gd name="T23" fmla="*/ 2147483646 h 271"/>
                <a:gd name="T24" fmla="*/ 2147483646 w 365"/>
                <a:gd name="T25" fmla="*/ 2147483646 h 271"/>
                <a:gd name="T26" fmla="*/ 2147483646 w 365"/>
                <a:gd name="T27" fmla="*/ 2147483646 h 271"/>
                <a:gd name="T28" fmla="*/ 2147483646 w 365"/>
                <a:gd name="T29" fmla="*/ 2147483646 h 271"/>
                <a:gd name="T30" fmla="*/ 2147483646 w 365"/>
                <a:gd name="T31" fmla="*/ 2147483646 h 271"/>
                <a:gd name="T32" fmla="*/ 2147483646 w 365"/>
                <a:gd name="T33" fmla="*/ 2147483646 h 271"/>
                <a:gd name="T34" fmla="*/ 2147483646 w 365"/>
                <a:gd name="T35" fmla="*/ 2147483646 h 271"/>
                <a:gd name="T36" fmla="*/ 2147483646 w 365"/>
                <a:gd name="T37" fmla="*/ 2147483646 h 271"/>
                <a:gd name="T38" fmla="*/ 2147483646 w 365"/>
                <a:gd name="T39" fmla="*/ 2147483646 h 271"/>
                <a:gd name="T40" fmla="*/ 2147483646 w 365"/>
                <a:gd name="T41" fmla="*/ 2147483646 h 271"/>
                <a:gd name="T42" fmla="*/ 2147483646 w 365"/>
                <a:gd name="T43" fmla="*/ 2147483646 h 271"/>
                <a:gd name="T44" fmla="*/ 2147483646 w 365"/>
                <a:gd name="T45" fmla="*/ 2147483646 h 271"/>
                <a:gd name="T46" fmla="*/ 2147483646 w 365"/>
                <a:gd name="T47" fmla="*/ 2147483646 h 271"/>
                <a:gd name="T48" fmla="*/ 2147483646 w 365"/>
                <a:gd name="T49" fmla="*/ 2147483646 h 271"/>
                <a:gd name="T50" fmla="*/ 2147483646 w 365"/>
                <a:gd name="T51" fmla="*/ 2147483646 h 271"/>
                <a:gd name="T52" fmla="*/ 2147483646 w 365"/>
                <a:gd name="T53" fmla="*/ 2147483646 h 271"/>
                <a:gd name="T54" fmla="*/ 2147483646 w 365"/>
                <a:gd name="T55" fmla="*/ 2147483646 h 271"/>
                <a:gd name="T56" fmla="*/ 2147483646 w 365"/>
                <a:gd name="T57" fmla="*/ 2147483646 h 271"/>
                <a:gd name="T58" fmla="*/ 2147483646 w 365"/>
                <a:gd name="T59" fmla="*/ 2147483646 h 271"/>
                <a:gd name="T60" fmla="*/ 2147483646 w 365"/>
                <a:gd name="T61" fmla="*/ 2147483646 h 271"/>
                <a:gd name="T62" fmla="*/ 2147483646 w 365"/>
                <a:gd name="T63" fmla="*/ 2147483646 h 271"/>
                <a:gd name="T64" fmla="*/ 0 w 365"/>
                <a:gd name="T65" fmla="*/ 2147483646 h 271"/>
                <a:gd name="T66" fmla="*/ 2147483646 w 365"/>
                <a:gd name="T67" fmla="*/ 2147483646 h 271"/>
                <a:gd name="T68" fmla="*/ 2147483646 w 365"/>
                <a:gd name="T69" fmla="*/ 2147483646 h 271"/>
                <a:gd name="T70" fmla="*/ 2147483646 w 365"/>
                <a:gd name="T71" fmla="*/ 2147483646 h 271"/>
                <a:gd name="T72" fmla="*/ 2147483646 w 365"/>
                <a:gd name="T73" fmla="*/ 2147483646 h 271"/>
                <a:gd name="T74" fmla="*/ 2147483646 w 365"/>
                <a:gd name="T75" fmla="*/ 2147483646 h 271"/>
                <a:gd name="T76" fmla="*/ 2147483646 w 365"/>
                <a:gd name="T77" fmla="*/ 2147483646 h 271"/>
                <a:gd name="T78" fmla="*/ 2147483646 w 365"/>
                <a:gd name="T79" fmla="*/ 2147483646 h 271"/>
                <a:gd name="T80" fmla="*/ 2147483646 w 365"/>
                <a:gd name="T81" fmla="*/ 2147483646 h 271"/>
                <a:gd name="T82" fmla="*/ 2147483646 w 365"/>
                <a:gd name="T83" fmla="*/ 2147483646 h 271"/>
                <a:gd name="T84" fmla="*/ 2147483646 w 365"/>
                <a:gd name="T85" fmla="*/ 0 h 271"/>
                <a:gd name="T86" fmla="*/ 2147483646 w 365"/>
                <a:gd name="T87" fmla="*/ 2147483646 h 271"/>
                <a:gd name="T88" fmla="*/ 2147483646 w 365"/>
                <a:gd name="T89" fmla="*/ 2147483646 h 271"/>
                <a:gd name="T90" fmla="*/ 2147483646 w 365"/>
                <a:gd name="T91" fmla="*/ 2147483646 h 271"/>
                <a:gd name="T92" fmla="*/ 2147483646 w 365"/>
                <a:gd name="T93" fmla="*/ 2147483646 h 271"/>
                <a:gd name="T94" fmla="*/ 2147483646 w 365"/>
                <a:gd name="T95" fmla="*/ 2147483646 h 271"/>
                <a:gd name="T96" fmla="*/ 2147483646 w 365"/>
                <a:gd name="T97" fmla="*/ 2147483646 h 271"/>
                <a:gd name="T98" fmla="*/ 2147483646 w 365"/>
                <a:gd name="T99" fmla="*/ 2147483646 h 271"/>
                <a:gd name="T100" fmla="*/ 2147483646 w 365"/>
                <a:gd name="T101" fmla="*/ 2147483646 h 271"/>
                <a:gd name="T102" fmla="*/ 2147483646 w 365"/>
                <a:gd name="T103" fmla="*/ 2147483646 h 271"/>
                <a:gd name="T104" fmla="*/ 2147483646 w 365"/>
                <a:gd name="T105" fmla="*/ 2147483646 h 271"/>
                <a:gd name="T106" fmla="*/ 2147483646 w 365"/>
                <a:gd name="T107" fmla="*/ 2147483646 h 271"/>
                <a:gd name="T108" fmla="*/ 2147483646 w 365"/>
                <a:gd name="T109" fmla="*/ 2147483646 h 271"/>
                <a:gd name="T110" fmla="*/ 2147483646 w 365"/>
                <a:gd name="T111" fmla="*/ 2147483646 h 271"/>
                <a:gd name="T112" fmla="*/ 2147483646 w 365"/>
                <a:gd name="T113" fmla="*/ 2147483646 h 271"/>
                <a:gd name="T114" fmla="*/ 2147483646 w 365"/>
                <a:gd name="T115" fmla="*/ 2147483646 h 271"/>
                <a:gd name="T116" fmla="*/ 2147483646 w 365"/>
                <a:gd name="T117" fmla="*/ 2147483646 h 27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65" h="271">
                  <a:moveTo>
                    <a:pt x="219" y="252"/>
                  </a:moveTo>
                  <a:lnTo>
                    <a:pt x="203" y="250"/>
                  </a:lnTo>
                  <a:lnTo>
                    <a:pt x="184" y="248"/>
                  </a:lnTo>
                  <a:lnTo>
                    <a:pt x="163" y="246"/>
                  </a:lnTo>
                  <a:lnTo>
                    <a:pt x="142" y="246"/>
                  </a:lnTo>
                  <a:lnTo>
                    <a:pt x="121" y="247"/>
                  </a:lnTo>
                  <a:lnTo>
                    <a:pt x="101" y="249"/>
                  </a:lnTo>
                  <a:lnTo>
                    <a:pt x="92" y="250"/>
                  </a:lnTo>
                  <a:lnTo>
                    <a:pt x="82" y="252"/>
                  </a:lnTo>
                  <a:lnTo>
                    <a:pt x="74" y="255"/>
                  </a:lnTo>
                  <a:lnTo>
                    <a:pt x="65" y="258"/>
                  </a:lnTo>
                  <a:lnTo>
                    <a:pt x="26" y="271"/>
                  </a:lnTo>
                  <a:lnTo>
                    <a:pt x="23" y="271"/>
                  </a:lnTo>
                  <a:lnTo>
                    <a:pt x="20" y="270"/>
                  </a:lnTo>
                  <a:lnTo>
                    <a:pt x="18" y="268"/>
                  </a:lnTo>
                  <a:lnTo>
                    <a:pt x="17" y="266"/>
                  </a:lnTo>
                  <a:lnTo>
                    <a:pt x="17" y="260"/>
                  </a:lnTo>
                  <a:lnTo>
                    <a:pt x="18" y="254"/>
                  </a:lnTo>
                  <a:lnTo>
                    <a:pt x="24" y="240"/>
                  </a:lnTo>
                  <a:lnTo>
                    <a:pt x="26" y="228"/>
                  </a:lnTo>
                  <a:lnTo>
                    <a:pt x="45" y="227"/>
                  </a:lnTo>
                  <a:lnTo>
                    <a:pt x="61" y="226"/>
                  </a:lnTo>
                  <a:lnTo>
                    <a:pt x="75" y="224"/>
                  </a:lnTo>
                  <a:lnTo>
                    <a:pt x="89" y="222"/>
                  </a:lnTo>
                  <a:lnTo>
                    <a:pt x="102" y="220"/>
                  </a:lnTo>
                  <a:lnTo>
                    <a:pt x="115" y="218"/>
                  </a:lnTo>
                  <a:lnTo>
                    <a:pt x="129" y="216"/>
                  </a:lnTo>
                  <a:lnTo>
                    <a:pt x="146" y="216"/>
                  </a:lnTo>
                  <a:lnTo>
                    <a:pt x="164" y="217"/>
                  </a:lnTo>
                  <a:lnTo>
                    <a:pt x="182" y="218"/>
                  </a:lnTo>
                  <a:lnTo>
                    <a:pt x="191" y="218"/>
                  </a:lnTo>
                  <a:lnTo>
                    <a:pt x="199" y="218"/>
                  </a:lnTo>
                  <a:lnTo>
                    <a:pt x="209" y="217"/>
                  </a:lnTo>
                  <a:lnTo>
                    <a:pt x="219" y="216"/>
                  </a:lnTo>
                  <a:lnTo>
                    <a:pt x="217" y="211"/>
                  </a:lnTo>
                  <a:lnTo>
                    <a:pt x="215" y="208"/>
                  </a:lnTo>
                  <a:lnTo>
                    <a:pt x="213" y="203"/>
                  </a:lnTo>
                  <a:lnTo>
                    <a:pt x="210" y="201"/>
                  </a:lnTo>
                  <a:lnTo>
                    <a:pt x="204" y="196"/>
                  </a:lnTo>
                  <a:lnTo>
                    <a:pt x="195" y="194"/>
                  </a:lnTo>
                  <a:lnTo>
                    <a:pt x="186" y="192"/>
                  </a:lnTo>
                  <a:lnTo>
                    <a:pt x="175" y="191"/>
                  </a:lnTo>
                  <a:lnTo>
                    <a:pt x="164" y="191"/>
                  </a:lnTo>
                  <a:lnTo>
                    <a:pt x="152" y="190"/>
                  </a:lnTo>
                  <a:lnTo>
                    <a:pt x="120" y="191"/>
                  </a:lnTo>
                  <a:lnTo>
                    <a:pt x="93" y="192"/>
                  </a:lnTo>
                  <a:lnTo>
                    <a:pt x="79" y="193"/>
                  </a:lnTo>
                  <a:lnTo>
                    <a:pt x="64" y="196"/>
                  </a:lnTo>
                  <a:lnTo>
                    <a:pt x="49" y="199"/>
                  </a:lnTo>
                  <a:lnTo>
                    <a:pt x="33" y="203"/>
                  </a:lnTo>
                  <a:lnTo>
                    <a:pt x="37" y="191"/>
                  </a:lnTo>
                  <a:lnTo>
                    <a:pt x="38" y="183"/>
                  </a:lnTo>
                  <a:lnTo>
                    <a:pt x="39" y="177"/>
                  </a:lnTo>
                  <a:lnTo>
                    <a:pt x="39" y="172"/>
                  </a:lnTo>
                  <a:lnTo>
                    <a:pt x="34" y="168"/>
                  </a:lnTo>
                  <a:lnTo>
                    <a:pt x="26" y="164"/>
                  </a:lnTo>
                  <a:lnTo>
                    <a:pt x="18" y="161"/>
                  </a:lnTo>
                  <a:lnTo>
                    <a:pt x="13" y="160"/>
                  </a:lnTo>
                  <a:lnTo>
                    <a:pt x="13" y="153"/>
                  </a:lnTo>
                  <a:lnTo>
                    <a:pt x="11" y="147"/>
                  </a:lnTo>
                  <a:lnTo>
                    <a:pt x="8" y="144"/>
                  </a:lnTo>
                  <a:lnTo>
                    <a:pt x="6" y="143"/>
                  </a:lnTo>
                  <a:lnTo>
                    <a:pt x="4" y="142"/>
                  </a:lnTo>
                  <a:lnTo>
                    <a:pt x="2" y="141"/>
                  </a:lnTo>
                  <a:lnTo>
                    <a:pt x="0" y="139"/>
                  </a:lnTo>
                  <a:lnTo>
                    <a:pt x="0" y="135"/>
                  </a:lnTo>
                  <a:lnTo>
                    <a:pt x="1" y="125"/>
                  </a:lnTo>
                  <a:lnTo>
                    <a:pt x="5" y="115"/>
                  </a:lnTo>
                  <a:lnTo>
                    <a:pt x="11" y="104"/>
                  </a:lnTo>
                  <a:lnTo>
                    <a:pt x="17" y="92"/>
                  </a:lnTo>
                  <a:lnTo>
                    <a:pt x="24" y="80"/>
                  </a:lnTo>
                  <a:lnTo>
                    <a:pt x="30" y="69"/>
                  </a:lnTo>
                  <a:lnTo>
                    <a:pt x="36" y="59"/>
                  </a:lnTo>
                  <a:lnTo>
                    <a:pt x="39" y="49"/>
                  </a:lnTo>
                  <a:lnTo>
                    <a:pt x="45" y="43"/>
                  </a:lnTo>
                  <a:lnTo>
                    <a:pt x="48" y="42"/>
                  </a:lnTo>
                  <a:lnTo>
                    <a:pt x="49" y="44"/>
                  </a:lnTo>
                  <a:lnTo>
                    <a:pt x="49" y="48"/>
                  </a:lnTo>
                  <a:lnTo>
                    <a:pt x="48" y="51"/>
                  </a:lnTo>
                  <a:lnTo>
                    <a:pt x="52" y="36"/>
                  </a:lnTo>
                  <a:lnTo>
                    <a:pt x="61" y="35"/>
                  </a:lnTo>
                  <a:lnTo>
                    <a:pt x="75" y="31"/>
                  </a:lnTo>
                  <a:lnTo>
                    <a:pt x="94" y="25"/>
                  </a:lnTo>
                  <a:lnTo>
                    <a:pt x="114" y="18"/>
                  </a:lnTo>
                  <a:lnTo>
                    <a:pt x="150" y="6"/>
                  </a:lnTo>
                  <a:lnTo>
                    <a:pt x="165" y="0"/>
                  </a:lnTo>
                  <a:lnTo>
                    <a:pt x="175" y="8"/>
                  </a:lnTo>
                  <a:lnTo>
                    <a:pt x="184" y="15"/>
                  </a:lnTo>
                  <a:lnTo>
                    <a:pt x="194" y="20"/>
                  </a:lnTo>
                  <a:lnTo>
                    <a:pt x="202" y="24"/>
                  </a:lnTo>
                  <a:lnTo>
                    <a:pt x="210" y="27"/>
                  </a:lnTo>
                  <a:lnTo>
                    <a:pt x="220" y="29"/>
                  </a:lnTo>
                  <a:lnTo>
                    <a:pt x="229" y="30"/>
                  </a:lnTo>
                  <a:lnTo>
                    <a:pt x="239" y="30"/>
                  </a:lnTo>
                  <a:lnTo>
                    <a:pt x="239" y="42"/>
                  </a:lnTo>
                  <a:lnTo>
                    <a:pt x="241" y="52"/>
                  </a:lnTo>
                  <a:lnTo>
                    <a:pt x="243" y="61"/>
                  </a:lnTo>
                  <a:lnTo>
                    <a:pt x="247" y="69"/>
                  </a:lnTo>
                  <a:lnTo>
                    <a:pt x="250" y="77"/>
                  </a:lnTo>
                  <a:lnTo>
                    <a:pt x="254" y="84"/>
                  </a:lnTo>
                  <a:lnTo>
                    <a:pt x="259" y="90"/>
                  </a:lnTo>
                  <a:lnTo>
                    <a:pt x="264" y="95"/>
                  </a:lnTo>
                  <a:lnTo>
                    <a:pt x="286" y="115"/>
                  </a:lnTo>
                  <a:lnTo>
                    <a:pt x="305" y="129"/>
                  </a:lnTo>
                  <a:lnTo>
                    <a:pt x="305" y="210"/>
                  </a:lnTo>
                  <a:lnTo>
                    <a:pt x="352" y="234"/>
                  </a:lnTo>
                  <a:lnTo>
                    <a:pt x="353" y="245"/>
                  </a:lnTo>
                  <a:lnTo>
                    <a:pt x="359" y="257"/>
                  </a:lnTo>
                  <a:lnTo>
                    <a:pt x="363" y="267"/>
                  </a:lnTo>
                  <a:lnTo>
                    <a:pt x="365" y="271"/>
                  </a:lnTo>
                  <a:lnTo>
                    <a:pt x="353" y="267"/>
                  </a:lnTo>
                  <a:lnTo>
                    <a:pt x="321" y="259"/>
                  </a:lnTo>
                  <a:lnTo>
                    <a:pt x="300" y="255"/>
                  </a:lnTo>
                  <a:lnTo>
                    <a:pt x="275" y="252"/>
                  </a:lnTo>
                  <a:lnTo>
                    <a:pt x="262" y="251"/>
                  </a:lnTo>
                  <a:lnTo>
                    <a:pt x="248" y="251"/>
                  </a:lnTo>
                  <a:lnTo>
                    <a:pt x="233" y="251"/>
                  </a:lnTo>
                  <a:lnTo>
                    <a:pt x="219" y="252"/>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28" name="Freeform 327"/>
            <p:cNvSpPr>
              <a:spLocks/>
            </p:cNvSpPr>
            <p:nvPr/>
          </p:nvSpPr>
          <p:spPr bwMode="auto">
            <a:xfrm>
              <a:off x="6189621" y="4094453"/>
              <a:ext cx="269875" cy="334963"/>
            </a:xfrm>
            <a:custGeom>
              <a:avLst/>
              <a:gdLst>
                <a:gd name="T0" fmla="*/ 2147483646 w 624"/>
                <a:gd name="T1" fmla="*/ 2147483646 h 640"/>
                <a:gd name="T2" fmla="*/ 2147483646 w 624"/>
                <a:gd name="T3" fmla="*/ 2147483646 h 640"/>
                <a:gd name="T4" fmla="*/ 2147483646 w 624"/>
                <a:gd name="T5" fmla="*/ 2147483646 h 640"/>
                <a:gd name="T6" fmla="*/ 2147483646 w 624"/>
                <a:gd name="T7" fmla="*/ 2147483646 h 640"/>
                <a:gd name="T8" fmla="*/ 2147483646 w 624"/>
                <a:gd name="T9" fmla="*/ 2147483646 h 640"/>
                <a:gd name="T10" fmla="*/ 2147483646 w 624"/>
                <a:gd name="T11" fmla="*/ 2147483646 h 640"/>
                <a:gd name="T12" fmla="*/ 2147483646 w 624"/>
                <a:gd name="T13" fmla="*/ 2147483646 h 640"/>
                <a:gd name="T14" fmla="*/ 2147483646 w 624"/>
                <a:gd name="T15" fmla="*/ 2147483646 h 640"/>
                <a:gd name="T16" fmla="*/ 2147483646 w 624"/>
                <a:gd name="T17" fmla="*/ 2147483646 h 640"/>
                <a:gd name="T18" fmla="*/ 2147483646 w 624"/>
                <a:gd name="T19" fmla="*/ 2147483646 h 640"/>
                <a:gd name="T20" fmla="*/ 2147483646 w 624"/>
                <a:gd name="T21" fmla="*/ 2147483646 h 640"/>
                <a:gd name="T22" fmla="*/ 2147483646 w 624"/>
                <a:gd name="T23" fmla="*/ 2147483646 h 640"/>
                <a:gd name="T24" fmla="*/ 2147483646 w 624"/>
                <a:gd name="T25" fmla="*/ 2147483646 h 640"/>
                <a:gd name="T26" fmla="*/ 2147483646 w 624"/>
                <a:gd name="T27" fmla="*/ 2147483646 h 640"/>
                <a:gd name="T28" fmla="*/ 2147483646 w 624"/>
                <a:gd name="T29" fmla="*/ 2147483646 h 640"/>
                <a:gd name="T30" fmla="*/ 2147483646 w 624"/>
                <a:gd name="T31" fmla="*/ 2147483646 h 640"/>
                <a:gd name="T32" fmla="*/ 2147483646 w 624"/>
                <a:gd name="T33" fmla="*/ 2147483646 h 640"/>
                <a:gd name="T34" fmla="*/ 2147483646 w 624"/>
                <a:gd name="T35" fmla="*/ 2147483646 h 640"/>
                <a:gd name="T36" fmla="*/ 2147483646 w 624"/>
                <a:gd name="T37" fmla="*/ 2147483646 h 640"/>
                <a:gd name="T38" fmla="*/ 2147483646 w 624"/>
                <a:gd name="T39" fmla="*/ 2147483646 h 640"/>
                <a:gd name="T40" fmla="*/ 2147483646 w 624"/>
                <a:gd name="T41" fmla="*/ 2147483646 h 640"/>
                <a:gd name="T42" fmla="*/ 2147483646 w 624"/>
                <a:gd name="T43" fmla="*/ 2147483646 h 640"/>
                <a:gd name="T44" fmla="*/ 2147483646 w 624"/>
                <a:gd name="T45" fmla="*/ 2147483646 h 640"/>
                <a:gd name="T46" fmla="*/ 2147483646 w 624"/>
                <a:gd name="T47" fmla="*/ 2147483646 h 640"/>
                <a:gd name="T48" fmla="*/ 2147483646 w 624"/>
                <a:gd name="T49" fmla="*/ 2147483646 h 640"/>
                <a:gd name="T50" fmla="*/ 2147483646 w 624"/>
                <a:gd name="T51" fmla="*/ 2147483646 h 640"/>
                <a:gd name="T52" fmla="*/ 2147483646 w 624"/>
                <a:gd name="T53" fmla="*/ 2147483646 h 640"/>
                <a:gd name="T54" fmla="*/ 2147483646 w 624"/>
                <a:gd name="T55" fmla="*/ 2147483646 h 640"/>
                <a:gd name="T56" fmla="*/ 2147483646 w 624"/>
                <a:gd name="T57" fmla="*/ 2147483646 h 640"/>
                <a:gd name="T58" fmla="*/ 2147483646 w 624"/>
                <a:gd name="T59" fmla="*/ 2147483646 h 640"/>
                <a:gd name="T60" fmla="*/ 2147483646 w 624"/>
                <a:gd name="T61" fmla="*/ 2147483646 h 640"/>
                <a:gd name="T62" fmla="*/ 2147483646 w 624"/>
                <a:gd name="T63" fmla="*/ 2147483646 h 640"/>
                <a:gd name="T64" fmla="*/ 2147483646 w 624"/>
                <a:gd name="T65" fmla="*/ 2147483646 h 640"/>
                <a:gd name="T66" fmla="*/ 2147483646 w 624"/>
                <a:gd name="T67" fmla="*/ 2147483646 h 640"/>
                <a:gd name="T68" fmla="*/ 2147483646 w 624"/>
                <a:gd name="T69" fmla="*/ 2147483646 h 640"/>
                <a:gd name="T70" fmla="*/ 2147483646 w 624"/>
                <a:gd name="T71" fmla="*/ 2147483646 h 640"/>
                <a:gd name="T72" fmla="*/ 2147483646 w 624"/>
                <a:gd name="T73" fmla="*/ 2147483646 h 640"/>
                <a:gd name="T74" fmla="*/ 2147483646 w 624"/>
                <a:gd name="T75" fmla="*/ 2147483646 h 640"/>
                <a:gd name="T76" fmla="*/ 2147483646 w 624"/>
                <a:gd name="T77" fmla="*/ 2147483646 h 640"/>
                <a:gd name="T78" fmla="*/ 2147483646 w 624"/>
                <a:gd name="T79" fmla="*/ 2147483646 h 640"/>
                <a:gd name="T80" fmla="*/ 2147483646 w 624"/>
                <a:gd name="T81" fmla="*/ 2147483646 h 640"/>
                <a:gd name="T82" fmla="*/ 2147483646 w 624"/>
                <a:gd name="T83" fmla="*/ 2147483646 h 640"/>
                <a:gd name="T84" fmla="*/ 2147483646 w 624"/>
                <a:gd name="T85" fmla="*/ 2147483646 h 640"/>
                <a:gd name="T86" fmla="*/ 2147483646 w 624"/>
                <a:gd name="T87" fmla="*/ 2147483646 h 640"/>
                <a:gd name="T88" fmla="*/ 2147483646 w 624"/>
                <a:gd name="T89" fmla="*/ 2147483646 h 640"/>
                <a:gd name="T90" fmla="*/ 0 w 624"/>
                <a:gd name="T91" fmla="*/ 2147483646 h 640"/>
                <a:gd name="T92" fmla="*/ 0 w 624"/>
                <a:gd name="T93" fmla="*/ 2147483646 h 640"/>
                <a:gd name="T94" fmla="*/ 2147483646 w 624"/>
                <a:gd name="T95" fmla="*/ 2147483646 h 640"/>
                <a:gd name="T96" fmla="*/ 2147483646 w 624"/>
                <a:gd name="T97" fmla="*/ 2147483646 h 640"/>
                <a:gd name="T98" fmla="*/ 2147483646 w 624"/>
                <a:gd name="T99" fmla="*/ 2147483646 h 640"/>
                <a:gd name="T100" fmla="*/ 2147483646 w 624"/>
                <a:gd name="T101" fmla="*/ 2147483646 h 640"/>
                <a:gd name="T102" fmla="*/ 2147483646 w 624"/>
                <a:gd name="T103" fmla="*/ 2147483646 h 640"/>
                <a:gd name="T104" fmla="*/ 2147483646 w 624"/>
                <a:gd name="T105" fmla="*/ 2147483646 h 64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624" h="640">
                  <a:moveTo>
                    <a:pt x="79" y="0"/>
                  </a:moveTo>
                  <a:lnTo>
                    <a:pt x="146" y="0"/>
                  </a:lnTo>
                  <a:lnTo>
                    <a:pt x="146" y="12"/>
                  </a:lnTo>
                  <a:lnTo>
                    <a:pt x="173" y="43"/>
                  </a:lnTo>
                  <a:lnTo>
                    <a:pt x="232" y="43"/>
                  </a:lnTo>
                  <a:lnTo>
                    <a:pt x="239" y="12"/>
                  </a:lnTo>
                  <a:lnTo>
                    <a:pt x="259" y="0"/>
                  </a:lnTo>
                  <a:lnTo>
                    <a:pt x="273" y="0"/>
                  </a:lnTo>
                  <a:lnTo>
                    <a:pt x="287" y="5"/>
                  </a:lnTo>
                  <a:lnTo>
                    <a:pt x="301" y="10"/>
                  </a:lnTo>
                  <a:lnTo>
                    <a:pt x="314" y="16"/>
                  </a:lnTo>
                  <a:lnTo>
                    <a:pt x="326" y="22"/>
                  </a:lnTo>
                  <a:lnTo>
                    <a:pt x="351" y="36"/>
                  </a:lnTo>
                  <a:lnTo>
                    <a:pt x="374" y="51"/>
                  </a:lnTo>
                  <a:lnTo>
                    <a:pt x="396" y="66"/>
                  </a:lnTo>
                  <a:lnTo>
                    <a:pt x="418" y="81"/>
                  </a:lnTo>
                  <a:lnTo>
                    <a:pt x="441" y="97"/>
                  </a:lnTo>
                  <a:lnTo>
                    <a:pt x="465" y="111"/>
                  </a:lnTo>
                  <a:lnTo>
                    <a:pt x="465" y="118"/>
                  </a:lnTo>
                  <a:lnTo>
                    <a:pt x="467" y="124"/>
                  </a:lnTo>
                  <a:lnTo>
                    <a:pt x="469" y="131"/>
                  </a:lnTo>
                  <a:lnTo>
                    <a:pt x="471" y="138"/>
                  </a:lnTo>
                  <a:lnTo>
                    <a:pt x="476" y="146"/>
                  </a:lnTo>
                  <a:lnTo>
                    <a:pt x="480" y="153"/>
                  </a:lnTo>
                  <a:lnTo>
                    <a:pt x="485" y="159"/>
                  </a:lnTo>
                  <a:lnTo>
                    <a:pt x="491" y="165"/>
                  </a:lnTo>
                  <a:lnTo>
                    <a:pt x="497" y="170"/>
                  </a:lnTo>
                  <a:lnTo>
                    <a:pt x="503" y="175"/>
                  </a:lnTo>
                  <a:lnTo>
                    <a:pt x="511" y="179"/>
                  </a:lnTo>
                  <a:lnTo>
                    <a:pt x="519" y="183"/>
                  </a:lnTo>
                  <a:lnTo>
                    <a:pt x="526" y="186"/>
                  </a:lnTo>
                  <a:lnTo>
                    <a:pt x="534" y="188"/>
                  </a:lnTo>
                  <a:lnTo>
                    <a:pt x="543" y="190"/>
                  </a:lnTo>
                  <a:lnTo>
                    <a:pt x="552" y="190"/>
                  </a:lnTo>
                  <a:lnTo>
                    <a:pt x="552" y="193"/>
                  </a:lnTo>
                  <a:lnTo>
                    <a:pt x="554" y="195"/>
                  </a:lnTo>
                  <a:lnTo>
                    <a:pt x="556" y="198"/>
                  </a:lnTo>
                  <a:lnTo>
                    <a:pt x="559" y="200"/>
                  </a:lnTo>
                  <a:lnTo>
                    <a:pt x="565" y="205"/>
                  </a:lnTo>
                  <a:lnTo>
                    <a:pt x="571" y="209"/>
                  </a:lnTo>
                  <a:lnTo>
                    <a:pt x="567" y="219"/>
                  </a:lnTo>
                  <a:lnTo>
                    <a:pt x="561" y="227"/>
                  </a:lnTo>
                  <a:lnTo>
                    <a:pt x="554" y="236"/>
                  </a:lnTo>
                  <a:lnTo>
                    <a:pt x="545" y="244"/>
                  </a:lnTo>
                  <a:lnTo>
                    <a:pt x="537" y="252"/>
                  </a:lnTo>
                  <a:lnTo>
                    <a:pt x="531" y="260"/>
                  </a:lnTo>
                  <a:lnTo>
                    <a:pt x="526" y="266"/>
                  </a:lnTo>
                  <a:lnTo>
                    <a:pt x="525" y="271"/>
                  </a:lnTo>
                  <a:lnTo>
                    <a:pt x="526" y="277"/>
                  </a:lnTo>
                  <a:lnTo>
                    <a:pt x="528" y="283"/>
                  </a:lnTo>
                  <a:lnTo>
                    <a:pt x="533" y="287"/>
                  </a:lnTo>
                  <a:lnTo>
                    <a:pt x="538" y="291"/>
                  </a:lnTo>
                  <a:lnTo>
                    <a:pt x="543" y="295"/>
                  </a:lnTo>
                  <a:lnTo>
                    <a:pt x="547" y="299"/>
                  </a:lnTo>
                  <a:lnTo>
                    <a:pt x="550" y="303"/>
                  </a:lnTo>
                  <a:lnTo>
                    <a:pt x="552" y="307"/>
                  </a:lnTo>
                  <a:lnTo>
                    <a:pt x="552" y="425"/>
                  </a:lnTo>
                  <a:lnTo>
                    <a:pt x="549" y="430"/>
                  </a:lnTo>
                  <a:lnTo>
                    <a:pt x="549" y="434"/>
                  </a:lnTo>
                  <a:lnTo>
                    <a:pt x="550" y="439"/>
                  </a:lnTo>
                  <a:lnTo>
                    <a:pt x="552" y="443"/>
                  </a:lnTo>
                  <a:lnTo>
                    <a:pt x="556" y="452"/>
                  </a:lnTo>
                  <a:lnTo>
                    <a:pt x="558" y="462"/>
                  </a:lnTo>
                  <a:lnTo>
                    <a:pt x="558" y="475"/>
                  </a:lnTo>
                  <a:lnTo>
                    <a:pt x="558" y="483"/>
                  </a:lnTo>
                  <a:lnTo>
                    <a:pt x="558" y="489"/>
                  </a:lnTo>
                  <a:lnTo>
                    <a:pt x="558" y="499"/>
                  </a:lnTo>
                  <a:lnTo>
                    <a:pt x="559" y="507"/>
                  </a:lnTo>
                  <a:lnTo>
                    <a:pt x="561" y="515"/>
                  </a:lnTo>
                  <a:lnTo>
                    <a:pt x="567" y="523"/>
                  </a:lnTo>
                  <a:lnTo>
                    <a:pt x="574" y="532"/>
                  </a:lnTo>
                  <a:lnTo>
                    <a:pt x="594" y="549"/>
                  </a:lnTo>
                  <a:lnTo>
                    <a:pt x="624" y="572"/>
                  </a:lnTo>
                  <a:lnTo>
                    <a:pt x="622" y="575"/>
                  </a:lnTo>
                  <a:lnTo>
                    <a:pt x="616" y="579"/>
                  </a:lnTo>
                  <a:lnTo>
                    <a:pt x="609" y="583"/>
                  </a:lnTo>
                  <a:lnTo>
                    <a:pt x="599" y="589"/>
                  </a:lnTo>
                  <a:lnTo>
                    <a:pt x="575" y="600"/>
                  </a:lnTo>
                  <a:lnTo>
                    <a:pt x="546" y="611"/>
                  </a:lnTo>
                  <a:lnTo>
                    <a:pt x="518" y="622"/>
                  </a:lnTo>
                  <a:lnTo>
                    <a:pt x="491" y="631"/>
                  </a:lnTo>
                  <a:lnTo>
                    <a:pt x="470" y="638"/>
                  </a:lnTo>
                  <a:lnTo>
                    <a:pt x="458" y="640"/>
                  </a:lnTo>
                  <a:lnTo>
                    <a:pt x="443" y="638"/>
                  </a:lnTo>
                  <a:lnTo>
                    <a:pt x="423" y="634"/>
                  </a:lnTo>
                  <a:lnTo>
                    <a:pt x="403" y="630"/>
                  </a:lnTo>
                  <a:lnTo>
                    <a:pt x="392" y="628"/>
                  </a:lnTo>
                  <a:lnTo>
                    <a:pt x="369" y="630"/>
                  </a:lnTo>
                  <a:lnTo>
                    <a:pt x="348" y="632"/>
                  </a:lnTo>
                  <a:lnTo>
                    <a:pt x="339" y="633"/>
                  </a:lnTo>
                  <a:lnTo>
                    <a:pt x="329" y="633"/>
                  </a:lnTo>
                  <a:lnTo>
                    <a:pt x="318" y="631"/>
                  </a:lnTo>
                  <a:lnTo>
                    <a:pt x="306" y="628"/>
                  </a:lnTo>
                  <a:lnTo>
                    <a:pt x="303" y="625"/>
                  </a:lnTo>
                  <a:lnTo>
                    <a:pt x="301" y="620"/>
                  </a:lnTo>
                  <a:lnTo>
                    <a:pt x="299" y="614"/>
                  </a:lnTo>
                  <a:lnTo>
                    <a:pt x="298" y="608"/>
                  </a:lnTo>
                  <a:lnTo>
                    <a:pt x="295" y="592"/>
                  </a:lnTo>
                  <a:lnTo>
                    <a:pt x="294" y="573"/>
                  </a:lnTo>
                  <a:lnTo>
                    <a:pt x="291" y="556"/>
                  </a:lnTo>
                  <a:lnTo>
                    <a:pt x="289" y="541"/>
                  </a:lnTo>
                  <a:lnTo>
                    <a:pt x="288" y="529"/>
                  </a:lnTo>
                  <a:lnTo>
                    <a:pt x="286" y="523"/>
                  </a:lnTo>
                  <a:lnTo>
                    <a:pt x="270" y="519"/>
                  </a:lnTo>
                  <a:lnTo>
                    <a:pt x="253" y="517"/>
                  </a:lnTo>
                  <a:lnTo>
                    <a:pt x="232" y="515"/>
                  </a:lnTo>
                  <a:lnTo>
                    <a:pt x="206" y="511"/>
                  </a:lnTo>
                  <a:lnTo>
                    <a:pt x="185" y="502"/>
                  </a:lnTo>
                  <a:lnTo>
                    <a:pt x="139" y="482"/>
                  </a:lnTo>
                  <a:lnTo>
                    <a:pt x="113" y="470"/>
                  </a:lnTo>
                  <a:lnTo>
                    <a:pt x="90" y="459"/>
                  </a:lnTo>
                  <a:lnTo>
                    <a:pt x="82" y="454"/>
                  </a:lnTo>
                  <a:lnTo>
                    <a:pt x="74" y="450"/>
                  </a:lnTo>
                  <a:lnTo>
                    <a:pt x="68" y="446"/>
                  </a:lnTo>
                  <a:lnTo>
                    <a:pt x="66" y="443"/>
                  </a:lnTo>
                  <a:lnTo>
                    <a:pt x="66" y="437"/>
                  </a:lnTo>
                  <a:lnTo>
                    <a:pt x="66" y="428"/>
                  </a:lnTo>
                  <a:lnTo>
                    <a:pt x="66" y="419"/>
                  </a:lnTo>
                  <a:lnTo>
                    <a:pt x="66" y="412"/>
                  </a:lnTo>
                  <a:lnTo>
                    <a:pt x="65" y="402"/>
                  </a:lnTo>
                  <a:lnTo>
                    <a:pt x="62" y="392"/>
                  </a:lnTo>
                  <a:lnTo>
                    <a:pt x="57" y="384"/>
                  </a:lnTo>
                  <a:lnTo>
                    <a:pt x="53" y="377"/>
                  </a:lnTo>
                  <a:lnTo>
                    <a:pt x="48" y="371"/>
                  </a:lnTo>
                  <a:lnTo>
                    <a:pt x="44" y="363"/>
                  </a:lnTo>
                  <a:lnTo>
                    <a:pt x="41" y="357"/>
                  </a:lnTo>
                  <a:lnTo>
                    <a:pt x="40" y="351"/>
                  </a:lnTo>
                  <a:lnTo>
                    <a:pt x="32" y="350"/>
                  </a:lnTo>
                  <a:lnTo>
                    <a:pt x="27" y="347"/>
                  </a:lnTo>
                  <a:lnTo>
                    <a:pt x="21" y="343"/>
                  </a:lnTo>
                  <a:lnTo>
                    <a:pt x="17" y="338"/>
                  </a:lnTo>
                  <a:lnTo>
                    <a:pt x="12" y="332"/>
                  </a:lnTo>
                  <a:lnTo>
                    <a:pt x="9" y="325"/>
                  </a:lnTo>
                  <a:lnTo>
                    <a:pt x="7" y="317"/>
                  </a:lnTo>
                  <a:lnTo>
                    <a:pt x="5" y="308"/>
                  </a:lnTo>
                  <a:lnTo>
                    <a:pt x="1" y="291"/>
                  </a:lnTo>
                  <a:lnTo>
                    <a:pt x="0" y="276"/>
                  </a:lnTo>
                  <a:lnTo>
                    <a:pt x="0" y="262"/>
                  </a:lnTo>
                  <a:lnTo>
                    <a:pt x="0" y="252"/>
                  </a:lnTo>
                  <a:lnTo>
                    <a:pt x="0" y="243"/>
                  </a:lnTo>
                  <a:lnTo>
                    <a:pt x="0" y="234"/>
                  </a:lnTo>
                  <a:lnTo>
                    <a:pt x="0" y="225"/>
                  </a:lnTo>
                  <a:lnTo>
                    <a:pt x="0" y="215"/>
                  </a:lnTo>
                  <a:lnTo>
                    <a:pt x="10" y="212"/>
                  </a:lnTo>
                  <a:lnTo>
                    <a:pt x="20" y="208"/>
                  </a:lnTo>
                  <a:lnTo>
                    <a:pt x="29" y="202"/>
                  </a:lnTo>
                  <a:lnTo>
                    <a:pt x="38" y="195"/>
                  </a:lnTo>
                  <a:lnTo>
                    <a:pt x="46" y="188"/>
                  </a:lnTo>
                  <a:lnTo>
                    <a:pt x="54" y="180"/>
                  </a:lnTo>
                  <a:lnTo>
                    <a:pt x="61" y="173"/>
                  </a:lnTo>
                  <a:lnTo>
                    <a:pt x="66" y="166"/>
                  </a:lnTo>
                  <a:lnTo>
                    <a:pt x="73" y="85"/>
                  </a:lnTo>
                  <a:lnTo>
                    <a:pt x="77" y="77"/>
                  </a:lnTo>
                  <a:lnTo>
                    <a:pt x="81" y="67"/>
                  </a:lnTo>
                  <a:lnTo>
                    <a:pt x="83" y="55"/>
                  </a:lnTo>
                  <a:lnTo>
                    <a:pt x="84" y="43"/>
                  </a:lnTo>
                  <a:lnTo>
                    <a:pt x="84" y="30"/>
                  </a:lnTo>
                  <a:lnTo>
                    <a:pt x="83" y="18"/>
                  </a:lnTo>
                  <a:lnTo>
                    <a:pt x="82" y="8"/>
                  </a:lnTo>
                  <a:lnTo>
                    <a:pt x="79" y="0"/>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29" name="Freeform 328"/>
            <p:cNvSpPr>
              <a:spLocks/>
            </p:cNvSpPr>
            <p:nvPr/>
          </p:nvSpPr>
          <p:spPr bwMode="auto">
            <a:xfrm>
              <a:off x="8753433" y="2608552"/>
              <a:ext cx="19050" cy="57150"/>
            </a:xfrm>
            <a:custGeom>
              <a:avLst/>
              <a:gdLst>
                <a:gd name="T0" fmla="*/ 2147483646 w 52"/>
                <a:gd name="T1" fmla="*/ 2147483646 h 50"/>
                <a:gd name="T2" fmla="*/ 0 w 52"/>
                <a:gd name="T3" fmla="*/ 2147483646 h 50"/>
                <a:gd name="T4" fmla="*/ 2147483646 w 52"/>
                <a:gd name="T5" fmla="*/ 2147483646 h 50"/>
                <a:gd name="T6" fmla="*/ 2147483646 w 52"/>
                <a:gd name="T7" fmla="*/ 2147483646 h 50"/>
                <a:gd name="T8" fmla="*/ 2147483646 w 52"/>
                <a:gd name="T9" fmla="*/ 2147483646 h 50"/>
                <a:gd name="T10" fmla="*/ 2147483646 w 52"/>
                <a:gd name="T11" fmla="*/ 2147483646 h 50"/>
                <a:gd name="T12" fmla="*/ 2147483646 w 52"/>
                <a:gd name="T13" fmla="*/ 2147483646 h 50"/>
                <a:gd name="T14" fmla="*/ 2147483646 w 52"/>
                <a:gd name="T15" fmla="*/ 2147483646 h 50"/>
                <a:gd name="T16" fmla="*/ 2147483646 w 52"/>
                <a:gd name="T17" fmla="*/ 2147483646 h 50"/>
                <a:gd name="T18" fmla="*/ 2147483646 w 52"/>
                <a:gd name="T19" fmla="*/ 0 h 50"/>
                <a:gd name="T20" fmla="*/ 2147483646 w 52"/>
                <a:gd name="T21" fmla="*/ 2147483646 h 50"/>
                <a:gd name="T22" fmla="*/ 2147483646 w 52"/>
                <a:gd name="T23" fmla="*/ 2147483646 h 50"/>
                <a:gd name="T24" fmla="*/ 2147483646 w 52"/>
                <a:gd name="T25" fmla="*/ 2147483646 h 50"/>
                <a:gd name="T26" fmla="*/ 2147483646 w 52"/>
                <a:gd name="T27" fmla="*/ 2147483646 h 50"/>
                <a:gd name="T28" fmla="*/ 2147483646 w 52"/>
                <a:gd name="T29" fmla="*/ 2147483646 h 50"/>
                <a:gd name="T30" fmla="*/ 2147483646 w 52"/>
                <a:gd name="T31" fmla="*/ 2147483646 h 5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2" h="50">
                  <a:moveTo>
                    <a:pt x="13" y="50"/>
                  </a:moveTo>
                  <a:lnTo>
                    <a:pt x="0" y="32"/>
                  </a:lnTo>
                  <a:lnTo>
                    <a:pt x="2" y="25"/>
                  </a:lnTo>
                  <a:lnTo>
                    <a:pt x="6" y="18"/>
                  </a:lnTo>
                  <a:lnTo>
                    <a:pt x="12" y="13"/>
                  </a:lnTo>
                  <a:lnTo>
                    <a:pt x="18" y="9"/>
                  </a:lnTo>
                  <a:lnTo>
                    <a:pt x="26" y="5"/>
                  </a:lnTo>
                  <a:lnTo>
                    <a:pt x="34" y="3"/>
                  </a:lnTo>
                  <a:lnTo>
                    <a:pt x="43" y="1"/>
                  </a:lnTo>
                  <a:lnTo>
                    <a:pt x="52" y="0"/>
                  </a:lnTo>
                  <a:lnTo>
                    <a:pt x="40" y="11"/>
                  </a:lnTo>
                  <a:lnTo>
                    <a:pt x="27" y="22"/>
                  </a:lnTo>
                  <a:lnTo>
                    <a:pt x="22" y="30"/>
                  </a:lnTo>
                  <a:lnTo>
                    <a:pt x="17" y="36"/>
                  </a:lnTo>
                  <a:lnTo>
                    <a:pt x="14" y="43"/>
                  </a:lnTo>
                  <a:lnTo>
                    <a:pt x="13" y="5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30" name="Freeform 329"/>
            <p:cNvSpPr>
              <a:spLocks/>
            </p:cNvSpPr>
            <p:nvPr/>
          </p:nvSpPr>
          <p:spPr bwMode="auto">
            <a:xfrm>
              <a:off x="8612145" y="2610140"/>
              <a:ext cx="141288" cy="125412"/>
            </a:xfrm>
            <a:custGeom>
              <a:avLst/>
              <a:gdLst>
                <a:gd name="T0" fmla="*/ 2147483646 w 320"/>
                <a:gd name="T1" fmla="*/ 2147483646 h 234"/>
                <a:gd name="T2" fmla="*/ 2147483646 w 320"/>
                <a:gd name="T3" fmla="*/ 2147483646 h 234"/>
                <a:gd name="T4" fmla="*/ 2147483646 w 320"/>
                <a:gd name="T5" fmla="*/ 2147483646 h 234"/>
                <a:gd name="T6" fmla="*/ 2147483646 w 320"/>
                <a:gd name="T7" fmla="*/ 2147483646 h 234"/>
                <a:gd name="T8" fmla="*/ 2147483646 w 320"/>
                <a:gd name="T9" fmla="*/ 2147483646 h 234"/>
                <a:gd name="T10" fmla="*/ 2147483646 w 320"/>
                <a:gd name="T11" fmla="*/ 2147483646 h 234"/>
                <a:gd name="T12" fmla="*/ 2147483646 w 320"/>
                <a:gd name="T13" fmla="*/ 2147483646 h 234"/>
                <a:gd name="T14" fmla="*/ 2147483646 w 320"/>
                <a:gd name="T15" fmla="*/ 2147483646 h 234"/>
                <a:gd name="T16" fmla="*/ 2147483646 w 320"/>
                <a:gd name="T17" fmla="*/ 2147483646 h 234"/>
                <a:gd name="T18" fmla="*/ 2147483646 w 320"/>
                <a:gd name="T19" fmla="*/ 2147483646 h 234"/>
                <a:gd name="T20" fmla="*/ 2147483646 w 320"/>
                <a:gd name="T21" fmla="*/ 2147483646 h 234"/>
                <a:gd name="T22" fmla="*/ 2147483646 w 320"/>
                <a:gd name="T23" fmla="*/ 2147483646 h 234"/>
                <a:gd name="T24" fmla="*/ 2147483646 w 320"/>
                <a:gd name="T25" fmla="*/ 2147483646 h 234"/>
                <a:gd name="T26" fmla="*/ 2147483646 w 320"/>
                <a:gd name="T27" fmla="*/ 2147483646 h 234"/>
                <a:gd name="T28" fmla="*/ 2147483646 w 320"/>
                <a:gd name="T29" fmla="*/ 2147483646 h 234"/>
                <a:gd name="T30" fmla="*/ 2147483646 w 320"/>
                <a:gd name="T31" fmla="*/ 2147483646 h 234"/>
                <a:gd name="T32" fmla="*/ 2147483646 w 320"/>
                <a:gd name="T33" fmla="*/ 2147483646 h 234"/>
                <a:gd name="T34" fmla="*/ 2147483646 w 320"/>
                <a:gd name="T35" fmla="*/ 2147483646 h 234"/>
                <a:gd name="T36" fmla="*/ 2147483646 w 320"/>
                <a:gd name="T37" fmla="*/ 2147483646 h 234"/>
                <a:gd name="T38" fmla="*/ 2147483646 w 320"/>
                <a:gd name="T39" fmla="*/ 2147483646 h 234"/>
                <a:gd name="T40" fmla="*/ 2147483646 w 320"/>
                <a:gd name="T41" fmla="*/ 2147483646 h 234"/>
                <a:gd name="T42" fmla="*/ 2147483646 w 320"/>
                <a:gd name="T43" fmla="*/ 2147483646 h 234"/>
                <a:gd name="T44" fmla="*/ 2147483646 w 320"/>
                <a:gd name="T45" fmla="*/ 0 h 234"/>
                <a:gd name="T46" fmla="*/ 2147483646 w 320"/>
                <a:gd name="T47" fmla="*/ 0 h 234"/>
                <a:gd name="T48" fmla="*/ 2147483646 w 320"/>
                <a:gd name="T49" fmla="*/ 2147483646 h 234"/>
                <a:gd name="T50" fmla="*/ 2147483646 w 320"/>
                <a:gd name="T51" fmla="*/ 2147483646 h 234"/>
                <a:gd name="T52" fmla="*/ 2147483646 w 320"/>
                <a:gd name="T53" fmla="*/ 2147483646 h 234"/>
                <a:gd name="T54" fmla="*/ 2147483646 w 320"/>
                <a:gd name="T55" fmla="*/ 2147483646 h 234"/>
                <a:gd name="T56" fmla="*/ 2147483646 w 320"/>
                <a:gd name="T57" fmla="*/ 2147483646 h 234"/>
                <a:gd name="T58" fmla="*/ 2147483646 w 320"/>
                <a:gd name="T59" fmla="*/ 2147483646 h 234"/>
                <a:gd name="T60" fmla="*/ 2147483646 w 320"/>
                <a:gd name="T61" fmla="*/ 2147483646 h 234"/>
                <a:gd name="T62" fmla="*/ 2147483646 w 320"/>
                <a:gd name="T63" fmla="*/ 2147483646 h 234"/>
                <a:gd name="T64" fmla="*/ 2147483646 w 320"/>
                <a:gd name="T65" fmla="*/ 2147483646 h 234"/>
                <a:gd name="T66" fmla="*/ 2147483646 w 320"/>
                <a:gd name="T67" fmla="*/ 2147483646 h 234"/>
                <a:gd name="T68" fmla="*/ 2147483646 w 320"/>
                <a:gd name="T69" fmla="*/ 2147483646 h 234"/>
                <a:gd name="T70" fmla="*/ 2147483646 w 320"/>
                <a:gd name="T71" fmla="*/ 2147483646 h 234"/>
                <a:gd name="T72" fmla="*/ 2147483646 w 320"/>
                <a:gd name="T73" fmla="*/ 2147483646 h 234"/>
                <a:gd name="T74" fmla="*/ 2147483646 w 320"/>
                <a:gd name="T75" fmla="*/ 2147483646 h 234"/>
                <a:gd name="T76" fmla="*/ 2147483646 w 320"/>
                <a:gd name="T77" fmla="*/ 2147483646 h 234"/>
                <a:gd name="T78" fmla="*/ 2147483646 w 320"/>
                <a:gd name="T79" fmla="*/ 2147483646 h 234"/>
                <a:gd name="T80" fmla="*/ 2147483646 w 320"/>
                <a:gd name="T81" fmla="*/ 2147483646 h 234"/>
                <a:gd name="T82" fmla="*/ 2147483646 w 320"/>
                <a:gd name="T83" fmla="*/ 2147483646 h 234"/>
                <a:gd name="T84" fmla="*/ 2147483646 w 320"/>
                <a:gd name="T85" fmla="*/ 2147483646 h 234"/>
                <a:gd name="T86" fmla="*/ 2147483646 w 320"/>
                <a:gd name="T87" fmla="*/ 2147483646 h 234"/>
                <a:gd name="T88" fmla="*/ 2147483646 w 320"/>
                <a:gd name="T89" fmla="*/ 2147483646 h 234"/>
                <a:gd name="T90" fmla="*/ 2147483646 w 320"/>
                <a:gd name="T91" fmla="*/ 2147483646 h 234"/>
                <a:gd name="T92" fmla="*/ 2147483646 w 320"/>
                <a:gd name="T93" fmla="*/ 2147483646 h 234"/>
                <a:gd name="T94" fmla="*/ 2147483646 w 320"/>
                <a:gd name="T95" fmla="*/ 2147483646 h 234"/>
                <a:gd name="T96" fmla="*/ 2147483646 w 320"/>
                <a:gd name="T97" fmla="*/ 2147483646 h 234"/>
                <a:gd name="T98" fmla="*/ 2147483646 w 320"/>
                <a:gd name="T99" fmla="*/ 2147483646 h 234"/>
                <a:gd name="T100" fmla="*/ 2147483646 w 320"/>
                <a:gd name="T101" fmla="*/ 2147483646 h 234"/>
                <a:gd name="T102" fmla="*/ 2147483646 w 320"/>
                <a:gd name="T103" fmla="*/ 2147483646 h 234"/>
                <a:gd name="T104" fmla="*/ 2147483646 w 320"/>
                <a:gd name="T105" fmla="*/ 2147483646 h 234"/>
                <a:gd name="T106" fmla="*/ 2147483646 w 320"/>
                <a:gd name="T107" fmla="*/ 2147483646 h 234"/>
                <a:gd name="T108" fmla="*/ 2147483646 w 320"/>
                <a:gd name="T109" fmla="*/ 2147483646 h 234"/>
                <a:gd name="T110" fmla="*/ 2147483646 w 320"/>
                <a:gd name="T111" fmla="*/ 2147483646 h 234"/>
                <a:gd name="T112" fmla="*/ 2147483646 w 320"/>
                <a:gd name="T113" fmla="*/ 2147483646 h 234"/>
                <a:gd name="T114" fmla="*/ 2147483646 w 320"/>
                <a:gd name="T115" fmla="*/ 2147483646 h 234"/>
                <a:gd name="T116" fmla="*/ 2147483646 w 320"/>
                <a:gd name="T117" fmla="*/ 2147483646 h 23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20" h="234">
                  <a:moveTo>
                    <a:pt x="87" y="234"/>
                  </a:moveTo>
                  <a:lnTo>
                    <a:pt x="76" y="231"/>
                  </a:lnTo>
                  <a:lnTo>
                    <a:pt x="61" y="228"/>
                  </a:lnTo>
                  <a:lnTo>
                    <a:pt x="61" y="226"/>
                  </a:lnTo>
                  <a:lnTo>
                    <a:pt x="63" y="224"/>
                  </a:lnTo>
                  <a:lnTo>
                    <a:pt x="66" y="222"/>
                  </a:lnTo>
                  <a:lnTo>
                    <a:pt x="70" y="220"/>
                  </a:lnTo>
                  <a:lnTo>
                    <a:pt x="77" y="217"/>
                  </a:lnTo>
                  <a:lnTo>
                    <a:pt x="80" y="216"/>
                  </a:lnTo>
                  <a:lnTo>
                    <a:pt x="64" y="204"/>
                  </a:lnTo>
                  <a:lnTo>
                    <a:pt x="50" y="194"/>
                  </a:lnTo>
                  <a:lnTo>
                    <a:pt x="43" y="189"/>
                  </a:lnTo>
                  <a:lnTo>
                    <a:pt x="38" y="182"/>
                  </a:lnTo>
                  <a:lnTo>
                    <a:pt x="36" y="179"/>
                  </a:lnTo>
                  <a:lnTo>
                    <a:pt x="34" y="175"/>
                  </a:lnTo>
                  <a:lnTo>
                    <a:pt x="34" y="171"/>
                  </a:lnTo>
                  <a:lnTo>
                    <a:pt x="33" y="167"/>
                  </a:lnTo>
                  <a:lnTo>
                    <a:pt x="34" y="164"/>
                  </a:lnTo>
                  <a:lnTo>
                    <a:pt x="34" y="160"/>
                  </a:lnTo>
                  <a:lnTo>
                    <a:pt x="36" y="157"/>
                  </a:lnTo>
                  <a:lnTo>
                    <a:pt x="38" y="154"/>
                  </a:lnTo>
                  <a:lnTo>
                    <a:pt x="43" y="149"/>
                  </a:lnTo>
                  <a:lnTo>
                    <a:pt x="50" y="145"/>
                  </a:lnTo>
                  <a:lnTo>
                    <a:pt x="56" y="141"/>
                  </a:lnTo>
                  <a:lnTo>
                    <a:pt x="64" y="139"/>
                  </a:lnTo>
                  <a:lnTo>
                    <a:pt x="73" y="137"/>
                  </a:lnTo>
                  <a:lnTo>
                    <a:pt x="80" y="137"/>
                  </a:lnTo>
                  <a:lnTo>
                    <a:pt x="80" y="126"/>
                  </a:lnTo>
                  <a:lnTo>
                    <a:pt x="80" y="111"/>
                  </a:lnTo>
                  <a:lnTo>
                    <a:pt x="67" y="111"/>
                  </a:lnTo>
                  <a:lnTo>
                    <a:pt x="61" y="111"/>
                  </a:lnTo>
                  <a:lnTo>
                    <a:pt x="61" y="102"/>
                  </a:lnTo>
                  <a:lnTo>
                    <a:pt x="61" y="93"/>
                  </a:lnTo>
                  <a:lnTo>
                    <a:pt x="60" y="86"/>
                  </a:lnTo>
                  <a:lnTo>
                    <a:pt x="58" y="79"/>
                  </a:lnTo>
                  <a:lnTo>
                    <a:pt x="55" y="70"/>
                  </a:lnTo>
                  <a:lnTo>
                    <a:pt x="53" y="62"/>
                  </a:lnTo>
                  <a:lnTo>
                    <a:pt x="46" y="46"/>
                  </a:lnTo>
                  <a:lnTo>
                    <a:pt x="40" y="32"/>
                  </a:lnTo>
                  <a:lnTo>
                    <a:pt x="33" y="31"/>
                  </a:lnTo>
                  <a:lnTo>
                    <a:pt x="27" y="29"/>
                  </a:lnTo>
                  <a:lnTo>
                    <a:pt x="20" y="25"/>
                  </a:lnTo>
                  <a:lnTo>
                    <a:pt x="16" y="21"/>
                  </a:lnTo>
                  <a:lnTo>
                    <a:pt x="7" y="10"/>
                  </a:lnTo>
                  <a:lnTo>
                    <a:pt x="0" y="0"/>
                  </a:lnTo>
                  <a:lnTo>
                    <a:pt x="9" y="0"/>
                  </a:lnTo>
                  <a:lnTo>
                    <a:pt x="17" y="0"/>
                  </a:lnTo>
                  <a:lnTo>
                    <a:pt x="24" y="0"/>
                  </a:lnTo>
                  <a:lnTo>
                    <a:pt x="33" y="0"/>
                  </a:lnTo>
                  <a:lnTo>
                    <a:pt x="38" y="3"/>
                  </a:lnTo>
                  <a:lnTo>
                    <a:pt x="45" y="8"/>
                  </a:lnTo>
                  <a:lnTo>
                    <a:pt x="56" y="16"/>
                  </a:lnTo>
                  <a:lnTo>
                    <a:pt x="67" y="26"/>
                  </a:lnTo>
                  <a:lnTo>
                    <a:pt x="78" y="35"/>
                  </a:lnTo>
                  <a:lnTo>
                    <a:pt x="88" y="42"/>
                  </a:lnTo>
                  <a:lnTo>
                    <a:pt x="96" y="48"/>
                  </a:lnTo>
                  <a:lnTo>
                    <a:pt x="100" y="50"/>
                  </a:lnTo>
                  <a:lnTo>
                    <a:pt x="119" y="58"/>
                  </a:lnTo>
                  <a:lnTo>
                    <a:pt x="135" y="65"/>
                  </a:lnTo>
                  <a:lnTo>
                    <a:pt x="152" y="70"/>
                  </a:lnTo>
                  <a:lnTo>
                    <a:pt x="166" y="76"/>
                  </a:lnTo>
                  <a:lnTo>
                    <a:pt x="181" y="79"/>
                  </a:lnTo>
                  <a:lnTo>
                    <a:pt x="197" y="82"/>
                  </a:lnTo>
                  <a:lnTo>
                    <a:pt x="214" y="85"/>
                  </a:lnTo>
                  <a:lnTo>
                    <a:pt x="233" y="87"/>
                  </a:lnTo>
                  <a:lnTo>
                    <a:pt x="236" y="77"/>
                  </a:lnTo>
                  <a:lnTo>
                    <a:pt x="240" y="62"/>
                  </a:lnTo>
                  <a:lnTo>
                    <a:pt x="257" y="83"/>
                  </a:lnTo>
                  <a:lnTo>
                    <a:pt x="275" y="100"/>
                  </a:lnTo>
                  <a:lnTo>
                    <a:pt x="284" y="107"/>
                  </a:lnTo>
                  <a:lnTo>
                    <a:pt x="293" y="113"/>
                  </a:lnTo>
                  <a:lnTo>
                    <a:pt x="305" y="119"/>
                  </a:lnTo>
                  <a:lnTo>
                    <a:pt x="320" y="123"/>
                  </a:lnTo>
                  <a:lnTo>
                    <a:pt x="297" y="133"/>
                  </a:lnTo>
                  <a:lnTo>
                    <a:pt x="277" y="141"/>
                  </a:lnTo>
                  <a:lnTo>
                    <a:pt x="268" y="144"/>
                  </a:lnTo>
                  <a:lnTo>
                    <a:pt x="258" y="147"/>
                  </a:lnTo>
                  <a:lnTo>
                    <a:pt x="249" y="148"/>
                  </a:lnTo>
                  <a:lnTo>
                    <a:pt x="240" y="149"/>
                  </a:lnTo>
                  <a:lnTo>
                    <a:pt x="237" y="159"/>
                  </a:lnTo>
                  <a:lnTo>
                    <a:pt x="234" y="170"/>
                  </a:lnTo>
                  <a:lnTo>
                    <a:pt x="232" y="176"/>
                  </a:lnTo>
                  <a:lnTo>
                    <a:pt x="231" y="181"/>
                  </a:lnTo>
                  <a:lnTo>
                    <a:pt x="231" y="187"/>
                  </a:lnTo>
                  <a:lnTo>
                    <a:pt x="233" y="192"/>
                  </a:lnTo>
                  <a:lnTo>
                    <a:pt x="222" y="192"/>
                  </a:lnTo>
                  <a:lnTo>
                    <a:pt x="213" y="191"/>
                  </a:lnTo>
                  <a:lnTo>
                    <a:pt x="204" y="189"/>
                  </a:lnTo>
                  <a:lnTo>
                    <a:pt x="198" y="187"/>
                  </a:lnTo>
                  <a:lnTo>
                    <a:pt x="186" y="181"/>
                  </a:lnTo>
                  <a:lnTo>
                    <a:pt x="176" y="176"/>
                  </a:lnTo>
                  <a:lnTo>
                    <a:pt x="168" y="170"/>
                  </a:lnTo>
                  <a:lnTo>
                    <a:pt x="159" y="165"/>
                  </a:lnTo>
                  <a:lnTo>
                    <a:pt x="155" y="164"/>
                  </a:lnTo>
                  <a:lnTo>
                    <a:pt x="151" y="162"/>
                  </a:lnTo>
                  <a:lnTo>
                    <a:pt x="145" y="161"/>
                  </a:lnTo>
                  <a:lnTo>
                    <a:pt x="140" y="161"/>
                  </a:lnTo>
                  <a:lnTo>
                    <a:pt x="131" y="162"/>
                  </a:lnTo>
                  <a:lnTo>
                    <a:pt x="122" y="164"/>
                  </a:lnTo>
                  <a:lnTo>
                    <a:pt x="114" y="167"/>
                  </a:lnTo>
                  <a:lnTo>
                    <a:pt x="108" y="170"/>
                  </a:lnTo>
                  <a:lnTo>
                    <a:pt x="100" y="173"/>
                  </a:lnTo>
                  <a:lnTo>
                    <a:pt x="94" y="176"/>
                  </a:lnTo>
                  <a:lnTo>
                    <a:pt x="87" y="178"/>
                  </a:lnTo>
                  <a:lnTo>
                    <a:pt x="80" y="179"/>
                  </a:lnTo>
                  <a:lnTo>
                    <a:pt x="85" y="183"/>
                  </a:lnTo>
                  <a:lnTo>
                    <a:pt x="90" y="188"/>
                  </a:lnTo>
                  <a:lnTo>
                    <a:pt x="96" y="191"/>
                  </a:lnTo>
                  <a:lnTo>
                    <a:pt x="101" y="194"/>
                  </a:lnTo>
                  <a:lnTo>
                    <a:pt x="116" y="200"/>
                  </a:lnTo>
                  <a:lnTo>
                    <a:pt x="133" y="204"/>
                  </a:lnTo>
                  <a:lnTo>
                    <a:pt x="126" y="212"/>
                  </a:lnTo>
                  <a:lnTo>
                    <a:pt x="119" y="219"/>
                  </a:lnTo>
                  <a:lnTo>
                    <a:pt x="113" y="224"/>
                  </a:lnTo>
                  <a:lnTo>
                    <a:pt x="108" y="228"/>
                  </a:lnTo>
                  <a:lnTo>
                    <a:pt x="102" y="231"/>
                  </a:lnTo>
                  <a:lnTo>
                    <a:pt x="97" y="233"/>
                  </a:lnTo>
                  <a:lnTo>
                    <a:pt x="91" y="234"/>
                  </a:lnTo>
                  <a:lnTo>
                    <a:pt x="87" y="234"/>
                  </a:lnTo>
                </a:path>
              </a:pathLst>
            </a:custGeom>
            <a:solidFill>
              <a:srgbClr val="92D050"/>
            </a:solidFill>
            <a:ln w="9525" cap="flat" cmpd="sng">
              <a:solidFill>
                <a:srgbClr val="FFFFFF"/>
              </a:solidFill>
              <a:prstDash val="solid"/>
              <a:round/>
              <a:headEnd type="none" w="med" len="med"/>
              <a:tailEnd type="none" w="med" len="me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31" name="Freeform 330"/>
            <p:cNvSpPr>
              <a:spLocks/>
            </p:cNvSpPr>
            <p:nvPr/>
          </p:nvSpPr>
          <p:spPr bwMode="auto">
            <a:xfrm>
              <a:off x="8581984" y="2964152"/>
              <a:ext cx="52387" cy="57150"/>
            </a:xfrm>
            <a:custGeom>
              <a:avLst/>
              <a:gdLst>
                <a:gd name="T0" fmla="*/ 2147483646 w 125"/>
                <a:gd name="T1" fmla="*/ 2147483646 h 93"/>
                <a:gd name="T2" fmla="*/ 2147483646 w 125"/>
                <a:gd name="T3" fmla="*/ 2147483646 h 93"/>
                <a:gd name="T4" fmla="*/ 2147483646 w 125"/>
                <a:gd name="T5" fmla="*/ 2147483646 h 93"/>
                <a:gd name="T6" fmla="*/ 2147483646 w 125"/>
                <a:gd name="T7" fmla="*/ 2147483646 h 93"/>
                <a:gd name="T8" fmla="*/ 2147483646 w 125"/>
                <a:gd name="T9" fmla="*/ 2147483646 h 93"/>
                <a:gd name="T10" fmla="*/ 2147483646 w 125"/>
                <a:gd name="T11" fmla="*/ 2147483646 h 93"/>
                <a:gd name="T12" fmla="*/ 2147483646 w 125"/>
                <a:gd name="T13" fmla="*/ 2147483646 h 93"/>
                <a:gd name="T14" fmla="*/ 2147483646 w 125"/>
                <a:gd name="T15" fmla="*/ 2147483646 h 93"/>
                <a:gd name="T16" fmla="*/ 2147483646 w 125"/>
                <a:gd name="T17" fmla="*/ 2147483646 h 93"/>
                <a:gd name="T18" fmla="*/ 2147483646 w 125"/>
                <a:gd name="T19" fmla="*/ 2147483646 h 93"/>
                <a:gd name="T20" fmla="*/ 2147483646 w 125"/>
                <a:gd name="T21" fmla="*/ 0 h 93"/>
                <a:gd name="T22" fmla="*/ 2147483646 w 125"/>
                <a:gd name="T23" fmla="*/ 0 h 93"/>
                <a:gd name="T24" fmla="*/ 2147483646 w 125"/>
                <a:gd name="T25" fmla="*/ 2147483646 h 93"/>
                <a:gd name="T26" fmla="*/ 2147483646 w 125"/>
                <a:gd name="T27" fmla="*/ 2147483646 h 93"/>
                <a:gd name="T28" fmla="*/ 2147483646 w 125"/>
                <a:gd name="T29" fmla="*/ 2147483646 h 93"/>
                <a:gd name="T30" fmla="*/ 2147483646 w 125"/>
                <a:gd name="T31" fmla="*/ 2147483646 h 93"/>
                <a:gd name="T32" fmla="*/ 2147483646 w 125"/>
                <a:gd name="T33" fmla="*/ 2147483646 h 93"/>
                <a:gd name="T34" fmla="*/ 2147483646 w 125"/>
                <a:gd name="T35" fmla="*/ 2147483646 h 93"/>
                <a:gd name="T36" fmla="*/ 2147483646 w 125"/>
                <a:gd name="T37" fmla="*/ 2147483646 h 93"/>
                <a:gd name="T38" fmla="*/ 2147483646 w 125"/>
                <a:gd name="T39" fmla="*/ 2147483646 h 93"/>
                <a:gd name="T40" fmla="*/ 2147483646 w 125"/>
                <a:gd name="T41" fmla="*/ 2147483646 h 93"/>
                <a:gd name="T42" fmla="*/ 2147483646 w 125"/>
                <a:gd name="T43" fmla="*/ 2147483646 h 93"/>
                <a:gd name="T44" fmla="*/ 2147483646 w 125"/>
                <a:gd name="T45" fmla="*/ 2147483646 h 93"/>
                <a:gd name="T46" fmla="*/ 2147483646 w 125"/>
                <a:gd name="T47" fmla="*/ 2147483646 h 93"/>
                <a:gd name="T48" fmla="*/ 2147483646 w 125"/>
                <a:gd name="T49" fmla="*/ 2147483646 h 93"/>
                <a:gd name="T50" fmla="*/ 2147483646 w 125"/>
                <a:gd name="T51" fmla="*/ 2147483646 h 93"/>
                <a:gd name="T52" fmla="*/ 2147483646 w 125"/>
                <a:gd name="T53" fmla="*/ 2147483646 h 93"/>
                <a:gd name="T54" fmla="*/ 2147483646 w 125"/>
                <a:gd name="T55" fmla="*/ 2147483646 h 93"/>
                <a:gd name="T56" fmla="*/ 2147483646 w 125"/>
                <a:gd name="T57" fmla="*/ 2147483646 h 93"/>
                <a:gd name="T58" fmla="*/ 2147483646 w 125"/>
                <a:gd name="T59" fmla="*/ 2147483646 h 93"/>
                <a:gd name="T60" fmla="*/ 2147483646 w 125"/>
                <a:gd name="T61" fmla="*/ 2147483646 h 93"/>
                <a:gd name="T62" fmla="*/ 2147483646 w 125"/>
                <a:gd name="T63" fmla="*/ 2147483646 h 93"/>
                <a:gd name="T64" fmla="*/ 2147483646 w 125"/>
                <a:gd name="T65" fmla="*/ 2147483646 h 93"/>
                <a:gd name="T66" fmla="*/ 2147483646 w 125"/>
                <a:gd name="T67" fmla="*/ 2147483646 h 93"/>
                <a:gd name="T68" fmla="*/ 0 w 125"/>
                <a:gd name="T69" fmla="*/ 2147483646 h 93"/>
                <a:gd name="T70" fmla="*/ 0 w 125"/>
                <a:gd name="T71" fmla="*/ 2147483646 h 93"/>
                <a:gd name="T72" fmla="*/ 2147483646 w 125"/>
                <a:gd name="T73" fmla="*/ 2147483646 h 93"/>
                <a:gd name="T74" fmla="*/ 2147483646 w 125"/>
                <a:gd name="T75" fmla="*/ 2147483646 h 93"/>
                <a:gd name="T76" fmla="*/ 2147483646 w 125"/>
                <a:gd name="T77" fmla="*/ 2147483646 h 93"/>
                <a:gd name="T78" fmla="*/ 2147483646 w 125"/>
                <a:gd name="T79" fmla="*/ 2147483646 h 93"/>
                <a:gd name="T80" fmla="*/ 2147483646 w 125"/>
                <a:gd name="T81" fmla="*/ 2147483646 h 93"/>
                <a:gd name="T82" fmla="*/ 2147483646 w 125"/>
                <a:gd name="T83" fmla="*/ 2147483646 h 9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25" h="93">
                  <a:moveTo>
                    <a:pt x="33" y="19"/>
                  </a:moveTo>
                  <a:lnTo>
                    <a:pt x="43" y="19"/>
                  </a:lnTo>
                  <a:lnTo>
                    <a:pt x="52" y="19"/>
                  </a:lnTo>
                  <a:lnTo>
                    <a:pt x="55" y="19"/>
                  </a:lnTo>
                  <a:lnTo>
                    <a:pt x="58" y="17"/>
                  </a:lnTo>
                  <a:lnTo>
                    <a:pt x="61" y="15"/>
                  </a:lnTo>
                  <a:lnTo>
                    <a:pt x="65" y="11"/>
                  </a:lnTo>
                  <a:lnTo>
                    <a:pt x="68" y="8"/>
                  </a:lnTo>
                  <a:lnTo>
                    <a:pt x="70" y="5"/>
                  </a:lnTo>
                  <a:lnTo>
                    <a:pt x="72" y="3"/>
                  </a:lnTo>
                  <a:lnTo>
                    <a:pt x="72" y="0"/>
                  </a:lnTo>
                  <a:lnTo>
                    <a:pt x="118" y="0"/>
                  </a:lnTo>
                  <a:lnTo>
                    <a:pt x="122" y="15"/>
                  </a:lnTo>
                  <a:lnTo>
                    <a:pt x="125" y="25"/>
                  </a:lnTo>
                  <a:lnTo>
                    <a:pt x="124" y="29"/>
                  </a:lnTo>
                  <a:lnTo>
                    <a:pt x="122" y="33"/>
                  </a:lnTo>
                  <a:lnTo>
                    <a:pt x="119" y="35"/>
                  </a:lnTo>
                  <a:lnTo>
                    <a:pt x="117" y="37"/>
                  </a:lnTo>
                  <a:lnTo>
                    <a:pt x="111" y="40"/>
                  </a:lnTo>
                  <a:lnTo>
                    <a:pt x="104" y="41"/>
                  </a:lnTo>
                  <a:lnTo>
                    <a:pt x="88" y="41"/>
                  </a:lnTo>
                  <a:lnTo>
                    <a:pt x="72" y="43"/>
                  </a:lnTo>
                  <a:lnTo>
                    <a:pt x="70" y="47"/>
                  </a:lnTo>
                  <a:lnTo>
                    <a:pt x="69" y="53"/>
                  </a:lnTo>
                  <a:lnTo>
                    <a:pt x="67" y="61"/>
                  </a:lnTo>
                  <a:lnTo>
                    <a:pt x="67" y="71"/>
                  </a:lnTo>
                  <a:lnTo>
                    <a:pt x="66" y="86"/>
                  </a:lnTo>
                  <a:lnTo>
                    <a:pt x="66" y="93"/>
                  </a:lnTo>
                  <a:lnTo>
                    <a:pt x="49" y="85"/>
                  </a:lnTo>
                  <a:lnTo>
                    <a:pt x="27" y="73"/>
                  </a:lnTo>
                  <a:lnTo>
                    <a:pt x="16" y="65"/>
                  </a:lnTo>
                  <a:lnTo>
                    <a:pt x="7" y="58"/>
                  </a:lnTo>
                  <a:lnTo>
                    <a:pt x="4" y="54"/>
                  </a:lnTo>
                  <a:lnTo>
                    <a:pt x="2" y="50"/>
                  </a:lnTo>
                  <a:lnTo>
                    <a:pt x="0" y="47"/>
                  </a:lnTo>
                  <a:lnTo>
                    <a:pt x="0" y="43"/>
                  </a:lnTo>
                  <a:lnTo>
                    <a:pt x="7" y="43"/>
                  </a:lnTo>
                  <a:lnTo>
                    <a:pt x="15" y="41"/>
                  </a:lnTo>
                  <a:lnTo>
                    <a:pt x="20" y="39"/>
                  </a:lnTo>
                  <a:lnTo>
                    <a:pt x="23" y="36"/>
                  </a:lnTo>
                  <a:lnTo>
                    <a:pt x="28" y="28"/>
                  </a:lnTo>
                  <a:lnTo>
                    <a:pt x="33" y="19"/>
                  </a:lnTo>
                </a:path>
              </a:pathLst>
            </a:custGeom>
            <a:solidFill>
              <a:srgbClr val="92D050"/>
            </a:solidFill>
            <a:ln w="9525" cap="flat" cmpd="sng">
              <a:solidFill>
                <a:srgbClr val="FFFFFF"/>
              </a:solidFill>
              <a:prstDash val="solid"/>
              <a:round/>
              <a:headEnd type="none" w="med" len="med"/>
              <a:tailEnd type="none" w="med" len="me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32" name="Freeform 331"/>
            <p:cNvSpPr>
              <a:spLocks/>
            </p:cNvSpPr>
            <p:nvPr/>
          </p:nvSpPr>
          <p:spPr bwMode="auto">
            <a:xfrm>
              <a:off x="8528009" y="2978441"/>
              <a:ext cx="60325" cy="84137"/>
            </a:xfrm>
            <a:custGeom>
              <a:avLst/>
              <a:gdLst>
                <a:gd name="T0" fmla="*/ 2147483646 w 133"/>
                <a:gd name="T1" fmla="*/ 2147483646 h 154"/>
                <a:gd name="T2" fmla="*/ 2147483646 w 133"/>
                <a:gd name="T3" fmla="*/ 2147483646 h 154"/>
                <a:gd name="T4" fmla="*/ 2147483646 w 133"/>
                <a:gd name="T5" fmla="*/ 2147483646 h 154"/>
                <a:gd name="T6" fmla="*/ 2147483646 w 133"/>
                <a:gd name="T7" fmla="*/ 2147483646 h 154"/>
                <a:gd name="T8" fmla="*/ 2147483646 w 133"/>
                <a:gd name="T9" fmla="*/ 2147483646 h 154"/>
                <a:gd name="T10" fmla="*/ 2147483646 w 133"/>
                <a:gd name="T11" fmla="*/ 2147483646 h 154"/>
                <a:gd name="T12" fmla="*/ 2147483646 w 133"/>
                <a:gd name="T13" fmla="*/ 0 h 154"/>
                <a:gd name="T14" fmla="*/ 2147483646 w 133"/>
                <a:gd name="T15" fmla="*/ 2147483646 h 154"/>
                <a:gd name="T16" fmla="*/ 2147483646 w 133"/>
                <a:gd name="T17" fmla="*/ 2147483646 h 154"/>
                <a:gd name="T18" fmla="*/ 2147483646 w 133"/>
                <a:gd name="T19" fmla="*/ 2147483646 h 154"/>
                <a:gd name="T20" fmla="*/ 2147483646 w 133"/>
                <a:gd name="T21" fmla="*/ 2147483646 h 154"/>
                <a:gd name="T22" fmla="*/ 2147483646 w 133"/>
                <a:gd name="T23" fmla="*/ 2147483646 h 154"/>
                <a:gd name="T24" fmla="*/ 2147483646 w 133"/>
                <a:gd name="T25" fmla="*/ 2147483646 h 154"/>
                <a:gd name="T26" fmla="*/ 2147483646 w 133"/>
                <a:gd name="T27" fmla="*/ 2147483646 h 154"/>
                <a:gd name="T28" fmla="*/ 2147483646 w 133"/>
                <a:gd name="T29" fmla="*/ 2147483646 h 154"/>
                <a:gd name="T30" fmla="*/ 2147483646 w 133"/>
                <a:gd name="T31" fmla="*/ 2147483646 h 154"/>
                <a:gd name="T32" fmla="*/ 2147483646 w 133"/>
                <a:gd name="T33" fmla="*/ 2147483646 h 154"/>
                <a:gd name="T34" fmla="*/ 2147483646 w 133"/>
                <a:gd name="T35" fmla="*/ 2147483646 h 154"/>
                <a:gd name="T36" fmla="*/ 2147483646 w 133"/>
                <a:gd name="T37" fmla="*/ 2147483646 h 154"/>
                <a:gd name="T38" fmla="*/ 2147483646 w 133"/>
                <a:gd name="T39" fmla="*/ 2147483646 h 154"/>
                <a:gd name="T40" fmla="*/ 2147483646 w 133"/>
                <a:gd name="T41" fmla="*/ 2147483646 h 154"/>
                <a:gd name="T42" fmla="*/ 2147483646 w 133"/>
                <a:gd name="T43" fmla="*/ 2147483646 h 154"/>
                <a:gd name="T44" fmla="*/ 2147483646 w 133"/>
                <a:gd name="T45" fmla="*/ 2147483646 h 154"/>
                <a:gd name="T46" fmla="*/ 2147483646 w 133"/>
                <a:gd name="T47" fmla="*/ 2147483646 h 154"/>
                <a:gd name="T48" fmla="*/ 2147483646 w 133"/>
                <a:gd name="T49" fmla="*/ 2147483646 h 154"/>
                <a:gd name="T50" fmla="*/ 2147483646 w 133"/>
                <a:gd name="T51" fmla="*/ 2147483646 h 154"/>
                <a:gd name="T52" fmla="*/ 2147483646 w 133"/>
                <a:gd name="T53" fmla="*/ 2147483646 h 154"/>
                <a:gd name="T54" fmla="*/ 2147483646 w 133"/>
                <a:gd name="T55" fmla="*/ 2147483646 h 154"/>
                <a:gd name="T56" fmla="*/ 2147483646 w 133"/>
                <a:gd name="T57" fmla="*/ 2147483646 h 154"/>
                <a:gd name="T58" fmla="*/ 2147483646 w 133"/>
                <a:gd name="T59" fmla="*/ 2147483646 h 154"/>
                <a:gd name="T60" fmla="*/ 2147483646 w 133"/>
                <a:gd name="T61" fmla="*/ 2147483646 h 154"/>
                <a:gd name="T62" fmla="*/ 2147483646 w 133"/>
                <a:gd name="T63" fmla="*/ 2147483646 h 154"/>
                <a:gd name="T64" fmla="*/ 2147483646 w 133"/>
                <a:gd name="T65" fmla="*/ 2147483646 h 154"/>
                <a:gd name="T66" fmla="*/ 2147483646 w 133"/>
                <a:gd name="T67" fmla="*/ 2147483646 h 154"/>
                <a:gd name="T68" fmla="*/ 2147483646 w 133"/>
                <a:gd name="T69" fmla="*/ 2147483646 h 154"/>
                <a:gd name="T70" fmla="*/ 2147483646 w 133"/>
                <a:gd name="T71" fmla="*/ 2147483646 h 154"/>
                <a:gd name="T72" fmla="*/ 2147483646 w 133"/>
                <a:gd name="T73" fmla="*/ 2147483646 h 154"/>
                <a:gd name="T74" fmla="*/ 2147483646 w 133"/>
                <a:gd name="T75" fmla="*/ 2147483646 h 154"/>
                <a:gd name="T76" fmla="*/ 2147483646 w 133"/>
                <a:gd name="T77" fmla="*/ 2147483646 h 154"/>
                <a:gd name="T78" fmla="*/ 2147483646 w 133"/>
                <a:gd name="T79" fmla="*/ 2147483646 h 154"/>
                <a:gd name="T80" fmla="*/ 2147483646 w 133"/>
                <a:gd name="T81" fmla="*/ 2147483646 h 154"/>
                <a:gd name="T82" fmla="*/ 2147483646 w 133"/>
                <a:gd name="T83" fmla="*/ 2147483646 h 154"/>
                <a:gd name="T84" fmla="*/ 2147483646 w 133"/>
                <a:gd name="T85" fmla="*/ 2147483646 h 154"/>
                <a:gd name="T86" fmla="*/ 2147483646 w 133"/>
                <a:gd name="T87" fmla="*/ 2147483646 h 154"/>
                <a:gd name="T88" fmla="*/ 2147483646 w 133"/>
                <a:gd name="T89" fmla="*/ 2147483646 h 154"/>
                <a:gd name="T90" fmla="*/ 2147483646 w 133"/>
                <a:gd name="T91" fmla="*/ 2147483646 h 154"/>
                <a:gd name="T92" fmla="*/ 2147483646 w 133"/>
                <a:gd name="T93" fmla="*/ 2147483646 h 154"/>
                <a:gd name="T94" fmla="*/ 2147483646 w 133"/>
                <a:gd name="T95" fmla="*/ 2147483646 h 154"/>
                <a:gd name="T96" fmla="*/ 2147483646 w 133"/>
                <a:gd name="T97" fmla="*/ 2147483646 h 154"/>
                <a:gd name="T98" fmla="*/ 2147483646 w 133"/>
                <a:gd name="T99" fmla="*/ 2147483646 h 154"/>
                <a:gd name="T100" fmla="*/ 2147483646 w 133"/>
                <a:gd name="T101" fmla="*/ 2147483646 h 154"/>
                <a:gd name="T102" fmla="*/ 0 w 133"/>
                <a:gd name="T103" fmla="*/ 2147483646 h 154"/>
                <a:gd name="T104" fmla="*/ 0 w 133"/>
                <a:gd name="T105" fmla="*/ 2147483646 h 154"/>
                <a:gd name="T106" fmla="*/ 2147483646 w 133"/>
                <a:gd name="T107" fmla="*/ 2147483646 h 154"/>
                <a:gd name="T108" fmla="*/ 2147483646 w 133"/>
                <a:gd name="T109" fmla="*/ 2147483646 h 1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33" h="154">
                  <a:moveTo>
                    <a:pt x="20" y="12"/>
                  </a:moveTo>
                  <a:lnTo>
                    <a:pt x="24" y="10"/>
                  </a:lnTo>
                  <a:lnTo>
                    <a:pt x="31" y="6"/>
                  </a:lnTo>
                  <a:lnTo>
                    <a:pt x="34" y="4"/>
                  </a:lnTo>
                  <a:lnTo>
                    <a:pt x="37" y="2"/>
                  </a:lnTo>
                  <a:lnTo>
                    <a:pt x="42" y="1"/>
                  </a:lnTo>
                  <a:lnTo>
                    <a:pt x="46" y="0"/>
                  </a:lnTo>
                  <a:lnTo>
                    <a:pt x="59" y="1"/>
                  </a:lnTo>
                  <a:lnTo>
                    <a:pt x="70" y="4"/>
                  </a:lnTo>
                  <a:lnTo>
                    <a:pt x="81" y="8"/>
                  </a:lnTo>
                  <a:lnTo>
                    <a:pt x="90" y="14"/>
                  </a:lnTo>
                  <a:lnTo>
                    <a:pt x="99" y="21"/>
                  </a:lnTo>
                  <a:lnTo>
                    <a:pt x="105" y="30"/>
                  </a:lnTo>
                  <a:lnTo>
                    <a:pt x="112" y="40"/>
                  </a:lnTo>
                  <a:lnTo>
                    <a:pt x="116" y="50"/>
                  </a:lnTo>
                  <a:lnTo>
                    <a:pt x="121" y="60"/>
                  </a:lnTo>
                  <a:lnTo>
                    <a:pt x="124" y="71"/>
                  </a:lnTo>
                  <a:lnTo>
                    <a:pt x="127" y="82"/>
                  </a:lnTo>
                  <a:lnTo>
                    <a:pt x="130" y="94"/>
                  </a:lnTo>
                  <a:lnTo>
                    <a:pt x="132" y="116"/>
                  </a:lnTo>
                  <a:lnTo>
                    <a:pt x="133" y="135"/>
                  </a:lnTo>
                  <a:lnTo>
                    <a:pt x="132" y="138"/>
                  </a:lnTo>
                  <a:lnTo>
                    <a:pt x="130" y="141"/>
                  </a:lnTo>
                  <a:lnTo>
                    <a:pt x="125" y="144"/>
                  </a:lnTo>
                  <a:lnTo>
                    <a:pt x="121" y="147"/>
                  </a:lnTo>
                  <a:lnTo>
                    <a:pt x="115" y="150"/>
                  </a:lnTo>
                  <a:lnTo>
                    <a:pt x="110" y="153"/>
                  </a:lnTo>
                  <a:lnTo>
                    <a:pt x="104" y="154"/>
                  </a:lnTo>
                  <a:lnTo>
                    <a:pt x="99" y="154"/>
                  </a:lnTo>
                  <a:lnTo>
                    <a:pt x="93" y="153"/>
                  </a:lnTo>
                  <a:lnTo>
                    <a:pt x="87" y="149"/>
                  </a:lnTo>
                  <a:lnTo>
                    <a:pt x="79" y="141"/>
                  </a:lnTo>
                  <a:lnTo>
                    <a:pt x="71" y="134"/>
                  </a:lnTo>
                  <a:lnTo>
                    <a:pt x="64" y="126"/>
                  </a:lnTo>
                  <a:lnTo>
                    <a:pt x="58" y="118"/>
                  </a:lnTo>
                  <a:lnTo>
                    <a:pt x="54" y="111"/>
                  </a:lnTo>
                  <a:lnTo>
                    <a:pt x="53" y="105"/>
                  </a:lnTo>
                  <a:lnTo>
                    <a:pt x="54" y="98"/>
                  </a:lnTo>
                  <a:lnTo>
                    <a:pt x="56" y="83"/>
                  </a:lnTo>
                  <a:lnTo>
                    <a:pt x="58" y="68"/>
                  </a:lnTo>
                  <a:lnTo>
                    <a:pt x="59" y="62"/>
                  </a:lnTo>
                  <a:lnTo>
                    <a:pt x="47" y="61"/>
                  </a:lnTo>
                  <a:lnTo>
                    <a:pt x="36" y="59"/>
                  </a:lnTo>
                  <a:lnTo>
                    <a:pt x="25" y="56"/>
                  </a:lnTo>
                  <a:lnTo>
                    <a:pt x="17" y="52"/>
                  </a:lnTo>
                  <a:lnTo>
                    <a:pt x="13" y="49"/>
                  </a:lnTo>
                  <a:lnTo>
                    <a:pt x="10" y="46"/>
                  </a:lnTo>
                  <a:lnTo>
                    <a:pt x="7" y="43"/>
                  </a:lnTo>
                  <a:lnTo>
                    <a:pt x="4" y="39"/>
                  </a:lnTo>
                  <a:lnTo>
                    <a:pt x="2" y="34"/>
                  </a:lnTo>
                  <a:lnTo>
                    <a:pt x="1" y="29"/>
                  </a:lnTo>
                  <a:lnTo>
                    <a:pt x="0" y="24"/>
                  </a:lnTo>
                  <a:lnTo>
                    <a:pt x="0" y="18"/>
                  </a:lnTo>
                  <a:lnTo>
                    <a:pt x="7" y="15"/>
                  </a:lnTo>
                  <a:lnTo>
                    <a:pt x="20" y="12"/>
                  </a:lnTo>
                </a:path>
              </a:pathLst>
            </a:custGeom>
            <a:solidFill>
              <a:srgbClr val="92D050"/>
            </a:solidFill>
            <a:ln w="9525" cap="flat" cmpd="sng">
              <a:solidFill>
                <a:srgbClr val="FFFFFF"/>
              </a:solidFill>
              <a:prstDash val="solid"/>
              <a:round/>
              <a:headEnd type="none" w="med" len="med"/>
              <a:tailEnd type="none" w="med" len="me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33" name="Freeform 332"/>
            <p:cNvSpPr>
              <a:spLocks/>
            </p:cNvSpPr>
            <p:nvPr/>
          </p:nvSpPr>
          <p:spPr bwMode="auto">
            <a:xfrm>
              <a:off x="8543883" y="2740316"/>
              <a:ext cx="209550" cy="244475"/>
            </a:xfrm>
            <a:custGeom>
              <a:avLst/>
              <a:gdLst>
                <a:gd name="T0" fmla="*/ 2147483646 w 485"/>
                <a:gd name="T1" fmla="*/ 2147483646 h 468"/>
                <a:gd name="T2" fmla="*/ 2147483646 w 485"/>
                <a:gd name="T3" fmla="*/ 2147483646 h 468"/>
                <a:gd name="T4" fmla="*/ 2147483646 w 485"/>
                <a:gd name="T5" fmla="*/ 2147483646 h 468"/>
                <a:gd name="T6" fmla="*/ 2147483646 w 485"/>
                <a:gd name="T7" fmla="*/ 2147483646 h 468"/>
                <a:gd name="T8" fmla="*/ 2147483646 w 485"/>
                <a:gd name="T9" fmla="*/ 2147483646 h 468"/>
                <a:gd name="T10" fmla="*/ 2147483646 w 485"/>
                <a:gd name="T11" fmla="*/ 2147483646 h 468"/>
                <a:gd name="T12" fmla="*/ 2147483646 w 485"/>
                <a:gd name="T13" fmla="*/ 2147483646 h 468"/>
                <a:gd name="T14" fmla="*/ 2147483646 w 485"/>
                <a:gd name="T15" fmla="*/ 2147483646 h 468"/>
                <a:gd name="T16" fmla="*/ 2147483646 w 485"/>
                <a:gd name="T17" fmla="*/ 2147483646 h 468"/>
                <a:gd name="T18" fmla="*/ 2147483646 w 485"/>
                <a:gd name="T19" fmla="*/ 2147483646 h 468"/>
                <a:gd name="T20" fmla="*/ 2147483646 w 485"/>
                <a:gd name="T21" fmla="*/ 2147483646 h 468"/>
                <a:gd name="T22" fmla="*/ 2147483646 w 485"/>
                <a:gd name="T23" fmla="*/ 2147483646 h 468"/>
                <a:gd name="T24" fmla="*/ 2147483646 w 485"/>
                <a:gd name="T25" fmla="*/ 2147483646 h 468"/>
                <a:gd name="T26" fmla="*/ 2147483646 w 485"/>
                <a:gd name="T27" fmla="*/ 2147483646 h 468"/>
                <a:gd name="T28" fmla="*/ 2147483646 w 485"/>
                <a:gd name="T29" fmla="*/ 2147483646 h 468"/>
                <a:gd name="T30" fmla="*/ 2147483646 w 485"/>
                <a:gd name="T31" fmla="*/ 2147483646 h 468"/>
                <a:gd name="T32" fmla="*/ 2147483646 w 485"/>
                <a:gd name="T33" fmla="*/ 2147483646 h 468"/>
                <a:gd name="T34" fmla="*/ 2147483646 w 485"/>
                <a:gd name="T35" fmla="*/ 2147483646 h 468"/>
                <a:gd name="T36" fmla="*/ 2147483646 w 485"/>
                <a:gd name="T37" fmla="*/ 2147483646 h 468"/>
                <a:gd name="T38" fmla="*/ 2147483646 w 485"/>
                <a:gd name="T39" fmla="*/ 2147483646 h 468"/>
                <a:gd name="T40" fmla="*/ 2147483646 w 485"/>
                <a:gd name="T41" fmla="*/ 2147483646 h 468"/>
                <a:gd name="T42" fmla="*/ 2147483646 w 485"/>
                <a:gd name="T43" fmla="*/ 2147483646 h 468"/>
                <a:gd name="T44" fmla="*/ 2147483646 w 485"/>
                <a:gd name="T45" fmla="*/ 2147483646 h 468"/>
                <a:gd name="T46" fmla="*/ 2147483646 w 485"/>
                <a:gd name="T47" fmla="*/ 2147483646 h 468"/>
                <a:gd name="T48" fmla="*/ 2147483646 w 485"/>
                <a:gd name="T49" fmla="*/ 2147483646 h 468"/>
                <a:gd name="T50" fmla="*/ 2147483646 w 485"/>
                <a:gd name="T51" fmla="*/ 2147483646 h 468"/>
                <a:gd name="T52" fmla="*/ 2147483646 w 485"/>
                <a:gd name="T53" fmla="*/ 2147483646 h 468"/>
                <a:gd name="T54" fmla="*/ 2147483646 w 485"/>
                <a:gd name="T55" fmla="*/ 2147483646 h 468"/>
                <a:gd name="T56" fmla="*/ 2147483646 w 485"/>
                <a:gd name="T57" fmla="*/ 2147483646 h 468"/>
                <a:gd name="T58" fmla="*/ 2147483646 w 485"/>
                <a:gd name="T59" fmla="*/ 2147483646 h 468"/>
                <a:gd name="T60" fmla="*/ 2147483646 w 485"/>
                <a:gd name="T61" fmla="*/ 2147483646 h 468"/>
                <a:gd name="T62" fmla="*/ 2147483646 w 485"/>
                <a:gd name="T63" fmla="*/ 2147483646 h 468"/>
                <a:gd name="T64" fmla="*/ 2147483646 w 485"/>
                <a:gd name="T65" fmla="*/ 2147483646 h 468"/>
                <a:gd name="T66" fmla="*/ 2147483646 w 485"/>
                <a:gd name="T67" fmla="*/ 2147483646 h 468"/>
                <a:gd name="T68" fmla="*/ 2147483646 w 485"/>
                <a:gd name="T69" fmla="*/ 2147483646 h 468"/>
                <a:gd name="T70" fmla="*/ 2147483646 w 485"/>
                <a:gd name="T71" fmla="*/ 2147483646 h 468"/>
                <a:gd name="T72" fmla="*/ 2147483646 w 485"/>
                <a:gd name="T73" fmla="*/ 2147483646 h 468"/>
                <a:gd name="T74" fmla="*/ 2147483646 w 485"/>
                <a:gd name="T75" fmla="*/ 2147483646 h 468"/>
                <a:gd name="T76" fmla="*/ 2147483646 w 485"/>
                <a:gd name="T77" fmla="*/ 2147483646 h 468"/>
                <a:gd name="T78" fmla="*/ 2147483646 w 485"/>
                <a:gd name="T79" fmla="*/ 2147483646 h 468"/>
                <a:gd name="T80" fmla="*/ 2147483646 w 485"/>
                <a:gd name="T81" fmla="*/ 2147483646 h 468"/>
                <a:gd name="T82" fmla="*/ 2147483646 w 485"/>
                <a:gd name="T83" fmla="*/ 2147483646 h 468"/>
                <a:gd name="T84" fmla="*/ 2147483646 w 485"/>
                <a:gd name="T85" fmla="*/ 2147483646 h 468"/>
                <a:gd name="T86" fmla="*/ 2147483646 w 485"/>
                <a:gd name="T87" fmla="*/ 2147483646 h 468"/>
                <a:gd name="T88" fmla="*/ 2147483646 w 485"/>
                <a:gd name="T89" fmla="*/ 2147483646 h 468"/>
                <a:gd name="T90" fmla="*/ 2147483646 w 485"/>
                <a:gd name="T91" fmla="*/ 2147483646 h 468"/>
                <a:gd name="T92" fmla="*/ 2147483646 w 485"/>
                <a:gd name="T93" fmla="*/ 2147483646 h 468"/>
                <a:gd name="T94" fmla="*/ 2147483646 w 485"/>
                <a:gd name="T95" fmla="*/ 2147483646 h 468"/>
                <a:gd name="T96" fmla="*/ 2147483646 w 485"/>
                <a:gd name="T97" fmla="*/ 2147483646 h 468"/>
                <a:gd name="T98" fmla="*/ 2147483646 w 485"/>
                <a:gd name="T99" fmla="*/ 2147483646 h 468"/>
                <a:gd name="T100" fmla="*/ 2147483646 w 485"/>
                <a:gd name="T101" fmla="*/ 2147483646 h 468"/>
                <a:gd name="T102" fmla="*/ 2147483646 w 485"/>
                <a:gd name="T103" fmla="*/ 2147483646 h 468"/>
                <a:gd name="T104" fmla="*/ 2147483646 w 485"/>
                <a:gd name="T105" fmla="*/ 2147483646 h 468"/>
                <a:gd name="T106" fmla="*/ 2147483646 w 485"/>
                <a:gd name="T107" fmla="*/ 2147483646 h 468"/>
                <a:gd name="T108" fmla="*/ 2147483646 w 485"/>
                <a:gd name="T109" fmla="*/ 2147483646 h 468"/>
                <a:gd name="T110" fmla="*/ 2147483646 w 485"/>
                <a:gd name="T111" fmla="*/ 2147483646 h 468"/>
                <a:gd name="T112" fmla="*/ 2147483646 w 485"/>
                <a:gd name="T113" fmla="*/ 2147483646 h 468"/>
                <a:gd name="T114" fmla="*/ 0 w 485"/>
                <a:gd name="T115" fmla="*/ 2147483646 h 468"/>
                <a:gd name="T116" fmla="*/ 2147483646 w 485"/>
                <a:gd name="T117" fmla="*/ 2147483646 h 468"/>
                <a:gd name="T118" fmla="*/ 2147483646 w 485"/>
                <a:gd name="T119" fmla="*/ 2147483646 h 468"/>
                <a:gd name="T120" fmla="*/ 2147483646 w 485"/>
                <a:gd name="T121" fmla="*/ 2147483646 h 468"/>
                <a:gd name="T122" fmla="*/ 2147483646 w 485"/>
                <a:gd name="T123" fmla="*/ 2147483646 h 468"/>
                <a:gd name="T124" fmla="*/ 2147483646 w 485"/>
                <a:gd name="T125" fmla="*/ 2147483646 h 46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85" h="468">
                  <a:moveTo>
                    <a:pt x="100" y="351"/>
                  </a:moveTo>
                  <a:lnTo>
                    <a:pt x="113" y="351"/>
                  </a:lnTo>
                  <a:lnTo>
                    <a:pt x="126" y="351"/>
                  </a:lnTo>
                  <a:lnTo>
                    <a:pt x="134" y="351"/>
                  </a:lnTo>
                  <a:lnTo>
                    <a:pt x="142" y="348"/>
                  </a:lnTo>
                  <a:lnTo>
                    <a:pt x="149" y="346"/>
                  </a:lnTo>
                  <a:lnTo>
                    <a:pt x="158" y="342"/>
                  </a:lnTo>
                  <a:lnTo>
                    <a:pt x="167" y="339"/>
                  </a:lnTo>
                  <a:lnTo>
                    <a:pt x="177" y="336"/>
                  </a:lnTo>
                  <a:lnTo>
                    <a:pt x="188" y="334"/>
                  </a:lnTo>
                  <a:lnTo>
                    <a:pt x="199" y="333"/>
                  </a:lnTo>
                  <a:lnTo>
                    <a:pt x="200" y="339"/>
                  </a:lnTo>
                  <a:lnTo>
                    <a:pt x="203" y="345"/>
                  </a:lnTo>
                  <a:lnTo>
                    <a:pt x="208" y="352"/>
                  </a:lnTo>
                  <a:lnTo>
                    <a:pt x="212" y="357"/>
                  </a:lnTo>
                  <a:lnTo>
                    <a:pt x="226" y="348"/>
                  </a:lnTo>
                  <a:lnTo>
                    <a:pt x="239" y="339"/>
                  </a:lnTo>
                  <a:lnTo>
                    <a:pt x="233" y="335"/>
                  </a:lnTo>
                  <a:lnTo>
                    <a:pt x="226" y="329"/>
                  </a:lnTo>
                  <a:lnTo>
                    <a:pt x="224" y="327"/>
                  </a:lnTo>
                  <a:lnTo>
                    <a:pt x="221" y="325"/>
                  </a:lnTo>
                  <a:lnTo>
                    <a:pt x="220" y="322"/>
                  </a:lnTo>
                  <a:lnTo>
                    <a:pt x="220" y="320"/>
                  </a:lnTo>
                  <a:lnTo>
                    <a:pt x="220" y="316"/>
                  </a:lnTo>
                  <a:lnTo>
                    <a:pt x="222" y="312"/>
                  </a:lnTo>
                  <a:lnTo>
                    <a:pt x="225" y="309"/>
                  </a:lnTo>
                  <a:lnTo>
                    <a:pt x="229" y="306"/>
                  </a:lnTo>
                  <a:lnTo>
                    <a:pt x="233" y="303"/>
                  </a:lnTo>
                  <a:lnTo>
                    <a:pt x="236" y="301"/>
                  </a:lnTo>
                  <a:lnTo>
                    <a:pt x="238" y="298"/>
                  </a:lnTo>
                  <a:lnTo>
                    <a:pt x="239" y="296"/>
                  </a:lnTo>
                  <a:lnTo>
                    <a:pt x="239" y="276"/>
                  </a:lnTo>
                  <a:lnTo>
                    <a:pt x="239" y="268"/>
                  </a:lnTo>
                  <a:lnTo>
                    <a:pt x="239" y="259"/>
                  </a:lnTo>
                  <a:lnTo>
                    <a:pt x="239" y="240"/>
                  </a:lnTo>
                  <a:lnTo>
                    <a:pt x="242" y="246"/>
                  </a:lnTo>
                  <a:lnTo>
                    <a:pt x="246" y="253"/>
                  </a:lnTo>
                  <a:lnTo>
                    <a:pt x="253" y="259"/>
                  </a:lnTo>
                  <a:lnTo>
                    <a:pt x="259" y="265"/>
                  </a:lnTo>
                  <a:lnTo>
                    <a:pt x="268" y="255"/>
                  </a:lnTo>
                  <a:lnTo>
                    <a:pt x="277" y="249"/>
                  </a:lnTo>
                  <a:lnTo>
                    <a:pt x="284" y="244"/>
                  </a:lnTo>
                  <a:lnTo>
                    <a:pt x="292" y="241"/>
                  </a:lnTo>
                  <a:lnTo>
                    <a:pt x="300" y="238"/>
                  </a:lnTo>
                  <a:lnTo>
                    <a:pt x="307" y="235"/>
                  </a:lnTo>
                  <a:lnTo>
                    <a:pt x="316" y="230"/>
                  </a:lnTo>
                  <a:lnTo>
                    <a:pt x="325" y="222"/>
                  </a:lnTo>
                  <a:lnTo>
                    <a:pt x="316" y="217"/>
                  </a:lnTo>
                  <a:lnTo>
                    <a:pt x="310" y="212"/>
                  </a:lnTo>
                  <a:lnTo>
                    <a:pt x="304" y="208"/>
                  </a:lnTo>
                  <a:lnTo>
                    <a:pt x="301" y="203"/>
                  </a:lnTo>
                  <a:lnTo>
                    <a:pt x="293" y="194"/>
                  </a:lnTo>
                  <a:lnTo>
                    <a:pt x="285" y="185"/>
                  </a:lnTo>
                  <a:lnTo>
                    <a:pt x="300" y="190"/>
                  </a:lnTo>
                  <a:lnTo>
                    <a:pt x="312" y="196"/>
                  </a:lnTo>
                  <a:lnTo>
                    <a:pt x="318" y="199"/>
                  </a:lnTo>
                  <a:lnTo>
                    <a:pt x="325" y="201"/>
                  </a:lnTo>
                  <a:lnTo>
                    <a:pt x="332" y="203"/>
                  </a:lnTo>
                  <a:lnTo>
                    <a:pt x="338" y="203"/>
                  </a:lnTo>
                  <a:lnTo>
                    <a:pt x="343" y="202"/>
                  </a:lnTo>
                  <a:lnTo>
                    <a:pt x="345" y="200"/>
                  </a:lnTo>
                  <a:lnTo>
                    <a:pt x="347" y="197"/>
                  </a:lnTo>
                  <a:lnTo>
                    <a:pt x="347" y="193"/>
                  </a:lnTo>
                  <a:lnTo>
                    <a:pt x="346" y="185"/>
                  </a:lnTo>
                  <a:lnTo>
                    <a:pt x="345" y="179"/>
                  </a:lnTo>
                  <a:lnTo>
                    <a:pt x="322" y="142"/>
                  </a:lnTo>
                  <a:lnTo>
                    <a:pt x="303" y="111"/>
                  </a:lnTo>
                  <a:lnTo>
                    <a:pt x="295" y="96"/>
                  </a:lnTo>
                  <a:lnTo>
                    <a:pt x="290" y="80"/>
                  </a:lnTo>
                  <a:lnTo>
                    <a:pt x="288" y="72"/>
                  </a:lnTo>
                  <a:lnTo>
                    <a:pt x="287" y="63"/>
                  </a:lnTo>
                  <a:lnTo>
                    <a:pt x="285" y="53"/>
                  </a:lnTo>
                  <a:lnTo>
                    <a:pt x="285" y="43"/>
                  </a:lnTo>
                  <a:lnTo>
                    <a:pt x="287" y="34"/>
                  </a:lnTo>
                  <a:lnTo>
                    <a:pt x="288" y="26"/>
                  </a:lnTo>
                  <a:lnTo>
                    <a:pt x="291" y="19"/>
                  </a:lnTo>
                  <a:lnTo>
                    <a:pt x="295" y="13"/>
                  </a:lnTo>
                  <a:lnTo>
                    <a:pt x="301" y="7"/>
                  </a:lnTo>
                  <a:lnTo>
                    <a:pt x="307" y="4"/>
                  </a:lnTo>
                  <a:lnTo>
                    <a:pt x="316" y="1"/>
                  </a:lnTo>
                  <a:lnTo>
                    <a:pt x="325" y="0"/>
                  </a:lnTo>
                  <a:lnTo>
                    <a:pt x="328" y="7"/>
                  </a:lnTo>
                  <a:lnTo>
                    <a:pt x="332" y="13"/>
                  </a:lnTo>
                  <a:lnTo>
                    <a:pt x="336" y="18"/>
                  </a:lnTo>
                  <a:lnTo>
                    <a:pt x="340" y="23"/>
                  </a:lnTo>
                  <a:lnTo>
                    <a:pt x="351" y="31"/>
                  </a:lnTo>
                  <a:lnTo>
                    <a:pt x="363" y="38"/>
                  </a:lnTo>
                  <a:lnTo>
                    <a:pt x="377" y="45"/>
                  </a:lnTo>
                  <a:lnTo>
                    <a:pt x="389" y="51"/>
                  </a:lnTo>
                  <a:lnTo>
                    <a:pt x="401" y="60"/>
                  </a:lnTo>
                  <a:lnTo>
                    <a:pt x="412" y="68"/>
                  </a:lnTo>
                  <a:lnTo>
                    <a:pt x="415" y="72"/>
                  </a:lnTo>
                  <a:lnTo>
                    <a:pt x="418" y="76"/>
                  </a:lnTo>
                  <a:lnTo>
                    <a:pt x="421" y="81"/>
                  </a:lnTo>
                  <a:lnTo>
                    <a:pt x="423" y="86"/>
                  </a:lnTo>
                  <a:lnTo>
                    <a:pt x="426" y="98"/>
                  </a:lnTo>
                  <a:lnTo>
                    <a:pt x="428" y="111"/>
                  </a:lnTo>
                  <a:lnTo>
                    <a:pt x="430" y="122"/>
                  </a:lnTo>
                  <a:lnTo>
                    <a:pt x="434" y="133"/>
                  </a:lnTo>
                  <a:lnTo>
                    <a:pt x="436" y="137"/>
                  </a:lnTo>
                  <a:lnTo>
                    <a:pt x="438" y="142"/>
                  </a:lnTo>
                  <a:lnTo>
                    <a:pt x="441" y="145"/>
                  </a:lnTo>
                  <a:lnTo>
                    <a:pt x="445" y="148"/>
                  </a:lnTo>
                  <a:lnTo>
                    <a:pt x="445" y="173"/>
                  </a:lnTo>
                  <a:lnTo>
                    <a:pt x="440" y="173"/>
                  </a:lnTo>
                  <a:lnTo>
                    <a:pt x="436" y="175"/>
                  </a:lnTo>
                  <a:lnTo>
                    <a:pt x="432" y="177"/>
                  </a:lnTo>
                  <a:lnTo>
                    <a:pt x="428" y="179"/>
                  </a:lnTo>
                  <a:lnTo>
                    <a:pt x="425" y="181"/>
                  </a:lnTo>
                  <a:lnTo>
                    <a:pt x="421" y="183"/>
                  </a:lnTo>
                  <a:lnTo>
                    <a:pt x="416" y="184"/>
                  </a:lnTo>
                  <a:lnTo>
                    <a:pt x="412" y="185"/>
                  </a:lnTo>
                  <a:lnTo>
                    <a:pt x="415" y="189"/>
                  </a:lnTo>
                  <a:lnTo>
                    <a:pt x="418" y="193"/>
                  </a:lnTo>
                  <a:lnTo>
                    <a:pt x="422" y="196"/>
                  </a:lnTo>
                  <a:lnTo>
                    <a:pt x="426" y="199"/>
                  </a:lnTo>
                  <a:lnTo>
                    <a:pt x="430" y="201"/>
                  </a:lnTo>
                  <a:lnTo>
                    <a:pt x="435" y="202"/>
                  </a:lnTo>
                  <a:lnTo>
                    <a:pt x="440" y="203"/>
                  </a:lnTo>
                  <a:lnTo>
                    <a:pt x="445" y="203"/>
                  </a:lnTo>
                  <a:lnTo>
                    <a:pt x="446" y="211"/>
                  </a:lnTo>
                  <a:lnTo>
                    <a:pt x="447" y="225"/>
                  </a:lnTo>
                  <a:lnTo>
                    <a:pt x="450" y="243"/>
                  </a:lnTo>
                  <a:lnTo>
                    <a:pt x="455" y="262"/>
                  </a:lnTo>
                  <a:lnTo>
                    <a:pt x="460" y="282"/>
                  </a:lnTo>
                  <a:lnTo>
                    <a:pt x="468" y="299"/>
                  </a:lnTo>
                  <a:lnTo>
                    <a:pt x="471" y="306"/>
                  </a:lnTo>
                  <a:lnTo>
                    <a:pt x="475" y="312"/>
                  </a:lnTo>
                  <a:lnTo>
                    <a:pt x="480" y="317"/>
                  </a:lnTo>
                  <a:lnTo>
                    <a:pt x="485" y="320"/>
                  </a:lnTo>
                  <a:lnTo>
                    <a:pt x="485" y="382"/>
                  </a:lnTo>
                  <a:lnTo>
                    <a:pt x="480" y="381"/>
                  </a:lnTo>
                  <a:lnTo>
                    <a:pt x="475" y="378"/>
                  </a:lnTo>
                  <a:lnTo>
                    <a:pt x="471" y="374"/>
                  </a:lnTo>
                  <a:lnTo>
                    <a:pt x="467" y="369"/>
                  </a:lnTo>
                  <a:lnTo>
                    <a:pt x="463" y="364"/>
                  </a:lnTo>
                  <a:lnTo>
                    <a:pt x="460" y="359"/>
                  </a:lnTo>
                  <a:lnTo>
                    <a:pt x="459" y="354"/>
                  </a:lnTo>
                  <a:lnTo>
                    <a:pt x="458" y="351"/>
                  </a:lnTo>
                  <a:lnTo>
                    <a:pt x="453" y="356"/>
                  </a:lnTo>
                  <a:lnTo>
                    <a:pt x="448" y="360"/>
                  </a:lnTo>
                  <a:lnTo>
                    <a:pt x="444" y="361"/>
                  </a:lnTo>
                  <a:lnTo>
                    <a:pt x="440" y="362"/>
                  </a:lnTo>
                  <a:lnTo>
                    <a:pt x="436" y="363"/>
                  </a:lnTo>
                  <a:lnTo>
                    <a:pt x="432" y="363"/>
                  </a:lnTo>
                  <a:lnTo>
                    <a:pt x="432" y="380"/>
                  </a:lnTo>
                  <a:lnTo>
                    <a:pt x="430" y="391"/>
                  </a:lnTo>
                  <a:lnTo>
                    <a:pt x="429" y="399"/>
                  </a:lnTo>
                  <a:lnTo>
                    <a:pt x="425" y="413"/>
                  </a:lnTo>
                  <a:lnTo>
                    <a:pt x="419" y="403"/>
                  </a:lnTo>
                  <a:lnTo>
                    <a:pt x="412" y="393"/>
                  </a:lnTo>
                  <a:lnTo>
                    <a:pt x="408" y="389"/>
                  </a:lnTo>
                  <a:lnTo>
                    <a:pt x="404" y="385"/>
                  </a:lnTo>
                  <a:lnTo>
                    <a:pt x="401" y="382"/>
                  </a:lnTo>
                  <a:lnTo>
                    <a:pt x="399" y="382"/>
                  </a:lnTo>
                  <a:lnTo>
                    <a:pt x="389" y="382"/>
                  </a:lnTo>
                  <a:lnTo>
                    <a:pt x="379" y="382"/>
                  </a:lnTo>
                  <a:lnTo>
                    <a:pt x="378" y="389"/>
                  </a:lnTo>
                  <a:lnTo>
                    <a:pt x="376" y="398"/>
                  </a:lnTo>
                  <a:lnTo>
                    <a:pt x="376" y="402"/>
                  </a:lnTo>
                  <a:lnTo>
                    <a:pt x="376" y="406"/>
                  </a:lnTo>
                  <a:lnTo>
                    <a:pt x="377" y="410"/>
                  </a:lnTo>
                  <a:lnTo>
                    <a:pt x="379" y="413"/>
                  </a:lnTo>
                  <a:lnTo>
                    <a:pt x="345" y="413"/>
                  </a:lnTo>
                  <a:lnTo>
                    <a:pt x="340" y="410"/>
                  </a:lnTo>
                  <a:lnTo>
                    <a:pt x="337" y="407"/>
                  </a:lnTo>
                  <a:lnTo>
                    <a:pt x="335" y="404"/>
                  </a:lnTo>
                  <a:lnTo>
                    <a:pt x="334" y="400"/>
                  </a:lnTo>
                  <a:lnTo>
                    <a:pt x="333" y="392"/>
                  </a:lnTo>
                  <a:lnTo>
                    <a:pt x="332" y="382"/>
                  </a:lnTo>
                  <a:lnTo>
                    <a:pt x="312" y="382"/>
                  </a:lnTo>
                  <a:lnTo>
                    <a:pt x="312" y="395"/>
                  </a:lnTo>
                  <a:lnTo>
                    <a:pt x="310" y="405"/>
                  </a:lnTo>
                  <a:lnTo>
                    <a:pt x="307" y="413"/>
                  </a:lnTo>
                  <a:lnTo>
                    <a:pt x="305" y="420"/>
                  </a:lnTo>
                  <a:lnTo>
                    <a:pt x="303" y="426"/>
                  </a:lnTo>
                  <a:lnTo>
                    <a:pt x="301" y="431"/>
                  </a:lnTo>
                  <a:lnTo>
                    <a:pt x="300" y="437"/>
                  </a:lnTo>
                  <a:lnTo>
                    <a:pt x="299" y="443"/>
                  </a:lnTo>
                  <a:lnTo>
                    <a:pt x="299" y="450"/>
                  </a:lnTo>
                  <a:lnTo>
                    <a:pt x="301" y="456"/>
                  </a:lnTo>
                  <a:lnTo>
                    <a:pt x="302" y="460"/>
                  </a:lnTo>
                  <a:lnTo>
                    <a:pt x="304" y="463"/>
                  </a:lnTo>
                  <a:lnTo>
                    <a:pt x="307" y="466"/>
                  </a:lnTo>
                  <a:lnTo>
                    <a:pt x="312" y="468"/>
                  </a:lnTo>
                  <a:lnTo>
                    <a:pt x="298" y="468"/>
                  </a:lnTo>
                  <a:lnTo>
                    <a:pt x="284" y="468"/>
                  </a:lnTo>
                  <a:lnTo>
                    <a:pt x="272" y="468"/>
                  </a:lnTo>
                  <a:lnTo>
                    <a:pt x="266" y="468"/>
                  </a:lnTo>
                  <a:lnTo>
                    <a:pt x="264" y="468"/>
                  </a:lnTo>
                  <a:lnTo>
                    <a:pt x="260" y="467"/>
                  </a:lnTo>
                  <a:lnTo>
                    <a:pt x="258" y="465"/>
                  </a:lnTo>
                  <a:lnTo>
                    <a:pt x="256" y="462"/>
                  </a:lnTo>
                  <a:lnTo>
                    <a:pt x="251" y="456"/>
                  </a:lnTo>
                  <a:lnTo>
                    <a:pt x="247" y="449"/>
                  </a:lnTo>
                  <a:lnTo>
                    <a:pt x="244" y="440"/>
                  </a:lnTo>
                  <a:lnTo>
                    <a:pt x="242" y="432"/>
                  </a:lnTo>
                  <a:lnTo>
                    <a:pt x="239" y="424"/>
                  </a:lnTo>
                  <a:lnTo>
                    <a:pt x="239" y="419"/>
                  </a:lnTo>
                  <a:lnTo>
                    <a:pt x="229" y="418"/>
                  </a:lnTo>
                  <a:lnTo>
                    <a:pt x="222" y="417"/>
                  </a:lnTo>
                  <a:lnTo>
                    <a:pt x="215" y="414"/>
                  </a:lnTo>
                  <a:lnTo>
                    <a:pt x="209" y="411"/>
                  </a:lnTo>
                  <a:lnTo>
                    <a:pt x="204" y="406"/>
                  </a:lnTo>
                  <a:lnTo>
                    <a:pt x="202" y="401"/>
                  </a:lnTo>
                  <a:lnTo>
                    <a:pt x="200" y="395"/>
                  </a:lnTo>
                  <a:lnTo>
                    <a:pt x="199" y="389"/>
                  </a:lnTo>
                  <a:lnTo>
                    <a:pt x="190" y="394"/>
                  </a:lnTo>
                  <a:lnTo>
                    <a:pt x="179" y="399"/>
                  </a:lnTo>
                  <a:lnTo>
                    <a:pt x="166" y="405"/>
                  </a:lnTo>
                  <a:lnTo>
                    <a:pt x="150" y="411"/>
                  </a:lnTo>
                  <a:lnTo>
                    <a:pt x="136" y="417"/>
                  </a:lnTo>
                  <a:lnTo>
                    <a:pt x="121" y="421"/>
                  </a:lnTo>
                  <a:lnTo>
                    <a:pt x="107" y="424"/>
                  </a:lnTo>
                  <a:lnTo>
                    <a:pt x="93" y="425"/>
                  </a:lnTo>
                  <a:lnTo>
                    <a:pt x="90" y="435"/>
                  </a:lnTo>
                  <a:lnTo>
                    <a:pt x="86" y="443"/>
                  </a:lnTo>
                  <a:lnTo>
                    <a:pt x="80" y="451"/>
                  </a:lnTo>
                  <a:lnTo>
                    <a:pt x="72" y="455"/>
                  </a:lnTo>
                  <a:lnTo>
                    <a:pt x="65" y="459"/>
                  </a:lnTo>
                  <a:lnTo>
                    <a:pt x="56" y="461"/>
                  </a:lnTo>
                  <a:lnTo>
                    <a:pt x="45" y="462"/>
                  </a:lnTo>
                  <a:lnTo>
                    <a:pt x="33" y="462"/>
                  </a:lnTo>
                  <a:lnTo>
                    <a:pt x="27" y="461"/>
                  </a:lnTo>
                  <a:lnTo>
                    <a:pt x="22" y="457"/>
                  </a:lnTo>
                  <a:lnTo>
                    <a:pt x="16" y="452"/>
                  </a:lnTo>
                  <a:lnTo>
                    <a:pt x="11" y="446"/>
                  </a:lnTo>
                  <a:lnTo>
                    <a:pt x="7" y="438"/>
                  </a:lnTo>
                  <a:lnTo>
                    <a:pt x="3" y="431"/>
                  </a:lnTo>
                  <a:lnTo>
                    <a:pt x="1" y="424"/>
                  </a:lnTo>
                  <a:lnTo>
                    <a:pt x="0" y="419"/>
                  </a:lnTo>
                  <a:lnTo>
                    <a:pt x="0" y="417"/>
                  </a:lnTo>
                  <a:lnTo>
                    <a:pt x="1" y="415"/>
                  </a:lnTo>
                  <a:lnTo>
                    <a:pt x="2" y="414"/>
                  </a:lnTo>
                  <a:lnTo>
                    <a:pt x="3" y="414"/>
                  </a:lnTo>
                  <a:lnTo>
                    <a:pt x="7" y="413"/>
                  </a:lnTo>
                  <a:lnTo>
                    <a:pt x="11" y="414"/>
                  </a:lnTo>
                  <a:lnTo>
                    <a:pt x="16" y="414"/>
                  </a:lnTo>
                  <a:lnTo>
                    <a:pt x="22" y="415"/>
                  </a:lnTo>
                  <a:lnTo>
                    <a:pt x="27" y="414"/>
                  </a:lnTo>
                  <a:lnTo>
                    <a:pt x="33" y="413"/>
                  </a:lnTo>
                  <a:lnTo>
                    <a:pt x="38" y="411"/>
                  </a:lnTo>
                  <a:lnTo>
                    <a:pt x="44" y="409"/>
                  </a:lnTo>
                  <a:lnTo>
                    <a:pt x="48" y="405"/>
                  </a:lnTo>
                  <a:lnTo>
                    <a:pt x="53" y="401"/>
                  </a:lnTo>
                  <a:lnTo>
                    <a:pt x="60" y="391"/>
                  </a:lnTo>
                  <a:lnTo>
                    <a:pt x="66" y="379"/>
                  </a:lnTo>
                  <a:lnTo>
                    <a:pt x="72" y="369"/>
                  </a:lnTo>
                  <a:lnTo>
                    <a:pt x="80" y="360"/>
                  </a:lnTo>
                  <a:lnTo>
                    <a:pt x="83" y="356"/>
                  </a:lnTo>
                  <a:lnTo>
                    <a:pt x="89" y="354"/>
                  </a:lnTo>
                  <a:lnTo>
                    <a:pt x="93" y="352"/>
                  </a:lnTo>
                  <a:lnTo>
                    <a:pt x="100" y="351"/>
                  </a:lnTo>
                </a:path>
              </a:pathLst>
            </a:custGeom>
            <a:solidFill>
              <a:srgbClr val="92D050"/>
            </a:solidFill>
            <a:ln w="9525" cap="flat" cmpd="sng">
              <a:solidFill>
                <a:srgbClr val="FFFFFF"/>
              </a:solidFill>
              <a:prstDash val="solid"/>
              <a:round/>
              <a:headEnd type="none" w="med" len="med"/>
              <a:tailEnd type="none" w="med" len="me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34" name="Freeform 333"/>
            <p:cNvSpPr>
              <a:spLocks/>
            </p:cNvSpPr>
            <p:nvPr/>
          </p:nvSpPr>
          <p:spPr bwMode="auto">
            <a:xfrm>
              <a:off x="6127708" y="1630653"/>
              <a:ext cx="107950" cy="60325"/>
            </a:xfrm>
            <a:custGeom>
              <a:avLst/>
              <a:gdLst>
                <a:gd name="T0" fmla="*/ 2147483646 w 246"/>
                <a:gd name="T1" fmla="*/ 2147483646 h 42"/>
                <a:gd name="T2" fmla="*/ 2147483646 w 246"/>
                <a:gd name="T3" fmla="*/ 2147483646 h 42"/>
                <a:gd name="T4" fmla="*/ 2147483646 w 246"/>
                <a:gd name="T5" fmla="*/ 2147483646 h 42"/>
                <a:gd name="T6" fmla="*/ 2147483646 w 246"/>
                <a:gd name="T7" fmla="*/ 2147483646 h 42"/>
                <a:gd name="T8" fmla="*/ 2147483646 w 246"/>
                <a:gd name="T9" fmla="*/ 2147483646 h 42"/>
                <a:gd name="T10" fmla="*/ 2147483646 w 246"/>
                <a:gd name="T11" fmla="*/ 2147483646 h 42"/>
                <a:gd name="T12" fmla="*/ 2147483646 w 246"/>
                <a:gd name="T13" fmla="*/ 2147483646 h 42"/>
                <a:gd name="T14" fmla="*/ 2147483646 w 246"/>
                <a:gd name="T15" fmla="*/ 2147483646 h 42"/>
                <a:gd name="T16" fmla="*/ 2147483646 w 246"/>
                <a:gd name="T17" fmla="*/ 2147483646 h 42"/>
                <a:gd name="T18" fmla="*/ 2147483646 w 246"/>
                <a:gd name="T19" fmla="*/ 2147483646 h 42"/>
                <a:gd name="T20" fmla="*/ 2147483646 w 246"/>
                <a:gd name="T21" fmla="*/ 2147483646 h 42"/>
                <a:gd name="T22" fmla="*/ 2147483646 w 246"/>
                <a:gd name="T23" fmla="*/ 2147483646 h 42"/>
                <a:gd name="T24" fmla="*/ 2147483646 w 246"/>
                <a:gd name="T25" fmla="*/ 2147483646 h 42"/>
                <a:gd name="T26" fmla="*/ 2147483646 w 246"/>
                <a:gd name="T27" fmla="*/ 2147483646 h 42"/>
                <a:gd name="T28" fmla="*/ 2147483646 w 246"/>
                <a:gd name="T29" fmla="*/ 2147483646 h 42"/>
                <a:gd name="T30" fmla="*/ 2147483646 w 246"/>
                <a:gd name="T31" fmla="*/ 2147483646 h 42"/>
                <a:gd name="T32" fmla="*/ 2147483646 w 246"/>
                <a:gd name="T33" fmla="*/ 2147483646 h 42"/>
                <a:gd name="T34" fmla="*/ 2147483646 w 246"/>
                <a:gd name="T35" fmla="*/ 2147483646 h 42"/>
                <a:gd name="T36" fmla="*/ 2147483646 w 246"/>
                <a:gd name="T37" fmla="*/ 2147483646 h 42"/>
                <a:gd name="T38" fmla="*/ 2147483646 w 246"/>
                <a:gd name="T39" fmla="*/ 2147483646 h 42"/>
                <a:gd name="T40" fmla="*/ 2147483646 w 246"/>
                <a:gd name="T41" fmla="*/ 2147483646 h 42"/>
                <a:gd name="T42" fmla="*/ 2147483646 w 246"/>
                <a:gd name="T43" fmla="*/ 2147483646 h 42"/>
                <a:gd name="T44" fmla="*/ 2147483646 w 246"/>
                <a:gd name="T45" fmla="*/ 2147483646 h 42"/>
                <a:gd name="T46" fmla="*/ 2147483646 w 246"/>
                <a:gd name="T47" fmla="*/ 2147483646 h 42"/>
                <a:gd name="T48" fmla="*/ 2147483646 w 246"/>
                <a:gd name="T49" fmla="*/ 2147483646 h 42"/>
                <a:gd name="T50" fmla="*/ 2147483646 w 246"/>
                <a:gd name="T51" fmla="*/ 2147483646 h 42"/>
                <a:gd name="T52" fmla="*/ 2147483646 w 246"/>
                <a:gd name="T53" fmla="*/ 2147483646 h 42"/>
                <a:gd name="T54" fmla="*/ 2147483646 w 246"/>
                <a:gd name="T55" fmla="*/ 2147483646 h 42"/>
                <a:gd name="T56" fmla="*/ 2147483646 w 246"/>
                <a:gd name="T57" fmla="*/ 2147483646 h 42"/>
                <a:gd name="T58" fmla="*/ 2147483646 w 246"/>
                <a:gd name="T59" fmla="*/ 2147483646 h 42"/>
                <a:gd name="T60" fmla="*/ 2147483646 w 246"/>
                <a:gd name="T61" fmla="*/ 2147483646 h 42"/>
                <a:gd name="T62" fmla="*/ 2147483646 w 246"/>
                <a:gd name="T63" fmla="*/ 2147483646 h 42"/>
                <a:gd name="T64" fmla="*/ 2147483646 w 246"/>
                <a:gd name="T65" fmla="*/ 0 h 42"/>
                <a:gd name="T66" fmla="*/ 2147483646 w 246"/>
                <a:gd name="T67" fmla="*/ 2147483646 h 42"/>
                <a:gd name="T68" fmla="*/ 2147483646 w 246"/>
                <a:gd name="T69" fmla="*/ 2147483646 h 42"/>
                <a:gd name="T70" fmla="*/ 2147483646 w 246"/>
                <a:gd name="T71" fmla="*/ 2147483646 h 42"/>
                <a:gd name="T72" fmla="*/ 2147483646 w 246"/>
                <a:gd name="T73" fmla="*/ 2147483646 h 42"/>
                <a:gd name="T74" fmla="*/ 2147483646 w 246"/>
                <a:gd name="T75" fmla="*/ 2147483646 h 42"/>
                <a:gd name="T76" fmla="*/ 2147483646 w 246"/>
                <a:gd name="T77" fmla="*/ 2147483646 h 42"/>
                <a:gd name="T78" fmla="*/ 2147483646 w 246"/>
                <a:gd name="T79" fmla="*/ 2147483646 h 42"/>
                <a:gd name="T80" fmla="*/ 2147483646 w 246"/>
                <a:gd name="T81" fmla="*/ 2147483646 h 42"/>
                <a:gd name="T82" fmla="*/ 2147483646 w 246"/>
                <a:gd name="T83" fmla="*/ 2147483646 h 42"/>
                <a:gd name="T84" fmla="*/ 2147483646 w 246"/>
                <a:gd name="T85" fmla="*/ 2147483646 h 42"/>
                <a:gd name="T86" fmla="*/ 2147483646 w 246"/>
                <a:gd name="T87" fmla="*/ 2147483646 h 42"/>
                <a:gd name="T88" fmla="*/ 2147483646 w 246"/>
                <a:gd name="T89" fmla="*/ 2147483646 h 42"/>
                <a:gd name="T90" fmla="*/ 2147483646 w 246"/>
                <a:gd name="T91" fmla="*/ 2147483646 h 42"/>
                <a:gd name="T92" fmla="*/ 0 w 246"/>
                <a:gd name="T93" fmla="*/ 2147483646 h 42"/>
                <a:gd name="T94" fmla="*/ 2147483646 w 246"/>
                <a:gd name="T95" fmla="*/ 2147483646 h 42"/>
                <a:gd name="T96" fmla="*/ 2147483646 w 246"/>
                <a:gd name="T97" fmla="*/ 2147483646 h 42"/>
                <a:gd name="T98" fmla="*/ 2147483646 w 246"/>
                <a:gd name="T99" fmla="*/ 2147483646 h 42"/>
                <a:gd name="T100" fmla="*/ 2147483646 w 246"/>
                <a:gd name="T101" fmla="*/ 2147483646 h 42"/>
                <a:gd name="T102" fmla="*/ 2147483646 w 246"/>
                <a:gd name="T103" fmla="*/ 2147483646 h 42"/>
                <a:gd name="T104" fmla="*/ 2147483646 w 246"/>
                <a:gd name="T105" fmla="*/ 2147483646 h 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46" h="42">
                  <a:moveTo>
                    <a:pt x="27" y="36"/>
                  </a:moveTo>
                  <a:lnTo>
                    <a:pt x="36" y="36"/>
                  </a:lnTo>
                  <a:lnTo>
                    <a:pt x="45" y="35"/>
                  </a:lnTo>
                  <a:lnTo>
                    <a:pt x="53" y="33"/>
                  </a:lnTo>
                  <a:lnTo>
                    <a:pt x="59" y="31"/>
                  </a:lnTo>
                  <a:lnTo>
                    <a:pt x="66" y="30"/>
                  </a:lnTo>
                  <a:lnTo>
                    <a:pt x="72" y="29"/>
                  </a:lnTo>
                  <a:lnTo>
                    <a:pt x="80" y="29"/>
                  </a:lnTo>
                  <a:lnTo>
                    <a:pt x="87" y="30"/>
                  </a:lnTo>
                  <a:lnTo>
                    <a:pt x="87" y="42"/>
                  </a:lnTo>
                  <a:lnTo>
                    <a:pt x="154" y="42"/>
                  </a:lnTo>
                  <a:lnTo>
                    <a:pt x="154" y="39"/>
                  </a:lnTo>
                  <a:lnTo>
                    <a:pt x="156" y="36"/>
                  </a:lnTo>
                  <a:lnTo>
                    <a:pt x="159" y="33"/>
                  </a:lnTo>
                  <a:lnTo>
                    <a:pt x="163" y="31"/>
                  </a:lnTo>
                  <a:lnTo>
                    <a:pt x="175" y="26"/>
                  </a:lnTo>
                  <a:lnTo>
                    <a:pt x="190" y="23"/>
                  </a:lnTo>
                  <a:lnTo>
                    <a:pt x="221" y="17"/>
                  </a:lnTo>
                  <a:lnTo>
                    <a:pt x="246" y="12"/>
                  </a:lnTo>
                  <a:lnTo>
                    <a:pt x="212" y="13"/>
                  </a:lnTo>
                  <a:lnTo>
                    <a:pt x="186" y="14"/>
                  </a:lnTo>
                  <a:lnTo>
                    <a:pt x="178" y="15"/>
                  </a:lnTo>
                  <a:lnTo>
                    <a:pt x="171" y="15"/>
                  </a:lnTo>
                  <a:lnTo>
                    <a:pt x="168" y="14"/>
                  </a:lnTo>
                  <a:lnTo>
                    <a:pt x="167" y="12"/>
                  </a:lnTo>
                  <a:lnTo>
                    <a:pt x="159" y="16"/>
                  </a:lnTo>
                  <a:lnTo>
                    <a:pt x="152" y="17"/>
                  </a:lnTo>
                  <a:lnTo>
                    <a:pt x="147" y="17"/>
                  </a:lnTo>
                  <a:lnTo>
                    <a:pt x="141" y="15"/>
                  </a:lnTo>
                  <a:lnTo>
                    <a:pt x="137" y="12"/>
                  </a:lnTo>
                  <a:lnTo>
                    <a:pt x="133" y="9"/>
                  </a:lnTo>
                  <a:lnTo>
                    <a:pt x="129" y="5"/>
                  </a:lnTo>
                  <a:lnTo>
                    <a:pt x="126" y="0"/>
                  </a:lnTo>
                  <a:lnTo>
                    <a:pt x="121" y="2"/>
                  </a:lnTo>
                  <a:lnTo>
                    <a:pt x="113" y="4"/>
                  </a:lnTo>
                  <a:lnTo>
                    <a:pt x="103" y="5"/>
                  </a:lnTo>
                  <a:lnTo>
                    <a:pt x="93" y="5"/>
                  </a:lnTo>
                  <a:lnTo>
                    <a:pt x="74" y="6"/>
                  </a:lnTo>
                  <a:lnTo>
                    <a:pt x="60" y="6"/>
                  </a:lnTo>
                  <a:lnTo>
                    <a:pt x="58" y="9"/>
                  </a:lnTo>
                  <a:lnTo>
                    <a:pt x="56" y="12"/>
                  </a:lnTo>
                  <a:lnTo>
                    <a:pt x="54" y="15"/>
                  </a:lnTo>
                  <a:lnTo>
                    <a:pt x="50" y="17"/>
                  </a:lnTo>
                  <a:lnTo>
                    <a:pt x="42" y="20"/>
                  </a:lnTo>
                  <a:lnTo>
                    <a:pt x="33" y="22"/>
                  </a:lnTo>
                  <a:lnTo>
                    <a:pt x="14" y="24"/>
                  </a:lnTo>
                  <a:lnTo>
                    <a:pt x="0" y="24"/>
                  </a:lnTo>
                  <a:lnTo>
                    <a:pt x="1" y="27"/>
                  </a:lnTo>
                  <a:lnTo>
                    <a:pt x="3" y="29"/>
                  </a:lnTo>
                  <a:lnTo>
                    <a:pt x="5" y="31"/>
                  </a:lnTo>
                  <a:lnTo>
                    <a:pt x="9" y="33"/>
                  </a:lnTo>
                  <a:lnTo>
                    <a:pt x="17" y="35"/>
                  </a:lnTo>
                  <a:lnTo>
                    <a:pt x="27" y="36"/>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35" name="Freeform 334"/>
            <p:cNvSpPr>
              <a:spLocks/>
            </p:cNvSpPr>
            <p:nvPr/>
          </p:nvSpPr>
          <p:spPr bwMode="auto">
            <a:xfrm>
              <a:off x="6270583" y="1613190"/>
              <a:ext cx="63500" cy="57150"/>
            </a:xfrm>
            <a:custGeom>
              <a:avLst/>
              <a:gdLst>
                <a:gd name="T0" fmla="*/ 2147483646 w 149"/>
                <a:gd name="T1" fmla="*/ 0 h 61"/>
                <a:gd name="T2" fmla="*/ 2147483646 w 149"/>
                <a:gd name="T3" fmla="*/ 2147483646 h 61"/>
                <a:gd name="T4" fmla="*/ 2147483646 w 149"/>
                <a:gd name="T5" fmla="*/ 2147483646 h 61"/>
                <a:gd name="T6" fmla="*/ 2147483646 w 149"/>
                <a:gd name="T7" fmla="*/ 2147483646 h 61"/>
                <a:gd name="T8" fmla="*/ 2147483646 w 149"/>
                <a:gd name="T9" fmla="*/ 2147483646 h 61"/>
                <a:gd name="T10" fmla="*/ 2147483646 w 149"/>
                <a:gd name="T11" fmla="*/ 2147483646 h 61"/>
                <a:gd name="T12" fmla="*/ 2147483646 w 149"/>
                <a:gd name="T13" fmla="*/ 2147483646 h 61"/>
                <a:gd name="T14" fmla="*/ 2147483646 w 149"/>
                <a:gd name="T15" fmla="*/ 2147483646 h 61"/>
                <a:gd name="T16" fmla="*/ 2147483646 w 149"/>
                <a:gd name="T17" fmla="*/ 2147483646 h 61"/>
                <a:gd name="T18" fmla="*/ 2147483646 w 149"/>
                <a:gd name="T19" fmla="*/ 2147483646 h 61"/>
                <a:gd name="T20" fmla="*/ 2147483646 w 149"/>
                <a:gd name="T21" fmla="*/ 2147483646 h 61"/>
                <a:gd name="T22" fmla="*/ 2147483646 w 149"/>
                <a:gd name="T23" fmla="*/ 2147483646 h 61"/>
                <a:gd name="T24" fmla="*/ 2147483646 w 149"/>
                <a:gd name="T25" fmla="*/ 2147483646 h 61"/>
                <a:gd name="T26" fmla="*/ 2147483646 w 149"/>
                <a:gd name="T27" fmla="*/ 2147483646 h 61"/>
                <a:gd name="T28" fmla="*/ 2147483646 w 149"/>
                <a:gd name="T29" fmla="*/ 2147483646 h 61"/>
                <a:gd name="T30" fmla="*/ 2147483646 w 149"/>
                <a:gd name="T31" fmla="*/ 2147483646 h 61"/>
                <a:gd name="T32" fmla="*/ 2147483646 w 149"/>
                <a:gd name="T33" fmla="*/ 2147483646 h 61"/>
                <a:gd name="T34" fmla="*/ 2147483646 w 149"/>
                <a:gd name="T35" fmla="*/ 2147483646 h 61"/>
                <a:gd name="T36" fmla="*/ 2147483646 w 149"/>
                <a:gd name="T37" fmla="*/ 2147483646 h 61"/>
                <a:gd name="T38" fmla="*/ 2147483646 w 149"/>
                <a:gd name="T39" fmla="*/ 2147483646 h 61"/>
                <a:gd name="T40" fmla="*/ 2147483646 w 149"/>
                <a:gd name="T41" fmla="*/ 2147483646 h 61"/>
                <a:gd name="T42" fmla="*/ 2147483646 w 149"/>
                <a:gd name="T43" fmla="*/ 2147483646 h 61"/>
                <a:gd name="T44" fmla="*/ 2147483646 w 149"/>
                <a:gd name="T45" fmla="*/ 2147483646 h 61"/>
                <a:gd name="T46" fmla="*/ 2147483646 w 149"/>
                <a:gd name="T47" fmla="*/ 2147483646 h 61"/>
                <a:gd name="T48" fmla="*/ 2147483646 w 149"/>
                <a:gd name="T49" fmla="*/ 2147483646 h 61"/>
                <a:gd name="T50" fmla="*/ 2147483646 w 149"/>
                <a:gd name="T51" fmla="*/ 2147483646 h 61"/>
                <a:gd name="T52" fmla="*/ 2147483646 w 149"/>
                <a:gd name="T53" fmla="*/ 2147483646 h 61"/>
                <a:gd name="T54" fmla="*/ 2147483646 w 149"/>
                <a:gd name="T55" fmla="*/ 2147483646 h 61"/>
                <a:gd name="T56" fmla="*/ 2147483646 w 149"/>
                <a:gd name="T57" fmla="*/ 2147483646 h 61"/>
                <a:gd name="T58" fmla="*/ 2147483646 w 149"/>
                <a:gd name="T59" fmla="*/ 2147483646 h 61"/>
                <a:gd name="T60" fmla="*/ 2147483646 w 149"/>
                <a:gd name="T61" fmla="*/ 2147483646 h 61"/>
                <a:gd name="T62" fmla="*/ 2147483646 w 149"/>
                <a:gd name="T63" fmla="*/ 2147483646 h 61"/>
                <a:gd name="T64" fmla="*/ 0 w 149"/>
                <a:gd name="T65" fmla="*/ 2147483646 h 61"/>
                <a:gd name="T66" fmla="*/ 0 w 149"/>
                <a:gd name="T67" fmla="*/ 2147483646 h 61"/>
                <a:gd name="T68" fmla="*/ 2147483646 w 149"/>
                <a:gd name="T69" fmla="*/ 2147483646 h 61"/>
                <a:gd name="T70" fmla="*/ 2147483646 w 149"/>
                <a:gd name="T71" fmla="*/ 2147483646 h 61"/>
                <a:gd name="T72" fmla="*/ 2147483646 w 149"/>
                <a:gd name="T73" fmla="*/ 2147483646 h 61"/>
                <a:gd name="T74" fmla="*/ 2147483646 w 149"/>
                <a:gd name="T75" fmla="*/ 2147483646 h 61"/>
                <a:gd name="T76" fmla="*/ 2147483646 w 149"/>
                <a:gd name="T77" fmla="*/ 2147483646 h 61"/>
                <a:gd name="T78" fmla="*/ 2147483646 w 149"/>
                <a:gd name="T79" fmla="*/ 2147483646 h 61"/>
                <a:gd name="T80" fmla="*/ 2147483646 w 149"/>
                <a:gd name="T81" fmla="*/ 2147483646 h 61"/>
                <a:gd name="T82" fmla="*/ 2147483646 w 149"/>
                <a:gd name="T83" fmla="*/ 2147483646 h 61"/>
                <a:gd name="T84" fmla="*/ 2147483646 w 149"/>
                <a:gd name="T85" fmla="*/ 0 h 6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9" h="61">
                  <a:moveTo>
                    <a:pt x="103" y="0"/>
                  </a:moveTo>
                  <a:lnTo>
                    <a:pt x="118" y="1"/>
                  </a:lnTo>
                  <a:lnTo>
                    <a:pt x="134" y="3"/>
                  </a:lnTo>
                  <a:lnTo>
                    <a:pt x="145" y="5"/>
                  </a:lnTo>
                  <a:lnTo>
                    <a:pt x="149" y="6"/>
                  </a:lnTo>
                  <a:lnTo>
                    <a:pt x="149" y="8"/>
                  </a:lnTo>
                  <a:lnTo>
                    <a:pt x="147" y="10"/>
                  </a:lnTo>
                  <a:lnTo>
                    <a:pt x="145" y="12"/>
                  </a:lnTo>
                  <a:lnTo>
                    <a:pt x="141" y="13"/>
                  </a:lnTo>
                  <a:lnTo>
                    <a:pt x="137" y="14"/>
                  </a:lnTo>
                  <a:lnTo>
                    <a:pt x="132" y="14"/>
                  </a:lnTo>
                  <a:lnTo>
                    <a:pt x="127" y="14"/>
                  </a:lnTo>
                  <a:lnTo>
                    <a:pt x="123" y="12"/>
                  </a:lnTo>
                  <a:lnTo>
                    <a:pt x="123" y="23"/>
                  </a:lnTo>
                  <a:lnTo>
                    <a:pt x="123" y="33"/>
                  </a:lnTo>
                  <a:lnTo>
                    <a:pt x="123" y="41"/>
                  </a:lnTo>
                  <a:lnTo>
                    <a:pt x="123" y="49"/>
                  </a:lnTo>
                  <a:lnTo>
                    <a:pt x="116" y="50"/>
                  </a:lnTo>
                  <a:lnTo>
                    <a:pt x="109" y="51"/>
                  </a:lnTo>
                  <a:lnTo>
                    <a:pt x="104" y="53"/>
                  </a:lnTo>
                  <a:lnTo>
                    <a:pt x="100" y="55"/>
                  </a:lnTo>
                  <a:lnTo>
                    <a:pt x="94" y="57"/>
                  </a:lnTo>
                  <a:lnTo>
                    <a:pt x="89" y="59"/>
                  </a:lnTo>
                  <a:lnTo>
                    <a:pt x="83" y="61"/>
                  </a:lnTo>
                  <a:lnTo>
                    <a:pt x="76" y="61"/>
                  </a:lnTo>
                  <a:lnTo>
                    <a:pt x="67" y="60"/>
                  </a:lnTo>
                  <a:lnTo>
                    <a:pt x="53" y="57"/>
                  </a:lnTo>
                  <a:lnTo>
                    <a:pt x="39" y="54"/>
                  </a:lnTo>
                  <a:lnTo>
                    <a:pt x="25" y="49"/>
                  </a:lnTo>
                  <a:lnTo>
                    <a:pt x="12" y="45"/>
                  </a:lnTo>
                  <a:lnTo>
                    <a:pt x="3" y="41"/>
                  </a:lnTo>
                  <a:lnTo>
                    <a:pt x="1" y="39"/>
                  </a:lnTo>
                  <a:lnTo>
                    <a:pt x="0" y="38"/>
                  </a:lnTo>
                  <a:lnTo>
                    <a:pt x="0" y="37"/>
                  </a:lnTo>
                  <a:lnTo>
                    <a:pt x="3" y="37"/>
                  </a:lnTo>
                  <a:lnTo>
                    <a:pt x="19" y="36"/>
                  </a:lnTo>
                  <a:lnTo>
                    <a:pt x="35" y="35"/>
                  </a:lnTo>
                  <a:lnTo>
                    <a:pt x="48" y="32"/>
                  </a:lnTo>
                  <a:lnTo>
                    <a:pt x="60" y="27"/>
                  </a:lnTo>
                  <a:lnTo>
                    <a:pt x="72" y="22"/>
                  </a:lnTo>
                  <a:lnTo>
                    <a:pt x="82" y="16"/>
                  </a:lnTo>
                  <a:lnTo>
                    <a:pt x="93" y="8"/>
                  </a:lnTo>
                  <a:lnTo>
                    <a:pt x="103"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36" name="Freeform 335"/>
            <p:cNvSpPr>
              <a:spLocks/>
            </p:cNvSpPr>
            <p:nvPr/>
          </p:nvSpPr>
          <p:spPr bwMode="auto">
            <a:xfrm>
              <a:off x="6307096" y="1621127"/>
              <a:ext cx="130175" cy="57150"/>
            </a:xfrm>
            <a:custGeom>
              <a:avLst/>
              <a:gdLst>
                <a:gd name="T0" fmla="*/ 2147483646 w 299"/>
                <a:gd name="T1" fmla="*/ 2147483646 h 74"/>
                <a:gd name="T2" fmla="*/ 2147483646 w 299"/>
                <a:gd name="T3" fmla="*/ 2147483646 h 74"/>
                <a:gd name="T4" fmla="*/ 2147483646 w 299"/>
                <a:gd name="T5" fmla="*/ 2147483646 h 74"/>
                <a:gd name="T6" fmla="*/ 2147483646 w 299"/>
                <a:gd name="T7" fmla="*/ 2147483646 h 74"/>
                <a:gd name="T8" fmla="*/ 2147483646 w 299"/>
                <a:gd name="T9" fmla="*/ 2147483646 h 74"/>
                <a:gd name="T10" fmla="*/ 2147483646 w 299"/>
                <a:gd name="T11" fmla="*/ 2147483646 h 74"/>
                <a:gd name="T12" fmla="*/ 2147483646 w 299"/>
                <a:gd name="T13" fmla="*/ 2147483646 h 74"/>
                <a:gd name="T14" fmla="*/ 2147483646 w 299"/>
                <a:gd name="T15" fmla="*/ 2147483646 h 74"/>
                <a:gd name="T16" fmla="*/ 2147483646 w 299"/>
                <a:gd name="T17" fmla="*/ 2147483646 h 74"/>
                <a:gd name="T18" fmla="*/ 2147483646 w 299"/>
                <a:gd name="T19" fmla="*/ 2147483646 h 74"/>
                <a:gd name="T20" fmla="*/ 2147483646 w 299"/>
                <a:gd name="T21" fmla="*/ 2147483646 h 74"/>
                <a:gd name="T22" fmla="*/ 2147483646 w 299"/>
                <a:gd name="T23" fmla="*/ 2147483646 h 74"/>
                <a:gd name="T24" fmla="*/ 2147483646 w 299"/>
                <a:gd name="T25" fmla="*/ 2147483646 h 74"/>
                <a:gd name="T26" fmla="*/ 2147483646 w 299"/>
                <a:gd name="T27" fmla="*/ 2147483646 h 74"/>
                <a:gd name="T28" fmla="*/ 2147483646 w 299"/>
                <a:gd name="T29" fmla="*/ 2147483646 h 74"/>
                <a:gd name="T30" fmla="*/ 2147483646 w 299"/>
                <a:gd name="T31" fmla="*/ 2147483646 h 74"/>
                <a:gd name="T32" fmla="*/ 2147483646 w 299"/>
                <a:gd name="T33" fmla="*/ 2147483646 h 74"/>
                <a:gd name="T34" fmla="*/ 2147483646 w 299"/>
                <a:gd name="T35" fmla="*/ 2147483646 h 74"/>
                <a:gd name="T36" fmla="*/ 2147483646 w 299"/>
                <a:gd name="T37" fmla="*/ 2147483646 h 74"/>
                <a:gd name="T38" fmla="*/ 2147483646 w 299"/>
                <a:gd name="T39" fmla="*/ 2147483646 h 74"/>
                <a:gd name="T40" fmla="*/ 2147483646 w 299"/>
                <a:gd name="T41" fmla="*/ 2147483646 h 74"/>
                <a:gd name="T42" fmla="*/ 2147483646 w 299"/>
                <a:gd name="T43" fmla="*/ 2147483646 h 74"/>
                <a:gd name="T44" fmla="*/ 2147483646 w 299"/>
                <a:gd name="T45" fmla="*/ 0 h 74"/>
                <a:gd name="T46" fmla="*/ 2147483646 w 299"/>
                <a:gd name="T47" fmla="*/ 2147483646 h 74"/>
                <a:gd name="T48" fmla="*/ 2147483646 w 299"/>
                <a:gd name="T49" fmla="*/ 2147483646 h 74"/>
                <a:gd name="T50" fmla="*/ 2147483646 w 299"/>
                <a:gd name="T51" fmla="*/ 2147483646 h 74"/>
                <a:gd name="T52" fmla="*/ 2147483646 w 299"/>
                <a:gd name="T53" fmla="*/ 2147483646 h 74"/>
                <a:gd name="T54" fmla="*/ 2147483646 w 299"/>
                <a:gd name="T55" fmla="*/ 2147483646 h 74"/>
                <a:gd name="T56" fmla="*/ 2147483646 w 299"/>
                <a:gd name="T57" fmla="*/ 2147483646 h 74"/>
                <a:gd name="T58" fmla="*/ 2147483646 w 299"/>
                <a:gd name="T59" fmla="*/ 2147483646 h 74"/>
                <a:gd name="T60" fmla="*/ 2147483646 w 299"/>
                <a:gd name="T61" fmla="*/ 2147483646 h 74"/>
                <a:gd name="T62" fmla="*/ 2147483646 w 299"/>
                <a:gd name="T63" fmla="*/ 2147483646 h 74"/>
                <a:gd name="T64" fmla="*/ 2147483646 w 299"/>
                <a:gd name="T65" fmla="*/ 2147483646 h 74"/>
                <a:gd name="T66" fmla="*/ 2147483646 w 299"/>
                <a:gd name="T67" fmla="*/ 2147483646 h 74"/>
                <a:gd name="T68" fmla="*/ 2147483646 w 299"/>
                <a:gd name="T69" fmla="*/ 2147483646 h 7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99" h="74">
                  <a:moveTo>
                    <a:pt x="126" y="74"/>
                  </a:moveTo>
                  <a:lnTo>
                    <a:pt x="133" y="72"/>
                  </a:lnTo>
                  <a:lnTo>
                    <a:pt x="142" y="69"/>
                  </a:lnTo>
                  <a:lnTo>
                    <a:pt x="154" y="65"/>
                  </a:lnTo>
                  <a:lnTo>
                    <a:pt x="166" y="60"/>
                  </a:lnTo>
                  <a:lnTo>
                    <a:pt x="178" y="54"/>
                  </a:lnTo>
                  <a:lnTo>
                    <a:pt x="189" y="48"/>
                  </a:lnTo>
                  <a:lnTo>
                    <a:pt x="199" y="42"/>
                  </a:lnTo>
                  <a:lnTo>
                    <a:pt x="205" y="37"/>
                  </a:lnTo>
                  <a:lnTo>
                    <a:pt x="207" y="40"/>
                  </a:lnTo>
                  <a:lnTo>
                    <a:pt x="209" y="43"/>
                  </a:lnTo>
                  <a:lnTo>
                    <a:pt x="211" y="46"/>
                  </a:lnTo>
                  <a:lnTo>
                    <a:pt x="214" y="48"/>
                  </a:lnTo>
                  <a:lnTo>
                    <a:pt x="220" y="51"/>
                  </a:lnTo>
                  <a:lnTo>
                    <a:pt x="227" y="53"/>
                  </a:lnTo>
                  <a:lnTo>
                    <a:pt x="243" y="55"/>
                  </a:lnTo>
                  <a:lnTo>
                    <a:pt x="259" y="55"/>
                  </a:lnTo>
                  <a:lnTo>
                    <a:pt x="269" y="55"/>
                  </a:lnTo>
                  <a:lnTo>
                    <a:pt x="278" y="55"/>
                  </a:lnTo>
                  <a:lnTo>
                    <a:pt x="286" y="55"/>
                  </a:lnTo>
                  <a:lnTo>
                    <a:pt x="292" y="55"/>
                  </a:lnTo>
                  <a:lnTo>
                    <a:pt x="293" y="46"/>
                  </a:lnTo>
                  <a:lnTo>
                    <a:pt x="295" y="38"/>
                  </a:lnTo>
                  <a:lnTo>
                    <a:pt x="298" y="31"/>
                  </a:lnTo>
                  <a:lnTo>
                    <a:pt x="299" y="25"/>
                  </a:lnTo>
                  <a:lnTo>
                    <a:pt x="279" y="25"/>
                  </a:lnTo>
                  <a:lnTo>
                    <a:pt x="260" y="25"/>
                  </a:lnTo>
                  <a:lnTo>
                    <a:pt x="244" y="25"/>
                  </a:lnTo>
                  <a:lnTo>
                    <a:pt x="232" y="25"/>
                  </a:lnTo>
                  <a:lnTo>
                    <a:pt x="225" y="25"/>
                  </a:lnTo>
                  <a:lnTo>
                    <a:pt x="220" y="26"/>
                  </a:lnTo>
                  <a:lnTo>
                    <a:pt x="214" y="27"/>
                  </a:lnTo>
                  <a:lnTo>
                    <a:pt x="211" y="29"/>
                  </a:lnTo>
                  <a:lnTo>
                    <a:pt x="204" y="33"/>
                  </a:lnTo>
                  <a:lnTo>
                    <a:pt x="199" y="37"/>
                  </a:lnTo>
                  <a:lnTo>
                    <a:pt x="172" y="37"/>
                  </a:lnTo>
                  <a:lnTo>
                    <a:pt x="174" y="32"/>
                  </a:lnTo>
                  <a:lnTo>
                    <a:pt x="176" y="28"/>
                  </a:lnTo>
                  <a:lnTo>
                    <a:pt x="178" y="24"/>
                  </a:lnTo>
                  <a:lnTo>
                    <a:pt x="180" y="21"/>
                  </a:lnTo>
                  <a:lnTo>
                    <a:pt x="187" y="16"/>
                  </a:lnTo>
                  <a:lnTo>
                    <a:pt x="194" y="13"/>
                  </a:lnTo>
                  <a:lnTo>
                    <a:pt x="202" y="11"/>
                  </a:lnTo>
                  <a:lnTo>
                    <a:pt x="210" y="9"/>
                  </a:lnTo>
                  <a:lnTo>
                    <a:pt x="217" y="5"/>
                  </a:lnTo>
                  <a:lnTo>
                    <a:pt x="225" y="0"/>
                  </a:lnTo>
                  <a:lnTo>
                    <a:pt x="199" y="0"/>
                  </a:lnTo>
                  <a:lnTo>
                    <a:pt x="185" y="3"/>
                  </a:lnTo>
                  <a:lnTo>
                    <a:pt x="170" y="7"/>
                  </a:lnTo>
                  <a:lnTo>
                    <a:pt x="157" y="11"/>
                  </a:lnTo>
                  <a:lnTo>
                    <a:pt x="145" y="18"/>
                  </a:lnTo>
                  <a:lnTo>
                    <a:pt x="134" y="25"/>
                  </a:lnTo>
                  <a:lnTo>
                    <a:pt x="123" y="32"/>
                  </a:lnTo>
                  <a:lnTo>
                    <a:pt x="114" y="40"/>
                  </a:lnTo>
                  <a:lnTo>
                    <a:pt x="105" y="49"/>
                  </a:lnTo>
                  <a:lnTo>
                    <a:pt x="100" y="53"/>
                  </a:lnTo>
                  <a:lnTo>
                    <a:pt x="95" y="56"/>
                  </a:lnTo>
                  <a:lnTo>
                    <a:pt x="87" y="59"/>
                  </a:lnTo>
                  <a:lnTo>
                    <a:pt x="80" y="61"/>
                  </a:lnTo>
                  <a:lnTo>
                    <a:pt x="64" y="63"/>
                  </a:lnTo>
                  <a:lnTo>
                    <a:pt x="47" y="64"/>
                  </a:lnTo>
                  <a:lnTo>
                    <a:pt x="32" y="64"/>
                  </a:lnTo>
                  <a:lnTo>
                    <a:pt x="18" y="65"/>
                  </a:lnTo>
                  <a:lnTo>
                    <a:pt x="12" y="67"/>
                  </a:lnTo>
                  <a:lnTo>
                    <a:pt x="7" y="68"/>
                  </a:lnTo>
                  <a:lnTo>
                    <a:pt x="2" y="70"/>
                  </a:lnTo>
                  <a:lnTo>
                    <a:pt x="0" y="74"/>
                  </a:lnTo>
                  <a:lnTo>
                    <a:pt x="39" y="74"/>
                  </a:lnTo>
                  <a:lnTo>
                    <a:pt x="73" y="74"/>
                  </a:lnTo>
                  <a:lnTo>
                    <a:pt x="102" y="74"/>
                  </a:lnTo>
                  <a:lnTo>
                    <a:pt x="126" y="74"/>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37" name="Freeform 336"/>
            <p:cNvSpPr>
              <a:spLocks/>
            </p:cNvSpPr>
            <p:nvPr/>
          </p:nvSpPr>
          <p:spPr bwMode="auto">
            <a:xfrm>
              <a:off x="6840496" y="1806865"/>
              <a:ext cx="41275" cy="57150"/>
            </a:xfrm>
            <a:custGeom>
              <a:avLst/>
              <a:gdLst>
                <a:gd name="T0" fmla="*/ 2147483646 w 100"/>
                <a:gd name="T1" fmla="*/ 0 h 42"/>
                <a:gd name="T2" fmla="*/ 2147483646 w 100"/>
                <a:gd name="T3" fmla="*/ 2147483646 h 42"/>
                <a:gd name="T4" fmla="*/ 2147483646 w 100"/>
                <a:gd name="T5" fmla="*/ 2147483646 h 42"/>
                <a:gd name="T6" fmla="*/ 2147483646 w 100"/>
                <a:gd name="T7" fmla="*/ 2147483646 h 42"/>
                <a:gd name="T8" fmla="*/ 2147483646 w 100"/>
                <a:gd name="T9" fmla="*/ 2147483646 h 42"/>
                <a:gd name="T10" fmla="*/ 2147483646 w 100"/>
                <a:gd name="T11" fmla="*/ 2147483646 h 42"/>
                <a:gd name="T12" fmla="*/ 2147483646 w 100"/>
                <a:gd name="T13" fmla="*/ 2147483646 h 42"/>
                <a:gd name="T14" fmla="*/ 2147483646 w 100"/>
                <a:gd name="T15" fmla="*/ 2147483646 h 42"/>
                <a:gd name="T16" fmla="*/ 2147483646 w 100"/>
                <a:gd name="T17" fmla="*/ 2147483646 h 42"/>
                <a:gd name="T18" fmla="*/ 2147483646 w 100"/>
                <a:gd name="T19" fmla="*/ 2147483646 h 42"/>
                <a:gd name="T20" fmla="*/ 2147483646 w 100"/>
                <a:gd name="T21" fmla="*/ 2147483646 h 42"/>
                <a:gd name="T22" fmla="*/ 2147483646 w 100"/>
                <a:gd name="T23" fmla="*/ 2147483646 h 42"/>
                <a:gd name="T24" fmla="*/ 2147483646 w 100"/>
                <a:gd name="T25" fmla="*/ 2147483646 h 42"/>
                <a:gd name="T26" fmla="*/ 2147483646 w 100"/>
                <a:gd name="T27" fmla="*/ 2147483646 h 42"/>
                <a:gd name="T28" fmla="*/ 0 w 100"/>
                <a:gd name="T29" fmla="*/ 2147483646 h 42"/>
                <a:gd name="T30" fmla="*/ 2147483646 w 100"/>
                <a:gd name="T31" fmla="*/ 2147483646 h 42"/>
                <a:gd name="T32" fmla="*/ 2147483646 w 100"/>
                <a:gd name="T33" fmla="*/ 2147483646 h 42"/>
                <a:gd name="T34" fmla="*/ 2147483646 w 100"/>
                <a:gd name="T35" fmla="*/ 2147483646 h 42"/>
                <a:gd name="T36" fmla="*/ 2147483646 w 100"/>
                <a:gd name="T37" fmla="*/ 2147483646 h 42"/>
                <a:gd name="T38" fmla="*/ 2147483646 w 100"/>
                <a:gd name="T39" fmla="*/ 2147483646 h 42"/>
                <a:gd name="T40" fmla="*/ 2147483646 w 100"/>
                <a:gd name="T41" fmla="*/ 2147483646 h 42"/>
                <a:gd name="T42" fmla="*/ 2147483646 w 100"/>
                <a:gd name="T43" fmla="*/ 2147483646 h 42"/>
                <a:gd name="T44" fmla="*/ 2147483646 w 100"/>
                <a:gd name="T45" fmla="*/ 2147483646 h 42"/>
                <a:gd name="T46" fmla="*/ 2147483646 w 100"/>
                <a:gd name="T47" fmla="*/ 2147483646 h 42"/>
                <a:gd name="T48" fmla="*/ 2147483646 w 100"/>
                <a:gd name="T49" fmla="*/ 2147483646 h 42"/>
                <a:gd name="T50" fmla="*/ 2147483646 w 100"/>
                <a:gd name="T51" fmla="*/ 0 h 42"/>
                <a:gd name="T52" fmla="*/ 2147483646 w 100"/>
                <a:gd name="T53" fmla="*/ 0 h 4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0" h="42">
                  <a:moveTo>
                    <a:pt x="93" y="0"/>
                  </a:moveTo>
                  <a:lnTo>
                    <a:pt x="97" y="7"/>
                  </a:lnTo>
                  <a:lnTo>
                    <a:pt x="100" y="18"/>
                  </a:lnTo>
                  <a:lnTo>
                    <a:pt x="92" y="24"/>
                  </a:lnTo>
                  <a:lnTo>
                    <a:pt x="86" y="29"/>
                  </a:lnTo>
                  <a:lnTo>
                    <a:pt x="79" y="34"/>
                  </a:lnTo>
                  <a:lnTo>
                    <a:pt x="72" y="37"/>
                  </a:lnTo>
                  <a:lnTo>
                    <a:pt x="65" y="39"/>
                  </a:lnTo>
                  <a:lnTo>
                    <a:pt x="57" y="41"/>
                  </a:lnTo>
                  <a:lnTo>
                    <a:pt x="49" y="42"/>
                  </a:lnTo>
                  <a:lnTo>
                    <a:pt x="40" y="42"/>
                  </a:lnTo>
                  <a:lnTo>
                    <a:pt x="27" y="41"/>
                  </a:lnTo>
                  <a:lnTo>
                    <a:pt x="12" y="39"/>
                  </a:lnTo>
                  <a:lnTo>
                    <a:pt x="1" y="37"/>
                  </a:lnTo>
                  <a:lnTo>
                    <a:pt x="0" y="36"/>
                  </a:lnTo>
                  <a:lnTo>
                    <a:pt x="6" y="36"/>
                  </a:lnTo>
                  <a:lnTo>
                    <a:pt x="12" y="35"/>
                  </a:lnTo>
                  <a:lnTo>
                    <a:pt x="18" y="33"/>
                  </a:lnTo>
                  <a:lnTo>
                    <a:pt x="23" y="30"/>
                  </a:lnTo>
                  <a:lnTo>
                    <a:pt x="33" y="25"/>
                  </a:lnTo>
                  <a:lnTo>
                    <a:pt x="44" y="18"/>
                  </a:lnTo>
                  <a:lnTo>
                    <a:pt x="55" y="11"/>
                  </a:lnTo>
                  <a:lnTo>
                    <a:pt x="66" y="5"/>
                  </a:lnTo>
                  <a:lnTo>
                    <a:pt x="72" y="3"/>
                  </a:lnTo>
                  <a:lnTo>
                    <a:pt x="79" y="1"/>
                  </a:lnTo>
                  <a:lnTo>
                    <a:pt x="86" y="0"/>
                  </a:lnTo>
                  <a:lnTo>
                    <a:pt x="93"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38" name="Freeform 337"/>
            <p:cNvSpPr>
              <a:spLocks/>
            </p:cNvSpPr>
            <p:nvPr/>
          </p:nvSpPr>
          <p:spPr bwMode="auto">
            <a:xfrm>
              <a:off x="6750009" y="1665577"/>
              <a:ext cx="15875" cy="58738"/>
            </a:xfrm>
            <a:custGeom>
              <a:avLst/>
              <a:gdLst>
                <a:gd name="T0" fmla="*/ 2147483646 w 40"/>
                <a:gd name="T1" fmla="*/ 2147483646 h 5"/>
                <a:gd name="T2" fmla="*/ 0 w 40"/>
                <a:gd name="T3" fmla="*/ 2147483646 h 5"/>
                <a:gd name="T4" fmla="*/ 2147483646 w 40"/>
                <a:gd name="T5" fmla="*/ 2147483646 h 5"/>
                <a:gd name="T6" fmla="*/ 2147483646 w 40"/>
                <a:gd name="T7" fmla="*/ 2147483646 h 5"/>
                <a:gd name="T8" fmla="*/ 2147483646 w 40"/>
                <a:gd name="T9" fmla="*/ 0 h 5"/>
                <a:gd name="T10" fmla="*/ 2147483646 w 40"/>
                <a:gd name="T11" fmla="*/ 0 h 5"/>
                <a:gd name="T12" fmla="*/ 2147483646 w 40"/>
                <a:gd name="T13" fmla="*/ 0 h 5"/>
                <a:gd name="T14" fmla="*/ 2147483646 w 40"/>
                <a:gd name="T15" fmla="*/ 2147483646 h 5"/>
                <a:gd name="T16" fmla="*/ 2147483646 w 40"/>
                <a:gd name="T17" fmla="*/ 2147483646 h 5"/>
                <a:gd name="T18" fmla="*/ 2147483646 w 40"/>
                <a:gd name="T19" fmla="*/ 2147483646 h 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0" h="5">
                  <a:moveTo>
                    <a:pt x="40" y="5"/>
                  </a:moveTo>
                  <a:lnTo>
                    <a:pt x="0" y="5"/>
                  </a:lnTo>
                  <a:lnTo>
                    <a:pt x="5" y="3"/>
                  </a:lnTo>
                  <a:lnTo>
                    <a:pt x="9" y="1"/>
                  </a:lnTo>
                  <a:lnTo>
                    <a:pt x="15" y="0"/>
                  </a:lnTo>
                  <a:lnTo>
                    <a:pt x="20" y="0"/>
                  </a:lnTo>
                  <a:lnTo>
                    <a:pt x="25" y="0"/>
                  </a:lnTo>
                  <a:lnTo>
                    <a:pt x="30" y="1"/>
                  </a:lnTo>
                  <a:lnTo>
                    <a:pt x="35" y="3"/>
                  </a:lnTo>
                  <a:lnTo>
                    <a:pt x="40" y="5"/>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39" name="Freeform 338"/>
            <p:cNvSpPr>
              <a:spLocks/>
            </p:cNvSpPr>
            <p:nvPr/>
          </p:nvSpPr>
          <p:spPr bwMode="auto">
            <a:xfrm>
              <a:off x="6772234" y="1624303"/>
              <a:ext cx="14287" cy="60325"/>
            </a:xfrm>
            <a:custGeom>
              <a:avLst/>
              <a:gdLst>
                <a:gd name="T0" fmla="*/ 0 w 33"/>
                <a:gd name="T1" fmla="*/ 2147483646 h 31"/>
                <a:gd name="T2" fmla="*/ 2147483646 w 33"/>
                <a:gd name="T3" fmla="*/ 0 h 31"/>
                <a:gd name="T4" fmla="*/ 2147483646 w 33"/>
                <a:gd name="T5" fmla="*/ 2147483646 h 31"/>
                <a:gd name="T6" fmla="*/ 2147483646 w 33"/>
                <a:gd name="T7" fmla="*/ 2147483646 h 31"/>
                <a:gd name="T8" fmla="*/ 2147483646 w 33"/>
                <a:gd name="T9" fmla="*/ 2147483646 h 31"/>
                <a:gd name="T10" fmla="*/ 2147483646 w 33"/>
                <a:gd name="T11" fmla="*/ 2147483646 h 31"/>
                <a:gd name="T12" fmla="*/ 2147483646 w 33"/>
                <a:gd name="T13" fmla="*/ 2147483646 h 31"/>
                <a:gd name="T14" fmla="*/ 2147483646 w 33"/>
                <a:gd name="T15" fmla="*/ 2147483646 h 31"/>
                <a:gd name="T16" fmla="*/ 0 w 33"/>
                <a:gd name="T17" fmla="*/ 2147483646 h 31"/>
                <a:gd name="T18" fmla="*/ 0 w 33"/>
                <a:gd name="T19" fmla="*/ 2147483646 h 31"/>
                <a:gd name="T20" fmla="*/ 0 w 33"/>
                <a:gd name="T21" fmla="*/ 2147483646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3" h="31">
                  <a:moveTo>
                    <a:pt x="0" y="19"/>
                  </a:moveTo>
                  <a:lnTo>
                    <a:pt x="20" y="0"/>
                  </a:lnTo>
                  <a:lnTo>
                    <a:pt x="20" y="4"/>
                  </a:lnTo>
                  <a:lnTo>
                    <a:pt x="22" y="10"/>
                  </a:lnTo>
                  <a:lnTo>
                    <a:pt x="25" y="14"/>
                  </a:lnTo>
                  <a:lnTo>
                    <a:pt x="27" y="18"/>
                  </a:lnTo>
                  <a:lnTo>
                    <a:pt x="31" y="26"/>
                  </a:lnTo>
                  <a:lnTo>
                    <a:pt x="33" y="31"/>
                  </a:lnTo>
                  <a:lnTo>
                    <a:pt x="0" y="31"/>
                  </a:lnTo>
                  <a:lnTo>
                    <a:pt x="0" y="25"/>
                  </a:lnTo>
                  <a:lnTo>
                    <a:pt x="0" y="19"/>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40" name="Freeform 339"/>
            <p:cNvSpPr>
              <a:spLocks/>
            </p:cNvSpPr>
            <p:nvPr/>
          </p:nvSpPr>
          <p:spPr bwMode="auto">
            <a:xfrm>
              <a:off x="6916696" y="1740190"/>
              <a:ext cx="17463" cy="57150"/>
            </a:xfrm>
            <a:custGeom>
              <a:avLst/>
              <a:gdLst>
                <a:gd name="T0" fmla="*/ 2147483646 w 41"/>
                <a:gd name="T1" fmla="*/ 0 h 43"/>
                <a:gd name="T2" fmla="*/ 2147483646 w 41"/>
                <a:gd name="T3" fmla="*/ 2147483646 h 43"/>
                <a:gd name="T4" fmla="*/ 2147483646 w 41"/>
                <a:gd name="T5" fmla="*/ 2147483646 h 43"/>
                <a:gd name="T6" fmla="*/ 2147483646 w 41"/>
                <a:gd name="T7" fmla="*/ 2147483646 h 43"/>
                <a:gd name="T8" fmla="*/ 2147483646 w 41"/>
                <a:gd name="T9" fmla="*/ 2147483646 h 43"/>
                <a:gd name="T10" fmla="*/ 2147483646 w 41"/>
                <a:gd name="T11" fmla="*/ 2147483646 h 43"/>
                <a:gd name="T12" fmla="*/ 2147483646 w 41"/>
                <a:gd name="T13" fmla="*/ 2147483646 h 43"/>
                <a:gd name="T14" fmla="*/ 0 w 41"/>
                <a:gd name="T15" fmla="*/ 2147483646 h 43"/>
                <a:gd name="T16" fmla="*/ 2147483646 w 41"/>
                <a:gd name="T17" fmla="*/ 2147483646 h 43"/>
                <a:gd name="T18" fmla="*/ 2147483646 w 41"/>
                <a:gd name="T19" fmla="*/ 2147483646 h 43"/>
                <a:gd name="T20" fmla="*/ 2147483646 w 41"/>
                <a:gd name="T21" fmla="*/ 2147483646 h 43"/>
                <a:gd name="T22" fmla="*/ 2147483646 w 41"/>
                <a:gd name="T23" fmla="*/ 0 h 4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1" h="43">
                  <a:moveTo>
                    <a:pt x="41" y="0"/>
                  </a:moveTo>
                  <a:lnTo>
                    <a:pt x="41" y="43"/>
                  </a:lnTo>
                  <a:lnTo>
                    <a:pt x="31" y="42"/>
                  </a:lnTo>
                  <a:lnTo>
                    <a:pt x="24" y="40"/>
                  </a:lnTo>
                  <a:lnTo>
                    <a:pt x="18" y="37"/>
                  </a:lnTo>
                  <a:lnTo>
                    <a:pt x="13" y="33"/>
                  </a:lnTo>
                  <a:lnTo>
                    <a:pt x="5" y="25"/>
                  </a:lnTo>
                  <a:lnTo>
                    <a:pt x="0" y="19"/>
                  </a:lnTo>
                  <a:lnTo>
                    <a:pt x="12" y="13"/>
                  </a:lnTo>
                  <a:lnTo>
                    <a:pt x="25" y="7"/>
                  </a:lnTo>
                  <a:lnTo>
                    <a:pt x="36" y="2"/>
                  </a:lnTo>
                  <a:lnTo>
                    <a:pt x="41"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41" name="Freeform 340"/>
            <p:cNvSpPr>
              <a:spLocks/>
            </p:cNvSpPr>
            <p:nvPr/>
          </p:nvSpPr>
          <p:spPr bwMode="auto">
            <a:xfrm>
              <a:off x="6970671" y="1624303"/>
              <a:ext cx="93663" cy="60325"/>
            </a:xfrm>
            <a:custGeom>
              <a:avLst/>
              <a:gdLst>
                <a:gd name="T0" fmla="*/ 2147483646 w 213"/>
                <a:gd name="T1" fmla="*/ 0 h 62"/>
                <a:gd name="T2" fmla="*/ 2147483646 w 213"/>
                <a:gd name="T3" fmla="*/ 0 h 62"/>
                <a:gd name="T4" fmla="*/ 2147483646 w 213"/>
                <a:gd name="T5" fmla="*/ 2147483646 h 62"/>
                <a:gd name="T6" fmla="*/ 2147483646 w 213"/>
                <a:gd name="T7" fmla="*/ 2147483646 h 62"/>
                <a:gd name="T8" fmla="*/ 2147483646 w 213"/>
                <a:gd name="T9" fmla="*/ 2147483646 h 62"/>
                <a:gd name="T10" fmla="*/ 2147483646 w 213"/>
                <a:gd name="T11" fmla="*/ 2147483646 h 62"/>
                <a:gd name="T12" fmla="*/ 2147483646 w 213"/>
                <a:gd name="T13" fmla="*/ 2147483646 h 62"/>
                <a:gd name="T14" fmla="*/ 2147483646 w 213"/>
                <a:gd name="T15" fmla="*/ 2147483646 h 62"/>
                <a:gd name="T16" fmla="*/ 2147483646 w 213"/>
                <a:gd name="T17" fmla="*/ 2147483646 h 62"/>
                <a:gd name="T18" fmla="*/ 2147483646 w 213"/>
                <a:gd name="T19" fmla="*/ 2147483646 h 62"/>
                <a:gd name="T20" fmla="*/ 2147483646 w 213"/>
                <a:gd name="T21" fmla="*/ 2147483646 h 62"/>
                <a:gd name="T22" fmla="*/ 2147483646 w 213"/>
                <a:gd name="T23" fmla="*/ 2147483646 h 62"/>
                <a:gd name="T24" fmla="*/ 2147483646 w 213"/>
                <a:gd name="T25" fmla="*/ 2147483646 h 62"/>
                <a:gd name="T26" fmla="*/ 2147483646 w 213"/>
                <a:gd name="T27" fmla="*/ 2147483646 h 62"/>
                <a:gd name="T28" fmla="*/ 2147483646 w 213"/>
                <a:gd name="T29" fmla="*/ 2147483646 h 62"/>
                <a:gd name="T30" fmla="*/ 2147483646 w 213"/>
                <a:gd name="T31" fmla="*/ 2147483646 h 62"/>
                <a:gd name="T32" fmla="*/ 2147483646 w 213"/>
                <a:gd name="T33" fmla="*/ 2147483646 h 62"/>
                <a:gd name="T34" fmla="*/ 2147483646 w 213"/>
                <a:gd name="T35" fmla="*/ 2147483646 h 62"/>
                <a:gd name="T36" fmla="*/ 2147483646 w 213"/>
                <a:gd name="T37" fmla="*/ 2147483646 h 62"/>
                <a:gd name="T38" fmla="*/ 2147483646 w 213"/>
                <a:gd name="T39" fmla="*/ 2147483646 h 62"/>
                <a:gd name="T40" fmla="*/ 2147483646 w 213"/>
                <a:gd name="T41" fmla="*/ 2147483646 h 62"/>
                <a:gd name="T42" fmla="*/ 2147483646 w 213"/>
                <a:gd name="T43" fmla="*/ 2147483646 h 62"/>
                <a:gd name="T44" fmla="*/ 2147483646 w 213"/>
                <a:gd name="T45" fmla="*/ 2147483646 h 62"/>
                <a:gd name="T46" fmla="*/ 2147483646 w 213"/>
                <a:gd name="T47" fmla="*/ 2147483646 h 62"/>
                <a:gd name="T48" fmla="*/ 2147483646 w 213"/>
                <a:gd name="T49" fmla="*/ 2147483646 h 62"/>
                <a:gd name="T50" fmla="*/ 2147483646 w 213"/>
                <a:gd name="T51" fmla="*/ 2147483646 h 62"/>
                <a:gd name="T52" fmla="*/ 0 w 213"/>
                <a:gd name="T53" fmla="*/ 2147483646 h 62"/>
                <a:gd name="T54" fmla="*/ 2147483646 w 213"/>
                <a:gd name="T55" fmla="*/ 2147483646 h 62"/>
                <a:gd name="T56" fmla="*/ 2147483646 w 213"/>
                <a:gd name="T57" fmla="*/ 2147483646 h 62"/>
                <a:gd name="T58" fmla="*/ 2147483646 w 213"/>
                <a:gd name="T59" fmla="*/ 2147483646 h 62"/>
                <a:gd name="T60" fmla="*/ 2147483646 w 213"/>
                <a:gd name="T61" fmla="*/ 2147483646 h 62"/>
                <a:gd name="T62" fmla="*/ 2147483646 w 213"/>
                <a:gd name="T63" fmla="*/ 2147483646 h 62"/>
                <a:gd name="T64" fmla="*/ 2147483646 w 213"/>
                <a:gd name="T65" fmla="*/ 2147483646 h 62"/>
                <a:gd name="T66" fmla="*/ 2147483646 w 213"/>
                <a:gd name="T67" fmla="*/ 2147483646 h 62"/>
                <a:gd name="T68" fmla="*/ 2147483646 w 213"/>
                <a:gd name="T69" fmla="*/ 2147483646 h 62"/>
                <a:gd name="T70" fmla="*/ 2147483646 w 213"/>
                <a:gd name="T71" fmla="*/ 2147483646 h 62"/>
                <a:gd name="T72" fmla="*/ 2147483646 w 213"/>
                <a:gd name="T73" fmla="*/ 2147483646 h 62"/>
                <a:gd name="T74" fmla="*/ 2147483646 w 213"/>
                <a:gd name="T75" fmla="*/ 0 h 62"/>
                <a:gd name="T76" fmla="*/ 2147483646 w 213"/>
                <a:gd name="T77" fmla="*/ 0 h 6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3" h="62">
                  <a:moveTo>
                    <a:pt x="61" y="0"/>
                  </a:moveTo>
                  <a:lnTo>
                    <a:pt x="83" y="0"/>
                  </a:lnTo>
                  <a:lnTo>
                    <a:pt x="105" y="1"/>
                  </a:lnTo>
                  <a:lnTo>
                    <a:pt x="127" y="3"/>
                  </a:lnTo>
                  <a:lnTo>
                    <a:pt x="146" y="7"/>
                  </a:lnTo>
                  <a:lnTo>
                    <a:pt x="166" y="11"/>
                  </a:lnTo>
                  <a:lnTo>
                    <a:pt x="184" y="16"/>
                  </a:lnTo>
                  <a:lnTo>
                    <a:pt x="191" y="19"/>
                  </a:lnTo>
                  <a:lnTo>
                    <a:pt x="199" y="23"/>
                  </a:lnTo>
                  <a:lnTo>
                    <a:pt x="207" y="27"/>
                  </a:lnTo>
                  <a:lnTo>
                    <a:pt x="213" y="31"/>
                  </a:lnTo>
                  <a:lnTo>
                    <a:pt x="211" y="35"/>
                  </a:lnTo>
                  <a:lnTo>
                    <a:pt x="207" y="38"/>
                  </a:lnTo>
                  <a:lnTo>
                    <a:pt x="201" y="41"/>
                  </a:lnTo>
                  <a:lnTo>
                    <a:pt x="195" y="44"/>
                  </a:lnTo>
                  <a:lnTo>
                    <a:pt x="177" y="49"/>
                  </a:lnTo>
                  <a:lnTo>
                    <a:pt x="156" y="53"/>
                  </a:lnTo>
                  <a:lnTo>
                    <a:pt x="135" y="57"/>
                  </a:lnTo>
                  <a:lnTo>
                    <a:pt x="114" y="59"/>
                  </a:lnTo>
                  <a:lnTo>
                    <a:pt x="95" y="62"/>
                  </a:lnTo>
                  <a:lnTo>
                    <a:pt x="80" y="62"/>
                  </a:lnTo>
                  <a:lnTo>
                    <a:pt x="62" y="62"/>
                  </a:lnTo>
                  <a:lnTo>
                    <a:pt x="43" y="59"/>
                  </a:lnTo>
                  <a:lnTo>
                    <a:pt x="33" y="59"/>
                  </a:lnTo>
                  <a:lnTo>
                    <a:pt x="23" y="59"/>
                  </a:lnTo>
                  <a:lnTo>
                    <a:pt x="12" y="60"/>
                  </a:lnTo>
                  <a:lnTo>
                    <a:pt x="0" y="62"/>
                  </a:lnTo>
                  <a:lnTo>
                    <a:pt x="6" y="50"/>
                  </a:lnTo>
                  <a:lnTo>
                    <a:pt x="11" y="39"/>
                  </a:lnTo>
                  <a:lnTo>
                    <a:pt x="17" y="29"/>
                  </a:lnTo>
                  <a:lnTo>
                    <a:pt x="23" y="20"/>
                  </a:lnTo>
                  <a:lnTo>
                    <a:pt x="27" y="16"/>
                  </a:lnTo>
                  <a:lnTo>
                    <a:pt x="30" y="12"/>
                  </a:lnTo>
                  <a:lnTo>
                    <a:pt x="34" y="9"/>
                  </a:lnTo>
                  <a:lnTo>
                    <a:pt x="39" y="6"/>
                  </a:lnTo>
                  <a:lnTo>
                    <a:pt x="43" y="3"/>
                  </a:lnTo>
                  <a:lnTo>
                    <a:pt x="49" y="1"/>
                  </a:lnTo>
                  <a:lnTo>
                    <a:pt x="54" y="0"/>
                  </a:lnTo>
                  <a:lnTo>
                    <a:pt x="61"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42" name="Freeform 341"/>
            <p:cNvSpPr>
              <a:spLocks/>
            </p:cNvSpPr>
            <p:nvPr/>
          </p:nvSpPr>
          <p:spPr bwMode="auto">
            <a:xfrm>
              <a:off x="7030995" y="1649703"/>
              <a:ext cx="103188" cy="60325"/>
            </a:xfrm>
            <a:custGeom>
              <a:avLst/>
              <a:gdLst>
                <a:gd name="T0" fmla="*/ 2147483646 w 239"/>
                <a:gd name="T1" fmla="*/ 0 h 56"/>
                <a:gd name="T2" fmla="*/ 2147483646 w 239"/>
                <a:gd name="T3" fmla="*/ 2147483646 h 56"/>
                <a:gd name="T4" fmla="*/ 2147483646 w 239"/>
                <a:gd name="T5" fmla="*/ 2147483646 h 56"/>
                <a:gd name="T6" fmla="*/ 2147483646 w 239"/>
                <a:gd name="T7" fmla="*/ 2147483646 h 56"/>
                <a:gd name="T8" fmla="*/ 2147483646 w 239"/>
                <a:gd name="T9" fmla="*/ 2147483646 h 56"/>
                <a:gd name="T10" fmla="*/ 2147483646 w 239"/>
                <a:gd name="T11" fmla="*/ 2147483646 h 56"/>
                <a:gd name="T12" fmla="*/ 2147483646 w 239"/>
                <a:gd name="T13" fmla="*/ 2147483646 h 56"/>
                <a:gd name="T14" fmla="*/ 2147483646 w 239"/>
                <a:gd name="T15" fmla="*/ 2147483646 h 56"/>
                <a:gd name="T16" fmla="*/ 0 w 239"/>
                <a:gd name="T17" fmla="*/ 2147483646 h 56"/>
                <a:gd name="T18" fmla="*/ 2147483646 w 239"/>
                <a:gd name="T19" fmla="*/ 2147483646 h 56"/>
                <a:gd name="T20" fmla="*/ 2147483646 w 239"/>
                <a:gd name="T21" fmla="*/ 2147483646 h 56"/>
                <a:gd name="T22" fmla="*/ 2147483646 w 239"/>
                <a:gd name="T23" fmla="*/ 2147483646 h 56"/>
                <a:gd name="T24" fmla="*/ 2147483646 w 239"/>
                <a:gd name="T25" fmla="*/ 2147483646 h 56"/>
                <a:gd name="T26" fmla="*/ 2147483646 w 239"/>
                <a:gd name="T27" fmla="*/ 2147483646 h 56"/>
                <a:gd name="T28" fmla="*/ 2147483646 w 239"/>
                <a:gd name="T29" fmla="*/ 2147483646 h 56"/>
                <a:gd name="T30" fmla="*/ 2147483646 w 239"/>
                <a:gd name="T31" fmla="*/ 2147483646 h 56"/>
                <a:gd name="T32" fmla="*/ 2147483646 w 239"/>
                <a:gd name="T33" fmla="*/ 2147483646 h 56"/>
                <a:gd name="T34" fmla="*/ 2147483646 w 239"/>
                <a:gd name="T35" fmla="*/ 2147483646 h 56"/>
                <a:gd name="T36" fmla="*/ 2147483646 w 239"/>
                <a:gd name="T37" fmla="*/ 2147483646 h 56"/>
                <a:gd name="T38" fmla="*/ 2147483646 w 239"/>
                <a:gd name="T39" fmla="*/ 2147483646 h 56"/>
                <a:gd name="T40" fmla="*/ 2147483646 w 239"/>
                <a:gd name="T41" fmla="*/ 2147483646 h 56"/>
                <a:gd name="T42" fmla="*/ 2147483646 w 239"/>
                <a:gd name="T43" fmla="*/ 2147483646 h 56"/>
                <a:gd name="T44" fmla="*/ 2147483646 w 239"/>
                <a:gd name="T45" fmla="*/ 2147483646 h 56"/>
                <a:gd name="T46" fmla="*/ 2147483646 w 239"/>
                <a:gd name="T47" fmla="*/ 2147483646 h 56"/>
                <a:gd name="T48" fmla="*/ 2147483646 w 239"/>
                <a:gd name="T49" fmla="*/ 2147483646 h 56"/>
                <a:gd name="T50" fmla="*/ 2147483646 w 239"/>
                <a:gd name="T51" fmla="*/ 2147483646 h 56"/>
                <a:gd name="T52" fmla="*/ 2147483646 w 239"/>
                <a:gd name="T53" fmla="*/ 2147483646 h 56"/>
                <a:gd name="T54" fmla="*/ 2147483646 w 239"/>
                <a:gd name="T55" fmla="*/ 2147483646 h 56"/>
                <a:gd name="T56" fmla="*/ 2147483646 w 239"/>
                <a:gd name="T57" fmla="*/ 2147483646 h 56"/>
                <a:gd name="T58" fmla="*/ 2147483646 w 239"/>
                <a:gd name="T59" fmla="*/ 2147483646 h 56"/>
                <a:gd name="T60" fmla="*/ 2147483646 w 239"/>
                <a:gd name="T61" fmla="*/ 2147483646 h 56"/>
                <a:gd name="T62" fmla="*/ 2147483646 w 239"/>
                <a:gd name="T63" fmla="*/ 2147483646 h 56"/>
                <a:gd name="T64" fmla="*/ 2147483646 w 239"/>
                <a:gd name="T65" fmla="*/ 2147483646 h 56"/>
                <a:gd name="T66" fmla="*/ 2147483646 w 239"/>
                <a:gd name="T67" fmla="*/ 2147483646 h 56"/>
                <a:gd name="T68" fmla="*/ 2147483646 w 239"/>
                <a:gd name="T69" fmla="*/ 2147483646 h 56"/>
                <a:gd name="T70" fmla="*/ 2147483646 w 239"/>
                <a:gd name="T71" fmla="*/ 2147483646 h 56"/>
                <a:gd name="T72" fmla="*/ 2147483646 w 239"/>
                <a:gd name="T73" fmla="*/ 2147483646 h 56"/>
                <a:gd name="T74" fmla="*/ 2147483646 w 239"/>
                <a:gd name="T75" fmla="*/ 2147483646 h 56"/>
                <a:gd name="T76" fmla="*/ 2147483646 w 239"/>
                <a:gd name="T77" fmla="*/ 2147483646 h 56"/>
                <a:gd name="T78" fmla="*/ 2147483646 w 239"/>
                <a:gd name="T79" fmla="*/ 2147483646 h 56"/>
                <a:gd name="T80" fmla="*/ 2147483646 w 239"/>
                <a:gd name="T81" fmla="*/ 2147483646 h 56"/>
                <a:gd name="T82" fmla="*/ 2147483646 w 239"/>
                <a:gd name="T83" fmla="*/ 2147483646 h 56"/>
                <a:gd name="T84" fmla="*/ 2147483646 w 239"/>
                <a:gd name="T85" fmla="*/ 2147483646 h 56"/>
                <a:gd name="T86" fmla="*/ 2147483646 w 239"/>
                <a:gd name="T87" fmla="*/ 0 h 56"/>
                <a:gd name="T88" fmla="*/ 2147483646 w 239"/>
                <a:gd name="T89" fmla="*/ 2147483646 h 56"/>
                <a:gd name="T90" fmla="*/ 2147483646 w 239"/>
                <a:gd name="T91" fmla="*/ 2147483646 h 56"/>
                <a:gd name="T92" fmla="*/ 2147483646 w 239"/>
                <a:gd name="T93" fmla="*/ 2147483646 h 56"/>
                <a:gd name="T94" fmla="*/ 2147483646 w 239"/>
                <a:gd name="T95" fmla="*/ 2147483646 h 56"/>
                <a:gd name="T96" fmla="*/ 2147483646 w 239"/>
                <a:gd name="T97" fmla="*/ 2147483646 h 56"/>
                <a:gd name="T98" fmla="*/ 2147483646 w 239"/>
                <a:gd name="T99" fmla="*/ 2147483646 h 56"/>
                <a:gd name="T100" fmla="*/ 2147483646 w 239"/>
                <a:gd name="T101" fmla="*/ 2147483646 h 56"/>
                <a:gd name="T102" fmla="*/ 2147483646 w 239"/>
                <a:gd name="T103" fmla="*/ 2147483646 h 56"/>
                <a:gd name="T104" fmla="*/ 2147483646 w 239"/>
                <a:gd name="T105" fmla="*/ 2147483646 h 56"/>
                <a:gd name="T106" fmla="*/ 2147483646 w 239"/>
                <a:gd name="T107" fmla="*/ 0 h 5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39" h="56">
                  <a:moveTo>
                    <a:pt x="41" y="0"/>
                  </a:moveTo>
                  <a:lnTo>
                    <a:pt x="30" y="3"/>
                  </a:lnTo>
                  <a:lnTo>
                    <a:pt x="23" y="5"/>
                  </a:lnTo>
                  <a:lnTo>
                    <a:pt x="19" y="7"/>
                  </a:lnTo>
                  <a:lnTo>
                    <a:pt x="15" y="9"/>
                  </a:lnTo>
                  <a:lnTo>
                    <a:pt x="13" y="13"/>
                  </a:lnTo>
                  <a:lnTo>
                    <a:pt x="10" y="15"/>
                  </a:lnTo>
                  <a:lnTo>
                    <a:pt x="7" y="17"/>
                  </a:lnTo>
                  <a:lnTo>
                    <a:pt x="0" y="19"/>
                  </a:lnTo>
                  <a:lnTo>
                    <a:pt x="2" y="24"/>
                  </a:lnTo>
                  <a:lnTo>
                    <a:pt x="5" y="27"/>
                  </a:lnTo>
                  <a:lnTo>
                    <a:pt x="7" y="30"/>
                  </a:lnTo>
                  <a:lnTo>
                    <a:pt x="10" y="33"/>
                  </a:lnTo>
                  <a:lnTo>
                    <a:pt x="17" y="36"/>
                  </a:lnTo>
                  <a:lnTo>
                    <a:pt x="24" y="38"/>
                  </a:lnTo>
                  <a:lnTo>
                    <a:pt x="41" y="38"/>
                  </a:lnTo>
                  <a:lnTo>
                    <a:pt x="54" y="38"/>
                  </a:lnTo>
                  <a:lnTo>
                    <a:pt x="153" y="38"/>
                  </a:lnTo>
                  <a:lnTo>
                    <a:pt x="155" y="41"/>
                  </a:lnTo>
                  <a:lnTo>
                    <a:pt x="156" y="44"/>
                  </a:lnTo>
                  <a:lnTo>
                    <a:pt x="159" y="46"/>
                  </a:lnTo>
                  <a:lnTo>
                    <a:pt x="162" y="48"/>
                  </a:lnTo>
                  <a:lnTo>
                    <a:pt x="167" y="51"/>
                  </a:lnTo>
                  <a:lnTo>
                    <a:pt x="174" y="54"/>
                  </a:lnTo>
                  <a:lnTo>
                    <a:pt x="188" y="56"/>
                  </a:lnTo>
                  <a:lnTo>
                    <a:pt x="200" y="56"/>
                  </a:lnTo>
                  <a:lnTo>
                    <a:pt x="204" y="55"/>
                  </a:lnTo>
                  <a:lnTo>
                    <a:pt x="210" y="54"/>
                  </a:lnTo>
                  <a:lnTo>
                    <a:pt x="214" y="52"/>
                  </a:lnTo>
                  <a:lnTo>
                    <a:pt x="220" y="49"/>
                  </a:lnTo>
                  <a:lnTo>
                    <a:pt x="230" y="43"/>
                  </a:lnTo>
                  <a:lnTo>
                    <a:pt x="239" y="38"/>
                  </a:lnTo>
                  <a:lnTo>
                    <a:pt x="232" y="37"/>
                  </a:lnTo>
                  <a:lnTo>
                    <a:pt x="225" y="36"/>
                  </a:lnTo>
                  <a:lnTo>
                    <a:pt x="219" y="34"/>
                  </a:lnTo>
                  <a:lnTo>
                    <a:pt x="213" y="32"/>
                  </a:lnTo>
                  <a:lnTo>
                    <a:pt x="201" y="26"/>
                  </a:lnTo>
                  <a:lnTo>
                    <a:pt x="190" y="19"/>
                  </a:lnTo>
                  <a:lnTo>
                    <a:pt x="178" y="13"/>
                  </a:lnTo>
                  <a:lnTo>
                    <a:pt x="167" y="6"/>
                  </a:lnTo>
                  <a:lnTo>
                    <a:pt x="160" y="4"/>
                  </a:lnTo>
                  <a:lnTo>
                    <a:pt x="154" y="2"/>
                  </a:lnTo>
                  <a:lnTo>
                    <a:pt x="147" y="1"/>
                  </a:lnTo>
                  <a:lnTo>
                    <a:pt x="140" y="0"/>
                  </a:lnTo>
                  <a:lnTo>
                    <a:pt x="134" y="1"/>
                  </a:lnTo>
                  <a:lnTo>
                    <a:pt x="127" y="4"/>
                  </a:lnTo>
                  <a:lnTo>
                    <a:pt x="124" y="6"/>
                  </a:lnTo>
                  <a:lnTo>
                    <a:pt x="122" y="8"/>
                  </a:lnTo>
                  <a:lnTo>
                    <a:pt x="121" y="10"/>
                  </a:lnTo>
                  <a:lnTo>
                    <a:pt x="120" y="13"/>
                  </a:lnTo>
                  <a:lnTo>
                    <a:pt x="100" y="8"/>
                  </a:lnTo>
                  <a:lnTo>
                    <a:pt x="80" y="4"/>
                  </a:lnTo>
                  <a:lnTo>
                    <a:pt x="61" y="1"/>
                  </a:lnTo>
                  <a:lnTo>
                    <a:pt x="41"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43" name="Freeform 342"/>
            <p:cNvSpPr>
              <a:spLocks/>
            </p:cNvSpPr>
            <p:nvPr/>
          </p:nvSpPr>
          <p:spPr bwMode="auto">
            <a:xfrm>
              <a:off x="7148470" y="1663990"/>
              <a:ext cx="82550" cy="57150"/>
            </a:xfrm>
            <a:custGeom>
              <a:avLst/>
              <a:gdLst>
                <a:gd name="T0" fmla="*/ 2147483646 w 187"/>
                <a:gd name="T1" fmla="*/ 2147483646 h 80"/>
                <a:gd name="T2" fmla="*/ 2147483646 w 187"/>
                <a:gd name="T3" fmla="*/ 0 h 80"/>
                <a:gd name="T4" fmla="*/ 2147483646 w 187"/>
                <a:gd name="T5" fmla="*/ 2147483646 h 80"/>
                <a:gd name="T6" fmla="*/ 2147483646 w 187"/>
                <a:gd name="T7" fmla="*/ 2147483646 h 80"/>
                <a:gd name="T8" fmla="*/ 2147483646 w 187"/>
                <a:gd name="T9" fmla="*/ 2147483646 h 80"/>
                <a:gd name="T10" fmla="*/ 2147483646 w 187"/>
                <a:gd name="T11" fmla="*/ 2147483646 h 80"/>
                <a:gd name="T12" fmla="*/ 2147483646 w 187"/>
                <a:gd name="T13" fmla="*/ 2147483646 h 80"/>
                <a:gd name="T14" fmla="*/ 2147483646 w 187"/>
                <a:gd name="T15" fmla="*/ 2147483646 h 80"/>
                <a:gd name="T16" fmla="*/ 2147483646 w 187"/>
                <a:gd name="T17" fmla="*/ 2147483646 h 80"/>
                <a:gd name="T18" fmla="*/ 2147483646 w 187"/>
                <a:gd name="T19" fmla="*/ 2147483646 h 80"/>
                <a:gd name="T20" fmla="*/ 2147483646 w 187"/>
                <a:gd name="T21" fmla="*/ 2147483646 h 80"/>
                <a:gd name="T22" fmla="*/ 2147483646 w 187"/>
                <a:gd name="T23" fmla="*/ 2147483646 h 80"/>
                <a:gd name="T24" fmla="*/ 2147483646 w 187"/>
                <a:gd name="T25" fmla="*/ 2147483646 h 80"/>
                <a:gd name="T26" fmla="*/ 2147483646 w 187"/>
                <a:gd name="T27" fmla="*/ 2147483646 h 80"/>
                <a:gd name="T28" fmla="*/ 2147483646 w 187"/>
                <a:gd name="T29" fmla="*/ 2147483646 h 80"/>
                <a:gd name="T30" fmla="*/ 2147483646 w 187"/>
                <a:gd name="T31" fmla="*/ 2147483646 h 80"/>
                <a:gd name="T32" fmla="*/ 2147483646 w 187"/>
                <a:gd name="T33" fmla="*/ 2147483646 h 80"/>
                <a:gd name="T34" fmla="*/ 2147483646 w 187"/>
                <a:gd name="T35" fmla="*/ 2147483646 h 80"/>
                <a:gd name="T36" fmla="*/ 2147483646 w 187"/>
                <a:gd name="T37" fmla="*/ 2147483646 h 80"/>
                <a:gd name="T38" fmla="*/ 2147483646 w 187"/>
                <a:gd name="T39" fmla="*/ 2147483646 h 80"/>
                <a:gd name="T40" fmla="*/ 2147483646 w 187"/>
                <a:gd name="T41" fmla="*/ 2147483646 h 80"/>
                <a:gd name="T42" fmla="*/ 2147483646 w 187"/>
                <a:gd name="T43" fmla="*/ 2147483646 h 80"/>
                <a:gd name="T44" fmla="*/ 2147483646 w 187"/>
                <a:gd name="T45" fmla="*/ 2147483646 h 80"/>
                <a:gd name="T46" fmla="*/ 2147483646 w 187"/>
                <a:gd name="T47" fmla="*/ 2147483646 h 80"/>
                <a:gd name="T48" fmla="*/ 2147483646 w 187"/>
                <a:gd name="T49" fmla="*/ 2147483646 h 80"/>
                <a:gd name="T50" fmla="*/ 2147483646 w 187"/>
                <a:gd name="T51" fmla="*/ 2147483646 h 80"/>
                <a:gd name="T52" fmla="*/ 2147483646 w 187"/>
                <a:gd name="T53" fmla="*/ 2147483646 h 80"/>
                <a:gd name="T54" fmla="*/ 2147483646 w 187"/>
                <a:gd name="T55" fmla="*/ 2147483646 h 80"/>
                <a:gd name="T56" fmla="*/ 2147483646 w 187"/>
                <a:gd name="T57" fmla="*/ 2147483646 h 80"/>
                <a:gd name="T58" fmla="*/ 2147483646 w 187"/>
                <a:gd name="T59" fmla="*/ 2147483646 h 80"/>
                <a:gd name="T60" fmla="*/ 2147483646 w 187"/>
                <a:gd name="T61" fmla="*/ 2147483646 h 80"/>
                <a:gd name="T62" fmla="*/ 2147483646 w 187"/>
                <a:gd name="T63" fmla="*/ 2147483646 h 80"/>
                <a:gd name="T64" fmla="*/ 2147483646 w 187"/>
                <a:gd name="T65" fmla="*/ 2147483646 h 80"/>
                <a:gd name="T66" fmla="*/ 0 w 187"/>
                <a:gd name="T67" fmla="*/ 2147483646 h 80"/>
                <a:gd name="T68" fmla="*/ 2147483646 w 187"/>
                <a:gd name="T69" fmla="*/ 2147483646 h 80"/>
                <a:gd name="T70" fmla="*/ 2147483646 w 187"/>
                <a:gd name="T71" fmla="*/ 2147483646 h 80"/>
                <a:gd name="T72" fmla="*/ 2147483646 w 187"/>
                <a:gd name="T73" fmla="*/ 2147483646 h 80"/>
                <a:gd name="T74" fmla="*/ 2147483646 w 187"/>
                <a:gd name="T75" fmla="*/ 2147483646 h 80"/>
                <a:gd name="T76" fmla="*/ 2147483646 w 187"/>
                <a:gd name="T77" fmla="*/ 2147483646 h 80"/>
                <a:gd name="T78" fmla="*/ 2147483646 w 187"/>
                <a:gd name="T79" fmla="*/ 2147483646 h 8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87" h="80">
                  <a:moveTo>
                    <a:pt x="14" y="19"/>
                  </a:moveTo>
                  <a:lnTo>
                    <a:pt x="41" y="0"/>
                  </a:lnTo>
                  <a:lnTo>
                    <a:pt x="44" y="3"/>
                  </a:lnTo>
                  <a:lnTo>
                    <a:pt x="50" y="6"/>
                  </a:lnTo>
                  <a:lnTo>
                    <a:pt x="58" y="9"/>
                  </a:lnTo>
                  <a:lnTo>
                    <a:pt x="67" y="12"/>
                  </a:lnTo>
                  <a:lnTo>
                    <a:pt x="89" y="19"/>
                  </a:lnTo>
                  <a:lnTo>
                    <a:pt x="114" y="26"/>
                  </a:lnTo>
                  <a:lnTo>
                    <a:pt x="139" y="33"/>
                  </a:lnTo>
                  <a:lnTo>
                    <a:pt x="161" y="38"/>
                  </a:lnTo>
                  <a:lnTo>
                    <a:pt x="177" y="42"/>
                  </a:lnTo>
                  <a:lnTo>
                    <a:pt x="187" y="43"/>
                  </a:lnTo>
                  <a:lnTo>
                    <a:pt x="187" y="56"/>
                  </a:lnTo>
                  <a:lnTo>
                    <a:pt x="187" y="68"/>
                  </a:lnTo>
                  <a:lnTo>
                    <a:pt x="170" y="70"/>
                  </a:lnTo>
                  <a:lnTo>
                    <a:pt x="151" y="71"/>
                  </a:lnTo>
                  <a:lnTo>
                    <a:pt x="133" y="71"/>
                  </a:lnTo>
                  <a:lnTo>
                    <a:pt x="116" y="70"/>
                  </a:lnTo>
                  <a:lnTo>
                    <a:pt x="85" y="69"/>
                  </a:lnTo>
                  <a:lnTo>
                    <a:pt x="61" y="68"/>
                  </a:lnTo>
                  <a:lnTo>
                    <a:pt x="55" y="69"/>
                  </a:lnTo>
                  <a:lnTo>
                    <a:pt x="51" y="70"/>
                  </a:lnTo>
                  <a:lnTo>
                    <a:pt x="45" y="72"/>
                  </a:lnTo>
                  <a:lnTo>
                    <a:pt x="41" y="74"/>
                  </a:lnTo>
                  <a:lnTo>
                    <a:pt x="33" y="78"/>
                  </a:lnTo>
                  <a:lnTo>
                    <a:pt x="28" y="80"/>
                  </a:lnTo>
                  <a:lnTo>
                    <a:pt x="22" y="79"/>
                  </a:lnTo>
                  <a:lnTo>
                    <a:pt x="18" y="76"/>
                  </a:lnTo>
                  <a:lnTo>
                    <a:pt x="14" y="72"/>
                  </a:lnTo>
                  <a:lnTo>
                    <a:pt x="9" y="67"/>
                  </a:lnTo>
                  <a:lnTo>
                    <a:pt x="6" y="62"/>
                  </a:lnTo>
                  <a:lnTo>
                    <a:pt x="3" y="57"/>
                  </a:lnTo>
                  <a:lnTo>
                    <a:pt x="2" y="53"/>
                  </a:lnTo>
                  <a:lnTo>
                    <a:pt x="0" y="50"/>
                  </a:lnTo>
                  <a:lnTo>
                    <a:pt x="2" y="44"/>
                  </a:lnTo>
                  <a:lnTo>
                    <a:pt x="3" y="40"/>
                  </a:lnTo>
                  <a:lnTo>
                    <a:pt x="5" y="36"/>
                  </a:lnTo>
                  <a:lnTo>
                    <a:pt x="7" y="31"/>
                  </a:lnTo>
                  <a:lnTo>
                    <a:pt x="13" y="24"/>
                  </a:lnTo>
                  <a:lnTo>
                    <a:pt x="14" y="19"/>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44" name="Freeform 343"/>
            <p:cNvSpPr>
              <a:spLocks/>
            </p:cNvSpPr>
            <p:nvPr/>
          </p:nvSpPr>
          <p:spPr bwMode="auto">
            <a:xfrm>
              <a:off x="7675521" y="1789402"/>
              <a:ext cx="79375" cy="58738"/>
            </a:xfrm>
            <a:custGeom>
              <a:avLst/>
              <a:gdLst>
                <a:gd name="T0" fmla="*/ 2147483646 w 183"/>
                <a:gd name="T1" fmla="*/ 0 h 73"/>
                <a:gd name="T2" fmla="*/ 2147483646 w 183"/>
                <a:gd name="T3" fmla="*/ 0 h 73"/>
                <a:gd name="T4" fmla="*/ 2147483646 w 183"/>
                <a:gd name="T5" fmla="*/ 2147483646 h 73"/>
                <a:gd name="T6" fmla="*/ 2147483646 w 183"/>
                <a:gd name="T7" fmla="*/ 2147483646 h 73"/>
                <a:gd name="T8" fmla="*/ 2147483646 w 183"/>
                <a:gd name="T9" fmla="*/ 2147483646 h 73"/>
                <a:gd name="T10" fmla="*/ 2147483646 w 183"/>
                <a:gd name="T11" fmla="*/ 2147483646 h 73"/>
                <a:gd name="T12" fmla="*/ 2147483646 w 183"/>
                <a:gd name="T13" fmla="*/ 2147483646 h 73"/>
                <a:gd name="T14" fmla="*/ 2147483646 w 183"/>
                <a:gd name="T15" fmla="*/ 2147483646 h 73"/>
                <a:gd name="T16" fmla="*/ 2147483646 w 183"/>
                <a:gd name="T17" fmla="*/ 2147483646 h 73"/>
                <a:gd name="T18" fmla="*/ 2147483646 w 183"/>
                <a:gd name="T19" fmla="*/ 2147483646 h 73"/>
                <a:gd name="T20" fmla="*/ 2147483646 w 183"/>
                <a:gd name="T21" fmla="*/ 2147483646 h 73"/>
                <a:gd name="T22" fmla="*/ 2147483646 w 183"/>
                <a:gd name="T23" fmla="*/ 2147483646 h 73"/>
                <a:gd name="T24" fmla="*/ 2147483646 w 183"/>
                <a:gd name="T25" fmla="*/ 2147483646 h 73"/>
                <a:gd name="T26" fmla="*/ 2147483646 w 183"/>
                <a:gd name="T27" fmla="*/ 2147483646 h 73"/>
                <a:gd name="T28" fmla="*/ 2147483646 w 183"/>
                <a:gd name="T29" fmla="*/ 2147483646 h 73"/>
                <a:gd name="T30" fmla="*/ 2147483646 w 183"/>
                <a:gd name="T31" fmla="*/ 2147483646 h 73"/>
                <a:gd name="T32" fmla="*/ 2147483646 w 183"/>
                <a:gd name="T33" fmla="*/ 2147483646 h 73"/>
                <a:gd name="T34" fmla="*/ 2147483646 w 183"/>
                <a:gd name="T35" fmla="*/ 2147483646 h 73"/>
                <a:gd name="T36" fmla="*/ 2147483646 w 183"/>
                <a:gd name="T37" fmla="*/ 2147483646 h 73"/>
                <a:gd name="T38" fmla="*/ 2147483646 w 183"/>
                <a:gd name="T39" fmla="*/ 2147483646 h 73"/>
                <a:gd name="T40" fmla="*/ 2147483646 w 183"/>
                <a:gd name="T41" fmla="*/ 2147483646 h 73"/>
                <a:gd name="T42" fmla="*/ 2147483646 w 183"/>
                <a:gd name="T43" fmla="*/ 2147483646 h 73"/>
                <a:gd name="T44" fmla="*/ 2147483646 w 183"/>
                <a:gd name="T45" fmla="*/ 2147483646 h 73"/>
                <a:gd name="T46" fmla="*/ 2147483646 w 183"/>
                <a:gd name="T47" fmla="*/ 2147483646 h 73"/>
                <a:gd name="T48" fmla="*/ 2147483646 w 183"/>
                <a:gd name="T49" fmla="*/ 2147483646 h 73"/>
                <a:gd name="T50" fmla="*/ 0 w 183"/>
                <a:gd name="T51" fmla="*/ 2147483646 h 73"/>
                <a:gd name="T52" fmla="*/ 2147483646 w 183"/>
                <a:gd name="T53" fmla="*/ 2147483646 h 73"/>
                <a:gd name="T54" fmla="*/ 2147483646 w 183"/>
                <a:gd name="T55" fmla="*/ 2147483646 h 73"/>
                <a:gd name="T56" fmla="*/ 2147483646 w 183"/>
                <a:gd name="T57" fmla="*/ 2147483646 h 73"/>
                <a:gd name="T58" fmla="*/ 2147483646 w 183"/>
                <a:gd name="T59" fmla="*/ 2147483646 h 73"/>
                <a:gd name="T60" fmla="*/ 2147483646 w 183"/>
                <a:gd name="T61" fmla="*/ 2147483646 h 73"/>
                <a:gd name="T62" fmla="*/ 2147483646 w 183"/>
                <a:gd name="T63" fmla="*/ 0 h 73"/>
                <a:gd name="T64" fmla="*/ 2147483646 w 183"/>
                <a:gd name="T65" fmla="*/ 0 h 73"/>
                <a:gd name="T66" fmla="*/ 2147483646 w 183"/>
                <a:gd name="T67" fmla="*/ 0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83" h="73">
                  <a:moveTo>
                    <a:pt x="50" y="0"/>
                  </a:moveTo>
                  <a:lnTo>
                    <a:pt x="63" y="0"/>
                  </a:lnTo>
                  <a:lnTo>
                    <a:pt x="75" y="1"/>
                  </a:lnTo>
                  <a:lnTo>
                    <a:pt x="86" y="4"/>
                  </a:lnTo>
                  <a:lnTo>
                    <a:pt x="97" y="7"/>
                  </a:lnTo>
                  <a:lnTo>
                    <a:pt x="106" y="10"/>
                  </a:lnTo>
                  <a:lnTo>
                    <a:pt x="116" y="15"/>
                  </a:lnTo>
                  <a:lnTo>
                    <a:pt x="124" y="19"/>
                  </a:lnTo>
                  <a:lnTo>
                    <a:pt x="131" y="25"/>
                  </a:lnTo>
                  <a:lnTo>
                    <a:pt x="159" y="49"/>
                  </a:lnTo>
                  <a:lnTo>
                    <a:pt x="183" y="73"/>
                  </a:lnTo>
                  <a:lnTo>
                    <a:pt x="137" y="73"/>
                  </a:lnTo>
                  <a:lnTo>
                    <a:pt x="128" y="72"/>
                  </a:lnTo>
                  <a:lnTo>
                    <a:pt x="117" y="70"/>
                  </a:lnTo>
                  <a:lnTo>
                    <a:pt x="104" y="66"/>
                  </a:lnTo>
                  <a:lnTo>
                    <a:pt x="90" y="62"/>
                  </a:lnTo>
                  <a:lnTo>
                    <a:pt x="73" y="56"/>
                  </a:lnTo>
                  <a:lnTo>
                    <a:pt x="58" y="50"/>
                  </a:lnTo>
                  <a:lnTo>
                    <a:pt x="42" y="44"/>
                  </a:lnTo>
                  <a:lnTo>
                    <a:pt x="28" y="37"/>
                  </a:lnTo>
                  <a:lnTo>
                    <a:pt x="16" y="30"/>
                  </a:lnTo>
                  <a:lnTo>
                    <a:pt x="7" y="23"/>
                  </a:lnTo>
                  <a:lnTo>
                    <a:pt x="4" y="19"/>
                  </a:lnTo>
                  <a:lnTo>
                    <a:pt x="2" y="16"/>
                  </a:lnTo>
                  <a:lnTo>
                    <a:pt x="1" y="14"/>
                  </a:lnTo>
                  <a:lnTo>
                    <a:pt x="0" y="11"/>
                  </a:lnTo>
                  <a:lnTo>
                    <a:pt x="1" y="8"/>
                  </a:lnTo>
                  <a:lnTo>
                    <a:pt x="3" y="6"/>
                  </a:lnTo>
                  <a:lnTo>
                    <a:pt x="7" y="4"/>
                  </a:lnTo>
                  <a:lnTo>
                    <a:pt x="13" y="3"/>
                  </a:lnTo>
                  <a:lnTo>
                    <a:pt x="19" y="1"/>
                  </a:lnTo>
                  <a:lnTo>
                    <a:pt x="28" y="0"/>
                  </a:lnTo>
                  <a:lnTo>
                    <a:pt x="38" y="0"/>
                  </a:lnTo>
                  <a:lnTo>
                    <a:pt x="50"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45" name="Freeform 344"/>
            <p:cNvSpPr>
              <a:spLocks/>
            </p:cNvSpPr>
            <p:nvPr/>
          </p:nvSpPr>
          <p:spPr bwMode="auto">
            <a:xfrm>
              <a:off x="7742195" y="1806865"/>
              <a:ext cx="33338" cy="57150"/>
            </a:xfrm>
            <a:custGeom>
              <a:avLst/>
              <a:gdLst>
                <a:gd name="T0" fmla="*/ 0 w 79"/>
                <a:gd name="T1" fmla="*/ 2147483646 h 42"/>
                <a:gd name="T2" fmla="*/ 2147483646 w 79"/>
                <a:gd name="T3" fmla="*/ 2147483646 h 42"/>
                <a:gd name="T4" fmla="*/ 2147483646 w 79"/>
                <a:gd name="T5" fmla="*/ 2147483646 h 42"/>
                <a:gd name="T6" fmla="*/ 2147483646 w 79"/>
                <a:gd name="T7" fmla="*/ 0 h 42"/>
                <a:gd name="T8" fmla="*/ 2147483646 w 79"/>
                <a:gd name="T9" fmla="*/ 0 h 42"/>
                <a:gd name="T10" fmla="*/ 2147483646 w 79"/>
                <a:gd name="T11" fmla="*/ 2147483646 h 42"/>
                <a:gd name="T12" fmla="*/ 2147483646 w 79"/>
                <a:gd name="T13" fmla="*/ 2147483646 h 42"/>
                <a:gd name="T14" fmla="*/ 2147483646 w 79"/>
                <a:gd name="T15" fmla="*/ 2147483646 h 42"/>
                <a:gd name="T16" fmla="*/ 2147483646 w 79"/>
                <a:gd name="T17" fmla="*/ 2147483646 h 42"/>
                <a:gd name="T18" fmla="*/ 2147483646 w 79"/>
                <a:gd name="T19" fmla="*/ 2147483646 h 42"/>
                <a:gd name="T20" fmla="*/ 2147483646 w 79"/>
                <a:gd name="T21" fmla="*/ 2147483646 h 42"/>
                <a:gd name="T22" fmla="*/ 2147483646 w 79"/>
                <a:gd name="T23" fmla="*/ 2147483646 h 42"/>
                <a:gd name="T24" fmla="*/ 2147483646 w 79"/>
                <a:gd name="T25" fmla="*/ 2147483646 h 42"/>
                <a:gd name="T26" fmla="*/ 2147483646 w 79"/>
                <a:gd name="T27" fmla="*/ 2147483646 h 42"/>
                <a:gd name="T28" fmla="*/ 2147483646 w 79"/>
                <a:gd name="T29" fmla="*/ 2147483646 h 42"/>
                <a:gd name="T30" fmla="*/ 2147483646 w 79"/>
                <a:gd name="T31" fmla="*/ 2147483646 h 42"/>
                <a:gd name="T32" fmla="*/ 2147483646 w 79"/>
                <a:gd name="T33" fmla="*/ 2147483646 h 42"/>
                <a:gd name="T34" fmla="*/ 2147483646 w 79"/>
                <a:gd name="T35" fmla="*/ 2147483646 h 42"/>
                <a:gd name="T36" fmla="*/ 2147483646 w 79"/>
                <a:gd name="T37" fmla="*/ 2147483646 h 42"/>
                <a:gd name="T38" fmla="*/ 2147483646 w 79"/>
                <a:gd name="T39" fmla="*/ 2147483646 h 42"/>
                <a:gd name="T40" fmla="*/ 2147483646 w 79"/>
                <a:gd name="T41" fmla="*/ 2147483646 h 42"/>
                <a:gd name="T42" fmla="*/ 2147483646 w 79"/>
                <a:gd name="T43" fmla="*/ 2147483646 h 42"/>
                <a:gd name="T44" fmla="*/ 2147483646 w 79"/>
                <a:gd name="T45" fmla="*/ 2147483646 h 42"/>
                <a:gd name="T46" fmla="*/ 0 w 79"/>
                <a:gd name="T47" fmla="*/ 2147483646 h 42"/>
                <a:gd name="T48" fmla="*/ 0 w 79"/>
                <a:gd name="T49" fmla="*/ 2147483646 h 4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9" h="42">
                  <a:moveTo>
                    <a:pt x="0" y="6"/>
                  </a:moveTo>
                  <a:lnTo>
                    <a:pt x="23" y="2"/>
                  </a:lnTo>
                  <a:lnTo>
                    <a:pt x="41" y="1"/>
                  </a:lnTo>
                  <a:lnTo>
                    <a:pt x="60" y="0"/>
                  </a:lnTo>
                  <a:lnTo>
                    <a:pt x="79" y="0"/>
                  </a:lnTo>
                  <a:lnTo>
                    <a:pt x="79" y="9"/>
                  </a:lnTo>
                  <a:lnTo>
                    <a:pt x="79" y="18"/>
                  </a:lnTo>
                  <a:lnTo>
                    <a:pt x="79" y="22"/>
                  </a:lnTo>
                  <a:lnTo>
                    <a:pt x="75" y="27"/>
                  </a:lnTo>
                  <a:lnTo>
                    <a:pt x="72" y="31"/>
                  </a:lnTo>
                  <a:lnTo>
                    <a:pt x="68" y="35"/>
                  </a:lnTo>
                  <a:lnTo>
                    <a:pt x="62" y="38"/>
                  </a:lnTo>
                  <a:lnTo>
                    <a:pt x="57" y="40"/>
                  </a:lnTo>
                  <a:lnTo>
                    <a:pt x="51" y="42"/>
                  </a:lnTo>
                  <a:lnTo>
                    <a:pt x="46" y="42"/>
                  </a:lnTo>
                  <a:lnTo>
                    <a:pt x="40" y="42"/>
                  </a:lnTo>
                  <a:lnTo>
                    <a:pt x="35" y="41"/>
                  </a:lnTo>
                  <a:lnTo>
                    <a:pt x="29" y="39"/>
                  </a:lnTo>
                  <a:lnTo>
                    <a:pt x="25" y="37"/>
                  </a:lnTo>
                  <a:lnTo>
                    <a:pt x="16" y="32"/>
                  </a:lnTo>
                  <a:lnTo>
                    <a:pt x="11" y="26"/>
                  </a:lnTo>
                  <a:lnTo>
                    <a:pt x="5" y="20"/>
                  </a:lnTo>
                  <a:lnTo>
                    <a:pt x="2" y="14"/>
                  </a:lnTo>
                  <a:lnTo>
                    <a:pt x="0" y="9"/>
                  </a:lnTo>
                  <a:lnTo>
                    <a:pt x="0" y="6"/>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46" name="Freeform 345"/>
            <p:cNvSpPr>
              <a:spLocks/>
            </p:cNvSpPr>
            <p:nvPr/>
          </p:nvSpPr>
          <p:spPr bwMode="auto">
            <a:xfrm>
              <a:off x="7772359" y="1817977"/>
              <a:ext cx="52387" cy="58738"/>
            </a:xfrm>
            <a:custGeom>
              <a:avLst/>
              <a:gdLst>
                <a:gd name="T0" fmla="*/ 2147483646 w 113"/>
                <a:gd name="T1" fmla="*/ 2147483646 h 52"/>
                <a:gd name="T2" fmla="*/ 2147483646 w 113"/>
                <a:gd name="T3" fmla="*/ 2147483646 h 52"/>
                <a:gd name="T4" fmla="*/ 2147483646 w 113"/>
                <a:gd name="T5" fmla="*/ 2147483646 h 52"/>
                <a:gd name="T6" fmla="*/ 2147483646 w 113"/>
                <a:gd name="T7" fmla="*/ 2147483646 h 52"/>
                <a:gd name="T8" fmla="*/ 2147483646 w 113"/>
                <a:gd name="T9" fmla="*/ 2147483646 h 52"/>
                <a:gd name="T10" fmla="*/ 2147483646 w 113"/>
                <a:gd name="T11" fmla="*/ 2147483646 h 52"/>
                <a:gd name="T12" fmla="*/ 2147483646 w 113"/>
                <a:gd name="T13" fmla="*/ 2147483646 h 52"/>
                <a:gd name="T14" fmla="*/ 2147483646 w 113"/>
                <a:gd name="T15" fmla="*/ 2147483646 h 52"/>
                <a:gd name="T16" fmla="*/ 2147483646 w 113"/>
                <a:gd name="T17" fmla="*/ 2147483646 h 52"/>
                <a:gd name="T18" fmla="*/ 2147483646 w 113"/>
                <a:gd name="T19" fmla="*/ 2147483646 h 52"/>
                <a:gd name="T20" fmla="*/ 2147483646 w 113"/>
                <a:gd name="T21" fmla="*/ 2147483646 h 52"/>
                <a:gd name="T22" fmla="*/ 2147483646 w 113"/>
                <a:gd name="T23" fmla="*/ 2147483646 h 52"/>
                <a:gd name="T24" fmla="*/ 2147483646 w 113"/>
                <a:gd name="T25" fmla="*/ 2147483646 h 52"/>
                <a:gd name="T26" fmla="*/ 2147483646 w 113"/>
                <a:gd name="T27" fmla="*/ 2147483646 h 52"/>
                <a:gd name="T28" fmla="*/ 2147483646 w 113"/>
                <a:gd name="T29" fmla="*/ 2147483646 h 52"/>
                <a:gd name="T30" fmla="*/ 2147483646 w 113"/>
                <a:gd name="T31" fmla="*/ 2147483646 h 52"/>
                <a:gd name="T32" fmla="*/ 2147483646 w 113"/>
                <a:gd name="T33" fmla="*/ 2147483646 h 52"/>
                <a:gd name="T34" fmla="*/ 2147483646 w 113"/>
                <a:gd name="T35" fmla="*/ 2147483646 h 52"/>
                <a:gd name="T36" fmla="*/ 0 w 113"/>
                <a:gd name="T37" fmla="*/ 2147483646 h 52"/>
                <a:gd name="T38" fmla="*/ 2147483646 w 113"/>
                <a:gd name="T39" fmla="*/ 2147483646 h 52"/>
                <a:gd name="T40" fmla="*/ 2147483646 w 113"/>
                <a:gd name="T41" fmla="*/ 2147483646 h 52"/>
                <a:gd name="T42" fmla="*/ 2147483646 w 113"/>
                <a:gd name="T43" fmla="*/ 2147483646 h 52"/>
                <a:gd name="T44" fmla="*/ 2147483646 w 113"/>
                <a:gd name="T45" fmla="*/ 2147483646 h 52"/>
                <a:gd name="T46" fmla="*/ 2147483646 w 113"/>
                <a:gd name="T47" fmla="*/ 2147483646 h 52"/>
                <a:gd name="T48" fmla="*/ 2147483646 w 113"/>
                <a:gd name="T49" fmla="*/ 2147483646 h 52"/>
                <a:gd name="T50" fmla="*/ 2147483646 w 113"/>
                <a:gd name="T51" fmla="*/ 2147483646 h 52"/>
                <a:gd name="T52" fmla="*/ 2147483646 w 113"/>
                <a:gd name="T53" fmla="*/ 0 h 52"/>
                <a:gd name="T54" fmla="*/ 2147483646 w 113"/>
                <a:gd name="T55" fmla="*/ 0 h 52"/>
                <a:gd name="T56" fmla="*/ 2147483646 w 113"/>
                <a:gd name="T57" fmla="*/ 2147483646 h 52"/>
                <a:gd name="T58" fmla="*/ 2147483646 w 113"/>
                <a:gd name="T59" fmla="*/ 2147483646 h 52"/>
                <a:gd name="T60" fmla="*/ 2147483646 w 113"/>
                <a:gd name="T61" fmla="*/ 2147483646 h 52"/>
                <a:gd name="T62" fmla="*/ 2147483646 w 113"/>
                <a:gd name="T63" fmla="*/ 2147483646 h 52"/>
                <a:gd name="T64" fmla="*/ 2147483646 w 113"/>
                <a:gd name="T65" fmla="*/ 2147483646 h 52"/>
                <a:gd name="T66" fmla="*/ 2147483646 w 113"/>
                <a:gd name="T67" fmla="*/ 2147483646 h 52"/>
                <a:gd name="T68" fmla="*/ 2147483646 w 113"/>
                <a:gd name="T69" fmla="*/ 2147483646 h 5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13" h="52">
                  <a:moveTo>
                    <a:pt x="113" y="39"/>
                  </a:moveTo>
                  <a:lnTo>
                    <a:pt x="112" y="42"/>
                  </a:lnTo>
                  <a:lnTo>
                    <a:pt x="109" y="45"/>
                  </a:lnTo>
                  <a:lnTo>
                    <a:pt x="106" y="47"/>
                  </a:lnTo>
                  <a:lnTo>
                    <a:pt x="103" y="49"/>
                  </a:lnTo>
                  <a:lnTo>
                    <a:pt x="94" y="51"/>
                  </a:lnTo>
                  <a:lnTo>
                    <a:pt x="85" y="52"/>
                  </a:lnTo>
                  <a:lnTo>
                    <a:pt x="66" y="52"/>
                  </a:lnTo>
                  <a:lnTo>
                    <a:pt x="53" y="51"/>
                  </a:lnTo>
                  <a:lnTo>
                    <a:pt x="47" y="51"/>
                  </a:lnTo>
                  <a:lnTo>
                    <a:pt x="39" y="48"/>
                  </a:lnTo>
                  <a:lnTo>
                    <a:pt x="30" y="45"/>
                  </a:lnTo>
                  <a:lnTo>
                    <a:pt x="21" y="41"/>
                  </a:lnTo>
                  <a:lnTo>
                    <a:pt x="13" y="36"/>
                  </a:lnTo>
                  <a:lnTo>
                    <a:pt x="6" y="31"/>
                  </a:lnTo>
                  <a:lnTo>
                    <a:pt x="4" y="28"/>
                  </a:lnTo>
                  <a:lnTo>
                    <a:pt x="2" y="25"/>
                  </a:lnTo>
                  <a:lnTo>
                    <a:pt x="1" y="22"/>
                  </a:lnTo>
                  <a:lnTo>
                    <a:pt x="0" y="20"/>
                  </a:lnTo>
                  <a:lnTo>
                    <a:pt x="1" y="15"/>
                  </a:lnTo>
                  <a:lnTo>
                    <a:pt x="1" y="11"/>
                  </a:lnTo>
                  <a:lnTo>
                    <a:pt x="3" y="8"/>
                  </a:lnTo>
                  <a:lnTo>
                    <a:pt x="5" y="5"/>
                  </a:lnTo>
                  <a:lnTo>
                    <a:pt x="7" y="3"/>
                  </a:lnTo>
                  <a:lnTo>
                    <a:pt x="10" y="2"/>
                  </a:lnTo>
                  <a:lnTo>
                    <a:pt x="14" y="1"/>
                  </a:lnTo>
                  <a:lnTo>
                    <a:pt x="17" y="0"/>
                  </a:lnTo>
                  <a:lnTo>
                    <a:pt x="26" y="0"/>
                  </a:lnTo>
                  <a:lnTo>
                    <a:pt x="36" y="2"/>
                  </a:lnTo>
                  <a:lnTo>
                    <a:pt x="46" y="5"/>
                  </a:lnTo>
                  <a:lnTo>
                    <a:pt x="57" y="9"/>
                  </a:lnTo>
                  <a:lnTo>
                    <a:pt x="77" y="18"/>
                  </a:lnTo>
                  <a:lnTo>
                    <a:pt x="95" y="29"/>
                  </a:lnTo>
                  <a:lnTo>
                    <a:pt x="108" y="36"/>
                  </a:lnTo>
                  <a:lnTo>
                    <a:pt x="113" y="39"/>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47" name="Freeform 346"/>
            <p:cNvSpPr>
              <a:spLocks/>
            </p:cNvSpPr>
            <p:nvPr/>
          </p:nvSpPr>
          <p:spPr bwMode="auto">
            <a:xfrm>
              <a:off x="7543758" y="1790991"/>
              <a:ext cx="61912" cy="58737"/>
            </a:xfrm>
            <a:custGeom>
              <a:avLst/>
              <a:gdLst>
                <a:gd name="T0" fmla="*/ 0 w 139"/>
                <a:gd name="T1" fmla="*/ 2147483646 h 40"/>
                <a:gd name="T2" fmla="*/ 2147483646 w 139"/>
                <a:gd name="T3" fmla="*/ 2147483646 h 40"/>
                <a:gd name="T4" fmla="*/ 2147483646 w 139"/>
                <a:gd name="T5" fmla="*/ 2147483646 h 40"/>
                <a:gd name="T6" fmla="*/ 2147483646 w 139"/>
                <a:gd name="T7" fmla="*/ 2147483646 h 40"/>
                <a:gd name="T8" fmla="*/ 2147483646 w 139"/>
                <a:gd name="T9" fmla="*/ 2147483646 h 40"/>
                <a:gd name="T10" fmla="*/ 2147483646 w 139"/>
                <a:gd name="T11" fmla="*/ 2147483646 h 40"/>
                <a:gd name="T12" fmla="*/ 2147483646 w 139"/>
                <a:gd name="T13" fmla="*/ 2147483646 h 40"/>
                <a:gd name="T14" fmla="*/ 2147483646 w 139"/>
                <a:gd name="T15" fmla="*/ 0 h 40"/>
                <a:gd name="T16" fmla="*/ 2147483646 w 139"/>
                <a:gd name="T17" fmla="*/ 2147483646 h 40"/>
                <a:gd name="T18" fmla="*/ 2147483646 w 139"/>
                <a:gd name="T19" fmla="*/ 2147483646 h 40"/>
                <a:gd name="T20" fmla="*/ 2147483646 w 139"/>
                <a:gd name="T21" fmla="*/ 2147483646 h 40"/>
                <a:gd name="T22" fmla="*/ 2147483646 w 139"/>
                <a:gd name="T23" fmla="*/ 2147483646 h 40"/>
                <a:gd name="T24" fmla="*/ 2147483646 w 139"/>
                <a:gd name="T25" fmla="*/ 2147483646 h 40"/>
                <a:gd name="T26" fmla="*/ 2147483646 w 139"/>
                <a:gd name="T27" fmla="*/ 2147483646 h 40"/>
                <a:gd name="T28" fmla="*/ 2147483646 w 139"/>
                <a:gd name="T29" fmla="*/ 2147483646 h 40"/>
                <a:gd name="T30" fmla="*/ 2147483646 w 139"/>
                <a:gd name="T31" fmla="*/ 2147483646 h 40"/>
                <a:gd name="T32" fmla="*/ 2147483646 w 139"/>
                <a:gd name="T33" fmla="*/ 2147483646 h 40"/>
                <a:gd name="T34" fmla="*/ 2147483646 w 139"/>
                <a:gd name="T35" fmla="*/ 2147483646 h 40"/>
                <a:gd name="T36" fmla="*/ 2147483646 w 139"/>
                <a:gd name="T37" fmla="*/ 2147483646 h 40"/>
                <a:gd name="T38" fmla="*/ 2147483646 w 139"/>
                <a:gd name="T39" fmla="*/ 2147483646 h 40"/>
                <a:gd name="T40" fmla="*/ 2147483646 w 139"/>
                <a:gd name="T41" fmla="*/ 2147483646 h 40"/>
                <a:gd name="T42" fmla="*/ 0 w 139"/>
                <a:gd name="T43" fmla="*/ 2147483646 h 4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39" h="40">
                  <a:moveTo>
                    <a:pt x="0" y="8"/>
                  </a:moveTo>
                  <a:lnTo>
                    <a:pt x="8" y="9"/>
                  </a:lnTo>
                  <a:lnTo>
                    <a:pt x="19" y="8"/>
                  </a:lnTo>
                  <a:lnTo>
                    <a:pt x="30" y="7"/>
                  </a:lnTo>
                  <a:lnTo>
                    <a:pt x="42" y="5"/>
                  </a:lnTo>
                  <a:lnTo>
                    <a:pt x="53" y="2"/>
                  </a:lnTo>
                  <a:lnTo>
                    <a:pt x="64" y="1"/>
                  </a:lnTo>
                  <a:lnTo>
                    <a:pt x="73" y="0"/>
                  </a:lnTo>
                  <a:lnTo>
                    <a:pt x="80" y="2"/>
                  </a:lnTo>
                  <a:lnTo>
                    <a:pt x="139" y="39"/>
                  </a:lnTo>
                  <a:lnTo>
                    <a:pt x="133" y="40"/>
                  </a:lnTo>
                  <a:lnTo>
                    <a:pt x="125" y="39"/>
                  </a:lnTo>
                  <a:lnTo>
                    <a:pt x="116" y="38"/>
                  </a:lnTo>
                  <a:lnTo>
                    <a:pt x="106" y="36"/>
                  </a:lnTo>
                  <a:lnTo>
                    <a:pt x="86" y="30"/>
                  </a:lnTo>
                  <a:lnTo>
                    <a:pt x="64" y="24"/>
                  </a:lnTo>
                  <a:lnTo>
                    <a:pt x="44" y="16"/>
                  </a:lnTo>
                  <a:lnTo>
                    <a:pt x="26" y="11"/>
                  </a:lnTo>
                  <a:lnTo>
                    <a:pt x="17" y="9"/>
                  </a:lnTo>
                  <a:lnTo>
                    <a:pt x="11" y="7"/>
                  </a:lnTo>
                  <a:lnTo>
                    <a:pt x="4" y="7"/>
                  </a:lnTo>
                  <a:lnTo>
                    <a:pt x="0" y="8"/>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48" name="Freeform 347"/>
            <p:cNvSpPr>
              <a:spLocks/>
            </p:cNvSpPr>
            <p:nvPr/>
          </p:nvSpPr>
          <p:spPr bwMode="auto">
            <a:xfrm>
              <a:off x="7843795" y="1732252"/>
              <a:ext cx="139700" cy="57150"/>
            </a:xfrm>
            <a:custGeom>
              <a:avLst/>
              <a:gdLst>
                <a:gd name="T0" fmla="*/ 2147483646 w 325"/>
                <a:gd name="T1" fmla="*/ 2147483646 h 71"/>
                <a:gd name="T2" fmla="*/ 2147483646 w 325"/>
                <a:gd name="T3" fmla="*/ 2147483646 h 71"/>
                <a:gd name="T4" fmla="*/ 2147483646 w 325"/>
                <a:gd name="T5" fmla="*/ 0 h 71"/>
                <a:gd name="T6" fmla="*/ 2147483646 w 325"/>
                <a:gd name="T7" fmla="*/ 2147483646 h 71"/>
                <a:gd name="T8" fmla="*/ 2147483646 w 325"/>
                <a:gd name="T9" fmla="*/ 2147483646 h 71"/>
                <a:gd name="T10" fmla="*/ 2147483646 w 325"/>
                <a:gd name="T11" fmla="*/ 2147483646 h 71"/>
                <a:gd name="T12" fmla="*/ 2147483646 w 325"/>
                <a:gd name="T13" fmla="*/ 2147483646 h 71"/>
                <a:gd name="T14" fmla="*/ 2147483646 w 325"/>
                <a:gd name="T15" fmla="*/ 2147483646 h 71"/>
                <a:gd name="T16" fmla="*/ 2147483646 w 325"/>
                <a:gd name="T17" fmla="*/ 2147483646 h 71"/>
                <a:gd name="T18" fmla="*/ 2147483646 w 325"/>
                <a:gd name="T19" fmla="*/ 2147483646 h 71"/>
                <a:gd name="T20" fmla="*/ 2147483646 w 325"/>
                <a:gd name="T21" fmla="*/ 2147483646 h 71"/>
                <a:gd name="T22" fmla="*/ 2147483646 w 325"/>
                <a:gd name="T23" fmla="*/ 2147483646 h 71"/>
                <a:gd name="T24" fmla="*/ 2147483646 w 325"/>
                <a:gd name="T25" fmla="*/ 2147483646 h 71"/>
                <a:gd name="T26" fmla="*/ 2147483646 w 325"/>
                <a:gd name="T27" fmla="*/ 2147483646 h 71"/>
                <a:gd name="T28" fmla="*/ 2147483646 w 325"/>
                <a:gd name="T29" fmla="*/ 2147483646 h 71"/>
                <a:gd name="T30" fmla="*/ 2147483646 w 325"/>
                <a:gd name="T31" fmla="*/ 2147483646 h 71"/>
                <a:gd name="T32" fmla="*/ 2147483646 w 325"/>
                <a:gd name="T33" fmla="*/ 2147483646 h 71"/>
                <a:gd name="T34" fmla="*/ 2147483646 w 325"/>
                <a:gd name="T35" fmla="*/ 2147483646 h 71"/>
                <a:gd name="T36" fmla="*/ 2147483646 w 325"/>
                <a:gd name="T37" fmla="*/ 2147483646 h 71"/>
                <a:gd name="T38" fmla="*/ 2147483646 w 325"/>
                <a:gd name="T39" fmla="*/ 2147483646 h 71"/>
                <a:gd name="T40" fmla="*/ 2147483646 w 325"/>
                <a:gd name="T41" fmla="*/ 2147483646 h 71"/>
                <a:gd name="T42" fmla="*/ 2147483646 w 325"/>
                <a:gd name="T43" fmla="*/ 2147483646 h 71"/>
                <a:gd name="T44" fmla="*/ 2147483646 w 325"/>
                <a:gd name="T45" fmla="*/ 2147483646 h 71"/>
                <a:gd name="T46" fmla="*/ 2147483646 w 325"/>
                <a:gd name="T47" fmla="*/ 2147483646 h 71"/>
                <a:gd name="T48" fmla="*/ 2147483646 w 325"/>
                <a:gd name="T49" fmla="*/ 2147483646 h 71"/>
                <a:gd name="T50" fmla="*/ 2147483646 w 325"/>
                <a:gd name="T51" fmla="*/ 2147483646 h 71"/>
                <a:gd name="T52" fmla="*/ 2147483646 w 325"/>
                <a:gd name="T53" fmla="*/ 2147483646 h 71"/>
                <a:gd name="T54" fmla="*/ 2147483646 w 325"/>
                <a:gd name="T55" fmla="*/ 2147483646 h 71"/>
                <a:gd name="T56" fmla="*/ 2147483646 w 325"/>
                <a:gd name="T57" fmla="*/ 2147483646 h 71"/>
                <a:gd name="T58" fmla="*/ 2147483646 w 325"/>
                <a:gd name="T59" fmla="*/ 2147483646 h 71"/>
                <a:gd name="T60" fmla="*/ 2147483646 w 325"/>
                <a:gd name="T61" fmla="*/ 2147483646 h 71"/>
                <a:gd name="T62" fmla="*/ 0 w 325"/>
                <a:gd name="T63" fmla="*/ 2147483646 h 7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25" h="71">
                  <a:moveTo>
                    <a:pt x="0" y="12"/>
                  </a:moveTo>
                  <a:lnTo>
                    <a:pt x="10" y="7"/>
                  </a:lnTo>
                  <a:lnTo>
                    <a:pt x="20" y="3"/>
                  </a:lnTo>
                  <a:lnTo>
                    <a:pt x="31" y="1"/>
                  </a:lnTo>
                  <a:lnTo>
                    <a:pt x="42" y="0"/>
                  </a:lnTo>
                  <a:lnTo>
                    <a:pt x="53" y="0"/>
                  </a:lnTo>
                  <a:lnTo>
                    <a:pt x="62" y="2"/>
                  </a:lnTo>
                  <a:lnTo>
                    <a:pt x="73" y="4"/>
                  </a:lnTo>
                  <a:lnTo>
                    <a:pt x="83" y="6"/>
                  </a:lnTo>
                  <a:lnTo>
                    <a:pt x="92" y="10"/>
                  </a:lnTo>
                  <a:lnTo>
                    <a:pt x="101" y="14"/>
                  </a:lnTo>
                  <a:lnTo>
                    <a:pt x="110" y="18"/>
                  </a:lnTo>
                  <a:lnTo>
                    <a:pt x="116" y="23"/>
                  </a:lnTo>
                  <a:lnTo>
                    <a:pt x="122" y="29"/>
                  </a:lnTo>
                  <a:lnTo>
                    <a:pt x="127" y="33"/>
                  </a:lnTo>
                  <a:lnTo>
                    <a:pt x="130" y="38"/>
                  </a:lnTo>
                  <a:lnTo>
                    <a:pt x="133" y="43"/>
                  </a:lnTo>
                  <a:lnTo>
                    <a:pt x="136" y="34"/>
                  </a:lnTo>
                  <a:lnTo>
                    <a:pt x="138" y="25"/>
                  </a:lnTo>
                  <a:lnTo>
                    <a:pt x="139" y="15"/>
                  </a:lnTo>
                  <a:lnTo>
                    <a:pt x="139" y="6"/>
                  </a:lnTo>
                  <a:lnTo>
                    <a:pt x="161" y="7"/>
                  </a:lnTo>
                  <a:lnTo>
                    <a:pt x="188" y="9"/>
                  </a:lnTo>
                  <a:lnTo>
                    <a:pt x="216" y="13"/>
                  </a:lnTo>
                  <a:lnTo>
                    <a:pt x="245" y="19"/>
                  </a:lnTo>
                  <a:lnTo>
                    <a:pt x="258" y="23"/>
                  </a:lnTo>
                  <a:lnTo>
                    <a:pt x="271" y="28"/>
                  </a:lnTo>
                  <a:lnTo>
                    <a:pt x="283" y="32"/>
                  </a:lnTo>
                  <a:lnTo>
                    <a:pt x="295" y="37"/>
                  </a:lnTo>
                  <a:lnTo>
                    <a:pt x="305" y="43"/>
                  </a:lnTo>
                  <a:lnTo>
                    <a:pt x="314" y="48"/>
                  </a:lnTo>
                  <a:lnTo>
                    <a:pt x="320" y="55"/>
                  </a:lnTo>
                  <a:lnTo>
                    <a:pt x="325" y="61"/>
                  </a:lnTo>
                  <a:lnTo>
                    <a:pt x="316" y="64"/>
                  </a:lnTo>
                  <a:lnTo>
                    <a:pt x="305" y="67"/>
                  </a:lnTo>
                  <a:lnTo>
                    <a:pt x="294" y="68"/>
                  </a:lnTo>
                  <a:lnTo>
                    <a:pt x="283" y="70"/>
                  </a:lnTo>
                  <a:lnTo>
                    <a:pt x="259" y="71"/>
                  </a:lnTo>
                  <a:lnTo>
                    <a:pt x="234" y="71"/>
                  </a:lnTo>
                  <a:lnTo>
                    <a:pt x="210" y="70"/>
                  </a:lnTo>
                  <a:lnTo>
                    <a:pt x="186" y="69"/>
                  </a:lnTo>
                  <a:lnTo>
                    <a:pt x="167" y="68"/>
                  </a:lnTo>
                  <a:lnTo>
                    <a:pt x="152" y="67"/>
                  </a:lnTo>
                  <a:lnTo>
                    <a:pt x="133" y="69"/>
                  </a:lnTo>
                  <a:lnTo>
                    <a:pt x="104" y="71"/>
                  </a:lnTo>
                  <a:lnTo>
                    <a:pt x="90" y="71"/>
                  </a:lnTo>
                  <a:lnTo>
                    <a:pt x="78" y="70"/>
                  </a:lnTo>
                  <a:lnTo>
                    <a:pt x="72" y="68"/>
                  </a:lnTo>
                  <a:lnTo>
                    <a:pt x="69" y="67"/>
                  </a:lnTo>
                  <a:lnTo>
                    <a:pt x="67" y="64"/>
                  </a:lnTo>
                  <a:lnTo>
                    <a:pt x="66" y="61"/>
                  </a:lnTo>
                  <a:lnTo>
                    <a:pt x="58" y="61"/>
                  </a:lnTo>
                  <a:lnTo>
                    <a:pt x="51" y="60"/>
                  </a:lnTo>
                  <a:lnTo>
                    <a:pt x="46" y="59"/>
                  </a:lnTo>
                  <a:lnTo>
                    <a:pt x="42" y="57"/>
                  </a:lnTo>
                  <a:lnTo>
                    <a:pt x="35" y="53"/>
                  </a:lnTo>
                  <a:lnTo>
                    <a:pt x="31" y="49"/>
                  </a:lnTo>
                  <a:lnTo>
                    <a:pt x="25" y="45"/>
                  </a:lnTo>
                  <a:lnTo>
                    <a:pt x="20" y="41"/>
                  </a:lnTo>
                  <a:lnTo>
                    <a:pt x="16" y="39"/>
                  </a:lnTo>
                  <a:lnTo>
                    <a:pt x="12" y="38"/>
                  </a:lnTo>
                  <a:lnTo>
                    <a:pt x="6" y="37"/>
                  </a:lnTo>
                  <a:lnTo>
                    <a:pt x="0" y="37"/>
                  </a:lnTo>
                  <a:lnTo>
                    <a:pt x="0" y="22"/>
                  </a:lnTo>
                  <a:lnTo>
                    <a:pt x="0" y="12"/>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49" name="Freeform 348"/>
            <p:cNvSpPr>
              <a:spLocks/>
            </p:cNvSpPr>
            <p:nvPr/>
          </p:nvSpPr>
          <p:spPr bwMode="auto">
            <a:xfrm>
              <a:off x="8004133" y="1740190"/>
              <a:ext cx="95250" cy="57150"/>
            </a:xfrm>
            <a:custGeom>
              <a:avLst/>
              <a:gdLst>
                <a:gd name="T0" fmla="*/ 2147483646 w 220"/>
                <a:gd name="T1" fmla="*/ 2147483646 h 72"/>
                <a:gd name="T2" fmla="*/ 2147483646 w 220"/>
                <a:gd name="T3" fmla="*/ 2147483646 h 72"/>
                <a:gd name="T4" fmla="*/ 2147483646 w 220"/>
                <a:gd name="T5" fmla="*/ 2147483646 h 72"/>
                <a:gd name="T6" fmla="*/ 2147483646 w 220"/>
                <a:gd name="T7" fmla="*/ 2147483646 h 72"/>
                <a:gd name="T8" fmla="*/ 2147483646 w 220"/>
                <a:gd name="T9" fmla="*/ 2147483646 h 72"/>
                <a:gd name="T10" fmla="*/ 2147483646 w 220"/>
                <a:gd name="T11" fmla="*/ 2147483646 h 72"/>
                <a:gd name="T12" fmla="*/ 2147483646 w 220"/>
                <a:gd name="T13" fmla="*/ 2147483646 h 72"/>
                <a:gd name="T14" fmla="*/ 2147483646 w 220"/>
                <a:gd name="T15" fmla="*/ 2147483646 h 72"/>
                <a:gd name="T16" fmla="*/ 2147483646 w 220"/>
                <a:gd name="T17" fmla="*/ 2147483646 h 72"/>
                <a:gd name="T18" fmla="*/ 2147483646 w 220"/>
                <a:gd name="T19" fmla="*/ 2147483646 h 72"/>
                <a:gd name="T20" fmla="*/ 2147483646 w 220"/>
                <a:gd name="T21" fmla="*/ 2147483646 h 72"/>
                <a:gd name="T22" fmla="*/ 2147483646 w 220"/>
                <a:gd name="T23" fmla="*/ 2147483646 h 72"/>
                <a:gd name="T24" fmla="*/ 2147483646 w 220"/>
                <a:gd name="T25" fmla="*/ 2147483646 h 72"/>
                <a:gd name="T26" fmla="*/ 2147483646 w 220"/>
                <a:gd name="T27" fmla="*/ 2147483646 h 72"/>
                <a:gd name="T28" fmla="*/ 2147483646 w 220"/>
                <a:gd name="T29" fmla="*/ 0 h 72"/>
                <a:gd name="T30" fmla="*/ 2147483646 w 220"/>
                <a:gd name="T31" fmla="*/ 2147483646 h 72"/>
                <a:gd name="T32" fmla="*/ 2147483646 w 220"/>
                <a:gd name="T33" fmla="*/ 2147483646 h 72"/>
                <a:gd name="T34" fmla="*/ 2147483646 w 220"/>
                <a:gd name="T35" fmla="*/ 2147483646 h 72"/>
                <a:gd name="T36" fmla="*/ 2147483646 w 220"/>
                <a:gd name="T37" fmla="*/ 2147483646 h 72"/>
                <a:gd name="T38" fmla="*/ 2147483646 w 220"/>
                <a:gd name="T39" fmla="*/ 2147483646 h 72"/>
                <a:gd name="T40" fmla="*/ 2147483646 w 220"/>
                <a:gd name="T41" fmla="*/ 2147483646 h 72"/>
                <a:gd name="T42" fmla="*/ 2147483646 w 220"/>
                <a:gd name="T43" fmla="*/ 2147483646 h 72"/>
                <a:gd name="T44" fmla="*/ 2147483646 w 220"/>
                <a:gd name="T45" fmla="*/ 2147483646 h 72"/>
                <a:gd name="T46" fmla="*/ 2147483646 w 220"/>
                <a:gd name="T47" fmla="*/ 2147483646 h 72"/>
                <a:gd name="T48" fmla="*/ 2147483646 w 220"/>
                <a:gd name="T49" fmla="*/ 2147483646 h 72"/>
                <a:gd name="T50" fmla="*/ 2147483646 w 220"/>
                <a:gd name="T51" fmla="*/ 2147483646 h 72"/>
                <a:gd name="T52" fmla="*/ 2147483646 w 220"/>
                <a:gd name="T53" fmla="*/ 2147483646 h 72"/>
                <a:gd name="T54" fmla="*/ 2147483646 w 220"/>
                <a:gd name="T55" fmla="*/ 2147483646 h 72"/>
                <a:gd name="T56" fmla="*/ 2147483646 w 220"/>
                <a:gd name="T57" fmla="*/ 2147483646 h 72"/>
                <a:gd name="T58" fmla="*/ 2147483646 w 220"/>
                <a:gd name="T59" fmla="*/ 2147483646 h 72"/>
                <a:gd name="T60" fmla="*/ 2147483646 w 220"/>
                <a:gd name="T61" fmla="*/ 2147483646 h 72"/>
                <a:gd name="T62" fmla="*/ 2147483646 w 220"/>
                <a:gd name="T63" fmla="*/ 2147483646 h 72"/>
                <a:gd name="T64" fmla="*/ 2147483646 w 220"/>
                <a:gd name="T65" fmla="*/ 2147483646 h 72"/>
                <a:gd name="T66" fmla="*/ 2147483646 w 220"/>
                <a:gd name="T67" fmla="*/ 2147483646 h 72"/>
                <a:gd name="T68" fmla="*/ 2147483646 w 220"/>
                <a:gd name="T69" fmla="*/ 2147483646 h 72"/>
                <a:gd name="T70" fmla="*/ 2147483646 w 220"/>
                <a:gd name="T71" fmla="*/ 2147483646 h 72"/>
                <a:gd name="T72" fmla="*/ 2147483646 w 220"/>
                <a:gd name="T73" fmla="*/ 2147483646 h 72"/>
                <a:gd name="T74" fmla="*/ 2147483646 w 220"/>
                <a:gd name="T75" fmla="*/ 2147483646 h 72"/>
                <a:gd name="T76" fmla="*/ 2147483646 w 220"/>
                <a:gd name="T77" fmla="*/ 2147483646 h 72"/>
                <a:gd name="T78" fmla="*/ 2147483646 w 220"/>
                <a:gd name="T79" fmla="*/ 2147483646 h 72"/>
                <a:gd name="T80" fmla="*/ 2147483646 w 220"/>
                <a:gd name="T81" fmla="*/ 2147483646 h 72"/>
                <a:gd name="T82" fmla="*/ 2147483646 w 220"/>
                <a:gd name="T83" fmla="*/ 2147483646 h 72"/>
                <a:gd name="T84" fmla="*/ 2147483646 w 220"/>
                <a:gd name="T85" fmla="*/ 2147483646 h 72"/>
                <a:gd name="T86" fmla="*/ 2147483646 w 220"/>
                <a:gd name="T87" fmla="*/ 2147483646 h 72"/>
                <a:gd name="T88" fmla="*/ 2147483646 w 220"/>
                <a:gd name="T89" fmla="*/ 2147483646 h 72"/>
                <a:gd name="T90" fmla="*/ 2147483646 w 220"/>
                <a:gd name="T91" fmla="*/ 2147483646 h 72"/>
                <a:gd name="T92" fmla="*/ 2147483646 w 220"/>
                <a:gd name="T93" fmla="*/ 2147483646 h 72"/>
                <a:gd name="T94" fmla="*/ 2147483646 w 220"/>
                <a:gd name="T95" fmla="*/ 2147483646 h 72"/>
                <a:gd name="T96" fmla="*/ 2147483646 w 220"/>
                <a:gd name="T97" fmla="*/ 2147483646 h 72"/>
                <a:gd name="T98" fmla="*/ 2147483646 w 220"/>
                <a:gd name="T99" fmla="*/ 2147483646 h 72"/>
                <a:gd name="T100" fmla="*/ 2147483646 w 220"/>
                <a:gd name="T101" fmla="*/ 2147483646 h 72"/>
                <a:gd name="T102" fmla="*/ 2147483646 w 220"/>
                <a:gd name="T103" fmla="*/ 2147483646 h 72"/>
                <a:gd name="T104" fmla="*/ 0 w 220"/>
                <a:gd name="T105" fmla="*/ 2147483646 h 72"/>
                <a:gd name="T106" fmla="*/ 2147483646 w 220"/>
                <a:gd name="T107" fmla="*/ 2147483646 h 72"/>
                <a:gd name="T108" fmla="*/ 2147483646 w 220"/>
                <a:gd name="T109" fmla="*/ 2147483646 h 72"/>
                <a:gd name="T110" fmla="*/ 2147483646 w 220"/>
                <a:gd name="T111" fmla="*/ 2147483646 h 72"/>
                <a:gd name="T112" fmla="*/ 2147483646 w 220"/>
                <a:gd name="T113" fmla="*/ 2147483646 h 7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20" h="72">
                  <a:moveTo>
                    <a:pt x="87" y="25"/>
                  </a:moveTo>
                  <a:lnTo>
                    <a:pt x="92" y="26"/>
                  </a:lnTo>
                  <a:lnTo>
                    <a:pt x="98" y="27"/>
                  </a:lnTo>
                  <a:lnTo>
                    <a:pt x="101" y="28"/>
                  </a:lnTo>
                  <a:lnTo>
                    <a:pt x="104" y="27"/>
                  </a:lnTo>
                  <a:lnTo>
                    <a:pt x="109" y="27"/>
                  </a:lnTo>
                  <a:lnTo>
                    <a:pt x="113" y="25"/>
                  </a:lnTo>
                  <a:lnTo>
                    <a:pt x="114" y="26"/>
                  </a:lnTo>
                  <a:lnTo>
                    <a:pt x="115" y="26"/>
                  </a:lnTo>
                  <a:lnTo>
                    <a:pt x="116" y="25"/>
                  </a:lnTo>
                  <a:lnTo>
                    <a:pt x="117" y="25"/>
                  </a:lnTo>
                  <a:lnTo>
                    <a:pt x="119" y="22"/>
                  </a:lnTo>
                  <a:lnTo>
                    <a:pt x="120" y="17"/>
                  </a:lnTo>
                  <a:lnTo>
                    <a:pt x="120" y="7"/>
                  </a:lnTo>
                  <a:lnTo>
                    <a:pt x="120" y="0"/>
                  </a:lnTo>
                  <a:lnTo>
                    <a:pt x="125" y="5"/>
                  </a:lnTo>
                  <a:lnTo>
                    <a:pt x="131" y="10"/>
                  </a:lnTo>
                  <a:lnTo>
                    <a:pt x="137" y="15"/>
                  </a:lnTo>
                  <a:lnTo>
                    <a:pt x="143" y="19"/>
                  </a:lnTo>
                  <a:lnTo>
                    <a:pt x="156" y="25"/>
                  </a:lnTo>
                  <a:lnTo>
                    <a:pt x="170" y="30"/>
                  </a:lnTo>
                  <a:lnTo>
                    <a:pt x="183" y="35"/>
                  </a:lnTo>
                  <a:lnTo>
                    <a:pt x="196" y="41"/>
                  </a:lnTo>
                  <a:lnTo>
                    <a:pt x="203" y="44"/>
                  </a:lnTo>
                  <a:lnTo>
                    <a:pt x="209" y="47"/>
                  </a:lnTo>
                  <a:lnTo>
                    <a:pt x="214" y="51"/>
                  </a:lnTo>
                  <a:lnTo>
                    <a:pt x="220" y="55"/>
                  </a:lnTo>
                  <a:lnTo>
                    <a:pt x="206" y="56"/>
                  </a:lnTo>
                  <a:lnTo>
                    <a:pt x="194" y="57"/>
                  </a:lnTo>
                  <a:lnTo>
                    <a:pt x="182" y="58"/>
                  </a:lnTo>
                  <a:lnTo>
                    <a:pt x="171" y="60"/>
                  </a:lnTo>
                  <a:lnTo>
                    <a:pt x="151" y="65"/>
                  </a:lnTo>
                  <a:lnTo>
                    <a:pt x="134" y="70"/>
                  </a:lnTo>
                  <a:lnTo>
                    <a:pt x="126" y="71"/>
                  </a:lnTo>
                  <a:lnTo>
                    <a:pt x="117" y="72"/>
                  </a:lnTo>
                  <a:lnTo>
                    <a:pt x="110" y="72"/>
                  </a:lnTo>
                  <a:lnTo>
                    <a:pt x="103" y="72"/>
                  </a:lnTo>
                  <a:lnTo>
                    <a:pt x="95" y="70"/>
                  </a:lnTo>
                  <a:lnTo>
                    <a:pt x="88" y="66"/>
                  </a:lnTo>
                  <a:lnTo>
                    <a:pt x="81" y="61"/>
                  </a:lnTo>
                  <a:lnTo>
                    <a:pt x="74" y="55"/>
                  </a:lnTo>
                  <a:lnTo>
                    <a:pt x="59" y="53"/>
                  </a:lnTo>
                  <a:lnTo>
                    <a:pt x="45" y="50"/>
                  </a:lnTo>
                  <a:lnTo>
                    <a:pt x="33" y="47"/>
                  </a:lnTo>
                  <a:lnTo>
                    <a:pt x="22" y="43"/>
                  </a:lnTo>
                  <a:lnTo>
                    <a:pt x="18" y="41"/>
                  </a:lnTo>
                  <a:lnTo>
                    <a:pt x="13" y="38"/>
                  </a:lnTo>
                  <a:lnTo>
                    <a:pt x="9" y="35"/>
                  </a:lnTo>
                  <a:lnTo>
                    <a:pt x="7" y="31"/>
                  </a:lnTo>
                  <a:lnTo>
                    <a:pt x="3" y="27"/>
                  </a:lnTo>
                  <a:lnTo>
                    <a:pt x="2" y="23"/>
                  </a:lnTo>
                  <a:lnTo>
                    <a:pt x="1" y="18"/>
                  </a:lnTo>
                  <a:lnTo>
                    <a:pt x="0" y="13"/>
                  </a:lnTo>
                  <a:lnTo>
                    <a:pt x="23" y="17"/>
                  </a:lnTo>
                  <a:lnTo>
                    <a:pt x="44" y="21"/>
                  </a:lnTo>
                  <a:lnTo>
                    <a:pt x="64" y="24"/>
                  </a:lnTo>
                  <a:lnTo>
                    <a:pt x="87" y="25"/>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50" name="Freeform 349"/>
            <p:cNvSpPr>
              <a:spLocks/>
            </p:cNvSpPr>
            <p:nvPr/>
          </p:nvSpPr>
          <p:spPr bwMode="auto">
            <a:xfrm>
              <a:off x="7964445" y="1787816"/>
              <a:ext cx="63500" cy="58737"/>
            </a:xfrm>
            <a:custGeom>
              <a:avLst/>
              <a:gdLst>
                <a:gd name="T0" fmla="*/ 2147483646 w 146"/>
                <a:gd name="T1" fmla="*/ 2147483646 h 30"/>
                <a:gd name="T2" fmla="*/ 2147483646 w 146"/>
                <a:gd name="T3" fmla="*/ 2147483646 h 30"/>
                <a:gd name="T4" fmla="*/ 2147483646 w 146"/>
                <a:gd name="T5" fmla="*/ 2147483646 h 30"/>
                <a:gd name="T6" fmla="*/ 2147483646 w 146"/>
                <a:gd name="T7" fmla="*/ 2147483646 h 30"/>
                <a:gd name="T8" fmla="*/ 2147483646 w 146"/>
                <a:gd name="T9" fmla="*/ 2147483646 h 30"/>
                <a:gd name="T10" fmla="*/ 2147483646 w 146"/>
                <a:gd name="T11" fmla="*/ 2147483646 h 30"/>
                <a:gd name="T12" fmla="*/ 2147483646 w 146"/>
                <a:gd name="T13" fmla="*/ 2147483646 h 30"/>
                <a:gd name="T14" fmla="*/ 2147483646 w 146"/>
                <a:gd name="T15" fmla="*/ 2147483646 h 30"/>
                <a:gd name="T16" fmla="*/ 2147483646 w 146"/>
                <a:gd name="T17" fmla="*/ 2147483646 h 30"/>
                <a:gd name="T18" fmla="*/ 2147483646 w 146"/>
                <a:gd name="T19" fmla="*/ 2147483646 h 30"/>
                <a:gd name="T20" fmla="*/ 2147483646 w 146"/>
                <a:gd name="T21" fmla="*/ 2147483646 h 30"/>
                <a:gd name="T22" fmla="*/ 2147483646 w 146"/>
                <a:gd name="T23" fmla="*/ 2147483646 h 30"/>
                <a:gd name="T24" fmla="*/ 2147483646 w 146"/>
                <a:gd name="T25" fmla="*/ 2147483646 h 30"/>
                <a:gd name="T26" fmla="*/ 2147483646 w 146"/>
                <a:gd name="T27" fmla="*/ 2147483646 h 30"/>
                <a:gd name="T28" fmla="*/ 2147483646 w 146"/>
                <a:gd name="T29" fmla="*/ 2147483646 h 30"/>
                <a:gd name="T30" fmla="*/ 2147483646 w 146"/>
                <a:gd name="T31" fmla="*/ 2147483646 h 30"/>
                <a:gd name="T32" fmla="*/ 2147483646 w 146"/>
                <a:gd name="T33" fmla="*/ 2147483646 h 30"/>
                <a:gd name="T34" fmla="*/ 2147483646 w 146"/>
                <a:gd name="T35" fmla="*/ 0 h 30"/>
                <a:gd name="T36" fmla="*/ 2147483646 w 146"/>
                <a:gd name="T37" fmla="*/ 2147483646 h 30"/>
                <a:gd name="T38" fmla="*/ 2147483646 w 146"/>
                <a:gd name="T39" fmla="*/ 2147483646 h 30"/>
                <a:gd name="T40" fmla="*/ 2147483646 w 146"/>
                <a:gd name="T41" fmla="*/ 2147483646 h 30"/>
                <a:gd name="T42" fmla="*/ 0 w 146"/>
                <a:gd name="T43" fmla="*/ 2147483646 h 30"/>
                <a:gd name="T44" fmla="*/ 2147483646 w 146"/>
                <a:gd name="T45" fmla="*/ 2147483646 h 30"/>
                <a:gd name="T46" fmla="*/ 2147483646 w 146"/>
                <a:gd name="T47" fmla="*/ 2147483646 h 30"/>
                <a:gd name="T48" fmla="*/ 2147483646 w 146"/>
                <a:gd name="T49" fmla="*/ 2147483646 h 30"/>
                <a:gd name="T50" fmla="*/ 2147483646 w 146"/>
                <a:gd name="T51" fmla="*/ 2147483646 h 30"/>
                <a:gd name="T52" fmla="*/ 2147483646 w 146"/>
                <a:gd name="T53" fmla="*/ 2147483646 h 30"/>
                <a:gd name="T54" fmla="*/ 2147483646 w 146"/>
                <a:gd name="T55" fmla="*/ 2147483646 h 30"/>
                <a:gd name="T56" fmla="*/ 2147483646 w 146"/>
                <a:gd name="T57" fmla="*/ 2147483646 h 30"/>
                <a:gd name="T58" fmla="*/ 2147483646 w 146"/>
                <a:gd name="T59" fmla="*/ 2147483646 h 30"/>
                <a:gd name="T60" fmla="*/ 2147483646 w 146"/>
                <a:gd name="T61" fmla="*/ 2147483646 h 30"/>
                <a:gd name="T62" fmla="*/ 2147483646 w 146"/>
                <a:gd name="T63" fmla="*/ 2147483646 h 3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6" h="30">
                  <a:moveTo>
                    <a:pt x="146" y="25"/>
                  </a:moveTo>
                  <a:lnTo>
                    <a:pt x="140" y="16"/>
                  </a:lnTo>
                  <a:lnTo>
                    <a:pt x="137" y="9"/>
                  </a:lnTo>
                  <a:lnTo>
                    <a:pt x="133" y="4"/>
                  </a:lnTo>
                  <a:lnTo>
                    <a:pt x="128" y="1"/>
                  </a:lnTo>
                  <a:lnTo>
                    <a:pt x="126" y="1"/>
                  </a:lnTo>
                  <a:lnTo>
                    <a:pt x="124" y="1"/>
                  </a:lnTo>
                  <a:lnTo>
                    <a:pt x="120" y="2"/>
                  </a:lnTo>
                  <a:lnTo>
                    <a:pt x="118" y="3"/>
                  </a:lnTo>
                  <a:lnTo>
                    <a:pt x="113" y="9"/>
                  </a:lnTo>
                  <a:lnTo>
                    <a:pt x="105" y="19"/>
                  </a:lnTo>
                  <a:lnTo>
                    <a:pt x="72" y="19"/>
                  </a:lnTo>
                  <a:lnTo>
                    <a:pt x="63" y="18"/>
                  </a:lnTo>
                  <a:lnTo>
                    <a:pt x="55" y="17"/>
                  </a:lnTo>
                  <a:lnTo>
                    <a:pt x="47" y="14"/>
                  </a:lnTo>
                  <a:lnTo>
                    <a:pt x="40" y="12"/>
                  </a:lnTo>
                  <a:lnTo>
                    <a:pt x="29" y="6"/>
                  </a:lnTo>
                  <a:lnTo>
                    <a:pt x="19" y="0"/>
                  </a:lnTo>
                  <a:lnTo>
                    <a:pt x="14" y="9"/>
                  </a:lnTo>
                  <a:lnTo>
                    <a:pt x="10" y="15"/>
                  </a:lnTo>
                  <a:lnTo>
                    <a:pt x="4" y="20"/>
                  </a:lnTo>
                  <a:lnTo>
                    <a:pt x="0" y="25"/>
                  </a:lnTo>
                  <a:lnTo>
                    <a:pt x="33" y="25"/>
                  </a:lnTo>
                  <a:lnTo>
                    <a:pt x="57" y="25"/>
                  </a:lnTo>
                  <a:lnTo>
                    <a:pt x="77" y="25"/>
                  </a:lnTo>
                  <a:lnTo>
                    <a:pt x="99" y="25"/>
                  </a:lnTo>
                  <a:lnTo>
                    <a:pt x="110" y="26"/>
                  </a:lnTo>
                  <a:lnTo>
                    <a:pt x="123" y="29"/>
                  </a:lnTo>
                  <a:lnTo>
                    <a:pt x="128" y="30"/>
                  </a:lnTo>
                  <a:lnTo>
                    <a:pt x="135" y="30"/>
                  </a:lnTo>
                  <a:lnTo>
                    <a:pt x="140" y="28"/>
                  </a:lnTo>
                  <a:lnTo>
                    <a:pt x="146" y="25"/>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51" name="Freeform 350"/>
            <p:cNvSpPr>
              <a:spLocks/>
            </p:cNvSpPr>
            <p:nvPr/>
          </p:nvSpPr>
          <p:spPr bwMode="auto">
            <a:xfrm>
              <a:off x="7943809" y="1784641"/>
              <a:ext cx="20637" cy="58737"/>
            </a:xfrm>
            <a:custGeom>
              <a:avLst/>
              <a:gdLst>
                <a:gd name="T0" fmla="*/ 0 w 53"/>
                <a:gd name="T1" fmla="*/ 2147483646 h 9"/>
                <a:gd name="T2" fmla="*/ 2147483646 w 53"/>
                <a:gd name="T3" fmla="*/ 2147483646 h 9"/>
                <a:gd name="T4" fmla="*/ 2147483646 w 53"/>
                <a:gd name="T5" fmla="*/ 2147483646 h 9"/>
                <a:gd name="T6" fmla="*/ 2147483646 w 53"/>
                <a:gd name="T7" fmla="*/ 2147483646 h 9"/>
                <a:gd name="T8" fmla="*/ 2147483646 w 53"/>
                <a:gd name="T9" fmla="*/ 2147483646 h 9"/>
                <a:gd name="T10" fmla="*/ 2147483646 w 53"/>
                <a:gd name="T11" fmla="*/ 2147483646 h 9"/>
                <a:gd name="T12" fmla="*/ 2147483646 w 53"/>
                <a:gd name="T13" fmla="*/ 2147483646 h 9"/>
                <a:gd name="T14" fmla="*/ 2147483646 w 53"/>
                <a:gd name="T15" fmla="*/ 2147483646 h 9"/>
                <a:gd name="T16" fmla="*/ 2147483646 w 53"/>
                <a:gd name="T17" fmla="*/ 0 h 9"/>
                <a:gd name="T18" fmla="*/ 2147483646 w 53"/>
                <a:gd name="T19" fmla="*/ 0 h 9"/>
                <a:gd name="T20" fmla="*/ 2147483646 w 53"/>
                <a:gd name="T21" fmla="*/ 0 h 9"/>
                <a:gd name="T22" fmla="*/ 2147483646 w 53"/>
                <a:gd name="T23" fmla="*/ 2147483646 h 9"/>
                <a:gd name="T24" fmla="*/ 2147483646 w 53"/>
                <a:gd name="T25" fmla="*/ 2147483646 h 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3" h="9">
                  <a:moveTo>
                    <a:pt x="0" y="9"/>
                  </a:moveTo>
                  <a:lnTo>
                    <a:pt x="17" y="9"/>
                  </a:lnTo>
                  <a:lnTo>
                    <a:pt x="29" y="9"/>
                  </a:lnTo>
                  <a:lnTo>
                    <a:pt x="40" y="9"/>
                  </a:lnTo>
                  <a:lnTo>
                    <a:pt x="53" y="9"/>
                  </a:lnTo>
                  <a:lnTo>
                    <a:pt x="46" y="6"/>
                  </a:lnTo>
                  <a:lnTo>
                    <a:pt x="38" y="3"/>
                  </a:lnTo>
                  <a:lnTo>
                    <a:pt x="31" y="1"/>
                  </a:lnTo>
                  <a:lnTo>
                    <a:pt x="25" y="0"/>
                  </a:lnTo>
                  <a:lnTo>
                    <a:pt x="19" y="0"/>
                  </a:lnTo>
                  <a:lnTo>
                    <a:pt x="14" y="0"/>
                  </a:lnTo>
                  <a:lnTo>
                    <a:pt x="9" y="1"/>
                  </a:lnTo>
                  <a:lnTo>
                    <a:pt x="6" y="3"/>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52" name="Line 504"/>
            <p:cNvSpPr>
              <a:spLocks noChangeShapeType="1"/>
            </p:cNvSpPr>
            <p:nvPr/>
          </p:nvSpPr>
          <p:spPr bwMode="auto">
            <a:xfrm flipV="1">
              <a:off x="7945395" y="1783052"/>
              <a:ext cx="0" cy="1588"/>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53" name="Freeform 352"/>
            <p:cNvSpPr>
              <a:spLocks/>
            </p:cNvSpPr>
            <p:nvPr/>
          </p:nvSpPr>
          <p:spPr bwMode="auto">
            <a:xfrm>
              <a:off x="7115133" y="1711615"/>
              <a:ext cx="11112" cy="55562"/>
            </a:xfrm>
            <a:custGeom>
              <a:avLst/>
              <a:gdLst>
                <a:gd name="T0" fmla="*/ 0 w 26"/>
                <a:gd name="T1" fmla="*/ 2147483646 h 25"/>
                <a:gd name="T2" fmla="*/ 2147483646 w 26"/>
                <a:gd name="T3" fmla="*/ 2147483646 h 25"/>
                <a:gd name="T4" fmla="*/ 2147483646 w 26"/>
                <a:gd name="T5" fmla="*/ 2147483646 h 25"/>
                <a:gd name="T6" fmla="*/ 2147483646 w 26"/>
                <a:gd name="T7" fmla="*/ 2147483646 h 25"/>
                <a:gd name="T8" fmla="*/ 2147483646 w 26"/>
                <a:gd name="T9" fmla="*/ 2147483646 h 25"/>
                <a:gd name="T10" fmla="*/ 2147483646 w 26"/>
                <a:gd name="T11" fmla="*/ 2147483646 h 25"/>
                <a:gd name="T12" fmla="*/ 2147483646 w 26"/>
                <a:gd name="T13" fmla="*/ 0 h 25"/>
                <a:gd name="T14" fmla="*/ 2147483646 w 26"/>
                <a:gd name="T15" fmla="*/ 2147483646 h 25"/>
                <a:gd name="T16" fmla="*/ 2147483646 w 26"/>
                <a:gd name="T17" fmla="*/ 2147483646 h 25"/>
                <a:gd name="T18" fmla="*/ 2147483646 w 26"/>
                <a:gd name="T19" fmla="*/ 2147483646 h 25"/>
                <a:gd name="T20" fmla="*/ 0 w 26"/>
                <a:gd name="T21" fmla="*/ 2147483646 h 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6" h="25">
                  <a:moveTo>
                    <a:pt x="0" y="25"/>
                  </a:moveTo>
                  <a:lnTo>
                    <a:pt x="5" y="17"/>
                  </a:lnTo>
                  <a:lnTo>
                    <a:pt x="13" y="8"/>
                  </a:lnTo>
                  <a:lnTo>
                    <a:pt x="16" y="5"/>
                  </a:lnTo>
                  <a:lnTo>
                    <a:pt x="20" y="2"/>
                  </a:lnTo>
                  <a:lnTo>
                    <a:pt x="23" y="1"/>
                  </a:lnTo>
                  <a:lnTo>
                    <a:pt x="26" y="0"/>
                  </a:lnTo>
                  <a:lnTo>
                    <a:pt x="26" y="25"/>
                  </a:lnTo>
                  <a:lnTo>
                    <a:pt x="20" y="25"/>
                  </a:lnTo>
                  <a:lnTo>
                    <a:pt x="13" y="25"/>
                  </a:lnTo>
                  <a:lnTo>
                    <a:pt x="0" y="25"/>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54" name="Freeform 353"/>
            <p:cNvSpPr>
              <a:spLocks/>
            </p:cNvSpPr>
            <p:nvPr/>
          </p:nvSpPr>
          <p:spPr bwMode="auto">
            <a:xfrm>
              <a:off x="7864434" y="1783052"/>
              <a:ext cx="9525" cy="57150"/>
            </a:xfrm>
            <a:custGeom>
              <a:avLst/>
              <a:gdLst>
                <a:gd name="T0" fmla="*/ 2147483646 w 33"/>
                <a:gd name="T1" fmla="*/ 2147483646 h 25"/>
                <a:gd name="T2" fmla="*/ 2147483646 w 33"/>
                <a:gd name="T3" fmla="*/ 2147483646 h 25"/>
                <a:gd name="T4" fmla="*/ 2147483646 w 33"/>
                <a:gd name="T5" fmla="*/ 0 h 25"/>
                <a:gd name="T6" fmla="*/ 0 w 33"/>
                <a:gd name="T7" fmla="*/ 0 h 25"/>
                <a:gd name="T8" fmla="*/ 2147483646 w 33"/>
                <a:gd name="T9" fmla="*/ 2147483646 h 25"/>
                <a:gd name="T10" fmla="*/ 2147483646 w 33"/>
                <a:gd name="T11" fmla="*/ 2147483646 h 25"/>
                <a:gd name="T12" fmla="*/ 2147483646 w 33"/>
                <a:gd name="T13" fmla="*/ 2147483646 h 25"/>
                <a:gd name="T14" fmla="*/ 2147483646 w 33"/>
                <a:gd name="T15" fmla="*/ 2147483646 h 25"/>
                <a:gd name="T16" fmla="*/ 2147483646 w 33"/>
                <a:gd name="T17" fmla="*/ 2147483646 h 25"/>
                <a:gd name="T18" fmla="*/ 2147483646 w 33"/>
                <a:gd name="T19" fmla="*/ 2147483646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3" h="25">
                  <a:moveTo>
                    <a:pt x="33" y="25"/>
                  </a:moveTo>
                  <a:lnTo>
                    <a:pt x="33" y="12"/>
                  </a:lnTo>
                  <a:lnTo>
                    <a:pt x="33" y="0"/>
                  </a:lnTo>
                  <a:lnTo>
                    <a:pt x="0" y="0"/>
                  </a:lnTo>
                  <a:lnTo>
                    <a:pt x="9" y="9"/>
                  </a:lnTo>
                  <a:lnTo>
                    <a:pt x="16" y="17"/>
                  </a:lnTo>
                  <a:lnTo>
                    <a:pt x="20" y="20"/>
                  </a:lnTo>
                  <a:lnTo>
                    <a:pt x="24" y="23"/>
                  </a:lnTo>
                  <a:lnTo>
                    <a:pt x="28" y="24"/>
                  </a:lnTo>
                  <a:lnTo>
                    <a:pt x="33" y="25"/>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55" name="Freeform 354"/>
            <p:cNvSpPr>
              <a:spLocks/>
            </p:cNvSpPr>
            <p:nvPr/>
          </p:nvSpPr>
          <p:spPr bwMode="auto">
            <a:xfrm>
              <a:off x="7818396" y="1746540"/>
              <a:ext cx="9525" cy="57150"/>
            </a:xfrm>
            <a:custGeom>
              <a:avLst/>
              <a:gdLst>
                <a:gd name="T0" fmla="*/ 0 w 20"/>
                <a:gd name="T1" fmla="*/ 0 h 18"/>
                <a:gd name="T2" fmla="*/ 2147483646 w 20"/>
                <a:gd name="T3" fmla="*/ 2147483646 h 18"/>
                <a:gd name="T4" fmla="*/ 2147483646 w 20"/>
                <a:gd name="T5" fmla="*/ 2147483646 h 18"/>
                <a:gd name="T6" fmla="*/ 2147483646 w 20"/>
                <a:gd name="T7" fmla="*/ 0 h 18"/>
                <a:gd name="T8" fmla="*/ 0 w 20"/>
                <a:gd name="T9" fmla="*/ 0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 h="18">
                  <a:moveTo>
                    <a:pt x="0" y="0"/>
                  </a:moveTo>
                  <a:lnTo>
                    <a:pt x="13" y="18"/>
                  </a:lnTo>
                  <a:lnTo>
                    <a:pt x="16" y="11"/>
                  </a:lnTo>
                  <a:lnTo>
                    <a:pt x="20" y="0"/>
                  </a:lnTo>
                  <a:lnTo>
                    <a:pt x="0"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56" name="Freeform 355"/>
            <p:cNvSpPr>
              <a:spLocks/>
            </p:cNvSpPr>
            <p:nvPr/>
          </p:nvSpPr>
          <p:spPr bwMode="auto">
            <a:xfrm>
              <a:off x="8318458" y="2316452"/>
              <a:ext cx="12700" cy="58738"/>
            </a:xfrm>
            <a:custGeom>
              <a:avLst/>
              <a:gdLst>
                <a:gd name="T0" fmla="*/ 0 w 33"/>
                <a:gd name="T1" fmla="*/ 2147483646 h 31"/>
                <a:gd name="T2" fmla="*/ 0 w 33"/>
                <a:gd name="T3" fmla="*/ 0 h 31"/>
                <a:gd name="T4" fmla="*/ 2147483646 w 33"/>
                <a:gd name="T5" fmla="*/ 0 h 31"/>
                <a:gd name="T6" fmla="*/ 2147483646 w 33"/>
                <a:gd name="T7" fmla="*/ 0 h 31"/>
                <a:gd name="T8" fmla="*/ 2147483646 w 33"/>
                <a:gd name="T9" fmla="*/ 0 h 31"/>
                <a:gd name="T10" fmla="*/ 2147483646 w 33"/>
                <a:gd name="T11" fmla="*/ 0 h 31"/>
                <a:gd name="T12" fmla="*/ 2147483646 w 33"/>
                <a:gd name="T13" fmla="*/ 2147483646 h 31"/>
                <a:gd name="T14" fmla="*/ 2147483646 w 33"/>
                <a:gd name="T15" fmla="*/ 2147483646 h 31"/>
                <a:gd name="T16" fmla="*/ 2147483646 w 33"/>
                <a:gd name="T17" fmla="*/ 2147483646 h 31"/>
                <a:gd name="T18" fmla="*/ 2147483646 w 33"/>
                <a:gd name="T19" fmla="*/ 2147483646 h 31"/>
                <a:gd name="T20" fmla="*/ 2147483646 w 33"/>
                <a:gd name="T21" fmla="*/ 2147483646 h 31"/>
                <a:gd name="T22" fmla="*/ 2147483646 w 33"/>
                <a:gd name="T23" fmla="*/ 2147483646 h 31"/>
                <a:gd name="T24" fmla="*/ 2147483646 w 33"/>
                <a:gd name="T25" fmla="*/ 2147483646 h 31"/>
                <a:gd name="T26" fmla="*/ 2147483646 w 33"/>
                <a:gd name="T27" fmla="*/ 2147483646 h 31"/>
                <a:gd name="T28" fmla="*/ 0 w 33"/>
                <a:gd name="T29" fmla="*/ 2147483646 h 3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3" h="31">
                  <a:moveTo>
                    <a:pt x="0" y="31"/>
                  </a:moveTo>
                  <a:lnTo>
                    <a:pt x="0" y="0"/>
                  </a:lnTo>
                  <a:lnTo>
                    <a:pt x="9" y="0"/>
                  </a:lnTo>
                  <a:lnTo>
                    <a:pt x="16" y="0"/>
                  </a:lnTo>
                  <a:lnTo>
                    <a:pt x="24" y="0"/>
                  </a:lnTo>
                  <a:lnTo>
                    <a:pt x="33" y="0"/>
                  </a:lnTo>
                  <a:lnTo>
                    <a:pt x="30" y="2"/>
                  </a:lnTo>
                  <a:lnTo>
                    <a:pt x="29" y="5"/>
                  </a:lnTo>
                  <a:lnTo>
                    <a:pt x="28" y="9"/>
                  </a:lnTo>
                  <a:lnTo>
                    <a:pt x="28" y="13"/>
                  </a:lnTo>
                  <a:lnTo>
                    <a:pt x="28" y="17"/>
                  </a:lnTo>
                  <a:lnTo>
                    <a:pt x="29" y="21"/>
                  </a:lnTo>
                  <a:lnTo>
                    <a:pt x="30" y="26"/>
                  </a:lnTo>
                  <a:lnTo>
                    <a:pt x="33" y="31"/>
                  </a:lnTo>
                  <a:lnTo>
                    <a:pt x="0" y="31"/>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57" name="Freeform 356"/>
            <p:cNvSpPr>
              <a:spLocks/>
            </p:cNvSpPr>
            <p:nvPr/>
          </p:nvSpPr>
          <p:spPr bwMode="auto">
            <a:xfrm>
              <a:off x="8612146" y="1838616"/>
              <a:ext cx="55563" cy="58737"/>
            </a:xfrm>
            <a:custGeom>
              <a:avLst/>
              <a:gdLst>
                <a:gd name="T0" fmla="*/ 2147483646 w 129"/>
                <a:gd name="T1" fmla="*/ 2147483646 h 56"/>
                <a:gd name="T2" fmla="*/ 2147483646 w 129"/>
                <a:gd name="T3" fmla="*/ 2147483646 h 56"/>
                <a:gd name="T4" fmla="*/ 2147483646 w 129"/>
                <a:gd name="T5" fmla="*/ 2147483646 h 56"/>
                <a:gd name="T6" fmla="*/ 0 w 129"/>
                <a:gd name="T7" fmla="*/ 2147483646 h 56"/>
                <a:gd name="T8" fmla="*/ 2147483646 w 129"/>
                <a:gd name="T9" fmla="*/ 2147483646 h 56"/>
                <a:gd name="T10" fmla="*/ 2147483646 w 129"/>
                <a:gd name="T11" fmla="*/ 2147483646 h 56"/>
                <a:gd name="T12" fmla="*/ 2147483646 w 129"/>
                <a:gd name="T13" fmla="*/ 2147483646 h 56"/>
                <a:gd name="T14" fmla="*/ 2147483646 w 129"/>
                <a:gd name="T15" fmla="*/ 2147483646 h 56"/>
                <a:gd name="T16" fmla="*/ 2147483646 w 129"/>
                <a:gd name="T17" fmla="*/ 2147483646 h 56"/>
                <a:gd name="T18" fmla="*/ 2147483646 w 129"/>
                <a:gd name="T19" fmla="*/ 2147483646 h 56"/>
                <a:gd name="T20" fmla="*/ 2147483646 w 129"/>
                <a:gd name="T21" fmla="*/ 2147483646 h 56"/>
                <a:gd name="T22" fmla="*/ 2147483646 w 129"/>
                <a:gd name="T23" fmla="*/ 2147483646 h 56"/>
                <a:gd name="T24" fmla="*/ 2147483646 w 129"/>
                <a:gd name="T25" fmla="*/ 0 h 56"/>
                <a:gd name="T26" fmla="*/ 2147483646 w 129"/>
                <a:gd name="T27" fmla="*/ 2147483646 h 56"/>
                <a:gd name="T28" fmla="*/ 2147483646 w 129"/>
                <a:gd name="T29" fmla="*/ 2147483646 h 56"/>
                <a:gd name="T30" fmla="*/ 2147483646 w 129"/>
                <a:gd name="T31" fmla="*/ 2147483646 h 56"/>
                <a:gd name="T32" fmla="*/ 2147483646 w 129"/>
                <a:gd name="T33" fmla="*/ 2147483646 h 56"/>
                <a:gd name="T34" fmla="*/ 2147483646 w 129"/>
                <a:gd name="T35" fmla="*/ 2147483646 h 56"/>
                <a:gd name="T36" fmla="*/ 2147483646 w 129"/>
                <a:gd name="T37" fmla="*/ 2147483646 h 56"/>
                <a:gd name="T38" fmla="*/ 2147483646 w 129"/>
                <a:gd name="T39" fmla="*/ 2147483646 h 56"/>
                <a:gd name="T40" fmla="*/ 2147483646 w 129"/>
                <a:gd name="T41" fmla="*/ 2147483646 h 56"/>
                <a:gd name="T42" fmla="*/ 2147483646 w 129"/>
                <a:gd name="T43" fmla="*/ 2147483646 h 56"/>
                <a:gd name="T44" fmla="*/ 2147483646 w 129"/>
                <a:gd name="T45" fmla="*/ 2147483646 h 56"/>
                <a:gd name="T46" fmla="*/ 2147483646 w 129"/>
                <a:gd name="T47" fmla="*/ 2147483646 h 56"/>
                <a:gd name="T48" fmla="*/ 2147483646 w 129"/>
                <a:gd name="T49" fmla="*/ 2147483646 h 56"/>
                <a:gd name="T50" fmla="*/ 2147483646 w 129"/>
                <a:gd name="T51" fmla="*/ 2147483646 h 56"/>
                <a:gd name="T52" fmla="*/ 2147483646 w 129"/>
                <a:gd name="T53" fmla="*/ 2147483646 h 56"/>
                <a:gd name="T54" fmla="*/ 2147483646 w 129"/>
                <a:gd name="T55" fmla="*/ 2147483646 h 56"/>
                <a:gd name="T56" fmla="*/ 2147483646 w 129"/>
                <a:gd name="T57" fmla="*/ 2147483646 h 56"/>
                <a:gd name="T58" fmla="*/ 2147483646 w 129"/>
                <a:gd name="T59" fmla="*/ 2147483646 h 56"/>
                <a:gd name="T60" fmla="*/ 2147483646 w 129"/>
                <a:gd name="T61" fmla="*/ 2147483646 h 56"/>
                <a:gd name="T62" fmla="*/ 2147483646 w 129"/>
                <a:gd name="T63" fmla="*/ 2147483646 h 56"/>
                <a:gd name="T64" fmla="*/ 2147483646 w 129"/>
                <a:gd name="T65" fmla="*/ 2147483646 h 56"/>
                <a:gd name="T66" fmla="*/ 2147483646 w 129"/>
                <a:gd name="T67" fmla="*/ 2147483646 h 56"/>
                <a:gd name="T68" fmla="*/ 2147483646 w 129"/>
                <a:gd name="T69" fmla="*/ 2147483646 h 56"/>
                <a:gd name="T70" fmla="*/ 2147483646 w 129"/>
                <a:gd name="T71" fmla="*/ 2147483646 h 56"/>
                <a:gd name="T72" fmla="*/ 2147483646 w 129"/>
                <a:gd name="T73" fmla="*/ 2147483646 h 5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29" h="56">
                  <a:moveTo>
                    <a:pt x="3" y="44"/>
                  </a:moveTo>
                  <a:lnTo>
                    <a:pt x="1" y="42"/>
                  </a:lnTo>
                  <a:lnTo>
                    <a:pt x="1" y="40"/>
                  </a:lnTo>
                  <a:lnTo>
                    <a:pt x="0" y="37"/>
                  </a:lnTo>
                  <a:lnTo>
                    <a:pt x="1" y="33"/>
                  </a:lnTo>
                  <a:lnTo>
                    <a:pt x="2" y="25"/>
                  </a:lnTo>
                  <a:lnTo>
                    <a:pt x="3" y="18"/>
                  </a:lnTo>
                  <a:lnTo>
                    <a:pt x="9" y="13"/>
                  </a:lnTo>
                  <a:lnTo>
                    <a:pt x="16" y="9"/>
                  </a:lnTo>
                  <a:lnTo>
                    <a:pt x="21" y="6"/>
                  </a:lnTo>
                  <a:lnTo>
                    <a:pt x="27" y="5"/>
                  </a:lnTo>
                  <a:lnTo>
                    <a:pt x="39" y="3"/>
                  </a:lnTo>
                  <a:lnTo>
                    <a:pt x="57" y="0"/>
                  </a:lnTo>
                  <a:lnTo>
                    <a:pt x="60" y="5"/>
                  </a:lnTo>
                  <a:lnTo>
                    <a:pt x="64" y="8"/>
                  </a:lnTo>
                  <a:lnTo>
                    <a:pt x="69" y="11"/>
                  </a:lnTo>
                  <a:lnTo>
                    <a:pt x="73" y="14"/>
                  </a:lnTo>
                  <a:lnTo>
                    <a:pt x="83" y="18"/>
                  </a:lnTo>
                  <a:lnTo>
                    <a:pt x="93" y="21"/>
                  </a:lnTo>
                  <a:lnTo>
                    <a:pt x="103" y="25"/>
                  </a:lnTo>
                  <a:lnTo>
                    <a:pt x="113" y="29"/>
                  </a:lnTo>
                  <a:lnTo>
                    <a:pt x="117" y="32"/>
                  </a:lnTo>
                  <a:lnTo>
                    <a:pt x="121" y="35"/>
                  </a:lnTo>
                  <a:lnTo>
                    <a:pt x="126" y="38"/>
                  </a:lnTo>
                  <a:lnTo>
                    <a:pt x="129" y="44"/>
                  </a:lnTo>
                  <a:lnTo>
                    <a:pt x="119" y="48"/>
                  </a:lnTo>
                  <a:lnTo>
                    <a:pt x="109" y="51"/>
                  </a:lnTo>
                  <a:lnTo>
                    <a:pt x="99" y="53"/>
                  </a:lnTo>
                  <a:lnTo>
                    <a:pt x="90" y="54"/>
                  </a:lnTo>
                  <a:lnTo>
                    <a:pt x="70" y="56"/>
                  </a:lnTo>
                  <a:lnTo>
                    <a:pt x="49" y="56"/>
                  </a:lnTo>
                  <a:lnTo>
                    <a:pt x="40" y="55"/>
                  </a:lnTo>
                  <a:lnTo>
                    <a:pt x="31" y="54"/>
                  </a:lnTo>
                  <a:lnTo>
                    <a:pt x="23" y="52"/>
                  </a:lnTo>
                  <a:lnTo>
                    <a:pt x="16" y="50"/>
                  </a:lnTo>
                  <a:lnTo>
                    <a:pt x="6" y="46"/>
                  </a:lnTo>
                  <a:lnTo>
                    <a:pt x="3" y="44"/>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58" name="Freeform 357"/>
            <p:cNvSpPr>
              <a:spLocks/>
            </p:cNvSpPr>
            <p:nvPr/>
          </p:nvSpPr>
          <p:spPr bwMode="auto">
            <a:xfrm>
              <a:off x="8748670" y="2191040"/>
              <a:ext cx="14288" cy="57150"/>
            </a:xfrm>
            <a:custGeom>
              <a:avLst/>
              <a:gdLst>
                <a:gd name="T0" fmla="*/ 2147483646 w 41"/>
                <a:gd name="T1" fmla="*/ 2147483646 h 42"/>
                <a:gd name="T2" fmla="*/ 0 w 41"/>
                <a:gd name="T3" fmla="*/ 2147483646 h 42"/>
                <a:gd name="T4" fmla="*/ 0 w 41"/>
                <a:gd name="T5" fmla="*/ 2147483646 h 42"/>
                <a:gd name="T6" fmla="*/ 2147483646 w 41"/>
                <a:gd name="T7" fmla="*/ 2147483646 h 42"/>
                <a:gd name="T8" fmla="*/ 2147483646 w 41"/>
                <a:gd name="T9" fmla="*/ 2147483646 h 42"/>
                <a:gd name="T10" fmla="*/ 2147483646 w 41"/>
                <a:gd name="T11" fmla="*/ 2147483646 h 42"/>
                <a:gd name="T12" fmla="*/ 2147483646 w 41"/>
                <a:gd name="T13" fmla="*/ 0 h 42"/>
                <a:gd name="T14" fmla="*/ 2147483646 w 41"/>
                <a:gd name="T15" fmla="*/ 2147483646 h 42"/>
                <a:gd name="T16" fmla="*/ 2147483646 w 41"/>
                <a:gd name="T17" fmla="*/ 2147483646 h 42"/>
                <a:gd name="T18" fmla="*/ 2147483646 w 41"/>
                <a:gd name="T19" fmla="*/ 2147483646 h 4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1" h="42">
                  <a:moveTo>
                    <a:pt x="21" y="42"/>
                  </a:moveTo>
                  <a:lnTo>
                    <a:pt x="0" y="30"/>
                  </a:lnTo>
                  <a:lnTo>
                    <a:pt x="0" y="6"/>
                  </a:lnTo>
                  <a:lnTo>
                    <a:pt x="7" y="5"/>
                  </a:lnTo>
                  <a:lnTo>
                    <a:pt x="14" y="3"/>
                  </a:lnTo>
                  <a:lnTo>
                    <a:pt x="24" y="1"/>
                  </a:lnTo>
                  <a:lnTo>
                    <a:pt x="34" y="0"/>
                  </a:lnTo>
                  <a:lnTo>
                    <a:pt x="34" y="18"/>
                  </a:lnTo>
                  <a:lnTo>
                    <a:pt x="41" y="18"/>
                  </a:lnTo>
                  <a:lnTo>
                    <a:pt x="21" y="42"/>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59" name="Freeform 358"/>
            <p:cNvSpPr>
              <a:spLocks/>
            </p:cNvSpPr>
            <p:nvPr/>
          </p:nvSpPr>
          <p:spPr bwMode="auto">
            <a:xfrm>
              <a:off x="8897896" y="2303753"/>
              <a:ext cx="42863" cy="60325"/>
            </a:xfrm>
            <a:custGeom>
              <a:avLst/>
              <a:gdLst>
                <a:gd name="T0" fmla="*/ 2147483646 w 93"/>
                <a:gd name="T1" fmla="*/ 2147483646 h 39"/>
                <a:gd name="T2" fmla="*/ 2147483646 w 93"/>
                <a:gd name="T3" fmla="*/ 2147483646 h 39"/>
                <a:gd name="T4" fmla="*/ 2147483646 w 93"/>
                <a:gd name="T5" fmla="*/ 2147483646 h 39"/>
                <a:gd name="T6" fmla="*/ 2147483646 w 93"/>
                <a:gd name="T7" fmla="*/ 2147483646 h 39"/>
                <a:gd name="T8" fmla="*/ 2147483646 w 93"/>
                <a:gd name="T9" fmla="*/ 2147483646 h 39"/>
                <a:gd name="T10" fmla="*/ 2147483646 w 93"/>
                <a:gd name="T11" fmla="*/ 2147483646 h 39"/>
                <a:gd name="T12" fmla="*/ 2147483646 w 93"/>
                <a:gd name="T13" fmla="*/ 2147483646 h 39"/>
                <a:gd name="T14" fmla="*/ 2147483646 w 93"/>
                <a:gd name="T15" fmla="*/ 2147483646 h 39"/>
                <a:gd name="T16" fmla="*/ 2147483646 w 93"/>
                <a:gd name="T17" fmla="*/ 2147483646 h 39"/>
                <a:gd name="T18" fmla="*/ 2147483646 w 93"/>
                <a:gd name="T19" fmla="*/ 2147483646 h 39"/>
                <a:gd name="T20" fmla="*/ 2147483646 w 93"/>
                <a:gd name="T21" fmla="*/ 2147483646 h 39"/>
                <a:gd name="T22" fmla="*/ 2147483646 w 93"/>
                <a:gd name="T23" fmla="*/ 2147483646 h 39"/>
                <a:gd name="T24" fmla="*/ 2147483646 w 93"/>
                <a:gd name="T25" fmla="*/ 2147483646 h 39"/>
                <a:gd name="T26" fmla="*/ 2147483646 w 93"/>
                <a:gd name="T27" fmla="*/ 2147483646 h 39"/>
                <a:gd name="T28" fmla="*/ 2147483646 w 93"/>
                <a:gd name="T29" fmla="*/ 2147483646 h 39"/>
                <a:gd name="T30" fmla="*/ 0 w 93"/>
                <a:gd name="T31" fmla="*/ 2147483646 h 39"/>
                <a:gd name="T32" fmla="*/ 2147483646 w 93"/>
                <a:gd name="T33" fmla="*/ 2147483646 h 39"/>
                <a:gd name="T34" fmla="*/ 2147483646 w 93"/>
                <a:gd name="T35" fmla="*/ 0 h 39"/>
                <a:gd name="T36" fmla="*/ 2147483646 w 93"/>
                <a:gd name="T37" fmla="*/ 0 h 39"/>
                <a:gd name="T38" fmla="*/ 2147483646 w 93"/>
                <a:gd name="T39" fmla="*/ 2147483646 h 39"/>
                <a:gd name="T40" fmla="*/ 2147483646 w 93"/>
                <a:gd name="T41" fmla="*/ 2147483646 h 39"/>
                <a:gd name="T42" fmla="*/ 2147483646 w 93"/>
                <a:gd name="T43" fmla="*/ 2147483646 h 3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93" h="39">
                  <a:moveTo>
                    <a:pt x="60" y="9"/>
                  </a:moveTo>
                  <a:lnTo>
                    <a:pt x="67" y="18"/>
                  </a:lnTo>
                  <a:lnTo>
                    <a:pt x="77" y="28"/>
                  </a:lnTo>
                  <a:lnTo>
                    <a:pt x="81" y="33"/>
                  </a:lnTo>
                  <a:lnTo>
                    <a:pt x="86" y="36"/>
                  </a:lnTo>
                  <a:lnTo>
                    <a:pt x="90" y="38"/>
                  </a:lnTo>
                  <a:lnTo>
                    <a:pt x="93" y="39"/>
                  </a:lnTo>
                  <a:lnTo>
                    <a:pt x="60" y="39"/>
                  </a:lnTo>
                  <a:lnTo>
                    <a:pt x="50" y="36"/>
                  </a:lnTo>
                  <a:lnTo>
                    <a:pt x="43" y="32"/>
                  </a:lnTo>
                  <a:lnTo>
                    <a:pt x="36" y="28"/>
                  </a:lnTo>
                  <a:lnTo>
                    <a:pt x="30" y="23"/>
                  </a:lnTo>
                  <a:lnTo>
                    <a:pt x="24" y="18"/>
                  </a:lnTo>
                  <a:lnTo>
                    <a:pt x="16" y="13"/>
                  </a:lnTo>
                  <a:lnTo>
                    <a:pt x="9" y="7"/>
                  </a:lnTo>
                  <a:lnTo>
                    <a:pt x="0" y="3"/>
                  </a:lnTo>
                  <a:lnTo>
                    <a:pt x="11" y="1"/>
                  </a:lnTo>
                  <a:lnTo>
                    <a:pt x="20" y="0"/>
                  </a:lnTo>
                  <a:lnTo>
                    <a:pt x="26" y="0"/>
                  </a:lnTo>
                  <a:lnTo>
                    <a:pt x="33" y="1"/>
                  </a:lnTo>
                  <a:lnTo>
                    <a:pt x="44" y="4"/>
                  </a:lnTo>
                  <a:lnTo>
                    <a:pt x="60" y="9"/>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60" name="Freeform 359"/>
            <p:cNvSpPr>
              <a:spLocks/>
            </p:cNvSpPr>
            <p:nvPr/>
          </p:nvSpPr>
          <p:spPr bwMode="auto">
            <a:xfrm>
              <a:off x="8948695" y="2319627"/>
              <a:ext cx="19050" cy="58738"/>
            </a:xfrm>
            <a:custGeom>
              <a:avLst/>
              <a:gdLst>
                <a:gd name="T0" fmla="*/ 2147483646 w 39"/>
                <a:gd name="T1" fmla="*/ 2147483646 h 19"/>
                <a:gd name="T2" fmla="*/ 2147483646 w 39"/>
                <a:gd name="T3" fmla="*/ 2147483646 h 19"/>
                <a:gd name="T4" fmla="*/ 2147483646 w 39"/>
                <a:gd name="T5" fmla="*/ 2147483646 h 19"/>
                <a:gd name="T6" fmla="*/ 2147483646 w 39"/>
                <a:gd name="T7" fmla="*/ 2147483646 h 19"/>
                <a:gd name="T8" fmla="*/ 2147483646 w 39"/>
                <a:gd name="T9" fmla="*/ 2147483646 h 19"/>
                <a:gd name="T10" fmla="*/ 2147483646 w 39"/>
                <a:gd name="T11" fmla="*/ 2147483646 h 19"/>
                <a:gd name="T12" fmla="*/ 0 w 39"/>
                <a:gd name="T13" fmla="*/ 2147483646 h 19"/>
                <a:gd name="T14" fmla="*/ 0 w 39"/>
                <a:gd name="T15" fmla="*/ 0 h 19"/>
                <a:gd name="T16" fmla="*/ 2147483646 w 39"/>
                <a:gd name="T17" fmla="*/ 2147483646 h 19"/>
                <a:gd name="T18" fmla="*/ 2147483646 w 39"/>
                <a:gd name="T19" fmla="*/ 2147483646 h 19"/>
                <a:gd name="T20" fmla="*/ 2147483646 w 39"/>
                <a:gd name="T21" fmla="*/ 2147483646 h 19"/>
                <a:gd name="T22" fmla="*/ 2147483646 w 39"/>
                <a:gd name="T23" fmla="*/ 2147483646 h 1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9" h="19">
                  <a:moveTo>
                    <a:pt x="39" y="19"/>
                  </a:moveTo>
                  <a:lnTo>
                    <a:pt x="13" y="19"/>
                  </a:lnTo>
                  <a:lnTo>
                    <a:pt x="8" y="19"/>
                  </a:lnTo>
                  <a:lnTo>
                    <a:pt x="5" y="17"/>
                  </a:lnTo>
                  <a:lnTo>
                    <a:pt x="3" y="14"/>
                  </a:lnTo>
                  <a:lnTo>
                    <a:pt x="2" y="11"/>
                  </a:lnTo>
                  <a:lnTo>
                    <a:pt x="0" y="5"/>
                  </a:lnTo>
                  <a:lnTo>
                    <a:pt x="0" y="0"/>
                  </a:lnTo>
                  <a:lnTo>
                    <a:pt x="13" y="4"/>
                  </a:lnTo>
                  <a:lnTo>
                    <a:pt x="22" y="9"/>
                  </a:lnTo>
                  <a:lnTo>
                    <a:pt x="30" y="14"/>
                  </a:lnTo>
                  <a:lnTo>
                    <a:pt x="39" y="19"/>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61" name="Freeform 360"/>
            <p:cNvSpPr>
              <a:spLocks/>
            </p:cNvSpPr>
            <p:nvPr/>
          </p:nvSpPr>
          <p:spPr bwMode="auto">
            <a:xfrm>
              <a:off x="8813759" y="2446627"/>
              <a:ext cx="14287" cy="57150"/>
            </a:xfrm>
            <a:custGeom>
              <a:avLst/>
              <a:gdLst>
                <a:gd name="T0" fmla="*/ 0 w 26"/>
                <a:gd name="T1" fmla="*/ 2147483646 h 36"/>
                <a:gd name="T2" fmla="*/ 2147483646 w 26"/>
                <a:gd name="T3" fmla="*/ 2147483646 h 36"/>
                <a:gd name="T4" fmla="*/ 2147483646 w 26"/>
                <a:gd name="T5" fmla="*/ 2147483646 h 36"/>
                <a:gd name="T6" fmla="*/ 2147483646 w 26"/>
                <a:gd name="T7" fmla="*/ 2147483646 h 36"/>
                <a:gd name="T8" fmla="*/ 2147483646 w 26"/>
                <a:gd name="T9" fmla="*/ 0 h 36"/>
                <a:gd name="T10" fmla="*/ 2147483646 w 26"/>
                <a:gd name="T11" fmla="*/ 2147483646 h 36"/>
                <a:gd name="T12" fmla="*/ 2147483646 w 26"/>
                <a:gd name="T13" fmla="*/ 2147483646 h 36"/>
                <a:gd name="T14" fmla="*/ 2147483646 w 26"/>
                <a:gd name="T15" fmla="*/ 2147483646 h 36"/>
                <a:gd name="T16" fmla="*/ 2147483646 w 26"/>
                <a:gd name="T17" fmla="*/ 2147483646 h 36"/>
                <a:gd name="T18" fmla="*/ 2147483646 w 26"/>
                <a:gd name="T19" fmla="*/ 2147483646 h 36"/>
                <a:gd name="T20" fmla="*/ 2147483646 w 26"/>
                <a:gd name="T21" fmla="*/ 2147483646 h 36"/>
                <a:gd name="T22" fmla="*/ 2147483646 w 26"/>
                <a:gd name="T23" fmla="*/ 2147483646 h 36"/>
                <a:gd name="T24" fmla="*/ 2147483646 w 26"/>
                <a:gd name="T25" fmla="*/ 2147483646 h 36"/>
                <a:gd name="T26" fmla="*/ 2147483646 w 26"/>
                <a:gd name="T27" fmla="*/ 2147483646 h 36"/>
                <a:gd name="T28" fmla="*/ 0 w 26"/>
                <a:gd name="T29" fmla="*/ 2147483646 h 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6" h="36">
                  <a:moveTo>
                    <a:pt x="0" y="36"/>
                  </a:moveTo>
                  <a:lnTo>
                    <a:pt x="3" y="31"/>
                  </a:lnTo>
                  <a:lnTo>
                    <a:pt x="10" y="20"/>
                  </a:lnTo>
                  <a:lnTo>
                    <a:pt x="18" y="8"/>
                  </a:lnTo>
                  <a:lnTo>
                    <a:pt x="26" y="0"/>
                  </a:lnTo>
                  <a:lnTo>
                    <a:pt x="26" y="9"/>
                  </a:lnTo>
                  <a:lnTo>
                    <a:pt x="26" y="18"/>
                  </a:lnTo>
                  <a:lnTo>
                    <a:pt x="25" y="22"/>
                  </a:lnTo>
                  <a:lnTo>
                    <a:pt x="24" y="26"/>
                  </a:lnTo>
                  <a:lnTo>
                    <a:pt x="21" y="29"/>
                  </a:lnTo>
                  <a:lnTo>
                    <a:pt x="17" y="32"/>
                  </a:lnTo>
                  <a:lnTo>
                    <a:pt x="14" y="34"/>
                  </a:lnTo>
                  <a:lnTo>
                    <a:pt x="10" y="35"/>
                  </a:lnTo>
                  <a:lnTo>
                    <a:pt x="4" y="36"/>
                  </a:lnTo>
                  <a:lnTo>
                    <a:pt x="0" y="36"/>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62" name="Freeform 361"/>
            <p:cNvSpPr>
              <a:spLocks/>
            </p:cNvSpPr>
            <p:nvPr/>
          </p:nvSpPr>
          <p:spPr bwMode="auto">
            <a:xfrm>
              <a:off x="8824871" y="2475203"/>
              <a:ext cx="3175" cy="60325"/>
            </a:xfrm>
            <a:custGeom>
              <a:avLst/>
              <a:gdLst>
                <a:gd name="T0" fmla="*/ 0 w 6"/>
                <a:gd name="T1" fmla="*/ 2147483646 h 37"/>
                <a:gd name="T2" fmla="*/ 0 w 6"/>
                <a:gd name="T3" fmla="*/ 0 h 37"/>
                <a:gd name="T4" fmla="*/ 2147483646 w 6"/>
                <a:gd name="T5" fmla="*/ 0 h 37"/>
                <a:gd name="T6" fmla="*/ 2147483646 w 6"/>
                <a:gd name="T7" fmla="*/ 2147483646 h 37"/>
                <a:gd name="T8" fmla="*/ 0 w 6"/>
                <a:gd name="T9" fmla="*/ 2147483646 h 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 h="37">
                  <a:moveTo>
                    <a:pt x="0" y="37"/>
                  </a:moveTo>
                  <a:lnTo>
                    <a:pt x="0" y="0"/>
                  </a:lnTo>
                  <a:lnTo>
                    <a:pt x="6" y="0"/>
                  </a:lnTo>
                  <a:lnTo>
                    <a:pt x="6" y="31"/>
                  </a:lnTo>
                  <a:lnTo>
                    <a:pt x="0" y="37"/>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63" name="Freeform 362"/>
            <p:cNvSpPr>
              <a:spLocks/>
            </p:cNvSpPr>
            <p:nvPr/>
          </p:nvSpPr>
          <p:spPr bwMode="auto">
            <a:xfrm>
              <a:off x="8812171" y="2557753"/>
              <a:ext cx="9525" cy="55563"/>
            </a:xfrm>
            <a:custGeom>
              <a:avLst/>
              <a:gdLst>
                <a:gd name="T0" fmla="*/ 0 w 20"/>
                <a:gd name="T1" fmla="*/ 2147483646 h 43"/>
                <a:gd name="T2" fmla="*/ 0 w 20"/>
                <a:gd name="T3" fmla="*/ 2147483646 h 43"/>
                <a:gd name="T4" fmla="*/ 0 w 20"/>
                <a:gd name="T5" fmla="*/ 2147483646 h 43"/>
                <a:gd name="T6" fmla="*/ 2147483646 w 20"/>
                <a:gd name="T7" fmla="*/ 2147483646 h 43"/>
                <a:gd name="T8" fmla="*/ 2147483646 w 20"/>
                <a:gd name="T9" fmla="*/ 0 h 43"/>
                <a:gd name="T10" fmla="*/ 2147483646 w 20"/>
                <a:gd name="T11" fmla="*/ 2147483646 h 43"/>
                <a:gd name="T12" fmla="*/ 2147483646 w 20"/>
                <a:gd name="T13" fmla="*/ 2147483646 h 43"/>
                <a:gd name="T14" fmla="*/ 2147483646 w 20"/>
                <a:gd name="T15" fmla="*/ 2147483646 h 43"/>
                <a:gd name="T16" fmla="*/ 2147483646 w 20"/>
                <a:gd name="T17" fmla="*/ 2147483646 h 43"/>
                <a:gd name="T18" fmla="*/ 2147483646 w 20"/>
                <a:gd name="T19" fmla="*/ 2147483646 h 43"/>
                <a:gd name="T20" fmla="*/ 2147483646 w 20"/>
                <a:gd name="T21" fmla="*/ 2147483646 h 43"/>
                <a:gd name="T22" fmla="*/ 2147483646 w 20"/>
                <a:gd name="T23" fmla="*/ 2147483646 h 43"/>
                <a:gd name="T24" fmla="*/ 2147483646 w 20"/>
                <a:gd name="T25" fmla="*/ 2147483646 h 43"/>
                <a:gd name="T26" fmla="*/ 2147483646 w 20"/>
                <a:gd name="T27" fmla="*/ 2147483646 h 43"/>
                <a:gd name="T28" fmla="*/ 2147483646 w 20"/>
                <a:gd name="T29" fmla="*/ 2147483646 h 43"/>
                <a:gd name="T30" fmla="*/ 2147483646 w 20"/>
                <a:gd name="T31" fmla="*/ 2147483646 h 43"/>
                <a:gd name="T32" fmla="*/ 2147483646 w 20"/>
                <a:gd name="T33" fmla="*/ 2147483646 h 43"/>
                <a:gd name="T34" fmla="*/ 2147483646 w 20"/>
                <a:gd name="T35" fmla="*/ 2147483646 h 43"/>
                <a:gd name="T36" fmla="*/ 0 w 20"/>
                <a:gd name="T37" fmla="*/ 2147483646 h 43"/>
                <a:gd name="T38" fmla="*/ 0 w 20"/>
                <a:gd name="T39" fmla="*/ 2147483646 h 4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0" h="43">
                  <a:moveTo>
                    <a:pt x="0" y="31"/>
                  </a:moveTo>
                  <a:lnTo>
                    <a:pt x="0" y="25"/>
                  </a:lnTo>
                  <a:lnTo>
                    <a:pt x="0" y="18"/>
                  </a:lnTo>
                  <a:lnTo>
                    <a:pt x="2" y="9"/>
                  </a:lnTo>
                  <a:lnTo>
                    <a:pt x="7" y="0"/>
                  </a:lnTo>
                  <a:lnTo>
                    <a:pt x="11" y="7"/>
                  </a:lnTo>
                  <a:lnTo>
                    <a:pt x="16" y="12"/>
                  </a:lnTo>
                  <a:lnTo>
                    <a:pt x="17" y="14"/>
                  </a:lnTo>
                  <a:lnTo>
                    <a:pt x="19" y="18"/>
                  </a:lnTo>
                  <a:lnTo>
                    <a:pt x="19" y="21"/>
                  </a:lnTo>
                  <a:lnTo>
                    <a:pt x="20" y="25"/>
                  </a:lnTo>
                  <a:lnTo>
                    <a:pt x="19" y="27"/>
                  </a:lnTo>
                  <a:lnTo>
                    <a:pt x="18" y="30"/>
                  </a:lnTo>
                  <a:lnTo>
                    <a:pt x="16" y="33"/>
                  </a:lnTo>
                  <a:lnTo>
                    <a:pt x="12" y="36"/>
                  </a:lnTo>
                  <a:lnTo>
                    <a:pt x="9" y="39"/>
                  </a:lnTo>
                  <a:lnTo>
                    <a:pt x="6" y="41"/>
                  </a:lnTo>
                  <a:lnTo>
                    <a:pt x="2" y="42"/>
                  </a:lnTo>
                  <a:lnTo>
                    <a:pt x="0" y="43"/>
                  </a:lnTo>
                  <a:lnTo>
                    <a:pt x="0" y="31"/>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64" name="Freeform 363"/>
            <p:cNvSpPr>
              <a:spLocks/>
            </p:cNvSpPr>
            <p:nvPr/>
          </p:nvSpPr>
          <p:spPr bwMode="auto">
            <a:xfrm>
              <a:off x="8789945" y="2592677"/>
              <a:ext cx="0" cy="58738"/>
            </a:xfrm>
            <a:custGeom>
              <a:avLst/>
              <a:gdLst>
                <a:gd name="T0" fmla="*/ 2147483646 h 30"/>
                <a:gd name="T1" fmla="*/ 2147483646 h 30"/>
                <a:gd name="T2" fmla="*/ 2147483646 h 30"/>
                <a:gd name="T3" fmla="*/ 2147483646 h 30"/>
                <a:gd name="T4" fmla="*/ 0 h 30"/>
                <a:gd name="T5" fmla="*/ 0 60000 65536"/>
                <a:gd name="T6" fmla="*/ 0 60000 65536"/>
                <a:gd name="T7" fmla="*/ 0 60000 65536"/>
                <a:gd name="T8" fmla="*/ 0 60000 65536"/>
                <a:gd name="T9" fmla="*/ 0 60000 65536"/>
              </a:gdLst>
              <a:ahLst/>
              <a:cxnLst>
                <a:cxn ang="T5">
                  <a:pos x="0" y="T0"/>
                </a:cxn>
                <a:cxn ang="T6">
                  <a:pos x="0" y="T1"/>
                </a:cxn>
                <a:cxn ang="T7">
                  <a:pos x="0" y="T2"/>
                </a:cxn>
                <a:cxn ang="T8">
                  <a:pos x="0" y="T3"/>
                </a:cxn>
                <a:cxn ang="T9">
                  <a:pos x="0" y="T4"/>
                </a:cxn>
              </a:cxnLst>
              <a:rect l="0" t="0" r="r" b="b"/>
              <a:pathLst>
                <a:path h="30">
                  <a:moveTo>
                    <a:pt x="0" y="30"/>
                  </a:moveTo>
                  <a:lnTo>
                    <a:pt x="0" y="25"/>
                  </a:lnTo>
                  <a:lnTo>
                    <a:pt x="0" y="18"/>
                  </a:lnTo>
                  <a:lnTo>
                    <a:pt x="0" y="9"/>
                  </a:lnTo>
                  <a:lnTo>
                    <a:pt x="0"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65" name="Freeform 364"/>
            <p:cNvSpPr>
              <a:spLocks/>
            </p:cNvSpPr>
            <p:nvPr/>
          </p:nvSpPr>
          <p:spPr bwMode="auto">
            <a:xfrm>
              <a:off x="8789945" y="2592677"/>
              <a:ext cx="7938" cy="58738"/>
            </a:xfrm>
            <a:custGeom>
              <a:avLst/>
              <a:gdLst>
                <a:gd name="T0" fmla="*/ 0 w 20"/>
                <a:gd name="T1" fmla="*/ 0 h 24"/>
                <a:gd name="T2" fmla="*/ 2147483646 w 20"/>
                <a:gd name="T3" fmla="*/ 0 h 24"/>
                <a:gd name="T4" fmla="*/ 0 w 20"/>
                <a:gd name="T5" fmla="*/ 2147483646 h 24"/>
                <a:gd name="T6" fmla="*/ 0 60000 65536"/>
                <a:gd name="T7" fmla="*/ 0 60000 65536"/>
                <a:gd name="T8" fmla="*/ 0 60000 65536"/>
              </a:gdLst>
              <a:ahLst/>
              <a:cxnLst>
                <a:cxn ang="T6">
                  <a:pos x="T0" y="T1"/>
                </a:cxn>
                <a:cxn ang="T7">
                  <a:pos x="T2" y="T3"/>
                </a:cxn>
                <a:cxn ang="T8">
                  <a:pos x="T4" y="T5"/>
                </a:cxn>
              </a:cxnLst>
              <a:rect l="0" t="0" r="r" b="b"/>
              <a:pathLst>
                <a:path w="20" h="24">
                  <a:moveTo>
                    <a:pt x="0" y="0"/>
                  </a:moveTo>
                  <a:lnTo>
                    <a:pt x="20" y="0"/>
                  </a:lnTo>
                  <a:lnTo>
                    <a:pt x="0" y="24"/>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66" name="Freeform 365"/>
            <p:cNvSpPr>
              <a:spLocks/>
            </p:cNvSpPr>
            <p:nvPr/>
          </p:nvSpPr>
          <p:spPr bwMode="auto">
            <a:xfrm>
              <a:off x="8543883" y="2179928"/>
              <a:ext cx="17462" cy="60325"/>
            </a:xfrm>
            <a:custGeom>
              <a:avLst/>
              <a:gdLst>
                <a:gd name="T0" fmla="*/ 0 w 46"/>
                <a:gd name="T1" fmla="*/ 0 h 19"/>
                <a:gd name="T2" fmla="*/ 2147483646 w 46"/>
                <a:gd name="T3" fmla="*/ 2147483646 h 19"/>
                <a:gd name="T4" fmla="*/ 2147483646 w 46"/>
                <a:gd name="T5" fmla="*/ 2147483646 h 19"/>
                <a:gd name="T6" fmla="*/ 2147483646 w 46"/>
                <a:gd name="T7" fmla="*/ 2147483646 h 19"/>
                <a:gd name="T8" fmla="*/ 2147483646 w 46"/>
                <a:gd name="T9" fmla="*/ 2147483646 h 19"/>
                <a:gd name="T10" fmla="*/ 2147483646 w 46"/>
                <a:gd name="T11" fmla="*/ 2147483646 h 19"/>
                <a:gd name="T12" fmla="*/ 2147483646 w 46"/>
                <a:gd name="T13" fmla="*/ 2147483646 h 19"/>
                <a:gd name="T14" fmla="*/ 2147483646 w 46"/>
                <a:gd name="T15" fmla="*/ 2147483646 h 19"/>
                <a:gd name="T16" fmla="*/ 2147483646 w 46"/>
                <a:gd name="T17" fmla="*/ 2147483646 h 19"/>
                <a:gd name="T18" fmla="*/ 2147483646 w 46"/>
                <a:gd name="T19" fmla="*/ 2147483646 h 19"/>
                <a:gd name="T20" fmla="*/ 2147483646 w 46"/>
                <a:gd name="T21" fmla="*/ 2147483646 h 19"/>
                <a:gd name="T22" fmla="*/ 2147483646 w 46"/>
                <a:gd name="T23" fmla="*/ 2147483646 h 19"/>
                <a:gd name="T24" fmla="*/ 2147483646 w 46"/>
                <a:gd name="T25" fmla="*/ 2147483646 h 19"/>
                <a:gd name="T26" fmla="*/ 2147483646 w 46"/>
                <a:gd name="T27" fmla="*/ 2147483646 h 19"/>
                <a:gd name="T28" fmla="*/ 2147483646 w 46"/>
                <a:gd name="T29" fmla="*/ 2147483646 h 19"/>
                <a:gd name="T30" fmla="*/ 2147483646 w 46"/>
                <a:gd name="T31" fmla="*/ 2147483646 h 19"/>
                <a:gd name="T32" fmla="*/ 0 w 46"/>
                <a:gd name="T33" fmla="*/ 0 h 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6" h="19">
                  <a:moveTo>
                    <a:pt x="0" y="0"/>
                  </a:moveTo>
                  <a:lnTo>
                    <a:pt x="9" y="3"/>
                  </a:lnTo>
                  <a:lnTo>
                    <a:pt x="14" y="5"/>
                  </a:lnTo>
                  <a:lnTo>
                    <a:pt x="19" y="8"/>
                  </a:lnTo>
                  <a:lnTo>
                    <a:pt x="23" y="10"/>
                  </a:lnTo>
                  <a:lnTo>
                    <a:pt x="26" y="12"/>
                  </a:lnTo>
                  <a:lnTo>
                    <a:pt x="32" y="14"/>
                  </a:lnTo>
                  <a:lnTo>
                    <a:pt x="37" y="17"/>
                  </a:lnTo>
                  <a:lnTo>
                    <a:pt x="46" y="19"/>
                  </a:lnTo>
                  <a:lnTo>
                    <a:pt x="33" y="19"/>
                  </a:lnTo>
                  <a:lnTo>
                    <a:pt x="24" y="19"/>
                  </a:lnTo>
                  <a:lnTo>
                    <a:pt x="18" y="18"/>
                  </a:lnTo>
                  <a:lnTo>
                    <a:pt x="13" y="17"/>
                  </a:lnTo>
                  <a:lnTo>
                    <a:pt x="10" y="14"/>
                  </a:lnTo>
                  <a:lnTo>
                    <a:pt x="7" y="11"/>
                  </a:lnTo>
                  <a:lnTo>
                    <a:pt x="4" y="7"/>
                  </a:lnTo>
                  <a:lnTo>
                    <a:pt x="0"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67" name="Freeform 366"/>
            <p:cNvSpPr>
              <a:spLocks/>
            </p:cNvSpPr>
            <p:nvPr/>
          </p:nvSpPr>
          <p:spPr bwMode="auto">
            <a:xfrm>
              <a:off x="5859421" y="2319627"/>
              <a:ext cx="47625" cy="58738"/>
            </a:xfrm>
            <a:custGeom>
              <a:avLst/>
              <a:gdLst>
                <a:gd name="T0" fmla="*/ 2147483646 w 100"/>
                <a:gd name="T1" fmla="*/ 0 h 55"/>
                <a:gd name="T2" fmla="*/ 2147483646 w 100"/>
                <a:gd name="T3" fmla="*/ 2147483646 h 55"/>
                <a:gd name="T4" fmla="*/ 2147483646 w 100"/>
                <a:gd name="T5" fmla="*/ 2147483646 h 55"/>
                <a:gd name="T6" fmla="*/ 2147483646 w 100"/>
                <a:gd name="T7" fmla="*/ 2147483646 h 55"/>
                <a:gd name="T8" fmla="*/ 0 w 100"/>
                <a:gd name="T9" fmla="*/ 2147483646 h 55"/>
                <a:gd name="T10" fmla="*/ 2147483646 w 100"/>
                <a:gd name="T11" fmla="*/ 2147483646 h 55"/>
                <a:gd name="T12" fmla="*/ 2147483646 w 100"/>
                <a:gd name="T13" fmla="*/ 2147483646 h 55"/>
                <a:gd name="T14" fmla="*/ 2147483646 w 100"/>
                <a:gd name="T15" fmla="*/ 2147483646 h 55"/>
                <a:gd name="T16" fmla="*/ 2147483646 w 100"/>
                <a:gd name="T17" fmla="*/ 2147483646 h 55"/>
                <a:gd name="T18" fmla="*/ 2147483646 w 100"/>
                <a:gd name="T19" fmla="*/ 2147483646 h 55"/>
                <a:gd name="T20" fmla="*/ 2147483646 w 100"/>
                <a:gd name="T21" fmla="*/ 0 h 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00" h="55">
                  <a:moveTo>
                    <a:pt x="33" y="0"/>
                  </a:moveTo>
                  <a:lnTo>
                    <a:pt x="100" y="12"/>
                  </a:lnTo>
                  <a:lnTo>
                    <a:pt x="100" y="55"/>
                  </a:lnTo>
                  <a:lnTo>
                    <a:pt x="13" y="55"/>
                  </a:lnTo>
                  <a:lnTo>
                    <a:pt x="0" y="43"/>
                  </a:lnTo>
                  <a:lnTo>
                    <a:pt x="1" y="38"/>
                  </a:lnTo>
                  <a:lnTo>
                    <a:pt x="4" y="32"/>
                  </a:lnTo>
                  <a:lnTo>
                    <a:pt x="10" y="25"/>
                  </a:lnTo>
                  <a:lnTo>
                    <a:pt x="16" y="18"/>
                  </a:lnTo>
                  <a:lnTo>
                    <a:pt x="27" y="5"/>
                  </a:lnTo>
                  <a:lnTo>
                    <a:pt x="33"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68" name="Freeform 367"/>
            <p:cNvSpPr>
              <a:spLocks/>
            </p:cNvSpPr>
            <p:nvPr/>
          </p:nvSpPr>
          <p:spPr bwMode="auto">
            <a:xfrm>
              <a:off x="6308683" y="1911641"/>
              <a:ext cx="42862" cy="58737"/>
            </a:xfrm>
            <a:custGeom>
              <a:avLst/>
              <a:gdLst>
                <a:gd name="T0" fmla="*/ 2147483646 w 99"/>
                <a:gd name="T1" fmla="*/ 2147483646 h 51"/>
                <a:gd name="T2" fmla="*/ 2147483646 w 99"/>
                <a:gd name="T3" fmla="*/ 2147483646 h 51"/>
                <a:gd name="T4" fmla="*/ 2147483646 w 99"/>
                <a:gd name="T5" fmla="*/ 0 h 51"/>
                <a:gd name="T6" fmla="*/ 2147483646 w 99"/>
                <a:gd name="T7" fmla="*/ 0 h 51"/>
                <a:gd name="T8" fmla="*/ 2147483646 w 99"/>
                <a:gd name="T9" fmla="*/ 2147483646 h 51"/>
                <a:gd name="T10" fmla="*/ 2147483646 w 99"/>
                <a:gd name="T11" fmla="*/ 2147483646 h 51"/>
                <a:gd name="T12" fmla="*/ 2147483646 w 99"/>
                <a:gd name="T13" fmla="*/ 2147483646 h 51"/>
                <a:gd name="T14" fmla="*/ 2147483646 w 99"/>
                <a:gd name="T15" fmla="*/ 2147483646 h 51"/>
                <a:gd name="T16" fmla="*/ 2147483646 w 99"/>
                <a:gd name="T17" fmla="*/ 2147483646 h 51"/>
                <a:gd name="T18" fmla="*/ 2147483646 w 99"/>
                <a:gd name="T19" fmla="*/ 2147483646 h 51"/>
                <a:gd name="T20" fmla="*/ 2147483646 w 99"/>
                <a:gd name="T21" fmla="*/ 2147483646 h 51"/>
                <a:gd name="T22" fmla="*/ 2147483646 w 99"/>
                <a:gd name="T23" fmla="*/ 2147483646 h 51"/>
                <a:gd name="T24" fmla="*/ 2147483646 w 99"/>
                <a:gd name="T25" fmla="*/ 2147483646 h 51"/>
                <a:gd name="T26" fmla="*/ 2147483646 w 99"/>
                <a:gd name="T27" fmla="*/ 2147483646 h 51"/>
                <a:gd name="T28" fmla="*/ 2147483646 w 99"/>
                <a:gd name="T29" fmla="*/ 2147483646 h 51"/>
                <a:gd name="T30" fmla="*/ 2147483646 w 99"/>
                <a:gd name="T31" fmla="*/ 2147483646 h 51"/>
                <a:gd name="T32" fmla="*/ 2147483646 w 99"/>
                <a:gd name="T33" fmla="*/ 2147483646 h 51"/>
                <a:gd name="T34" fmla="*/ 2147483646 w 99"/>
                <a:gd name="T35" fmla="*/ 2147483646 h 51"/>
                <a:gd name="T36" fmla="*/ 2147483646 w 99"/>
                <a:gd name="T37" fmla="*/ 2147483646 h 51"/>
                <a:gd name="T38" fmla="*/ 2147483646 w 99"/>
                <a:gd name="T39" fmla="*/ 2147483646 h 51"/>
                <a:gd name="T40" fmla="*/ 2147483646 w 99"/>
                <a:gd name="T41" fmla="*/ 2147483646 h 51"/>
                <a:gd name="T42" fmla="*/ 2147483646 w 99"/>
                <a:gd name="T43" fmla="*/ 2147483646 h 51"/>
                <a:gd name="T44" fmla="*/ 2147483646 w 99"/>
                <a:gd name="T45" fmla="*/ 2147483646 h 51"/>
                <a:gd name="T46" fmla="*/ 2147483646 w 99"/>
                <a:gd name="T47" fmla="*/ 2147483646 h 51"/>
                <a:gd name="T48" fmla="*/ 2147483646 w 99"/>
                <a:gd name="T49" fmla="*/ 2147483646 h 51"/>
                <a:gd name="T50" fmla="*/ 2147483646 w 99"/>
                <a:gd name="T51" fmla="*/ 2147483646 h 51"/>
                <a:gd name="T52" fmla="*/ 2147483646 w 99"/>
                <a:gd name="T53" fmla="*/ 2147483646 h 51"/>
                <a:gd name="T54" fmla="*/ 0 w 99"/>
                <a:gd name="T55" fmla="*/ 2147483646 h 51"/>
                <a:gd name="T56" fmla="*/ 2147483646 w 99"/>
                <a:gd name="T57" fmla="*/ 2147483646 h 51"/>
                <a:gd name="T58" fmla="*/ 2147483646 w 99"/>
                <a:gd name="T59" fmla="*/ 2147483646 h 51"/>
                <a:gd name="T60" fmla="*/ 2147483646 w 99"/>
                <a:gd name="T61" fmla="*/ 2147483646 h 51"/>
                <a:gd name="T62" fmla="*/ 2147483646 w 99"/>
                <a:gd name="T63" fmla="*/ 2147483646 h 51"/>
                <a:gd name="T64" fmla="*/ 2147483646 w 99"/>
                <a:gd name="T65" fmla="*/ 2147483646 h 51"/>
                <a:gd name="T66" fmla="*/ 2147483646 w 99"/>
                <a:gd name="T67" fmla="*/ 2147483646 h 51"/>
                <a:gd name="T68" fmla="*/ 2147483646 w 99"/>
                <a:gd name="T69" fmla="*/ 2147483646 h 51"/>
                <a:gd name="T70" fmla="*/ 2147483646 w 99"/>
                <a:gd name="T71" fmla="*/ 2147483646 h 51"/>
                <a:gd name="T72" fmla="*/ 2147483646 w 99"/>
                <a:gd name="T73" fmla="*/ 2147483646 h 51"/>
                <a:gd name="T74" fmla="*/ 2147483646 w 99"/>
                <a:gd name="T75" fmla="*/ 2147483646 h 51"/>
                <a:gd name="T76" fmla="*/ 2147483646 w 99"/>
                <a:gd name="T77" fmla="*/ 2147483646 h 5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99" h="51">
                  <a:moveTo>
                    <a:pt x="53" y="2"/>
                  </a:moveTo>
                  <a:lnTo>
                    <a:pt x="58" y="1"/>
                  </a:lnTo>
                  <a:lnTo>
                    <a:pt x="62" y="0"/>
                  </a:lnTo>
                  <a:lnTo>
                    <a:pt x="65" y="0"/>
                  </a:lnTo>
                  <a:lnTo>
                    <a:pt x="69" y="1"/>
                  </a:lnTo>
                  <a:lnTo>
                    <a:pt x="74" y="5"/>
                  </a:lnTo>
                  <a:lnTo>
                    <a:pt x="79" y="11"/>
                  </a:lnTo>
                  <a:lnTo>
                    <a:pt x="83" y="18"/>
                  </a:lnTo>
                  <a:lnTo>
                    <a:pt x="87" y="25"/>
                  </a:lnTo>
                  <a:lnTo>
                    <a:pt x="91" y="28"/>
                  </a:lnTo>
                  <a:lnTo>
                    <a:pt x="93" y="30"/>
                  </a:lnTo>
                  <a:lnTo>
                    <a:pt x="96" y="32"/>
                  </a:lnTo>
                  <a:lnTo>
                    <a:pt x="99" y="34"/>
                  </a:lnTo>
                  <a:lnTo>
                    <a:pt x="99" y="37"/>
                  </a:lnTo>
                  <a:lnTo>
                    <a:pt x="97" y="40"/>
                  </a:lnTo>
                  <a:lnTo>
                    <a:pt x="95" y="43"/>
                  </a:lnTo>
                  <a:lnTo>
                    <a:pt x="91" y="45"/>
                  </a:lnTo>
                  <a:lnTo>
                    <a:pt x="86" y="47"/>
                  </a:lnTo>
                  <a:lnTo>
                    <a:pt x="81" y="48"/>
                  </a:lnTo>
                  <a:lnTo>
                    <a:pt x="74" y="50"/>
                  </a:lnTo>
                  <a:lnTo>
                    <a:pt x="68" y="50"/>
                  </a:lnTo>
                  <a:lnTo>
                    <a:pt x="52" y="51"/>
                  </a:lnTo>
                  <a:lnTo>
                    <a:pt x="36" y="49"/>
                  </a:lnTo>
                  <a:lnTo>
                    <a:pt x="27" y="48"/>
                  </a:lnTo>
                  <a:lnTo>
                    <a:pt x="18" y="45"/>
                  </a:lnTo>
                  <a:lnTo>
                    <a:pt x="9" y="43"/>
                  </a:lnTo>
                  <a:lnTo>
                    <a:pt x="1" y="40"/>
                  </a:lnTo>
                  <a:lnTo>
                    <a:pt x="0" y="39"/>
                  </a:lnTo>
                  <a:lnTo>
                    <a:pt x="1" y="37"/>
                  </a:lnTo>
                  <a:lnTo>
                    <a:pt x="3" y="35"/>
                  </a:lnTo>
                  <a:lnTo>
                    <a:pt x="6" y="33"/>
                  </a:lnTo>
                  <a:lnTo>
                    <a:pt x="14" y="29"/>
                  </a:lnTo>
                  <a:lnTo>
                    <a:pt x="25" y="24"/>
                  </a:lnTo>
                  <a:lnTo>
                    <a:pt x="35" y="19"/>
                  </a:lnTo>
                  <a:lnTo>
                    <a:pt x="45" y="12"/>
                  </a:lnTo>
                  <a:lnTo>
                    <a:pt x="48" y="10"/>
                  </a:lnTo>
                  <a:lnTo>
                    <a:pt x="51" y="7"/>
                  </a:lnTo>
                  <a:lnTo>
                    <a:pt x="52" y="5"/>
                  </a:lnTo>
                  <a:lnTo>
                    <a:pt x="53" y="2"/>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69" name="Freeform 368"/>
            <p:cNvSpPr>
              <a:spLocks/>
            </p:cNvSpPr>
            <p:nvPr/>
          </p:nvSpPr>
          <p:spPr bwMode="auto">
            <a:xfrm>
              <a:off x="6343608" y="1724315"/>
              <a:ext cx="228600" cy="163512"/>
            </a:xfrm>
            <a:custGeom>
              <a:avLst/>
              <a:gdLst>
                <a:gd name="T0" fmla="*/ 2147483646 w 525"/>
                <a:gd name="T1" fmla="*/ 2147483646 h 311"/>
                <a:gd name="T2" fmla="*/ 2147483646 w 525"/>
                <a:gd name="T3" fmla="*/ 2147483646 h 311"/>
                <a:gd name="T4" fmla="*/ 2147483646 w 525"/>
                <a:gd name="T5" fmla="*/ 2147483646 h 311"/>
                <a:gd name="T6" fmla="*/ 2147483646 w 525"/>
                <a:gd name="T7" fmla="*/ 2147483646 h 311"/>
                <a:gd name="T8" fmla="*/ 2147483646 w 525"/>
                <a:gd name="T9" fmla="*/ 2147483646 h 311"/>
                <a:gd name="T10" fmla="*/ 2147483646 w 525"/>
                <a:gd name="T11" fmla="*/ 2147483646 h 311"/>
                <a:gd name="T12" fmla="*/ 2147483646 w 525"/>
                <a:gd name="T13" fmla="*/ 2147483646 h 311"/>
                <a:gd name="T14" fmla="*/ 2147483646 w 525"/>
                <a:gd name="T15" fmla="*/ 2147483646 h 311"/>
                <a:gd name="T16" fmla="*/ 2147483646 w 525"/>
                <a:gd name="T17" fmla="*/ 2147483646 h 311"/>
                <a:gd name="T18" fmla="*/ 2147483646 w 525"/>
                <a:gd name="T19" fmla="*/ 2147483646 h 311"/>
                <a:gd name="T20" fmla="*/ 2147483646 w 525"/>
                <a:gd name="T21" fmla="*/ 2147483646 h 311"/>
                <a:gd name="T22" fmla="*/ 2147483646 w 525"/>
                <a:gd name="T23" fmla="*/ 2147483646 h 311"/>
                <a:gd name="T24" fmla="*/ 2147483646 w 525"/>
                <a:gd name="T25" fmla="*/ 2147483646 h 311"/>
                <a:gd name="T26" fmla="*/ 2147483646 w 525"/>
                <a:gd name="T27" fmla="*/ 2147483646 h 311"/>
                <a:gd name="T28" fmla="*/ 2147483646 w 525"/>
                <a:gd name="T29" fmla="*/ 2147483646 h 311"/>
                <a:gd name="T30" fmla="*/ 2147483646 w 525"/>
                <a:gd name="T31" fmla="*/ 2147483646 h 311"/>
                <a:gd name="T32" fmla="*/ 2147483646 w 525"/>
                <a:gd name="T33" fmla="*/ 2147483646 h 311"/>
                <a:gd name="T34" fmla="*/ 2147483646 w 525"/>
                <a:gd name="T35" fmla="*/ 2147483646 h 311"/>
                <a:gd name="T36" fmla="*/ 2147483646 w 525"/>
                <a:gd name="T37" fmla="*/ 2147483646 h 311"/>
                <a:gd name="T38" fmla="*/ 2147483646 w 525"/>
                <a:gd name="T39" fmla="*/ 2147483646 h 311"/>
                <a:gd name="T40" fmla="*/ 2147483646 w 525"/>
                <a:gd name="T41" fmla="*/ 2147483646 h 311"/>
                <a:gd name="T42" fmla="*/ 2147483646 w 525"/>
                <a:gd name="T43" fmla="*/ 2147483646 h 311"/>
                <a:gd name="T44" fmla="*/ 2147483646 w 525"/>
                <a:gd name="T45" fmla="*/ 2147483646 h 311"/>
                <a:gd name="T46" fmla="*/ 2147483646 w 525"/>
                <a:gd name="T47" fmla="*/ 2147483646 h 311"/>
                <a:gd name="T48" fmla="*/ 2147483646 w 525"/>
                <a:gd name="T49" fmla="*/ 2147483646 h 311"/>
                <a:gd name="T50" fmla="*/ 2147483646 w 525"/>
                <a:gd name="T51" fmla="*/ 2147483646 h 311"/>
                <a:gd name="T52" fmla="*/ 2147483646 w 525"/>
                <a:gd name="T53" fmla="*/ 2147483646 h 311"/>
                <a:gd name="T54" fmla="*/ 2147483646 w 525"/>
                <a:gd name="T55" fmla="*/ 2147483646 h 311"/>
                <a:gd name="T56" fmla="*/ 2147483646 w 525"/>
                <a:gd name="T57" fmla="*/ 2147483646 h 311"/>
                <a:gd name="T58" fmla="*/ 2147483646 w 525"/>
                <a:gd name="T59" fmla="*/ 2147483646 h 311"/>
                <a:gd name="T60" fmla="*/ 2147483646 w 525"/>
                <a:gd name="T61" fmla="*/ 2147483646 h 311"/>
                <a:gd name="T62" fmla="*/ 2147483646 w 525"/>
                <a:gd name="T63" fmla="*/ 2147483646 h 311"/>
                <a:gd name="T64" fmla="*/ 2147483646 w 525"/>
                <a:gd name="T65" fmla="*/ 2147483646 h 311"/>
                <a:gd name="T66" fmla="*/ 2147483646 w 525"/>
                <a:gd name="T67" fmla="*/ 2147483646 h 311"/>
                <a:gd name="T68" fmla="*/ 2147483646 w 525"/>
                <a:gd name="T69" fmla="*/ 2147483646 h 311"/>
                <a:gd name="T70" fmla="*/ 2147483646 w 525"/>
                <a:gd name="T71" fmla="*/ 2147483646 h 311"/>
                <a:gd name="T72" fmla="*/ 2147483646 w 525"/>
                <a:gd name="T73" fmla="*/ 2147483646 h 311"/>
                <a:gd name="T74" fmla="*/ 2147483646 w 525"/>
                <a:gd name="T75" fmla="*/ 2147483646 h 311"/>
                <a:gd name="T76" fmla="*/ 0 w 525"/>
                <a:gd name="T77" fmla="*/ 2147483646 h 311"/>
                <a:gd name="T78" fmla="*/ 2147483646 w 525"/>
                <a:gd name="T79" fmla="*/ 2147483646 h 311"/>
                <a:gd name="T80" fmla="*/ 2147483646 w 525"/>
                <a:gd name="T81" fmla="*/ 2147483646 h 311"/>
                <a:gd name="T82" fmla="*/ 2147483646 w 525"/>
                <a:gd name="T83" fmla="*/ 2147483646 h 311"/>
                <a:gd name="T84" fmla="*/ 2147483646 w 525"/>
                <a:gd name="T85" fmla="*/ 2147483646 h 311"/>
                <a:gd name="T86" fmla="*/ 2147483646 w 525"/>
                <a:gd name="T87" fmla="*/ 2147483646 h 311"/>
                <a:gd name="T88" fmla="*/ 2147483646 w 525"/>
                <a:gd name="T89" fmla="*/ 2147483646 h 311"/>
                <a:gd name="T90" fmla="*/ 2147483646 w 525"/>
                <a:gd name="T91" fmla="*/ 2147483646 h 311"/>
                <a:gd name="T92" fmla="*/ 2147483646 w 525"/>
                <a:gd name="T93" fmla="*/ 2147483646 h 311"/>
                <a:gd name="T94" fmla="*/ 2147483646 w 525"/>
                <a:gd name="T95" fmla="*/ 2147483646 h 311"/>
                <a:gd name="T96" fmla="*/ 2147483646 w 525"/>
                <a:gd name="T97" fmla="*/ 2147483646 h 311"/>
                <a:gd name="T98" fmla="*/ 2147483646 w 525"/>
                <a:gd name="T99" fmla="*/ 2147483646 h 311"/>
                <a:gd name="T100" fmla="*/ 2147483646 w 525"/>
                <a:gd name="T101" fmla="*/ 2147483646 h 311"/>
                <a:gd name="T102" fmla="*/ 2147483646 w 525"/>
                <a:gd name="T103" fmla="*/ 2147483646 h 311"/>
                <a:gd name="T104" fmla="*/ 2147483646 w 525"/>
                <a:gd name="T105" fmla="*/ 2147483646 h 311"/>
                <a:gd name="T106" fmla="*/ 2147483646 w 525"/>
                <a:gd name="T107" fmla="*/ 2147483646 h 311"/>
                <a:gd name="T108" fmla="*/ 2147483646 w 525"/>
                <a:gd name="T109" fmla="*/ 2147483646 h 311"/>
                <a:gd name="T110" fmla="*/ 2147483646 w 525"/>
                <a:gd name="T111" fmla="*/ 2147483646 h 311"/>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25" h="311">
                  <a:moveTo>
                    <a:pt x="273" y="31"/>
                  </a:moveTo>
                  <a:lnTo>
                    <a:pt x="307" y="31"/>
                  </a:lnTo>
                  <a:lnTo>
                    <a:pt x="315" y="27"/>
                  </a:lnTo>
                  <a:lnTo>
                    <a:pt x="324" y="24"/>
                  </a:lnTo>
                  <a:lnTo>
                    <a:pt x="333" y="22"/>
                  </a:lnTo>
                  <a:lnTo>
                    <a:pt x="342" y="21"/>
                  </a:lnTo>
                  <a:lnTo>
                    <a:pt x="359" y="20"/>
                  </a:lnTo>
                  <a:lnTo>
                    <a:pt x="377" y="20"/>
                  </a:lnTo>
                  <a:lnTo>
                    <a:pt x="385" y="20"/>
                  </a:lnTo>
                  <a:lnTo>
                    <a:pt x="393" y="20"/>
                  </a:lnTo>
                  <a:lnTo>
                    <a:pt x="401" y="19"/>
                  </a:lnTo>
                  <a:lnTo>
                    <a:pt x="408" y="17"/>
                  </a:lnTo>
                  <a:lnTo>
                    <a:pt x="415" y="15"/>
                  </a:lnTo>
                  <a:lnTo>
                    <a:pt x="421" y="11"/>
                  </a:lnTo>
                  <a:lnTo>
                    <a:pt x="427" y="7"/>
                  </a:lnTo>
                  <a:lnTo>
                    <a:pt x="433" y="0"/>
                  </a:lnTo>
                  <a:lnTo>
                    <a:pt x="512" y="0"/>
                  </a:lnTo>
                  <a:lnTo>
                    <a:pt x="514" y="6"/>
                  </a:lnTo>
                  <a:lnTo>
                    <a:pt x="519" y="12"/>
                  </a:lnTo>
                  <a:lnTo>
                    <a:pt x="523" y="17"/>
                  </a:lnTo>
                  <a:lnTo>
                    <a:pt x="525" y="19"/>
                  </a:lnTo>
                  <a:lnTo>
                    <a:pt x="511" y="26"/>
                  </a:lnTo>
                  <a:lnTo>
                    <a:pt x="491" y="36"/>
                  </a:lnTo>
                  <a:lnTo>
                    <a:pt x="468" y="47"/>
                  </a:lnTo>
                  <a:lnTo>
                    <a:pt x="443" y="57"/>
                  </a:lnTo>
                  <a:lnTo>
                    <a:pt x="418" y="66"/>
                  </a:lnTo>
                  <a:lnTo>
                    <a:pt x="392" y="73"/>
                  </a:lnTo>
                  <a:lnTo>
                    <a:pt x="379" y="76"/>
                  </a:lnTo>
                  <a:lnTo>
                    <a:pt x="368" y="78"/>
                  </a:lnTo>
                  <a:lnTo>
                    <a:pt x="356" y="80"/>
                  </a:lnTo>
                  <a:lnTo>
                    <a:pt x="346" y="80"/>
                  </a:lnTo>
                  <a:lnTo>
                    <a:pt x="333" y="81"/>
                  </a:lnTo>
                  <a:lnTo>
                    <a:pt x="321" y="83"/>
                  </a:lnTo>
                  <a:lnTo>
                    <a:pt x="309" y="86"/>
                  </a:lnTo>
                  <a:lnTo>
                    <a:pt x="299" y="90"/>
                  </a:lnTo>
                  <a:lnTo>
                    <a:pt x="279" y="101"/>
                  </a:lnTo>
                  <a:lnTo>
                    <a:pt x="262" y="111"/>
                  </a:lnTo>
                  <a:lnTo>
                    <a:pt x="253" y="116"/>
                  </a:lnTo>
                  <a:lnTo>
                    <a:pt x="244" y="121"/>
                  </a:lnTo>
                  <a:lnTo>
                    <a:pt x="235" y="124"/>
                  </a:lnTo>
                  <a:lnTo>
                    <a:pt x="226" y="127"/>
                  </a:lnTo>
                  <a:lnTo>
                    <a:pt x="218" y="129"/>
                  </a:lnTo>
                  <a:lnTo>
                    <a:pt x="208" y="129"/>
                  </a:lnTo>
                  <a:lnTo>
                    <a:pt x="198" y="127"/>
                  </a:lnTo>
                  <a:lnTo>
                    <a:pt x="187" y="123"/>
                  </a:lnTo>
                  <a:lnTo>
                    <a:pt x="186" y="128"/>
                  </a:lnTo>
                  <a:lnTo>
                    <a:pt x="183" y="133"/>
                  </a:lnTo>
                  <a:lnTo>
                    <a:pt x="178" y="137"/>
                  </a:lnTo>
                  <a:lnTo>
                    <a:pt x="174" y="142"/>
                  </a:lnTo>
                  <a:lnTo>
                    <a:pt x="174" y="144"/>
                  </a:lnTo>
                  <a:lnTo>
                    <a:pt x="175" y="145"/>
                  </a:lnTo>
                  <a:lnTo>
                    <a:pt x="177" y="146"/>
                  </a:lnTo>
                  <a:lnTo>
                    <a:pt x="180" y="147"/>
                  </a:lnTo>
                  <a:lnTo>
                    <a:pt x="185" y="148"/>
                  </a:lnTo>
                  <a:lnTo>
                    <a:pt x="187" y="148"/>
                  </a:lnTo>
                  <a:lnTo>
                    <a:pt x="186" y="152"/>
                  </a:lnTo>
                  <a:lnTo>
                    <a:pt x="184" y="157"/>
                  </a:lnTo>
                  <a:lnTo>
                    <a:pt x="181" y="160"/>
                  </a:lnTo>
                  <a:lnTo>
                    <a:pt x="178" y="164"/>
                  </a:lnTo>
                  <a:lnTo>
                    <a:pt x="176" y="167"/>
                  </a:lnTo>
                  <a:lnTo>
                    <a:pt x="175" y="171"/>
                  </a:lnTo>
                  <a:lnTo>
                    <a:pt x="176" y="175"/>
                  </a:lnTo>
                  <a:lnTo>
                    <a:pt x="180" y="179"/>
                  </a:lnTo>
                  <a:lnTo>
                    <a:pt x="175" y="185"/>
                  </a:lnTo>
                  <a:lnTo>
                    <a:pt x="168" y="190"/>
                  </a:lnTo>
                  <a:lnTo>
                    <a:pt x="162" y="194"/>
                  </a:lnTo>
                  <a:lnTo>
                    <a:pt x="155" y="197"/>
                  </a:lnTo>
                  <a:lnTo>
                    <a:pt x="150" y="201"/>
                  </a:lnTo>
                  <a:lnTo>
                    <a:pt x="144" y="204"/>
                  </a:lnTo>
                  <a:lnTo>
                    <a:pt x="143" y="207"/>
                  </a:lnTo>
                  <a:lnTo>
                    <a:pt x="141" y="209"/>
                  </a:lnTo>
                  <a:lnTo>
                    <a:pt x="141" y="213"/>
                  </a:lnTo>
                  <a:lnTo>
                    <a:pt x="140" y="216"/>
                  </a:lnTo>
                  <a:lnTo>
                    <a:pt x="141" y="222"/>
                  </a:lnTo>
                  <a:lnTo>
                    <a:pt x="144" y="228"/>
                  </a:lnTo>
                  <a:lnTo>
                    <a:pt x="149" y="234"/>
                  </a:lnTo>
                  <a:lnTo>
                    <a:pt x="155" y="241"/>
                  </a:lnTo>
                  <a:lnTo>
                    <a:pt x="163" y="247"/>
                  </a:lnTo>
                  <a:lnTo>
                    <a:pt x="172" y="254"/>
                  </a:lnTo>
                  <a:lnTo>
                    <a:pt x="181" y="260"/>
                  </a:lnTo>
                  <a:lnTo>
                    <a:pt x="191" y="267"/>
                  </a:lnTo>
                  <a:lnTo>
                    <a:pt x="213" y="279"/>
                  </a:lnTo>
                  <a:lnTo>
                    <a:pt x="235" y="290"/>
                  </a:lnTo>
                  <a:lnTo>
                    <a:pt x="256" y="300"/>
                  </a:lnTo>
                  <a:lnTo>
                    <a:pt x="273" y="308"/>
                  </a:lnTo>
                  <a:lnTo>
                    <a:pt x="258" y="310"/>
                  </a:lnTo>
                  <a:lnTo>
                    <a:pt x="243" y="311"/>
                  </a:lnTo>
                  <a:lnTo>
                    <a:pt x="229" y="311"/>
                  </a:lnTo>
                  <a:lnTo>
                    <a:pt x="214" y="310"/>
                  </a:lnTo>
                  <a:lnTo>
                    <a:pt x="189" y="309"/>
                  </a:lnTo>
                  <a:lnTo>
                    <a:pt x="167" y="308"/>
                  </a:lnTo>
                  <a:lnTo>
                    <a:pt x="155" y="308"/>
                  </a:lnTo>
                  <a:lnTo>
                    <a:pt x="145" y="308"/>
                  </a:lnTo>
                  <a:lnTo>
                    <a:pt x="138" y="307"/>
                  </a:lnTo>
                  <a:lnTo>
                    <a:pt x="131" y="305"/>
                  </a:lnTo>
                  <a:lnTo>
                    <a:pt x="129" y="304"/>
                  </a:lnTo>
                  <a:lnTo>
                    <a:pt x="127" y="302"/>
                  </a:lnTo>
                  <a:lnTo>
                    <a:pt x="124" y="300"/>
                  </a:lnTo>
                  <a:lnTo>
                    <a:pt x="123" y="298"/>
                  </a:lnTo>
                  <a:lnTo>
                    <a:pt x="121" y="292"/>
                  </a:lnTo>
                  <a:lnTo>
                    <a:pt x="120" y="284"/>
                  </a:lnTo>
                  <a:lnTo>
                    <a:pt x="120" y="282"/>
                  </a:lnTo>
                  <a:lnTo>
                    <a:pt x="119" y="280"/>
                  </a:lnTo>
                  <a:lnTo>
                    <a:pt x="118" y="279"/>
                  </a:lnTo>
                  <a:lnTo>
                    <a:pt x="116" y="278"/>
                  </a:lnTo>
                  <a:lnTo>
                    <a:pt x="111" y="277"/>
                  </a:lnTo>
                  <a:lnTo>
                    <a:pt x="106" y="276"/>
                  </a:lnTo>
                  <a:lnTo>
                    <a:pt x="95" y="277"/>
                  </a:lnTo>
                  <a:lnTo>
                    <a:pt x="87" y="278"/>
                  </a:lnTo>
                  <a:lnTo>
                    <a:pt x="84" y="287"/>
                  </a:lnTo>
                  <a:lnTo>
                    <a:pt x="80" y="296"/>
                  </a:lnTo>
                  <a:lnTo>
                    <a:pt x="66" y="291"/>
                  </a:lnTo>
                  <a:lnTo>
                    <a:pt x="55" y="287"/>
                  </a:lnTo>
                  <a:lnTo>
                    <a:pt x="44" y="282"/>
                  </a:lnTo>
                  <a:lnTo>
                    <a:pt x="35" y="276"/>
                  </a:lnTo>
                  <a:lnTo>
                    <a:pt x="19" y="263"/>
                  </a:lnTo>
                  <a:lnTo>
                    <a:pt x="0" y="246"/>
                  </a:lnTo>
                  <a:lnTo>
                    <a:pt x="8" y="244"/>
                  </a:lnTo>
                  <a:lnTo>
                    <a:pt x="13" y="242"/>
                  </a:lnTo>
                  <a:lnTo>
                    <a:pt x="18" y="239"/>
                  </a:lnTo>
                  <a:lnTo>
                    <a:pt x="22" y="237"/>
                  </a:lnTo>
                  <a:lnTo>
                    <a:pt x="29" y="230"/>
                  </a:lnTo>
                  <a:lnTo>
                    <a:pt x="34" y="222"/>
                  </a:lnTo>
                  <a:lnTo>
                    <a:pt x="31" y="219"/>
                  </a:lnTo>
                  <a:lnTo>
                    <a:pt x="29" y="216"/>
                  </a:lnTo>
                  <a:lnTo>
                    <a:pt x="28" y="213"/>
                  </a:lnTo>
                  <a:lnTo>
                    <a:pt x="28" y="211"/>
                  </a:lnTo>
                  <a:lnTo>
                    <a:pt x="30" y="205"/>
                  </a:lnTo>
                  <a:lnTo>
                    <a:pt x="34" y="200"/>
                  </a:lnTo>
                  <a:lnTo>
                    <a:pt x="38" y="196"/>
                  </a:lnTo>
                  <a:lnTo>
                    <a:pt x="40" y="191"/>
                  </a:lnTo>
                  <a:lnTo>
                    <a:pt x="40" y="188"/>
                  </a:lnTo>
                  <a:lnTo>
                    <a:pt x="39" y="185"/>
                  </a:lnTo>
                  <a:lnTo>
                    <a:pt x="37" y="182"/>
                  </a:lnTo>
                  <a:lnTo>
                    <a:pt x="34" y="179"/>
                  </a:lnTo>
                  <a:lnTo>
                    <a:pt x="73" y="179"/>
                  </a:lnTo>
                  <a:lnTo>
                    <a:pt x="106" y="179"/>
                  </a:lnTo>
                  <a:lnTo>
                    <a:pt x="134" y="179"/>
                  </a:lnTo>
                  <a:lnTo>
                    <a:pt x="167" y="179"/>
                  </a:lnTo>
                  <a:lnTo>
                    <a:pt x="147" y="178"/>
                  </a:lnTo>
                  <a:lnTo>
                    <a:pt x="131" y="177"/>
                  </a:lnTo>
                  <a:lnTo>
                    <a:pt x="117" y="174"/>
                  </a:lnTo>
                  <a:lnTo>
                    <a:pt x="102" y="171"/>
                  </a:lnTo>
                  <a:lnTo>
                    <a:pt x="90" y="166"/>
                  </a:lnTo>
                  <a:lnTo>
                    <a:pt x="78" y="161"/>
                  </a:lnTo>
                  <a:lnTo>
                    <a:pt x="66" y="155"/>
                  </a:lnTo>
                  <a:lnTo>
                    <a:pt x="54" y="148"/>
                  </a:lnTo>
                  <a:lnTo>
                    <a:pt x="65" y="143"/>
                  </a:lnTo>
                  <a:lnTo>
                    <a:pt x="75" y="139"/>
                  </a:lnTo>
                  <a:lnTo>
                    <a:pt x="84" y="134"/>
                  </a:lnTo>
                  <a:lnTo>
                    <a:pt x="91" y="130"/>
                  </a:lnTo>
                  <a:lnTo>
                    <a:pt x="106" y="120"/>
                  </a:lnTo>
                  <a:lnTo>
                    <a:pt x="120" y="111"/>
                  </a:lnTo>
                  <a:lnTo>
                    <a:pt x="118" y="110"/>
                  </a:lnTo>
                  <a:lnTo>
                    <a:pt x="115" y="108"/>
                  </a:lnTo>
                  <a:lnTo>
                    <a:pt x="111" y="103"/>
                  </a:lnTo>
                  <a:lnTo>
                    <a:pt x="108" y="99"/>
                  </a:lnTo>
                  <a:lnTo>
                    <a:pt x="102" y="87"/>
                  </a:lnTo>
                  <a:lnTo>
                    <a:pt x="100" y="80"/>
                  </a:lnTo>
                  <a:lnTo>
                    <a:pt x="108" y="80"/>
                  </a:lnTo>
                  <a:lnTo>
                    <a:pt x="117" y="78"/>
                  </a:lnTo>
                  <a:lnTo>
                    <a:pt x="127" y="76"/>
                  </a:lnTo>
                  <a:lnTo>
                    <a:pt x="138" y="73"/>
                  </a:lnTo>
                  <a:lnTo>
                    <a:pt x="161" y="66"/>
                  </a:lnTo>
                  <a:lnTo>
                    <a:pt x="184" y="58"/>
                  </a:lnTo>
                  <a:lnTo>
                    <a:pt x="209" y="50"/>
                  </a:lnTo>
                  <a:lnTo>
                    <a:pt x="232" y="41"/>
                  </a:lnTo>
                  <a:lnTo>
                    <a:pt x="254" y="35"/>
                  </a:lnTo>
                  <a:lnTo>
                    <a:pt x="273" y="31"/>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70" name="Freeform 369"/>
            <p:cNvSpPr>
              <a:spLocks/>
            </p:cNvSpPr>
            <p:nvPr/>
          </p:nvSpPr>
          <p:spPr bwMode="auto">
            <a:xfrm>
              <a:off x="6135645" y="2035465"/>
              <a:ext cx="31750" cy="55562"/>
            </a:xfrm>
            <a:custGeom>
              <a:avLst/>
              <a:gdLst>
                <a:gd name="T0" fmla="*/ 2147483646 w 79"/>
                <a:gd name="T1" fmla="*/ 0 h 38"/>
                <a:gd name="T2" fmla="*/ 2147483646 w 79"/>
                <a:gd name="T3" fmla="*/ 2147483646 h 38"/>
                <a:gd name="T4" fmla="*/ 2147483646 w 79"/>
                <a:gd name="T5" fmla="*/ 2147483646 h 38"/>
                <a:gd name="T6" fmla="*/ 2147483646 w 79"/>
                <a:gd name="T7" fmla="*/ 2147483646 h 38"/>
                <a:gd name="T8" fmla="*/ 2147483646 w 79"/>
                <a:gd name="T9" fmla="*/ 2147483646 h 38"/>
                <a:gd name="T10" fmla="*/ 2147483646 w 79"/>
                <a:gd name="T11" fmla="*/ 2147483646 h 38"/>
                <a:gd name="T12" fmla="*/ 2147483646 w 79"/>
                <a:gd name="T13" fmla="*/ 2147483646 h 38"/>
                <a:gd name="T14" fmla="*/ 2147483646 w 79"/>
                <a:gd name="T15" fmla="*/ 2147483646 h 38"/>
                <a:gd name="T16" fmla="*/ 2147483646 w 79"/>
                <a:gd name="T17" fmla="*/ 2147483646 h 38"/>
                <a:gd name="T18" fmla="*/ 2147483646 w 79"/>
                <a:gd name="T19" fmla="*/ 2147483646 h 38"/>
                <a:gd name="T20" fmla="*/ 2147483646 w 79"/>
                <a:gd name="T21" fmla="*/ 2147483646 h 38"/>
                <a:gd name="T22" fmla="*/ 2147483646 w 79"/>
                <a:gd name="T23" fmla="*/ 2147483646 h 38"/>
                <a:gd name="T24" fmla="*/ 2147483646 w 79"/>
                <a:gd name="T25" fmla="*/ 2147483646 h 38"/>
                <a:gd name="T26" fmla="*/ 2147483646 w 79"/>
                <a:gd name="T27" fmla="*/ 2147483646 h 38"/>
                <a:gd name="T28" fmla="*/ 2147483646 w 79"/>
                <a:gd name="T29" fmla="*/ 2147483646 h 38"/>
                <a:gd name="T30" fmla="*/ 2147483646 w 79"/>
                <a:gd name="T31" fmla="*/ 2147483646 h 38"/>
                <a:gd name="T32" fmla="*/ 2147483646 w 79"/>
                <a:gd name="T33" fmla="*/ 2147483646 h 38"/>
                <a:gd name="T34" fmla="*/ 2147483646 w 79"/>
                <a:gd name="T35" fmla="*/ 2147483646 h 38"/>
                <a:gd name="T36" fmla="*/ 2147483646 w 79"/>
                <a:gd name="T37" fmla="*/ 2147483646 h 38"/>
                <a:gd name="T38" fmla="*/ 2147483646 w 79"/>
                <a:gd name="T39" fmla="*/ 2147483646 h 38"/>
                <a:gd name="T40" fmla="*/ 2147483646 w 79"/>
                <a:gd name="T41" fmla="*/ 2147483646 h 38"/>
                <a:gd name="T42" fmla="*/ 2147483646 w 79"/>
                <a:gd name="T43" fmla="*/ 2147483646 h 38"/>
                <a:gd name="T44" fmla="*/ 2147483646 w 79"/>
                <a:gd name="T45" fmla="*/ 2147483646 h 38"/>
                <a:gd name="T46" fmla="*/ 0 w 79"/>
                <a:gd name="T47" fmla="*/ 2147483646 h 38"/>
                <a:gd name="T48" fmla="*/ 0 w 79"/>
                <a:gd name="T49" fmla="*/ 2147483646 h 38"/>
                <a:gd name="T50" fmla="*/ 2147483646 w 79"/>
                <a:gd name="T51" fmla="*/ 2147483646 h 38"/>
                <a:gd name="T52" fmla="*/ 2147483646 w 79"/>
                <a:gd name="T53" fmla="*/ 2147483646 h 38"/>
                <a:gd name="T54" fmla="*/ 2147483646 w 79"/>
                <a:gd name="T55" fmla="*/ 2147483646 h 38"/>
                <a:gd name="T56" fmla="*/ 2147483646 w 79"/>
                <a:gd name="T57" fmla="*/ 2147483646 h 38"/>
                <a:gd name="T58" fmla="*/ 2147483646 w 79"/>
                <a:gd name="T59" fmla="*/ 2147483646 h 38"/>
                <a:gd name="T60" fmla="*/ 2147483646 w 79"/>
                <a:gd name="T61" fmla="*/ 0 h 3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79" h="38">
                  <a:moveTo>
                    <a:pt x="46" y="0"/>
                  </a:moveTo>
                  <a:lnTo>
                    <a:pt x="54" y="1"/>
                  </a:lnTo>
                  <a:lnTo>
                    <a:pt x="62" y="3"/>
                  </a:lnTo>
                  <a:lnTo>
                    <a:pt x="68" y="7"/>
                  </a:lnTo>
                  <a:lnTo>
                    <a:pt x="72" y="12"/>
                  </a:lnTo>
                  <a:lnTo>
                    <a:pt x="75" y="17"/>
                  </a:lnTo>
                  <a:lnTo>
                    <a:pt x="77" y="22"/>
                  </a:lnTo>
                  <a:lnTo>
                    <a:pt x="79" y="27"/>
                  </a:lnTo>
                  <a:lnTo>
                    <a:pt x="79" y="32"/>
                  </a:lnTo>
                  <a:lnTo>
                    <a:pt x="77" y="34"/>
                  </a:lnTo>
                  <a:lnTo>
                    <a:pt x="75" y="35"/>
                  </a:lnTo>
                  <a:lnTo>
                    <a:pt x="72" y="36"/>
                  </a:lnTo>
                  <a:lnTo>
                    <a:pt x="68" y="37"/>
                  </a:lnTo>
                  <a:lnTo>
                    <a:pt x="57" y="38"/>
                  </a:lnTo>
                  <a:lnTo>
                    <a:pt x="46" y="38"/>
                  </a:lnTo>
                  <a:lnTo>
                    <a:pt x="38" y="37"/>
                  </a:lnTo>
                  <a:lnTo>
                    <a:pt x="30" y="36"/>
                  </a:lnTo>
                  <a:lnTo>
                    <a:pt x="21" y="35"/>
                  </a:lnTo>
                  <a:lnTo>
                    <a:pt x="15" y="32"/>
                  </a:lnTo>
                  <a:lnTo>
                    <a:pt x="8" y="29"/>
                  </a:lnTo>
                  <a:lnTo>
                    <a:pt x="4" y="25"/>
                  </a:lnTo>
                  <a:lnTo>
                    <a:pt x="2" y="22"/>
                  </a:lnTo>
                  <a:lnTo>
                    <a:pt x="1" y="20"/>
                  </a:lnTo>
                  <a:lnTo>
                    <a:pt x="0" y="17"/>
                  </a:lnTo>
                  <a:lnTo>
                    <a:pt x="0" y="13"/>
                  </a:lnTo>
                  <a:lnTo>
                    <a:pt x="1" y="11"/>
                  </a:lnTo>
                  <a:lnTo>
                    <a:pt x="4" y="9"/>
                  </a:lnTo>
                  <a:lnTo>
                    <a:pt x="10" y="6"/>
                  </a:lnTo>
                  <a:lnTo>
                    <a:pt x="17" y="4"/>
                  </a:lnTo>
                  <a:lnTo>
                    <a:pt x="32" y="1"/>
                  </a:lnTo>
                  <a:lnTo>
                    <a:pt x="46"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71" name="Freeform 370"/>
            <p:cNvSpPr>
              <a:spLocks/>
            </p:cNvSpPr>
            <p:nvPr/>
          </p:nvSpPr>
          <p:spPr bwMode="auto">
            <a:xfrm>
              <a:off x="8440695" y="2332327"/>
              <a:ext cx="196850" cy="268288"/>
            </a:xfrm>
            <a:custGeom>
              <a:avLst/>
              <a:gdLst>
                <a:gd name="T0" fmla="*/ 2147483646 w 459"/>
                <a:gd name="T1" fmla="*/ 2147483646 h 511"/>
                <a:gd name="T2" fmla="*/ 2147483646 w 459"/>
                <a:gd name="T3" fmla="*/ 2147483646 h 511"/>
                <a:gd name="T4" fmla="*/ 0 w 459"/>
                <a:gd name="T5" fmla="*/ 0 h 511"/>
                <a:gd name="T6" fmla="*/ 2147483646 w 459"/>
                <a:gd name="T7" fmla="*/ 2147483646 h 511"/>
                <a:gd name="T8" fmla="*/ 2147483646 w 459"/>
                <a:gd name="T9" fmla="*/ 2147483646 h 511"/>
                <a:gd name="T10" fmla="*/ 2147483646 w 459"/>
                <a:gd name="T11" fmla="*/ 2147483646 h 511"/>
                <a:gd name="T12" fmla="*/ 2147483646 w 459"/>
                <a:gd name="T13" fmla="*/ 2147483646 h 511"/>
                <a:gd name="T14" fmla="*/ 2147483646 w 459"/>
                <a:gd name="T15" fmla="*/ 2147483646 h 511"/>
                <a:gd name="T16" fmla="*/ 2147483646 w 459"/>
                <a:gd name="T17" fmla="*/ 2147483646 h 511"/>
                <a:gd name="T18" fmla="*/ 2147483646 w 459"/>
                <a:gd name="T19" fmla="*/ 2147483646 h 511"/>
                <a:gd name="T20" fmla="*/ 2147483646 w 459"/>
                <a:gd name="T21" fmla="*/ 2147483646 h 511"/>
                <a:gd name="T22" fmla="*/ 2147483646 w 459"/>
                <a:gd name="T23" fmla="*/ 2147483646 h 511"/>
                <a:gd name="T24" fmla="*/ 2147483646 w 459"/>
                <a:gd name="T25" fmla="*/ 2147483646 h 511"/>
                <a:gd name="T26" fmla="*/ 2147483646 w 459"/>
                <a:gd name="T27" fmla="*/ 2147483646 h 511"/>
                <a:gd name="T28" fmla="*/ 2147483646 w 459"/>
                <a:gd name="T29" fmla="*/ 2147483646 h 511"/>
                <a:gd name="T30" fmla="*/ 2147483646 w 459"/>
                <a:gd name="T31" fmla="*/ 2147483646 h 511"/>
                <a:gd name="T32" fmla="*/ 2147483646 w 459"/>
                <a:gd name="T33" fmla="*/ 2147483646 h 511"/>
                <a:gd name="T34" fmla="*/ 2147483646 w 459"/>
                <a:gd name="T35" fmla="*/ 2147483646 h 511"/>
                <a:gd name="T36" fmla="*/ 2147483646 w 459"/>
                <a:gd name="T37" fmla="*/ 2147483646 h 511"/>
                <a:gd name="T38" fmla="*/ 2147483646 w 459"/>
                <a:gd name="T39" fmla="*/ 2147483646 h 511"/>
                <a:gd name="T40" fmla="*/ 2147483646 w 459"/>
                <a:gd name="T41" fmla="*/ 2147483646 h 511"/>
                <a:gd name="T42" fmla="*/ 2147483646 w 459"/>
                <a:gd name="T43" fmla="*/ 2147483646 h 511"/>
                <a:gd name="T44" fmla="*/ 2147483646 w 459"/>
                <a:gd name="T45" fmla="*/ 2147483646 h 511"/>
                <a:gd name="T46" fmla="*/ 2147483646 w 459"/>
                <a:gd name="T47" fmla="*/ 2147483646 h 511"/>
                <a:gd name="T48" fmla="*/ 2147483646 w 459"/>
                <a:gd name="T49" fmla="*/ 2147483646 h 511"/>
                <a:gd name="T50" fmla="*/ 2147483646 w 459"/>
                <a:gd name="T51" fmla="*/ 2147483646 h 511"/>
                <a:gd name="T52" fmla="*/ 2147483646 w 459"/>
                <a:gd name="T53" fmla="*/ 2147483646 h 511"/>
                <a:gd name="T54" fmla="*/ 2147483646 w 459"/>
                <a:gd name="T55" fmla="*/ 2147483646 h 511"/>
                <a:gd name="T56" fmla="*/ 2147483646 w 459"/>
                <a:gd name="T57" fmla="*/ 2147483646 h 511"/>
                <a:gd name="T58" fmla="*/ 2147483646 w 459"/>
                <a:gd name="T59" fmla="*/ 2147483646 h 511"/>
                <a:gd name="T60" fmla="*/ 2147483646 w 459"/>
                <a:gd name="T61" fmla="*/ 2147483646 h 511"/>
                <a:gd name="T62" fmla="*/ 2147483646 w 459"/>
                <a:gd name="T63" fmla="*/ 2147483646 h 511"/>
                <a:gd name="T64" fmla="*/ 2147483646 w 459"/>
                <a:gd name="T65" fmla="*/ 2147483646 h 511"/>
                <a:gd name="T66" fmla="*/ 2147483646 w 459"/>
                <a:gd name="T67" fmla="*/ 2147483646 h 511"/>
                <a:gd name="T68" fmla="*/ 2147483646 w 459"/>
                <a:gd name="T69" fmla="*/ 2147483646 h 511"/>
                <a:gd name="T70" fmla="*/ 2147483646 w 459"/>
                <a:gd name="T71" fmla="*/ 2147483646 h 511"/>
                <a:gd name="T72" fmla="*/ 2147483646 w 459"/>
                <a:gd name="T73" fmla="*/ 2147483646 h 511"/>
                <a:gd name="T74" fmla="*/ 2147483646 w 459"/>
                <a:gd name="T75" fmla="*/ 2147483646 h 511"/>
                <a:gd name="T76" fmla="*/ 2147483646 w 459"/>
                <a:gd name="T77" fmla="*/ 2147483646 h 511"/>
                <a:gd name="T78" fmla="*/ 2147483646 w 459"/>
                <a:gd name="T79" fmla="*/ 2147483646 h 511"/>
                <a:gd name="T80" fmla="*/ 2147483646 w 459"/>
                <a:gd name="T81" fmla="*/ 2147483646 h 511"/>
                <a:gd name="T82" fmla="*/ 2147483646 w 459"/>
                <a:gd name="T83" fmla="*/ 2147483646 h 511"/>
                <a:gd name="T84" fmla="*/ 2147483646 w 459"/>
                <a:gd name="T85" fmla="*/ 2147483646 h 511"/>
                <a:gd name="T86" fmla="*/ 2147483646 w 459"/>
                <a:gd name="T87" fmla="*/ 2147483646 h 511"/>
                <a:gd name="T88" fmla="*/ 2147483646 w 459"/>
                <a:gd name="T89" fmla="*/ 2147483646 h 511"/>
                <a:gd name="T90" fmla="*/ 2147483646 w 459"/>
                <a:gd name="T91" fmla="*/ 2147483646 h 511"/>
                <a:gd name="T92" fmla="*/ 2147483646 w 459"/>
                <a:gd name="T93" fmla="*/ 2147483646 h 51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459" h="511">
                  <a:moveTo>
                    <a:pt x="33" y="68"/>
                  </a:moveTo>
                  <a:lnTo>
                    <a:pt x="29" y="56"/>
                  </a:lnTo>
                  <a:lnTo>
                    <a:pt x="26" y="45"/>
                  </a:lnTo>
                  <a:lnTo>
                    <a:pt x="22" y="38"/>
                  </a:lnTo>
                  <a:lnTo>
                    <a:pt x="16" y="31"/>
                  </a:lnTo>
                  <a:lnTo>
                    <a:pt x="12" y="25"/>
                  </a:lnTo>
                  <a:lnTo>
                    <a:pt x="6" y="18"/>
                  </a:lnTo>
                  <a:lnTo>
                    <a:pt x="3" y="10"/>
                  </a:lnTo>
                  <a:lnTo>
                    <a:pt x="0" y="0"/>
                  </a:lnTo>
                  <a:lnTo>
                    <a:pt x="6" y="2"/>
                  </a:lnTo>
                  <a:lnTo>
                    <a:pt x="16" y="5"/>
                  </a:lnTo>
                  <a:lnTo>
                    <a:pt x="22" y="7"/>
                  </a:lnTo>
                  <a:lnTo>
                    <a:pt x="26" y="8"/>
                  </a:lnTo>
                  <a:lnTo>
                    <a:pt x="29" y="8"/>
                  </a:lnTo>
                  <a:lnTo>
                    <a:pt x="33" y="6"/>
                  </a:lnTo>
                  <a:lnTo>
                    <a:pt x="59" y="31"/>
                  </a:lnTo>
                  <a:lnTo>
                    <a:pt x="80" y="50"/>
                  </a:lnTo>
                  <a:lnTo>
                    <a:pt x="95" y="67"/>
                  </a:lnTo>
                  <a:lnTo>
                    <a:pt x="107" y="80"/>
                  </a:lnTo>
                  <a:lnTo>
                    <a:pt x="125" y="102"/>
                  </a:lnTo>
                  <a:lnTo>
                    <a:pt x="146" y="123"/>
                  </a:lnTo>
                  <a:lnTo>
                    <a:pt x="172" y="149"/>
                  </a:lnTo>
                  <a:lnTo>
                    <a:pt x="195" y="175"/>
                  </a:lnTo>
                  <a:lnTo>
                    <a:pt x="216" y="198"/>
                  </a:lnTo>
                  <a:lnTo>
                    <a:pt x="239" y="222"/>
                  </a:lnTo>
                  <a:lnTo>
                    <a:pt x="248" y="230"/>
                  </a:lnTo>
                  <a:lnTo>
                    <a:pt x="258" y="237"/>
                  </a:lnTo>
                  <a:lnTo>
                    <a:pt x="269" y="245"/>
                  </a:lnTo>
                  <a:lnTo>
                    <a:pt x="280" y="252"/>
                  </a:lnTo>
                  <a:lnTo>
                    <a:pt x="303" y="266"/>
                  </a:lnTo>
                  <a:lnTo>
                    <a:pt x="327" y="281"/>
                  </a:lnTo>
                  <a:lnTo>
                    <a:pt x="350" y="295"/>
                  </a:lnTo>
                  <a:lnTo>
                    <a:pt x="372" y="311"/>
                  </a:lnTo>
                  <a:lnTo>
                    <a:pt x="382" y="318"/>
                  </a:lnTo>
                  <a:lnTo>
                    <a:pt x="391" y="327"/>
                  </a:lnTo>
                  <a:lnTo>
                    <a:pt x="398" y="336"/>
                  </a:lnTo>
                  <a:lnTo>
                    <a:pt x="405" y="345"/>
                  </a:lnTo>
                  <a:lnTo>
                    <a:pt x="387" y="334"/>
                  </a:lnTo>
                  <a:lnTo>
                    <a:pt x="365" y="320"/>
                  </a:lnTo>
                  <a:lnTo>
                    <a:pt x="343" y="306"/>
                  </a:lnTo>
                  <a:lnTo>
                    <a:pt x="326" y="295"/>
                  </a:lnTo>
                  <a:lnTo>
                    <a:pt x="324" y="296"/>
                  </a:lnTo>
                  <a:lnTo>
                    <a:pt x="318" y="296"/>
                  </a:lnTo>
                  <a:lnTo>
                    <a:pt x="316" y="297"/>
                  </a:lnTo>
                  <a:lnTo>
                    <a:pt x="314" y="298"/>
                  </a:lnTo>
                  <a:lnTo>
                    <a:pt x="313" y="300"/>
                  </a:lnTo>
                  <a:lnTo>
                    <a:pt x="311" y="301"/>
                  </a:lnTo>
                  <a:lnTo>
                    <a:pt x="313" y="311"/>
                  </a:lnTo>
                  <a:lnTo>
                    <a:pt x="313" y="320"/>
                  </a:lnTo>
                  <a:lnTo>
                    <a:pt x="315" y="328"/>
                  </a:lnTo>
                  <a:lnTo>
                    <a:pt x="317" y="337"/>
                  </a:lnTo>
                  <a:lnTo>
                    <a:pt x="319" y="344"/>
                  </a:lnTo>
                  <a:lnTo>
                    <a:pt x="322" y="351"/>
                  </a:lnTo>
                  <a:lnTo>
                    <a:pt x="326" y="358"/>
                  </a:lnTo>
                  <a:lnTo>
                    <a:pt x="329" y="364"/>
                  </a:lnTo>
                  <a:lnTo>
                    <a:pt x="338" y="375"/>
                  </a:lnTo>
                  <a:lnTo>
                    <a:pt x="348" y="387"/>
                  </a:lnTo>
                  <a:lnTo>
                    <a:pt x="359" y="396"/>
                  </a:lnTo>
                  <a:lnTo>
                    <a:pt x="370" y="405"/>
                  </a:lnTo>
                  <a:lnTo>
                    <a:pt x="394" y="421"/>
                  </a:lnTo>
                  <a:lnTo>
                    <a:pt x="418" y="438"/>
                  </a:lnTo>
                  <a:lnTo>
                    <a:pt x="430" y="448"/>
                  </a:lnTo>
                  <a:lnTo>
                    <a:pt x="440" y="458"/>
                  </a:lnTo>
                  <a:lnTo>
                    <a:pt x="450" y="468"/>
                  </a:lnTo>
                  <a:lnTo>
                    <a:pt x="459" y="480"/>
                  </a:lnTo>
                  <a:lnTo>
                    <a:pt x="448" y="476"/>
                  </a:lnTo>
                  <a:lnTo>
                    <a:pt x="437" y="473"/>
                  </a:lnTo>
                  <a:lnTo>
                    <a:pt x="432" y="471"/>
                  </a:lnTo>
                  <a:lnTo>
                    <a:pt x="428" y="469"/>
                  </a:lnTo>
                  <a:lnTo>
                    <a:pt x="426" y="466"/>
                  </a:lnTo>
                  <a:lnTo>
                    <a:pt x="425" y="462"/>
                  </a:lnTo>
                  <a:lnTo>
                    <a:pt x="392" y="462"/>
                  </a:lnTo>
                  <a:lnTo>
                    <a:pt x="392" y="475"/>
                  </a:lnTo>
                  <a:lnTo>
                    <a:pt x="393" y="488"/>
                  </a:lnTo>
                  <a:lnTo>
                    <a:pt x="393" y="494"/>
                  </a:lnTo>
                  <a:lnTo>
                    <a:pt x="395" y="501"/>
                  </a:lnTo>
                  <a:lnTo>
                    <a:pt x="396" y="506"/>
                  </a:lnTo>
                  <a:lnTo>
                    <a:pt x="398" y="511"/>
                  </a:lnTo>
                  <a:lnTo>
                    <a:pt x="395" y="505"/>
                  </a:lnTo>
                  <a:lnTo>
                    <a:pt x="392" y="498"/>
                  </a:lnTo>
                  <a:lnTo>
                    <a:pt x="388" y="492"/>
                  </a:lnTo>
                  <a:lnTo>
                    <a:pt x="383" y="486"/>
                  </a:lnTo>
                  <a:lnTo>
                    <a:pt x="374" y="476"/>
                  </a:lnTo>
                  <a:lnTo>
                    <a:pt x="363" y="466"/>
                  </a:lnTo>
                  <a:lnTo>
                    <a:pt x="354" y="458"/>
                  </a:lnTo>
                  <a:lnTo>
                    <a:pt x="346" y="449"/>
                  </a:lnTo>
                  <a:lnTo>
                    <a:pt x="343" y="445"/>
                  </a:lnTo>
                  <a:lnTo>
                    <a:pt x="340" y="439"/>
                  </a:lnTo>
                  <a:lnTo>
                    <a:pt x="339" y="435"/>
                  </a:lnTo>
                  <a:lnTo>
                    <a:pt x="339" y="431"/>
                  </a:lnTo>
                  <a:lnTo>
                    <a:pt x="337" y="425"/>
                  </a:lnTo>
                  <a:lnTo>
                    <a:pt x="333" y="419"/>
                  </a:lnTo>
                  <a:lnTo>
                    <a:pt x="328" y="411"/>
                  </a:lnTo>
                  <a:lnTo>
                    <a:pt x="321" y="403"/>
                  </a:lnTo>
                  <a:lnTo>
                    <a:pt x="316" y="394"/>
                  </a:lnTo>
                  <a:lnTo>
                    <a:pt x="310" y="384"/>
                  </a:lnTo>
                  <a:lnTo>
                    <a:pt x="307" y="376"/>
                  </a:lnTo>
                  <a:lnTo>
                    <a:pt x="305" y="369"/>
                  </a:lnTo>
                  <a:lnTo>
                    <a:pt x="298" y="367"/>
                  </a:lnTo>
                  <a:lnTo>
                    <a:pt x="292" y="365"/>
                  </a:lnTo>
                  <a:lnTo>
                    <a:pt x="285" y="362"/>
                  </a:lnTo>
                  <a:lnTo>
                    <a:pt x="280" y="358"/>
                  </a:lnTo>
                  <a:lnTo>
                    <a:pt x="274" y="353"/>
                  </a:lnTo>
                  <a:lnTo>
                    <a:pt x="269" y="348"/>
                  </a:lnTo>
                  <a:lnTo>
                    <a:pt x="264" y="343"/>
                  </a:lnTo>
                  <a:lnTo>
                    <a:pt x="261" y="337"/>
                  </a:lnTo>
                  <a:lnTo>
                    <a:pt x="254" y="325"/>
                  </a:lnTo>
                  <a:lnTo>
                    <a:pt x="249" y="314"/>
                  </a:lnTo>
                  <a:lnTo>
                    <a:pt x="247" y="304"/>
                  </a:lnTo>
                  <a:lnTo>
                    <a:pt x="246" y="295"/>
                  </a:lnTo>
                  <a:lnTo>
                    <a:pt x="245" y="293"/>
                  </a:lnTo>
                  <a:lnTo>
                    <a:pt x="242" y="289"/>
                  </a:lnTo>
                  <a:lnTo>
                    <a:pt x="239" y="285"/>
                  </a:lnTo>
                  <a:lnTo>
                    <a:pt x="234" y="281"/>
                  </a:lnTo>
                  <a:lnTo>
                    <a:pt x="221" y="269"/>
                  </a:lnTo>
                  <a:lnTo>
                    <a:pt x="208" y="257"/>
                  </a:lnTo>
                  <a:lnTo>
                    <a:pt x="194" y="244"/>
                  </a:lnTo>
                  <a:lnTo>
                    <a:pt x="181" y="232"/>
                  </a:lnTo>
                  <a:lnTo>
                    <a:pt x="175" y="226"/>
                  </a:lnTo>
                  <a:lnTo>
                    <a:pt x="171" y="220"/>
                  </a:lnTo>
                  <a:lnTo>
                    <a:pt x="168" y="214"/>
                  </a:lnTo>
                  <a:lnTo>
                    <a:pt x="165" y="209"/>
                  </a:lnTo>
                  <a:lnTo>
                    <a:pt x="163" y="203"/>
                  </a:lnTo>
                  <a:lnTo>
                    <a:pt x="161" y="197"/>
                  </a:lnTo>
                  <a:lnTo>
                    <a:pt x="158" y="192"/>
                  </a:lnTo>
                  <a:lnTo>
                    <a:pt x="154" y="187"/>
                  </a:lnTo>
                  <a:lnTo>
                    <a:pt x="146" y="178"/>
                  </a:lnTo>
                  <a:lnTo>
                    <a:pt x="137" y="170"/>
                  </a:lnTo>
                  <a:lnTo>
                    <a:pt x="115" y="155"/>
                  </a:lnTo>
                  <a:lnTo>
                    <a:pt x="92" y="143"/>
                  </a:lnTo>
                  <a:lnTo>
                    <a:pt x="81" y="136"/>
                  </a:lnTo>
                  <a:lnTo>
                    <a:pt x="70" y="130"/>
                  </a:lnTo>
                  <a:lnTo>
                    <a:pt x="60" y="122"/>
                  </a:lnTo>
                  <a:lnTo>
                    <a:pt x="51" y="114"/>
                  </a:lnTo>
                  <a:lnTo>
                    <a:pt x="47" y="110"/>
                  </a:lnTo>
                  <a:lnTo>
                    <a:pt x="44" y="104"/>
                  </a:lnTo>
                  <a:lnTo>
                    <a:pt x="40" y="99"/>
                  </a:lnTo>
                  <a:lnTo>
                    <a:pt x="38" y="93"/>
                  </a:lnTo>
                  <a:lnTo>
                    <a:pt x="36" y="88"/>
                  </a:lnTo>
                  <a:lnTo>
                    <a:pt x="34" y="81"/>
                  </a:lnTo>
                  <a:lnTo>
                    <a:pt x="34" y="75"/>
                  </a:lnTo>
                  <a:lnTo>
                    <a:pt x="33" y="68"/>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nvGrpSpPr>
            <p:cNvPr id="372" name="Group 371"/>
            <p:cNvGrpSpPr>
              <a:grpSpLocks/>
            </p:cNvGrpSpPr>
            <p:nvPr/>
          </p:nvGrpSpPr>
          <p:grpSpPr bwMode="auto">
            <a:xfrm>
              <a:off x="7231021" y="2287878"/>
              <a:ext cx="671513" cy="384175"/>
              <a:chOff x="4115" y="1551"/>
              <a:chExt cx="504" cy="244"/>
            </a:xfrm>
          </p:grpSpPr>
          <p:sp>
            <p:nvSpPr>
              <p:cNvPr id="434" name="Freeform 433"/>
              <p:cNvSpPr>
                <a:spLocks/>
              </p:cNvSpPr>
              <p:nvPr/>
            </p:nvSpPr>
            <p:spPr bwMode="auto">
              <a:xfrm>
                <a:off x="4540" y="1551"/>
                <a:ext cx="79" cy="86"/>
              </a:xfrm>
              <a:custGeom>
                <a:avLst/>
                <a:gdLst>
                  <a:gd name="T0" fmla="*/ 0 w 240"/>
                  <a:gd name="T1" fmla="*/ 1 h 259"/>
                  <a:gd name="T2" fmla="*/ 0 w 240"/>
                  <a:gd name="T3" fmla="*/ 1 h 259"/>
                  <a:gd name="T4" fmla="*/ 0 w 240"/>
                  <a:gd name="T5" fmla="*/ 1 h 259"/>
                  <a:gd name="T6" fmla="*/ 1 w 240"/>
                  <a:gd name="T7" fmla="*/ 1 h 259"/>
                  <a:gd name="T8" fmla="*/ 1 w 240"/>
                  <a:gd name="T9" fmla="*/ 1 h 259"/>
                  <a:gd name="T10" fmla="*/ 1 w 240"/>
                  <a:gd name="T11" fmla="*/ 0 h 259"/>
                  <a:gd name="T12" fmla="*/ 1 w 240"/>
                  <a:gd name="T13" fmla="*/ 0 h 259"/>
                  <a:gd name="T14" fmla="*/ 1 w 240"/>
                  <a:gd name="T15" fmla="*/ 0 h 259"/>
                  <a:gd name="T16" fmla="*/ 1 w 240"/>
                  <a:gd name="T17" fmla="*/ 0 h 259"/>
                  <a:gd name="T18" fmla="*/ 1 w 240"/>
                  <a:gd name="T19" fmla="*/ 0 h 259"/>
                  <a:gd name="T20" fmla="*/ 1 w 240"/>
                  <a:gd name="T21" fmla="*/ 0 h 259"/>
                  <a:gd name="T22" fmla="*/ 1 w 240"/>
                  <a:gd name="T23" fmla="*/ 1 h 259"/>
                  <a:gd name="T24" fmla="*/ 0 w 240"/>
                  <a:gd name="T25" fmla="*/ 1 h 259"/>
                  <a:gd name="T26" fmla="*/ 0 w 240"/>
                  <a:gd name="T27" fmla="*/ 1 h 259"/>
                  <a:gd name="T28" fmla="*/ 0 w 240"/>
                  <a:gd name="T29" fmla="*/ 1 h 259"/>
                  <a:gd name="T30" fmla="*/ 0 w 240"/>
                  <a:gd name="T31" fmla="*/ 1 h 259"/>
                  <a:gd name="T32" fmla="*/ 0 w 240"/>
                  <a:gd name="T33" fmla="*/ 1 h 25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40" h="259">
                    <a:moveTo>
                      <a:pt x="13" y="247"/>
                    </a:moveTo>
                    <a:lnTo>
                      <a:pt x="79" y="259"/>
                    </a:lnTo>
                    <a:lnTo>
                      <a:pt x="120" y="240"/>
                    </a:lnTo>
                    <a:lnTo>
                      <a:pt x="133" y="210"/>
                    </a:lnTo>
                    <a:lnTo>
                      <a:pt x="192" y="161"/>
                    </a:lnTo>
                    <a:lnTo>
                      <a:pt x="212" y="111"/>
                    </a:lnTo>
                    <a:lnTo>
                      <a:pt x="240" y="26"/>
                    </a:lnTo>
                    <a:lnTo>
                      <a:pt x="212" y="0"/>
                    </a:lnTo>
                    <a:lnTo>
                      <a:pt x="206" y="32"/>
                    </a:lnTo>
                    <a:lnTo>
                      <a:pt x="199" y="74"/>
                    </a:lnTo>
                    <a:lnTo>
                      <a:pt x="166" y="105"/>
                    </a:lnTo>
                    <a:lnTo>
                      <a:pt x="133" y="149"/>
                    </a:lnTo>
                    <a:lnTo>
                      <a:pt x="113" y="179"/>
                    </a:lnTo>
                    <a:lnTo>
                      <a:pt x="93" y="216"/>
                    </a:lnTo>
                    <a:lnTo>
                      <a:pt x="20" y="222"/>
                    </a:lnTo>
                    <a:lnTo>
                      <a:pt x="0" y="222"/>
                    </a:lnTo>
                    <a:lnTo>
                      <a:pt x="13" y="247"/>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35" name="Freeform 434"/>
              <p:cNvSpPr>
                <a:spLocks/>
              </p:cNvSpPr>
              <p:nvPr/>
            </p:nvSpPr>
            <p:spPr bwMode="auto">
              <a:xfrm>
                <a:off x="4115" y="1761"/>
                <a:ext cx="84" cy="34"/>
              </a:xfrm>
              <a:custGeom>
                <a:avLst/>
                <a:gdLst>
                  <a:gd name="T0" fmla="*/ 0 w 259"/>
                  <a:gd name="T1" fmla="*/ 0 h 104"/>
                  <a:gd name="T2" fmla="*/ 0 w 259"/>
                  <a:gd name="T3" fmla="*/ 0 h 104"/>
                  <a:gd name="T4" fmla="*/ 0 w 259"/>
                  <a:gd name="T5" fmla="*/ 0 h 104"/>
                  <a:gd name="T6" fmla="*/ 0 w 259"/>
                  <a:gd name="T7" fmla="*/ 0 h 104"/>
                  <a:gd name="T8" fmla="*/ 0 w 259"/>
                  <a:gd name="T9" fmla="*/ 0 h 104"/>
                  <a:gd name="T10" fmla="*/ 1 w 259"/>
                  <a:gd name="T11" fmla="*/ 0 h 104"/>
                  <a:gd name="T12" fmla="*/ 1 w 259"/>
                  <a:gd name="T13" fmla="*/ 0 h 104"/>
                  <a:gd name="T14" fmla="*/ 1 w 259"/>
                  <a:gd name="T15" fmla="*/ 0 h 104"/>
                  <a:gd name="T16" fmla="*/ 1 w 259"/>
                  <a:gd name="T17" fmla="*/ 0 h 104"/>
                  <a:gd name="T18" fmla="*/ 1 w 259"/>
                  <a:gd name="T19" fmla="*/ 0 h 104"/>
                  <a:gd name="T20" fmla="*/ 1 w 259"/>
                  <a:gd name="T21" fmla="*/ 0 h 104"/>
                  <a:gd name="T22" fmla="*/ 0 w 259"/>
                  <a:gd name="T23" fmla="*/ 0 h 104"/>
                  <a:gd name="T24" fmla="*/ 0 w 259"/>
                  <a:gd name="T25" fmla="*/ 0 h 104"/>
                  <a:gd name="T26" fmla="*/ 0 w 259"/>
                  <a:gd name="T27" fmla="*/ 0 h 104"/>
                  <a:gd name="T28" fmla="*/ 0 w 259"/>
                  <a:gd name="T29" fmla="*/ 0 h 104"/>
                  <a:gd name="T30" fmla="*/ 0 w 259"/>
                  <a:gd name="T31" fmla="*/ 0 h 104"/>
                  <a:gd name="T32" fmla="*/ 0 w 259"/>
                  <a:gd name="T33" fmla="*/ 0 h 10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59" h="104">
                    <a:moveTo>
                      <a:pt x="33" y="104"/>
                    </a:moveTo>
                    <a:lnTo>
                      <a:pt x="26" y="86"/>
                    </a:lnTo>
                    <a:lnTo>
                      <a:pt x="52" y="62"/>
                    </a:lnTo>
                    <a:lnTo>
                      <a:pt x="72" y="49"/>
                    </a:lnTo>
                    <a:lnTo>
                      <a:pt x="126" y="43"/>
                    </a:lnTo>
                    <a:lnTo>
                      <a:pt x="172" y="43"/>
                    </a:lnTo>
                    <a:lnTo>
                      <a:pt x="246" y="31"/>
                    </a:lnTo>
                    <a:lnTo>
                      <a:pt x="259" y="7"/>
                    </a:lnTo>
                    <a:lnTo>
                      <a:pt x="246" y="0"/>
                    </a:lnTo>
                    <a:lnTo>
                      <a:pt x="205" y="13"/>
                    </a:lnTo>
                    <a:lnTo>
                      <a:pt x="152" y="7"/>
                    </a:lnTo>
                    <a:lnTo>
                      <a:pt x="106" y="13"/>
                    </a:lnTo>
                    <a:lnTo>
                      <a:pt x="52" y="19"/>
                    </a:lnTo>
                    <a:lnTo>
                      <a:pt x="26" y="43"/>
                    </a:lnTo>
                    <a:lnTo>
                      <a:pt x="0" y="68"/>
                    </a:lnTo>
                    <a:lnTo>
                      <a:pt x="0" y="104"/>
                    </a:lnTo>
                    <a:lnTo>
                      <a:pt x="33" y="104"/>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sp>
          <p:nvSpPr>
            <p:cNvPr id="373" name="Freeform 372"/>
            <p:cNvSpPr>
              <a:spLocks/>
            </p:cNvSpPr>
            <p:nvPr/>
          </p:nvSpPr>
          <p:spPr bwMode="auto">
            <a:xfrm>
              <a:off x="6288046" y="3037178"/>
              <a:ext cx="530225" cy="511175"/>
            </a:xfrm>
            <a:custGeom>
              <a:avLst/>
              <a:gdLst>
                <a:gd name="T0" fmla="*/ 2147483646 w 1227"/>
                <a:gd name="T1" fmla="*/ 2147483646 h 979"/>
                <a:gd name="T2" fmla="*/ 2147483646 w 1227"/>
                <a:gd name="T3" fmla="*/ 2147483646 h 979"/>
                <a:gd name="T4" fmla="*/ 2147483646 w 1227"/>
                <a:gd name="T5" fmla="*/ 2147483646 h 979"/>
                <a:gd name="T6" fmla="*/ 2147483646 w 1227"/>
                <a:gd name="T7" fmla="*/ 2147483646 h 979"/>
                <a:gd name="T8" fmla="*/ 2147483646 w 1227"/>
                <a:gd name="T9" fmla="*/ 2147483646 h 979"/>
                <a:gd name="T10" fmla="*/ 2147483646 w 1227"/>
                <a:gd name="T11" fmla="*/ 2147483646 h 979"/>
                <a:gd name="T12" fmla="*/ 2147483646 w 1227"/>
                <a:gd name="T13" fmla="*/ 2147483646 h 979"/>
                <a:gd name="T14" fmla="*/ 2147483646 w 1227"/>
                <a:gd name="T15" fmla="*/ 2147483646 h 979"/>
                <a:gd name="T16" fmla="*/ 2147483646 w 1227"/>
                <a:gd name="T17" fmla="*/ 2147483646 h 979"/>
                <a:gd name="T18" fmla="*/ 2147483646 w 1227"/>
                <a:gd name="T19" fmla="*/ 2147483646 h 979"/>
                <a:gd name="T20" fmla="*/ 2147483646 w 1227"/>
                <a:gd name="T21" fmla="*/ 2147483646 h 979"/>
                <a:gd name="T22" fmla="*/ 2147483646 w 1227"/>
                <a:gd name="T23" fmla="*/ 2147483646 h 979"/>
                <a:gd name="T24" fmla="*/ 2147483646 w 1227"/>
                <a:gd name="T25" fmla="*/ 2147483646 h 979"/>
                <a:gd name="T26" fmla="*/ 2147483646 w 1227"/>
                <a:gd name="T27" fmla="*/ 2147483646 h 979"/>
                <a:gd name="T28" fmla="*/ 2147483646 w 1227"/>
                <a:gd name="T29" fmla="*/ 2147483646 h 979"/>
                <a:gd name="T30" fmla="*/ 2147483646 w 1227"/>
                <a:gd name="T31" fmla="*/ 2147483646 h 979"/>
                <a:gd name="T32" fmla="*/ 2147483646 w 1227"/>
                <a:gd name="T33" fmla="*/ 2147483646 h 979"/>
                <a:gd name="T34" fmla="*/ 2147483646 w 1227"/>
                <a:gd name="T35" fmla="*/ 2147483646 h 979"/>
                <a:gd name="T36" fmla="*/ 2147483646 w 1227"/>
                <a:gd name="T37" fmla="*/ 2147483646 h 979"/>
                <a:gd name="T38" fmla="*/ 2147483646 w 1227"/>
                <a:gd name="T39" fmla="*/ 2147483646 h 979"/>
                <a:gd name="T40" fmla="*/ 2147483646 w 1227"/>
                <a:gd name="T41" fmla="*/ 2147483646 h 979"/>
                <a:gd name="T42" fmla="*/ 2147483646 w 1227"/>
                <a:gd name="T43" fmla="*/ 2147483646 h 979"/>
                <a:gd name="T44" fmla="*/ 2147483646 w 1227"/>
                <a:gd name="T45" fmla="*/ 2147483646 h 979"/>
                <a:gd name="T46" fmla="*/ 2147483646 w 1227"/>
                <a:gd name="T47" fmla="*/ 2147483646 h 979"/>
                <a:gd name="T48" fmla="*/ 2147483646 w 1227"/>
                <a:gd name="T49" fmla="*/ 2147483646 h 979"/>
                <a:gd name="T50" fmla="*/ 2147483646 w 1227"/>
                <a:gd name="T51" fmla="*/ 2147483646 h 979"/>
                <a:gd name="T52" fmla="*/ 2147483646 w 1227"/>
                <a:gd name="T53" fmla="*/ 2147483646 h 979"/>
                <a:gd name="T54" fmla="*/ 2147483646 w 1227"/>
                <a:gd name="T55" fmla="*/ 2147483646 h 979"/>
                <a:gd name="T56" fmla="*/ 2147483646 w 1227"/>
                <a:gd name="T57" fmla="*/ 2147483646 h 979"/>
                <a:gd name="T58" fmla="*/ 0 w 1227"/>
                <a:gd name="T59" fmla="*/ 2147483646 h 979"/>
                <a:gd name="T60" fmla="*/ 2147483646 w 1227"/>
                <a:gd name="T61" fmla="*/ 2147483646 h 979"/>
                <a:gd name="T62" fmla="*/ 2147483646 w 1227"/>
                <a:gd name="T63" fmla="*/ 2147483646 h 979"/>
                <a:gd name="T64" fmla="*/ 2147483646 w 1227"/>
                <a:gd name="T65" fmla="*/ 2147483646 h 979"/>
                <a:gd name="T66" fmla="*/ 2147483646 w 1227"/>
                <a:gd name="T67" fmla="*/ 2147483646 h 979"/>
                <a:gd name="T68" fmla="*/ 2147483646 w 1227"/>
                <a:gd name="T69" fmla="*/ 2147483646 h 979"/>
                <a:gd name="T70" fmla="*/ 2147483646 w 1227"/>
                <a:gd name="T71" fmla="*/ 2147483646 h 979"/>
                <a:gd name="T72" fmla="*/ 2147483646 w 1227"/>
                <a:gd name="T73" fmla="*/ 2147483646 h 979"/>
                <a:gd name="T74" fmla="*/ 2147483646 w 1227"/>
                <a:gd name="T75" fmla="*/ 2147483646 h 979"/>
                <a:gd name="T76" fmla="*/ 2147483646 w 1227"/>
                <a:gd name="T77" fmla="*/ 2147483646 h 979"/>
                <a:gd name="T78" fmla="*/ 2147483646 w 1227"/>
                <a:gd name="T79" fmla="*/ 2147483646 h 979"/>
                <a:gd name="T80" fmla="*/ 2147483646 w 1227"/>
                <a:gd name="T81" fmla="*/ 2147483646 h 979"/>
                <a:gd name="T82" fmla="*/ 2147483646 w 1227"/>
                <a:gd name="T83" fmla="*/ 2147483646 h 979"/>
                <a:gd name="T84" fmla="*/ 2147483646 w 1227"/>
                <a:gd name="T85" fmla="*/ 2147483646 h 979"/>
                <a:gd name="T86" fmla="*/ 2147483646 w 1227"/>
                <a:gd name="T87" fmla="*/ 2147483646 h 979"/>
                <a:gd name="T88" fmla="*/ 2147483646 w 1227"/>
                <a:gd name="T89" fmla="*/ 2147483646 h 979"/>
                <a:gd name="T90" fmla="*/ 2147483646 w 1227"/>
                <a:gd name="T91" fmla="*/ 2147483646 h 979"/>
                <a:gd name="T92" fmla="*/ 2147483646 w 1227"/>
                <a:gd name="T93" fmla="*/ 2147483646 h 979"/>
                <a:gd name="T94" fmla="*/ 2147483646 w 1227"/>
                <a:gd name="T95" fmla="*/ 2147483646 h 979"/>
                <a:gd name="T96" fmla="*/ 2147483646 w 1227"/>
                <a:gd name="T97" fmla="*/ 2147483646 h 979"/>
                <a:gd name="T98" fmla="*/ 2147483646 w 1227"/>
                <a:gd name="T99" fmla="*/ 2147483646 h 979"/>
                <a:gd name="T100" fmla="*/ 2147483646 w 1227"/>
                <a:gd name="T101" fmla="*/ 2147483646 h 979"/>
                <a:gd name="T102" fmla="*/ 2147483646 w 1227"/>
                <a:gd name="T103" fmla="*/ 2147483646 h 979"/>
                <a:gd name="T104" fmla="*/ 2147483646 w 1227"/>
                <a:gd name="T105" fmla="*/ 2147483646 h 979"/>
                <a:gd name="T106" fmla="*/ 2147483646 w 1227"/>
                <a:gd name="T107" fmla="*/ 2147483646 h 979"/>
                <a:gd name="T108" fmla="*/ 2147483646 w 1227"/>
                <a:gd name="T109" fmla="*/ 2147483646 h 979"/>
                <a:gd name="T110" fmla="*/ 2147483646 w 1227"/>
                <a:gd name="T111" fmla="*/ 2147483646 h 979"/>
                <a:gd name="T112" fmla="*/ 2147483646 w 1227"/>
                <a:gd name="T113" fmla="*/ 2147483646 h 97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227" h="979">
                  <a:moveTo>
                    <a:pt x="940" y="468"/>
                  </a:moveTo>
                  <a:lnTo>
                    <a:pt x="937" y="468"/>
                  </a:lnTo>
                  <a:lnTo>
                    <a:pt x="935" y="467"/>
                  </a:lnTo>
                  <a:lnTo>
                    <a:pt x="932" y="466"/>
                  </a:lnTo>
                  <a:lnTo>
                    <a:pt x="931" y="465"/>
                  </a:lnTo>
                  <a:lnTo>
                    <a:pt x="930" y="461"/>
                  </a:lnTo>
                  <a:lnTo>
                    <a:pt x="930" y="456"/>
                  </a:lnTo>
                  <a:lnTo>
                    <a:pt x="932" y="442"/>
                  </a:lnTo>
                  <a:lnTo>
                    <a:pt x="933" y="425"/>
                  </a:lnTo>
                  <a:lnTo>
                    <a:pt x="933" y="420"/>
                  </a:lnTo>
                  <a:lnTo>
                    <a:pt x="932" y="416"/>
                  </a:lnTo>
                  <a:lnTo>
                    <a:pt x="930" y="412"/>
                  </a:lnTo>
                  <a:lnTo>
                    <a:pt x="928" y="407"/>
                  </a:lnTo>
                  <a:lnTo>
                    <a:pt x="921" y="400"/>
                  </a:lnTo>
                  <a:lnTo>
                    <a:pt x="915" y="392"/>
                  </a:lnTo>
                  <a:lnTo>
                    <a:pt x="908" y="385"/>
                  </a:lnTo>
                  <a:lnTo>
                    <a:pt x="903" y="378"/>
                  </a:lnTo>
                  <a:lnTo>
                    <a:pt x="902" y="373"/>
                  </a:lnTo>
                  <a:lnTo>
                    <a:pt x="901" y="370"/>
                  </a:lnTo>
                  <a:lnTo>
                    <a:pt x="899" y="367"/>
                  </a:lnTo>
                  <a:lnTo>
                    <a:pt x="901" y="363"/>
                  </a:lnTo>
                  <a:lnTo>
                    <a:pt x="865" y="344"/>
                  </a:lnTo>
                  <a:lnTo>
                    <a:pt x="838" y="328"/>
                  </a:lnTo>
                  <a:lnTo>
                    <a:pt x="817" y="312"/>
                  </a:lnTo>
                  <a:lnTo>
                    <a:pt x="801" y="300"/>
                  </a:lnTo>
                  <a:lnTo>
                    <a:pt x="779" y="280"/>
                  </a:lnTo>
                  <a:lnTo>
                    <a:pt x="761" y="264"/>
                  </a:lnTo>
                  <a:lnTo>
                    <a:pt x="759" y="263"/>
                  </a:lnTo>
                  <a:lnTo>
                    <a:pt x="757" y="258"/>
                  </a:lnTo>
                  <a:lnTo>
                    <a:pt x="756" y="252"/>
                  </a:lnTo>
                  <a:lnTo>
                    <a:pt x="754" y="245"/>
                  </a:lnTo>
                  <a:lnTo>
                    <a:pt x="752" y="229"/>
                  </a:lnTo>
                  <a:lnTo>
                    <a:pt x="748" y="216"/>
                  </a:lnTo>
                  <a:lnTo>
                    <a:pt x="740" y="218"/>
                  </a:lnTo>
                  <a:lnTo>
                    <a:pt x="733" y="218"/>
                  </a:lnTo>
                  <a:lnTo>
                    <a:pt x="726" y="218"/>
                  </a:lnTo>
                  <a:lnTo>
                    <a:pt x="718" y="217"/>
                  </a:lnTo>
                  <a:lnTo>
                    <a:pt x="711" y="215"/>
                  </a:lnTo>
                  <a:lnTo>
                    <a:pt x="703" y="212"/>
                  </a:lnTo>
                  <a:lnTo>
                    <a:pt x="695" y="207"/>
                  </a:lnTo>
                  <a:lnTo>
                    <a:pt x="688" y="203"/>
                  </a:lnTo>
                  <a:lnTo>
                    <a:pt x="667" y="199"/>
                  </a:lnTo>
                  <a:lnTo>
                    <a:pt x="650" y="197"/>
                  </a:lnTo>
                  <a:lnTo>
                    <a:pt x="638" y="196"/>
                  </a:lnTo>
                  <a:lnTo>
                    <a:pt x="630" y="196"/>
                  </a:lnTo>
                  <a:lnTo>
                    <a:pt x="617" y="199"/>
                  </a:lnTo>
                  <a:lnTo>
                    <a:pt x="602" y="203"/>
                  </a:lnTo>
                  <a:lnTo>
                    <a:pt x="596" y="201"/>
                  </a:lnTo>
                  <a:lnTo>
                    <a:pt x="591" y="201"/>
                  </a:lnTo>
                  <a:lnTo>
                    <a:pt x="584" y="202"/>
                  </a:lnTo>
                  <a:lnTo>
                    <a:pt x="578" y="203"/>
                  </a:lnTo>
                  <a:lnTo>
                    <a:pt x="570" y="204"/>
                  </a:lnTo>
                  <a:lnTo>
                    <a:pt x="563" y="205"/>
                  </a:lnTo>
                  <a:lnTo>
                    <a:pt x="556" y="204"/>
                  </a:lnTo>
                  <a:lnTo>
                    <a:pt x="548" y="203"/>
                  </a:lnTo>
                  <a:lnTo>
                    <a:pt x="530" y="195"/>
                  </a:lnTo>
                  <a:lnTo>
                    <a:pt x="517" y="190"/>
                  </a:lnTo>
                  <a:lnTo>
                    <a:pt x="513" y="187"/>
                  </a:lnTo>
                  <a:lnTo>
                    <a:pt x="509" y="183"/>
                  </a:lnTo>
                  <a:lnTo>
                    <a:pt x="505" y="179"/>
                  </a:lnTo>
                  <a:lnTo>
                    <a:pt x="502" y="173"/>
                  </a:lnTo>
                  <a:lnTo>
                    <a:pt x="493" y="152"/>
                  </a:lnTo>
                  <a:lnTo>
                    <a:pt x="487" y="136"/>
                  </a:lnTo>
                  <a:lnTo>
                    <a:pt x="483" y="128"/>
                  </a:lnTo>
                  <a:lnTo>
                    <a:pt x="479" y="121"/>
                  </a:lnTo>
                  <a:lnTo>
                    <a:pt x="476" y="115"/>
                  </a:lnTo>
                  <a:lnTo>
                    <a:pt x="470" y="109"/>
                  </a:lnTo>
                  <a:lnTo>
                    <a:pt x="465" y="103"/>
                  </a:lnTo>
                  <a:lnTo>
                    <a:pt x="459" y="96"/>
                  </a:lnTo>
                  <a:lnTo>
                    <a:pt x="451" y="91"/>
                  </a:lnTo>
                  <a:lnTo>
                    <a:pt x="443" y="86"/>
                  </a:lnTo>
                  <a:lnTo>
                    <a:pt x="432" y="81"/>
                  </a:lnTo>
                  <a:lnTo>
                    <a:pt x="420" y="77"/>
                  </a:lnTo>
                  <a:lnTo>
                    <a:pt x="405" y="72"/>
                  </a:lnTo>
                  <a:lnTo>
                    <a:pt x="389" y="68"/>
                  </a:lnTo>
                  <a:lnTo>
                    <a:pt x="365" y="61"/>
                  </a:lnTo>
                  <a:lnTo>
                    <a:pt x="346" y="55"/>
                  </a:lnTo>
                  <a:lnTo>
                    <a:pt x="332" y="48"/>
                  </a:lnTo>
                  <a:lnTo>
                    <a:pt x="317" y="40"/>
                  </a:lnTo>
                  <a:lnTo>
                    <a:pt x="303" y="32"/>
                  </a:lnTo>
                  <a:lnTo>
                    <a:pt x="287" y="23"/>
                  </a:lnTo>
                  <a:lnTo>
                    <a:pt x="265" y="13"/>
                  </a:lnTo>
                  <a:lnTo>
                    <a:pt x="236" y="0"/>
                  </a:lnTo>
                  <a:lnTo>
                    <a:pt x="214" y="10"/>
                  </a:lnTo>
                  <a:lnTo>
                    <a:pt x="186" y="24"/>
                  </a:lnTo>
                  <a:lnTo>
                    <a:pt x="178" y="28"/>
                  </a:lnTo>
                  <a:lnTo>
                    <a:pt x="171" y="33"/>
                  </a:lnTo>
                  <a:lnTo>
                    <a:pt x="166" y="38"/>
                  </a:lnTo>
                  <a:lnTo>
                    <a:pt x="160" y="44"/>
                  </a:lnTo>
                  <a:lnTo>
                    <a:pt x="156" y="49"/>
                  </a:lnTo>
                  <a:lnTo>
                    <a:pt x="153" y="55"/>
                  </a:lnTo>
                  <a:lnTo>
                    <a:pt x="151" y="61"/>
                  </a:lnTo>
                  <a:lnTo>
                    <a:pt x="149" y="68"/>
                  </a:lnTo>
                  <a:lnTo>
                    <a:pt x="151" y="75"/>
                  </a:lnTo>
                  <a:lnTo>
                    <a:pt x="152" y="82"/>
                  </a:lnTo>
                  <a:lnTo>
                    <a:pt x="153" y="90"/>
                  </a:lnTo>
                  <a:lnTo>
                    <a:pt x="156" y="97"/>
                  </a:lnTo>
                  <a:lnTo>
                    <a:pt x="159" y="105"/>
                  </a:lnTo>
                  <a:lnTo>
                    <a:pt x="164" y="112"/>
                  </a:lnTo>
                  <a:lnTo>
                    <a:pt x="169" y="118"/>
                  </a:lnTo>
                  <a:lnTo>
                    <a:pt x="177" y="123"/>
                  </a:lnTo>
                  <a:lnTo>
                    <a:pt x="171" y="129"/>
                  </a:lnTo>
                  <a:lnTo>
                    <a:pt x="163" y="139"/>
                  </a:lnTo>
                  <a:lnTo>
                    <a:pt x="151" y="150"/>
                  </a:lnTo>
                  <a:lnTo>
                    <a:pt x="136" y="162"/>
                  </a:lnTo>
                  <a:lnTo>
                    <a:pt x="120" y="173"/>
                  </a:lnTo>
                  <a:lnTo>
                    <a:pt x="102" y="182"/>
                  </a:lnTo>
                  <a:lnTo>
                    <a:pt x="95" y="186"/>
                  </a:lnTo>
                  <a:lnTo>
                    <a:pt x="86" y="188"/>
                  </a:lnTo>
                  <a:lnTo>
                    <a:pt x="78" y="190"/>
                  </a:lnTo>
                  <a:lnTo>
                    <a:pt x="70" y="191"/>
                  </a:lnTo>
                  <a:lnTo>
                    <a:pt x="54" y="190"/>
                  </a:lnTo>
                  <a:lnTo>
                    <a:pt x="37" y="187"/>
                  </a:lnTo>
                  <a:lnTo>
                    <a:pt x="22" y="183"/>
                  </a:lnTo>
                  <a:lnTo>
                    <a:pt x="10" y="179"/>
                  </a:lnTo>
                  <a:lnTo>
                    <a:pt x="9" y="183"/>
                  </a:lnTo>
                  <a:lnTo>
                    <a:pt x="6" y="193"/>
                  </a:lnTo>
                  <a:lnTo>
                    <a:pt x="2" y="208"/>
                  </a:lnTo>
                  <a:lnTo>
                    <a:pt x="0" y="226"/>
                  </a:lnTo>
                  <a:lnTo>
                    <a:pt x="0" y="236"/>
                  </a:lnTo>
                  <a:lnTo>
                    <a:pt x="0" y="245"/>
                  </a:lnTo>
                  <a:lnTo>
                    <a:pt x="2" y="253"/>
                  </a:lnTo>
                  <a:lnTo>
                    <a:pt x="5" y="261"/>
                  </a:lnTo>
                  <a:lnTo>
                    <a:pt x="9" y="269"/>
                  </a:lnTo>
                  <a:lnTo>
                    <a:pt x="14" y="276"/>
                  </a:lnTo>
                  <a:lnTo>
                    <a:pt x="18" y="278"/>
                  </a:lnTo>
                  <a:lnTo>
                    <a:pt x="21" y="280"/>
                  </a:lnTo>
                  <a:lnTo>
                    <a:pt x="25" y="282"/>
                  </a:lnTo>
                  <a:lnTo>
                    <a:pt x="30" y="283"/>
                  </a:lnTo>
                  <a:lnTo>
                    <a:pt x="32" y="291"/>
                  </a:lnTo>
                  <a:lnTo>
                    <a:pt x="35" y="299"/>
                  </a:lnTo>
                  <a:lnTo>
                    <a:pt x="40" y="307"/>
                  </a:lnTo>
                  <a:lnTo>
                    <a:pt x="44" y="315"/>
                  </a:lnTo>
                  <a:lnTo>
                    <a:pt x="56" y="331"/>
                  </a:lnTo>
                  <a:lnTo>
                    <a:pt x="69" y="347"/>
                  </a:lnTo>
                  <a:lnTo>
                    <a:pt x="83" y="364"/>
                  </a:lnTo>
                  <a:lnTo>
                    <a:pt x="92" y="383"/>
                  </a:lnTo>
                  <a:lnTo>
                    <a:pt x="97" y="393"/>
                  </a:lnTo>
                  <a:lnTo>
                    <a:pt x="100" y="403"/>
                  </a:lnTo>
                  <a:lnTo>
                    <a:pt x="102" y="414"/>
                  </a:lnTo>
                  <a:lnTo>
                    <a:pt x="103" y="425"/>
                  </a:lnTo>
                  <a:lnTo>
                    <a:pt x="110" y="425"/>
                  </a:lnTo>
                  <a:lnTo>
                    <a:pt x="117" y="426"/>
                  </a:lnTo>
                  <a:lnTo>
                    <a:pt x="121" y="427"/>
                  </a:lnTo>
                  <a:lnTo>
                    <a:pt x="124" y="429"/>
                  </a:lnTo>
                  <a:lnTo>
                    <a:pt x="128" y="431"/>
                  </a:lnTo>
                  <a:lnTo>
                    <a:pt x="131" y="435"/>
                  </a:lnTo>
                  <a:lnTo>
                    <a:pt x="133" y="438"/>
                  </a:lnTo>
                  <a:lnTo>
                    <a:pt x="135" y="441"/>
                  </a:lnTo>
                  <a:lnTo>
                    <a:pt x="139" y="450"/>
                  </a:lnTo>
                  <a:lnTo>
                    <a:pt x="143" y="459"/>
                  </a:lnTo>
                  <a:lnTo>
                    <a:pt x="148" y="469"/>
                  </a:lnTo>
                  <a:lnTo>
                    <a:pt x="156" y="480"/>
                  </a:lnTo>
                  <a:lnTo>
                    <a:pt x="184" y="504"/>
                  </a:lnTo>
                  <a:lnTo>
                    <a:pt x="216" y="536"/>
                  </a:lnTo>
                  <a:lnTo>
                    <a:pt x="224" y="546"/>
                  </a:lnTo>
                  <a:lnTo>
                    <a:pt x="232" y="556"/>
                  </a:lnTo>
                  <a:lnTo>
                    <a:pt x="238" y="565"/>
                  </a:lnTo>
                  <a:lnTo>
                    <a:pt x="244" y="575"/>
                  </a:lnTo>
                  <a:lnTo>
                    <a:pt x="249" y="585"/>
                  </a:lnTo>
                  <a:lnTo>
                    <a:pt x="253" y="595"/>
                  </a:lnTo>
                  <a:lnTo>
                    <a:pt x="255" y="606"/>
                  </a:lnTo>
                  <a:lnTo>
                    <a:pt x="256" y="616"/>
                  </a:lnTo>
                  <a:lnTo>
                    <a:pt x="256" y="624"/>
                  </a:lnTo>
                  <a:lnTo>
                    <a:pt x="257" y="631"/>
                  </a:lnTo>
                  <a:lnTo>
                    <a:pt x="258" y="638"/>
                  </a:lnTo>
                  <a:lnTo>
                    <a:pt x="260" y="645"/>
                  </a:lnTo>
                  <a:lnTo>
                    <a:pt x="266" y="659"/>
                  </a:lnTo>
                  <a:lnTo>
                    <a:pt x="272" y="670"/>
                  </a:lnTo>
                  <a:lnTo>
                    <a:pt x="280" y="681"/>
                  </a:lnTo>
                  <a:lnTo>
                    <a:pt x="289" y="691"/>
                  </a:lnTo>
                  <a:lnTo>
                    <a:pt x="299" y="701"/>
                  </a:lnTo>
                  <a:lnTo>
                    <a:pt x="310" y="710"/>
                  </a:lnTo>
                  <a:lnTo>
                    <a:pt x="331" y="730"/>
                  </a:lnTo>
                  <a:lnTo>
                    <a:pt x="352" y="750"/>
                  </a:lnTo>
                  <a:lnTo>
                    <a:pt x="361" y="761"/>
                  </a:lnTo>
                  <a:lnTo>
                    <a:pt x="369" y="774"/>
                  </a:lnTo>
                  <a:lnTo>
                    <a:pt x="377" y="787"/>
                  </a:lnTo>
                  <a:lnTo>
                    <a:pt x="382" y="801"/>
                  </a:lnTo>
                  <a:lnTo>
                    <a:pt x="388" y="814"/>
                  </a:lnTo>
                  <a:lnTo>
                    <a:pt x="394" y="827"/>
                  </a:lnTo>
                  <a:lnTo>
                    <a:pt x="401" y="838"/>
                  </a:lnTo>
                  <a:lnTo>
                    <a:pt x="409" y="848"/>
                  </a:lnTo>
                  <a:lnTo>
                    <a:pt x="425" y="867"/>
                  </a:lnTo>
                  <a:lnTo>
                    <a:pt x="443" y="886"/>
                  </a:lnTo>
                  <a:lnTo>
                    <a:pt x="459" y="905"/>
                  </a:lnTo>
                  <a:lnTo>
                    <a:pt x="476" y="925"/>
                  </a:lnTo>
                  <a:lnTo>
                    <a:pt x="483" y="938"/>
                  </a:lnTo>
                  <a:lnTo>
                    <a:pt x="490" y="950"/>
                  </a:lnTo>
                  <a:lnTo>
                    <a:pt x="496" y="964"/>
                  </a:lnTo>
                  <a:lnTo>
                    <a:pt x="502" y="979"/>
                  </a:lnTo>
                  <a:lnTo>
                    <a:pt x="528" y="979"/>
                  </a:lnTo>
                  <a:lnTo>
                    <a:pt x="535" y="973"/>
                  </a:lnTo>
                  <a:lnTo>
                    <a:pt x="539" y="966"/>
                  </a:lnTo>
                  <a:lnTo>
                    <a:pt x="541" y="960"/>
                  </a:lnTo>
                  <a:lnTo>
                    <a:pt x="543" y="953"/>
                  </a:lnTo>
                  <a:lnTo>
                    <a:pt x="543" y="938"/>
                  </a:lnTo>
                  <a:lnTo>
                    <a:pt x="541" y="918"/>
                  </a:lnTo>
                  <a:lnTo>
                    <a:pt x="543" y="913"/>
                  </a:lnTo>
                  <a:lnTo>
                    <a:pt x="546" y="909"/>
                  </a:lnTo>
                  <a:lnTo>
                    <a:pt x="551" y="905"/>
                  </a:lnTo>
                  <a:lnTo>
                    <a:pt x="557" y="901"/>
                  </a:lnTo>
                  <a:lnTo>
                    <a:pt x="563" y="898"/>
                  </a:lnTo>
                  <a:lnTo>
                    <a:pt x="570" y="896"/>
                  </a:lnTo>
                  <a:lnTo>
                    <a:pt x="577" y="894"/>
                  </a:lnTo>
                  <a:lnTo>
                    <a:pt x="582" y="893"/>
                  </a:lnTo>
                  <a:lnTo>
                    <a:pt x="594" y="894"/>
                  </a:lnTo>
                  <a:lnTo>
                    <a:pt x="605" y="895"/>
                  </a:lnTo>
                  <a:lnTo>
                    <a:pt x="616" y="896"/>
                  </a:lnTo>
                  <a:lnTo>
                    <a:pt x="626" y="898"/>
                  </a:lnTo>
                  <a:lnTo>
                    <a:pt x="644" y="902"/>
                  </a:lnTo>
                  <a:lnTo>
                    <a:pt x="660" y="909"/>
                  </a:lnTo>
                  <a:lnTo>
                    <a:pt x="674" y="916"/>
                  </a:lnTo>
                  <a:lnTo>
                    <a:pt x="686" y="924"/>
                  </a:lnTo>
                  <a:lnTo>
                    <a:pt x="697" y="934"/>
                  </a:lnTo>
                  <a:lnTo>
                    <a:pt x="708" y="943"/>
                  </a:lnTo>
                  <a:lnTo>
                    <a:pt x="729" y="916"/>
                  </a:lnTo>
                  <a:lnTo>
                    <a:pt x="756" y="881"/>
                  </a:lnTo>
                  <a:lnTo>
                    <a:pt x="778" y="851"/>
                  </a:lnTo>
                  <a:lnTo>
                    <a:pt x="787" y="838"/>
                  </a:lnTo>
                  <a:lnTo>
                    <a:pt x="1033" y="789"/>
                  </a:lnTo>
                  <a:lnTo>
                    <a:pt x="1146" y="763"/>
                  </a:lnTo>
                  <a:lnTo>
                    <a:pt x="1227" y="616"/>
                  </a:lnTo>
                  <a:lnTo>
                    <a:pt x="1199" y="567"/>
                  </a:lnTo>
                  <a:lnTo>
                    <a:pt x="1173" y="591"/>
                  </a:lnTo>
                  <a:lnTo>
                    <a:pt x="1000" y="573"/>
                  </a:lnTo>
                  <a:lnTo>
                    <a:pt x="940" y="480"/>
                  </a:lnTo>
                  <a:lnTo>
                    <a:pt x="940" y="468"/>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74" name="Freeform 373"/>
            <p:cNvSpPr>
              <a:spLocks/>
            </p:cNvSpPr>
            <p:nvPr/>
          </p:nvSpPr>
          <p:spPr bwMode="auto">
            <a:xfrm>
              <a:off x="5762583" y="2581565"/>
              <a:ext cx="57150" cy="57150"/>
            </a:xfrm>
            <a:custGeom>
              <a:avLst/>
              <a:gdLst>
                <a:gd name="T0" fmla="*/ 2147483646 w 146"/>
                <a:gd name="T1" fmla="*/ 2147483646 h 81"/>
                <a:gd name="T2" fmla="*/ 2147483646 w 146"/>
                <a:gd name="T3" fmla="*/ 2147483646 h 81"/>
                <a:gd name="T4" fmla="*/ 2147483646 w 146"/>
                <a:gd name="T5" fmla="*/ 2147483646 h 81"/>
                <a:gd name="T6" fmla="*/ 2147483646 w 146"/>
                <a:gd name="T7" fmla="*/ 2147483646 h 81"/>
                <a:gd name="T8" fmla="*/ 2147483646 w 146"/>
                <a:gd name="T9" fmla="*/ 2147483646 h 81"/>
                <a:gd name="T10" fmla="*/ 2147483646 w 146"/>
                <a:gd name="T11" fmla="*/ 2147483646 h 81"/>
                <a:gd name="T12" fmla="*/ 2147483646 w 146"/>
                <a:gd name="T13" fmla="*/ 2147483646 h 81"/>
                <a:gd name="T14" fmla="*/ 2147483646 w 146"/>
                <a:gd name="T15" fmla="*/ 2147483646 h 81"/>
                <a:gd name="T16" fmla="*/ 2147483646 w 146"/>
                <a:gd name="T17" fmla="*/ 2147483646 h 81"/>
                <a:gd name="T18" fmla="*/ 2147483646 w 146"/>
                <a:gd name="T19" fmla="*/ 2147483646 h 81"/>
                <a:gd name="T20" fmla="*/ 2147483646 w 146"/>
                <a:gd name="T21" fmla="*/ 2147483646 h 81"/>
                <a:gd name="T22" fmla="*/ 2147483646 w 146"/>
                <a:gd name="T23" fmla="*/ 2147483646 h 81"/>
                <a:gd name="T24" fmla="*/ 2147483646 w 146"/>
                <a:gd name="T25" fmla="*/ 2147483646 h 81"/>
                <a:gd name="T26" fmla="*/ 2147483646 w 146"/>
                <a:gd name="T27" fmla="*/ 2147483646 h 81"/>
                <a:gd name="T28" fmla="*/ 0 w 146"/>
                <a:gd name="T29" fmla="*/ 2147483646 h 81"/>
                <a:gd name="T30" fmla="*/ 0 w 146"/>
                <a:gd name="T31" fmla="*/ 2147483646 h 81"/>
                <a:gd name="T32" fmla="*/ 0 w 146"/>
                <a:gd name="T33" fmla="*/ 2147483646 h 81"/>
                <a:gd name="T34" fmla="*/ 0 w 146"/>
                <a:gd name="T35" fmla="*/ 2147483646 h 81"/>
                <a:gd name="T36" fmla="*/ 0 w 146"/>
                <a:gd name="T37" fmla="*/ 2147483646 h 81"/>
                <a:gd name="T38" fmla="*/ 2147483646 w 146"/>
                <a:gd name="T39" fmla="*/ 2147483646 h 81"/>
                <a:gd name="T40" fmla="*/ 2147483646 w 146"/>
                <a:gd name="T41" fmla="*/ 2147483646 h 81"/>
                <a:gd name="T42" fmla="*/ 2147483646 w 146"/>
                <a:gd name="T43" fmla="*/ 2147483646 h 81"/>
                <a:gd name="T44" fmla="*/ 2147483646 w 146"/>
                <a:gd name="T45" fmla="*/ 2147483646 h 81"/>
                <a:gd name="T46" fmla="*/ 2147483646 w 146"/>
                <a:gd name="T47" fmla="*/ 2147483646 h 81"/>
                <a:gd name="T48" fmla="*/ 2147483646 w 146"/>
                <a:gd name="T49" fmla="*/ 2147483646 h 81"/>
                <a:gd name="T50" fmla="*/ 2147483646 w 146"/>
                <a:gd name="T51" fmla="*/ 2147483646 h 81"/>
                <a:gd name="T52" fmla="*/ 2147483646 w 146"/>
                <a:gd name="T53" fmla="*/ 2147483646 h 81"/>
                <a:gd name="T54" fmla="*/ 2147483646 w 146"/>
                <a:gd name="T55" fmla="*/ 2147483646 h 81"/>
                <a:gd name="T56" fmla="*/ 2147483646 w 146"/>
                <a:gd name="T57" fmla="*/ 0 h 81"/>
                <a:gd name="T58" fmla="*/ 2147483646 w 146"/>
                <a:gd name="T59" fmla="*/ 2147483646 h 81"/>
                <a:gd name="T60" fmla="*/ 2147483646 w 146"/>
                <a:gd name="T61" fmla="*/ 2147483646 h 81"/>
                <a:gd name="T62" fmla="*/ 2147483646 w 146"/>
                <a:gd name="T63" fmla="*/ 2147483646 h 81"/>
                <a:gd name="T64" fmla="*/ 2147483646 w 146"/>
                <a:gd name="T65" fmla="*/ 2147483646 h 8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46" h="81">
                  <a:moveTo>
                    <a:pt x="146" y="18"/>
                  </a:moveTo>
                  <a:lnTo>
                    <a:pt x="138" y="24"/>
                  </a:lnTo>
                  <a:lnTo>
                    <a:pt x="130" y="29"/>
                  </a:lnTo>
                  <a:lnTo>
                    <a:pt x="123" y="35"/>
                  </a:lnTo>
                  <a:lnTo>
                    <a:pt x="118" y="41"/>
                  </a:lnTo>
                  <a:lnTo>
                    <a:pt x="108" y="53"/>
                  </a:lnTo>
                  <a:lnTo>
                    <a:pt x="98" y="64"/>
                  </a:lnTo>
                  <a:lnTo>
                    <a:pt x="93" y="69"/>
                  </a:lnTo>
                  <a:lnTo>
                    <a:pt x="85" y="73"/>
                  </a:lnTo>
                  <a:lnTo>
                    <a:pt x="76" y="77"/>
                  </a:lnTo>
                  <a:lnTo>
                    <a:pt x="66" y="80"/>
                  </a:lnTo>
                  <a:lnTo>
                    <a:pt x="53" y="81"/>
                  </a:lnTo>
                  <a:lnTo>
                    <a:pt x="39" y="80"/>
                  </a:lnTo>
                  <a:lnTo>
                    <a:pt x="21" y="77"/>
                  </a:lnTo>
                  <a:lnTo>
                    <a:pt x="0" y="74"/>
                  </a:lnTo>
                  <a:lnTo>
                    <a:pt x="0" y="62"/>
                  </a:lnTo>
                  <a:lnTo>
                    <a:pt x="0" y="49"/>
                  </a:lnTo>
                  <a:lnTo>
                    <a:pt x="0" y="34"/>
                  </a:lnTo>
                  <a:lnTo>
                    <a:pt x="0" y="18"/>
                  </a:lnTo>
                  <a:lnTo>
                    <a:pt x="14" y="18"/>
                  </a:lnTo>
                  <a:lnTo>
                    <a:pt x="22" y="18"/>
                  </a:lnTo>
                  <a:lnTo>
                    <a:pt x="31" y="18"/>
                  </a:lnTo>
                  <a:lnTo>
                    <a:pt x="40" y="18"/>
                  </a:lnTo>
                  <a:lnTo>
                    <a:pt x="52" y="18"/>
                  </a:lnTo>
                  <a:lnTo>
                    <a:pt x="63" y="16"/>
                  </a:lnTo>
                  <a:lnTo>
                    <a:pt x="73" y="14"/>
                  </a:lnTo>
                  <a:lnTo>
                    <a:pt x="83" y="11"/>
                  </a:lnTo>
                  <a:lnTo>
                    <a:pt x="101" y="5"/>
                  </a:lnTo>
                  <a:lnTo>
                    <a:pt x="120" y="0"/>
                  </a:lnTo>
                  <a:lnTo>
                    <a:pt x="129" y="4"/>
                  </a:lnTo>
                  <a:lnTo>
                    <a:pt x="135" y="9"/>
                  </a:lnTo>
                  <a:lnTo>
                    <a:pt x="141" y="14"/>
                  </a:lnTo>
                  <a:lnTo>
                    <a:pt x="146" y="18"/>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75" name="Freeform 374"/>
            <p:cNvSpPr>
              <a:spLocks/>
            </p:cNvSpPr>
            <p:nvPr/>
          </p:nvSpPr>
          <p:spPr bwMode="auto">
            <a:xfrm>
              <a:off x="5502234" y="2794290"/>
              <a:ext cx="15875" cy="57150"/>
            </a:xfrm>
            <a:custGeom>
              <a:avLst/>
              <a:gdLst>
                <a:gd name="T0" fmla="*/ 2147483646 w 34"/>
                <a:gd name="T1" fmla="*/ 2147483646 h 49"/>
                <a:gd name="T2" fmla="*/ 2147483646 w 34"/>
                <a:gd name="T3" fmla="*/ 2147483646 h 49"/>
                <a:gd name="T4" fmla="*/ 2147483646 w 34"/>
                <a:gd name="T5" fmla="*/ 2147483646 h 49"/>
                <a:gd name="T6" fmla="*/ 2147483646 w 34"/>
                <a:gd name="T7" fmla="*/ 2147483646 h 49"/>
                <a:gd name="T8" fmla="*/ 2147483646 w 34"/>
                <a:gd name="T9" fmla="*/ 2147483646 h 49"/>
                <a:gd name="T10" fmla="*/ 2147483646 w 34"/>
                <a:gd name="T11" fmla="*/ 2147483646 h 49"/>
                <a:gd name="T12" fmla="*/ 2147483646 w 34"/>
                <a:gd name="T13" fmla="*/ 2147483646 h 49"/>
                <a:gd name="T14" fmla="*/ 2147483646 w 34"/>
                <a:gd name="T15" fmla="*/ 2147483646 h 49"/>
                <a:gd name="T16" fmla="*/ 2147483646 w 34"/>
                <a:gd name="T17" fmla="*/ 0 h 49"/>
                <a:gd name="T18" fmla="*/ 2147483646 w 34"/>
                <a:gd name="T19" fmla="*/ 0 h 49"/>
                <a:gd name="T20" fmla="*/ 0 w 34"/>
                <a:gd name="T21" fmla="*/ 0 h 49"/>
                <a:gd name="T22" fmla="*/ 2147483646 w 34"/>
                <a:gd name="T23" fmla="*/ 2147483646 h 49"/>
                <a:gd name="T24" fmla="*/ 2147483646 w 34"/>
                <a:gd name="T25" fmla="*/ 2147483646 h 49"/>
                <a:gd name="T26" fmla="*/ 2147483646 w 34"/>
                <a:gd name="T27" fmla="*/ 2147483646 h 49"/>
                <a:gd name="T28" fmla="*/ 2147483646 w 34"/>
                <a:gd name="T29" fmla="*/ 2147483646 h 49"/>
                <a:gd name="T30" fmla="*/ 2147483646 w 34"/>
                <a:gd name="T31" fmla="*/ 2147483646 h 49"/>
                <a:gd name="T32" fmla="*/ 2147483646 w 34"/>
                <a:gd name="T33" fmla="*/ 2147483646 h 49"/>
                <a:gd name="T34" fmla="*/ 2147483646 w 34"/>
                <a:gd name="T35" fmla="*/ 2147483646 h 49"/>
                <a:gd name="T36" fmla="*/ 2147483646 w 34"/>
                <a:gd name="T37" fmla="*/ 2147483646 h 4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4" h="49">
                  <a:moveTo>
                    <a:pt x="34" y="49"/>
                  </a:moveTo>
                  <a:lnTo>
                    <a:pt x="34" y="34"/>
                  </a:lnTo>
                  <a:lnTo>
                    <a:pt x="34" y="25"/>
                  </a:lnTo>
                  <a:lnTo>
                    <a:pt x="33" y="21"/>
                  </a:lnTo>
                  <a:lnTo>
                    <a:pt x="33" y="17"/>
                  </a:lnTo>
                  <a:lnTo>
                    <a:pt x="31" y="15"/>
                  </a:lnTo>
                  <a:lnTo>
                    <a:pt x="30" y="12"/>
                  </a:lnTo>
                  <a:lnTo>
                    <a:pt x="25" y="8"/>
                  </a:lnTo>
                  <a:lnTo>
                    <a:pt x="21" y="0"/>
                  </a:lnTo>
                  <a:lnTo>
                    <a:pt x="8" y="0"/>
                  </a:lnTo>
                  <a:lnTo>
                    <a:pt x="0" y="0"/>
                  </a:lnTo>
                  <a:lnTo>
                    <a:pt x="3" y="11"/>
                  </a:lnTo>
                  <a:lnTo>
                    <a:pt x="7" y="20"/>
                  </a:lnTo>
                  <a:lnTo>
                    <a:pt x="10" y="27"/>
                  </a:lnTo>
                  <a:lnTo>
                    <a:pt x="14" y="34"/>
                  </a:lnTo>
                  <a:lnTo>
                    <a:pt x="19" y="39"/>
                  </a:lnTo>
                  <a:lnTo>
                    <a:pt x="24" y="43"/>
                  </a:lnTo>
                  <a:lnTo>
                    <a:pt x="29" y="46"/>
                  </a:lnTo>
                  <a:lnTo>
                    <a:pt x="34" y="49"/>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76" name="Freeform 375"/>
            <p:cNvSpPr>
              <a:spLocks/>
            </p:cNvSpPr>
            <p:nvPr/>
          </p:nvSpPr>
          <p:spPr bwMode="auto">
            <a:xfrm>
              <a:off x="5094246" y="3140365"/>
              <a:ext cx="28575" cy="57150"/>
            </a:xfrm>
            <a:custGeom>
              <a:avLst/>
              <a:gdLst>
                <a:gd name="T0" fmla="*/ 2147483646 w 60"/>
                <a:gd name="T1" fmla="*/ 0 h 74"/>
                <a:gd name="T2" fmla="*/ 2147483646 w 60"/>
                <a:gd name="T3" fmla="*/ 2147483646 h 74"/>
                <a:gd name="T4" fmla="*/ 2147483646 w 60"/>
                <a:gd name="T5" fmla="*/ 2147483646 h 74"/>
                <a:gd name="T6" fmla="*/ 2147483646 w 60"/>
                <a:gd name="T7" fmla="*/ 2147483646 h 74"/>
                <a:gd name="T8" fmla="*/ 2147483646 w 60"/>
                <a:gd name="T9" fmla="*/ 2147483646 h 74"/>
                <a:gd name="T10" fmla="*/ 2147483646 w 60"/>
                <a:gd name="T11" fmla="*/ 2147483646 h 74"/>
                <a:gd name="T12" fmla="*/ 2147483646 w 60"/>
                <a:gd name="T13" fmla="*/ 2147483646 h 74"/>
                <a:gd name="T14" fmla="*/ 2147483646 w 60"/>
                <a:gd name="T15" fmla="*/ 2147483646 h 74"/>
                <a:gd name="T16" fmla="*/ 2147483646 w 60"/>
                <a:gd name="T17" fmla="*/ 2147483646 h 74"/>
                <a:gd name="T18" fmla="*/ 2147483646 w 60"/>
                <a:gd name="T19" fmla="*/ 2147483646 h 74"/>
                <a:gd name="T20" fmla="*/ 2147483646 w 60"/>
                <a:gd name="T21" fmla="*/ 2147483646 h 74"/>
                <a:gd name="T22" fmla="*/ 2147483646 w 60"/>
                <a:gd name="T23" fmla="*/ 2147483646 h 74"/>
                <a:gd name="T24" fmla="*/ 2147483646 w 60"/>
                <a:gd name="T25" fmla="*/ 2147483646 h 74"/>
                <a:gd name="T26" fmla="*/ 2147483646 w 60"/>
                <a:gd name="T27" fmla="*/ 2147483646 h 74"/>
                <a:gd name="T28" fmla="*/ 0 w 60"/>
                <a:gd name="T29" fmla="*/ 2147483646 h 74"/>
                <a:gd name="T30" fmla="*/ 2147483646 w 60"/>
                <a:gd name="T31" fmla="*/ 2147483646 h 74"/>
                <a:gd name="T32" fmla="*/ 2147483646 w 60"/>
                <a:gd name="T33" fmla="*/ 2147483646 h 74"/>
                <a:gd name="T34" fmla="*/ 2147483646 w 60"/>
                <a:gd name="T35" fmla="*/ 2147483646 h 74"/>
                <a:gd name="T36" fmla="*/ 2147483646 w 60"/>
                <a:gd name="T37" fmla="*/ 2147483646 h 74"/>
                <a:gd name="T38" fmla="*/ 2147483646 w 60"/>
                <a:gd name="T39" fmla="*/ 2147483646 h 74"/>
                <a:gd name="T40" fmla="*/ 2147483646 w 60"/>
                <a:gd name="T41" fmla="*/ 2147483646 h 74"/>
                <a:gd name="T42" fmla="*/ 2147483646 w 60"/>
                <a:gd name="T43" fmla="*/ 2147483646 h 74"/>
                <a:gd name="T44" fmla="*/ 2147483646 w 60"/>
                <a:gd name="T45" fmla="*/ 2147483646 h 74"/>
                <a:gd name="T46" fmla="*/ 2147483646 w 60"/>
                <a:gd name="T47" fmla="*/ 0 h 74"/>
                <a:gd name="T48" fmla="*/ 2147483646 w 60"/>
                <a:gd name="T49" fmla="*/ 0 h 7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0" h="74">
                  <a:moveTo>
                    <a:pt x="60" y="0"/>
                  </a:moveTo>
                  <a:lnTo>
                    <a:pt x="56" y="4"/>
                  </a:lnTo>
                  <a:lnTo>
                    <a:pt x="51" y="10"/>
                  </a:lnTo>
                  <a:lnTo>
                    <a:pt x="48" y="15"/>
                  </a:lnTo>
                  <a:lnTo>
                    <a:pt x="46" y="21"/>
                  </a:lnTo>
                  <a:lnTo>
                    <a:pt x="41" y="31"/>
                  </a:lnTo>
                  <a:lnTo>
                    <a:pt x="37" y="42"/>
                  </a:lnTo>
                  <a:lnTo>
                    <a:pt x="35" y="47"/>
                  </a:lnTo>
                  <a:lnTo>
                    <a:pt x="32" y="51"/>
                  </a:lnTo>
                  <a:lnTo>
                    <a:pt x="29" y="56"/>
                  </a:lnTo>
                  <a:lnTo>
                    <a:pt x="25" y="60"/>
                  </a:lnTo>
                  <a:lnTo>
                    <a:pt x="20" y="65"/>
                  </a:lnTo>
                  <a:lnTo>
                    <a:pt x="15" y="69"/>
                  </a:lnTo>
                  <a:lnTo>
                    <a:pt x="8" y="72"/>
                  </a:lnTo>
                  <a:lnTo>
                    <a:pt x="0" y="74"/>
                  </a:lnTo>
                  <a:lnTo>
                    <a:pt x="5" y="60"/>
                  </a:lnTo>
                  <a:lnTo>
                    <a:pt x="12" y="47"/>
                  </a:lnTo>
                  <a:lnTo>
                    <a:pt x="19" y="34"/>
                  </a:lnTo>
                  <a:lnTo>
                    <a:pt x="27" y="23"/>
                  </a:lnTo>
                  <a:lnTo>
                    <a:pt x="36" y="14"/>
                  </a:lnTo>
                  <a:lnTo>
                    <a:pt x="43" y="6"/>
                  </a:lnTo>
                  <a:lnTo>
                    <a:pt x="48" y="3"/>
                  </a:lnTo>
                  <a:lnTo>
                    <a:pt x="52" y="1"/>
                  </a:lnTo>
                  <a:lnTo>
                    <a:pt x="56" y="0"/>
                  </a:lnTo>
                  <a:lnTo>
                    <a:pt x="60"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77" name="Freeform 376"/>
            <p:cNvSpPr>
              <a:spLocks/>
            </p:cNvSpPr>
            <p:nvPr/>
          </p:nvSpPr>
          <p:spPr bwMode="auto">
            <a:xfrm>
              <a:off x="5035508" y="3156241"/>
              <a:ext cx="23812" cy="60325"/>
            </a:xfrm>
            <a:custGeom>
              <a:avLst/>
              <a:gdLst>
                <a:gd name="T0" fmla="*/ 2147483646 w 47"/>
                <a:gd name="T1" fmla="*/ 2147483646 h 45"/>
                <a:gd name="T2" fmla="*/ 2147483646 w 47"/>
                <a:gd name="T3" fmla="*/ 2147483646 h 45"/>
                <a:gd name="T4" fmla="*/ 2147483646 w 47"/>
                <a:gd name="T5" fmla="*/ 2147483646 h 45"/>
                <a:gd name="T6" fmla="*/ 2147483646 w 47"/>
                <a:gd name="T7" fmla="*/ 2147483646 h 45"/>
                <a:gd name="T8" fmla="*/ 2147483646 w 47"/>
                <a:gd name="T9" fmla="*/ 2147483646 h 45"/>
                <a:gd name="T10" fmla="*/ 2147483646 w 47"/>
                <a:gd name="T11" fmla="*/ 2147483646 h 45"/>
                <a:gd name="T12" fmla="*/ 2147483646 w 47"/>
                <a:gd name="T13" fmla="*/ 0 h 45"/>
                <a:gd name="T14" fmla="*/ 2147483646 w 47"/>
                <a:gd name="T15" fmla="*/ 2147483646 h 45"/>
                <a:gd name="T16" fmla="*/ 2147483646 w 47"/>
                <a:gd name="T17" fmla="*/ 2147483646 h 45"/>
                <a:gd name="T18" fmla="*/ 2147483646 w 47"/>
                <a:gd name="T19" fmla="*/ 2147483646 h 45"/>
                <a:gd name="T20" fmla="*/ 2147483646 w 47"/>
                <a:gd name="T21" fmla="*/ 2147483646 h 45"/>
                <a:gd name="T22" fmla="*/ 2147483646 w 47"/>
                <a:gd name="T23" fmla="*/ 2147483646 h 45"/>
                <a:gd name="T24" fmla="*/ 2147483646 w 47"/>
                <a:gd name="T25" fmla="*/ 2147483646 h 45"/>
                <a:gd name="T26" fmla="*/ 2147483646 w 47"/>
                <a:gd name="T27" fmla="*/ 2147483646 h 45"/>
                <a:gd name="T28" fmla="*/ 2147483646 w 47"/>
                <a:gd name="T29" fmla="*/ 2147483646 h 45"/>
                <a:gd name="T30" fmla="*/ 2147483646 w 47"/>
                <a:gd name="T31" fmla="*/ 2147483646 h 45"/>
                <a:gd name="T32" fmla="*/ 2147483646 w 47"/>
                <a:gd name="T33" fmla="*/ 2147483646 h 45"/>
                <a:gd name="T34" fmla="*/ 2147483646 w 47"/>
                <a:gd name="T35" fmla="*/ 2147483646 h 45"/>
                <a:gd name="T36" fmla="*/ 0 w 47"/>
                <a:gd name="T37" fmla="*/ 2147483646 h 45"/>
                <a:gd name="T38" fmla="*/ 2147483646 w 47"/>
                <a:gd name="T39" fmla="*/ 2147483646 h 45"/>
                <a:gd name="T40" fmla="*/ 2147483646 w 47"/>
                <a:gd name="T41" fmla="*/ 2147483646 h 45"/>
                <a:gd name="T42" fmla="*/ 2147483646 w 47"/>
                <a:gd name="T43" fmla="*/ 2147483646 h 45"/>
                <a:gd name="T44" fmla="*/ 2147483646 w 47"/>
                <a:gd name="T45" fmla="*/ 2147483646 h 4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7" h="45">
                  <a:moveTo>
                    <a:pt x="13" y="8"/>
                  </a:moveTo>
                  <a:lnTo>
                    <a:pt x="22" y="8"/>
                  </a:lnTo>
                  <a:lnTo>
                    <a:pt x="28" y="6"/>
                  </a:lnTo>
                  <a:lnTo>
                    <a:pt x="32" y="5"/>
                  </a:lnTo>
                  <a:lnTo>
                    <a:pt x="35" y="3"/>
                  </a:lnTo>
                  <a:lnTo>
                    <a:pt x="37" y="1"/>
                  </a:lnTo>
                  <a:lnTo>
                    <a:pt x="39" y="0"/>
                  </a:lnTo>
                  <a:lnTo>
                    <a:pt x="43" y="1"/>
                  </a:lnTo>
                  <a:lnTo>
                    <a:pt x="47" y="2"/>
                  </a:lnTo>
                  <a:lnTo>
                    <a:pt x="46" y="7"/>
                  </a:lnTo>
                  <a:lnTo>
                    <a:pt x="46" y="11"/>
                  </a:lnTo>
                  <a:lnTo>
                    <a:pt x="44" y="15"/>
                  </a:lnTo>
                  <a:lnTo>
                    <a:pt x="43" y="19"/>
                  </a:lnTo>
                  <a:lnTo>
                    <a:pt x="37" y="26"/>
                  </a:lnTo>
                  <a:lnTo>
                    <a:pt x="30" y="32"/>
                  </a:lnTo>
                  <a:lnTo>
                    <a:pt x="24" y="38"/>
                  </a:lnTo>
                  <a:lnTo>
                    <a:pt x="16" y="42"/>
                  </a:lnTo>
                  <a:lnTo>
                    <a:pt x="7" y="45"/>
                  </a:lnTo>
                  <a:lnTo>
                    <a:pt x="0" y="45"/>
                  </a:lnTo>
                  <a:lnTo>
                    <a:pt x="2" y="38"/>
                  </a:lnTo>
                  <a:lnTo>
                    <a:pt x="6" y="26"/>
                  </a:lnTo>
                  <a:lnTo>
                    <a:pt x="11" y="15"/>
                  </a:lnTo>
                  <a:lnTo>
                    <a:pt x="13" y="8"/>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78" name="Freeform 377"/>
            <p:cNvSpPr>
              <a:spLocks/>
            </p:cNvSpPr>
            <p:nvPr/>
          </p:nvSpPr>
          <p:spPr bwMode="auto">
            <a:xfrm>
              <a:off x="5010108" y="3149890"/>
              <a:ext cx="6350" cy="57150"/>
            </a:xfrm>
            <a:custGeom>
              <a:avLst/>
              <a:gdLst>
                <a:gd name="T0" fmla="*/ 2147483646 w 26"/>
                <a:gd name="T1" fmla="*/ 2147483646 h 36"/>
                <a:gd name="T2" fmla="*/ 2147483646 w 26"/>
                <a:gd name="T3" fmla="*/ 2147483646 h 36"/>
                <a:gd name="T4" fmla="*/ 2147483646 w 26"/>
                <a:gd name="T5" fmla="*/ 2147483646 h 36"/>
                <a:gd name="T6" fmla="*/ 2147483646 w 26"/>
                <a:gd name="T7" fmla="*/ 2147483646 h 36"/>
                <a:gd name="T8" fmla="*/ 0 w 26"/>
                <a:gd name="T9" fmla="*/ 0 h 36"/>
                <a:gd name="T10" fmla="*/ 2147483646 w 26"/>
                <a:gd name="T11" fmla="*/ 0 h 36"/>
                <a:gd name="T12" fmla="*/ 2147483646 w 26"/>
                <a:gd name="T13" fmla="*/ 2147483646 h 36"/>
                <a:gd name="T14" fmla="*/ 2147483646 w 26"/>
                <a:gd name="T15" fmla="*/ 2147483646 h 36"/>
                <a:gd name="T16" fmla="*/ 2147483646 w 26"/>
                <a:gd name="T17" fmla="*/ 2147483646 h 36"/>
                <a:gd name="T18" fmla="*/ 2147483646 w 26"/>
                <a:gd name="T19" fmla="*/ 2147483646 h 36"/>
                <a:gd name="T20" fmla="*/ 2147483646 w 26"/>
                <a:gd name="T21" fmla="*/ 2147483646 h 36"/>
                <a:gd name="T22" fmla="*/ 2147483646 w 26"/>
                <a:gd name="T23" fmla="*/ 2147483646 h 36"/>
                <a:gd name="T24" fmla="*/ 2147483646 w 26"/>
                <a:gd name="T25" fmla="*/ 2147483646 h 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6" h="36">
                  <a:moveTo>
                    <a:pt x="6" y="36"/>
                  </a:moveTo>
                  <a:lnTo>
                    <a:pt x="5" y="30"/>
                  </a:lnTo>
                  <a:lnTo>
                    <a:pt x="3" y="20"/>
                  </a:lnTo>
                  <a:lnTo>
                    <a:pt x="1" y="10"/>
                  </a:lnTo>
                  <a:lnTo>
                    <a:pt x="0" y="0"/>
                  </a:lnTo>
                  <a:lnTo>
                    <a:pt x="26" y="0"/>
                  </a:lnTo>
                  <a:lnTo>
                    <a:pt x="25" y="12"/>
                  </a:lnTo>
                  <a:lnTo>
                    <a:pt x="24" y="23"/>
                  </a:lnTo>
                  <a:lnTo>
                    <a:pt x="23" y="27"/>
                  </a:lnTo>
                  <a:lnTo>
                    <a:pt x="23" y="31"/>
                  </a:lnTo>
                  <a:lnTo>
                    <a:pt x="24" y="34"/>
                  </a:lnTo>
                  <a:lnTo>
                    <a:pt x="26" y="36"/>
                  </a:lnTo>
                  <a:lnTo>
                    <a:pt x="6" y="36"/>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79" name="Freeform 378"/>
            <p:cNvSpPr>
              <a:spLocks/>
            </p:cNvSpPr>
            <p:nvPr/>
          </p:nvSpPr>
          <p:spPr bwMode="auto">
            <a:xfrm>
              <a:off x="6281696" y="2878427"/>
              <a:ext cx="174625" cy="158750"/>
            </a:xfrm>
            <a:custGeom>
              <a:avLst/>
              <a:gdLst>
                <a:gd name="T0" fmla="*/ 2147483646 w 405"/>
                <a:gd name="T1" fmla="*/ 2147483646 h 302"/>
                <a:gd name="T2" fmla="*/ 2147483646 w 405"/>
                <a:gd name="T3" fmla="*/ 2147483646 h 302"/>
                <a:gd name="T4" fmla="*/ 2147483646 w 405"/>
                <a:gd name="T5" fmla="*/ 2147483646 h 302"/>
                <a:gd name="T6" fmla="*/ 2147483646 w 405"/>
                <a:gd name="T7" fmla="*/ 2147483646 h 302"/>
                <a:gd name="T8" fmla="*/ 2147483646 w 405"/>
                <a:gd name="T9" fmla="*/ 2147483646 h 302"/>
                <a:gd name="T10" fmla="*/ 2147483646 w 405"/>
                <a:gd name="T11" fmla="*/ 2147483646 h 302"/>
                <a:gd name="T12" fmla="*/ 2147483646 w 405"/>
                <a:gd name="T13" fmla="*/ 2147483646 h 302"/>
                <a:gd name="T14" fmla="*/ 2147483646 w 405"/>
                <a:gd name="T15" fmla="*/ 2147483646 h 302"/>
                <a:gd name="T16" fmla="*/ 2147483646 w 405"/>
                <a:gd name="T17" fmla="*/ 2147483646 h 302"/>
                <a:gd name="T18" fmla="*/ 2147483646 w 405"/>
                <a:gd name="T19" fmla="*/ 2147483646 h 302"/>
                <a:gd name="T20" fmla="*/ 2147483646 w 405"/>
                <a:gd name="T21" fmla="*/ 2147483646 h 302"/>
                <a:gd name="T22" fmla="*/ 2147483646 w 405"/>
                <a:gd name="T23" fmla="*/ 2147483646 h 302"/>
                <a:gd name="T24" fmla="*/ 2147483646 w 405"/>
                <a:gd name="T25" fmla="*/ 2147483646 h 302"/>
                <a:gd name="T26" fmla="*/ 2147483646 w 405"/>
                <a:gd name="T27" fmla="*/ 2147483646 h 302"/>
                <a:gd name="T28" fmla="*/ 2147483646 w 405"/>
                <a:gd name="T29" fmla="*/ 2147483646 h 302"/>
                <a:gd name="T30" fmla="*/ 2147483646 w 405"/>
                <a:gd name="T31" fmla="*/ 2147483646 h 302"/>
                <a:gd name="T32" fmla="*/ 2147483646 w 405"/>
                <a:gd name="T33" fmla="*/ 2147483646 h 302"/>
                <a:gd name="T34" fmla="*/ 2147483646 w 405"/>
                <a:gd name="T35" fmla="*/ 2147483646 h 302"/>
                <a:gd name="T36" fmla="*/ 2147483646 w 405"/>
                <a:gd name="T37" fmla="*/ 2147483646 h 302"/>
                <a:gd name="T38" fmla="*/ 2147483646 w 405"/>
                <a:gd name="T39" fmla="*/ 2147483646 h 302"/>
                <a:gd name="T40" fmla="*/ 2147483646 w 405"/>
                <a:gd name="T41" fmla="*/ 2147483646 h 302"/>
                <a:gd name="T42" fmla="*/ 2147483646 w 405"/>
                <a:gd name="T43" fmla="*/ 2147483646 h 302"/>
                <a:gd name="T44" fmla="*/ 2147483646 w 405"/>
                <a:gd name="T45" fmla="*/ 2147483646 h 302"/>
                <a:gd name="T46" fmla="*/ 2147483646 w 405"/>
                <a:gd name="T47" fmla="*/ 2147483646 h 302"/>
                <a:gd name="T48" fmla="*/ 2147483646 w 405"/>
                <a:gd name="T49" fmla="*/ 2147483646 h 302"/>
                <a:gd name="T50" fmla="*/ 2147483646 w 405"/>
                <a:gd name="T51" fmla="*/ 2147483646 h 302"/>
                <a:gd name="T52" fmla="*/ 2147483646 w 405"/>
                <a:gd name="T53" fmla="*/ 2147483646 h 302"/>
                <a:gd name="T54" fmla="*/ 2147483646 w 405"/>
                <a:gd name="T55" fmla="*/ 2147483646 h 302"/>
                <a:gd name="T56" fmla="*/ 2147483646 w 405"/>
                <a:gd name="T57" fmla="*/ 2147483646 h 302"/>
                <a:gd name="T58" fmla="*/ 2147483646 w 405"/>
                <a:gd name="T59" fmla="*/ 2147483646 h 302"/>
                <a:gd name="T60" fmla="*/ 2147483646 w 405"/>
                <a:gd name="T61" fmla="*/ 2147483646 h 302"/>
                <a:gd name="T62" fmla="*/ 2147483646 w 405"/>
                <a:gd name="T63" fmla="*/ 2147483646 h 302"/>
                <a:gd name="T64" fmla="*/ 2147483646 w 405"/>
                <a:gd name="T65" fmla="*/ 2147483646 h 302"/>
                <a:gd name="T66" fmla="*/ 2147483646 w 405"/>
                <a:gd name="T67" fmla="*/ 2147483646 h 302"/>
                <a:gd name="T68" fmla="*/ 2147483646 w 405"/>
                <a:gd name="T69" fmla="*/ 2147483646 h 302"/>
                <a:gd name="T70" fmla="*/ 2147483646 w 405"/>
                <a:gd name="T71" fmla="*/ 2147483646 h 302"/>
                <a:gd name="T72" fmla="*/ 2147483646 w 405"/>
                <a:gd name="T73" fmla="*/ 2147483646 h 302"/>
                <a:gd name="T74" fmla="*/ 2147483646 w 405"/>
                <a:gd name="T75" fmla="*/ 2147483646 h 302"/>
                <a:gd name="T76" fmla="*/ 2147483646 w 405"/>
                <a:gd name="T77" fmla="*/ 2147483646 h 302"/>
                <a:gd name="T78" fmla="*/ 2147483646 w 405"/>
                <a:gd name="T79" fmla="*/ 2147483646 h 302"/>
                <a:gd name="T80" fmla="*/ 2147483646 w 405"/>
                <a:gd name="T81" fmla="*/ 2147483646 h 302"/>
                <a:gd name="T82" fmla="*/ 2147483646 w 405"/>
                <a:gd name="T83" fmla="*/ 2147483646 h 302"/>
                <a:gd name="T84" fmla="*/ 2147483646 w 405"/>
                <a:gd name="T85" fmla="*/ 2147483646 h 302"/>
                <a:gd name="T86" fmla="*/ 2147483646 w 405"/>
                <a:gd name="T87" fmla="*/ 2147483646 h 302"/>
                <a:gd name="T88" fmla="*/ 2147483646 w 405"/>
                <a:gd name="T89" fmla="*/ 2147483646 h 302"/>
                <a:gd name="T90" fmla="*/ 2147483646 w 405"/>
                <a:gd name="T91" fmla="*/ 2147483646 h 30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05" h="302">
                  <a:moveTo>
                    <a:pt x="26" y="166"/>
                  </a:moveTo>
                  <a:lnTo>
                    <a:pt x="26" y="162"/>
                  </a:lnTo>
                  <a:lnTo>
                    <a:pt x="27" y="158"/>
                  </a:lnTo>
                  <a:lnTo>
                    <a:pt x="28" y="156"/>
                  </a:lnTo>
                  <a:lnTo>
                    <a:pt x="29" y="155"/>
                  </a:lnTo>
                  <a:lnTo>
                    <a:pt x="30" y="154"/>
                  </a:lnTo>
                  <a:lnTo>
                    <a:pt x="33" y="154"/>
                  </a:lnTo>
                  <a:lnTo>
                    <a:pt x="28" y="151"/>
                  </a:lnTo>
                  <a:lnTo>
                    <a:pt x="23" y="147"/>
                  </a:lnTo>
                  <a:lnTo>
                    <a:pt x="18" y="143"/>
                  </a:lnTo>
                  <a:lnTo>
                    <a:pt x="14" y="138"/>
                  </a:lnTo>
                  <a:lnTo>
                    <a:pt x="6" y="127"/>
                  </a:lnTo>
                  <a:lnTo>
                    <a:pt x="0" y="117"/>
                  </a:lnTo>
                  <a:lnTo>
                    <a:pt x="2" y="116"/>
                  </a:lnTo>
                  <a:lnTo>
                    <a:pt x="4" y="115"/>
                  </a:lnTo>
                  <a:lnTo>
                    <a:pt x="5" y="112"/>
                  </a:lnTo>
                  <a:lnTo>
                    <a:pt x="5" y="110"/>
                  </a:lnTo>
                  <a:lnTo>
                    <a:pt x="6" y="104"/>
                  </a:lnTo>
                  <a:lnTo>
                    <a:pt x="6" y="98"/>
                  </a:lnTo>
                  <a:lnTo>
                    <a:pt x="17" y="97"/>
                  </a:lnTo>
                  <a:lnTo>
                    <a:pt x="26" y="95"/>
                  </a:lnTo>
                  <a:lnTo>
                    <a:pt x="34" y="93"/>
                  </a:lnTo>
                  <a:lnTo>
                    <a:pt x="41" y="91"/>
                  </a:lnTo>
                  <a:lnTo>
                    <a:pt x="47" y="88"/>
                  </a:lnTo>
                  <a:lnTo>
                    <a:pt x="52" y="85"/>
                  </a:lnTo>
                  <a:lnTo>
                    <a:pt x="57" y="82"/>
                  </a:lnTo>
                  <a:lnTo>
                    <a:pt x="60" y="78"/>
                  </a:lnTo>
                  <a:lnTo>
                    <a:pt x="67" y="70"/>
                  </a:lnTo>
                  <a:lnTo>
                    <a:pt x="71" y="61"/>
                  </a:lnTo>
                  <a:lnTo>
                    <a:pt x="75" y="52"/>
                  </a:lnTo>
                  <a:lnTo>
                    <a:pt x="80" y="43"/>
                  </a:lnTo>
                  <a:lnTo>
                    <a:pt x="84" y="47"/>
                  </a:lnTo>
                  <a:lnTo>
                    <a:pt x="89" y="50"/>
                  </a:lnTo>
                  <a:lnTo>
                    <a:pt x="95" y="52"/>
                  </a:lnTo>
                  <a:lnTo>
                    <a:pt x="102" y="53"/>
                  </a:lnTo>
                  <a:lnTo>
                    <a:pt x="117" y="54"/>
                  </a:lnTo>
                  <a:lnTo>
                    <a:pt x="135" y="52"/>
                  </a:lnTo>
                  <a:lnTo>
                    <a:pt x="169" y="46"/>
                  </a:lnTo>
                  <a:lnTo>
                    <a:pt x="200" y="43"/>
                  </a:lnTo>
                  <a:lnTo>
                    <a:pt x="212" y="43"/>
                  </a:lnTo>
                  <a:lnTo>
                    <a:pt x="223" y="42"/>
                  </a:lnTo>
                  <a:lnTo>
                    <a:pt x="234" y="41"/>
                  </a:lnTo>
                  <a:lnTo>
                    <a:pt x="245" y="39"/>
                  </a:lnTo>
                  <a:lnTo>
                    <a:pt x="264" y="35"/>
                  </a:lnTo>
                  <a:lnTo>
                    <a:pt x="283" y="29"/>
                  </a:lnTo>
                  <a:lnTo>
                    <a:pt x="318" y="17"/>
                  </a:lnTo>
                  <a:lnTo>
                    <a:pt x="352" y="6"/>
                  </a:lnTo>
                  <a:lnTo>
                    <a:pt x="359" y="4"/>
                  </a:lnTo>
                  <a:lnTo>
                    <a:pt x="365" y="3"/>
                  </a:lnTo>
                  <a:lnTo>
                    <a:pt x="372" y="3"/>
                  </a:lnTo>
                  <a:lnTo>
                    <a:pt x="378" y="3"/>
                  </a:lnTo>
                  <a:lnTo>
                    <a:pt x="385" y="3"/>
                  </a:lnTo>
                  <a:lnTo>
                    <a:pt x="392" y="2"/>
                  </a:lnTo>
                  <a:lnTo>
                    <a:pt x="398" y="1"/>
                  </a:lnTo>
                  <a:lnTo>
                    <a:pt x="405" y="0"/>
                  </a:lnTo>
                  <a:lnTo>
                    <a:pt x="395" y="8"/>
                  </a:lnTo>
                  <a:lnTo>
                    <a:pt x="372" y="29"/>
                  </a:lnTo>
                  <a:lnTo>
                    <a:pt x="360" y="41"/>
                  </a:lnTo>
                  <a:lnTo>
                    <a:pt x="349" y="52"/>
                  </a:lnTo>
                  <a:lnTo>
                    <a:pt x="344" y="57"/>
                  </a:lnTo>
                  <a:lnTo>
                    <a:pt x="341" y="61"/>
                  </a:lnTo>
                  <a:lnTo>
                    <a:pt x="339" y="64"/>
                  </a:lnTo>
                  <a:lnTo>
                    <a:pt x="339" y="68"/>
                  </a:lnTo>
                  <a:lnTo>
                    <a:pt x="339" y="96"/>
                  </a:lnTo>
                  <a:lnTo>
                    <a:pt x="338" y="132"/>
                  </a:lnTo>
                  <a:lnTo>
                    <a:pt x="337" y="149"/>
                  </a:lnTo>
                  <a:lnTo>
                    <a:pt x="336" y="165"/>
                  </a:lnTo>
                  <a:lnTo>
                    <a:pt x="335" y="180"/>
                  </a:lnTo>
                  <a:lnTo>
                    <a:pt x="332" y="191"/>
                  </a:lnTo>
                  <a:lnTo>
                    <a:pt x="326" y="198"/>
                  </a:lnTo>
                  <a:lnTo>
                    <a:pt x="317" y="204"/>
                  </a:lnTo>
                  <a:lnTo>
                    <a:pt x="305" y="210"/>
                  </a:lnTo>
                  <a:lnTo>
                    <a:pt x="293" y="215"/>
                  </a:lnTo>
                  <a:lnTo>
                    <a:pt x="265" y="227"/>
                  </a:lnTo>
                  <a:lnTo>
                    <a:pt x="239" y="241"/>
                  </a:lnTo>
                  <a:lnTo>
                    <a:pt x="106" y="302"/>
                  </a:lnTo>
                  <a:lnTo>
                    <a:pt x="53" y="271"/>
                  </a:lnTo>
                  <a:lnTo>
                    <a:pt x="57" y="260"/>
                  </a:lnTo>
                  <a:lnTo>
                    <a:pt x="64" y="240"/>
                  </a:lnTo>
                  <a:lnTo>
                    <a:pt x="70" y="228"/>
                  </a:lnTo>
                  <a:lnTo>
                    <a:pt x="75" y="218"/>
                  </a:lnTo>
                  <a:lnTo>
                    <a:pt x="81" y="209"/>
                  </a:lnTo>
                  <a:lnTo>
                    <a:pt x="86" y="203"/>
                  </a:lnTo>
                  <a:lnTo>
                    <a:pt x="86" y="172"/>
                  </a:lnTo>
                  <a:lnTo>
                    <a:pt x="79" y="173"/>
                  </a:lnTo>
                  <a:lnTo>
                    <a:pt x="71" y="173"/>
                  </a:lnTo>
                  <a:lnTo>
                    <a:pt x="63" y="171"/>
                  </a:lnTo>
                  <a:lnTo>
                    <a:pt x="57" y="169"/>
                  </a:lnTo>
                  <a:lnTo>
                    <a:pt x="49" y="167"/>
                  </a:lnTo>
                  <a:lnTo>
                    <a:pt x="41" y="165"/>
                  </a:lnTo>
                  <a:lnTo>
                    <a:pt x="34" y="165"/>
                  </a:lnTo>
                  <a:lnTo>
                    <a:pt x="26" y="166"/>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80" name="Freeform 379"/>
            <p:cNvSpPr>
              <a:spLocks/>
            </p:cNvSpPr>
            <p:nvPr/>
          </p:nvSpPr>
          <p:spPr bwMode="auto">
            <a:xfrm>
              <a:off x="8375608" y="3259428"/>
              <a:ext cx="42862" cy="79375"/>
            </a:xfrm>
            <a:custGeom>
              <a:avLst/>
              <a:gdLst>
                <a:gd name="T0" fmla="*/ 2147483646 w 100"/>
                <a:gd name="T1" fmla="*/ 2147483646 h 155"/>
                <a:gd name="T2" fmla="*/ 2147483646 w 100"/>
                <a:gd name="T3" fmla="*/ 2147483646 h 155"/>
                <a:gd name="T4" fmla="*/ 2147483646 w 100"/>
                <a:gd name="T5" fmla="*/ 2147483646 h 155"/>
                <a:gd name="T6" fmla="*/ 2147483646 w 100"/>
                <a:gd name="T7" fmla="*/ 2147483646 h 155"/>
                <a:gd name="T8" fmla="*/ 2147483646 w 100"/>
                <a:gd name="T9" fmla="*/ 2147483646 h 155"/>
                <a:gd name="T10" fmla="*/ 2147483646 w 100"/>
                <a:gd name="T11" fmla="*/ 2147483646 h 155"/>
                <a:gd name="T12" fmla="*/ 2147483646 w 100"/>
                <a:gd name="T13" fmla="*/ 2147483646 h 155"/>
                <a:gd name="T14" fmla="*/ 2147483646 w 100"/>
                <a:gd name="T15" fmla="*/ 2147483646 h 155"/>
                <a:gd name="T16" fmla="*/ 2147483646 w 100"/>
                <a:gd name="T17" fmla="*/ 2147483646 h 155"/>
                <a:gd name="T18" fmla="*/ 2147483646 w 100"/>
                <a:gd name="T19" fmla="*/ 2147483646 h 155"/>
                <a:gd name="T20" fmla="*/ 2147483646 w 100"/>
                <a:gd name="T21" fmla="*/ 2147483646 h 155"/>
                <a:gd name="T22" fmla="*/ 2147483646 w 100"/>
                <a:gd name="T23" fmla="*/ 2147483646 h 155"/>
                <a:gd name="T24" fmla="*/ 2147483646 w 100"/>
                <a:gd name="T25" fmla="*/ 2147483646 h 155"/>
                <a:gd name="T26" fmla="*/ 2147483646 w 100"/>
                <a:gd name="T27" fmla="*/ 2147483646 h 155"/>
                <a:gd name="T28" fmla="*/ 2147483646 w 100"/>
                <a:gd name="T29" fmla="*/ 2147483646 h 155"/>
                <a:gd name="T30" fmla="*/ 2147483646 w 100"/>
                <a:gd name="T31" fmla="*/ 2147483646 h 155"/>
                <a:gd name="T32" fmla="*/ 2147483646 w 100"/>
                <a:gd name="T33" fmla="*/ 2147483646 h 155"/>
                <a:gd name="T34" fmla="*/ 2147483646 w 100"/>
                <a:gd name="T35" fmla="*/ 2147483646 h 155"/>
                <a:gd name="T36" fmla="*/ 2147483646 w 100"/>
                <a:gd name="T37" fmla="*/ 2147483646 h 155"/>
                <a:gd name="T38" fmla="*/ 2147483646 w 100"/>
                <a:gd name="T39" fmla="*/ 2147483646 h 155"/>
                <a:gd name="T40" fmla="*/ 2147483646 w 100"/>
                <a:gd name="T41" fmla="*/ 2147483646 h 155"/>
                <a:gd name="T42" fmla="*/ 2147483646 w 100"/>
                <a:gd name="T43" fmla="*/ 2147483646 h 155"/>
                <a:gd name="T44" fmla="*/ 2147483646 w 100"/>
                <a:gd name="T45" fmla="*/ 2147483646 h 155"/>
                <a:gd name="T46" fmla="*/ 0 w 100"/>
                <a:gd name="T47" fmla="*/ 2147483646 h 155"/>
                <a:gd name="T48" fmla="*/ 0 w 100"/>
                <a:gd name="T49" fmla="*/ 2147483646 h 155"/>
                <a:gd name="T50" fmla="*/ 0 w 100"/>
                <a:gd name="T51" fmla="*/ 2147483646 h 155"/>
                <a:gd name="T52" fmla="*/ 0 w 100"/>
                <a:gd name="T53" fmla="*/ 2147483646 h 155"/>
                <a:gd name="T54" fmla="*/ 0 w 100"/>
                <a:gd name="T55" fmla="*/ 2147483646 h 155"/>
                <a:gd name="T56" fmla="*/ 0 w 100"/>
                <a:gd name="T57" fmla="*/ 2147483646 h 155"/>
                <a:gd name="T58" fmla="*/ 2147483646 w 100"/>
                <a:gd name="T59" fmla="*/ 2147483646 h 155"/>
                <a:gd name="T60" fmla="*/ 2147483646 w 100"/>
                <a:gd name="T61" fmla="*/ 2147483646 h 155"/>
                <a:gd name="T62" fmla="*/ 2147483646 w 100"/>
                <a:gd name="T63" fmla="*/ 2147483646 h 155"/>
                <a:gd name="T64" fmla="*/ 2147483646 w 100"/>
                <a:gd name="T65" fmla="*/ 2147483646 h 155"/>
                <a:gd name="T66" fmla="*/ 2147483646 w 100"/>
                <a:gd name="T67" fmla="*/ 2147483646 h 155"/>
                <a:gd name="T68" fmla="*/ 2147483646 w 100"/>
                <a:gd name="T69" fmla="*/ 2147483646 h 155"/>
                <a:gd name="T70" fmla="*/ 2147483646 w 100"/>
                <a:gd name="T71" fmla="*/ 2147483646 h 155"/>
                <a:gd name="T72" fmla="*/ 2147483646 w 100"/>
                <a:gd name="T73" fmla="*/ 2147483646 h 155"/>
                <a:gd name="T74" fmla="*/ 2147483646 w 100"/>
                <a:gd name="T75" fmla="*/ 2147483646 h 155"/>
                <a:gd name="T76" fmla="*/ 2147483646 w 100"/>
                <a:gd name="T77" fmla="*/ 2147483646 h 155"/>
                <a:gd name="T78" fmla="*/ 2147483646 w 100"/>
                <a:gd name="T79" fmla="*/ 0 h 155"/>
                <a:gd name="T80" fmla="*/ 2147483646 w 100"/>
                <a:gd name="T81" fmla="*/ 0 h 155"/>
                <a:gd name="T82" fmla="*/ 2147483646 w 100"/>
                <a:gd name="T83" fmla="*/ 0 h 155"/>
                <a:gd name="T84" fmla="*/ 2147483646 w 100"/>
                <a:gd name="T85" fmla="*/ 2147483646 h 15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00" h="155">
                  <a:moveTo>
                    <a:pt x="100" y="1"/>
                  </a:moveTo>
                  <a:lnTo>
                    <a:pt x="100" y="30"/>
                  </a:lnTo>
                  <a:lnTo>
                    <a:pt x="100" y="55"/>
                  </a:lnTo>
                  <a:lnTo>
                    <a:pt x="100" y="78"/>
                  </a:lnTo>
                  <a:lnTo>
                    <a:pt x="100" y="99"/>
                  </a:lnTo>
                  <a:lnTo>
                    <a:pt x="98" y="109"/>
                  </a:lnTo>
                  <a:lnTo>
                    <a:pt x="94" y="118"/>
                  </a:lnTo>
                  <a:lnTo>
                    <a:pt x="89" y="128"/>
                  </a:lnTo>
                  <a:lnTo>
                    <a:pt x="82" y="137"/>
                  </a:lnTo>
                  <a:lnTo>
                    <a:pt x="73" y="144"/>
                  </a:lnTo>
                  <a:lnTo>
                    <a:pt x="62" y="150"/>
                  </a:lnTo>
                  <a:lnTo>
                    <a:pt x="57" y="152"/>
                  </a:lnTo>
                  <a:lnTo>
                    <a:pt x="51" y="154"/>
                  </a:lnTo>
                  <a:lnTo>
                    <a:pt x="46" y="155"/>
                  </a:lnTo>
                  <a:lnTo>
                    <a:pt x="39" y="155"/>
                  </a:lnTo>
                  <a:lnTo>
                    <a:pt x="35" y="154"/>
                  </a:lnTo>
                  <a:lnTo>
                    <a:pt x="30" y="153"/>
                  </a:lnTo>
                  <a:lnTo>
                    <a:pt x="26" y="151"/>
                  </a:lnTo>
                  <a:lnTo>
                    <a:pt x="22" y="149"/>
                  </a:lnTo>
                  <a:lnTo>
                    <a:pt x="15" y="142"/>
                  </a:lnTo>
                  <a:lnTo>
                    <a:pt x="9" y="134"/>
                  </a:lnTo>
                  <a:lnTo>
                    <a:pt x="5" y="124"/>
                  </a:lnTo>
                  <a:lnTo>
                    <a:pt x="2" y="113"/>
                  </a:lnTo>
                  <a:lnTo>
                    <a:pt x="0" y="103"/>
                  </a:lnTo>
                  <a:lnTo>
                    <a:pt x="0" y="93"/>
                  </a:lnTo>
                  <a:lnTo>
                    <a:pt x="0" y="77"/>
                  </a:lnTo>
                  <a:lnTo>
                    <a:pt x="0" y="65"/>
                  </a:lnTo>
                  <a:lnTo>
                    <a:pt x="0" y="56"/>
                  </a:lnTo>
                  <a:lnTo>
                    <a:pt x="0" y="50"/>
                  </a:lnTo>
                  <a:lnTo>
                    <a:pt x="15" y="50"/>
                  </a:lnTo>
                  <a:lnTo>
                    <a:pt x="26" y="50"/>
                  </a:lnTo>
                  <a:lnTo>
                    <a:pt x="26" y="40"/>
                  </a:lnTo>
                  <a:lnTo>
                    <a:pt x="27" y="31"/>
                  </a:lnTo>
                  <a:lnTo>
                    <a:pt x="29" y="23"/>
                  </a:lnTo>
                  <a:lnTo>
                    <a:pt x="31" y="17"/>
                  </a:lnTo>
                  <a:lnTo>
                    <a:pt x="35" y="12"/>
                  </a:lnTo>
                  <a:lnTo>
                    <a:pt x="39" y="7"/>
                  </a:lnTo>
                  <a:lnTo>
                    <a:pt x="42" y="4"/>
                  </a:lnTo>
                  <a:lnTo>
                    <a:pt x="48" y="2"/>
                  </a:lnTo>
                  <a:lnTo>
                    <a:pt x="59" y="0"/>
                  </a:lnTo>
                  <a:lnTo>
                    <a:pt x="71" y="0"/>
                  </a:lnTo>
                  <a:lnTo>
                    <a:pt x="84" y="0"/>
                  </a:lnTo>
                  <a:lnTo>
                    <a:pt x="100" y="1"/>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nvGrpSpPr>
            <p:cNvPr id="381" name="Group 380"/>
            <p:cNvGrpSpPr>
              <a:grpSpLocks/>
            </p:cNvGrpSpPr>
            <p:nvPr/>
          </p:nvGrpSpPr>
          <p:grpSpPr bwMode="auto">
            <a:xfrm>
              <a:off x="6023070" y="2727443"/>
              <a:ext cx="482615" cy="201600"/>
              <a:chOff x="3289" y="1830"/>
              <a:chExt cx="363" cy="128"/>
            </a:xfrm>
          </p:grpSpPr>
          <p:sp>
            <p:nvSpPr>
              <p:cNvPr id="429" name="Freeform 428"/>
              <p:cNvSpPr>
                <a:spLocks/>
              </p:cNvSpPr>
              <p:nvPr/>
            </p:nvSpPr>
            <p:spPr bwMode="auto">
              <a:xfrm>
                <a:off x="3289" y="1871"/>
                <a:ext cx="4" cy="3"/>
              </a:xfrm>
              <a:custGeom>
                <a:avLst/>
                <a:gdLst>
                  <a:gd name="T0" fmla="*/ 0 w 13"/>
                  <a:gd name="T1" fmla="*/ 0 h 7"/>
                  <a:gd name="T2" fmla="*/ 0 w 13"/>
                  <a:gd name="T3" fmla="*/ 0 h 7"/>
                  <a:gd name="T4" fmla="*/ 0 w 13"/>
                  <a:gd name="T5" fmla="*/ 0 h 7"/>
                  <a:gd name="T6" fmla="*/ 0 w 13"/>
                  <a:gd name="T7" fmla="*/ 0 h 7"/>
                  <a:gd name="T8" fmla="*/ 0 w 13"/>
                  <a:gd name="T9" fmla="*/ 0 h 7"/>
                  <a:gd name="T10" fmla="*/ 0 w 13"/>
                  <a:gd name="T11" fmla="*/ 0 h 7"/>
                  <a:gd name="T12" fmla="*/ 0 w 13"/>
                  <a:gd name="T13" fmla="*/ 0 h 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 h="7">
                    <a:moveTo>
                      <a:pt x="13" y="0"/>
                    </a:moveTo>
                    <a:lnTo>
                      <a:pt x="12" y="1"/>
                    </a:lnTo>
                    <a:lnTo>
                      <a:pt x="9" y="3"/>
                    </a:lnTo>
                    <a:lnTo>
                      <a:pt x="4" y="5"/>
                    </a:lnTo>
                    <a:lnTo>
                      <a:pt x="0" y="7"/>
                    </a:lnTo>
                    <a:lnTo>
                      <a:pt x="7" y="3"/>
                    </a:lnTo>
                    <a:lnTo>
                      <a:pt x="13"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30" name="Freeform 429"/>
              <p:cNvSpPr>
                <a:spLocks/>
              </p:cNvSpPr>
              <p:nvPr/>
            </p:nvSpPr>
            <p:spPr bwMode="auto">
              <a:xfrm>
                <a:off x="3324" y="1937"/>
                <a:ext cx="10" cy="3"/>
              </a:xfrm>
              <a:custGeom>
                <a:avLst/>
                <a:gdLst>
                  <a:gd name="T0" fmla="*/ 0 w 34"/>
                  <a:gd name="T1" fmla="*/ 0 h 8"/>
                  <a:gd name="T2" fmla="*/ 0 w 34"/>
                  <a:gd name="T3" fmla="*/ 0 h 8"/>
                  <a:gd name="T4" fmla="*/ 0 w 34"/>
                  <a:gd name="T5" fmla="*/ 0 h 8"/>
                  <a:gd name="T6" fmla="*/ 0 w 34"/>
                  <a:gd name="T7" fmla="*/ 0 h 8"/>
                  <a:gd name="T8" fmla="*/ 0 w 34"/>
                  <a:gd name="T9" fmla="*/ 0 h 8"/>
                  <a:gd name="T10" fmla="*/ 0 w 34"/>
                  <a:gd name="T11" fmla="*/ 0 h 8"/>
                  <a:gd name="T12" fmla="*/ 0 w 34"/>
                  <a:gd name="T13" fmla="*/ 0 h 8"/>
                  <a:gd name="T14" fmla="*/ 0 w 34"/>
                  <a:gd name="T15" fmla="*/ 0 h 8"/>
                  <a:gd name="T16" fmla="*/ 0 w 34"/>
                  <a:gd name="T17" fmla="*/ 0 h 8"/>
                  <a:gd name="T18" fmla="*/ 0 w 34"/>
                  <a:gd name="T19" fmla="*/ 0 h 8"/>
                  <a:gd name="T20" fmla="*/ 0 w 34"/>
                  <a:gd name="T21" fmla="*/ 0 h 8"/>
                  <a:gd name="T22" fmla="*/ 0 w 34"/>
                  <a:gd name="T23" fmla="*/ 0 h 8"/>
                  <a:gd name="T24" fmla="*/ 0 w 34"/>
                  <a:gd name="T25" fmla="*/ 0 h 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4" h="8">
                    <a:moveTo>
                      <a:pt x="0" y="6"/>
                    </a:moveTo>
                    <a:lnTo>
                      <a:pt x="7" y="5"/>
                    </a:lnTo>
                    <a:lnTo>
                      <a:pt x="15" y="3"/>
                    </a:lnTo>
                    <a:lnTo>
                      <a:pt x="25" y="1"/>
                    </a:lnTo>
                    <a:lnTo>
                      <a:pt x="34" y="0"/>
                    </a:lnTo>
                    <a:lnTo>
                      <a:pt x="31" y="2"/>
                    </a:lnTo>
                    <a:lnTo>
                      <a:pt x="27" y="4"/>
                    </a:lnTo>
                    <a:lnTo>
                      <a:pt x="22" y="6"/>
                    </a:lnTo>
                    <a:lnTo>
                      <a:pt x="18" y="7"/>
                    </a:lnTo>
                    <a:lnTo>
                      <a:pt x="12" y="8"/>
                    </a:lnTo>
                    <a:lnTo>
                      <a:pt x="8" y="8"/>
                    </a:lnTo>
                    <a:lnTo>
                      <a:pt x="4" y="8"/>
                    </a:lnTo>
                    <a:lnTo>
                      <a:pt x="0" y="6"/>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31" name="Freeform 430"/>
              <p:cNvSpPr>
                <a:spLocks/>
              </p:cNvSpPr>
              <p:nvPr/>
            </p:nvSpPr>
            <p:spPr bwMode="auto">
              <a:xfrm>
                <a:off x="3343" y="1948"/>
                <a:ext cx="4" cy="8"/>
              </a:xfrm>
              <a:custGeom>
                <a:avLst/>
                <a:gdLst>
                  <a:gd name="T0" fmla="*/ 0 w 13"/>
                  <a:gd name="T1" fmla="*/ 0 h 24"/>
                  <a:gd name="T2" fmla="*/ 0 w 13"/>
                  <a:gd name="T3" fmla="*/ 0 h 24"/>
                  <a:gd name="T4" fmla="*/ 0 w 13"/>
                  <a:gd name="T5" fmla="*/ 0 h 24"/>
                  <a:gd name="T6" fmla="*/ 0 w 13"/>
                  <a:gd name="T7" fmla="*/ 0 h 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 h="24">
                    <a:moveTo>
                      <a:pt x="0" y="24"/>
                    </a:moveTo>
                    <a:lnTo>
                      <a:pt x="0" y="0"/>
                    </a:lnTo>
                    <a:lnTo>
                      <a:pt x="13" y="12"/>
                    </a:lnTo>
                    <a:lnTo>
                      <a:pt x="0" y="24"/>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32" name="Freeform 431"/>
              <p:cNvSpPr>
                <a:spLocks/>
              </p:cNvSpPr>
              <p:nvPr/>
            </p:nvSpPr>
            <p:spPr bwMode="auto">
              <a:xfrm>
                <a:off x="3313" y="1834"/>
                <a:ext cx="34" cy="23"/>
              </a:xfrm>
              <a:custGeom>
                <a:avLst/>
                <a:gdLst>
                  <a:gd name="T0" fmla="*/ 0 w 107"/>
                  <a:gd name="T1" fmla="*/ 0 h 69"/>
                  <a:gd name="T2" fmla="*/ 0 w 107"/>
                  <a:gd name="T3" fmla="*/ 0 h 69"/>
                  <a:gd name="T4" fmla="*/ 0 w 107"/>
                  <a:gd name="T5" fmla="*/ 0 h 69"/>
                  <a:gd name="T6" fmla="*/ 0 w 107"/>
                  <a:gd name="T7" fmla="*/ 0 h 69"/>
                  <a:gd name="T8" fmla="*/ 0 w 107"/>
                  <a:gd name="T9" fmla="*/ 0 h 69"/>
                  <a:gd name="T10" fmla="*/ 0 w 107"/>
                  <a:gd name="T11" fmla="*/ 0 h 69"/>
                  <a:gd name="T12" fmla="*/ 0 w 107"/>
                  <a:gd name="T13" fmla="*/ 0 h 69"/>
                  <a:gd name="T14" fmla="*/ 0 w 107"/>
                  <a:gd name="T15" fmla="*/ 0 h 69"/>
                  <a:gd name="T16" fmla="*/ 0 w 107"/>
                  <a:gd name="T17" fmla="*/ 0 h 69"/>
                  <a:gd name="T18" fmla="*/ 0 w 107"/>
                  <a:gd name="T19" fmla="*/ 0 h 69"/>
                  <a:gd name="T20" fmla="*/ 0 w 107"/>
                  <a:gd name="T21" fmla="*/ 0 h 69"/>
                  <a:gd name="T22" fmla="*/ 0 w 107"/>
                  <a:gd name="T23" fmla="*/ 0 h 69"/>
                  <a:gd name="T24" fmla="*/ 0 w 107"/>
                  <a:gd name="T25" fmla="*/ 0 h 69"/>
                  <a:gd name="T26" fmla="*/ 0 w 107"/>
                  <a:gd name="T27" fmla="*/ 0 h 69"/>
                  <a:gd name="T28" fmla="*/ 0 w 107"/>
                  <a:gd name="T29" fmla="*/ 0 h 69"/>
                  <a:gd name="T30" fmla="*/ 0 w 107"/>
                  <a:gd name="T31" fmla="*/ 0 h 69"/>
                  <a:gd name="T32" fmla="*/ 0 w 107"/>
                  <a:gd name="T33" fmla="*/ 0 h 69"/>
                  <a:gd name="T34" fmla="*/ 0 w 107"/>
                  <a:gd name="T35" fmla="*/ 0 h 69"/>
                  <a:gd name="T36" fmla="*/ 0 w 107"/>
                  <a:gd name="T37" fmla="*/ 0 h 69"/>
                  <a:gd name="T38" fmla="*/ 0 w 107"/>
                  <a:gd name="T39" fmla="*/ 0 h 69"/>
                  <a:gd name="T40" fmla="*/ 0 w 107"/>
                  <a:gd name="T41" fmla="*/ 0 h 69"/>
                  <a:gd name="T42" fmla="*/ 0 w 107"/>
                  <a:gd name="T43" fmla="*/ 0 h 69"/>
                  <a:gd name="T44" fmla="*/ 0 w 107"/>
                  <a:gd name="T45" fmla="*/ 0 h 6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07" h="69">
                    <a:moveTo>
                      <a:pt x="0" y="13"/>
                    </a:moveTo>
                    <a:lnTo>
                      <a:pt x="0" y="27"/>
                    </a:lnTo>
                    <a:lnTo>
                      <a:pt x="0" y="45"/>
                    </a:lnTo>
                    <a:lnTo>
                      <a:pt x="0" y="62"/>
                    </a:lnTo>
                    <a:lnTo>
                      <a:pt x="0" y="69"/>
                    </a:lnTo>
                    <a:lnTo>
                      <a:pt x="16" y="66"/>
                    </a:lnTo>
                    <a:lnTo>
                      <a:pt x="49" y="58"/>
                    </a:lnTo>
                    <a:lnTo>
                      <a:pt x="85" y="50"/>
                    </a:lnTo>
                    <a:lnTo>
                      <a:pt x="107" y="44"/>
                    </a:lnTo>
                    <a:lnTo>
                      <a:pt x="101" y="38"/>
                    </a:lnTo>
                    <a:lnTo>
                      <a:pt x="94" y="34"/>
                    </a:lnTo>
                    <a:lnTo>
                      <a:pt x="86" y="30"/>
                    </a:lnTo>
                    <a:lnTo>
                      <a:pt x="78" y="27"/>
                    </a:lnTo>
                    <a:lnTo>
                      <a:pt x="72" y="23"/>
                    </a:lnTo>
                    <a:lnTo>
                      <a:pt x="65" y="18"/>
                    </a:lnTo>
                    <a:lnTo>
                      <a:pt x="63" y="15"/>
                    </a:lnTo>
                    <a:lnTo>
                      <a:pt x="62" y="11"/>
                    </a:lnTo>
                    <a:lnTo>
                      <a:pt x="61" y="7"/>
                    </a:lnTo>
                    <a:lnTo>
                      <a:pt x="61" y="0"/>
                    </a:lnTo>
                    <a:lnTo>
                      <a:pt x="54" y="1"/>
                    </a:lnTo>
                    <a:lnTo>
                      <a:pt x="38" y="4"/>
                    </a:lnTo>
                    <a:lnTo>
                      <a:pt x="18" y="9"/>
                    </a:lnTo>
                    <a:lnTo>
                      <a:pt x="0" y="13"/>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33" name="Freeform 432"/>
              <p:cNvSpPr>
                <a:spLocks/>
              </p:cNvSpPr>
              <p:nvPr/>
            </p:nvSpPr>
            <p:spPr bwMode="auto">
              <a:xfrm>
                <a:off x="3302" y="1830"/>
                <a:ext cx="350" cy="128"/>
              </a:xfrm>
              <a:custGeom>
                <a:avLst/>
                <a:gdLst>
                  <a:gd name="T0" fmla="*/ 4 w 1070"/>
                  <a:gd name="T1" fmla="*/ 1 h 382"/>
                  <a:gd name="T2" fmla="*/ 4 w 1070"/>
                  <a:gd name="T3" fmla="*/ 0 h 382"/>
                  <a:gd name="T4" fmla="*/ 4 w 1070"/>
                  <a:gd name="T5" fmla="*/ 0 h 382"/>
                  <a:gd name="T6" fmla="*/ 4 w 1070"/>
                  <a:gd name="T7" fmla="*/ 0 h 382"/>
                  <a:gd name="T8" fmla="*/ 3 w 1070"/>
                  <a:gd name="T9" fmla="*/ 0 h 382"/>
                  <a:gd name="T10" fmla="*/ 3 w 1070"/>
                  <a:gd name="T11" fmla="*/ 0 h 382"/>
                  <a:gd name="T12" fmla="*/ 3 w 1070"/>
                  <a:gd name="T13" fmla="*/ 0 h 382"/>
                  <a:gd name="T14" fmla="*/ 2 w 1070"/>
                  <a:gd name="T15" fmla="*/ 0 h 382"/>
                  <a:gd name="T16" fmla="*/ 2 w 1070"/>
                  <a:gd name="T17" fmla="*/ 0 h 382"/>
                  <a:gd name="T18" fmla="*/ 2 w 1070"/>
                  <a:gd name="T19" fmla="*/ 0 h 382"/>
                  <a:gd name="T20" fmla="*/ 2 w 1070"/>
                  <a:gd name="T21" fmla="*/ 0 h 382"/>
                  <a:gd name="T22" fmla="*/ 2 w 1070"/>
                  <a:gd name="T23" fmla="*/ 0 h 382"/>
                  <a:gd name="T24" fmla="*/ 2 w 1070"/>
                  <a:gd name="T25" fmla="*/ 0 h 382"/>
                  <a:gd name="T26" fmla="*/ 2 w 1070"/>
                  <a:gd name="T27" fmla="*/ 0 h 382"/>
                  <a:gd name="T28" fmla="*/ 1 w 1070"/>
                  <a:gd name="T29" fmla="*/ 0 h 382"/>
                  <a:gd name="T30" fmla="*/ 1 w 1070"/>
                  <a:gd name="T31" fmla="*/ 0 h 382"/>
                  <a:gd name="T32" fmla="*/ 1 w 1070"/>
                  <a:gd name="T33" fmla="*/ 0 h 382"/>
                  <a:gd name="T34" fmla="*/ 1 w 1070"/>
                  <a:gd name="T35" fmla="*/ 0 h 382"/>
                  <a:gd name="T36" fmla="*/ 1 w 1070"/>
                  <a:gd name="T37" fmla="*/ 0 h 382"/>
                  <a:gd name="T38" fmla="*/ 0 w 1070"/>
                  <a:gd name="T39" fmla="*/ 0 h 382"/>
                  <a:gd name="T40" fmla="*/ 0 w 1070"/>
                  <a:gd name="T41" fmla="*/ 0 h 382"/>
                  <a:gd name="T42" fmla="*/ 0 w 1070"/>
                  <a:gd name="T43" fmla="*/ 0 h 382"/>
                  <a:gd name="T44" fmla="*/ 0 w 1070"/>
                  <a:gd name="T45" fmla="*/ 1 h 382"/>
                  <a:gd name="T46" fmla="*/ 0 w 1070"/>
                  <a:gd name="T47" fmla="*/ 1 h 382"/>
                  <a:gd name="T48" fmla="*/ 0 w 1070"/>
                  <a:gd name="T49" fmla="*/ 1 h 382"/>
                  <a:gd name="T50" fmla="*/ 0 w 1070"/>
                  <a:gd name="T51" fmla="*/ 1 h 382"/>
                  <a:gd name="T52" fmla="*/ 0 w 1070"/>
                  <a:gd name="T53" fmla="*/ 1 h 382"/>
                  <a:gd name="T54" fmla="*/ 0 w 1070"/>
                  <a:gd name="T55" fmla="*/ 1 h 382"/>
                  <a:gd name="T56" fmla="*/ 0 w 1070"/>
                  <a:gd name="T57" fmla="*/ 1 h 382"/>
                  <a:gd name="T58" fmla="*/ 0 w 1070"/>
                  <a:gd name="T59" fmla="*/ 1 h 382"/>
                  <a:gd name="T60" fmla="*/ 1 w 1070"/>
                  <a:gd name="T61" fmla="*/ 1 h 382"/>
                  <a:gd name="T62" fmla="*/ 1 w 1070"/>
                  <a:gd name="T63" fmla="*/ 2 h 382"/>
                  <a:gd name="T64" fmla="*/ 1 w 1070"/>
                  <a:gd name="T65" fmla="*/ 1 h 382"/>
                  <a:gd name="T66" fmla="*/ 1 w 1070"/>
                  <a:gd name="T67" fmla="*/ 1 h 382"/>
                  <a:gd name="T68" fmla="*/ 1 w 1070"/>
                  <a:gd name="T69" fmla="*/ 1 h 382"/>
                  <a:gd name="T70" fmla="*/ 1 w 1070"/>
                  <a:gd name="T71" fmla="*/ 1 h 382"/>
                  <a:gd name="T72" fmla="*/ 1 w 1070"/>
                  <a:gd name="T73" fmla="*/ 1 h 382"/>
                  <a:gd name="T74" fmla="*/ 2 w 1070"/>
                  <a:gd name="T75" fmla="*/ 2 h 382"/>
                  <a:gd name="T76" fmla="*/ 2 w 1070"/>
                  <a:gd name="T77" fmla="*/ 1 h 382"/>
                  <a:gd name="T78" fmla="*/ 2 w 1070"/>
                  <a:gd name="T79" fmla="*/ 1 h 382"/>
                  <a:gd name="T80" fmla="*/ 2 w 1070"/>
                  <a:gd name="T81" fmla="*/ 1 h 382"/>
                  <a:gd name="T82" fmla="*/ 2 w 1070"/>
                  <a:gd name="T83" fmla="*/ 1 h 382"/>
                  <a:gd name="T84" fmla="*/ 2 w 1070"/>
                  <a:gd name="T85" fmla="*/ 2 h 382"/>
                  <a:gd name="T86" fmla="*/ 2 w 1070"/>
                  <a:gd name="T87" fmla="*/ 2 h 382"/>
                  <a:gd name="T88" fmla="*/ 2 w 1070"/>
                  <a:gd name="T89" fmla="*/ 2 h 382"/>
                  <a:gd name="T90" fmla="*/ 3 w 1070"/>
                  <a:gd name="T91" fmla="*/ 1 h 382"/>
                  <a:gd name="T92" fmla="*/ 3 w 1070"/>
                  <a:gd name="T93" fmla="*/ 1 h 382"/>
                  <a:gd name="T94" fmla="*/ 3 w 1070"/>
                  <a:gd name="T95" fmla="*/ 1 h 382"/>
                  <a:gd name="T96" fmla="*/ 3 w 1070"/>
                  <a:gd name="T97" fmla="*/ 1 h 382"/>
                  <a:gd name="T98" fmla="*/ 4 w 1070"/>
                  <a:gd name="T99" fmla="*/ 1 h 382"/>
                  <a:gd name="T100" fmla="*/ 4 w 1070"/>
                  <a:gd name="T101" fmla="*/ 1 h 382"/>
                  <a:gd name="T102" fmla="*/ 4 w 1070"/>
                  <a:gd name="T103" fmla="*/ 1 h 382"/>
                  <a:gd name="T104" fmla="*/ 4 w 1070"/>
                  <a:gd name="T105" fmla="*/ 1 h 382"/>
                  <a:gd name="T106" fmla="*/ 4 w 1070"/>
                  <a:gd name="T107" fmla="*/ 1 h 382"/>
                  <a:gd name="T108" fmla="*/ 4 w 1070"/>
                  <a:gd name="T109" fmla="*/ 1 h 38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070" h="382">
                    <a:moveTo>
                      <a:pt x="1011" y="142"/>
                    </a:moveTo>
                    <a:lnTo>
                      <a:pt x="1011" y="136"/>
                    </a:lnTo>
                    <a:lnTo>
                      <a:pt x="1011" y="123"/>
                    </a:lnTo>
                    <a:lnTo>
                      <a:pt x="1000" y="125"/>
                    </a:lnTo>
                    <a:lnTo>
                      <a:pt x="992" y="124"/>
                    </a:lnTo>
                    <a:lnTo>
                      <a:pt x="984" y="122"/>
                    </a:lnTo>
                    <a:lnTo>
                      <a:pt x="980" y="119"/>
                    </a:lnTo>
                    <a:lnTo>
                      <a:pt x="976" y="114"/>
                    </a:lnTo>
                    <a:lnTo>
                      <a:pt x="972" y="109"/>
                    </a:lnTo>
                    <a:lnTo>
                      <a:pt x="970" y="103"/>
                    </a:lnTo>
                    <a:lnTo>
                      <a:pt x="969" y="96"/>
                    </a:lnTo>
                    <a:lnTo>
                      <a:pt x="967" y="82"/>
                    </a:lnTo>
                    <a:lnTo>
                      <a:pt x="966" y="68"/>
                    </a:lnTo>
                    <a:lnTo>
                      <a:pt x="965" y="62"/>
                    </a:lnTo>
                    <a:lnTo>
                      <a:pt x="962" y="57"/>
                    </a:lnTo>
                    <a:lnTo>
                      <a:pt x="960" y="53"/>
                    </a:lnTo>
                    <a:lnTo>
                      <a:pt x="957" y="50"/>
                    </a:lnTo>
                    <a:lnTo>
                      <a:pt x="950" y="44"/>
                    </a:lnTo>
                    <a:lnTo>
                      <a:pt x="944" y="40"/>
                    </a:lnTo>
                    <a:lnTo>
                      <a:pt x="936" y="36"/>
                    </a:lnTo>
                    <a:lnTo>
                      <a:pt x="928" y="33"/>
                    </a:lnTo>
                    <a:lnTo>
                      <a:pt x="912" y="28"/>
                    </a:lnTo>
                    <a:lnTo>
                      <a:pt x="894" y="25"/>
                    </a:lnTo>
                    <a:lnTo>
                      <a:pt x="857" y="22"/>
                    </a:lnTo>
                    <a:lnTo>
                      <a:pt x="817" y="19"/>
                    </a:lnTo>
                    <a:lnTo>
                      <a:pt x="799" y="29"/>
                    </a:lnTo>
                    <a:lnTo>
                      <a:pt x="769" y="43"/>
                    </a:lnTo>
                    <a:lnTo>
                      <a:pt x="752" y="50"/>
                    </a:lnTo>
                    <a:lnTo>
                      <a:pt x="734" y="56"/>
                    </a:lnTo>
                    <a:lnTo>
                      <a:pt x="726" y="58"/>
                    </a:lnTo>
                    <a:lnTo>
                      <a:pt x="719" y="60"/>
                    </a:lnTo>
                    <a:lnTo>
                      <a:pt x="711" y="61"/>
                    </a:lnTo>
                    <a:lnTo>
                      <a:pt x="704" y="62"/>
                    </a:lnTo>
                    <a:lnTo>
                      <a:pt x="692" y="63"/>
                    </a:lnTo>
                    <a:lnTo>
                      <a:pt x="678" y="65"/>
                    </a:lnTo>
                    <a:lnTo>
                      <a:pt x="664" y="67"/>
                    </a:lnTo>
                    <a:lnTo>
                      <a:pt x="652" y="68"/>
                    </a:lnTo>
                    <a:lnTo>
                      <a:pt x="644" y="68"/>
                    </a:lnTo>
                    <a:lnTo>
                      <a:pt x="637" y="67"/>
                    </a:lnTo>
                    <a:lnTo>
                      <a:pt x="632" y="65"/>
                    </a:lnTo>
                    <a:lnTo>
                      <a:pt x="626" y="63"/>
                    </a:lnTo>
                    <a:lnTo>
                      <a:pt x="622" y="59"/>
                    </a:lnTo>
                    <a:lnTo>
                      <a:pt x="618" y="55"/>
                    </a:lnTo>
                    <a:lnTo>
                      <a:pt x="614" y="50"/>
                    </a:lnTo>
                    <a:lnTo>
                      <a:pt x="612" y="44"/>
                    </a:lnTo>
                    <a:lnTo>
                      <a:pt x="601" y="45"/>
                    </a:lnTo>
                    <a:lnTo>
                      <a:pt x="591" y="44"/>
                    </a:lnTo>
                    <a:lnTo>
                      <a:pt x="581" y="42"/>
                    </a:lnTo>
                    <a:lnTo>
                      <a:pt x="571" y="40"/>
                    </a:lnTo>
                    <a:lnTo>
                      <a:pt x="560" y="37"/>
                    </a:lnTo>
                    <a:lnTo>
                      <a:pt x="549" y="34"/>
                    </a:lnTo>
                    <a:lnTo>
                      <a:pt x="537" y="32"/>
                    </a:lnTo>
                    <a:lnTo>
                      <a:pt x="525" y="32"/>
                    </a:lnTo>
                    <a:lnTo>
                      <a:pt x="525" y="25"/>
                    </a:lnTo>
                    <a:lnTo>
                      <a:pt x="525" y="19"/>
                    </a:lnTo>
                    <a:lnTo>
                      <a:pt x="512" y="22"/>
                    </a:lnTo>
                    <a:lnTo>
                      <a:pt x="499" y="25"/>
                    </a:lnTo>
                    <a:lnTo>
                      <a:pt x="493" y="25"/>
                    </a:lnTo>
                    <a:lnTo>
                      <a:pt x="488" y="23"/>
                    </a:lnTo>
                    <a:lnTo>
                      <a:pt x="483" y="21"/>
                    </a:lnTo>
                    <a:lnTo>
                      <a:pt x="477" y="17"/>
                    </a:lnTo>
                    <a:lnTo>
                      <a:pt x="473" y="13"/>
                    </a:lnTo>
                    <a:lnTo>
                      <a:pt x="468" y="9"/>
                    </a:lnTo>
                    <a:lnTo>
                      <a:pt x="466" y="5"/>
                    </a:lnTo>
                    <a:lnTo>
                      <a:pt x="465" y="0"/>
                    </a:lnTo>
                    <a:lnTo>
                      <a:pt x="456" y="5"/>
                    </a:lnTo>
                    <a:lnTo>
                      <a:pt x="445" y="9"/>
                    </a:lnTo>
                    <a:lnTo>
                      <a:pt x="432" y="12"/>
                    </a:lnTo>
                    <a:lnTo>
                      <a:pt x="419" y="14"/>
                    </a:lnTo>
                    <a:lnTo>
                      <a:pt x="390" y="16"/>
                    </a:lnTo>
                    <a:lnTo>
                      <a:pt x="360" y="19"/>
                    </a:lnTo>
                    <a:lnTo>
                      <a:pt x="343" y="20"/>
                    </a:lnTo>
                    <a:lnTo>
                      <a:pt x="329" y="21"/>
                    </a:lnTo>
                    <a:lnTo>
                      <a:pt x="313" y="23"/>
                    </a:lnTo>
                    <a:lnTo>
                      <a:pt x="299" y="26"/>
                    </a:lnTo>
                    <a:lnTo>
                      <a:pt x="286" y="30"/>
                    </a:lnTo>
                    <a:lnTo>
                      <a:pt x="274" y="35"/>
                    </a:lnTo>
                    <a:lnTo>
                      <a:pt x="267" y="38"/>
                    </a:lnTo>
                    <a:lnTo>
                      <a:pt x="262" y="41"/>
                    </a:lnTo>
                    <a:lnTo>
                      <a:pt x="257" y="45"/>
                    </a:lnTo>
                    <a:lnTo>
                      <a:pt x="253" y="50"/>
                    </a:lnTo>
                    <a:lnTo>
                      <a:pt x="147" y="50"/>
                    </a:lnTo>
                    <a:lnTo>
                      <a:pt x="145" y="54"/>
                    </a:lnTo>
                    <a:lnTo>
                      <a:pt x="142" y="58"/>
                    </a:lnTo>
                    <a:lnTo>
                      <a:pt x="138" y="61"/>
                    </a:lnTo>
                    <a:lnTo>
                      <a:pt x="133" y="62"/>
                    </a:lnTo>
                    <a:lnTo>
                      <a:pt x="143" y="65"/>
                    </a:lnTo>
                    <a:lnTo>
                      <a:pt x="153" y="68"/>
                    </a:lnTo>
                    <a:lnTo>
                      <a:pt x="163" y="70"/>
                    </a:lnTo>
                    <a:lnTo>
                      <a:pt x="173" y="75"/>
                    </a:lnTo>
                    <a:lnTo>
                      <a:pt x="173" y="79"/>
                    </a:lnTo>
                    <a:lnTo>
                      <a:pt x="172" y="83"/>
                    </a:lnTo>
                    <a:lnTo>
                      <a:pt x="170" y="86"/>
                    </a:lnTo>
                    <a:lnTo>
                      <a:pt x="167" y="88"/>
                    </a:lnTo>
                    <a:lnTo>
                      <a:pt x="164" y="90"/>
                    </a:lnTo>
                    <a:lnTo>
                      <a:pt x="161" y="91"/>
                    </a:lnTo>
                    <a:lnTo>
                      <a:pt x="158" y="92"/>
                    </a:lnTo>
                    <a:lnTo>
                      <a:pt x="153" y="93"/>
                    </a:lnTo>
                    <a:lnTo>
                      <a:pt x="133" y="94"/>
                    </a:lnTo>
                    <a:lnTo>
                      <a:pt x="114" y="93"/>
                    </a:lnTo>
                    <a:lnTo>
                      <a:pt x="108" y="93"/>
                    </a:lnTo>
                    <a:lnTo>
                      <a:pt x="94" y="93"/>
                    </a:lnTo>
                    <a:lnTo>
                      <a:pt x="74" y="93"/>
                    </a:lnTo>
                    <a:lnTo>
                      <a:pt x="53" y="93"/>
                    </a:lnTo>
                    <a:lnTo>
                      <a:pt x="42" y="94"/>
                    </a:lnTo>
                    <a:lnTo>
                      <a:pt x="31" y="95"/>
                    </a:lnTo>
                    <a:lnTo>
                      <a:pt x="22" y="99"/>
                    </a:lnTo>
                    <a:lnTo>
                      <a:pt x="15" y="104"/>
                    </a:lnTo>
                    <a:lnTo>
                      <a:pt x="11" y="107"/>
                    </a:lnTo>
                    <a:lnTo>
                      <a:pt x="8" y="110"/>
                    </a:lnTo>
                    <a:lnTo>
                      <a:pt x="6" y="114"/>
                    </a:lnTo>
                    <a:lnTo>
                      <a:pt x="4" y="119"/>
                    </a:lnTo>
                    <a:lnTo>
                      <a:pt x="2" y="130"/>
                    </a:lnTo>
                    <a:lnTo>
                      <a:pt x="0" y="142"/>
                    </a:lnTo>
                    <a:lnTo>
                      <a:pt x="0" y="147"/>
                    </a:lnTo>
                    <a:lnTo>
                      <a:pt x="2" y="151"/>
                    </a:lnTo>
                    <a:lnTo>
                      <a:pt x="4" y="154"/>
                    </a:lnTo>
                    <a:lnTo>
                      <a:pt x="5" y="157"/>
                    </a:lnTo>
                    <a:lnTo>
                      <a:pt x="10" y="162"/>
                    </a:lnTo>
                    <a:lnTo>
                      <a:pt x="16" y="167"/>
                    </a:lnTo>
                    <a:lnTo>
                      <a:pt x="20" y="173"/>
                    </a:lnTo>
                    <a:lnTo>
                      <a:pt x="22" y="179"/>
                    </a:lnTo>
                    <a:lnTo>
                      <a:pt x="24" y="183"/>
                    </a:lnTo>
                    <a:lnTo>
                      <a:pt x="24" y="188"/>
                    </a:lnTo>
                    <a:lnTo>
                      <a:pt x="22" y="193"/>
                    </a:lnTo>
                    <a:lnTo>
                      <a:pt x="20" y="198"/>
                    </a:lnTo>
                    <a:lnTo>
                      <a:pt x="19" y="200"/>
                    </a:lnTo>
                    <a:lnTo>
                      <a:pt x="19" y="203"/>
                    </a:lnTo>
                    <a:lnTo>
                      <a:pt x="20" y="206"/>
                    </a:lnTo>
                    <a:lnTo>
                      <a:pt x="21" y="210"/>
                    </a:lnTo>
                    <a:lnTo>
                      <a:pt x="25" y="217"/>
                    </a:lnTo>
                    <a:lnTo>
                      <a:pt x="30" y="224"/>
                    </a:lnTo>
                    <a:lnTo>
                      <a:pt x="37" y="230"/>
                    </a:lnTo>
                    <a:lnTo>
                      <a:pt x="44" y="235"/>
                    </a:lnTo>
                    <a:lnTo>
                      <a:pt x="49" y="237"/>
                    </a:lnTo>
                    <a:lnTo>
                      <a:pt x="52" y="239"/>
                    </a:lnTo>
                    <a:lnTo>
                      <a:pt x="56" y="241"/>
                    </a:lnTo>
                    <a:lnTo>
                      <a:pt x="60" y="241"/>
                    </a:lnTo>
                    <a:lnTo>
                      <a:pt x="59" y="250"/>
                    </a:lnTo>
                    <a:lnTo>
                      <a:pt x="56" y="259"/>
                    </a:lnTo>
                    <a:lnTo>
                      <a:pt x="52" y="266"/>
                    </a:lnTo>
                    <a:lnTo>
                      <a:pt x="47" y="271"/>
                    </a:lnTo>
                    <a:lnTo>
                      <a:pt x="56" y="271"/>
                    </a:lnTo>
                    <a:lnTo>
                      <a:pt x="66" y="271"/>
                    </a:lnTo>
                    <a:lnTo>
                      <a:pt x="74" y="271"/>
                    </a:lnTo>
                    <a:lnTo>
                      <a:pt x="81" y="271"/>
                    </a:lnTo>
                    <a:lnTo>
                      <a:pt x="82" y="275"/>
                    </a:lnTo>
                    <a:lnTo>
                      <a:pt x="84" y="280"/>
                    </a:lnTo>
                    <a:lnTo>
                      <a:pt x="89" y="284"/>
                    </a:lnTo>
                    <a:lnTo>
                      <a:pt x="96" y="290"/>
                    </a:lnTo>
                    <a:lnTo>
                      <a:pt x="112" y="302"/>
                    </a:lnTo>
                    <a:lnTo>
                      <a:pt x="131" y="313"/>
                    </a:lnTo>
                    <a:lnTo>
                      <a:pt x="170" y="334"/>
                    </a:lnTo>
                    <a:lnTo>
                      <a:pt x="193" y="345"/>
                    </a:lnTo>
                    <a:lnTo>
                      <a:pt x="205" y="352"/>
                    </a:lnTo>
                    <a:lnTo>
                      <a:pt x="218" y="360"/>
                    </a:lnTo>
                    <a:lnTo>
                      <a:pt x="226" y="364"/>
                    </a:lnTo>
                    <a:lnTo>
                      <a:pt x="234" y="367"/>
                    </a:lnTo>
                    <a:lnTo>
                      <a:pt x="243" y="370"/>
                    </a:lnTo>
                    <a:lnTo>
                      <a:pt x="253" y="370"/>
                    </a:lnTo>
                    <a:lnTo>
                      <a:pt x="255" y="370"/>
                    </a:lnTo>
                    <a:lnTo>
                      <a:pt x="257" y="367"/>
                    </a:lnTo>
                    <a:lnTo>
                      <a:pt x="261" y="365"/>
                    </a:lnTo>
                    <a:lnTo>
                      <a:pt x="264" y="361"/>
                    </a:lnTo>
                    <a:lnTo>
                      <a:pt x="267" y="358"/>
                    </a:lnTo>
                    <a:lnTo>
                      <a:pt x="271" y="355"/>
                    </a:lnTo>
                    <a:lnTo>
                      <a:pt x="275" y="353"/>
                    </a:lnTo>
                    <a:lnTo>
                      <a:pt x="279" y="352"/>
                    </a:lnTo>
                    <a:lnTo>
                      <a:pt x="277" y="344"/>
                    </a:lnTo>
                    <a:lnTo>
                      <a:pt x="277" y="338"/>
                    </a:lnTo>
                    <a:lnTo>
                      <a:pt x="278" y="332"/>
                    </a:lnTo>
                    <a:lnTo>
                      <a:pt x="280" y="326"/>
                    </a:lnTo>
                    <a:lnTo>
                      <a:pt x="284" y="322"/>
                    </a:lnTo>
                    <a:lnTo>
                      <a:pt x="289" y="318"/>
                    </a:lnTo>
                    <a:lnTo>
                      <a:pt x="297" y="316"/>
                    </a:lnTo>
                    <a:lnTo>
                      <a:pt x="306" y="315"/>
                    </a:lnTo>
                    <a:lnTo>
                      <a:pt x="316" y="315"/>
                    </a:lnTo>
                    <a:lnTo>
                      <a:pt x="323" y="317"/>
                    </a:lnTo>
                    <a:lnTo>
                      <a:pt x="329" y="320"/>
                    </a:lnTo>
                    <a:lnTo>
                      <a:pt x="334" y="323"/>
                    </a:lnTo>
                    <a:lnTo>
                      <a:pt x="343" y="332"/>
                    </a:lnTo>
                    <a:lnTo>
                      <a:pt x="350" y="342"/>
                    </a:lnTo>
                    <a:lnTo>
                      <a:pt x="353" y="347"/>
                    </a:lnTo>
                    <a:lnTo>
                      <a:pt x="357" y="353"/>
                    </a:lnTo>
                    <a:lnTo>
                      <a:pt x="362" y="358"/>
                    </a:lnTo>
                    <a:lnTo>
                      <a:pt x="367" y="362"/>
                    </a:lnTo>
                    <a:lnTo>
                      <a:pt x="373" y="365"/>
                    </a:lnTo>
                    <a:lnTo>
                      <a:pt x="380" y="368"/>
                    </a:lnTo>
                    <a:lnTo>
                      <a:pt x="389" y="370"/>
                    </a:lnTo>
                    <a:lnTo>
                      <a:pt x="399" y="370"/>
                    </a:lnTo>
                    <a:lnTo>
                      <a:pt x="409" y="370"/>
                    </a:lnTo>
                    <a:lnTo>
                      <a:pt x="418" y="369"/>
                    </a:lnTo>
                    <a:lnTo>
                      <a:pt x="425" y="367"/>
                    </a:lnTo>
                    <a:lnTo>
                      <a:pt x="433" y="365"/>
                    </a:lnTo>
                    <a:lnTo>
                      <a:pt x="447" y="359"/>
                    </a:lnTo>
                    <a:lnTo>
                      <a:pt x="459" y="352"/>
                    </a:lnTo>
                    <a:lnTo>
                      <a:pt x="472" y="345"/>
                    </a:lnTo>
                    <a:lnTo>
                      <a:pt x="483" y="339"/>
                    </a:lnTo>
                    <a:lnTo>
                      <a:pt x="488" y="336"/>
                    </a:lnTo>
                    <a:lnTo>
                      <a:pt x="493" y="335"/>
                    </a:lnTo>
                    <a:lnTo>
                      <a:pt x="499" y="333"/>
                    </a:lnTo>
                    <a:lnTo>
                      <a:pt x="506" y="333"/>
                    </a:lnTo>
                    <a:lnTo>
                      <a:pt x="512" y="332"/>
                    </a:lnTo>
                    <a:lnTo>
                      <a:pt x="521" y="329"/>
                    </a:lnTo>
                    <a:lnTo>
                      <a:pt x="525" y="327"/>
                    </a:lnTo>
                    <a:lnTo>
                      <a:pt x="529" y="325"/>
                    </a:lnTo>
                    <a:lnTo>
                      <a:pt x="531" y="323"/>
                    </a:lnTo>
                    <a:lnTo>
                      <a:pt x="532" y="321"/>
                    </a:lnTo>
                    <a:lnTo>
                      <a:pt x="565" y="321"/>
                    </a:lnTo>
                    <a:lnTo>
                      <a:pt x="564" y="326"/>
                    </a:lnTo>
                    <a:lnTo>
                      <a:pt x="563" y="333"/>
                    </a:lnTo>
                    <a:lnTo>
                      <a:pt x="564" y="341"/>
                    </a:lnTo>
                    <a:lnTo>
                      <a:pt x="565" y="349"/>
                    </a:lnTo>
                    <a:lnTo>
                      <a:pt x="566" y="358"/>
                    </a:lnTo>
                    <a:lnTo>
                      <a:pt x="567" y="367"/>
                    </a:lnTo>
                    <a:lnTo>
                      <a:pt x="567" y="375"/>
                    </a:lnTo>
                    <a:lnTo>
                      <a:pt x="565" y="382"/>
                    </a:lnTo>
                    <a:lnTo>
                      <a:pt x="575" y="381"/>
                    </a:lnTo>
                    <a:lnTo>
                      <a:pt x="582" y="379"/>
                    </a:lnTo>
                    <a:lnTo>
                      <a:pt x="590" y="377"/>
                    </a:lnTo>
                    <a:lnTo>
                      <a:pt x="596" y="375"/>
                    </a:lnTo>
                    <a:lnTo>
                      <a:pt x="601" y="372"/>
                    </a:lnTo>
                    <a:lnTo>
                      <a:pt x="605" y="369"/>
                    </a:lnTo>
                    <a:lnTo>
                      <a:pt x="610" y="366"/>
                    </a:lnTo>
                    <a:lnTo>
                      <a:pt x="613" y="362"/>
                    </a:lnTo>
                    <a:lnTo>
                      <a:pt x="623" y="345"/>
                    </a:lnTo>
                    <a:lnTo>
                      <a:pt x="632" y="327"/>
                    </a:lnTo>
                    <a:lnTo>
                      <a:pt x="636" y="331"/>
                    </a:lnTo>
                    <a:lnTo>
                      <a:pt x="641" y="334"/>
                    </a:lnTo>
                    <a:lnTo>
                      <a:pt x="647" y="336"/>
                    </a:lnTo>
                    <a:lnTo>
                      <a:pt x="654" y="337"/>
                    </a:lnTo>
                    <a:lnTo>
                      <a:pt x="669" y="338"/>
                    </a:lnTo>
                    <a:lnTo>
                      <a:pt x="687" y="336"/>
                    </a:lnTo>
                    <a:lnTo>
                      <a:pt x="721" y="330"/>
                    </a:lnTo>
                    <a:lnTo>
                      <a:pt x="752" y="327"/>
                    </a:lnTo>
                    <a:lnTo>
                      <a:pt x="767" y="327"/>
                    </a:lnTo>
                    <a:lnTo>
                      <a:pt x="781" y="325"/>
                    </a:lnTo>
                    <a:lnTo>
                      <a:pt x="794" y="324"/>
                    </a:lnTo>
                    <a:lnTo>
                      <a:pt x="808" y="321"/>
                    </a:lnTo>
                    <a:lnTo>
                      <a:pt x="831" y="315"/>
                    </a:lnTo>
                    <a:lnTo>
                      <a:pt x="853" y="307"/>
                    </a:lnTo>
                    <a:lnTo>
                      <a:pt x="873" y="299"/>
                    </a:lnTo>
                    <a:lnTo>
                      <a:pt x="895" y="290"/>
                    </a:lnTo>
                    <a:lnTo>
                      <a:pt x="906" y="287"/>
                    </a:lnTo>
                    <a:lnTo>
                      <a:pt x="918" y="283"/>
                    </a:lnTo>
                    <a:lnTo>
                      <a:pt x="930" y="280"/>
                    </a:lnTo>
                    <a:lnTo>
                      <a:pt x="944" y="278"/>
                    </a:lnTo>
                    <a:lnTo>
                      <a:pt x="951" y="279"/>
                    </a:lnTo>
                    <a:lnTo>
                      <a:pt x="961" y="284"/>
                    </a:lnTo>
                    <a:lnTo>
                      <a:pt x="967" y="286"/>
                    </a:lnTo>
                    <a:lnTo>
                      <a:pt x="972" y="288"/>
                    </a:lnTo>
                    <a:lnTo>
                      <a:pt x="979" y="289"/>
                    </a:lnTo>
                    <a:lnTo>
                      <a:pt x="983" y="290"/>
                    </a:lnTo>
                    <a:lnTo>
                      <a:pt x="995" y="290"/>
                    </a:lnTo>
                    <a:lnTo>
                      <a:pt x="1005" y="293"/>
                    </a:lnTo>
                    <a:lnTo>
                      <a:pt x="1015" y="295"/>
                    </a:lnTo>
                    <a:lnTo>
                      <a:pt x="1024" y="300"/>
                    </a:lnTo>
                    <a:lnTo>
                      <a:pt x="1034" y="303"/>
                    </a:lnTo>
                    <a:lnTo>
                      <a:pt x="1045" y="306"/>
                    </a:lnTo>
                    <a:lnTo>
                      <a:pt x="1056" y="308"/>
                    </a:lnTo>
                    <a:lnTo>
                      <a:pt x="1070" y="309"/>
                    </a:lnTo>
                    <a:lnTo>
                      <a:pt x="1068" y="297"/>
                    </a:lnTo>
                    <a:lnTo>
                      <a:pt x="1063" y="286"/>
                    </a:lnTo>
                    <a:lnTo>
                      <a:pt x="1060" y="276"/>
                    </a:lnTo>
                    <a:lnTo>
                      <a:pt x="1056" y="268"/>
                    </a:lnTo>
                    <a:lnTo>
                      <a:pt x="1047" y="254"/>
                    </a:lnTo>
                    <a:lnTo>
                      <a:pt x="1038" y="241"/>
                    </a:lnTo>
                    <a:lnTo>
                      <a:pt x="1034" y="233"/>
                    </a:lnTo>
                    <a:lnTo>
                      <a:pt x="1030" y="226"/>
                    </a:lnTo>
                    <a:lnTo>
                      <a:pt x="1026" y="219"/>
                    </a:lnTo>
                    <a:lnTo>
                      <a:pt x="1024" y="211"/>
                    </a:lnTo>
                    <a:lnTo>
                      <a:pt x="1021" y="202"/>
                    </a:lnTo>
                    <a:lnTo>
                      <a:pt x="1018" y="192"/>
                    </a:lnTo>
                    <a:lnTo>
                      <a:pt x="1017" y="179"/>
                    </a:lnTo>
                    <a:lnTo>
                      <a:pt x="1017" y="167"/>
                    </a:lnTo>
                    <a:lnTo>
                      <a:pt x="1014" y="152"/>
                    </a:lnTo>
                    <a:lnTo>
                      <a:pt x="1011" y="142"/>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grpSp>
        <p:sp>
          <p:nvSpPr>
            <p:cNvPr id="382" name="Freeform 381"/>
            <p:cNvSpPr>
              <a:spLocks/>
            </p:cNvSpPr>
            <p:nvPr/>
          </p:nvSpPr>
          <p:spPr bwMode="auto">
            <a:xfrm>
              <a:off x="4011571" y="3880141"/>
              <a:ext cx="100013" cy="122237"/>
            </a:xfrm>
            <a:custGeom>
              <a:avLst/>
              <a:gdLst>
                <a:gd name="T0" fmla="*/ 2147483646 w 226"/>
                <a:gd name="T1" fmla="*/ 2147483646 h 237"/>
                <a:gd name="T2" fmla="*/ 2147483646 w 226"/>
                <a:gd name="T3" fmla="*/ 2147483646 h 237"/>
                <a:gd name="T4" fmla="*/ 2147483646 w 226"/>
                <a:gd name="T5" fmla="*/ 2147483646 h 237"/>
                <a:gd name="T6" fmla="*/ 2147483646 w 226"/>
                <a:gd name="T7" fmla="*/ 2147483646 h 237"/>
                <a:gd name="T8" fmla="*/ 2147483646 w 226"/>
                <a:gd name="T9" fmla="*/ 2147483646 h 237"/>
                <a:gd name="T10" fmla="*/ 2147483646 w 226"/>
                <a:gd name="T11" fmla="*/ 2147483646 h 237"/>
                <a:gd name="T12" fmla="*/ 2147483646 w 226"/>
                <a:gd name="T13" fmla="*/ 2147483646 h 237"/>
                <a:gd name="T14" fmla="*/ 2147483646 w 226"/>
                <a:gd name="T15" fmla="*/ 2147483646 h 237"/>
                <a:gd name="T16" fmla="*/ 2147483646 w 226"/>
                <a:gd name="T17" fmla="*/ 2147483646 h 237"/>
                <a:gd name="T18" fmla="*/ 2147483646 w 226"/>
                <a:gd name="T19" fmla="*/ 2147483646 h 237"/>
                <a:gd name="T20" fmla="*/ 2147483646 w 226"/>
                <a:gd name="T21" fmla="*/ 2147483646 h 237"/>
                <a:gd name="T22" fmla="*/ 2147483646 w 226"/>
                <a:gd name="T23" fmla="*/ 2147483646 h 237"/>
                <a:gd name="T24" fmla="*/ 2147483646 w 226"/>
                <a:gd name="T25" fmla="*/ 2147483646 h 237"/>
                <a:gd name="T26" fmla="*/ 2147483646 w 226"/>
                <a:gd name="T27" fmla="*/ 2147483646 h 237"/>
                <a:gd name="T28" fmla="*/ 2147483646 w 226"/>
                <a:gd name="T29" fmla="*/ 2147483646 h 237"/>
                <a:gd name="T30" fmla="*/ 2147483646 w 226"/>
                <a:gd name="T31" fmla="*/ 2147483646 h 237"/>
                <a:gd name="T32" fmla="*/ 2147483646 w 226"/>
                <a:gd name="T33" fmla="*/ 2147483646 h 237"/>
                <a:gd name="T34" fmla="*/ 2147483646 w 226"/>
                <a:gd name="T35" fmla="*/ 2147483646 h 237"/>
                <a:gd name="T36" fmla="*/ 2147483646 w 226"/>
                <a:gd name="T37" fmla="*/ 2147483646 h 237"/>
                <a:gd name="T38" fmla="*/ 2147483646 w 226"/>
                <a:gd name="T39" fmla="*/ 2147483646 h 237"/>
                <a:gd name="T40" fmla="*/ 2147483646 w 226"/>
                <a:gd name="T41" fmla="*/ 2147483646 h 237"/>
                <a:gd name="T42" fmla="*/ 2147483646 w 226"/>
                <a:gd name="T43" fmla="*/ 2147483646 h 237"/>
                <a:gd name="T44" fmla="*/ 2147483646 w 226"/>
                <a:gd name="T45" fmla="*/ 2147483646 h 237"/>
                <a:gd name="T46" fmla="*/ 2147483646 w 226"/>
                <a:gd name="T47" fmla="*/ 2147483646 h 237"/>
                <a:gd name="T48" fmla="*/ 2147483646 w 226"/>
                <a:gd name="T49" fmla="*/ 2147483646 h 237"/>
                <a:gd name="T50" fmla="*/ 2147483646 w 226"/>
                <a:gd name="T51" fmla="*/ 2147483646 h 237"/>
                <a:gd name="T52" fmla="*/ 2147483646 w 226"/>
                <a:gd name="T53" fmla="*/ 2147483646 h 237"/>
                <a:gd name="T54" fmla="*/ 2147483646 w 226"/>
                <a:gd name="T55" fmla="*/ 2147483646 h 237"/>
                <a:gd name="T56" fmla="*/ 2147483646 w 226"/>
                <a:gd name="T57" fmla="*/ 2147483646 h 237"/>
                <a:gd name="T58" fmla="*/ 0 w 226"/>
                <a:gd name="T59" fmla="*/ 2147483646 h 237"/>
                <a:gd name="T60" fmla="*/ 2147483646 w 226"/>
                <a:gd name="T61" fmla="*/ 2147483646 h 237"/>
                <a:gd name="T62" fmla="*/ 2147483646 w 226"/>
                <a:gd name="T63" fmla="*/ 2147483646 h 237"/>
                <a:gd name="T64" fmla="*/ 2147483646 w 226"/>
                <a:gd name="T65" fmla="*/ 2147483646 h 237"/>
                <a:gd name="T66" fmla="*/ 2147483646 w 226"/>
                <a:gd name="T67" fmla="*/ 2147483646 h 237"/>
                <a:gd name="T68" fmla="*/ 2147483646 w 226"/>
                <a:gd name="T69" fmla="*/ 2147483646 h 237"/>
                <a:gd name="T70" fmla="*/ 2147483646 w 226"/>
                <a:gd name="T71" fmla="*/ 2147483646 h 23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26" h="237">
                  <a:moveTo>
                    <a:pt x="61" y="234"/>
                  </a:moveTo>
                  <a:lnTo>
                    <a:pt x="63" y="236"/>
                  </a:lnTo>
                  <a:lnTo>
                    <a:pt x="65" y="237"/>
                  </a:lnTo>
                  <a:lnTo>
                    <a:pt x="68" y="237"/>
                  </a:lnTo>
                  <a:lnTo>
                    <a:pt x="70" y="237"/>
                  </a:lnTo>
                  <a:lnTo>
                    <a:pt x="75" y="235"/>
                  </a:lnTo>
                  <a:lnTo>
                    <a:pt x="80" y="234"/>
                  </a:lnTo>
                  <a:lnTo>
                    <a:pt x="83" y="234"/>
                  </a:lnTo>
                  <a:lnTo>
                    <a:pt x="86" y="232"/>
                  </a:lnTo>
                  <a:lnTo>
                    <a:pt x="89" y="230"/>
                  </a:lnTo>
                  <a:lnTo>
                    <a:pt x="92" y="227"/>
                  </a:lnTo>
                  <a:lnTo>
                    <a:pt x="96" y="223"/>
                  </a:lnTo>
                  <a:lnTo>
                    <a:pt x="98" y="219"/>
                  </a:lnTo>
                  <a:lnTo>
                    <a:pt x="99" y="214"/>
                  </a:lnTo>
                  <a:lnTo>
                    <a:pt x="100" y="209"/>
                  </a:lnTo>
                  <a:lnTo>
                    <a:pt x="123" y="209"/>
                  </a:lnTo>
                  <a:lnTo>
                    <a:pt x="145" y="208"/>
                  </a:lnTo>
                  <a:lnTo>
                    <a:pt x="166" y="205"/>
                  </a:lnTo>
                  <a:lnTo>
                    <a:pt x="186" y="201"/>
                  </a:lnTo>
                  <a:lnTo>
                    <a:pt x="195" y="198"/>
                  </a:lnTo>
                  <a:lnTo>
                    <a:pt x="202" y="195"/>
                  </a:lnTo>
                  <a:lnTo>
                    <a:pt x="209" y="191"/>
                  </a:lnTo>
                  <a:lnTo>
                    <a:pt x="215" y="186"/>
                  </a:lnTo>
                  <a:lnTo>
                    <a:pt x="220" y="181"/>
                  </a:lnTo>
                  <a:lnTo>
                    <a:pt x="223" y="175"/>
                  </a:lnTo>
                  <a:lnTo>
                    <a:pt x="225" y="168"/>
                  </a:lnTo>
                  <a:lnTo>
                    <a:pt x="226" y="161"/>
                  </a:lnTo>
                  <a:lnTo>
                    <a:pt x="226" y="153"/>
                  </a:lnTo>
                  <a:lnTo>
                    <a:pt x="225" y="147"/>
                  </a:lnTo>
                  <a:lnTo>
                    <a:pt x="223" y="140"/>
                  </a:lnTo>
                  <a:lnTo>
                    <a:pt x="221" y="134"/>
                  </a:lnTo>
                  <a:lnTo>
                    <a:pt x="215" y="123"/>
                  </a:lnTo>
                  <a:lnTo>
                    <a:pt x="210" y="112"/>
                  </a:lnTo>
                  <a:lnTo>
                    <a:pt x="203" y="100"/>
                  </a:lnTo>
                  <a:lnTo>
                    <a:pt x="198" y="90"/>
                  </a:lnTo>
                  <a:lnTo>
                    <a:pt x="196" y="84"/>
                  </a:lnTo>
                  <a:lnTo>
                    <a:pt x="195" y="79"/>
                  </a:lnTo>
                  <a:lnTo>
                    <a:pt x="193" y="74"/>
                  </a:lnTo>
                  <a:lnTo>
                    <a:pt x="193" y="68"/>
                  </a:lnTo>
                  <a:lnTo>
                    <a:pt x="195" y="59"/>
                  </a:lnTo>
                  <a:lnTo>
                    <a:pt x="197" y="51"/>
                  </a:lnTo>
                  <a:lnTo>
                    <a:pt x="200" y="43"/>
                  </a:lnTo>
                  <a:lnTo>
                    <a:pt x="204" y="36"/>
                  </a:lnTo>
                  <a:lnTo>
                    <a:pt x="213" y="25"/>
                  </a:lnTo>
                  <a:lnTo>
                    <a:pt x="220" y="19"/>
                  </a:lnTo>
                  <a:lnTo>
                    <a:pt x="213" y="14"/>
                  </a:lnTo>
                  <a:lnTo>
                    <a:pt x="203" y="11"/>
                  </a:lnTo>
                  <a:lnTo>
                    <a:pt x="191" y="7"/>
                  </a:lnTo>
                  <a:lnTo>
                    <a:pt x="179" y="5"/>
                  </a:lnTo>
                  <a:lnTo>
                    <a:pt x="154" y="2"/>
                  </a:lnTo>
                  <a:lnTo>
                    <a:pt x="133" y="0"/>
                  </a:lnTo>
                  <a:lnTo>
                    <a:pt x="20" y="6"/>
                  </a:lnTo>
                  <a:lnTo>
                    <a:pt x="20" y="19"/>
                  </a:lnTo>
                  <a:lnTo>
                    <a:pt x="18" y="31"/>
                  </a:lnTo>
                  <a:lnTo>
                    <a:pt x="14" y="42"/>
                  </a:lnTo>
                  <a:lnTo>
                    <a:pt x="10" y="54"/>
                  </a:lnTo>
                  <a:lnTo>
                    <a:pt x="7" y="66"/>
                  </a:lnTo>
                  <a:lnTo>
                    <a:pt x="3" y="79"/>
                  </a:lnTo>
                  <a:lnTo>
                    <a:pt x="1" y="93"/>
                  </a:lnTo>
                  <a:lnTo>
                    <a:pt x="0" y="111"/>
                  </a:lnTo>
                  <a:lnTo>
                    <a:pt x="1" y="121"/>
                  </a:lnTo>
                  <a:lnTo>
                    <a:pt x="3" y="130"/>
                  </a:lnTo>
                  <a:lnTo>
                    <a:pt x="6" y="138"/>
                  </a:lnTo>
                  <a:lnTo>
                    <a:pt x="10" y="146"/>
                  </a:lnTo>
                  <a:lnTo>
                    <a:pt x="19" y="159"/>
                  </a:lnTo>
                  <a:lnTo>
                    <a:pt x="30" y="173"/>
                  </a:lnTo>
                  <a:lnTo>
                    <a:pt x="41" y="185"/>
                  </a:lnTo>
                  <a:lnTo>
                    <a:pt x="51" y="199"/>
                  </a:lnTo>
                  <a:lnTo>
                    <a:pt x="55" y="207"/>
                  </a:lnTo>
                  <a:lnTo>
                    <a:pt x="57" y="216"/>
                  </a:lnTo>
                  <a:lnTo>
                    <a:pt x="59" y="225"/>
                  </a:lnTo>
                  <a:lnTo>
                    <a:pt x="61" y="234"/>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83" name="Freeform 382"/>
            <p:cNvSpPr>
              <a:spLocks/>
            </p:cNvSpPr>
            <p:nvPr/>
          </p:nvSpPr>
          <p:spPr bwMode="auto">
            <a:xfrm>
              <a:off x="7956508" y="3316577"/>
              <a:ext cx="207962" cy="458788"/>
            </a:xfrm>
            <a:custGeom>
              <a:avLst/>
              <a:gdLst>
                <a:gd name="T0" fmla="*/ 2147483646 w 478"/>
                <a:gd name="T1" fmla="*/ 2147483646 h 875"/>
                <a:gd name="T2" fmla="*/ 2147483646 w 478"/>
                <a:gd name="T3" fmla="*/ 2147483646 h 875"/>
                <a:gd name="T4" fmla="*/ 2147483646 w 478"/>
                <a:gd name="T5" fmla="*/ 2147483646 h 875"/>
                <a:gd name="T6" fmla="*/ 2147483646 w 478"/>
                <a:gd name="T7" fmla="*/ 2147483646 h 875"/>
                <a:gd name="T8" fmla="*/ 2147483646 w 478"/>
                <a:gd name="T9" fmla="*/ 2147483646 h 875"/>
                <a:gd name="T10" fmla="*/ 2147483646 w 478"/>
                <a:gd name="T11" fmla="*/ 2147483646 h 875"/>
                <a:gd name="T12" fmla="*/ 2147483646 w 478"/>
                <a:gd name="T13" fmla="*/ 2147483646 h 875"/>
                <a:gd name="T14" fmla="*/ 2147483646 w 478"/>
                <a:gd name="T15" fmla="*/ 2147483646 h 875"/>
                <a:gd name="T16" fmla="*/ 2147483646 w 478"/>
                <a:gd name="T17" fmla="*/ 2147483646 h 875"/>
                <a:gd name="T18" fmla="*/ 2147483646 w 478"/>
                <a:gd name="T19" fmla="*/ 2147483646 h 875"/>
                <a:gd name="T20" fmla="*/ 2147483646 w 478"/>
                <a:gd name="T21" fmla="*/ 2147483646 h 875"/>
                <a:gd name="T22" fmla="*/ 2147483646 w 478"/>
                <a:gd name="T23" fmla="*/ 2147483646 h 875"/>
                <a:gd name="T24" fmla="*/ 2147483646 w 478"/>
                <a:gd name="T25" fmla="*/ 2147483646 h 875"/>
                <a:gd name="T26" fmla="*/ 2147483646 w 478"/>
                <a:gd name="T27" fmla="*/ 2147483646 h 875"/>
                <a:gd name="T28" fmla="*/ 2147483646 w 478"/>
                <a:gd name="T29" fmla="*/ 2147483646 h 875"/>
                <a:gd name="T30" fmla="*/ 2147483646 w 478"/>
                <a:gd name="T31" fmla="*/ 2147483646 h 875"/>
                <a:gd name="T32" fmla="*/ 2147483646 w 478"/>
                <a:gd name="T33" fmla="*/ 2147483646 h 875"/>
                <a:gd name="T34" fmla="*/ 2147483646 w 478"/>
                <a:gd name="T35" fmla="*/ 2147483646 h 875"/>
                <a:gd name="T36" fmla="*/ 2147483646 w 478"/>
                <a:gd name="T37" fmla="*/ 2147483646 h 875"/>
                <a:gd name="T38" fmla="*/ 2147483646 w 478"/>
                <a:gd name="T39" fmla="*/ 2147483646 h 875"/>
                <a:gd name="T40" fmla="*/ 2147483646 w 478"/>
                <a:gd name="T41" fmla="*/ 2147483646 h 875"/>
                <a:gd name="T42" fmla="*/ 2147483646 w 478"/>
                <a:gd name="T43" fmla="*/ 2147483646 h 875"/>
                <a:gd name="T44" fmla="*/ 2147483646 w 478"/>
                <a:gd name="T45" fmla="*/ 2147483646 h 875"/>
                <a:gd name="T46" fmla="*/ 2147483646 w 478"/>
                <a:gd name="T47" fmla="*/ 2147483646 h 875"/>
                <a:gd name="T48" fmla="*/ 2147483646 w 478"/>
                <a:gd name="T49" fmla="*/ 2147483646 h 875"/>
                <a:gd name="T50" fmla="*/ 2147483646 w 478"/>
                <a:gd name="T51" fmla="*/ 2147483646 h 875"/>
                <a:gd name="T52" fmla="*/ 2147483646 w 478"/>
                <a:gd name="T53" fmla="*/ 2147483646 h 875"/>
                <a:gd name="T54" fmla="*/ 2147483646 w 478"/>
                <a:gd name="T55" fmla="*/ 2147483646 h 875"/>
                <a:gd name="T56" fmla="*/ 2147483646 w 478"/>
                <a:gd name="T57" fmla="*/ 2147483646 h 875"/>
                <a:gd name="T58" fmla="*/ 2147483646 w 478"/>
                <a:gd name="T59" fmla="*/ 2147483646 h 875"/>
                <a:gd name="T60" fmla="*/ 2147483646 w 478"/>
                <a:gd name="T61" fmla="*/ 2147483646 h 875"/>
                <a:gd name="T62" fmla="*/ 2147483646 w 478"/>
                <a:gd name="T63" fmla="*/ 2147483646 h 875"/>
                <a:gd name="T64" fmla="*/ 2147483646 w 478"/>
                <a:gd name="T65" fmla="*/ 2147483646 h 875"/>
                <a:gd name="T66" fmla="*/ 2147483646 w 478"/>
                <a:gd name="T67" fmla="*/ 2147483646 h 875"/>
                <a:gd name="T68" fmla="*/ 2147483646 w 478"/>
                <a:gd name="T69" fmla="*/ 2147483646 h 875"/>
                <a:gd name="T70" fmla="*/ 2147483646 w 478"/>
                <a:gd name="T71" fmla="*/ 2147483646 h 875"/>
                <a:gd name="T72" fmla="*/ 2147483646 w 478"/>
                <a:gd name="T73" fmla="*/ 2147483646 h 875"/>
                <a:gd name="T74" fmla="*/ 2147483646 w 478"/>
                <a:gd name="T75" fmla="*/ 2147483646 h 875"/>
                <a:gd name="T76" fmla="*/ 2147483646 w 478"/>
                <a:gd name="T77" fmla="*/ 2147483646 h 875"/>
                <a:gd name="T78" fmla="*/ 2147483646 w 478"/>
                <a:gd name="T79" fmla="*/ 2147483646 h 875"/>
                <a:gd name="T80" fmla="*/ 2147483646 w 478"/>
                <a:gd name="T81" fmla="*/ 2147483646 h 875"/>
                <a:gd name="T82" fmla="*/ 2147483646 w 478"/>
                <a:gd name="T83" fmla="*/ 2147483646 h 875"/>
                <a:gd name="T84" fmla="*/ 2147483646 w 478"/>
                <a:gd name="T85" fmla="*/ 2147483646 h 875"/>
                <a:gd name="T86" fmla="*/ 2147483646 w 478"/>
                <a:gd name="T87" fmla="*/ 2147483646 h 875"/>
                <a:gd name="T88" fmla="*/ 2147483646 w 478"/>
                <a:gd name="T89" fmla="*/ 2147483646 h 875"/>
                <a:gd name="T90" fmla="*/ 2147483646 w 478"/>
                <a:gd name="T91" fmla="*/ 2147483646 h 875"/>
                <a:gd name="T92" fmla="*/ 2147483646 w 478"/>
                <a:gd name="T93" fmla="*/ 2147483646 h 875"/>
                <a:gd name="T94" fmla="*/ 2147483646 w 478"/>
                <a:gd name="T95" fmla="*/ 2147483646 h 875"/>
                <a:gd name="T96" fmla="*/ 2147483646 w 478"/>
                <a:gd name="T97" fmla="*/ 2147483646 h 875"/>
                <a:gd name="T98" fmla="*/ 2147483646 w 478"/>
                <a:gd name="T99" fmla="*/ 2147483646 h 875"/>
                <a:gd name="T100" fmla="*/ 2147483646 w 478"/>
                <a:gd name="T101" fmla="*/ 2147483646 h 87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78" h="875">
                  <a:moveTo>
                    <a:pt x="299" y="104"/>
                  </a:moveTo>
                  <a:lnTo>
                    <a:pt x="295" y="106"/>
                  </a:lnTo>
                  <a:lnTo>
                    <a:pt x="287" y="109"/>
                  </a:lnTo>
                  <a:lnTo>
                    <a:pt x="277" y="116"/>
                  </a:lnTo>
                  <a:lnTo>
                    <a:pt x="264" y="126"/>
                  </a:lnTo>
                  <a:lnTo>
                    <a:pt x="250" y="138"/>
                  </a:lnTo>
                  <a:lnTo>
                    <a:pt x="233" y="154"/>
                  </a:lnTo>
                  <a:lnTo>
                    <a:pt x="217" y="173"/>
                  </a:lnTo>
                  <a:lnTo>
                    <a:pt x="199" y="197"/>
                  </a:lnTo>
                  <a:lnTo>
                    <a:pt x="197" y="201"/>
                  </a:lnTo>
                  <a:lnTo>
                    <a:pt x="197" y="207"/>
                  </a:lnTo>
                  <a:lnTo>
                    <a:pt x="198" y="213"/>
                  </a:lnTo>
                  <a:lnTo>
                    <a:pt x="199" y="221"/>
                  </a:lnTo>
                  <a:lnTo>
                    <a:pt x="202" y="229"/>
                  </a:lnTo>
                  <a:lnTo>
                    <a:pt x="206" y="239"/>
                  </a:lnTo>
                  <a:lnTo>
                    <a:pt x="210" y="248"/>
                  </a:lnTo>
                  <a:lnTo>
                    <a:pt x="214" y="256"/>
                  </a:lnTo>
                  <a:lnTo>
                    <a:pt x="221" y="265"/>
                  </a:lnTo>
                  <a:lnTo>
                    <a:pt x="226" y="273"/>
                  </a:lnTo>
                  <a:lnTo>
                    <a:pt x="233" y="281"/>
                  </a:lnTo>
                  <a:lnTo>
                    <a:pt x="240" y="288"/>
                  </a:lnTo>
                  <a:lnTo>
                    <a:pt x="246" y="294"/>
                  </a:lnTo>
                  <a:lnTo>
                    <a:pt x="253" y="298"/>
                  </a:lnTo>
                  <a:lnTo>
                    <a:pt x="259" y="301"/>
                  </a:lnTo>
                  <a:lnTo>
                    <a:pt x="266" y="302"/>
                  </a:lnTo>
                  <a:lnTo>
                    <a:pt x="271" y="314"/>
                  </a:lnTo>
                  <a:lnTo>
                    <a:pt x="279" y="329"/>
                  </a:lnTo>
                  <a:lnTo>
                    <a:pt x="286" y="346"/>
                  </a:lnTo>
                  <a:lnTo>
                    <a:pt x="292" y="357"/>
                  </a:lnTo>
                  <a:lnTo>
                    <a:pt x="295" y="361"/>
                  </a:lnTo>
                  <a:lnTo>
                    <a:pt x="298" y="365"/>
                  </a:lnTo>
                  <a:lnTo>
                    <a:pt x="302" y="367"/>
                  </a:lnTo>
                  <a:lnTo>
                    <a:pt x="305" y="369"/>
                  </a:lnTo>
                  <a:lnTo>
                    <a:pt x="313" y="372"/>
                  </a:lnTo>
                  <a:lnTo>
                    <a:pt x="319" y="376"/>
                  </a:lnTo>
                  <a:lnTo>
                    <a:pt x="438" y="499"/>
                  </a:lnTo>
                  <a:lnTo>
                    <a:pt x="453" y="535"/>
                  </a:lnTo>
                  <a:lnTo>
                    <a:pt x="466" y="571"/>
                  </a:lnTo>
                  <a:lnTo>
                    <a:pt x="471" y="589"/>
                  </a:lnTo>
                  <a:lnTo>
                    <a:pt x="475" y="607"/>
                  </a:lnTo>
                  <a:lnTo>
                    <a:pt x="477" y="627"/>
                  </a:lnTo>
                  <a:lnTo>
                    <a:pt x="478" y="647"/>
                  </a:lnTo>
                  <a:lnTo>
                    <a:pt x="477" y="666"/>
                  </a:lnTo>
                  <a:lnTo>
                    <a:pt x="476" y="680"/>
                  </a:lnTo>
                  <a:lnTo>
                    <a:pt x="476" y="687"/>
                  </a:lnTo>
                  <a:lnTo>
                    <a:pt x="476" y="693"/>
                  </a:lnTo>
                  <a:lnTo>
                    <a:pt x="476" y="700"/>
                  </a:lnTo>
                  <a:lnTo>
                    <a:pt x="478" y="708"/>
                  </a:lnTo>
                  <a:lnTo>
                    <a:pt x="467" y="711"/>
                  </a:lnTo>
                  <a:lnTo>
                    <a:pt x="457" y="714"/>
                  </a:lnTo>
                  <a:lnTo>
                    <a:pt x="447" y="718"/>
                  </a:lnTo>
                  <a:lnTo>
                    <a:pt x="437" y="722"/>
                  </a:lnTo>
                  <a:lnTo>
                    <a:pt x="428" y="727"/>
                  </a:lnTo>
                  <a:lnTo>
                    <a:pt x="420" y="733"/>
                  </a:lnTo>
                  <a:lnTo>
                    <a:pt x="412" y="739"/>
                  </a:lnTo>
                  <a:lnTo>
                    <a:pt x="404" y="744"/>
                  </a:lnTo>
                  <a:lnTo>
                    <a:pt x="391" y="756"/>
                  </a:lnTo>
                  <a:lnTo>
                    <a:pt x="380" y="767"/>
                  </a:lnTo>
                  <a:lnTo>
                    <a:pt x="371" y="778"/>
                  </a:lnTo>
                  <a:lnTo>
                    <a:pt x="365" y="789"/>
                  </a:lnTo>
                  <a:lnTo>
                    <a:pt x="360" y="786"/>
                  </a:lnTo>
                  <a:lnTo>
                    <a:pt x="354" y="785"/>
                  </a:lnTo>
                  <a:lnTo>
                    <a:pt x="348" y="785"/>
                  </a:lnTo>
                  <a:lnTo>
                    <a:pt x="342" y="786"/>
                  </a:lnTo>
                  <a:lnTo>
                    <a:pt x="330" y="788"/>
                  </a:lnTo>
                  <a:lnTo>
                    <a:pt x="319" y="789"/>
                  </a:lnTo>
                  <a:lnTo>
                    <a:pt x="318" y="793"/>
                  </a:lnTo>
                  <a:lnTo>
                    <a:pt x="316" y="798"/>
                  </a:lnTo>
                  <a:lnTo>
                    <a:pt x="313" y="804"/>
                  </a:lnTo>
                  <a:lnTo>
                    <a:pt x="310" y="810"/>
                  </a:lnTo>
                  <a:lnTo>
                    <a:pt x="300" y="824"/>
                  </a:lnTo>
                  <a:lnTo>
                    <a:pt x="289" y="838"/>
                  </a:lnTo>
                  <a:lnTo>
                    <a:pt x="276" y="853"/>
                  </a:lnTo>
                  <a:lnTo>
                    <a:pt x="263" y="864"/>
                  </a:lnTo>
                  <a:lnTo>
                    <a:pt x="256" y="868"/>
                  </a:lnTo>
                  <a:lnTo>
                    <a:pt x="250" y="872"/>
                  </a:lnTo>
                  <a:lnTo>
                    <a:pt x="244" y="874"/>
                  </a:lnTo>
                  <a:lnTo>
                    <a:pt x="239" y="875"/>
                  </a:lnTo>
                  <a:lnTo>
                    <a:pt x="236" y="874"/>
                  </a:lnTo>
                  <a:lnTo>
                    <a:pt x="234" y="872"/>
                  </a:lnTo>
                  <a:lnTo>
                    <a:pt x="232" y="868"/>
                  </a:lnTo>
                  <a:lnTo>
                    <a:pt x="230" y="864"/>
                  </a:lnTo>
                  <a:lnTo>
                    <a:pt x="226" y="854"/>
                  </a:lnTo>
                  <a:lnTo>
                    <a:pt x="225" y="844"/>
                  </a:lnTo>
                  <a:lnTo>
                    <a:pt x="226" y="830"/>
                  </a:lnTo>
                  <a:lnTo>
                    <a:pt x="229" y="816"/>
                  </a:lnTo>
                  <a:lnTo>
                    <a:pt x="231" y="800"/>
                  </a:lnTo>
                  <a:lnTo>
                    <a:pt x="232" y="782"/>
                  </a:lnTo>
                  <a:lnTo>
                    <a:pt x="244" y="779"/>
                  </a:lnTo>
                  <a:lnTo>
                    <a:pt x="253" y="775"/>
                  </a:lnTo>
                  <a:lnTo>
                    <a:pt x="262" y="770"/>
                  </a:lnTo>
                  <a:lnTo>
                    <a:pt x="269" y="765"/>
                  </a:lnTo>
                  <a:lnTo>
                    <a:pt x="277" y="760"/>
                  </a:lnTo>
                  <a:lnTo>
                    <a:pt x="285" y="756"/>
                  </a:lnTo>
                  <a:lnTo>
                    <a:pt x="289" y="754"/>
                  </a:lnTo>
                  <a:lnTo>
                    <a:pt x="295" y="753"/>
                  </a:lnTo>
                  <a:lnTo>
                    <a:pt x="300" y="752"/>
                  </a:lnTo>
                  <a:lnTo>
                    <a:pt x="305" y="752"/>
                  </a:lnTo>
                  <a:lnTo>
                    <a:pt x="305" y="743"/>
                  </a:lnTo>
                  <a:lnTo>
                    <a:pt x="308" y="733"/>
                  </a:lnTo>
                  <a:lnTo>
                    <a:pt x="311" y="723"/>
                  </a:lnTo>
                  <a:lnTo>
                    <a:pt x="314" y="714"/>
                  </a:lnTo>
                  <a:lnTo>
                    <a:pt x="319" y="705"/>
                  </a:lnTo>
                  <a:lnTo>
                    <a:pt x="324" y="695"/>
                  </a:lnTo>
                  <a:lnTo>
                    <a:pt x="330" y="686"/>
                  </a:lnTo>
                  <a:lnTo>
                    <a:pt x="336" y="677"/>
                  </a:lnTo>
                  <a:lnTo>
                    <a:pt x="349" y="659"/>
                  </a:lnTo>
                  <a:lnTo>
                    <a:pt x="365" y="643"/>
                  </a:lnTo>
                  <a:lnTo>
                    <a:pt x="378" y="629"/>
                  </a:lnTo>
                  <a:lnTo>
                    <a:pt x="392" y="616"/>
                  </a:lnTo>
                  <a:lnTo>
                    <a:pt x="371" y="536"/>
                  </a:lnTo>
                  <a:lnTo>
                    <a:pt x="371" y="514"/>
                  </a:lnTo>
                  <a:lnTo>
                    <a:pt x="368" y="493"/>
                  </a:lnTo>
                  <a:lnTo>
                    <a:pt x="364" y="475"/>
                  </a:lnTo>
                  <a:lnTo>
                    <a:pt x="357" y="458"/>
                  </a:lnTo>
                  <a:lnTo>
                    <a:pt x="349" y="442"/>
                  </a:lnTo>
                  <a:lnTo>
                    <a:pt x="341" y="427"/>
                  </a:lnTo>
                  <a:lnTo>
                    <a:pt x="331" y="414"/>
                  </a:lnTo>
                  <a:lnTo>
                    <a:pt x="321" y="402"/>
                  </a:lnTo>
                  <a:lnTo>
                    <a:pt x="297" y="377"/>
                  </a:lnTo>
                  <a:lnTo>
                    <a:pt x="271" y="355"/>
                  </a:lnTo>
                  <a:lnTo>
                    <a:pt x="245" y="332"/>
                  </a:lnTo>
                  <a:lnTo>
                    <a:pt x="219" y="308"/>
                  </a:lnTo>
                  <a:lnTo>
                    <a:pt x="199" y="292"/>
                  </a:lnTo>
                  <a:lnTo>
                    <a:pt x="179" y="273"/>
                  </a:lnTo>
                  <a:lnTo>
                    <a:pt x="161" y="255"/>
                  </a:lnTo>
                  <a:lnTo>
                    <a:pt x="142" y="237"/>
                  </a:lnTo>
                  <a:lnTo>
                    <a:pt x="124" y="217"/>
                  </a:lnTo>
                  <a:lnTo>
                    <a:pt x="108" y="198"/>
                  </a:lnTo>
                  <a:lnTo>
                    <a:pt x="92" y="179"/>
                  </a:lnTo>
                  <a:lnTo>
                    <a:pt x="79" y="160"/>
                  </a:lnTo>
                  <a:lnTo>
                    <a:pt x="72" y="146"/>
                  </a:lnTo>
                  <a:lnTo>
                    <a:pt x="63" y="133"/>
                  </a:lnTo>
                  <a:lnTo>
                    <a:pt x="53" y="118"/>
                  </a:lnTo>
                  <a:lnTo>
                    <a:pt x="42" y="104"/>
                  </a:lnTo>
                  <a:lnTo>
                    <a:pt x="21" y="77"/>
                  </a:lnTo>
                  <a:lnTo>
                    <a:pt x="0" y="49"/>
                  </a:lnTo>
                  <a:lnTo>
                    <a:pt x="46" y="41"/>
                  </a:lnTo>
                  <a:lnTo>
                    <a:pt x="91" y="32"/>
                  </a:lnTo>
                  <a:lnTo>
                    <a:pt x="111" y="26"/>
                  </a:lnTo>
                  <a:lnTo>
                    <a:pt x="129" y="19"/>
                  </a:lnTo>
                  <a:lnTo>
                    <a:pt x="136" y="15"/>
                  </a:lnTo>
                  <a:lnTo>
                    <a:pt x="143" y="11"/>
                  </a:lnTo>
                  <a:lnTo>
                    <a:pt x="148" y="5"/>
                  </a:lnTo>
                  <a:lnTo>
                    <a:pt x="153" y="0"/>
                  </a:lnTo>
                  <a:lnTo>
                    <a:pt x="163" y="9"/>
                  </a:lnTo>
                  <a:lnTo>
                    <a:pt x="175" y="16"/>
                  </a:lnTo>
                  <a:lnTo>
                    <a:pt x="186" y="21"/>
                  </a:lnTo>
                  <a:lnTo>
                    <a:pt x="198" y="26"/>
                  </a:lnTo>
                  <a:lnTo>
                    <a:pt x="221" y="35"/>
                  </a:lnTo>
                  <a:lnTo>
                    <a:pt x="239" y="43"/>
                  </a:lnTo>
                  <a:lnTo>
                    <a:pt x="256" y="55"/>
                  </a:lnTo>
                  <a:lnTo>
                    <a:pt x="269" y="67"/>
                  </a:lnTo>
                  <a:lnTo>
                    <a:pt x="282" y="82"/>
                  </a:lnTo>
                  <a:lnTo>
                    <a:pt x="299" y="104"/>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84" name="Freeform 383"/>
            <p:cNvSpPr>
              <a:spLocks/>
            </p:cNvSpPr>
            <p:nvPr/>
          </p:nvSpPr>
          <p:spPr bwMode="auto">
            <a:xfrm>
              <a:off x="8043820" y="4002377"/>
              <a:ext cx="25400" cy="57150"/>
            </a:xfrm>
            <a:custGeom>
              <a:avLst/>
              <a:gdLst>
                <a:gd name="T0" fmla="*/ 2147483646 w 59"/>
                <a:gd name="T1" fmla="*/ 2147483646 h 31"/>
                <a:gd name="T2" fmla="*/ 2147483646 w 59"/>
                <a:gd name="T3" fmla="*/ 2147483646 h 31"/>
                <a:gd name="T4" fmla="*/ 2147483646 w 59"/>
                <a:gd name="T5" fmla="*/ 2147483646 h 31"/>
                <a:gd name="T6" fmla="*/ 2147483646 w 59"/>
                <a:gd name="T7" fmla="*/ 2147483646 h 31"/>
                <a:gd name="T8" fmla="*/ 2147483646 w 59"/>
                <a:gd name="T9" fmla="*/ 2147483646 h 31"/>
                <a:gd name="T10" fmla="*/ 2147483646 w 59"/>
                <a:gd name="T11" fmla="*/ 2147483646 h 31"/>
                <a:gd name="T12" fmla="*/ 2147483646 w 59"/>
                <a:gd name="T13" fmla="*/ 2147483646 h 31"/>
                <a:gd name="T14" fmla="*/ 2147483646 w 59"/>
                <a:gd name="T15" fmla="*/ 2147483646 h 31"/>
                <a:gd name="T16" fmla="*/ 2147483646 w 59"/>
                <a:gd name="T17" fmla="*/ 2147483646 h 31"/>
                <a:gd name="T18" fmla="*/ 2147483646 w 59"/>
                <a:gd name="T19" fmla="*/ 2147483646 h 31"/>
                <a:gd name="T20" fmla="*/ 2147483646 w 59"/>
                <a:gd name="T21" fmla="*/ 2147483646 h 31"/>
                <a:gd name="T22" fmla="*/ 2147483646 w 59"/>
                <a:gd name="T23" fmla="*/ 2147483646 h 31"/>
                <a:gd name="T24" fmla="*/ 2147483646 w 59"/>
                <a:gd name="T25" fmla="*/ 2147483646 h 31"/>
                <a:gd name="T26" fmla="*/ 2147483646 w 59"/>
                <a:gd name="T27" fmla="*/ 2147483646 h 31"/>
                <a:gd name="T28" fmla="*/ 0 w 59"/>
                <a:gd name="T29" fmla="*/ 2147483646 h 31"/>
                <a:gd name="T30" fmla="*/ 2147483646 w 59"/>
                <a:gd name="T31" fmla="*/ 2147483646 h 31"/>
                <a:gd name="T32" fmla="*/ 2147483646 w 59"/>
                <a:gd name="T33" fmla="*/ 2147483646 h 31"/>
                <a:gd name="T34" fmla="*/ 2147483646 w 59"/>
                <a:gd name="T35" fmla="*/ 2147483646 h 31"/>
                <a:gd name="T36" fmla="*/ 2147483646 w 59"/>
                <a:gd name="T37" fmla="*/ 2147483646 h 31"/>
                <a:gd name="T38" fmla="*/ 2147483646 w 59"/>
                <a:gd name="T39" fmla="*/ 2147483646 h 31"/>
                <a:gd name="T40" fmla="*/ 2147483646 w 59"/>
                <a:gd name="T41" fmla="*/ 0 h 31"/>
                <a:gd name="T42" fmla="*/ 2147483646 w 59"/>
                <a:gd name="T43" fmla="*/ 0 h 31"/>
                <a:gd name="T44" fmla="*/ 2147483646 w 59"/>
                <a:gd name="T45" fmla="*/ 2147483646 h 31"/>
                <a:gd name="T46" fmla="*/ 2147483646 w 59"/>
                <a:gd name="T47" fmla="*/ 2147483646 h 31"/>
                <a:gd name="T48" fmla="*/ 2147483646 w 59"/>
                <a:gd name="T49" fmla="*/ 2147483646 h 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9" h="31">
                  <a:moveTo>
                    <a:pt x="59" y="6"/>
                  </a:moveTo>
                  <a:lnTo>
                    <a:pt x="57" y="11"/>
                  </a:lnTo>
                  <a:lnTo>
                    <a:pt x="53" y="15"/>
                  </a:lnTo>
                  <a:lnTo>
                    <a:pt x="49" y="19"/>
                  </a:lnTo>
                  <a:lnTo>
                    <a:pt x="45" y="24"/>
                  </a:lnTo>
                  <a:lnTo>
                    <a:pt x="40" y="27"/>
                  </a:lnTo>
                  <a:lnTo>
                    <a:pt x="36" y="29"/>
                  </a:lnTo>
                  <a:lnTo>
                    <a:pt x="30" y="31"/>
                  </a:lnTo>
                  <a:lnTo>
                    <a:pt x="26" y="31"/>
                  </a:lnTo>
                  <a:lnTo>
                    <a:pt x="21" y="31"/>
                  </a:lnTo>
                  <a:lnTo>
                    <a:pt x="17" y="30"/>
                  </a:lnTo>
                  <a:lnTo>
                    <a:pt x="14" y="29"/>
                  </a:lnTo>
                  <a:lnTo>
                    <a:pt x="11" y="27"/>
                  </a:lnTo>
                  <a:lnTo>
                    <a:pt x="4" y="20"/>
                  </a:lnTo>
                  <a:lnTo>
                    <a:pt x="0" y="12"/>
                  </a:lnTo>
                  <a:lnTo>
                    <a:pt x="1" y="9"/>
                  </a:lnTo>
                  <a:lnTo>
                    <a:pt x="3" y="6"/>
                  </a:lnTo>
                  <a:lnTo>
                    <a:pt x="5" y="4"/>
                  </a:lnTo>
                  <a:lnTo>
                    <a:pt x="8" y="3"/>
                  </a:lnTo>
                  <a:lnTo>
                    <a:pt x="16" y="1"/>
                  </a:lnTo>
                  <a:lnTo>
                    <a:pt x="24" y="0"/>
                  </a:lnTo>
                  <a:lnTo>
                    <a:pt x="34" y="0"/>
                  </a:lnTo>
                  <a:lnTo>
                    <a:pt x="42" y="2"/>
                  </a:lnTo>
                  <a:lnTo>
                    <a:pt x="51" y="4"/>
                  </a:lnTo>
                  <a:lnTo>
                    <a:pt x="59" y="6"/>
                  </a:lnTo>
                </a:path>
              </a:pathLst>
            </a:custGeom>
            <a:solidFill>
              <a:schemeClr val="accent1"/>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85" name="Freeform 384"/>
            <p:cNvSpPr>
              <a:spLocks/>
            </p:cNvSpPr>
            <p:nvPr/>
          </p:nvSpPr>
          <p:spPr bwMode="auto">
            <a:xfrm>
              <a:off x="6735721" y="3261015"/>
              <a:ext cx="174625" cy="271462"/>
            </a:xfrm>
            <a:custGeom>
              <a:avLst/>
              <a:gdLst>
                <a:gd name="T0" fmla="*/ 2147483646 w 399"/>
                <a:gd name="T1" fmla="*/ 2147483646 h 518"/>
                <a:gd name="T2" fmla="*/ 2147483646 w 399"/>
                <a:gd name="T3" fmla="*/ 2147483646 h 518"/>
                <a:gd name="T4" fmla="*/ 2147483646 w 399"/>
                <a:gd name="T5" fmla="*/ 2147483646 h 518"/>
                <a:gd name="T6" fmla="*/ 2147483646 w 399"/>
                <a:gd name="T7" fmla="*/ 2147483646 h 518"/>
                <a:gd name="T8" fmla="*/ 2147483646 w 399"/>
                <a:gd name="T9" fmla="*/ 2147483646 h 518"/>
                <a:gd name="T10" fmla="*/ 2147483646 w 399"/>
                <a:gd name="T11" fmla="*/ 2147483646 h 518"/>
                <a:gd name="T12" fmla="*/ 2147483646 w 399"/>
                <a:gd name="T13" fmla="*/ 2147483646 h 518"/>
                <a:gd name="T14" fmla="*/ 2147483646 w 399"/>
                <a:gd name="T15" fmla="*/ 2147483646 h 518"/>
                <a:gd name="T16" fmla="*/ 2147483646 w 399"/>
                <a:gd name="T17" fmla="*/ 2147483646 h 518"/>
                <a:gd name="T18" fmla="*/ 2147483646 w 399"/>
                <a:gd name="T19" fmla="*/ 2147483646 h 518"/>
                <a:gd name="T20" fmla="*/ 2147483646 w 399"/>
                <a:gd name="T21" fmla="*/ 2147483646 h 518"/>
                <a:gd name="T22" fmla="*/ 2147483646 w 399"/>
                <a:gd name="T23" fmla="*/ 2147483646 h 518"/>
                <a:gd name="T24" fmla="*/ 2147483646 w 399"/>
                <a:gd name="T25" fmla="*/ 2147483646 h 518"/>
                <a:gd name="T26" fmla="*/ 2147483646 w 399"/>
                <a:gd name="T27" fmla="*/ 2147483646 h 518"/>
                <a:gd name="T28" fmla="*/ 2147483646 w 399"/>
                <a:gd name="T29" fmla="*/ 2147483646 h 518"/>
                <a:gd name="T30" fmla="*/ 2147483646 w 399"/>
                <a:gd name="T31" fmla="*/ 2147483646 h 518"/>
                <a:gd name="T32" fmla="*/ 2147483646 w 399"/>
                <a:gd name="T33" fmla="*/ 2147483646 h 518"/>
                <a:gd name="T34" fmla="*/ 2147483646 w 399"/>
                <a:gd name="T35" fmla="*/ 2147483646 h 518"/>
                <a:gd name="T36" fmla="*/ 2147483646 w 399"/>
                <a:gd name="T37" fmla="*/ 2147483646 h 518"/>
                <a:gd name="T38" fmla="*/ 2147483646 w 399"/>
                <a:gd name="T39" fmla="*/ 2147483646 h 518"/>
                <a:gd name="T40" fmla="*/ 2147483646 w 399"/>
                <a:gd name="T41" fmla="*/ 2147483646 h 518"/>
                <a:gd name="T42" fmla="*/ 2147483646 w 399"/>
                <a:gd name="T43" fmla="*/ 2147483646 h 518"/>
                <a:gd name="T44" fmla="*/ 2147483646 w 399"/>
                <a:gd name="T45" fmla="*/ 2147483646 h 518"/>
                <a:gd name="T46" fmla="*/ 2147483646 w 399"/>
                <a:gd name="T47" fmla="*/ 2147483646 h 518"/>
                <a:gd name="T48" fmla="*/ 2147483646 w 399"/>
                <a:gd name="T49" fmla="*/ 2147483646 h 518"/>
                <a:gd name="T50" fmla="*/ 2147483646 w 399"/>
                <a:gd name="T51" fmla="*/ 2147483646 h 518"/>
                <a:gd name="T52" fmla="*/ 2147483646 w 399"/>
                <a:gd name="T53" fmla="*/ 2147483646 h 518"/>
                <a:gd name="T54" fmla="*/ 2147483646 w 399"/>
                <a:gd name="T55" fmla="*/ 2147483646 h 518"/>
                <a:gd name="T56" fmla="*/ 2147483646 w 399"/>
                <a:gd name="T57" fmla="*/ 2147483646 h 518"/>
                <a:gd name="T58" fmla="*/ 2147483646 w 399"/>
                <a:gd name="T59" fmla="*/ 2147483646 h 518"/>
                <a:gd name="T60" fmla="*/ 2147483646 w 399"/>
                <a:gd name="T61" fmla="*/ 2147483646 h 518"/>
                <a:gd name="T62" fmla="*/ 2147483646 w 399"/>
                <a:gd name="T63" fmla="*/ 2147483646 h 518"/>
                <a:gd name="T64" fmla="*/ 2147483646 w 399"/>
                <a:gd name="T65" fmla="*/ 2147483646 h 518"/>
                <a:gd name="T66" fmla="*/ 2147483646 w 399"/>
                <a:gd name="T67" fmla="*/ 2147483646 h 518"/>
                <a:gd name="T68" fmla="*/ 2147483646 w 399"/>
                <a:gd name="T69" fmla="*/ 2147483646 h 518"/>
                <a:gd name="T70" fmla="*/ 2147483646 w 399"/>
                <a:gd name="T71" fmla="*/ 2147483646 h 518"/>
                <a:gd name="T72" fmla="*/ 2147483646 w 399"/>
                <a:gd name="T73" fmla="*/ 2147483646 h 518"/>
                <a:gd name="T74" fmla="*/ 2147483646 w 399"/>
                <a:gd name="T75" fmla="*/ 2147483646 h 518"/>
                <a:gd name="T76" fmla="*/ 2147483646 w 399"/>
                <a:gd name="T77" fmla="*/ 2147483646 h 518"/>
                <a:gd name="T78" fmla="*/ 2147483646 w 399"/>
                <a:gd name="T79" fmla="*/ 2147483646 h 518"/>
                <a:gd name="T80" fmla="*/ 2147483646 w 399"/>
                <a:gd name="T81" fmla="*/ 2147483646 h 518"/>
                <a:gd name="T82" fmla="*/ 2147483646 w 399"/>
                <a:gd name="T83" fmla="*/ 2147483646 h 518"/>
                <a:gd name="T84" fmla="*/ 2147483646 w 399"/>
                <a:gd name="T85" fmla="*/ 2147483646 h 518"/>
                <a:gd name="T86" fmla="*/ 0 w 399"/>
                <a:gd name="T87" fmla="*/ 2147483646 h 518"/>
                <a:gd name="T88" fmla="*/ 2147483646 w 399"/>
                <a:gd name="T89" fmla="*/ 2147483646 h 518"/>
                <a:gd name="T90" fmla="*/ 2147483646 w 399"/>
                <a:gd name="T91" fmla="*/ 0 h 51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399" h="518">
                  <a:moveTo>
                    <a:pt x="200" y="0"/>
                  </a:moveTo>
                  <a:lnTo>
                    <a:pt x="200" y="8"/>
                  </a:lnTo>
                  <a:lnTo>
                    <a:pt x="201" y="15"/>
                  </a:lnTo>
                  <a:lnTo>
                    <a:pt x="202" y="22"/>
                  </a:lnTo>
                  <a:lnTo>
                    <a:pt x="205" y="29"/>
                  </a:lnTo>
                  <a:lnTo>
                    <a:pt x="208" y="36"/>
                  </a:lnTo>
                  <a:lnTo>
                    <a:pt x="211" y="42"/>
                  </a:lnTo>
                  <a:lnTo>
                    <a:pt x="214" y="49"/>
                  </a:lnTo>
                  <a:lnTo>
                    <a:pt x="219" y="56"/>
                  </a:lnTo>
                  <a:lnTo>
                    <a:pt x="224" y="63"/>
                  </a:lnTo>
                  <a:lnTo>
                    <a:pt x="230" y="69"/>
                  </a:lnTo>
                  <a:lnTo>
                    <a:pt x="235" y="75"/>
                  </a:lnTo>
                  <a:lnTo>
                    <a:pt x="242" y="81"/>
                  </a:lnTo>
                  <a:lnTo>
                    <a:pt x="249" y="86"/>
                  </a:lnTo>
                  <a:lnTo>
                    <a:pt x="256" y="91"/>
                  </a:lnTo>
                  <a:lnTo>
                    <a:pt x="264" y="95"/>
                  </a:lnTo>
                  <a:lnTo>
                    <a:pt x="273" y="98"/>
                  </a:lnTo>
                  <a:lnTo>
                    <a:pt x="316" y="106"/>
                  </a:lnTo>
                  <a:lnTo>
                    <a:pt x="356" y="116"/>
                  </a:lnTo>
                  <a:lnTo>
                    <a:pt x="365" y="119"/>
                  </a:lnTo>
                  <a:lnTo>
                    <a:pt x="374" y="123"/>
                  </a:lnTo>
                  <a:lnTo>
                    <a:pt x="380" y="127"/>
                  </a:lnTo>
                  <a:lnTo>
                    <a:pt x="387" y="132"/>
                  </a:lnTo>
                  <a:lnTo>
                    <a:pt x="392" y="137"/>
                  </a:lnTo>
                  <a:lnTo>
                    <a:pt x="396" y="144"/>
                  </a:lnTo>
                  <a:lnTo>
                    <a:pt x="398" y="151"/>
                  </a:lnTo>
                  <a:lnTo>
                    <a:pt x="399" y="160"/>
                  </a:lnTo>
                  <a:lnTo>
                    <a:pt x="398" y="174"/>
                  </a:lnTo>
                  <a:lnTo>
                    <a:pt x="396" y="187"/>
                  </a:lnTo>
                  <a:lnTo>
                    <a:pt x="390" y="200"/>
                  </a:lnTo>
                  <a:lnTo>
                    <a:pt x="385" y="213"/>
                  </a:lnTo>
                  <a:lnTo>
                    <a:pt x="369" y="239"/>
                  </a:lnTo>
                  <a:lnTo>
                    <a:pt x="353" y="263"/>
                  </a:lnTo>
                  <a:lnTo>
                    <a:pt x="344" y="276"/>
                  </a:lnTo>
                  <a:lnTo>
                    <a:pt x="335" y="290"/>
                  </a:lnTo>
                  <a:lnTo>
                    <a:pt x="328" y="303"/>
                  </a:lnTo>
                  <a:lnTo>
                    <a:pt x="321" y="316"/>
                  </a:lnTo>
                  <a:lnTo>
                    <a:pt x="314" y="330"/>
                  </a:lnTo>
                  <a:lnTo>
                    <a:pt x="310" y="345"/>
                  </a:lnTo>
                  <a:lnTo>
                    <a:pt x="307" y="360"/>
                  </a:lnTo>
                  <a:lnTo>
                    <a:pt x="306" y="376"/>
                  </a:lnTo>
                  <a:lnTo>
                    <a:pt x="297" y="377"/>
                  </a:lnTo>
                  <a:lnTo>
                    <a:pt x="284" y="381"/>
                  </a:lnTo>
                  <a:lnTo>
                    <a:pt x="268" y="387"/>
                  </a:lnTo>
                  <a:lnTo>
                    <a:pt x="254" y="395"/>
                  </a:lnTo>
                  <a:lnTo>
                    <a:pt x="246" y="399"/>
                  </a:lnTo>
                  <a:lnTo>
                    <a:pt x="241" y="403"/>
                  </a:lnTo>
                  <a:lnTo>
                    <a:pt x="235" y="408"/>
                  </a:lnTo>
                  <a:lnTo>
                    <a:pt x="231" y="413"/>
                  </a:lnTo>
                  <a:lnTo>
                    <a:pt x="227" y="417"/>
                  </a:lnTo>
                  <a:lnTo>
                    <a:pt x="225" y="422"/>
                  </a:lnTo>
                  <a:lnTo>
                    <a:pt x="224" y="427"/>
                  </a:lnTo>
                  <a:lnTo>
                    <a:pt x="227" y="431"/>
                  </a:lnTo>
                  <a:lnTo>
                    <a:pt x="213" y="438"/>
                  </a:lnTo>
                  <a:lnTo>
                    <a:pt x="197" y="446"/>
                  </a:lnTo>
                  <a:lnTo>
                    <a:pt x="188" y="450"/>
                  </a:lnTo>
                  <a:lnTo>
                    <a:pt x="179" y="454"/>
                  </a:lnTo>
                  <a:lnTo>
                    <a:pt x="173" y="456"/>
                  </a:lnTo>
                  <a:lnTo>
                    <a:pt x="166" y="456"/>
                  </a:lnTo>
                  <a:lnTo>
                    <a:pt x="166" y="467"/>
                  </a:lnTo>
                  <a:lnTo>
                    <a:pt x="163" y="475"/>
                  </a:lnTo>
                  <a:lnTo>
                    <a:pt x="158" y="481"/>
                  </a:lnTo>
                  <a:lnTo>
                    <a:pt x="153" y="486"/>
                  </a:lnTo>
                  <a:lnTo>
                    <a:pt x="146" y="490"/>
                  </a:lnTo>
                  <a:lnTo>
                    <a:pt x="139" y="493"/>
                  </a:lnTo>
                  <a:lnTo>
                    <a:pt x="131" y="494"/>
                  </a:lnTo>
                  <a:lnTo>
                    <a:pt x="122" y="496"/>
                  </a:lnTo>
                  <a:lnTo>
                    <a:pt x="102" y="498"/>
                  </a:lnTo>
                  <a:lnTo>
                    <a:pt x="83" y="501"/>
                  </a:lnTo>
                  <a:lnTo>
                    <a:pt x="73" y="504"/>
                  </a:lnTo>
                  <a:lnTo>
                    <a:pt x="64" y="507"/>
                  </a:lnTo>
                  <a:lnTo>
                    <a:pt x="55" y="512"/>
                  </a:lnTo>
                  <a:lnTo>
                    <a:pt x="46" y="518"/>
                  </a:lnTo>
                  <a:lnTo>
                    <a:pt x="46" y="514"/>
                  </a:lnTo>
                  <a:lnTo>
                    <a:pt x="45" y="510"/>
                  </a:lnTo>
                  <a:lnTo>
                    <a:pt x="43" y="506"/>
                  </a:lnTo>
                  <a:lnTo>
                    <a:pt x="40" y="501"/>
                  </a:lnTo>
                  <a:lnTo>
                    <a:pt x="38" y="497"/>
                  </a:lnTo>
                  <a:lnTo>
                    <a:pt x="36" y="492"/>
                  </a:lnTo>
                  <a:lnTo>
                    <a:pt x="34" y="487"/>
                  </a:lnTo>
                  <a:lnTo>
                    <a:pt x="33" y="481"/>
                  </a:lnTo>
                  <a:lnTo>
                    <a:pt x="33" y="468"/>
                  </a:lnTo>
                  <a:lnTo>
                    <a:pt x="31" y="456"/>
                  </a:lnTo>
                  <a:lnTo>
                    <a:pt x="29" y="445"/>
                  </a:lnTo>
                  <a:lnTo>
                    <a:pt x="26" y="436"/>
                  </a:lnTo>
                  <a:lnTo>
                    <a:pt x="17" y="418"/>
                  </a:lnTo>
                  <a:lnTo>
                    <a:pt x="7" y="401"/>
                  </a:lnTo>
                  <a:lnTo>
                    <a:pt x="0" y="358"/>
                  </a:lnTo>
                  <a:lnTo>
                    <a:pt x="113" y="332"/>
                  </a:lnTo>
                  <a:lnTo>
                    <a:pt x="194" y="185"/>
                  </a:lnTo>
                  <a:lnTo>
                    <a:pt x="166" y="136"/>
                  </a:lnTo>
                  <a:lnTo>
                    <a:pt x="200"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86" name="Freeform 385"/>
            <p:cNvSpPr>
              <a:spLocks/>
            </p:cNvSpPr>
            <p:nvPr/>
          </p:nvSpPr>
          <p:spPr bwMode="auto">
            <a:xfrm>
              <a:off x="5462545" y="3314990"/>
              <a:ext cx="376238" cy="385762"/>
            </a:xfrm>
            <a:custGeom>
              <a:avLst/>
              <a:gdLst>
                <a:gd name="T0" fmla="*/ 2147483646 w 866"/>
                <a:gd name="T1" fmla="*/ 2147483646 h 740"/>
                <a:gd name="T2" fmla="*/ 2147483646 w 866"/>
                <a:gd name="T3" fmla="*/ 2147483646 h 740"/>
                <a:gd name="T4" fmla="*/ 2147483646 w 866"/>
                <a:gd name="T5" fmla="*/ 2147483646 h 740"/>
                <a:gd name="T6" fmla="*/ 2147483646 w 866"/>
                <a:gd name="T7" fmla="*/ 2147483646 h 740"/>
                <a:gd name="T8" fmla="*/ 2147483646 w 866"/>
                <a:gd name="T9" fmla="*/ 2147483646 h 740"/>
                <a:gd name="T10" fmla="*/ 2147483646 w 866"/>
                <a:gd name="T11" fmla="*/ 2147483646 h 740"/>
                <a:gd name="T12" fmla="*/ 2147483646 w 866"/>
                <a:gd name="T13" fmla="*/ 2147483646 h 740"/>
                <a:gd name="T14" fmla="*/ 2147483646 w 866"/>
                <a:gd name="T15" fmla="*/ 2147483646 h 740"/>
                <a:gd name="T16" fmla="*/ 2147483646 w 866"/>
                <a:gd name="T17" fmla="*/ 2147483646 h 740"/>
                <a:gd name="T18" fmla="*/ 2147483646 w 866"/>
                <a:gd name="T19" fmla="*/ 2147483646 h 740"/>
                <a:gd name="T20" fmla="*/ 2147483646 w 866"/>
                <a:gd name="T21" fmla="*/ 2147483646 h 740"/>
                <a:gd name="T22" fmla="*/ 2147483646 w 866"/>
                <a:gd name="T23" fmla="*/ 2147483646 h 740"/>
                <a:gd name="T24" fmla="*/ 2147483646 w 866"/>
                <a:gd name="T25" fmla="*/ 2147483646 h 740"/>
                <a:gd name="T26" fmla="*/ 2147483646 w 866"/>
                <a:gd name="T27" fmla="*/ 2147483646 h 740"/>
                <a:gd name="T28" fmla="*/ 2147483646 w 866"/>
                <a:gd name="T29" fmla="*/ 2147483646 h 740"/>
                <a:gd name="T30" fmla="*/ 2147483646 w 866"/>
                <a:gd name="T31" fmla="*/ 2147483646 h 740"/>
                <a:gd name="T32" fmla="*/ 2147483646 w 866"/>
                <a:gd name="T33" fmla="*/ 2147483646 h 740"/>
                <a:gd name="T34" fmla="*/ 2147483646 w 866"/>
                <a:gd name="T35" fmla="*/ 2147483646 h 740"/>
                <a:gd name="T36" fmla="*/ 2147483646 w 866"/>
                <a:gd name="T37" fmla="*/ 2147483646 h 740"/>
                <a:gd name="T38" fmla="*/ 2147483646 w 866"/>
                <a:gd name="T39" fmla="*/ 2147483646 h 740"/>
                <a:gd name="T40" fmla="*/ 2147483646 w 866"/>
                <a:gd name="T41" fmla="*/ 2147483646 h 740"/>
                <a:gd name="T42" fmla="*/ 2147483646 w 866"/>
                <a:gd name="T43" fmla="*/ 2147483646 h 740"/>
                <a:gd name="T44" fmla="*/ 2147483646 w 866"/>
                <a:gd name="T45" fmla="*/ 2147483646 h 740"/>
                <a:gd name="T46" fmla="*/ 2147483646 w 866"/>
                <a:gd name="T47" fmla="*/ 2147483646 h 740"/>
                <a:gd name="T48" fmla="*/ 2147483646 w 866"/>
                <a:gd name="T49" fmla="*/ 2147483646 h 740"/>
                <a:gd name="T50" fmla="*/ 2147483646 w 866"/>
                <a:gd name="T51" fmla="*/ 2147483646 h 740"/>
                <a:gd name="T52" fmla="*/ 2147483646 w 866"/>
                <a:gd name="T53" fmla="*/ 2147483646 h 740"/>
                <a:gd name="T54" fmla="*/ 2147483646 w 866"/>
                <a:gd name="T55" fmla="*/ 2147483646 h 740"/>
                <a:gd name="T56" fmla="*/ 2147483646 w 866"/>
                <a:gd name="T57" fmla="*/ 2147483646 h 740"/>
                <a:gd name="T58" fmla="*/ 2147483646 w 866"/>
                <a:gd name="T59" fmla="*/ 2147483646 h 740"/>
                <a:gd name="T60" fmla="*/ 2147483646 w 866"/>
                <a:gd name="T61" fmla="*/ 2147483646 h 740"/>
                <a:gd name="T62" fmla="*/ 2147483646 w 866"/>
                <a:gd name="T63" fmla="*/ 2147483646 h 740"/>
                <a:gd name="T64" fmla="*/ 2147483646 w 866"/>
                <a:gd name="T65" fmla="*/ 2147483646 h 740"/>
                <a:gd name="T66" fmla="*/ 2147483646 w 866"/>
                <a:gd name="T67" fmla="*/ 2147483646 h 740"/>
                <a:gd name="T68" fmla="*/ 2147483646 w 866"/>
                <a:gd name="T69" fmla="*/ 2147483646 h 740"/>
                <a:gd name="T70" fmla="*/ 2147483646 w 866"/>
                <a:gd name="T71" fmla="*/ 2147483646 h 740"/>
                <a:gd name="T72" fmla="*/ 2147483646 w 866"/>
                <a:gd name="T73" fmla="*/ 2147483646 h 740"/>
                <a:gd name="T74" fmla="*/ 2147483646 w 866"/>
                <a:gd name="T75" fmla="*/ 2147483646 h 740"/>
                <a:gd name="T76" fmla="*/ 2147483646 w 866"/>
                <a:gd name="T77" fmla="*/ 2147483646 h 740"/>
                <a:gd name="T78" fmla="*/ 2147483646 w 866"/>
                <a:gd name="T79" fmla="*/ 2147483646 h 740"/>
                <a:gd name="T80" fmla="*/ 2147483646 w 866"/>
                <a:gd name="T81" fmla="*/ 2147483646 h 740"/>
                <a:gd name="T82" fmla="*/ 2147483646 w 866"/>
                <a:gd name="T83" fmla="*/ 2147483646 h 740"/>
                <a:gd name="T84" fmla="*/ 2147483646 w 866"/>
                <a:gd name="T85" fmla="*/ 2147483646 h 740"/>
                <a:gd name="T86" fmla="*/ 2147483646 w 866"/>
                <a:gd name="T87" fmla="*/ 2147483646 h 740"/>
                <a:gd name="T88" fmla="*/ 2147483646 w 866"/>
                <a:gd name="T89" fmla="*/ 2147483646 h 740"/>
                <a:gd name="T90" fmla="*/ 2147483646 w 866"/>
                <a:gd name="T91" fmla="*/ 2147483646 h 740"/>
                <a:gd name="T92" fmla="*/ 2147483646 w 866"/>
                <a:gd name="T93" fmla="*/ 2147483646 h 740"/>
                <a:gd name="T94" fmla="*/ 2147483646 w 866"/>
                <a:gd name="T95" fmla="*/ 2147483646 h 740"/>
                <a:gd name="T96" fmla="*/ 2147483646 w 866"/>
                <a:gd name="T97" fmla="*/ 2147483646 h 740"/>
                <a:gd name="T98" fmla="*/ 2147483646 w 866"/>
                <a:gd name="T99" fmla="*/ 2147483646 h 740"/>
                <a:gd name="T100" fmla="*/ 2147483646 w 866"/>
                <a:gd name="T101" fmla="*/ 2147483646 h 740"/>
                <a:gd name="T102" fmla="*/ 2147483646 w 866"/>
                <a:gd name="T103" fmla="*/ 2147483646 h 740"/>
                <a:gd name="T104" fmla="*/ 2147483646 w 866"/>
                <a:gd name="T105" fmla="*/ 2147483646 h 74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66" h="740">
                  <a:moveTo>
                    <a:pt x="219" y="283"/>
                  </a:moveTo>
                  <a:lnTo>
                    <a:pt x="223" y="278"/>
                  </a:lnTo>
                  <a:lnTo>
                    <a:pt x="227" y="273"/>
                  </a:lnTo>
                  <a:lnTo>
                    <a:pt x="231" y="270"/>
                  </a:lnTo>
                  <a:lnTo>
                    <a:pt x="234" y="267"/>
                  </a:lnTo>
                  <a:lnTo>
                    <a:pt x="238" y="266"/>
                  </a:lnTo>
                  <a:lnTo>
                    <a:pt x="242" y="264"/>
                  </a:lnTo>
                  <a:lnTo>
                    <a:pt x="245" y="264"/>
                  </a:lnTo>
                  <a:lnTo>
                    <a:pt x="250" y="264"/>
                  </a:lnTo>
                  <a:lnTo>
                    <a:pt x="256" y="265"/>
                  </a:lnTo>
                  <a:lnTo>
                    <a:pt x="264" y="268"/>
                  </a:lnTo>
                  <a:lnTo>
                    <a:pt x="272" y="272"/>
                  </a:lnTo>
                  <a:lnTo>
                    <a:pt x="279" y="277"/>
                  </a:lnTo>
                  <a:lnTo>
                    <a:pt x="645" y="6"/>
                  </a:lnTo>
                  <a:lnTo>
                    <a:pt x="649" y="3"/>
                  </a:lnTo>
                  <a:lnTo>
                    <a:pt x="654" y="1"/>
                  </a:lnTo>
                  <a:lnTo>
                    <a:pt x="658" y="0"/>
                  </a:lnTo>
                  <a:lnTo>
                    <a:pt x="663" y="0"/>
                  </a:lnTo>
                  <a:lnTo>
                    <a:pt x="671" y="2"/>
                  </a:lnTo>
                  <a:lnTo>
                    <a:pt x="679" y="6"/>
                  </a:lnTo>
                  <a:lnTo>
                    <a:pt x="689" y="11"/>
                  </a:lnTo>
                  <a:lnTo>
                    <a:pt x="699" y="17"/>
                  </a:lnTo>
                  <a:lnTo>
                    <a:pt x="704" y="19"/>
                  </a:lnTo>
                  <a:lnTo>
                    <a:pt x="711" y="21"/>
                  </a:lnTo>
                  <a:lnTo>
                    <a:pt x="717" y="23"/>
                  </a:lnTo>
                  <a:lnTo>
                    <a:pt x="724" y="25"/>
                  </a:lnTo>
                  <a:lnTo>
                    <a:pt x="726" y="30"/>
                  </a:lnTo>
                  <a:lnTo>
                    <a:pt x="730" y="35"/>
                  </a:lnTo>
                  <a:lnTo>
                    <a:pt x="736" y="42"/>
                  </a:lnTo>
                  <a:lnTo>
                    <a:pt x="744" y="47"/>
                  </a:lnTo>
                  <a:lnTo>
                    <a:pt x="752" y="53"/>
                  </a:lnTo>
                  <a:lnTo>
                    <a:pt x="760" y="57"/>
                  </a:lnTo>
                  <a:lnTo>
                    <a:pt x="769" y="60"/>
                  </a:lnTo>
                  <a:lnTo>
                    <a:pt x="778" y="61"/>
                  </a:lnTo>
                  <a:lnTo>
                    <a:pt x="784" y="60"/>
                  </a:lnTo>
                  <a:lnTo>
                    <a:pt x="791" y="59"/>
                  </a:lnTo>
                  <a:lnTo>
                    <a:pt x="798" y="57"/>
                  </a:lnTo>
                  <a:lnTo>
                    <a:pt x="804" y="54"/>
                  </a:lnTo>
                  <a:lnTo>
                    <a:pt x="816" y="48"/>
                  </a:lnTo>
                  <a:lnTo>
                    <a:pt x="831" y="43"/>
                  </a:lnTo>
                  <a:lnTo>
                    <a:pt x="824" y="122"/>
                  </a:lnTo>
                  <a:lnTo>
                    <a:pt x="836" y="140"/>
                  </a:lnTo>
                  <a:lnTo>
                    <a:pt x="846" y="154"/>
                  </a:lnTo>
                  <a:lnTo>
                    <a:pt x="854" y="166"/>
                  </a:lnTo>
                  <a:lnTo>
                    <a:pt x="859" y="177"/>
                  </a:lnTo>
                  <a:lnTo>
                    <a:pt x="862" y="188"/>
                  </a:lnTo>
                  <a:lnTo>
                    <a:pt x="865" y="197"/>
                  </a:lnTo>
                  <a:lnTo>
                    <a:pt x="866" y="205"/>
                  </a:lnTo>
                  <a:lnTo>
                    <a:pt x="865" y="211"/>
                  </a:lnTo>
                  <a:lnTo>
                    <a:pt x="857" y="234"/>
                  </a:lnTo>
                  <a:lnTo>
                    <a:pt x="850" y="259"/>
                  </a:lnTo>
                  <a:lnTo>
                    <a:pt x="850" y="301"/>
                  </a:lnTo>
                  <a:lnTo>
                    <a:pt x="850" y="334"/>
                  </a:lnTo>
                  <a:lnTo>
                    <a:pt x="850" y="350"/>
                  </a:lnTo>
                  <a:lnTo>
                    <a:pt x="849" y="364"/>
                  </a:lnTo>
                  <a:lnTo>
                    <a:pt x="848" y="376"/>
                  </a:lnTo>
                  <a:lnTo>
                    <a:pt x="846" y="388"/>
                  </a:lnTo>
                  <a:lnTo>
                    <a:pt x="843" y="399"/>
                  </a:lnTo>
                  <a:lnTo>
                    <a:pt x="839" y="411"/>
                  </a:lnTo>
                  <a:lnTo>
                    <a:pt x="834" y="421"/>
                  </a:lnTo>
                  <a:lnTo>
                    <a:pt x="828" y="432"/>
                  </a:lnTo>
                  <a:lnTo>
                    <a:pt x="821" y="443"/>
                  </a:lnTo>
                  <a:lnTo>
                    <a:pt x="813" y="454"/>
                  </a:lnTo>
                  <a:lnTo>
                    <a:pt x="802" y="467"/>
                  </a:lnTo>
                  <a:lnTo>
                    <a:pt x="791" y="480"/>
                  </a:lnTo>
                  <a:lnTo>
                    <a:pt x="786" y="486"/>
                  </a:lnTo>
                  <a:lnTo>
                    <a:pt x="781" y="493"/>
                  </a:lnTo>
                  <a:lnTo>
                    <a:pt x="777" y="499"/>
                  </a:lnTo>
                  <a:lnTo>
                    <a:pt x="773" y="506"/>
                  </a:lnTo>
                  <a:lnTo>
                    <a:pt x="768" y="522"/>
                  </a:lnTo>
                  <a:lnTo>
                    <a:pt x="764" y="537"/>
                  </a:lnTo>
                  <a:lnTo>
                    <a:pt x="758" y="567"/>
                  </a:lnTo>
                  <a:lnTo>
                    <a:pt x="755" y="593"/>
                  </a:lnTo>
                  <a:lnTo>
                    <a:pt x="731" y="585"/>
                  </a:lnTo>
                  <a:lnTo>
                    <a:pt x="698" y="591"/>
                  </a:lnTo>
                  <a:lnTo>
                    <a:pt x="711" y="629"/>
                  </a:lnTo>
                  <a:lnTo>
                    <a:pt x="719" y="636"/>
                  </a:lnTo>
                  <a:lnTo>
                    <a:pt x="704" y="641"/>
                  </a:lnTo>
                  <a:lnTo>
                    <a:pt x="692" y="645"/>
                  </a:lnTo>
                  <a:lnTo>
                    <a:pt x="680" y="646"/>
                  </a:lnTo>
                  <a:lnTo>
                    <a:pt x="670" y="646"/>
                  </a:lnTo>
                  <a:lnTo>
                    <a:pt x="661" y="644"/>
                  </a:lnTo>
                  <a:lnTo>
                    <a:pt x="653" y="641"/>
                  </a:lnTo>
                  <a:lnTo>
                    <a:pt x="644" y="638"/>
                  </a:lnTo>
                  <a:lnTo>
                    <a:pt x="636" y="634"/>
                  </a:lnTo>
                  <a:lnTo>
                    <a:pt x="629" y="631"/>
                  </a:lnTo>
                  <a:lnTo>
                    <a:pt x="620" y="628"/>
                  </a:lnTo>
                  <a:lnTo>
                    <a:pt x="611" y="625"/>
                  </a:lnTo>
                  <a:lnTo>
                    <a:pt x="601" y="624"/>
                  </a:lnTo>
                  <a:lnTo>
                    <a:pt x="591" y="625"/>
                  </a:lnTo>
                  <a:lnTo>
                    <a:pt x="579" y="628"/>
                  </a:lnTo>
                  <a:lnTo>
                    <a:pt x="566" y="633"/>
                  </a:lnTo>
                  <a:lnTo>
                    <a:pt x="552" y="641"/>
                  </a:lnTo>
                  <a:lnTo>
                    <a:pt x="543" y="646"/>
                  </a:lnTo>
                  <a:lnTo>
                    <a:pt x="536" y="652"/>
                  </a:lnTo>
                  <a:lnTo>
                    <a:pt x="530" y="659"/>
                  </a:lnTo>
                  <a:lnTo>
                    <a:pt x="525" y="666"/>
                  </a:lnTo>
                  <a:lnTo>
                    <a:pt x="520" y="673"/>
                  </a:lnTo>
                  <a:lnTo>
                    <a:pt x="514" y="678"/>
                  </a:lnTo>
                  <a:lnTo>
                    <a:pt x="511" y="680"/>
                  </a:lnTo>
                  <a:lnTo>
                    <a:pt x="508" y="683"/>
                  </a:lnTo>
                  <a:lnTo>
                    <a:pt x="503" y="684"/>
                  </a:lnTo>
                  <a:lnTo>
                    <a:pt x="499" y="684"/>
                  </a:lnTo>
                  <a:lnTo>
                    <a:pt x="491" y="684"/>
                  </a:lnTo>
                  <a:lnTo>
                    <a:pt x="486" y="682"/>
                  </a:lnTo>
                  <a:lnTo>
                    <a:pt x="481" y="679"/>
                  </a:lnTo>
                  <a:lnTo>
                    <a:pt x="477" y="676"/>
                  </a:lnTo>
                  <a:lnTo>
                    <a:pt x="470" y="668"/>
                  </a:lnTo>
                  <a:lnTo>
                    <a:pt x="465" y="659"/>
                  </a:lnTo>
                  <a:lnTo>
                    <a:pt x="458" y="650"/>
                  </a:lnTo>
                  <a:lnTo>
                    <a:pt x="451" y="642"/>
                  </a:lnTo>
                  <a:lnTo>
                    <a:pt x="446" y="639"/>
                  </a:lnTo>
                  <a:lnTo>
                    <a:pt x="441" y="637"/>
                  </a:lnTo>
                  <a:lnTo>
                    <a:pt x="433" y="635"/>
                  </a:lnTo>
                  <a:lnTo>
                    <a:pt x="425" y="635"/>
                  </a:lnTo>
                  <a:lnTo>
                    <a:pt x="421" y="635"/>
                  </a:lnTo>
                  <a:lnTo>
                    <a:pt x="417" y="638"/>
                  </a:lnTo>
                  <a:lnTo>
                    <a:pt x="412" y="640"/>
                  </a:lnTo>
                  <a:lnTo>
                    <a:pt x="409" y="644"/>
                  </a:lnTo>
                  <a:lnTo>
                    <a:pt x="405" y="647"/>
                  </a:lnTo>
                  <a:lnTo>
                    <a:pt x="401" y="650"/>
                  </a:lnTo>
                  <a:lnTo>
                    <a:pt x="397" y="652"/>
                  </a:lnTo>
                  <a:lnTo>
                    <a:pt x="392" y="653"/>
                  </a:lnTo>
                  <a:lnTo>
                    <a:pt x="384" y="652"/>
                  </a:lnTo>
                  <a:lnTo>
                    <a:pt x="376" y="651"/>
                  </a:lnTo>
                  <a:lnTo>
                    <a:pt x="369" y="648"/>
                  </a:lnTo>
                  <a:lnTo>
                    <a:pt x="363" y="645"/>
                  </a:lnTo>
                  <a:lnTo>
                    <a:pt x="350" y="638"/>
                  </a:lnTo>
                  <a:lnTo>
                    <a:pt x="339" y="629"/>
                  </a:lnTo>
                  <a:lnTo>
                    <a:pt x="327" y="619"/>
                  </a:lnTo>
                  <a:lnTo>
                    <a:pt x="312" y="611"/>
                  </a:lnTo>
                  <a:lnTo>
                    <a:pt x="306" y="608"/>
                  </a:lnTo>
                  <a:lnTo>
                    <a:pt x="297" y="606"/>
                  </a:lnTo>
                  <a:lnTo>
                    <a:pt x="289" y="604"/>
                  </a:lnTo>
                  <a:lnTo>
                    <a:pt x="279" y="603"/>
                  </a:lnTo>
                  <a:lnTo>
                    <a:pt x="271" y="604"/>
                  </a:lnTo>
                  <a:lnTo>
                    <a:pt x="262" y="606"/>
                  </a:lnTo>
                  <a:lnTo>
                    <a:pt x="253" y="610"/>
                  </a:lnTo>
                  <a:lnTo>
                    <a:pt x="245" y="615"/>
                  </a:lnTo>
                  <a:lnTo>
                    <a:pt x="237" y="620"/>
                  </a:lnTo>
                  <a:lnTo>
                    <a:pt x="229" y="628"/>
                  </a:lnTo>
                  <a:lnTo>
                    <a:pt x="222" y="636"/>
                  </a:lnTo>
                  <a:lnTo>
                    <a:pt x="216" y="644"/>
                  </a:lnTo>
                  <a:lnTo>
                    <a:pt x="209" y="653"/>
                  </a:lnTo>
                  <a:lnTo>
                    <a:pt x="204" y="662"/>
                  </a:lnTo>
                  <a:lnTo>
                    <a:pt x="198" y="671"/>
                  </a:lnTo>
                  <a:lnTo>
                    <a:pt x="194" y="682"/>
                  </a:lnTo>
                  <a:lnTo>
                    <a:pt x="190" y="692"/>
                  </a:lnTo>
                  <a:lnTo>
                    <a:pt x="188" y="702"/>
                  </a:lnTo>
                  <a:lnTo>
                    <a:pt x="187" y="711"/>
                  </a:lnTo>
                  <a:lnTo>
                    <a:pt x="186" y="720"/>
                  </a:lnTo>
                  <a:lnTo>
                    <a:pt x="178" y="719"/>
                  </a:lnTo>
                  <a:lnTo>
                    <a:pt x="172" y="717"/>
                  </a:lnTo>
                  <a:lnTo>
                    <a:pt x="164" y="712"/>
                  </a:lnTo>
                  <a:lnTo>
                    <a:pt x="156" y="708"/>
                  </a:lnTo>
                  <a:lnTo>
                    <a:pt x="149" y="702"/>
                  </a:lnTo>
                  <a:lnTo>
                    <a:pt x="141" y="697"/>
                  </a:lnTo>
                  <a:lnTo>
                    <a:pt x="134" y="693"/>
                  </a:lnTo>
                  <a:lnTo>
                    <a:pt x="127" y="690"/>
                  </a:lnTo>
                  <a:lnTo>
                    <a:pt x="100" y="740"/>
                  </a:lnTo>
                  <a:lnTo>
                    <a:pt x="73" y="740"/>
                  </a:lnTo>
                  <a:lnTo>
                    <a:pt x="70" y="725"/>
                  </a:lnTo>
                  <a:lnTo>
                    <a:pt x="67" y="712"/>
                  </a:lnTo>
                  <a:lnTo>
                    <a:pt x="66" y="699"/>
                  </a:lnTo>
                  <a:lnTo>
                    <a:pt x="66" y="686"/>
                  </a:lnTo>
                  <a:lnTo>
                    <a:pt x="66" y="672"/>
                  </a:lnTo>
                  <a:lnTo>
                    <a:pt x="66" y="658"/>
                  </a:lnTo>
                  <a:lnTo>
                    <a:pt x="64" y="644"/>
                  </a:lnTo>
                  <a:lnTo>
                    <a:pt x="60" y="629"/>
                  </a:lnTo>
                  <a:lnTo>
                    <a:pt x="58" y="622"/>
                  </a:lnTo>
                  <a:lnTo>
                    <a:pt x="53" y="618"/>
                  </a:lnTo>
                  <a:lnTo>
                    <a:pt x="50" y="613"/>
                  </a:lnTo>
                  <a:lnTo>
                    <a:pt x="46" y="609"/>
                  </a:lnTo>
                  <a:lnTo>
                    <a:pt x="36" y="601"/>
                  </a:lnTo>
                  <a:lnTo>
                    <a:pt x="25" y="592"/>
                  </a:lnTo>
                  <a:lnTo>
                    <a:pt x="20" y="587"/>
                  </a:lnTo>
                  <a:lnTo>
                    <a:pt x="16" y="581"/>
                  </a:lnTo>
                  <a:lnTo>
                    <a:pt x="11" y="575"/>
                  </a:lnTo>
                  <a:lnTo>
                    <a:pt x="8" y="566"/>
                  </a:lnTo>
                  <a:lnTo>
                    <a:pt x="5" y="558"/>
                  </a:lnTo>
                  <a:lnTo>
                    <a:pt x="3" y="548"/>
                  </a:lnTo>
                  <a:lnTo>
                    <a:pt x="0" y="537"/>
                  </a:lnTo>
                  <a:lnTo>
                    <a:pt x="0" y="524"/>
                  </a:lnTo>
                  <a:lnTo>
                    <a:pt x="53" y="530"/>
                  </a:lnTo>
                  <a:lnTo>
                    <a:pt x="59" y="526"/>
                  </a:lnTo>
                  <a:lnTo>
                    <a:pt x="64" y="522"/>
                  </a:lnTo>
                  <a:lnTo>
                    <a:pt x="71" y="520"/>
                  </a:lnTo>
                  <a:lnTo>
                    <a:pt x="76" y="518"/>
                  </a:lnTo>
                  <a:lnTo>
                    <a:pt x="91" y="514"/>
                  </a:lnTo>
                  <a:lnTo>
                    <a:pt x="106" y="512"/>
                  </a:lnTo>
                  <a:lnTo>
                    <a:pt x="121" y="511"/>
                  </a:lnTo>
                  <a:lnTo>
                    <a:pt x="139" y="510"/>
                  </a:lnTo>
                  <a:lnTo>
                    <a:pt x="155" y="508"/>
                  </a:lnTo>
                  <a:lnTo>
                    <a:pt x="173" y="505"/>
                  </a:lnTo>
                  <a:lnTo>
                    <a:pt x="177" y="503"/>
                  </a:lnTo>
                  <a:lnTo>
                    <a:pt x="182" y="500"/>
                  </a:lnTo>
                  <a:lnTo>
                    <a:pt x="185" y="497"/>
                  </a:lnTo>
                  <a:lnTo>
                    <a:pt x="189" y="494"/>
                  </a:lnTo>
                  <a:lnTo>
                    <a:pt x="196" y="485"/>
                  </a:lnTo>
                  <a:lnTo>
                    <a:pt x="201" y="475"/>
                  </a:lnTo>
                  <a:lnTo>
                    <a:pt x="207" y="464"/>
                  </a:lnTo>
                  <a:lnTo>
                    <a:pt x="211" y="451"/>
                  </a:lnTo>
                  <a:lnTo>
                    <a:pt x="216" y="438"/>
                  </a:lnTo>
                  <a:lnTo>
                    <a:pt x="219" y="424"/>
                  </a:lnTo>
                  <a:lnTo>
                    <a:pt x="221" y="410"/>
                  </a:lnTo>
                  <a:lnTo>
                    <a:pt x="223" y="395"/>
                  </a:lnTo>
                  <a:lnTo>
                    <a:pt x="224" y="381"/>
                  </a:lnTo>
                  <a:lnTo>
                    <a:pt x="224" y="367"/>
                  </a:lnTo>
                  <a:lnTo>
                    <a:pt x="224" y="354"/>
                  </a:lnTo>
                  <a:lnTo>
                    <a:pt x="223" y="341"/>
                  </a:lnTo>
                  <a:lnTo>
                    <a:pt x="221" y="330"/>
                  </a:lnTo>
                  <a:lnTo>
                    <a:pt x="219" y="320"/>
                  </a:lnTo>
                  <a:lnTo>
                    <a:pt x="219" y="283"/>
                  </a:lnTo>
                </a:path>
              </a:pathLst>
            </a:custGeom>
            <a:solidFill>
              <a:srgbClr val="C0C0C0"/>
            </a:solidFill>
            <a:ln w="9525" cmpd="sng">
              <a:solidFill>
                <a:srgbClr val="FFFFFF"/>
              </a:solidFill>
              <a:prstDash val="solid"/>
              <a:round/>
              <a:headEnd/>
              <a:tailEnd/>
            </a:ln>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87" name="Freeform 386"/>
            <p:cNvSpPr>
              <a:spLocks/>
            </p:cNvSpPr>
            <p:nvPr/>
          </p:nvSpPr>
          <p:spPr bwMode="auto">
            <a:xfrm>
              <a:off x="5132345" y="2932402"/>
              <a:ext cx="300038" cy="260350"/>
            </a:xfrm>
            <a:custGeom>
              <a:avLst/>
              <a:gdLst>
                <a:gd name="T0" fmla="*/ 2147483646 w 697"/>
                <a:gd name="T1" fmla="*/ 2147483646 h 500"/>
                <a:gd name="T2" fmla="*/ 2147483646 w 697"/>
                <a:gd name="T3" fmla="*/ 2147483646 h 500"/>
                <a:gd name="T4" fmla="*/ 2147483646 w 697"/>
                <a:gd name="T5" fmla="*/ 2147483646 h 500"/>
                <a:gd name="T6" fmla="*/ 2147483646 w 697"/>
                <a:gd name="T7" fmla="*/ 2147483646 h 500"/>
                <a:gd name="T8" fmla="*/ 2147483646 w 697"/>
                <a:gd name="T9" fmla="*/ 2147483646 h 500"/>
                <a:gd name="T10" fmla="*/ 2147483646 w 697"/>
                <a:gd name="T11" fmla="*/ 2147483646 h 500"/>
                <a:gd name="T12" fmla="*/ 2147483646 w 697"/>
                <a:gd name="T13" fmla="*/ 2147483646 h 500"/>
                <a:gd name="T14" fmla="*/ 2147483646 w 697"/>
                <a:gd name="T15" fmla="*/ 2147483646 h 500"/>
                <a:gd name="T16" fmla="*/ 2147483646 w 697"/>
                <a:gd name="T17" fmla="*/ 2147483646 h 500"/>
                <a:gd name="T18" fmla="*/ 2147483646 w 697"/>
                <a:gd name="T19" fmla="*/ 2147483646 h 500"/>
                <a:gd name="T20" fmla="*/ 2147483646 w 697"/>
                <a:gd name="T21" fmla="*/ 2147483646 h 500"/>
                <a:gd name="T22" fmla="*/ 2147483646 w 697"/>
                <a:gd name="T23" fmla="*/ 2147483646 h 500"/>
                <a:gd name="T24" fmla="*/ 2147483646 w 697"/>
                <a:gd name="T25" fmla="*/ 2147483646 h 500"/>
                <a:gd name="T26" fmla="*/ 2147483646 w 697"/>
                <a:gd name="T27" fmla="*/ 2147483646 h 500"/>
                <a:gd name="T28" fmla="*/ 2147483646 w 697"/>
                <a:gd name="T29" fmla="*/ 2147483646 h 500"/>
                <a:gd name="T30" fmla="*/ 2147483646 w 697"/>
                <a:gd name="T31" fmla="*/ 2147483646 h 500"/>
                <a:gd name="T32" fmla="*/ 2147483646 w 697"/>
                <a:gd name="T33" fmla="*/ 2147483646 h 500"/>
                <a:gd name="T34" fmla="*/ 2147483646 w 697"/>
                <a:gd name="T35" fmla="*/ 2147483646 h 500"/>
                <a:gd name="T36" fmla="*/ 2147483646 w 697"/>
                <a:gd name="T37" fmla="*/ 2147483646 h 500"/>
                <a:gd name="T38" fmla="*/ 2147483646 w 697"/>
                <a:gd name="T39" fmla="*/ 2147483646 h 500"/>
                <a:gd name="T40" fmla="*/ 2147483646 w 697"/>
                <a:gd name="T41" fmla="*/ 2147483646 h 500"/>
                <a:gd name="T42" fmla="*/ 2147483646 w 697"/>
                <a:gd name="T43" fmla="*/ 2147483646 h 500"/>
                <a:gd name="T44" fmla="*/ 2147483646 w 697"/>
                <a:gd name="T45" fmla="*/ 2147483646 h 500"/>
                <a:gd name="T46" fmla="*/ 2147483646 w 697"/>
                <a:gd name="T47" fmla="*/ 2147483646 h 500"/>
                <a:gd name="T48" fmla="*/ 2147483646 w 697"/>
                <a:gd name="T49" fmla="*/ 2147483646 h 500"/>
                <a:gd name="T50" fmla="*/ 2147483646 w 697"/>
                <a:gd name="T51" fmla="*/ 2147483646 h 500"/>
                <a:gd name="T52" fmla="*/ 2147483646 w 697"/>
                <a:gd name="T53" fmla="*/ 2147483646 h 500"/>
                <a:gd name="T54" fmla="*/ 2147483646 w 697"/>
                <a:gd name="T55" fmla="*/ 2147483646 h 500"/>
                <a:gd name="T56" fmla="*/ 2147483646 w 697"/>
                <a:gd name="T57" fmla="*/ 2147483646 h 500"/>
                <a:gd name="T58" fmla="*/ 2147483646 w 697"/>
                <a:gd name="T59" fmla="*/ 2147483646 h 500"/>
                <a:gd name="T60" fmla="*/ 2147483646 w 697"/>
                <a:gd name="T61" fmla="*/ 2147483646 h 500"/>
                <a:gd name="T62" fmla="*/ 2147483646 w 697"/>
                <a:gd name="T63" fmla="*/ 2147483646 h 500"/>
                <a:gd name="T64" fmla="*/ 2147483646 w 697"/>
                <a:gd name="T65" fmla="*/ 2147483646 h 500"/>
                <a:gd name="T66" fmla="*/ 2147483646 w 697"/>
                <a:gd name="T67" fmla="*/ 2147483646 h 500"/>
                <a:gd name="T68" fmla="*/ 2147483646 w 697"/>
                <a:gd name="T69" fmla="*/ 2147483646 h 500"/>
                <a:gd name="T70" fmla="*/ 2147483646 w 697"/>
                <a:gd name="T71" fmla="*/ 2147483646 h 500"/>
                <a:gd name="T72" fmla="*/ 2147483646 w 697"/>
                <a:gd name="T73" fmla="*/ 2147483646 h 500"/>
                <a:gd name="T74" fmla="*/ 2147483646 w 697"/>
                <a:gd name="T75" fmla="*/ 2147483646 h 500"/>
                <a:gd name="T76" fmla="*/ 2147483646 w 697"/>
                <a:gd name="T77" fmla="*/ 2147483646 h 500"/>
                <a:gd name="T78" fmla="*/ 2147483646 w 697"/>
                <a:gd name="T79" fmla="*/ 2147483646 h 500"/>
                <a:gd name="T80" fmla="*/ 2147483646 w 697"/>
                <a:gd name="T81" fmla="*/ 2147483646 h 500"/>
                <a:gd name="T82" fmla="*/ 2147483646 w 697"/>
                <a:gd name="T83" fmla="*/ 2147483646 h 500"/>
                <a:gd name="T84" fmla="*/ 2147483646 w 697"/>
                <a:gd name="T85" fmla="*/ 2147483646 h 500"/>
                <a:gd name="T86" fmla="*/ 2147483646 w 697"/>
                <a:gd name="T87" fmla="*/ 2147483646 h 500"/>
                <a:gd name="T88" fmla="*/ 2147483646 w 697"/>
                <a:gd name="T89" fmla="*/ 2147483646 h 500"/>
                <a:gd name="T90" fmla="*/ 2147483646 w 697"/>
                <a:gd name="T91" fmla="*/ 2147483646 h 500"/>
                <a:gd name="T92" fmla="*/ 2147483646 w 697"/>
                <a:gd name="T93" fmla="*/ 2147483646 h 500"/>
                <a:gd name="T94" fmla="*/ 2147483646 w 697"/>
                <a:gd name="T95" fmla="*/ 2147483646 h 500"/>
                <a:gd name="T96" fmla="*/ 2147483646 w 697"/>
                <a:gd name="T97" fmla="*/ 2147483646 h 500"/>
                <a:gd name="T98" fmla="*/ 2147483646 w 697"/>
                <a:gd name="T99" fmla="*/ 2147483646 h 500"/>
                <a:gd name="T100" fmla="*/ 2147483646 w 697"/>
                <a:gd name="T101" fmla="*/ 2147483646 h 500"/>
                <a:gd name="T102" fmla="*/ 2147483646 w 697"/>
                <a:gd name="T103" fmla="*/ 2147483646 h 50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97" h="500">
                  <a:moveTo>
                    <a:pt x="631" y="50"/>
                  </a:moveTo>
                  <a:lnTo>
                    <a:pt x="635" y="51"/>
                  </a:lnTo>
                  <a:lnTo>
                    <a:pt x="648" y="53"/>
                  </a:lnTo>
                  <a:lnTo>
                    <a:pt x="659" y="55"/>
                  </a:lnTo>
                  <a:lnTo>
                    <a:pt x="664" y="56"/>
                  </a:lnTo>
                  <a:lnTo>
                    <a:pt x="657" y="161"/>
                  </a:lnTo>
                  <a:lnTo>
                    <a:pt x="657" y="163"/>
                  </a:lnTo>
                  <a:lnTo>
                    <a:pt x="659" y="165"/>
                  </a:lnTo>
                  <a:lnTo>
                    <a:pt x="661" y="167"/>
                  </a:lnTo>
                  <a:lnTo>
                    <a:pt x="664" y="169"/>
                  </a:lnTo>
                  <a:lnTo>
                    <a:pt x="669" y="173"/>
                  </a:lnTo>
                  <a:lnTo>
                    <a:pt x="677" y="177"/>
                  </a:lnTo>
                  <a:lnTo>
                    <a:pt x="685" y="181"/>
                  </a:lnTo>
                  <a:lnTo>
                    <a:pt x="691" y="185"/>
                  </a:lnTo>
                  <a:lnTo>
                    <a:pt x="694" y="189"/>
                  </a:lnTo>
                  <a:lnTo>
                    <a:pt x="696" y="192"/>
                  </a:lnTo>
                  <a:lnTo>
                    <a:pt x="697" y="195"/>
                  </a:lnTo>
                  <a:lnTo>
                    <a:pt x="697" y="198"/>
                  </a:lnTo>
                  <a:lnTo>
                    <a:pt x="697" y="203"/>
                  </a:lnTo>
                  <a:lnTo>
                    <a:pt x="696" y="208"/>
                  </a:lnTo>
                  <a:lnTo>
                    <a:pt x="694" y="211"/>
                  </a:lnTo>
                  <a:lnTo>
                    <a:pt x="691" y="214"/>
                  </a:lnTo>
                  <a:lnTo>
                    <a:pt x="688" y="216"/>
                  </a:lnTo>
                  <a:lnTo>
                    <a:pt x="685" y="217"/>
                  </a:lnTo>
                  <a:lnTo>
                    <a:pt x="680" y="218"/>
                  </a:lnTo>
                  <a:lnTo>
                    <a:pt x="676" y="219"/>
                  </a:lnTo>
                  <a:lnTo>
                    <a:pt x="655" y="218"/>
                  </a:lnTo>
                  <a:lnTo>
                    <a:pt x="631" y="216"/>
                  </a:lnTo>
                  <a:lnTo>
                    <a:pt x="619" y="221"/>
                  </a:lnTo>
                  <a:lnTo>
                    <a:pt x="605" y="228"/>
                  </a:lnTo>
                  <a:lnTo>
                    <a:pt x="589" y="235"/>
                  </a:lnTo>
                  <a:lnTo>
                    <a:pt x="574" y="245"/>
                  </a:lnTo>
                  <a:lnTo>
                    <a:pt x="567" y="250"/>
                  </a:lnTo>
                  <a:lnTo>
                    <a:pt x="560" y="256"/>
                  </a:lnTo>
                  <a:lnTo>
                    <a:pt x="554" y="261"/>
                  </a:lnTo>
                  <a:lnTo>
                    <a:pt x="549" y="267"/>
                  </a:lnTo>
                  <a:lnTo>
                    <a:pt x="544" y="274"/>
                  </a:lnTo>
                  <a:lnTo>
                    <a:pt x="541" y="281"/>
                  </a:lnTo>
                  <a:lnTo>
                    <a:pt x="539" y="288"/>
                  </a:lnTo>
                  <a:lnTo>
                    <a:pt x="538" y="296"/>
                  </a:lnTo>
                  <a:lnTo>
                    <a:pt x="529" y="299"/>
                  </a:lnTo>
                  <a:lnTo>
                    <a:pt x="521" y="302"/>
                  </a:lnTo>
                  <a:lnTo>
                    <a:pt x="514" y="306"/>
                  </a:lnTo>
                  <a:lnTo>
                    <a:pt x="506" y="312"/>
                  </a:lnTo>
                  <a:lnTo>
                    <a:pt x="491" y="324"/>
                  </a:lnTo>
                  <a:lnTo>
                    <a:pt x="475" y="339"/>
                  </a:lnTo>
                  <a:lnTo>
                    <a:pt x="465" y="346"/>
                  </a:lnTo>
                  <a:lnTo>
                    <a:pt x="455" y="352"/>
                  </a:lnTo>
                  <a:lnTo>
                    <a:pt x="445" y="360"/>
                  </a:lnTo>
                  <a:lnTo>
                    <a:pt x="433" y="365"/>
                  </a:lnTo>
                  <a:lnTo>
                    <a:pt x="420" y="370"/>
                  </a:lnTo>
                  <a:lnTo>
                    <a:pt x="406" y="373"/>
                  </a:lnTo>
                  <a:lnTo>
                    <a:pt x="389" y="376"/>
                  </a:lnTo>
                  <a:lnTo>
                    <a:pt x="372" y="377"/>
                  </a:lnTo>
                  <a:lnTo>
                    <a:pt x="361" y="377"/>
                  </a:lnTo>
                  <a:lnTo>
                    <a:pt x="352" y="378"/>
                  </a:lnTo>
                  <a:lnTo>
                    <a:pt x="344" y="380"/>
                  </a:lnTo>
                  <a:lnTo>
                    <a:pt x="337" y="382"/>
                  </a:lnTo>
                  <a:lnTo>
                    <a:pt x="326" y="389"/>
                  </a:lnTo>
                  <a:lnTo>
                    <a:pt x="316" y="396"/>
                  </a:lnTo>
                  <a:lnTo>
                    <a:pt x="306" y="404"/>
                  </a:lnTo>
                  <a:lnTo>
                    <a:pt x="296" y="413"/>
                  </a:lnTo>
                  <a:lnTo>
                    <a:pt x="290" y="417"/>
                  </a:lnTo>
                  <a:lnTo>
                    <a:pt x="283" y="420"/>
                  </a:lnTo>
                  <a:lnTo>
                    <a:pt x="274" y="423"/>
                  </a:lnTo>
                  <a:lnTo>
                    <a:pt x="265" y="426"/>
                  </a:lnTo>
                  <a:lnTo>
                    <a:pt x="272" y="494"/>
                  </a:lnTo>
                  <a:lnTo>
                    <a:pt x="0" y="500"/>
                  </a:lnTo>
                  <a:lnTo>
                    <a:pt x="5" y="496"/>
                  </a:lnTo>
                  <a:lnTo>
                    <a:pt x="13" y="492"/>
                  </a:lnTo>
                  <a:lnTo>
                    <a:pt x="22" y="490"/>
                  </a:lnTo>
                  <a:lnTo>
                    <a:pt x="32" y="487"/>
                  </a:lnTo>
                  <a:lnTo>
                    <a:pt x="55" y="483"/>
                  </a:lnTo>
                  <a:lnTo>
                    <a:pt x="80" y="475"/>
                  </a:lnTo>
                  <a:lnTo>
                    <a:pt x="85" y="473"/>
                  </a:lnTo>
                  <a:lnTo>
                    <a:pt x="90" y="469"/>
                  </a:lnTo>
                  <a:lnTo>
                    <a:pt x="92" y="465"/>
                  </a:lnTo>
                  <a:lnTo>
                    <a:pt x="93" y="459"/>
                  </a:lnTo>
                  <a:lnTo>
                    <a:pt x="93" y="451"/>
                  </a:lnTo>
                  <a:lnTo>
                    <a:pt x="93" y="444"/>
                  </a:lnTo>
                  <a:lnTo>
                    <a:pt x="99" y="438"/>
                  </a:lnTo>
                  <a:lnTo>
                    <a:pt x="104" y="432"/>
                  </a:lnTo>
                  <a:lnTo>
                    <a:pt x="112" y="427"/>
                  </a:lnTo>
                  <a:lnTo>
                    <a:pt x="119" y="422"/>
                  </a:lnTo>
                  <a:lnTo>
                    <a:pt x="136" y="414"/>
                  </a:lnTo>
                  <a:lnTo>
                    <a:pt x="152" y="404"/>
                  </a:lnTo>
                  <a:lnTo>
                    <a:pt x="160" y="399"/>
                  </a:lnTo>
                  <a:lnTo>
                    <a:pt x="168" y="394"/>
                  </a:lnTo>
                  <a:lnTo>
                    <a:pt x="174" y="388"/>
                  </a:lnTo>
                  <a:lnTo>
                    <a:pt x="181" y="382"/>
                  </a:lnTo>
                  <a:lnTo>
                    <a:pt x="185" y="375"/>
                  </a:lnTo>
                  <a:lnTo>
                    <a:pt x="189" y="366"/>
                  </a:lnTo>
                  <a:lnTo>
                    <a:pt x="192" y="357"/>
                  </a:lnTo>
                  <a:lnTo>
                    <a:pt x="192" y="345"/>
                  </a:lnTo>
                  <a:lnTo>
                    <a:pt x="193" y="332"/>
                  </a:lnTo>
                  <a:lnTo>
                    <a:pt x="193" y="316"/>
                  </a:lnTo>
                  <a:lnTo>
                    <a:pt x="194" y="296"/>
                  </a:lnTo>
                  <a:lnTo>
                    <a:pt x="195" y="275"/>
                  </a:lnTo>
                  <a:lnTo>
                    <a:pt x="195" y="254"/>
                  </a:lnTo>
                  <a:lnTo>
                    <a:pt x="195" y="232"/>
                  </a:lnTo>
                  <a:lnTo>
                    <a:pt x="194" y="211"/>
                  </a:lnTo>
                  <a:lnTo>
                    <a:pt x="192" y="192"/>
                  </a:lnTo>
                  <a:lnTo>
                    <a:pt x="201" y="192"/>
                  </a:lnTo>
                  <a:lnTo>
                    <a:pt x="207" y="190"/>
                  </a:lnTo>
                  <a:lnTo>
                    <a:pt x="214" y="189"/>
                  </a:lnTo>
                  <a:lnTo>
                    <a:pt x="219" y="185"/>
                  </a:lnTo>
                  <a:lnTo>
                    <a:pt x="224" y="182"/>
                  </a:lnTo>
                  <a:lnTo>
                    <a:pt x="228" y="179"/>
                  </a:lnTo>
                  <a:lnTo>
                    <a:pt x="232" y="176"/>
                  </a:lnTo>
                  <a:lnTo>
                    <a:pt x="236" y="172"/>
                  </a:lnTo>
                  <a:lnTo>
                    <a:pt x="241" y="165"/>
                  </a:lnTo>
                  <a:lnTo>
                    <a:pt x="247" y="158"/>
                  </a:lnTo>
                  <a:lnTo>
                    <a:pt x="249" y="155"/>
                  </a:lnTo>
                  <a:lnTo>
                    <a:pt x="252" y="152"/>
                  </a:lnTo>
                  <a:lnTo>
                    <a:pt x="256" y="150"/>
                  </a:lnTo>
                  <a:lnTo>
                    <a:pt x="259" y="149"/>
                  </a:lnTo>
                  <a:lnTo>
                    <a:pt x="281" y="146"/>
                  </a:lnTo>
                  <a:lnTo>
                    <a:pt x="297" y="145"/>
                  </a:lnTo>
                  <a:lnTo>
                    <a:pt x="306" y="144"/>
                  </a:lnTo>
                  <a:lnTo>
                    <a:pt x="314" y="143"/>
                  </a:lnTo>
                  <a:lnTo>
                    <a:pt x="323" y="140"/>
                  </a:lnTo>
                  <a:lnTo>
                    <a:pt x="331" y="137"/>
                  </a:lnTo>
                  <a:lnTo>
                    <a:pt x="340" y="131"/>
                  </a:lnTo>
                  <a:lnTo>
                    <a:pt x="348" y="124"/>
                  </a:lnTo>
                  <a:lnTo>
                    <a:pt x="354" y="116"/>
                  </a:lnTo>
                  <a:lnTo>
                    <a:pt x="360" y="108"/>
                  </a:lnTo>
                  <a:lnTo>
                    <a:pt x="371" y="89"/>
                  </a:lnTo>
                  <a:lnTo>
                    <a:pt x="380" y="68"/>
                  </a:lnTo>
                  <a:lnTo>
                    <a:pt x="388" y="48"/>
                  </a:lnTo>
                  <a:lnTo>
                    <a:pt x="397" y="29"/>
                  </a:lnTo>
                  <a:lnTo>
                    <a:pt x="402" y="21"/>
                  </a:lnTo>
                  <a:lnTo>
                    <a:pt x="407" y="12"/>
                  </a:lnTo>
                  <a:lnTo>
                    <a:pt x="413" y="6"/>
                  </a:lnTo>
                  <a:lnTo>
                    <a:pt x="418" y="0"/>
                  </a:lnTo>
                  <a:lnTo>
                    <a:pt x="426" y="8"/>
                  </a:lnTo>
                  <a:lnTo>
                    <a:pt x="433" y="14"/>
                  </a:lnTo>
                  <a:lnTo>
                    <a:pt x="441" y="17"/>
                  </a:lnTo>
                  <a:lnTo>
                    <a:pt x="449" y="20"/>
                  </a:lnTo>
                  <a:lnTo>
                    <a:pt x="465" y="20"/>
                  </a:lnTo>
                  <a:lnTo>
                    <a:pt x="485" y="20"/>
                  </a:lnTo>
                  <a:lnTo>
                    <a:pt x="512" y="18"/>
                  </a:lnTo>
                  <a:lnTo>
                    <a:pt x="543" y="16"/>
                  </a:lnTo>
                  <a:lnTo>
                    <a:pt x="571" y="14"/>
                  </a:lnTo>
                  <a:lnTo>
                    <a:pt x="590" y="13"/>
                  </a:lnTo>
                  <a:lnTo>
                    <a:pt x="594" y="13"/>
                  </a:lnTo>
                  <a:lnTo>
                    <a:pt x="595" y="15"/>
                  </a:lnTo>
                  <a:lnTo>
                    <a:pt x="597" y="17"/>
                  </a:lnTo>
                  <a:lnTo>
                    <a:pt x="599" y="21"/>
                  </a:lnTo>
                  <a:lnTo>
                    <a:pt x="601" y="28"/>
                  </a:lnTo>
                  <a:lnTo>
                    <a:pt x="605" y="36"/>
                  </a:lnTo>
                  <a:lnTo>
                    <a:pt x="607" y="44"/>
                  </a:lnTo>
                  <a:lnTo>
                    <a:pt x="609" y="49"/>
                  </a:lnTo>
                  <a:lnTo>
                    <a:pt x="611" y="51"/>
                  </a:lnTo>
                  <a:lnTo>
                    <a:pt x="613" y="52"/>
                  </a:lnTo>
                  <a:lnTo>
                    <a:pt x="615" y="51"/>
                  </a:lnTo>
                  <a:lnTo>
                    <a:pt x="618" y="50"/>
                  </a:lnTo>
                  <a:lnTo>
                    <a:pt x="631" y="5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88" name="Freeform 387"/>
            <p:cNvSpPr>
              <a:spLocks/>
            </p:cNvSpPr>
            <p:nvPr/>
          </p:nvSpPr>
          <p:spPr bwMode="auto">
            <a:xfrm>
              <a:off x="5832434" y="1862428"/>
              <a:ext cx="236537" cy="92075"/>
            </a:xfrm>
            <a:custGeom>
              <a:avLst/>
              <a:gdLst>
                <a:gd name="T0" fmla="*/ 2147483646 w 546"/>
                <a:gd name="T1" fmla="*/ 2147483646 h 173"/>
                <a:gd name="T2" fmla="*/ 2147483646 w 546"/>
                <a:gd name="T3" fmla="*/ 2147483646 h 173"/>
                <a:gd name="T4" fmla="*/ 2147483646 w 546"/>
                <a:gd name="T5" fmla="*/ 2147483646 h 173"/>
                <a:gd name="T6" fmla="*/ 2147483646 w 546"/>
                <a:gd name="T7" fmla="*/ 2147483646 h 173"/>
                <a:gd name="T8" fmla="*/ 2147483646 w 546"/>
                <a:gd name="T9" fmla="*/ 2147483646 h 173"/>
                <a:gd name="T10" fmla="*/ 2147483646 w 546"/>
                <a:gd name="T11" fmla="*/ 2147483646 h 173"/>
                <a:gd name="T12" fmla="*/ 2147483646 w 546"/>
                <a:gd name="T13" fmla="*/ 2147483646 h 173"/>
                <a:gd name="T14" fmla="*/ 2147483646 w 546"/>
                <a:gd name="T15" fmla="*/ 2147483646 h 173"/>
                <a:gd name="T16" fmla="*/ 2147483646 w 546"/>
                <a:gd name="T17" fmla="*/ 2147483646 h 173"/>
                <a:gd name="T18" fmla="*/ 2147483646 w 546"/>
                <a:gd name="T19" fmla="*/ 2147483646 h 173"/>
                <a:gd name="T20" fmla="*/ 2147483646 w 546"/>
                <a:gd name="T21" fmla="*/ 2147483646 h 173"/>
                <a:gd name="T22" fmla="*/ 2147483646 w 546"/>
                <a:gd name="T23" fmla="*/ 2147483646 h 173"/>
                <a:gd name="T24" fmla="*/ 2147483646 w 546"/>
                <a:gd name="T25" fmla="*/ 2147483646 h 173"/>
                <a:gd name="T26" fmla="*/ 2147483646 w 546"/>
                <a:gd name="T27" fmla="*/ 2147483646 h 173"/>
                <a:gd name="T28" fmla="*/ 2147483646 w 546"/>
                <a:gd name="T29" fmla="*/ 0 h 173"/>
                <a:gd name="T30" fmla="*/ 2147483646 w 546"/>
                <a:gd name="T31" fmla="*/ 2147483646 h 173"/>
                <a:gd name="T32" fmla="*/ 2147483646 w 546"/>
                <a:gd name="T33" fmla="*/ 2147483646 h 173"/>
                <a:gd name="T34" fmla="*/ 2147483646 w 546"/>
                <a:gd name="T35" fmla="*/ 2147483646 h 173"/>
                <a:gd name="T36" fmla="*/ 2147483646 w 546"/>
                <a:gd name="T37" fmla="*/ 2147483646 h 173"/>
                <a:gd name="T38" fmla="*/ 2147483646 w 546"/>
                <a:gd name="T39" fmla="*/ 2147483646 h 173"/>
                <a:gd name="T40" fmla="*/ 2147483646 w 546"/>
                <a:gd name="T41" fmla="*/ 2147483646 h 173"/>
                <a:gd name="T42" fmla="*/ 2147483646 w 546"/>
                <a:gd name="T43" fmla="*/ 2147483646 h 173"/>
                <a:gd name="T44" fmla="*/ 2147483646 w 546"/>
                <a:gd name="T45" fmla="*/ 2147483646 h 173"/>
                <a:gd name="T46" fmla="*/ 2147483646 w 546"/>
                <a:gd name="T47" fmla="*/ 2147483646 h 173"/>
                <a:gd name="T48" fmla="*/ 2147483646 w 546"/>
                <a:gd name="T49" fmla="*/ 2147483646 h 173"/>
                <a:gd name="T50" fmla="*/ 2147483646 w 546"/>
                <a:gd name="T51" fmla="*/ 2147483646 h 173"/>
                <a:gd name="T52" fmla="*/ 2147483646 w 546"/>
                <a:gd name="T53" fmla="*/ 2147483646 h 173"/>
                <a:gd name="T54" fmla="*/ 2147483646 w 546"/>
                <a:gd name="T55" fmla="*/ 2147483646 h 173"/>
                <a:gd name="T56" fmla="*/ 2147483646 w 546"/>
                <a:gd name="T57" fmla="*/ 2147483646 h 173"/>
                <a:gd name="T58" fmla="*/ 2147483646 w 546"/>
                <a:gd name="T59" fmla="*/ 2147483646 h 173"/>
                <a:gd name="T60" fmla="*/ 2147483646 w 546"/>
                <a:gd name="T61" fmla="*/ 2147483646 h 173"/>
                <a:gd name="T62" fmla="*/ 2147483646 w 546"/>
                <a:gd name="T63" fmla="*/ 2147483646 h 173"/>
                <a:gd name="T64" fmla="*/ 2147483646 w 546"/>
                <a:gd name="T65" fmla="*/ 2147483646 h 173"/>
                <a:gd name="T66" fmla="*/ 2147483646 w 546"/>
                <a:gd name="T67" fmla="*/ 2147483646 h 173"/>
                <a:gd name="T68" fmla="*/ 2147483646 w 546"/>
                <a:gd name="T69" fmla="*/ 2147483646 h 173"/>
                <a:gd name="T70" fmla="*/ 2147483646 w 546"/>
                <a:gd name="T71" fmla="*/ 2147483646 h 173"/>
                <a:gd name="T72" fmla="*/ 2147483646 w 546"/>
                <a:gd name="T73" fmla="*/ 2147483646 h 173"/>
                <a:gd name="T74" fmla="*/ 2147483646 w 546"/>
                <a:gd name="T75" fmla="*/ 2147483646 h 173"/>
                <a:gd name="T76" fmla="*/ 2147483646 w 546"/>
                <a:gd name="T77" fmla="*/ 2147483646 h 173"/>
                <a:gd name="T78" fmla="*/ 2147483646 w 546"/>
                <a:gd name="T79" fmla="*/ 2147483646 h 173"/>
                <a:gd name="T80" fmla="*/ 2147483646 w 546"/>
                <a:gd name="T81" fmla="*/ 2147483646 h 173"/>
                <a:gd name="T82" fmla="*/ 2147483646 w 546"/>
                <a:gd name="T83" fmla="*/ 2147483646 h 173"/>
                <a:gd name="T84" fmla="*/ 2147483646 w 546"/>
                <a:gd name="T85" fmla="*/ 2147483646 h 173"/>
                <a:gd name="T86" fmla="*/ 2147483646 w 546"/>
                <a:gd name="T87" fmla="*/ 2147483646 h 173"/>
                <a:gd name="T88" fmla="*/ 2147483646 w 546"/>
                <a:gd name="T89" fmla="*/ 2147483646 h 173"/>
                <a:gd name="T90" fmla="*/ 2147483646 w 546"/>
                <a:gd name="T91" fmla="*/ 2147483646 h 173"/>
                <a:gd name="T92" fmla="*/ 2147483646 w 546"/>
                <a:gd name="T93" fmla="*/ 2147483646 h 173"/>
                <a:gd name="T94" fmla="*/ 2147483646 w 546"/>
                <a:gd name="T95" fmla="*/ 2147483646 h 173"/>
                <a:gd name="T96" fmla="*/ 2147483646 w 546"/>
                <a:gd name="T97" fmla="*/ 2147483646 h 173"/>
                <a:gd name="T98" fmla="*/ 2147483646 w 546"/>
                <a:gd name="T99" fmla="*/ 2147483646 h 173"/>
                <a:gd name="T100" fmla="*/ 2147483646 w 546"/>
                <a:gd name="T101" fmla="*/ 2147483646 h 17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46" h="173">
                  <a:moveTo>
                    <a:pt x="47" y="12"/>
                  </a:moveTo>
                  <a:lnTo>
                    <a:pt x="61" y="15"/>
                  </a:lnTo>
                  <a:lnTo>
                    <a:pt x="74" y="19"/>
                  </a:lnTo>
                  <a:lnTo>
                    <a:pt x="61" y="38"/>
                  </a:lnTo>
                  <a:lnTo>
                    <a:pt x="87" y="38"/>
                  </a:lnTo>
                  <a:lnTo>
                    <a:pt x="94" y="34"/>
                  </a:lnTo>
                  <a:lnTo>
                    <a:pt x="102" y="31"/>
                  </a:lnTo>
                  <a:lnTo>
                    <a:pt x="107" y="29"/>
                  </a:lnTo>
                  <a:lnTo>
                    <a:pt x="110" y="27"/>
                  </a:lnTo>
                  <a:lnTo>
                    <a:pt x="112" y="23"/>
                  </a:lnTo>
                  <a:lnTo>
                    <a:pt x="113" y="19"/>
                  </a:lnTo>
                  <a:lnTo>
                    <a:pt x="132" y="27"/>
                  </a:lnTo>
                  <a:lnTo>
                    <a:pt x="142" y="32"/>
                  </a:lnTo>
                  <a:lnTo>
                    <a:pt x="150" y="36"/>
                  </a:lnTo>
                  <a:lnTo>
                    <a:pt x="161" y="44"/>
                  </a:lnTo>
                  <a:lnTo>
                    <a:pt x="161" y="19"/>
                  </a:lnTo>
                  <a:lnTo>
                    <a:pt x="188" y="19"/>
                  </a:lnTo>
                  <a:lnTo>
                    <a:pt x="209" y="19"/>
                  </a:lnTo>
                  <a:lnTo>
                    <a:pt x="224" y="19"/>
                  </a:lnTo>
                  <a:lnTo>
                    <a:pt x="233" y="19"/>
                  </a:lnTo>
                  <a:lnTo>
                    <a:pt x="243" y="19"/>
                  </a:lnTo>
                  <a:lnTo>
                    <a:pt x="253" y="19"/>
                  </a:lnTo>
                  <a:lnTo>
                    <a:pt x="256" y="17"/>
                  </a:lnTo>
                  <a:lnTo>
                    <a:pt x="260" y="16"/>
                  </a:lnTo>
                  <a:lnTo>
                    <a:pt x="264" y="14"/>
                  </a:lnTo>
                  <a:lnTo>
                    <a:pt x="266" y="12"/>
                  </a:lnTo>
                  <a:lnTo>
                    <a:pt x="269" y="14"/>
                  </a:lnTo>
                  <a:lnTo>
                    <a:pt x="273" y="14"/>
                  </a:lnTo>
                  <a:lnTo>
                    <a:pt x="276" y="13"/>
                  </a:lnTo>
                  <a:lnTo>
                    <a:pt x="279" y="11"/>
                  </a:lnTo>
                  <a:lnTo>
                    <a:pt x="281" y="8"/>
                  </a:lnTo>
                  <a:lnTo>
                    <a:pt x="285" y="6"/>
                  </a:lnTo>
                  <a:lnTo>
                    <a:pt x="286" y="3"/>
                  </a:lnTo>
                  <a:lnTo>
                    <a:pt x="287" y="0"/>
                  </a:lnTo>
                  <a:lnTo>
                    <a:pt x="320" y="0"/>
                  </a:lnTo>
                  <a:lnTo>
                    <a:pt x="321" y="5"/>
                  </a:lnTo>
                  <a:lnTo>
                    <a:pt x="324" y="9"/>
                  </a:lnTo>
                  <a:lnTo>
                    <a:pt x="329" y="11"/>
                  </a:lnTo>
                  <a:lnTo>
                    <a:pt x="333" y="12"/>
                  </a:lnTo>
                  <a:lnTo>
                    <a:pt x="338" y="11"/>
                  </a:lnTo>
                  <a:lnTo>
                    <a:pt x="345" y="9"/>
                  </a:lnTo>
                  <a:lnTo>
                    <a:pt x="348" y="7"/>
                  </a:lnTo>
                  <a:lnTo>
                    <a:pt x="351" y="5"/>
                  </a:lnTo>
                  <a:lnTo>
                    <a:pt x="353" y="3"/>
                  </a:lnTo>
                  <a:lnTo>
                    <a:pt x="353" y="0"/>
                  </a:lnTo>
                  <a:lnTo>
                    <a:pt x="358" y="3"/>
                  </a:lnTo>
                  <a:lnTo>
                    <a:pt x="363" y="6"/>
                  </a:lnTo>
                  <a:lnTo>
                    <a:pt x="367" y="7"/>
                  </a:lnTo>
                  <a:lnTo>
                    <a:pt x="371" y="8"/>
                  </a:lnTo>
                  <a:lnTo>
                    <a:pt x="380" y="8"/>
                  </a:lnTo>
                  <a:lnTo>
                    <a:pt x="389" y="7"/>
                  </a:lnTo>
                  <a:lnTo>
                    <a:pt x="404" y="3"/>
                  </a:lnTo>
                  <a:lnTo>
                    <a:pt x="420" y="0"/>
                  </a:lnTo>
                  <a:lnTo>
                    <a:pt x="436" y="1"/>
                  </a:lnTo>
                  <a:lnTo>
                    <a:pt x="453" y="2"/>
                  </a:lnTo>
                  <a:lnTo>
                    <a:pt x="467" y="4"/>
                  </a:lnTo>
                  <a:lnTo>
                    <a:pt x="482" y="6"/>
                  </a:lnTo>
                  <a:lnTo>
                    <a:pt x="498" y="9"/>
                  </a:lnTo>
                  <a:lnTo>
                    <a:pt x="513" y="11"/>
                  </a:lnTo>
                  <a:lnTo>
                    <a:pt x="528" y="12"/>
                  </a:lnTo>
                  <a:lnTo>
                    <a:pt x="546" y="12"/>
                  </a:lnTo>
                  <a:lnTo>
                    <a:pt x="546" y="44"/>
                  </a:lnTo>
                  <a:lnTo>
                    <a:pt x="545" y="49"/>
                  </a:lnTo>
                  <a:lnTo>
                    <a:pt x="542" y="55"/>
                  </a:lnTo>
                  <a:lnTo>
                    <a:pt x="539" y="58"/>
                  </a:lnTo>
                  <a:lnTo>
                    <a:pt x="537" y="60"/>
                  </a:lnTo>
                  <a:lnTo>
                    <a:pt x="535" y="61"/>
                  </a:lnTo>
                  <a:lnTo>
                    <a:pt x="533" y="62"/>
                  </a:lnTo>
                  <a:lnTo>
                    <a:pt x="513" y="62"/>
                  </a:lnTo>
                  <a:lnTo>
                    <a:pt x="498" y="60"/>
                  </a:lnTo>
                  <a:lnTo>
                    <a:pt x="490" y="57"/>
                  </a:lnTo>
                  <a:lnTo>
                    <a:pt x="483" y="54"/>
                  </a:lnTo>
                  <a:lnTo>
                    <a:pt x="478" y="50"/>
                  </a:lnTo>
                  <a:lnTo>
                    <a:pt x="472" y="44"/>
                  </a:lnTo>
                  <a:lnTo>
                    <a:pt x="413" y="44"/>
                  </a:lnTo>
                  <a:lnTo>
                    <a:pt x="421" y="58"/>
                  </a:lnTo>
                  <a:lnTo>
                    <a:pt x="428" y="70"/>
                  </a:lnTo>
                  <a:lnTo>
                    <a:pt x="438" y="81"/>
                  </a:lnTo>
                  <a:lnTo>
                    <a:pt x="448" y="89"/>
                  </a:lnTo>
                  <a:lnTo>
                    <a:pt x="459" y="96"/>
                  </a:lnTo>
                  <a:lnTo>
                    <a:pt x="471" y="102"/>
                  </a:lnTo>
                  <a:lnTo>
                    <a:pt x="484" y="107"/>
                  </a:lnTo>
                  <a:lnTo>
                    <a:pt x="499" y="111"/>
                  </a:lnTo>
                  <a:lnTo>
                    <a:pt x="493" y="119"/>
                  </a:lnTo>
                  <a:lnTo>
                    <a:pt x="488" y="126"/>
                  </a:lnTo>
                  <a:lnTo>
                    <a:pt x="481" y="132"/>
                  </a:lnTo>
                  <a:lnTo>
                    <a:pt x="475" y="136"/>
                  </a:lnTo>
                  <a:lnTo>
                    <a:pt x="466" y="139"/>
                  </a:lnTo>
                  <a:lnTo>
                    <a:pt x="458" y="141"/>
                  </a:lnTo>
                  <a:lnTo>
                    <a:pt x="449" y="142"/>
                  </a:lnTo>
                  <a:lnTo>
                    <a:pt x="439" y="142"/>
                  </a:lnTo>
                  <a:lnTo>
                    <a:pt x="432" y="142"/>
                  </a:lnTo>
                  <a:lnTo>
                    <a:pt x="426" y="141"/>
                  </a:lnTo>
                  <a:lnTo>
                    <a:pt x="421" y="139"/>
                  </a:lnTo>
                  <a:lnTo>
                    <a:pt x="416" y="136"/>
                  </a:lnTo>
                  <a:lnTo>
                    <a:pt x="412" y="134"/>
                  </a:lnTo>
                  <a:lnTo>
                    <a:pt x="409" y="132"/>
                  </a:lnTo>
                  <a:lnTo>
                    <a:pt x="404" y="131"/>
                  </a:lnTo>
                  <a:lnTo>
                    <a:pt x="399" y="130"/>
                  </a:lnTo>
                  <a:lnTo>
                    <a:pt x="394" y="128"/>
                  </a:lnTo>
                  <a:lnTo>
                    <a:pt x="390" y="125"/>
                  </a:lnTo>
                  <a:lnTo>
                    <a:pt x="385" y="121"/>
                  </a:lnTo>
                  <a:lnTo>
                    <a:pt x="381" y="116"/>
                  </a:lnTo>
                  <a:lnTo>
                    <a:pt x="378" y="110"/>
                  </a:lnTo>
                  <a:lnTo>
                    <a:pt x="375" y="104"/>
                  </a:lnTo>
                  <a:lnTo>
                    <a:pt x="374" y="98"/>
                  </a:lnTo>
                  <a:lnTo>
                    <a:pt x="372" y="93"/>
                  </a:lnTo>
                  <a:lnTo>
                    <a:pt x="365" y="92"/>
                  </a:lnTo>
                  <a:lnTo>
                    <a:pt x="358" y="90"/>
                  </a:lnTo>
                  <a:lnTo>
                    <a:pt x="351" y="87"/>
                  </a:lnTo>
                  <a:lnTo>
                    <a:pt x="344" y="84"/>
                  </a:lnTo>
                  <a:lnTo>
                    <a:pt x="337" y="81"/>
                  </a:lnTo>
                  <a:lnTo>
                    <a:pt x="331" y="78"/>
                  </a:lnTo>
                  <a:lnTo>
                    <a:pt x="325" y="76"/>
                  </a:lnTo>
                  <a:lnTo>
                    <a:pt x="320" y="75"/>
                  </a:lnTo>
                  <a:lnTo>
                    <a:pt x="314" y="78"/>
                  </a:lnTo>
                  <a:lnTo>
                    <a:pt x="303" y="87"/>
                  </a:lnTo>
                  <a:lnTo>
                    <a:pt x="289" y="101"/>
                  </a:lnTo>
                  <a:lnTo>
                    <a:pt x="274" y="117"/>
                  </a:lnTo>
                  <a:lnTo>
                    <a:pt x="258" y="134"/>
                  </a:lnTo>
                  <a:lnTo>
                    <a:pt x="246" y="150"/>
                  </a:lnTo>
                  <a:lnTo>
                    <a:pt x="241" y="157"/>
                  </a:lnTo>
                  <a:lnTo>
                    <a:pt x="236" y="163"/>
                  </a:lnTo>
                  <a:lnTo>
                    <a:pt x="234" y="169"/>
                  </a:lnTo>
                  <a:lnTo>
                    <a:pt x="233" y="173"/>
                  </a:lnTo>
                  <a:lnTo>
                    <a:pt x="220" y="172"/>
                  </a:lnTo>
                  <a:lnTo>
                    <a:pt x="209" y="171"/>
                  </a:lnTo>
                  <a:lnTo>
                    <a:pt x="198" y="169"/>
                  </a:lnTo>
                  <a:lnTo>
                    <a:pt x="188" y="167"/>
                  </a:lnTo>
                  <a:lnTo>
                    <a:pt x="180" y="163"/>
                  </a:lnTo>
                  <a:lnTo>
                    <a:pt x="172" y="160"/>
                  </a:lnTo>
                  <a:lnTo>
                    <a:pt x="165" y="155"/>
                  </a:lnTo>
                  <a:lnTo>
                    <a:pt x="158" y="151"/>
                  </a:lnTo>
                  <a:lnTo>
                    <a:pt x="136" y="128"/>
                  </a:lnTo>
                  <a:lnTo>
                    <a:pt x="113" y="105"/>
                  </a:lnTo>
                  <a:lnTo>
                    <a:pt x="108" y="100"/>
                  </a:lnTo>
                  <a:lnTo>
                    <a:pt x="101" y="95"/>
                  </a:lnTo>
                  <a:lnTo>
                    <a:pt x="95" y="91"/>
                  </a:lnTo>
                  <a:lnTo>
                    <a:pt x="88" y="87"/>
                  </a:lnTo>
                  <a:lnTo>
                    <a:pt x="74" y="81"/>
                  </a:lnTo>
                  <a:lnTo>
                    <a:pt x="60" y="76"/>
                  </a:lnTo>
                  <a:lnTo>
                    <a:pt x="45" y="70"/>
                  </a:lnTo>
                  <a:lnTo>
                    <a:pt x="31" y="64"/>
                  </a:lnTo>
                  <a:lnTo>
                    <a:pt x="16" y="58"/>
                  </a:lnTo>
                  <a:lnTo>
                    <a:pt x="0" y="50"/>
                  </a:lnTo>
                  <a:lnTo>
                    <a:pt x="6" y="41"/>
                  </a:lnTo>
                  <a:lnTo>
                    <a:pt x="11" y="34"/>
                  </a:lnTo>
                  <a:lnTo>
                    <a:pt x="16" y="28"/>
                  </a:lnTo>
                  <a:lnTo>
                    <a:pt x="21" y="22"/>
                  </a:lnTo>
                  <a:lnTo>
                    <a:pt x="28" y="19"/>
                  </a:lnTo>
                  <a:lnTo>
                    <a:pt x="33" y="15"/>
                  </a:lnTo>
                  <a:lnTo>
                    <a:pt x="40" y="13"/>
                  </a:lnTo>
                  <a:lnTo>
                    <a:pt x="47" y="12"/>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89" name="Freeform 388"/>
            <p:cNvSpPr>
              <a:spLocks/>
            </p:cNvSpPr>
            <p:nvPr/>
          </p:nvSpPr>
          <p:spPr bwMode="auto">
            <a:xfrm>
              <a:off x="6343608" y="1846553"/>
              <a:ext cx="107950" cy="60325"/>
            </a:xfrm>
            <a:custGeom>
              <a:avLst/>
              <a:gdLst>
                <a:gd name="T0" fmla="*/ 2147483646 w 246"/>
                <a:gd name="T1" fmla="*/ 2147483646 h 42"/>
                <a:gd name="T2" fmla="*/ 2147483646 w 246"/>
                <a:gd name="T3" fmla="*/ 2147483646 h 42"/>
                <a:gd name="T4" fmla="*/ 2147483646 w 246"/>
                <a:gd name="T5" fmla="*/ 2147483646 h 42"/>
                <a:gd name="T6" fmla="*/ 2147483646 w 246"/>
                <a:gd name="T7" fmla="*/ 2147483646 h 42"/>
                <a:gd name="T8" fmla="*/ 2147483646 w 246"/>
                <a:gd name="T9" fmla="*/ 2147483646 h 42"/>
                <a:gd name="T10" fmla="*/ 2147483646 w 246"/>
                <a:gd name="T11" fmla="*/ 2147483646 h 42"/>
                <a:gd name="T12" fmla="*/ 2147483646 w 246"/>
                <a:gd name="T13" fmla="*/ 2147483646 h 42"/>
                <a:gd name="T14" fmla="*/ 2147483646 w 246"/>
                <a:gd name="T15" fmla="*/ 2147483646 h 42"/>
                <a:gd name="T16" fmla="*/ 2147483646 w 246"/>
                <a:gd name="T17" fmla="*/ 2147483646 h 42"/>
                <a:gd name="T18" fmla="*/ 2147483646 w 246"/>
                <a:gd name="T19" fmla="*/ 2147483646 h 42"/>
                <a:gd name="T20" fmla="*/ 2147483646 w 246"/>
                <a:gd name="T21" fmla="*/ 2147483646 h 42"/>
                <a:gd name="T22" fmla="*/ 2147483646 w 246"/>
                <a:gd name="T23" fmla="*/ 2147483646 h 42"/>
                <a:gd name="T24" fmla="*/ 2147483646 w 246"/>
                <a:gd name="T25" fmla="*/ 2147483646 h 42"/>
                <a:gd name="T26" fmla="*/ 2147483646 w 246"/>
                <a:gd name="T27" fmla="*/ 2147483646 h 42"/>
                <a:gd name="T28" fmla="*/ 2147483646 w 246"/>
                <a:gd name="T29" fmla="*/ 2147483646 h 42"/>
                <a:gd name="T30" fmla="*/ 2147483646 w 246"/>
                <a:gd name="T31" fmla="*/ 2147483646 h 42"/>
                <a:gd name="T32" fmla="*/ 2147483646 w 246"/>
                <a:gd name="T33" fmla="*/ 2147483646 h 42"/>
                <a:gd name="T34" fmla="*/ 2147483646 w 246"/>
                <a:gd name="T35" fmla="*/ 2147483646 h 42"/>
                <a:gd name="T36" fmla="*/ 2147483646 w 246"/>
                <a:gd name="T37" fmla="*/ 2147483646 h 42"/>
                <a:gd name="T38" fmla="*/ 2147483646 w 246"/>
                <a:gd name="T39" fmla="*/ 2147483646 h 42"/>
                <a:gd name="T40" fmla="*/ 2147483646 w 246"/>
                <a:gd name="T41" fmla="*/ 2147483646 h 42"/>
                <a:gd name="T42" fmla="*/ 2147483646 w 246"/>
                <a:gd name="T43" fmla="*/ 2147483646 h 42"/>
                <a:gd name="T44" fmla="*/ 2147483646 w 246"/>
                <a:gd name="T45" fmla="*/ 2147483646 h 42"/>
                <a:gd name="T46" fmla="*/ 2147483646 w 246"/>
                <a:gd name="T47" fmla="*/ 2147483646 h 42"/>
                <a:gd name="T48" fmla="*/ 2147483646 w 246"/>
                <a:gd name="T49" fmla="*/ 2147483646 h 42"/>
                <a:gd name="T50" fmla="*/ 2147483646 w 246"/>
                <a:gd name="T51" fmla="*/ 2147483646 h 42"/>
                <a:gd name="T52" fmla="*/ 2147483646 w 246"/>
                <a:gd name="T53" fmla="*/ 2147483646 h 42"/>
                <a:gd name="T54" fmla="*/ 2147483646 w 246"/>
                <a:gd name="T55" fmla="*/ 2147483646 h 42"/>
                <a:gd name="T56" fmla="*/ 2147483646 w 246"/>
                <a:gd name="T57" fmla="*/ 2147483646 h 42"/>
                <a:gd name="T58" fmla="*/ 2147483646 w 246"/>
                <a:gd name="T59" fmla="*/ 2147483646 h 42"/>
                <a:gd name="T60" fmla="*/ 2147483646 w 246"/>
                <a:gd name="T61" fmla="*/ 2147483646 h 42"/>
                <a:gd name="T62" fmla="*/ 2147483646 w 246"/>
                <a:gd name="T63" fmla="*/ 2147483646 h 42"/>
                <a:gd name="T64" fmla="*/ 2147483646 w 246"/>
                <a:gd name="T65" fmla="*/ 0 h 42"/>
                <a:gd name="T66" fmla="*/ 2147483646 w 246"/>
                <a:gd name="T67" fmla="*/ 2147483646 h 42"/>
                <a:gd name="T68" fmla="*/ 2147483646 w 246"/>
                <a:gd name="T69" fmla="*/ 2147483646 h 42"/>
                <a:gd name="T70" fmla="*/ 2147483646 w 246"/>
                <a:gd name="T71" fmla="*/ 2147483646 h 42"/>
                <a:gd name="T72" fmla="*/ 2147483646 w 246"/>
                <a:gd name="T73" fmla="*/ 2147483646 h 42"/>
                <a:gd name="T74" fmla="*/ 2147483646 w 246"/>
                <a:gd name="T75" fmla="*/ 2147483646 h 42"/>
                <a:gd name="T76" fmla="*/ 2147483646 w 246"/>
                <a:gd name="T77" fmla="*/ 2147483646 h 42"/>
                <a:gd name="T78" fmla="*/ 2147483646 w 246"/>
                <a:gd name="T79" fmla="*/ 2147483646 h 42"/>
                <a:gd name="T80" fmla="*/ 2147483646 w 246"/>
                <a:gd name="T81" fmla="*/ 2147483646 h 42"/>
                <a:gd name="T82" fmla="*/ 2147483646 w 246"/>
                <a:gd name="T83" fmla="*/ 2147483646 h 42"/>
                <a:gd name="T84" fmla="*/ 2147483646 w 246"/>
                <a:gd name="T85" fmla="*/ 2147483646 h 42"/>
                <a:gd name="T86" fmla="*/ 2147483646 w 246"/>
                <a:gd name="T87" fmla="*/ 2147483646 h 42"/>
                <a:gd name="T88" fmla="*/ 2147483646 w 246"/>
                <a:gd name="T89" fmla="*/ 2147483646 h 42"/>
                <a:gd name="T90" fmla="*/ 2147483646 w 246"/>
                <a:gd name="T91" fmla="*/ 2147483646 h 42"/>
                <a:gd name="T92" fmla="*/ 0 w 246"/>
                <a:gd name="T93" fmla="*/ 2147483646 h 42"/>
                <a:gd name="T94" fmla="*/ 2147483646 w 246"/>
                <a:gd name="T95" fmla="*/ 2147483646 h 42"/>
                <a:gd name="T96" fmla="*/ 2147483646 w 246"/>
                <a:gd name="T97" fmla="*/ 2147483646 h 42"/>
                <a:gd name="T98" fmla="*/ 2147483646 w 246"/>
                <a:gd name="T99" fmla="*/ 2147483646 h 42"/>
                <a:gd name="T100" fmla="*/ 2147483646 w 246"/>
                <a:gd name="T101" fmla="*/ 2147483646 h 42"/>
                <a:gd name="T102" fmla="*/ 2147483646 w 246"/>
                <a:gd name="T103" fmla="*/ 2147483646 h 42"/>
                <a:gd name="T104" fmla="*/ 2147483646 w 246"/>
                <a:gd name="T105" fmla="*/ 2147483646 h 4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46" h="42">
                  <a:moveTo>
                    <a:pt x="27" y="36"/>
                  </a:moveTo>
                  <a:lnTo>
                    <a:pt x="36" y="36"/>
                  </a:lnTo>
                  <a:lnTo>
                    <a:pt x="45" y="35"/>
                  </a:lnTo>
                  <a:lnTo>
                    <a:pt x="53" y="33"/>
                  </a:lnTo>
                  <a:lnTo>
                    <a:pt x="59" y="31"/>
                  </a:lnTo>
                  <a:lnTo>
                    <a:pt x="66" y="30"/>
                  </a:lnTo>
                  <a:lnTo>
                    <a:pt x="72" y="29"/>
                  </a:lnTo>
                  <a:lnTo>
                    <a:pt x="80" y="29"/>
                  </a:lnTo>
                  <a:lnTo>
                    <a:pt x="87" y="30"/>
                  </a:lnTo>
                  <a:lnTo>
                    <a:pt x="87" y="42"/>
                  </a:lnTo>
                  <a:lnTo>
                    <a:pt x="154" y="42"/>
                  </a:lnTo>
                  <a:lnTo>
                    <a:pt x="154" y="39"/>
                  </a:lnTo>
                  <a:lnTo>
                    <a:pt x="156" y="36"/>
                  </a:lnTo>
                  <a:lnTo>
                    <a:pt x="159" y="33"/>
                  </a:lnTo>
                  <a:lnTo>
                    <a:pt x="163" y="31"/>
                  </a:lnTo>
                  <a:lnTo>
                    <a:pt x="175" y="26"/>
                  </a:lnTo>
                  <a:lnTo>
                    <a:pt x="190" y="23"/>
                  </a:lnTo>
                  <a:lnTo>
                    <a:pt x="221" y="17"/>
                  </a:lnTo>
                  <a:lnTo>
                    <a:pt x="246" y="12"/>
                  </a:lnTo>
                  <a:lnTo>
                    <a:pt x="212" y="13"/>
                  </a:lnTo>
                  <a:lnTo>
                    <a:pt x="186" y="14"/>
                  </a:lnTo>
                  <a:lnTo>
                    <a:pt x="178" y="15"/>
                  </a:lnTo>
                  <a:lnTo>
                    <a:pt x="171" y="15"/>
                  </a:lnTo>
                  <a:lnTo>
                    <a:pt x="168" y="14"/>
                  </a:lnTo>
                  <a:lnTo>
                    <a:pt x="167" y="12"/>
                  </a:lnTo>
                  <a:lnTo>
                    <a:pt x="159" y="16"/>
                  </a:lnTo>
                  <a:lnTo>
                    <a:pt x="152" y="17"/>
                  </a:lnTo>
                  <a:lnTo>
                    <a:pt x="147" y="17"/>
                  </a:lnTo>
                  <a:lnTo>
                    <a:pt x="141" y="15"/>
                  </a:lnTo>
                  <a:lnTo>
                    <a:pt x="137" y="12"/>
                  </a:lnTo>
                  <a:lnTo>
                    <a:pt x="133" y="9"/>
                  </a:lnTo>
                  <a:lnTo>
                    <a:pt x="129" y="5"/>
                  </a:lnTo>
                  <a:lnTo>
                    <a:pt x="126" y="0"/>
                  </a:lnTo>
                  <a:lnTo>
                    <a:pt x="121" y="2"/>
                  </a:lnTo>
                  <a:lnTo>
                    <a:pt x="113" y="4"/>
                  </a:lnTo>
                  <a:lnTo>
                    <a:pt x="103" y="5"/>
                  </a:lnTo>
                  <a:lnTo>
                    <a:pt x="93" y="5"/>
                  </a:lnTo>
                  <a:lnTo>
                    <a:pt x="74" y="6"/>
                  </a:lnTo>
                  <a:lnTo>
                    <a:pt x="60" y="6"/>
                  </a:lnTo>
                  <a:lnTo>
                    <a:pt x="58" y="9"/>
                  </a:lnTo>
                  <a:lnTo>
                    <a:pt x="56" y="12"/>
                  </a:lnTo>
                  <a:lnTo>
                    <a:pt x="54" y="15"/>
                  </a:lnTo>
                  <a:lnTo>
                    <a:pt x="50" y="17"/>
                  </a:lnTo>
                  <a:lnTo>
                    <a:pt x="42" y="20"/>
                  </a:lnTo>
                  <a:lnTo>
                    <a:pt x="33" y="22"/>
                  </a:lnTo>
                  <a:lnTo>
                    <a:pt x="14" y="24"/>
                  </a:lnTo>
                  <a:lnTo>
                    <a:pt x="0" y="24"/>
                  </a:lnTo>
                  <a:lnTo>
                    <a:pt x="1" y="27"/>
                  </a:lnTo>
                  <a:lnTo>
                    <a:pt x="3" y="29"/>
                  </a:lnTo>
                  <a:lnTo>
                    <a:pt x="5" y="31"/>
                  </a:lnTo>
                  <a:lnTo>
                    <a:pt x="9" y="33"/>
                  </a:lnTo>
                  <a:lnTo>
                    <a:pt x="17" y="35"/>
                  </a:lnTo>
                  <a:lnTo>
                    <a:pt x="27" y="36"/>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90" name="Freeform 389"/>
            <p:cNvSpPr>
              <a:spLocks/>
            </p:cNvSpPr>
            <p:nvPr/>
          </p:nvSpPr>
          <p:spPr bwMode="auto">
            <a:xfrm>
              <a:off x="6486483" y="1829090"/>
              <a:ext cx="63500" cy="57150"/>
            </a:xfrm>
            <a:custGeom>
              <a:avLst/>
              <a:gdLst>
                <a:gd name="T0" fmla="*/ 2147483646 w 149"/>
                <a:gd name="T1" fmla="*/ 0 h 61"/>
                <a:gd name="T2" fmla="*/ 2147483646 w 149"/>
                <a:gd name="T3" fmla="*/ 2147483646 h 61"/>
                <a:gd name="T4" fmla="*/ 2147483646 w 149"/>
                <a:gd name="T5" fmla="*/ 2147483646 h 61"/>
                <a:gd name="T6" fmla="*/ 2147483646 w 149"/>
                <a:gd name="T7" fmla="*/ 2147483646 h 61"/>
                <a:gd name="T8" fmla="*/ 2147483646 w 149"/>
                <a:gd name="T9" fmla="*/ 2147483646 h 61"/>
                <a:gd name="T10" fmla="*/ 2147483646 w 149"/>
                <a:gd name="T11" fmla="*/ 2147483646 h 61"/>
                <a:gd name="T12" fmla="*/ 2147483646 w 149"/>
                <a:gd name="T13" fmla="*/ 2147483646 h 61"/>
                <a:gd name="T14" fmla="*/ 2147483646 w 149"/>
                <a:gd name="T15" fmla="*/ 2147483646 h 61"/>
                <a:gd name="T16" fmla="*/ 2147483646 w 149"/>
                <a:gd name="T17" fmla="*/ 2147483646 h 61"/>
                <a:gd name="T18" fmla="*/ 2147483646 w 149"/>
                <a:gd name="T19" fmla="*/ 2147483646 h 61"/>
                <a:gd name="T20" fmla="*/ 2147483646 w 149"/>
                <a:gd name="T21" fmla="*/ 2147483646 h 61"/>
                <a:gd name="T22" fmla="*/ 2147483646 w 149"/>
                <a:gd name="T23" fmla="*/ 2147483646 h 61"/>
                <a:gd name="T24" fmla="*/ 2147483646 w 149"/>
                <a:gd name="T25" fmla="*/ 2147483646 h 61"/>
                <a:gd name="T26" fmla="*/ 2147483646 w 149"/>
                <a:gd name="T27" fmla="*/ 2147483646 h 61"/>
                <a:gd name="T28" fmla="*/ 2147483646 w 149"/>
                <a:gd name="T29" fmla="*/ 2147483646 h 61"/>
                <a:gd name="T30" fmla="*/ 2147483646 w 149"/>
                <a:gd name="T31" fmla="*/ 2147483646 h 61"/>
                <a:gd name="T32" fmla="*/ 2147483646 w 149"/>
                <a:gd name="T33" fmla="*/ 2147483646 h 61"/>
                <a:gd name="T34" fmla="*/ 2147483646 w 149"/>
                <a:gd name="T35" fmla="*/ 2147483646 h 61"/>
                <a:gd name="T36" fmla="*/ 2147483646 w 149"/>
                <a:gd name="T37" fmla="*/ 2147483646 h 61"/>
                <a:gd name="T38" fmla="*/ 2147483646 w 149"/>
                <a:gd name="T39" fmla="*/ 2147483646 h 61"/>
                <a:gd name="T40" fmla="*/ 2147483646 w 149"/>
                <a:gd name="T41" fmla="*/ 2147483646 h 61"/>
                <a:gd name="T42" fmla="*/ 2147483646 w 149"/>
                <a:gd name="T43" fmla="*/ 2147483646 h 61"/>
                <a:gd name="T44" fmla="*/ 2147483646 w 149"/>
                <a:gd name="T45" fmla="*/ 2147483646 h 61"/>
                <a:gd name="T46" fmla="*/ 2147483646 w 149"/>
                <a:gd name="T47" fmla="*/ 2147483646 h 61"/>
                <a:gd name="T48" fmla="*/ 2147483646 w 149"/>
                <a:gd name="T49" fmla="*/ 2147483646 h 61"/>
                <a:gd name="T50" fmla="*/ 2147483646 w 149"/>
                <a:gd name="T51" fmla="*/ 2147483646 h 61"/>
                <a:gd name="T52" fmla="*/ 2147483646 w 149"/>
                <a:gd name="T53" fmla="*/ 2147483646 h 61"/>
                <a:gd name="T54" fmla="*/ 2147483646 w 149"/>
                <a:gd name="T55" fmla="*/ 2147483646 h 61"/>
                <a:gd name="T56" fmla="*/ 2147483646 w 149"/>
                <a:gd name="T57" fmla="*/ 2147483646 h 61"/>
                <a:gd name="T58" fmla="*/ 2147483646 w 149"/>
                <a:gd name="T59" fmla="*/ 2147483646 h 61"/>
                <a:gd name="T60" fmla="*/ 2147483646 w 149"/>
                <a:gd name="T61" fmla="*/ 2147483646 h 61"/>
                <a:gd name="T62" fmla="*/ 2147483646 w 149"/>
                <a:gd name="T63" fmla="*/ 2147483646 h 61"/>
                <a:gd name="T64" fmla="*/ 0 w 149"/>
                <a:gd name="T65" fmla="*/ 2147483646 h 61"/>
                <a:gd name="T66" fmla="*/ 0 w 149"/>
                <a:gd name="T67" fmla="*/ 2147483646 h 61"/>
                <a:gd name="T68" fmla="*/ 2147483646 w 149"/>
                <a:gd name="T69" fmla="*/ 2147483646 h 61"/>
                <a:gd name="T70" fmla="*/ 2147483646 w 149"/>
                <a:gd name="T71" fmla="*/ 2147483646 h 61"/>
                <a:gd name="T72" fmla="*/ 2147483646 w 149"/>
                <a:gd name="T73" fmla="*/ 2147483646 h 61"/>
                <a:gd name="T74" fmla="*/ 2147483646 w 149"/>
                <a:gd name="T75" fmla="*/ 2147483646 h 61"/>
                <a:gd name="T76" fmla="*/ 2147483646 w 149"/>
                <a:gd name="T77" fmla="*/ 2147483646 h 61"/>
                <a:gd name="T78" fmla="*/ 2147483646 w 149"/>
                <a:gd name="T79" fmla="*/ 2147483646 h 61"/>
                <a:gd name="T80" fmla="*/ 2147483646 w 149"/>
                <a:gd name="T81" fmla="*/ 2147483646 h 61"/>
                <a:gd name="T82" fmla="*/ 2147483646 w 149"/>
                <a:gd name="T83" fmla="*/ 2147483646 h 61"/>
                <a:gd name="T84" fmla="*/ 2147483646 w 149"/>
                <a:gd name="T85" fmla="*/ 0 h 6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49" h="61">
                  <a:moveTo>
                    <a:pt x="103" y="0"/>
                  </a:moveTo>
                  <a:lnTo>
                    <a:pt x="118" y="1"/>
                  </a:lnTo>
                  <a:lnTo>
                    <a:pt x="134" y="3"/>
                  </a:lnTo>
                  <a:lnTo>
                    <a:pt x="145" y="5"/>
                  </a:lnTo>
                  <a:lnTo>
                    <a:pt x="149" y="6"/>
                  </a:lnTo>
                  <a:lnTo>
                    <a:pt x="149" y="8"/>
                  </a:lnTo>
                  <a:lnTo>
                    <a:pt x="147" y="10"/>
                  </a:lnTo>
                  <a:lnTo>
                    <a:pt x="145" y="12"/>
                  </a:lnTo>
                  <a:lnTo>
                    <a:pt x="141" y="13"/>
                  </a:lnTo>
                  <a:lnTo>
                    <a:pt x="137" y="14"/>
                  </a:lnTo>
                  <a:lnTo>
                    <a:pt x="132" y="14"/>
                  </a:lnTo>
                  <a:lnTo>
                    <a:pt x="127" y="14"/>
                  </a:lnTo>
                  <a:lnTo>
                    <a:pt x="123" y="12"/>
                  </a:lnTo>
                  <a:lnTo>
                    <a:pt x="123" y="23"/>
                  </a:lnTo>
                  <a:lnTo>
                    <a:pt x="123" y="33"/>
                  </a:lnTo>
                  <a:lnTo>
                    <a:pt x="123" y="41"/>
                  </a:lnTo>
                  <a:lnTo>
                    <a:pt x="123" y="49"/>
                  </a:lnTo>
                  <a:lnTo>
                    <a:pt x="116" y="50"/>
                  </a:lnTo>
                  <a:lnTo>
                    <a:pt x="109" y="51"/>
                  </a:lnTo>
                  <a:lnTo>
                    <a:pt x="104" y="53"/>
                  </a:lnTo>
                  <a:lnTo>
                    <a:pt x="100" y="55"/>
                  </a:lnTo>
                  <a:lnTo>
                    <a:pt x="94" y="57"/>
                  </a:lnTo>
                  <a:lnTo>
                    <a:pt x="89" y="59"/>
                  </a:lnTo>
                  <a:lnTo>
                    <a:pt x="83" y="61"/>
                  </a:lnTo>
                  <a:lnTo>
                    <a:pt x="76" y="61"/>
                  </a:lnTo>
                  <a:lnTo>
                    <a:pt x="67" y="60"/>
                  </a:lnTo>
                  <a:lnTo>
                    <a:pt x="53" y="57"/>
                  </a:lnTo>
                  <a:lnTo>
                    <a:pt x="39" y="54"/>
                  </a:lnTo>
                  <a:lnTo>
                    <a:pt x="25" y="49"/>
                  </a:lnTo>
                  <a:lnTo>
                    <a:pt x="12" y="45"/>
                  </a:lnTo>
                  <a:lnTo>
                    <a:pt x="3" y="41"/>
                  </a:lnTo>
                  <a:lnTo>
                    <a:pt x="1" y="39"/>
                  </a:lnTo>
                  <a:lnTo>
                    <a:pt x="0" y="38"/>
                  </a:lnTo>
                  <a:lnTo>
                    <a:pt x="0" y="37"/>
                  </a:lnTo>
                  <a:lnTo>
                    <a:pt x="3" y="37"/>
                  </a:lnTo>
                  <a:lnTo>
                    <a:pt x="19" y="36"/>
                  </a:lnTo>
                  <a:lnTo>
                    <a:pt x="35" y="35"/>
                  </a:lnTo>
                  <a:lnTo>
                    <a:pt x="48" y="32"/>
                  </a:lnTo>
                  <a:lnTo>
                    <a:pt x="60" y="27"/>
                  </a:lnTo>
                  <a:lnTo>
                    <a:pt x="72" y="22"/>
                  </a:lnTo>
                  <a:lnTo>
                    <a:pt x="82" y="16"/>
                  </a:lnTo>
                  <a:lnTo>
                    <a:pt x="93" y="8"/>
                  </a:lnTo>
                  <a:lnTo>
                    <a:pt x="103" y="0"/>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91" name="Freeform 390"/>
            <p:cNvSpPr>
              <a:spLocks/>
            </p:cNvSpPr>
            <p:nvPr/>
          </p:nvSpPr>
          <p:spPr bwMode="auto">
            <a:xfrm>
              <a:off x="6522996" y="1837027"/>
              <a:ext cx="130175" cy="57150"/>
            </a:xfrm>
            <a:custGeom>
              <a:avLst/>
              <a:gdLst>
                <a:gd name="T0" fmla="*/ 2147483646 w 299"/>
                <a:gd name="T1" fmla="*/ 2147483646 h 74"/>
                <a:gd name="T2" fmla="*/ 2147483646 w 299"/>
                <a:gd name="T3" fmla="*/ 2147483646 h 74"/>
                <a:gd name="T4" fmla="*/ 2147483646 w 299"/>
                <a:gd name="T5" fmla="*/ 2147483646 h 74"/>
                <a:gd name="T6" fmla="*/ 2147483646 w 299"/>
                <a:gd name="T7" fmla="*/ 2147483646 h 74"/>
                <a:gd name="T8" fmla="*/ 2147483646 w 299"/>
                <a:gd name="T9" fmla="*/ 2147483646 h 74"/>
                <a:gd name="T10" fmla="*/ 2147483646 w 299"/>
                <a:gd name="T11" fmla="*/ 2147483646 h 74"/>
                <a:gd name="T12" fmla="*/ 2147483646 w 299"/>
                <a:gd name="T13" fmla="*/ 2147483646 h 74"/>
                <a:gd name="T14" fmla="*/ 2147483646 w 299"/>
                <a:gd name="T15" fmla="*/ 2147483646 h 74"/>
                <a:gd name="T16" fmla="*/ 2147483646 w 299"/>
                <a:gd name="T17" fmla="*/ 2147483646 h 74"/>
                <a:gd name="T18" fmla="*/ 2147483646 w 299"/>
                <a:gd name="T19" fmla="*/ 2147483646 h 74"/>
                <a:gd name="T20" fmla="*/ 2147483646 w 299"/>
                <a:gd name="T21" fmla="*/ 2147483646 h 74"/>
                <a:gd name="T22" fmla="*/ 2147483646 w 299"/>
                <a:gd name="T23" fmla="*/ 2147483646 h 74"/>
                <a:gd name="T24" fmla="*/ 2147483646 w 299"/>
                <a:gd name="T25" fmla="*/ 2147483646 h 74"/>
                <a:gd name="T26" fmla="*/ 2147483646 w 299"/>
                <a:gd name="T27" fmla="*/ 2147483646 h 74"/>
                <a:gd name="T28" fmla="*/ 2147483646 w 299"/>
                <a:gd name="T29" fmla="*/ 2147483646 h 74"/>
                <a:gd name="T30" fmla="*/ 2147483646 w 299"/>
                <a:gd name="T31" fmla="*/ 2147483646 h 74"/>
                <a:gd name="T32" fmla="*/ 2147483646 w 299"/>
                <a:gd name="T33" fmla="*/ 2147483646 h 74"/>
                <a:gd name="T34" fmla="*/ 2147483646 w 299"/>
                <a:gd name="T35" fmla="*/ 2147483646 h 74"/>
                <a:gd name="T36" fmla="*/ 2147483646 w 299"/>
                <a:gd name="T37" fmla="*/ 2147483646 h 74"/>
                <a:gd name="T38" fmla="*/ 2147483646 w 299"/>
                <a:gd name="T39" fmla="*/ 2147483646 h 74"/>
                <a:gd name="T40" fmla="*/ 2147483646 w 299"/>
                <a:gd name="T41" fmla="*/ 2147483646 h 74"/>
                <a:gd name="T42" fmla="*/ 2147483646 w 299"/>
                <a:gd name="T43" fmla="*/ 2147483646 h 74"/>
                <a:gd name="T44" fmla="*/ 2147483646 w 299"/>
                <a:gd name="T45" fmla="*/ 0 h 74"/>
                <a:gd name="T46" fmla="*/ 2147483646 w 299"/>
                <a:gd name="T47" fmla="*/ 2147483646 h 74"/>
                <a:gd name="T48" fmla="*/ 2147483646 w 299"/>
                <a:gd name="T49" fmla="*/ 2147483646 h 74"/>
                <a:gd name="T50" fmla="*/ 2147483646 w 299"/>
                <a:gd name="T51" fmla="*/ 2147483646 h 74"/>
                <a:gd name="T52" fmla="*/ 2147483646 w 299"/>
                <a:gd name="T53" fmla="*/ 2147483646 h 74"/>
                <a:gd name="T54" fmla="*/ 2147483646 w 299"/>
                <a:gd name="T55" fmla="*/ 2147483646 h 74"/>
                <a:gd name="T56" fmla="*/ 2147483646 w 299"/>
                <a:gd name="T57" fmla="*/ 2147483646 h 74"/>
                <a:gd name="T58" fmla="*/ 2147483646 w 299"/>
                <a:gd name="T59" fmla="*/ 2147483646 h 74"/>
                <a:gd name="T60" fmla="*/ 2147483646 w 299"/>
                <a:gd name="T61" fmla="*/ 2147483646 h 74"/>
                <a:gd name="T62" fmla="*/ 2147483646 w 299"/>
                <a:gd name="T63" fmla="*/ 2147483646 h 74"/>
                <a:gd name="T64" fmla="*/ 2147483646 w 299"/>
                <a:gd name="T65" fmla="*/ 2147483646 h 74"/>
                <a:gd name="T66" fmla="*/ 2147483646 w 299"/>
                <a:gd name="T67" fmla="*/ 2147483646 h 74"/>
                <a:gd name="T68" fmla="*/ 2147483646 w 299"/>
                <a:gd name="T69" fmla="*/ 2147483646 h 7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99" h="74">
                  <a:moveTo>
                    <a:pt x="126" y="74"/>
                  </a:moveTo>
                  <a:lnTo>
                    <a:pt x="133" y="72"/>
                  </a:lnTo>
                  <a:lnTo>
                    <a:pt x="142" y="69"/>
                  </a:lnTo>
                  <a:lnTo>
                    <a:pt x="154" y="65"/>
                  </a:lnTo>
                  <a:lnTo>
                    <a:pt x="166" y="60"/>
                  </a:lnTo>
                  <a:lnTo>
                    <a:pt x="178" y="54"/>
                  </a:lnTo>
                  <a:lnTo>
                    <a:pt x="189" y="48"/>
                  </a:lnTo>
                  <a:lnTo>
                    <a:pt x="199" y="42"/>
                  </a:lnTo>
                  <a:lnTo>
                    <a:pt x="205" y="37"/>
                  </a:lnTo>
                  <a:lnTo>
                    <a:pt x="207" y="40"/>
                  </a:lnTo>
                  <a:lnTo>
                    <a:pt x="209" y="43"/>
                  </a:lnTo>
                  <a:lnTo>
                    <a:pt x="211" y="46"/>
                  </a:lnTo>
                  <a:lnTo>
                    <a:pt x="214" y="48"/>
                  </a:lnTo>
                  <a:lnTo>
                    <a:pt x="220" y="51"/>
                  </a:lnTo>
                  <a:lnTo>
                    <a:pt x="227" y="53"/>
                  </a:lnTo>
                  <a:lnTo>
                    <a:pt x="243" y="55"/>
                  </a:lnTo>
                  <a:lnTo>
                    <a:pt x="259" y="55"/>
                  </a:lnTo>
                  <a:lnTo>
                    <a:pt x="269" y="55"/>
                  </a:lnTo>
                  <a:lnTo>
                    <a:pt x="278" y="55"/>
                  </a:lnTo>
                  <a:lnTo>
                    <a:pt x="286" y="55"/>
                  </a:lnTo>
                  <a:lnTo>
                    <a:pt x="292" y="55"/>
                  </a:lnTo>
                  <a:lnTo>
                    <a:pt x="293" y="46"/>
                  </a:lnTo>
                  <a:lnTo>
                    <a:pt x="295" y="38"/>
                  </a:lnTo>
                  <a:lnTo>
                    <a:pt x="298" y="31"/>
                  </a:lnTo>
                  <a:lnTo>
                    <a:pt x="299" y="25"/>
                  </a:lnTo>
                  <a:lnTo>
                    <a:pt x="279" y="25"/>
                  </a:lnTo>
                  <a:lnTo>
                    <a:pt x="260" y="25"/>
                  </a:lnTo>
                  <a:lnTo>
                    <a:pt x="244" y="25"/>
                  </a:lnTo>
                  <a:lnTo>
                    <a:pt x="232" y="25"/>
                  </a:lnTo>
                  <a:lnTo>
                    <a:pt x="225" y="25"/>
                  </a:lnTo>
                  <a:lnTo>
                    <a:pt x="220" y="26"/>
                  </a:lnTo>
                  <a:lnTo>
                    <a:pt x="214" y="27"/>
                  </a:lnTo>
                  <a:lnTo>
                    <a:pt x="211" y="29"/>
                  </a:lnTo>
                  <a:lnTo>
                    <a:pt x="204" y="33"/>
                  </a:lnTo>
                  <a:lnTo>
                    <a:pt x="199" y="37"/>
                  </a:lnTo>
                  <a:lnTo>
                    <a:pt x="172" y="37"/>
                  </a:lnTo>
                  <a:lnTo>
                    <a:pt x="174" y="32"/>
                  </a:lnTo>
                  <a:lnTo>
                    <a:pt x="176" y="28"/>
                  </a:lnTo>
                  <a:lnTo>
                    <a:pt x="178" y="24"/>
                  </a:lnTo>
                  <a:lnTo>
                    <a:pt x="180" y="21"/>
                  </a:lnTo>
                  <a:lnTo>
                    <a:pt x="187" y="16"/>
                  </a:lnTo>
                  <a:lnTo>
                    <a:pt x="194" y="13"/>
                  </a:lnTo>
                  <a:lnTo>
                    <a:pt x="202" y="11"/>
                  </a:lnTo>
                  <a:lnTo>
                    <a:pt x="210" y="9"/>
                  </a:lnTo>
                  <a:lnTo>
                    <a:pt x="217" y="5"/>
                  </a:lnTo>
                  <a:lnTo>
                    <a:pt x="225" y="0"/>
                  </a:lnTo>
                  <a:lnTo>
                    <a:pt x="199" y="0"/>
                  </a:lnTo>
                  <a:lnTo>
                    <a:pt x="185" y="3"/>
                  </a:lnTo>
                  <a:lnTo>
                    <a:pt x="170" y="7"/>
                  </a:lnTo>
                  <a:lnTo>
                    <a:pt x="157" y="11"/>
                  </a:lnTo>
                  <a:lnTo>
                    <a:pt x="145" y="18"/>
                  </a:lnTo>
                  <a:lnTo>
                    <a:pt x="134" y="25"/>
                  </a:lnTo>
                  <a:lnTo>
                    <a:pt x="123" y="32"/>
                  </a:lnTo>
                  <a:lnTo>
                    <a:pt x="114" y="40"/>
                  </a:lnTo>
                  <a:lnTo>
                    <a:pt x="105" y="49"/>
                  </a:lnTo>
                  <a:lnTo>
                    <a:pt x="100" y="53"/>
                  </a:lnTo>
                  <a:lnTo>
                    <a:pt x="95" y="56"/>
                  </a:lnTo>
                  <a:lnTo>
                    <a:pt x="87" y="59"/>
                  </a:lnTo>
                  <a:lnTo>
                    <a:pt x="80" y="61"/>
                  </a:lnTo>
                  <a:lnTo>
                    <a:pt x="64" y="63"/>
                  </a:lnTo>
                  <a:lnTo>
                    <a:pt x="47" y="64"/>
                  </a:lnTo>
                  <a:lnTo>
                    <a:pt x="32" y="64"/>
                  </a:lnTo>
                  <a:lnTo>
                    <a:pt x="18" y="65"/>
                  </a:lnTo>
                  <a:lnTo>
                    <a:pt x="12" y="67"/>
                  </a:lnTo>
                  <a:lnTo>
                    <a:pt x="7" y="68"/>
                  </a:lnTo>
                  <a:lnTo>
                    <a:pt x="2" y="70"/>
                  </a:lnTo>
                  <a:lnTo>
                    <a:pt x="0" y="74"/>
                  </a:lnTo>
                  <a:lnTo>
                    <a:pt x="39" y="74"/>
                  </a:lnTo>
                  <a:lnTo>
                    <a:pt x="73" y="74"/>
                  </a:lnTo>
                  <a:lnTo>
                    <a:pt x="102" y="74"/>
                  </a:lnTo>
                  <a:lnTo>
                    <a:pt x="126" y="74"/>
                  </a:lnTo>
                </a:path>
              </a:pathLst>
            </a:custGeom>
            <a:solidFill>
              <a:srgbClr val="C0C0C0"/>
            </a:solidFill>
            <a:ln w="9525" cap="flat" cmpd="sng">
              <a:solidFill>
                <a:srgbClr val="FFFF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92" name="Diamond 391"/>
            <p:cNvSpPr/>
            <p:nvPr/>
          </p:nvSpPr>
          <p:spPr bwMode="auto">
            <a:xfrm>
              <a:off x="5509488" y="2521530"/>
              <a:ext cx="75282" cy="74949"/>
            </a:xfrm>
            <a:prstGeom prst="diamond">
              <a:avLst/>
            </a:prstGeom>
            <a:solidFill>
              <a:srgbClr val="FF0000"/>
            </a:solidFill>
            <a:ln/>
            <a:effectLst>
              <a:outerShdw blurRad="57150" dist="19050" dir="5400000" algn="ctr" rotWithShape="0">
                <a:srgbClr val="000000">
                  <a:alpha val="63000"/>
                </a:srgbClr>
              </a:outerShdw>
              <a:softEdge rad="12700"/>
            </a:effectLst>
            <a:scene3d>
              <a:camera prst="orthographicFront"/>
              <a:lightRig rig="threePt" dir="t"/>
            </a:scene3d>
            <a:sp3d extrusionH="101600" prstMaterial="matte">
              <a:bevelT w="165100" prst="coolSlant"/>
              <a:extrusionClr>
                <a:srgbClr val="FFFF00"/>
              </a:extrusionClr>
            </a:sp3d>
            <a:extLst/>
          </p:spPr>
          <p:style>
            <a:lnRef idx="0">
              <a:schemeClr val="accent2"/>
            </a:lnRef>
            <a:fillRef idx="3">
              <a:schemeClr val="accent2"/>
            </a:fillRef>
            <a:effectRef idx="3">
              <a:schemeClr val="accent2"/>
            </a:effectRef>
            <a:fontRef idx="minor">
              <a:schemeClr val="lt1"/>
            </a:fontRef>
          </p:style>
          <p:txBody>
            <a:bodyPr/>
            <a:lstStyle>
              <a:defPPr>
                <a:defRPr lang="en-US"/>
              </a:defPPr>
              <a:lvl1pPr algn="l" rtl="0" eaLnBrk="0" fontAlgn="base" hangingPunct="0">
                <a:spcBef>
                  <a:spcPct val="0"/>
                </a:spcBef>
                <a:spcAft>
                  <a:spcPct val="0"/>
                </a:spcAft>
                <a:defRPr sz="1600" kern="1200">
                  <a:solidFill>
                    <a:schemeClr val="lt1"/>
                  </a:solidFill>
                  <a:latin typeface="+mn-lt"/>
                  <a:ea typeface="+mn-ea"/>
                  <a:cs typeface="+mn-cs"/>
                </a:defRPr>
              </a:lvl1pPr>
              <a:lvl2pPr marL="457200" algn="l" rtl="0" eaLnBrk="0" fontAlgn="base" hangingPunct="0">
                <a:spcBef>
                  <a:spcPct val="0"/>
                </a:spcBef>
                <a:spcAft>
                  <a:spcPct val="0"/>
                </a:spcAft>
                <a:defRPr sz="1600" kern="1200">
                  <a:solidFill>
                    <a:schemeClr val="lt1"/>
                  </a:solidFill>
                  <a:latin typeface="+mn-lt"/>
                  <a:ea typeface="+mn-ea"/>
                  <a:cs typeface="+mn-cs"/>
                </a:defRPr>
              </a:lvl2pPr>
              <a:lvl3pPr marL="914400" algn="l" rtl="0" eaLnBrk="0" fontAlgn="base" hangingPunct="0">
                <a:spcBef>
                  <a:spcPct val="0"/>
                </a:spcBef>
                <a:spcAft>
                  <a:spcPct val="0"/>
                </a:spcAft>
                <a:defRPr sz="1600" kern="1200">
                  <a:solidFill>
                    <a:schemeClr val="lt1"/>
                  </a:solidFill>
                  <a:latin typeface="+mn-lt"/>
                  <a:ea typeface="+mn-ea"/>
                  <a:cs typeface="+mn-cs"/>
                </a:defRPr>
              </a:lvl3pPr>
              <a:lvl4pPr marL="1371600" algn="l" rtl="0" eaLnBrk="0" fontAlgn="base" hangingPunct="0">
                <a:spcBef>
                  <a:spcPct val="0"/>
                </a:spcBef>
                <a:spcAft>
                  <a:spcPct val="0"/>
                </a:spcAft>
                <a:defRPr sz="1600" kern="1200">
                  <a:solidFill>
                    <a:schemeClr val="lt1"/>
                  </a:solidFill>
                  <a:latin typeface="+mn-lt"/>
                  <a:ea typeface="+mn-ea"/>
                  <a:cs typeface="+mn-cs"/>
                </a:defRPr>
              </a:lvl4pPr>
              <a:lvl5pPr marL="1828800" algn="l" rtl="0" eaLnBrk="0" fontAlgn="base" hangingPunct="0">
                <a:spcBef>
                  <a:spcPct val="0"/>
                </a:spcBef>
                <a:spcAft>
                  <a:spcPct val="0"/>
                </a:spcAft>
                <a:defRPr sz="1600" kern="1200">
                  <a:solidFill>
                    <a:schemeClr val="lt1"/>
                  </a:solidFill>
                  <a:latin typeface="+mn-lt"/>
                  <a:ea typeface="+mn-ea"/>
                  <a:cs typeface="+mn-cs"/>
                </a:defRPr>
              </a:lvl5pPr>
              <a:lvl6pPr marL="2286000" algn="l" defTabSz="914400" rtl="0" eaLnBrk="1" latinLnBrk="0" hangingPunct="1">
                <a:defRPr sz="1600" kern="1200">
                  <a:solidFill>
                    <a:schemeClr val="lt1"/>
                  </a:solidFill>
                  <a:latin typeface="+mn-lt"/>
                  <a:ea typeface="+mn-ea"/>
                  <a:cs typeface="+mn-cs"/>
                </a:defRPr>
              </a:lvl6pPr>
              <a:lvl7pPr marL="2743200" algn="l" defTabSz="914400" rtl="0" eaLnBrk="1" latinLnBrk="0" hangingPunct="1">
                <a:defRPr sz="1600" kern="1200">
                  <a:solidFill>
                    <a:schemeClr val="lt1"/>
                  </a:solidFill>
                  <a:latin typeface="+mn-lt"/>
                  <a:ea typeface="+mn-ea"/>
                  <a:cs typeface="+mn-cs"/>
                </a:defRPr>
              </a:lvl7pPr>
              <a:lvl8pPr marL="3200400" algn="l" defTabSz="914400" rtl="0" eaLnBrk="1" latinLnBrk="0" hangingPunct="1">
                <a:defRPr sz="1600" kern="1200">
                  <a:solidFill>
                    <a:schemeClr val="lt1"/>
                  </a:solidFill>
                  <a:latin typeface="+mn-lt"/>
                  <a:ea typeface="+mn-ea"/>
                  <a:cs typeface="+mn-cs"/>
                </a:defRPr>
              </a:lvl8pPr>
              <a:lvl9pPr marL="3657600" algn="l" defTabSz="914400" rtl="0" eaLnBrk="1" latinLnBrk="0" hangingPunct="1">
                <a:defRPr sz="1600" kern="1200">
                  <a:solidFill>
                    <a:schemeClr val="lt1"/>
                  </a:solidFill>
                  <a:latin typeface="+mn-lt"/>
                  <a:ea typeface="+mn-ea"/>
                  <a:cs typeface="+mn-cs"/>
                </a:defRPr>
              </a:lvl9pPr>
            </a:lstStyle>
            <a:p>
              <a:pPr eaLnBrk="1" hangingPunct="1">
                <a:defRPr/>
              </a:pPr>
              <a:endParaRPr lang="en-GB">
                <a:solidFill>
                  <a:schemeClr val="tx1"/>
                </a:solidFill>
              </a:endParaRPr>
            </a:p>
          </p:txBody>
        </p:sp>
        <p:cxnSp>
          <p:nvCxnSpPr>
            <p:cNvPr id="393" name="Curved Connector 392"/>
            <p:cNvCxnSpPr>
              <a:cxnSpLocks noChangeShapeType="1"/>
            </p:cNvCxnSpPr>
            <p:nvPr/>
          </p:nvCxnSpPr>
          <p:spPr bwMode="auto">
            <a:xfrm rot="16200000" flipH="1">
              <a:off x="3086058" y="3067340"/>
              <a:ext cx="987425" cy="933450"/>
            </a:xfrm>
            <a:prstGeom prst="curvedConnector3">
              <a:avLst>
                <a:gd name="adj1" fmla="val -2318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cxnSp>
        <p:sp>
          <p:nvSpPr>
            <p:cNvPr id="394" name="Freeform 393"/>
            <p:cNvSpPr>
              <a:spLocks/>
            </p:cNvSpPr>
            <p:nvPr/>
          </p:nvSpPr>
          <p:spPr bwMode="auto">
            <a:xfrm>
              <a:off x="3114633" y="2106903"/>
              <a:ext cx="2697162" cy="1209675"/>
            </a:xfrm>
            <a:custGeom>
              <a:avLst/>
              <a:gdLst>
                <a:gd name="T0" fmla="*/ 2696526 w 2697480"/>
                <a:gd name="T1" fmla="*/ 333276 h 1209664"/>
                <a:gd name="T2" fmla="*/ 2156390 w 2697480"/>
                <a:gd name="T3" fmla="*/ 42321 h 1209664"/>
                <a:gd name="T4" fmla="*/ 1292173 w 2697480"/>
                <a:gd name="T5" fmla="*/ 1143787 h 1209664"/>
                <a:gd name="T6" fmla="*/ 0 w 2697480"/>
                <a:gd name="T7" fmla="*/ 989999 h 120966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97480" h="1209664">
                  <a:moveTo>
                    <a:pt x="2697480" y="333267"/>
                  </a:moveTo>
                  <a:cubicBezTo>
                    <a:pt x="2544387" y="120253"/>
                    <a:pt x="2391294" y="-92761"/>
                    <a:pt x="2157152" y="42321"/>
                  </a:cubicBezTo>
                  <a:cubicBezTo>
                    <a:pt x="1923010" y="177403"/>
                    <a:pt x="1652154" y="985815"/>
                    <a:pt x="1292629" y="1143757"/>
                  </a:cubicBezTo>
                  <a:cubicBezTo>
                    <a:pt x="933104" y="1301699"/>
                    <a:pt x="466552" y="1145835"/>
                    <a:pt x="0" y="989972"/>
                  </a:cubicBezTo>
                </a:path>
              </a:pathLst>
            </a:custGeom>
            <a:noFill/>
            <a:ln w="222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95" name="Freeform 394"/>
            <p:cNvSpPr>
              <a:spLocks/>
            </p:cNvSpPr>
            <p:nvPr/>
          </p:nvSpPr>
          <p:spPr bwMode="auto">
            <a:xfrm>
              <a:off x="5819734" y="2445040"/>
              <a:ext cx="2249487" cy="1585912"/>
            </a:xfrm>
            <a:custGeom>
              <a:avLst/>
              <a:gdLst>
                <a:gd name="T0" fmla="*/ 0 w 2236124"/>
                <a:gd name="T1" fmla="*/ 0 h 1583575"/>
                <a:gd name="T2" fmla="*/ 740652 w 2236124"/>
                <a:gd name="T3" fmla="*/ 1258834 h 1583575"/>
                <a:gd name="T4" fmla="*/ 1838856 w 2236124"/>
                <a:gd name="T5" fmla="*/ 1283926 h 1583575"/>
                <a:gd name="T6" fmla="*/ 2290057 w 2236124"/>
                <a:gd name="T7" fmla="*/ 1593408 h 15835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36124" h="1583575">
                  <a:moveTo>
                    <a:pt x="0" y="0"/>
                  </a:moveTo>
                  <a:cubicBezTo>
                    <a:pt x="211975" y="519199"/>
                    <a:pt x="423950" y="1038399"/>
                    <a:pt x="723208" y="1251066"/>
                  </a:cubicBezTo>
                  <a:cubicBezTo>
                    <a:pt x="1022466" y="1463733"/>
                    <a:pt x="1543396" y="1220586"/>
                    <a:pt x="1795549" y="1276004"/>
                  </a:cubicBezTo>
                  <a:cubicBezTo>
                    <a:pt x="2047702" y="1331422"/>
                    <a:pt x="2141913" y="1457498"/>
                    <a:pt x="2236124" y="1583575"/>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96" name="Freeform 395"/>
            <p:cNvSpPr>
              <a:spLocks/>
            </p:cNvSpPr>
            <p:nvPr/>
          </p:nvSpPr>
          <p:spPr bwMode="auto">
            <a:xfrm>
              <a:off x="3040021" y="2448215"/>
              <a:ext cx="61913" cy="647700"/>
            </a:xfrm>
            <a:custGeom>
              <a:avLst/>
              <a:gdLst>
                <a:gd name="T0" fmla="*/ 0 w 62345"/>
                <a:gd name="T1" fmla="*/ 0 h 648393"/>
                <a:gd name="T2" fmla="*/ 61058 w 62345"/>
                <a:gd name="T3" fmla="*/ 646316 h 648393"/>
                <a:gd name="T4" fmla="*/ 0 60000 65536"/>
                <a:gd name="T5" fmla="*/ 0 60000 65536"/>
              </a:gdLst>
              <a:ahLst/>
              <a:cxnLst>
                <a:cxn ang="T4">
                  <a:pos x="T0" y="T1"/>
                </a:cxn>
                <a:cxn ang="T5">
                  <a:pos x="T2" y="T3"/>
                </a:cxn>
              </a:cxnLst>
              <a:rect l="0" t="0" r="r" b="b"/>
              <a:pathLst>
                <a:path w="62345" h="648393">
                  <a:moveTo>
                    <a:pt x="0" y="0"/>
                  </a:moveTo>
                  <a:lnTo>
                    <a:pt x="62345" y="648393"/>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97" name="Freeform 396"/>
            <p:cNvSpPr>
              <a:spLocks/>
            </p:cNvSpPr>
            <p:nvPr/>
          </p:nvSpPr>
          <p:spPr bwMode="auto">
            <a:xfrm>
              <a:off x="2836821" y="2322803"/>
              <a:ext cx="244475" cy="777875"/>
            </a:xfrm>
            <a:custGeom>
              <a:avLst/>
              <a:gdLst>
                <a:gd name="T0" fmla="*/ 213902 w 245379"/>
                <a:gd name="T1" fmla="*/ 0 h 777240"/>
                <a:gd name="T2" fmla="*/ 150 w 245379"/>
                <a:gd name="T3" fmla="*/ 370824 h 777240"/>
                <a:gd name="T4" fmla="*/ 242677 w 245379"/>
                <a:gd name="T5" fmla="*/ 779147 h 777240"/>
                <a:gd name="T6" fmla="*/ 0 60000 65536"/>
                <a:gd name="T7" fmla="*/ 0 60000 65536"/>
                <a:gd name="T8" fmla="*/ 0 60000 65536"/>
              </a:gdLst>
              <a:ahLst/>
              <a:cxnLst>
                <a:cxn ang="T6">
                  <a:pos x="T0" y="T1"/>
                </a:cxn>
                <a:cxn ang="T7">
                  <a:pos x="T2" y="T3"/>
                </a:cxn>
                <a:cxn ang="T8">
                  <a:pos x="T4" y="T5"/>
                </a:cxn>
              </a:cxnLst>
              <a:rect l="0" t="0" r="r" b="b"/>
              <a:pathLst>
                <a:path w="245379" h="777240">
                  <a:moveTo>
                    <a:pt x="216284" y="0"/>
                  </a:moveTo>
                  <a:cubicBezTo>
                    <a:pt x="105794" y="120188"/>
                    <a:pt x="-4696" y="240377"/>
                    <a:pt x="153" y="369917"/>
                  </a:cubicBezTo>
                  <a:cubicBezTo>
                    <a:pt x="5002" y="499457"/>
                    <a:pt x="125190" y="638348"/>
                    <a:pt x="245379" y="77724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98" name="Freeform 397"/>
            <p:cNvSpPr>
              <a:spLocks/>
            </p:cNvSpPr>
            <p:nvPr/>
          </p:nvSpPr>
          <p:spPr bwMode="auto">
            <a:xfrm>
              <a:off x="3119396" y="2394241"/>
              <a:ext cx="136525" cy="701675"/>
            </a:xfrm>
            <a:custGeom>
              <a:avLst/>
              <a:gdLst>
                <a:gd name="T0" fmla="*/ 135264 w 137160"/>
                <a:gd name="T1" fmla="*/ 0 h 702425"/>
                <a:gd name="T2" fmla="*/ 0 w 137160"/>
                <a:gd name="T3" fmla="*/ 700178 h 702425"/>
                <a:gd name="T4" fmla="*/ 0 60000 65536"/>
                <a:gd name="T5" fmla="*/ 0 60000 65536"/>
              </a:gdLst>
              <a:ahLst/>
              <a:cxnLst>
                <a:cxn ang="T4">
                  <a:pos x="T0" y="T1"/>
                </a:cxn>
                <a:cxn ang="T5">
                  <a:pos x="T2" y="T3"/>
                </a:cxn>
              </a:cxnLst>
              <a:rect l="0" t="0" r="r" b="b"/>
              <a:pathLst>
                <a:path w="137160" h="702425">
                  <a:moveTo>
                    <a:pt x="137160" y="0"/>
                  </a:moveTo>
                  <a:lnTo>
                    <a:pt x="0" y="702425"/>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399" name="Freeform 398"/>
            <p:cNvSpPr>
              <a:spLocks/>
            </p:cNvSpPr>
            <p:nvPr/>
          </p:nvSpPr>
          <p:spPr bwMode="auto">
            <a:xfrm>
              <a:off x="3106696" y="2987966"/>
              <a:ext cx="341313" cy="104775"/>
            </a:xfrm>
            <a:custGeom>
              <a:avLst/>
              <a:gdLst>
                <a:gd name="T0" fmla="*/ 342297 w 340822"/>
                <a:gd name="T1" fmla="*/ 0 h 103909"/>
                <a:gd name="T2" fmla="*/ 0 w 340822"/>
                <a:gd name="T3" fmla="*/ 106528 h 103909"/>
                <a:gd name="T4" fmla="*/ 0 60000 65536"/>
                <a:gd name="T5" fmla="*/ 0 60000 65536"/>
              </a:gdLst>
              <a:ahLst/>
              <a:cxnLst>
                <a:cxn ang="T4">
                  <a:pos x="T0" y="T1"/>
                </a:cxn>
                <a:cxn ang="T5">
                  <a:pos x="T2" y="T3"/>
                </a:cxn>
              </a:cxnLst>
              <a:rect l="0" t="0" r="r" b="b"/>
              <a:pathLst>
                <a:path w="340822" h="103909">
                  <a:moveTo>
                    <a:pt x="340822" y="0"/>
                  </a:moveTo>
                  <a:lnTo>
                    <a:pt x="0" y="103909"/>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00" name="Freeform 399"/>
            <p:cNvSpPr>
              <a:spLocks/>
            </p:cNvSpPr>
            <p:nvPr/>
          </p:nvSpPr>
          <p:spPr bwMode="auto">
            <a:xfrm>
              <a:off x="3114633" y="2867316"/>
              <a:ext cx="469900" cy="225425"/>
            </a:xfrm>
            <a:custGeom>
              <a:avLst/>
              <a:gdLst>
                <a:gd name="T0" fmla="*/ 470362 w 469669"/>
                <a:gd name="T1" fmla="*/ 0 h 224444"/>
                <a:gd name="T2" fmla="*/ 0 w 469669"/>
                <a:gd name="T3" fmla="*/ 227400 h 224444"/>
                <a:gd name="T4" fmla="*/ 0 60000 65536"/>
                <a:gd name="T5" fmla="*/ 0 60000 65536"/>
              </a:gdLst>
              <a:ahLst/>
              <a:cxnLst>
                <a:cxn ang="T4">
                  <a:pos x="T0" y="T1"/>
                </a:cxn>
                <a:cxn ang="T5">
                  <a:pos x="T2" y="T3"/>
                </a:cxn>
              </a:cxnLst>
              <a:rect l="0" t="0" r="r" b="b"/>
              <a:pathLst>
                <a:path w="469669" h="224444">
                  <a:moveTo>
                    <a:pt x="469669" y="0"/>
                  </a:moveTo>
                  <a:lnTo>
                    <a:pt x="0" y="224444"/>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01" name="Freeform 400"/>
            <p:cNvSpPr>
              <a:spLocks/>
            </p:cNvSpPr>
            <p:nvPr/>
          </p:nvSpPr>
          <p:spPr bwMode="auto">
            <a:xfrm>
              <a:off x="3114633" y="2787941"/>
              <a:ext cx="569912" cy="312737"/>
            </a:xfrm>
            <a:custGeom>
              <a:avLst/>
              <a:gdLst>
                <a:gd name="T0" fmla="*/ 570895 w 569421"/>
                <a:gd name="T1" fmla="*/ 0 h 311727"/>
                <a:gd name="T2" fmla="*/ 237525 w 569421"/>
                <a:gd name="T3" fmla="*/ 54560 h 311727"/>
                <a:gd name="T4" fmla="*/ 0 w 569421"/>
                <a:gd name="T5" fmla="*/ 314767 h 311727"/>
                <a:gd name="T6" fmla="*/ 0 60000 65536"/>
                <a:gd name="T7" fmla="*/ 0 60000 65536"/>
                <a:gd name="T8" fmla="*/ 0 60000 65536"/>
              </a:gdLst>
              <a:ahLst/>
              <a:cxnLst>
                <a:cxn ang="T6">
                  <a:pos x="T0" y="T1"/>
                </a:cxn>
                <a:cxn ang="T7">
                  <a:pos x="T2" y="T3"/>
                </a:cxn>
                <a:cxn ang="T8">
                  <a:pos x="T4" y="T5"/>
                </a:cxn>
              </a:cxnLst>
              <a:rect l="0" t="0" r="r" b="b"/>
              <a:pathLst>
                <a:path w="569421" h="311727">
                  <a:moveTo>
                    <a:pt x="569421" y="0"/>
                  </a:moveTo>
                  <a:cubicBezTo>
                    <a:pt x="450618" y="1039"/>
                    <a:pt x="331815" y="2079"/>
                    <a:pt x="236912" y="54033"/>
                  </a:cubicBezTo>
                  <a:cubicBezTo>
                    <a:pt x="142009" y="105987"/>
                    <a:pt x="71004" y="208857"/>
                    <a:pt x="0" y="311727"/>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02" name="Freeform 401"/>
            <p:cNvSpPr>
              <a:spLocks/>
            </p:cNvSpPr>
            <p:nvPr/>
          </p:nvSpPr>
          <p:spPr bwMode="auto">
            <a:xfrm>
              <a:off x="5829259" y="2414878"/>
              <a:ext cx="53975" cy="9525"/>
            </a:xfrm>
            <a:custGeom>
              <a:avLst/>
              <a:gdLst>
                <a:gd name="T0" fmla="*/ 53859 w 54033"/>
                <a:gd name="T1" fmla="*/ 0 h 10391"/>
                <a:gd name="T2" fmla="*/ 0 w 54033"/>
                <a:gd name="T3" fmla="*/ 8003 h 10391"/>
                <a:gd name="T4" fmla="*/ 0 60000 65536"/>
                <a:gd name="T5" fmla="*/ 0 60000 65536"/>
              </a:gdLst>
              <a:ahLst/>
              <a:cxnLst>
                <a:cxn ang="T4">
                  <a:pos x="T0" y="T1"/>
                </a:cxn>
                <a:cxn ang="T5">
                  <a:pos x="T2" y="T3"/>
                </a:cxn>
              </a:cxnLst>
              <a:rect l="0" t="0" r="r" b="b"/>
              <a:pathLst>
                <a:path w="54033" h="10391">
                  <a:moveTo>
                    <a:pt x="54033" y="0"/>
                  </a:moveTo>
                  <a:cubicBezTo>
                    <a:pt x="31519" y="3810"/>
                    <a:pt x="9006" y="7620"/>
                    <a:pt x="0" y="10391"/>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03" name="Freeform 402"/>
            <p:cNvSpPr>
              <a:spLocks/>
            </p:cNvSpPr>
            <p:nvPr/>
          </p:nvSpPr>
          <p:spPr bwMode="auto">
            <a:xfrm>
              <a:off x="5826084" y="2437103"/>
              <a:ext cx="96837" cy="47625"/>
            </a:xfrm>
            <a:custGeom>
              <a:avLst/>
              <a:gdLst>
                <a:gd name="T0" fmla="*/ 99367 w 95596"/>
                <a:gd name="T1" fmla="*/ 47279 h 47799"/>
                <a:gd name="T2" fmla="*/ 0 w 95596"/>
                <a:gd name="T3" fmla="*/ 0 h 47799"/>
                <a:gd name="T4" fmla="*/ 0 60000 65536"/>
                <a:gd name="T5" fmla="*/ 0 60000 65536"/>
              </a:gdLst>
              <a:ahLst/>
              <a:cxnLst>
                <a:cxn ang="T4">
                  <a:pos x="T0" y="T1"/>
                </a:cxn>
                <a:cxn ang="T5">
                  <a:pos x="T2" y="T3"/>
                </a:cxn>
              </a:cxnLst>
              <a:rect l="0" t="0" r="r" b="b"/>
              <a:pathLst>
                <a:path w="95596" h="47799">
                  <a:moveTo>
                    <a:pt x="95596" y="47799"/>
                  </a:moveTo>
                  <a:lnTo>
                    <a:pt x="0" y="0"/>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04" name="Diamond 403"/>
            <p:cNvSpPr/>
            <p:nvPr/>
          </p:nvSpPr>
          <p:spPr bwMode="auto">
            <a:xfrm>
              <a:off x="5904655" y="2465371"/>
              <a:ext cx="45922" cy="45719"/>
            </a:xfrm>
            <a:prstGeom prst="diamond">
              <a:avLst/>
            </a:prstGeom>
            <a:solidFill>
              <a:srgbClr val="FF0000"/>
            </a:solidFill>
            <a:ln/>
            <a:effectLst>
              <a:outerShdw blurRad="57150" dist="19050" dir="5400000" algn="ctr" rotWithShape="0">
                <a:srgbClr val="000000">
                  <a:alpha val="63000"/>
                </a:srgbClr>
              </a:outerShdw>
              <a:softEdge rad="12700"/>
            </a:effectLst>
            <a:scene3d>
              <a:camera prst="orthographicFront"/>
              <a:lightRig rig="threePt" dir="t"/>
            </a:scene3d>
            <a:sp3d extrusionH="101600" prstMaterial="matte">
              <a:bevelT w="165100" prst="coolSlant"/>
              <a:extrusionClr>
                <a:srgbClr val="FFFF00"/>
              </a:extrusionClr>
            </a:sp3d>
            <a:extLst/>
          </p:spPr>
          <p:style>
            <a:lnRef idx="0">
              <a:schemeClr val="accent2"/>
            </a:lnRef>
            <a:fillRef idx="3">
              <a:schemeClr val="accent2"/>
            </a:fillRef>
            <a:effectRef idx="3">
              <a:schemeClr val="accent2"/>
            </a:effectRef>
            <a:fontRef idx="minor">
              <a:schemeClr val="lt1"/>
            </a:fontRef>
          </p:style>
          <p:txBody>
            <a:bodyPr/>
            <a:lstStyle>
              <a:defPPr>
                <a:defRPr lang="en-US"/>
              </a:defPPr>
              <a:lvl1pPr algn="l" rtl="0" eaLnBrk="0" fontAlgn="base" hangingPunct="0">
                <a:spcBef>
                  <a:spcPct val="0"/>
                </a:spcBef>
                <a:spcAft>
                  <a:spcPct val="0"/>
                </a:spcAft>
                <a:defRPr sz="1600" kern="1200">
                  <a:solidFill>
                    <a:schemeClr val="lt1"/>
                  </a:solidFill>
                  <a:latin typeface="+mn-lt"/>
                  <a:ea typeface="+mn-ea"/>
                  <a:cs typeface="+mn-cs"/>
                </a:defRPr>
              </a:lvl1pPr>
              <a:lvl2pPr marL="457200" algn="l" rtl="0" eaLnBrk="0" fontAlgn="base" hangingPunct="0">
                <a:spcBef>
                  <a:spcPct val="0"/>
                </a:spcBef>
                <a:spcAft>
                  <a:spcPct val="0"/>
                </a:spcAft>
                <a:defRPr sz="1600" kern="1200">
                  <a:solidFill>
                    <a:schemeClr val="lt1"/>
                  </a:solidFill>
                  <a:latin typeface="+mn-lt"/>
                  <a:ea typeface="+mn-ea"/>
                  <a:cs typeface="+mn-cs"/>
                </a:defRPr>
              </a:lvl2pPr>
              <a:lvl3pPr marL="914400" algn="l" rtl="0" eaLnBrk="0" fontAlgn="base" hangingPunct="0">
                <a:spcBef>
                  <a:spcPct val="0"/>
                </a:spcBef>
                <a:spcAft>
                  <a:spcPct val="0"/>
                </a:spcAft>
                <a:defRPr sz="1600" kern="1200">
                  <a:solidFill>
                    <a:schemeClr val="lt1"/>
                  </a:solidFill>
                  <a:latin typeface="+mn-lt"/>
                  <a:ea typeface="+mn-ea"/>
                  <a:cs typeface="+mn-cs"/>
                </a:defRPr>
              </a:lvl3pPr>
              <a:lvl4pPr marL="1371600" algn="l" rtl="0" eaLnBrk="0" fontAlgn="base" hangingPunct="0">
                <a:spcBef>
                  <a:spcPct val="0"/>
                </a:spcBef>
                <a:spcAft>
                  <a:spcPct val="0"/>
                </a:spcAft>
                <a:defRPr sz="1600" kern="1200">
                  <a:solidFill>
                    <a:schemeClr val="lt1"/>
                  </a:solidFill>
                  <a:latin typeface="+mn-lt"/>
                  <a:ea typeface="+mn-ea"/>
                  <a:cs typeface="+mn-cs"/>
                </a:defRPr>
              </a:lvl4pPr>
              <a:lvl5pPr marL="1828800" algn="l" rtl="0" eaLnBrk="0" fontAlgn="base" hangingPunct="0">
                <a:spcBef>
                  <a:spcPct val="0"/>
                </a:spcBef>
                <a:spcAft>
                  <a:spcPct val="0"/>
                </a:spcAft>
                <a:defRPr sz="1600" kern="1200">
                  <a:solidFill>
                    <a:schemeClr val="lt1"/>
                  </a:solidFill>
                  <a:latin typeface="+mn-lt"/>
                  <a:ea typeface="+mn-ea"/>
                  <a:cs typeface="+mn-cs"/>
                </a:defRPr>
              </a:lvl5pPr>
              <a:lvl6pPr marL="2286000" algn="l" defTabSz="914400" rtl="0" eaLnBrk="1" latinLnBrk="0" hangingPunct="1">
                <a:defRPr sz="1600" kern="1200">
                  <a:solidFill>
                    <a:schemeClr val="lt1"/>
                  </a:solidFill>
                  <a:latin typeface="+mn-lt"/>
                  <a:ea typeface="+mn-ea"/>
                  <a:cs typeface="+mn-cs"/>
                </a:defRPr>
              </a:lvl6pPr>
              <a:lvl7pPr marL="2743200" algn="l" defTabSz="914400" rtl="0" eaLnBrk="1" latinLnBrk="0" hangingPunct="1">
                <a:defRPr sz="1600" kern="1200">
                  <a:solidFill>
                    <a:schemeClr val="lt1"/>
                  </a:solidFill>
                  <a:latin typeface="+mn-lt"/>
                  <a:ea typeface="+mn-ea"/>
                  <a:cs typeface="+mn-cs"/>
                </a:defRPr>
              </a:lvl7pPr>
              <a:lvl8pPr marL="3200400" algn="l" defTabSz="914400" rtl="0" eaLnBrk="1" latinLnBrk="0" hangingPunct="1">
                <a:defRPr sz="1600" kern="1200">
                  <a:solidFill>
                    <a:schemeClr val="lt1"/>
                  </a:solidFill>
                  <a:latin typeface="+mn-lt"/>
                  <a:ea typeface="+mn-ea"/>
                  <a:cs typeface="+mn-cs"/>
                </a:defRPr>
              </a:lvl8pPr>
              <a:lvl9pPr marL="3657600" algn="l" defTabSz="914400" rtl="0" eaLnBrk="1" latinLnBrk="0" hangingPunct="1">
                <a:defRPr sz="1600" kern="1200">
                  <a:solidFill>
                    <a:schemeClr val="lt1"/>
                  </a:solidFill>
                  <a:latin typeface="+mn-lt"/>
                  <a:ea typeface="+mn-ea"/>
                  <a:cs typeface="+mn-cs"/>
                </a:defRPr>
              </a:lvl9pPr>
            </a:lstStyle>
            <a:p>
              <a:pPr eaLnBrk="1" hangingPunct="1">
                <a:defRPr/>
              </a:pPr>
              <a:endParaRPr lang="en-GB">
                <a:solidFill>
                  <a:schemeClr val="tx1"/>
                </a:solidFill>
              </a:endParaRPr>
            </a:p>
          </p:txBody>
        </p:sp>
        <p:sp>
          <p:nvSpPr>
            <p:cNvPr id="405" name="Diamond 404"/>
            <p:cNvSpPr/>
            <p:nvPr/>
          </p:nvSpPr>
          <p:spPr bwMode="auto">
            <a:xfrm>
              <a:off x="5871687" y="2400090"/>
              <a:ext cx="45922" cy="45719"/>
            </a:xfrm>
            <a:prstGeom prst="diamond">
              <a:avLst/>
            </a:prstGeom>
            <a:solidFill>
              <a:srgbClr val="FF0000"/>
            </a:solidFill>
            <a:ln/>
            <a:effectLst>
              <a:outerShdw blurRad="57150" dist="19050" dir="5400000" algn="ctr" rotWithShape="0">
                <a:srgbClr val="000000">
                  <a:alpha val="63000"/>
                </a:srgbClr>
              </a:outerShdw>
              <a:softEdge rad="12700"/>
            </a:effectLst>
            <a:scene3d>
              <a:camera prst="orthographicFront"/>
              <a:lightRig rig="threePt" dir="t"/>
            </a:scene3d>
            <a:sp3d extrusionH="101600" prstMaterial="matte">
              <a:bevelT w="165100" prst="coolSlant"/>
              <a:extrusionClr>
                <a:srgbClr val="FFFF00"/>
              </a:extrusionClr>
            </a:sp3d>
            <a:extLst/>
          </p:spPr>
          <p:style>
            <a:lnRef idx="0">
              <a:schemeClr val="accent2"/>
            </a:lnRef>
            <a:fillRef idx="3">
              <a:schemeClr val="accent2"/>
            </a:fillRef>
            <a:effectRef idx="3">
              <a:schemeClr val="accent2"/>
            </a:effectRef>
            <a:fontRef idx="minor">
              <a:schemeClr val="lt1"/>
            </a:fontRef>
          </p:style>
          <p:txBody>
            <a:bodyPr/>
            <a:lstStyle>
              <a:defPPr>
                <a:defRPr lang="en-US"/>
              </a:defPPr>
              <a:lvl1pPr algn="l" rtl="0" eaLnBrk="0" fontAlgn="base" hangingPunct="0">
                <a:spcBef>
                  <a:spcPct val="0"/>
                </a:spcBef>
                <a:spcAft>
                  <a:spcPct val="0"/>
                </a:spcAft>
                <a:defRPr sz="1600" kern="1200">
                  <a:solidFill>
                    <a:schemeClr val="lt1"/>
                  </a:solidFill>
                  <a:latin typeface="+mn-lt"/>
                  <a:ea typeface="+mn-ea"/>
                  <a:cs typeface="+mn-cs"/>
                </a:defRPr>
              </a:lvl1pPr>
              <a:lvl2pPr marL="457200" algn="l" rtl="0" eaLnBrk="0" fontAlgn="base" hangingPunct="0">
                <a:spcBef>
                  <a:spcPct val="0"/>
                </a:spcBef>
                <a:spcAft>
                  <a:spcPct val="0"/>
                </a:spcAft>
                <a:defRPr sz="1600" kern="1200">
                  <a:solidFill>
                    <a:schemeClr val="lt1"/>
                  </a:solidFill>
                  <a:latin typeface="+mn-lt"/>
                  <a:ea typeface="+mn-ea"/>
                  <a:cs typeface="+mn-cs"/>
                </a:defRPr>
              </a:lvl2pPr>
              <a:lvl3pPr marL="914400" algn="l" rtl="0" eaLnBrk="0" fontAlgn="base" hangingPunct="0">
                <a:spcBef>
                  <a:spcPct val="0"/>
                </a:spcBef>
                <a:spcAft>
                  <a:spcPct val="0"/>
                </a:spcAft>
                <a:defRPr sz="1600" kern="1200">
                  <a:solidFill>
                    <a:schemeClr val="lt1"/>
                  </a:solidFill>
                  <a:latin typeface="+mn-lt"/>
                  <a:ea typeface="+mn-ea"/>
                  <a:cs typeface="+mn-cs"/>
                </a:defRPr>
              </a:lvl3pPr>
              <a:lvl4pPr marL="1371600" algn="l" rtl="0" eaLnBrk="0" fontAlgn="base" hangingPunct="0">
                <a:spcBef>
                  <a:spcPct val="0"/>
                </a:spcBef>
                <a:spcAft>
                  <a:spcPct val="0"/>
                </a:spcAft>
                <a:defRPr sz="1600" kern="1200">
                  <a:solidFill>
                    <a:schemeClr val="lt1"/>
                  </a:solidFill>
                  <a:latin typeface="+mn-lt"/>
                  <a:ea typeface="+mn-ea"/>
                  <a:cs typeface="+mn-cs"/>
                </a:defRPr>
              </a:lvl4pPr>
              <a:lvl5pPr marL="1828800" algn="l" rtl="0" eaLnBrk="0" fontAlgn="base" hangingPunct="0">
                <a:spcBef>
                  <a:spcPct val="0"/>
                </a:spcBef>
                <a:spcAft>
                  <a:spcPct val="0"/>
                </a:spcAft>
                <a:defRPr sz="1600" kern="1200">
                  <a:solidFill>
                    <a:schemeClr val="lt1"/>
                  </a:solidFill>
                  <a:latin typeface="+mn-lt"/>
                  <a:ea typeface="+mn-ea"/>
                  <a:cs typeface="+mn-cs"/>
                </a:defRPr>
              </a:lvl5pPr>
              <a:lvl6pPr marL="2286000" algn="l" defTabSz="914400" rtl="0" eaLnBrk="1" latinLnBrk="0" hangingPunct="1">
                <a:defRPr sz="1600" kern="1200">
                  <a:solidFill>
                    <a:schemeClr val="lt1"/>
                  </a:solidFill>
                  <a:latin typeface="+mn-lt"/>
                  <a:ea typeface="+mn-ea"/>
                  <a:cs typeface="+mn-cs"/>
                </a:defRPr>
              </a:lvl6pPr>
              <a:lvl7pPr marL="2743200" algn="l" defTabSz="914400" rtl="0" eaLnBrk="1" latinLnBrk="0" hangingPunct="1">
                <a:defRPr sz="1600" kern="1200">
                  <a:solidFill>
                    <a:schemeClr val="lt1"/>
                  </a:solidFill>
                  <a:latin typeface="+mn-lt"/>
                  <a:ea typeface="+mn-ea"/>
                  <a:cs typeface="+mn-cs"/>
                </a:defRPr>
              </a:lvl7pPr>
              <a:lvl8pPr marL="3200400" algn="l" defTabSz="914400" rtl="0" eaLnBrk="1" latinLnBrk="0" hangingPunct="1">
                <a:defRPr sz="1600" kern="1200">
                  <a:solidFill>
                    <a:schemeClr val="lt1"/>
                  </a:solidFill>
                  <a:latin typeface="+mn-lt"/>
                  <a:ea typeface="+mn-ea"/>
                  <a:cs typeface="+mn-cs"/>
                </a:defRPr>
              </a:lvl8pPr>
              <a:lvl9pPr marL="3657600" algn="l" defTabSz="914400" rtl="0" eaLnBrk="1" latinLnBrk="0" hangingPunct="1">
                <a:defRPr sz="1600" kern="1200">
                  <a:solidFill>
                    <a:schemeClr val="lt1"/>
                  </a:solidFill>
                  <a:latin typeface="+mn-lt"/>
                  <a:ea typeface="+mn-ea"/>
                  <a:cs typeface="+mn-cs"/>
                </a:defRPr>
              </a:lvl9pPr>
            </a:lstStyle>
            <a:p>
              <a:pPr eaLnBrk="1" hangingPunct="1">
                <a:defRPr/>
              </a:pPr>
              <a:endParaRPr lang="en-GB">
                <a:solidFill>
                  <a:schemeClr val="tx1"/>
                </a:solidFill>
              </a:endParaRPr>
            </a:p>
          </p:txBody>
        </p:sp>
        <p:sp>
          <p:nvSpPr>
            <p:cNvPr id="406" name="Diamond 405"/>
            <p:cNvSpPr/>
            <p:nvPr/>
          </p:nvSpPr>
          <p:spPr bwMode="auto">
            <a:xfrm>
              <a:off x="5775399" y="2401371"/>
              <a:ext cx="73458" cy="73133"/>
            </a:xfrm>
            <a:prstGeom prst="diamond">
              <a:avLst/>
            </a:prstGeom>
            <a:solidFill>
              <a:srgbClr val="FF0000"/>
            </a:solidFill>
            <a:ln/>
            <a:effectLst>
              <a:outerShdw blurRad="57150" dist="19050" dir="5400000" algn="ctr" rotWithShape="0">
                <a:srgbClr val="000000">
                  <a:alpha val="63000"/>
                </a:srgbClr>
              </a:outerShdw>
              <a:softEdge rad="12700"/>
            </a:effectLst>
            <a:scene3d>
              <a:camera prst="orthographicFront"/>
              <a:lightRig rig="threePt" dir="t"/>
            </a:scene3d>
            <a:sp3d extrusionH="101600" prstMaterial="matte">
              <a:bevelT w="165100" prst="coolSlant"/>
              <a:extrusionClr>
                <a:srgbClr val="FFFF00"/>
              </a:extrusionClr>
            </a:sp3d>
            <a:extLst/>
          </p:spPr>
          <p:style>
            <a:lnRef idx="0">
              <a:schemeClr val="accent2"/>
            </a:lnRef>
            <a:fillRef idx="3">
              <a:schemeClr val="accent2"/>
            </a:fillRef>
            <a:effectRef idx="3">
              <a:schemeClr val="accent2"/>
            </a:effectRef>
            <a:fontRef idx="minor">
              <a:schemeClr val="lt1"/>
            </a:fontRef>
          </p:style>
          <p:txBody>
            <a:bodyPr/>
            <a:lstStyle>
              <a:defPPr>
                <a:defRPr lang="en-US"/>
              </a:defPPr>
              <a:lvl1pPr algn="l" rtl="0" eaLnBrk="0" fontAlgn="base" hangingPunct="0">
                <a:spcBef>
                  <a:spcPct val="0"/>
                </a:spcBef>
                <a:spcAft>
                  <a:spcPct val="0"/>
                </a:spcAft>
                <a:defRPr sz="1600" kern="1200">
                  <a:solidFill>
                    <a:schemeClr val="lt1"/>
                  </a:solidFill>
                  <a:latin typeface="+mn-lt"/>
                  <a:ea typeface="+mn-ea"/>
                  <a:cs typeface="+mn-cs"/>
                </a:defRPr>
              </a:lvl1pPr>
              <a:lvl2pPr marL="457200" algn="l" rtl="0" eaLnBrk="0" fontAlgn="base" hangingPunct="0">
                <a:spcBef>
                  <a:spcPct val="0"/>
                </a:spcBef>
                <a:spcAft>
                  <a:spcPct val="0"/>
                </a:spcAft>
                <a:defRPr sz="1600" kern="1200">
                  <a:solidFill>
                    <a:schemeClr val="lt1"/>
                  </a:solidFill>
                  <a:latin typeface="+mn-lt"/>
                  <a:ea typeface="+mn-ea"/>
                  <a:cs typeface="+mn-cs"/>
                </a:defRPr>
              </a:lvl2pPr>
              <a:lvl3pPr marL="914400" algn="l" rtl="0" eaLnBrk="0" fontAlgn="base" hangingPunct="0">
                <a:spcBef>
                  <a:spcPct val="0"/>
                </a:spcBef>
                <a:spcAft>
                  <a:spcPct val="0"/>
                </a:spcAft>
                <a:defRPr sz="1600" kern="1200">
                  <a:solidFill>
                    <a:schemeClr val="lt1"/>
                  </a:solidFill>
                  <a:latin typeface="+mn-lt"/>
                  <a:ea typeface="+mn-ea"/>
                  <a:cs typeface="+mn-cs"/>
                </a:defRPr>
              </a:lvl3pPr>
              <a:lvl4pPr marL="1371600" algn="l" rtl="0" eaLnBrk="0" fontAlgn="base" hangingPunct="0">
                <a:spcBef>
                  <a:spcPct val="0"/>
                </a:spcBef>
                <a:spcAft>
                  <a:spcPct val="0"/>
                </a:spcAft>
                <a:defRPr sz="1600" kern="1200">
                  <a:solidFill>
                    <a:schemeClr val="lt1"/>
                  </a:solidFill>
                  <a:latin typeface="+mn-lt"/>
                  <a:ea typeface="+mn-ea"/>
                  <a:cs typeface="+mn-cs"/>
                </a:defRPr>
              </a:lvl4pPr>
              <a:lvl5pPr marL="1828800" algn="l" rtl="0" eaLnBrk="0" fontAlgn="base" hangingPunct="0">
                <a:spcBef>
                  <a:spcPct val="0"/>
                </a:spcBef>
                <a:spcAft>
                  <a:spcPct val="0"/>
                </a:spcAft>
                <a:defRPr sz="1600" kern="1200">
                  <a:solidFill>
                    <a:schemeClr val="lt1"/>
                  </a:solidFill>
                  <a:latin typeface="+mn-lt"/>
                  <a:ea typeface="+mn-ea"/>
                  <a:cs typeface="+mn-cs"/>
                </a:defRPr>
              </a:lvl5pPr>
              <a:lvl6pPr marL="2286000" algn="l" defTabSz="914400" rtl="0" eaLnBrk="1" latinLnBrk="0" hangingPunct="1">
                <a:defRPr sz="1600" kern="1200">
                  <a:solidFill>
                    <a:schemeClr val="lt1"/>
                  </a:solidFill>
                  <a:latin typeface="+mn-lt"/>
                  <a:ea typeface="+mn-ea"/>
                  <a:cs typeface="+mn-cs"/>
                </a:defRPr>
              </a:lvl6pPr>
              <a:lvl7pPr marL="2743200" algn="l" defTabSz="914400" rtl="0" eaLnBrk="1" latinLnBrk="0" hangingPunct="1">
                <a:defRPr sz="1600" kern="1200">
                  <a:solidFill>
                    <a:schemeClr val="lt1"/>
                  </a:solidFill>
                  <a:latin typeface="+mn-lt"/>
                  <a:ea typeface="+mn-ea"/>
                  <a:cs typeface="+mn-cs"/>
                </a:defRPr>
              </a:lvl7pPr>
              <a:lvl8pPr marL="3200400" algn="l" defTabSz="914400" rtl="0" eaLnBrk="1" latinLnBrk="0" hangingPunct="1">
                <a:defRPr sz="1600" kern="1200">
                  <a:solidFill>
                    <a:schemeClr val="lt1"/>
                  </a:solidFill>
                  <a:latin typeface="+mn-lt"/>
                  <a:ea typeface="+mn-ea"/>
                  <a:cs typeface="+mn-cs"/>
                </a:defRPr>
              </a:lvl8pPr>
              <a:lvl9pPr marL="3657600" algn="l" defTabSz="914400" rtl="0" eaLnBrk="1" latinLnBrk="0" hangingPunct="1">
                <a:defRPr sz="1600" kern="1200">
                  <a:solidFill>
                    <a:schemeClr val="lt1"/>
                  </a:solidFill>
                  <a:latin typeface="+mn-lt"/>
                  <a:ea typeface="+mn-ea"/>
                  <a:cs typeface="+mn-cs"/>
                </a:defRPr>
              </a:lvl9pPr>
            </a:lstStyle>
            <a:p>
              <a:pPr eaLnBrk="1" hangingPunct="1">
                <a:defRPr/>
              </a:pPr>
              <a:endParaRPr lang="en-GB">
                <a:solidFill>
                  <a:schemeClr val="tx1"/>
                </a:solidFill>
              </a:endParaRPr>
            </a:p>
          </p:txBody>
        </p:sp>
        <p:sp>
          <p:nvSpPr>
            <p:cNvPr id="407" name="Diamond 406"/>
            <p:cNvSpPr/>
            <p:nvPr/>
          </p:nvSpPr>
          <p:spPr bwMode="auto">
            <a:xfrm>
              <a:off x="8667708" y="2861590"/>
              <a:ext cx="75282" cy="74949"/>
            </a:xfrm>
            <a:prstGeom prst="diamond">
              <a:avLst/>
            </a:prstGeom>
            <a:solidFill>
              <a:srgbClr val="FF0000"/>
            </a:solidFill>
            <a:ln/>
            <a:effectLst>
              <a:outerShdw blurRad="57150" dist="19050" dir="5400000" algn="ctr" rotWithShape="0">
                <a:srgbClr val="000000">
                  <a:alpha val="63000"/>
                </a:srgbClr>
              </a:outerShdw>
              <a:softEdge rad="12700"/>
            </a:effectLst>
            <a:scene3d>
              <a:camera prst="orthographicFront"/>
              <a:lightRig rig="threePt" dir="t"/>
            </a:scene3d>
            <a:sp3d extrusionH="101600" prstMaterial="matte">
              <a:bevelT w="165100" prst="coolSlant"/>
              <a:extrusionClr>
                <a:srgbClr val="FFFF00"/>
              </a:extrusionClr>
            </a:sp3d>
            <a:extLst/>
          </p:spPr>
          <p:style>
            <a:lnRef idx="0">
              <a:schemeClr val="accent2"/>
            </a:lnRef>
            <a:fillRef idx="3">
              <a:schemeClr val="accent2"/>
            </a:fillRef>
            <a:effectRef idx="3">
              <a:schemeClr val="accent2"/>
            </a:effectRef>
            <a:fontRef idx="minor">
              <a:schemeClr val="lt1"/>
            </a:fontRef>
          </p:style>
          <p:txBody>
            <a:bodyPr/>
            <a:lstStyle>
              <a:defPPr>
                <a:defRPr lang="en-US"/>
              </a:defPPr>
              <a:lvl1pPr algn="l" rtl="0" eaLnBrk="0" fontAlgn="base" hangingPunct="0">
                <a:spcBef>
                  <a:spcPct val="0"/>
                </a:spcBef>
                <a:spcAft>
                  <a:spcPct val="0"/>
                </a:spcAft>
                <a:defRPr sz="1600" kern="1200">
                  <a:solidFill>
                    <a:schemeClr val="lt1"/>
                  </a:solidFill>
                  <a:latin typeface="+mn-lt"/>
                  <a:ea typeface="+mn-ea"/>
                  <a:cs typeface="+mn-cs"/>
                </a:defRPr>
              </a:lvl1pPr>
              <a:lvl2pPr marL="457200" algn="l" rtl="0" eaLnBrk="0" fontAlgn="base" hangingPunct="0">
                <a:spcBef>
                  <a:spcPct val="0"/>
                </a:spcBef>
                <a:spcAft>
                  <a:spcPct val="0"/>
                </a:spcAft>
                <a:defRPr sz="1600" kern="1200">
                  <a:solidFill>
                    <a:schemeClr val="lt1"/>
                  </a:solidFill>
                  <a:latin typeface="+mn-lt"/>
                  <a:ea typeface="+mn-ea"/>
                  <a:cs typeface="+mn-cs"/>
                </a:defRPr>
              </a:lvl2pPr>
              <a:lvl3pPr marL="914400" algn="l" rtl="0" eaLnBrk="0" fontAlgn="base" hangingPunct="0">
                <a:spcBef>
                  <a:spcPct val="0"/>
                </a:spcBef>
                <a:spcAft>
                  <a:spcPct val="0"/>
                </a:spcAft>
                <a:defRPr sz="1600" kern="1200">
                  <a:solidFill>
                    <a:schemeClr val="lt1"/>
                  </a:solidFill>
                  <a:latin typeface="+mn-lt"/>
                  <a:ea typeface="+mn-ea"/>
                  <a:cs typeface="+mn-cs"/>
                </a:defRPr>
              </a:lvl3pPr>
              <a:lvl4pPr marL="1371600" algn="l" rtl="0" eaLnBrk="0" fontAlgn="base" hangingPunct="0">
                <a:spcBef>
                  <a:spcPct val="0"/>
                </a:spcBef>
                <a:spcAft>
                  <a:spcPct val="0"/>
                </a:spcAft>
                <a:defRPr sz="1600" kern="1200">
                  <a:solidFill>
                    <a:schemeClr val="lt1"/>
                  </a:solidFill>
                  <a:latin typeface="+mn-lt"/>
                  <a:ea typeface="+mn-ea"/>
                  <a:cs typeface="+mn-cs"/>
                </a:defRPr>
              </a:lvl4pPr>
              <a:lvl5pPr marL="1828800" algn="l" rtl="0" eaLnBrk="0" fontAlgn="base" hangingPunct="0">
                <a:spcBef>
                  <a:spcPct val="0"/>
                </a:spcBef>
                <a:spcAft>
                  <a:spcPct val="0"/>
                </a:spcAft>
                <a:defRPr sz="1600" kern="1200">
                  <a:solidFill>
                    <a:schemeClr val="lt1"/>
                  </a:solidFill>
                  <a:latin typeface="+mn-lt"/>
                  <a:ea typeface="+mn-ea"/>
                  <a:cs typeface="+mn-cs"/>
                </a:defRPr>
              </a:lvl5pPr>
              <a:lvl6pPr marL="2286000" algn="l" defTabSz="914400" rtl="0" eaLnBrk="1" latinLnBrk="0" hangingPunct="1">
                <a:defRPr sz="1600" kern="1200">
                  <a:solidFill>
                    <a:schemeClr val="lt1"/>
                  </a:solidFill>
                  <a:latin typeface="+mn-lt"/>
                  <a:ea typeface="+mn-ea"/>
                  <a:cs typeface="+mn-cs"/>
                </a:defRPr>
              </a:lvl6pPr>
              <a:lvl7pPr marL="2743200" algn="l" defTabSz="914400" rtl="0" eaLnBrk="1" latinLnBrk="0" hangingPunct="1">
                <a:defRPr sz="1600" kern="1200">
                  <a:solidFill>
                    <a:schemeClr val="lt1"/>
                  </a:solidFill>
                  <a:latin typeface="+mn-lt"/>
                  <a:ea typeface="+mn-ea"/>
                  <a:cs typeface="+mn-cs"/>
                </a:defRPr>
              </a:lvl7pPr>
              <a:lvl8pPr marL="3200400" algn="l" defTabSz="914400" rtl="0" eaLnBrk="1" latinLnBrk="0" hangingPunct="1">
                <a:defRPr sz="1600" kern="1200">
                  <a:solidFill>
                    <a:schemeClr val="lt1"/>
                  </a:solidFill>
                  <a:latin typeface="+mn-lt"/>
                  <a:ea typeface="+mn-ea"/>
                  <a:cs typeface="+mn-cs"/>
                </a:defRPr>
              </a:lvl8pPr>
              <a:lvl9pPr marL="3657600" algn="l" defTabSz="914400" rtl="0" eaLnBrk="1" latinLnBrk="0" hangingPunct="1">
                <a:defRPr sz="1600" kern="1200">
                  <a:solidFill>
                    <a:schemeClr val="lt1"/>
                  </a:solidFill>
                  <a:latin typeface="+mn-lt"/>
                  <a:ea typeface="+mn-ea"/>
                  <a:cs typeface="+mn-cs"/>
                </a:defRPr>
              </a:lvl9pPr>
            </a:lstStyle>
            <a:p>
              <a:pPr eaLnBrk="1" hangingPunct="1">
                <a:defRPr/>
              </a:pPr>
              <a:endParaRPr lang="en-GB">
                <a:solidFill>
                  <a:schemeClr val="tx1"/>
                </a:solidFill>
              </a:endParaRPr>
            </a:p>
          </p:txBody>
        </p:sp>
        <p:sp>
          <p:nvSpPr>
            <p:cNvPr id="408" name="Freeform 407"/>
            <p:cNvSpPr>
              <a:spLocks/>
            </p:cNvSpPr>
            <p:nvPr/>
          </p:nvSpPr>
          <p:spPr bwMode="auto">
            <a:xfrm>
              <a:off x="8081920" y="2897478"/>
              <a:ext cx="623888" cy="1139825"/>
            </a:xfrm>
            <a:custGeom>
              <a:avLst/>
              <a:gdLst>
                <a:gd name="T0" fmla="*/ 624755 w 623455"/>
                <a:gd name="T1" fmla="*/ 0 h 1138844"/>
                <a:gd name="T2" fmla="*/ 258232 w 623455"/>
                <a:gd name="T3" fmla="*/ 663959 h 1138844"/>
                <a:gd name="T4" fmla="*/ 0 w 623455"/>
                <a:gd name="T5" fmla="*/ 1141790 h 1138844"/>
                <a:gd name="T6" fmla="*/ 0 60000 65536"/>
                <a:gd name="T7" fmla="*/ 0 60000 65536"/>
                <a:gd name="T8" fmla="*/ 0 60000 65536"/>
              </a:gdLst>
              <a:ahLst/>
              <a:cxnLst>
                <a:cxn ang="T6">
                  <a:pos x="T0" y="T1"/>
                </a:cxn>
                <a:cxn ang="T7">
                  <a:pos x="T2" y="T3"/>
                </a:cxn>
                <a:cxn ang="T8">
                  <a:pos x="T4" y="T5"/>
                </a:cxn>
              </a:cxnLst>
              <a:rect l="0" t="0" r="r" b="b"/>
              <a:pathLst>
                <a:path w="623455" h="1138844">
                  <a:moveTo>
                    <a:pt x="623455" y="0"/>
                  </a:moveTo>
                  <a:lnTo>
                    <a:pt x="257695" y="662247"/>
                  </a:lnTo>
                  <a:cubicBezTo>
                    <a:pt x="153786" y="852054"/>
                    <a:pt x="76893" y="995449"/>
                    <a:pt x="0" y="1138844"/>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09" name="Freeform 408"/>
            <p:cNvSpPr>
              <a:spLocks/>
            </p:cNvSpPr>
            <p:nvPr/>
          </p:nvSpPr>
          <p:spPr bwMode="auto">
            <a:xfrm>
              <a:off x="8093033" y="4042066"/>
              <a:ext cx="855662" cy="1042987"/>
            </a:xfrm>
            <a:custGeom>
              <a:avLst/>
              <a:gdLst>
                <a:gd name="T0" fmla="*/ 854565 w 856211"/>
                <a:gd name="T1" fmla="*/ 1045240 h 1041862"/>
                <a:gd name="T2" fmla="*/ 0 w 856211"/>
                <a:gd name="T3" fmla="*/ 0 h 1041862"/>
                <a:gd name="T4" fmla="*/ 0 60000 65536"/>
                <a:gd name="T5" fmla="*/ 0 60000 65536"/>
              </a:gdLst>
              <a:ahLst/>
              <a:cxnLst>
                <a:cxn ang="T4">
                  <a:pos x="T0" y="T1"/>
                </a:cxn>
                <a:cxn ang="T5">
                  <a:pos x="T2" y="T3"/>
                </a:cxn>
              </a:cxnLst>
              <a:rect l="0" t="0" r="r" b="b"/>
              <a:pathLst>
                <a:path w="856211" h="1041862">
                  <a:moveTo>
                    <a:pt x="856211" y="1041862"/>
                  </a:moveTo>
                  <a:lnTo>
                    <a:pt x="0" y="0"/>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10" name="Diamond 409"/>
            <p:cNvSpPr/>
            <p:nvPr/>
          </p:nvSpPr>
          <p:spPr bwMode="auto">
            <a:xfrm>
              <a:off x="8920579" y="5062492"/>
              <a:ext cx="75282" cy="74949"/>
            </a:xfrm>
            <a:prstGeom prst="diamond">
              <a:avLst/>
            </a:prstGeom>
            <a:solidFill>
              <a:srgbClr val="FF0000"/>
            </a:solidFill>
            <a:ln/>
            <a:effectLst>
              <a:outerShdw blurRad="57150" dist="19050" dir="5400000" algn="ctr" rotWithShape="0">
                <a:srgbClr val="000000">
                  <a:alpha val="63000"/>
                </a:srgbClr>
              </a:outerShdw>
              <a:softEdge rad="12700"/>
            </a:effectLst>
            <a:scene3d>
              <a:camera prst="orthographicFront"/>
              <a:lightRig rig="threePt" dir="t"/>
            </a:scene3d>
            <a:sp3d extrusionH="101600" prstMaterial="matte">
              <a:bevelT w="165100" prst="coolSlant"/>
              <a:extrusionClr>
                <a:srgbClr val="FFFF00"/>
              </a:extrusionClr>
            </a:sp3d>
            <a:extLst/>
          </p:spPr>
          <p:style>
            <a:lnRef idx="0">
              <a:schemeClr val="accent2"/>
            </a:lnRef>
            <a:fillRef idx="3">
              <a:schemeClr val="accent2"/>
            </a:fillRef>
            <a:effectRef idx="3">
              <a:schemeClr val="accent2"/>
            </a:effectRef>
            <a:fontRef idx="minor">
              <a:schemeClr val="lt1"/>
            </a:fontRef>
          </p:style>
          <p:txBody>
            <a:bodyPr/>
            <a:lstStyle>
              <a:defPPr>
                <a:defRPr lang="en-US"/>
              </a:defPPr>
              <a:lvl1pPr algn="l" rtl="0" eaLnBrk="0" fontAlgn="base" hangingPunct="0">
                <a:spcBef>
                  <a:spcPct val="0"/>
                </a:spcBef>
                <a:spcAft>
                  <a:spcPct val="0"/>
                </a:spcAft>
                <a:defRPr sz="1600" kern="1200">
                  <a:solidFill>
                    <a:schemeClr val="lt1"/>
                  </a:solidFill>
                  <a:latin typeface="+mn-lt"/>
                  <a:ea typeface="+mn-ea"/>
                  <a:cs typeface="+mn-cs"/>
                </a:defRPr>
              </a:lvl1pPr>
              <a:lvl2pPr marL="457200" algn="l" rtl="0" eaLnBrk="0" fontAlgn="base" hangingPunct="0">
                <a:spcBef>
                  <a:spcPct val="0"/>
                </a:spcBef>
                <a:spcAft>
                  <a:spcPct val="0"/>
                </a:spcAft>
                <a:defRPr sz="1600" kern="1200">
                  <a:solidFill>
                    <a:schemeClr val="lt1"/>
                  </a:solidFill>
                  <a:latin typeface="+mn-lt"/>
                  <a:ea typeface="+mn-ea"/>
                  <a:cs typeface="+mn-cs"/>
                </a:defRPr>
              </a:lvl2pPr>
              <a:lvl3pPr marL="914400" algn="l" rtl="0" eaLnBrk="0" fontAlgn="base" hangingPunct="0">
                <a:spcBef>
                  <a:spcPct val="0"/>
                </a:spcBef>
                <a:spcAft>
                  <a:spcPct val="0"/>
                </a:spcAft>
                <a:defRPr sz="1600" kern="1200">
                  <a:solidFill>
                    <a:schemeClr val="lt1"/>
                  </a:solidFill>
                  <a:latin typeface="+mn-lt"/>
                  <a:ea typeface="+mn-ea"/>
                  <a:cs typeface="+mn-cs"/>
                </a:defRPr>
              </a:lvl3pPr>
              <a:lvl4pPr marL="1371600" algn="l" rtl="0" eaLnBrk="0" fontAlgn="base" hangingPunct="0">
                <a:spcBef>
                  <a:spcPct val="0"/>
                </a:spcBef>
                <a:spcAft>
                  <a:spcPct val="0"/>
                </a:spcAft>
                <a:defRPr sz="1600" kern="1200">
                  <a:solidFill>
                    <a:schemeClr val="lt1"/>
                  </a:solidFill>
                  <a:latin typeface="+mn-lt"/>
                  <a:ea typeface="+mn-ea"/>
                  <a:cs typeface="+mn-cs"/>
                </a:defRPr>
              </a:lvl4pPr>
              <a:lvl5pPr marL="1828800" algn="l" rtl="0" eaLnBrk="0" fontAlgn="base" hangingPunct="0">
                <a:spcBef>
                  <a:spcPct val="0"/>
                </a:spcBef>
                <a:spcAft>
                  <a:spcPct val="0"/>
                </a:spcAft>
                <a:defRPr sz="1600" kern="1200">
                  <a:solidFill>
                    <a:schemeClr val="lt1"/>
                  </a:solidFill>
                  <a:latin typeface="+mn-lt"/>
                  <a:ea typeface="+mn-ea"/>
                  <a:cs typeface="+mn-cs"/>
                </a:defRPr>
              </a:lvl5pPr>
              <a:lvl6pPr marL="2286000" algn="l" defTabSz="914400" rtl="0" eaLnBrk="1" latinLnBrk="0" hangingPunct="1">
                <a:defRPr sz="1600" kern="1200">
                  <a:solidFill>
                    <a:schemeClr val="lt1"/>
                  </a:solidFill>
                  <a:latin typeface="+mn-lt"/>
                  <a:ea typeface="+mn-ea"/>
                  <a:cs typeface="+mn-cs"/>
                </a:defRPr>
              </a:lvl6pPr>
              <a:lvl7pPr marL="2743200" algn="l" defTabSz="914400" rtl="0" eaLnBrk="1" latinLnBrk="0" hangingPunct="1">
                <a:defRPr sz="1600" kern="1200">
                  <a:solidFill>
                    <a:schemeClr val="lt1"/>
                  </a:solidFill>
                  <a:latin typeface="+mn-lt"/>
                  <a:ea typeface="+mn-ea"/>
                  <a:cs typeface="+mn-cs"/>
                </a:defRPr>
              </a:lvl7pPr>
              <a:lvl8pPr marL="3200400" algn="l" defTabSz="914400" rtl="0" eaLnBrk="1" latinLnBrk="0" hangingPunct="1">
                <a:defRPr sz="1600" kern="1200">
                  <a:solidFill>
                    <a:schemeClr val="lt1"/>
                  </a:solidFill>
                  <a:latin typeface="+mn-lt"/>
                  <a:ea typeface="+mn-ea"/>
                  <a:cs typeface="+mn-cs"/>
                </a:defRPr>
              </a:lvl8pPr>
              <a:lvl9pPr marL="3657600" algn="l" defTabSz="914400" rtl="0" eaLnBrk="1" latinLnBrk="0" hangingPunct="1">
                <a:defRPr sz="1600" kern="1200">
                  <a:solidFill>
                    <a:schemeClr val="lt1"/>
                  </a:solidFill>
                  <a:latin typeface="+mn-lt"/>
                  <a:ea typeface="+mn-ea"/>
                  <a:cs typeface="+mn-cs"/>
                </a:defRPr>
              </a:lvl9pPr>
            </a:lstStyle>
            <a:p>
              <a:pPr eaLnBrk="1" hangingPunct="1">
                <a:defRPr/>
              </a:pPr>
              <a:endParaRPr lang="en-GB">
                <a:solidFill>
                  <a:schemeClr val="tx1"/>
                </a:solidFill>
              </a:endParaRPr>
            </a:p>
          </p:txBody>
        </p:sp>
        <p:sp>
          <p:nvSpPr>
            <p:cNvPr id="411" name="Diamond 410"/>
            <p:cNvSpPr/>
            <p:nvPr/>
          </p:nvSpPr>
          <p:spPr bwMode="auto">
            <a:xfrm>
              <a:off x="3024604" y="2279836"/>
              <a:ext cx="75282" cy="74949"/>
            </a:xfrm>
            <a:prstGeom prst="diamond">
              <a:avLst/>
            </a:prstGeom>
            <a:solidFill>
              <a:srgbClr val="FF0000"/>
            </a:solidFill>
            <a:ln/>
            <a:effectLst>
              <a:outerShdw blurRad="57150" dist="19050" dir="5400000" algn="ctr" rotWithShape="0">
                <a:srgbClr val="000000">
                  <a:alpha val="63000"/>
                </a:srgbClr>
              </a:outerShdw>
              <a:softEdge rad="12700"/>
            </a:effectLst>
            <a:scene3d>
              <a:camera prst="orthographicFront"/>
              <a:lightRig rig="threePt" dir="t"/>
            </a:scene3d>
            <a:sp3d extrusionH="101600" prstMaterial="matte">
              <a:bevelT w="165100" prst="coolSlant"/>
              <a:extrusionClr>
                <a:srgbClr val="FFFF00"/>
              </a:extrusionClr>
            </a:sp3d>
            <a:extLst/>
          </p:spPr>
          <p:style>
            <a:lnRef idx="0">
              <a:schemeClr val="accent2"/>
            </a:lnRef>
            <a:fillRef idx="3">
              <a:schemeClr val="accent2"/>
            </a:fillRef>
            <a:effectRef idx="3">
              <a:schemeClr val="accent2"/>
            </a:effectRef>
            <a:fontRef idx="minor">
              <a:schemeClr val="lt1"/>
            </a:fontRef>
          </p:style>
          <p:txBody>
            <a:bodyPr/>
            <a:lstStyle>
              <a:defPPr>
                <a:defRPr lang="en-US"/>
              </a:defPPr>
              <a:lvl1pPr algn="l" rtl="0" eaLnBrk="0" fontAlgn="base" hangingPunct="0">
                <a:spcBef>
                  <a:spcPct val="0"/>
                </a:spcBef>
                <a:spcAft>
                  <a:spcPct val="0"/>
                </a:spcAft>
                <a:defRPr sz="1600" kern="1200">
                  <a:solidFill>
                    <a:schemeClr val="lt1"/>
                  </a:solidFill>
                  <a:latin typeface="+mn-lt"/>
                  <a:ea typeface="+mn-ea"/>
                  <a:cs typeface="+mn-cs"/>
                </a:defRPr>
              </a:lvl1pPr>
              <a:lvl2pPr marL="457200" algn="l" rtl="0" eaLnBrk="0" fontAlgn="base" hangingPunct="0">
                <a:spcBef>
                  <a:spcPct val="0"/>
                </a:spcBef>
                <a:spcAft>
                  <a:spcPct val="0"/>
                </a:spcAft>
                <a:defRPr sz="1600" kern="1200">
                  <a:solidFill>
                    <a:schemeClr val="lt1"/>
                  </a:solidFill>
                  <a:latin typeface="+mn-lt"/>
                  <a:ea typeface="+mn-ea"/>
                  <a:cs typeface="+mn-cs"/>
                </a:defRPr>
              </a:lvl2pPr>
              <a:lvl3pPr marL="914400" algn="l" rtl="0" eaLnBrk="0" fontAlgn="base" hangingPunct="0">
                <a:spcBef>
                  <a:spcPct val="0"/>
                </a:spcBef>
                <a:spcAft>
                  <a:spcPct val="0"/>
                </a:spcAft>
                <a:defRPr sz="1600" kern="1200">
                  <a:solidFill>
                    <a:schemeClr val="lt1"/>
                  </a:solidFill>
                  <a:latin typeface="+mn-lt"/>
                  <a:ea typeface="+mn-ea"/>
                  <a:cs typeface="+mn-cs"/>
                </a:defRPr>
              </a:lvl3pPr>
              <a:lvl4pPr marL="1371600" algn="l" rtl="0" eaLnBrk="0" fontAlgn="base" hangingPunct="0">
                <a:spcBef>
                  <a:spcPct val="0"/>
                </a:spcBef>
                <a:spcAft>
                  <a:spcPct val="0"/>
                </a:spcAft>
                <a:defRPr sz="1600" kern="1200">
                  <a:solidFill>
                    <a:schemeClr val="lt1"/>
                  </a:solidFill>
                  <a:latin typeface="+mn-lt"/>
                  <a:ea typeface="+mn-ea"/>
                  <a:cs typeface="+mn-cs"/>
                </a:defRPr>
              </a:lvl4pPr>
              <a:lvl5pPr marL="1828800" algn="l" rtl="0" eaLnBrk="0" fontAlgn="base" hangingPunct="0">
                <a:spcBef>
                  <a:spcPct val="0"/>
                </a:spcBef>
                <a:spcAft>
                  <a:spcPct val="0"/>
                </a:spcAft>
                <a:defRPr sz="1600" kern="1200">
                  <a:solidFill>
                    <a:schemeClr val="lt1"/>
                  </a:solidFill>
                  <a:latin typeface="+mn-lt"/>
                  <a:ea typeface="+mn-ea"/>
                  <a:cs typeface="+mn-cs"/>
                </a:defRPr>
              </a:lvl5pPr>
              <a:lvl6pPr marL="2286000" algn="l" defTabSz="914400" rtl="0" eaLnBrk="1" latinLnBrk="0" hangingPunct="1">
                <a:defRPr sz="1600" kern="1200">
                  <a:solidFill>
                    <a:schemeClr val="lt1"/>
                  </a:solidFill>
                  <a:latin typeface="+mn-lt"/>
                  <a:ea typeface="+mn-ea"/>
                  <a:cs typeface="+mn-cs"/>
                </a:defRPr>
              </a:lvl6pPr>
              <a:lvl7pPr marL="2743200" algn="l" defTabSz="914400" rtl="0" eaLnBrk="1" latinLnBrk="0" hangingPunct="1">
                <a:defRPr sz="1600" kern="1200">
                  <a:solidFill>
                    <a:schemeClr val="lt1"/>
                  </a:solidFill>
                  <a:latin typeface="+mn-lt"/>
                  <a:ea typeface="+mn-ea"/>
                  <a:cs typeface="+mn-cs"/>
                </a:defRPr>
              </a:lvl7pPr>
              <a:lvl8pPr marL="3200400" algn="l" defTabSz="914400" rtl="0" eaLnBrk="1" latinLnBrk="0" hangingPunct="1">
                <a:defRPr sz="1600" kern="1200">
                  <a:solidFill>
                    <a:schemeClr val="lt1"/>
                  </a:solidFill>
                  <a:latin typeface="+mn-lt"/>
                  <a:ea typeface="+mn-ea"/>
                  <a:cs typeface="+mn-cs"/>
                </a:defRPr>
              </a:lvl8pPr>
              <a:lvl9pPr marL="3657600" algn="l" defTabSz="914400" rtl="0" eaLnBrk="1" latinLnBrk="0" hangingPunct="1">
                <a:defRPr sz="1600" kern="1200">
                  <a:solidFill>
                    <a:schemeClr val="lt1"/>
                  </a:solidFill>
                  <a:latin typeface="+mn-lt"/>
                  <a:ea typeface="+mn-ea"/>
                  <a:cs typeface="+mn-cs"/>
                </a:defRPr>
              </a:lvl9pPr>
            </a:lstStyle>
            <a:p>
              <a:pPr eaLnBrk="1" hangingPunct="1">
                <a:defRPr/>
              </a:pPr>
              <a:endParaRPr lang="en-GB">
                <a:solidFill>
                  <a:schemeClr val="tx1"/>
                </a:solidFill>
              </a:endParaRPr>
            </a:p>
          </p:txBody>
        </p:sp>
        <p:sp>
          <p:nvSpPr>
            <p:cNvPr id="412" name="Diamond 411"/>
            <p:cNvSpPr/>
            <p:nvPr/>
          </p:nvSpPr>
          <p:spPr bwMode="auto">
            <a:xfrm>
              <a:off x="3654692" y="2770141"/>
              <a:ext cx="75282" cy="74949"/>
            </a:xfrm>
            <a:prstGeom prst="diamond">
              <a:avLst/>
            </a:prstGeom>
            <a:solidFill>
              <a:srgbClr val="FF0000"/>
            </a:solidFill>
            <a:ln/>
            <a:effectLst>
              <a:outerShdw blurRad="57150" dist="19050" dir="5400000" algn="ctr" rotWithShape="0">
                <a:srgbClr val="000000">
                  <a:alpha val="63000"/>
                </a:srgbClr>
              </a:outerShdw>
              <a:softEdge rad="12700"/>
            </a:effectLst>
            <a:scene3d>
              <a:camera prst="orthographicFront"/>
              <a:lightRig rig="threePt" dir="t"/>
            </a:scene3d>
            <a:sp3d extrusionH="101600" prstMaterial="matte">
              <a:bevelT w="165100" prst="coolSlant"/>
              <a:extrusionClr>
                <a:srgbClr val="FFFF00"/>
              </a:extrusionClr>
            </a:sp3d>
            <a:extLst/>
          </p:spPr>
          <p:style>
            <a:lnRef idx="0">
              <a:schemeClr val="accent2"/>
            </a:lnRef>
            <a:fillRef idx="3">
              <a:schemeClr val="accent2"/>
            </a:fillRef>
            <a:effectRef idx="3">
              <a:schemeClr val="accent2"/>
            </a:effectRef>
            <a:fontRef idx="minor">
              <a:schemeClr val="lt1"/>
            </a:fontRef>
          </p:style>
          <p:txBody>
            <a:bodyPr/>
            <a:lstStyle>
              <a:defPPr>
                <a:defRPr lang="en-US"/>
              </a:defPPr>
              <a:lvl1pPr algn="l" rtl="0" eaLnBrk="0" fontAlgn="base" hangingPunct="0">
                <a:spcBef>
                  <a:spcPct val="0"/>
                </a:spcBef>
                <a:spcAft>
                  <a:spcPct val="0"/>
                </a:spcAft>
                <a:defRPr sz="1600" kern="1200">
                  <a:solidFill>
                    <a:schemeClr val="lt1"/>
                  </a:solidFill>
                  <a:latin typeface="+mn-lt"/>
                  <a:ea typeface="+mn-ea"/>
                  <a:cs typeface="+mn-cs"/>
                </a:defRPr>
              </a:lvl1pPr>
              <a:lvl2pPr marL="457200" algn="l" rtl="0" eaLnBrk="0" fontAlgn="base" hangingPunct="0">
                <a:spcBef>
                  <a:spcPct val="0"/>
                </a:spcBef>
                <a:spcAft>
                  <a:spcPct val="0"/>
                </a:spcAft>
                <a:defRPr sz="1600" kern="1200">
                  <a:solidFill>
                    <a:schemeClr val="lt1"/>
                  </a:solidFill>
                  <a:latin typeface="+mn-lt"/>
                  <a:ea typeface="+mn-ea"/>
                  <a:cs typeface="+mn-cs"/>
                </a:defRPr>
              </a:lvl2pPr>
              <a:lvl3pPr marL="914400" algn="l" rtl="0" eaLnBrk="0" fontAlgn="base" hangingPunct="0">
                <a:spcBef>
                  <a:spcPct val="0"/>
                </a:spcBef>
                <a:spcAft>
                  <a:spcPct val="0"/>
                </a:spcAft>
                <a:defRPr sz="1600" kern="1200">
                  <a:solidFill>
                    <a:schemeClr val="lt1"/>
                  </a:solidFill>
                  <a:latin typeface="+mn-lt"/>
                  <a:ea typeface="+mn-ea"/>
                  <a:cs typeface="+mn-cs"/>
                </a:defRPr>
              </a:lvl3pPr>
              <a:lvl4pPr marL="1371600" algn="l" rtl="0" eaLnBrk="0" fontAlgn="base" hangingPunct="0">
                <a:spcBef>
                  <a:spcPct val="0"/>
                </a:spcBef>
                <a:spcAft>
                  <a:spcPct val="0"/>
                </a:spcAft>
                <a:defRPr sz="1600" kern="1200">
                  <a:solidFill>
                    <a:schemeClr val="lt1"/>
                  </a:solidFill>
                  <a:latin typeface="+mn-lt"/>
                  <a:ea typeface="+mn-ea"/>
                  <a:cs typeface="+mn-cs"/>
                </a:defRPr>
              </a:lvl4pPr>
              <a:lvl5pPr marL="1828800" algn="l" rtl="0" eaLnBrk="0" fontAlgn="base" hangingPunct="0">
                <a:spcBef>
                  <a:spcPct val="0"/>
                </a:spcBef>
                <a:spcAft>
                  <a:spcPct val="0"/>
                </a:spcAft>
                <a:defRPr sz="1600" kern="1200">
                  <a:solidFill>
                    <a:schemeClr val="lt1"/>
                  </a:solidFill>
                  <a:latin typeface="+mn-lt"/>
                  <a:ea typeface="+mn-ea"/>
                  <a:cs typeface="+mn-cs"/>
                </a:defRPr>
              </a:lvl5pPr>
              <a:lvl6pPr marL="2286000" algn="l" defTabSz="914400" rtl="0" eaLnBrk="1" latinLnBrk="0" hangingPunct="1">
                <a:defRPr sz="1600" kern="1200">
                  <a:solidFill>
                    <a:schemeClr val="lt1"/>
                  </a:solidFill>
                  <a:latin typeface="+mn-lt"/>
                  <a:ea typeface="+mn-ea"/>
                  <a:cs typeface="+mn-cs"/>
                </a:defRPr>
              </a:lvl6pPr>
              <a:lvl7pPr marL="2743200" algn="l" defTabSz="914400" rtl="0" eaLnBrk="1" latinLnBrk="0" hangingPunct="1">
                <a:defRPr sz="1600" kern="1200">
                  <a:solidFill>
                    <a:schemeClr val="lt1"/>
                  </a:solidFill>
                  <a:latin typeface="+mn-lt"/>
                  <a:ea typeface="+mn-ea"/>
                  <a:cs typeface="+mn-cs"/>
                </a:defRPr>
              </a:lvl7pPr>
              <a:lvl8pPr marL="3200400" algn="l" defTabSz="914400" rtl="0" eaLnBrk="1" latinLnBrk="0" hangingPunct="1">
                <a:defRPr sz="1600" kern="1200">
                  <a:solidFill>
                    <a:schemeClr val="lt1"/>
                  </a:solidFill>
                  <a:latin typeface="+mn-lt"/>
                  <a:ea typeface="+mn-ea"/>
                  <a:cs typeface="+mn-cs"/>
                </a:defRPr>
              </a:lvl8pPr>
              <a:lvl9pPr marL="3657600" algn="l" defTabSz="914400" rtl="0" eaLnBrk="1" latinLnBrk="0" hangingPunct="1">
                <a:defRPr sz="1600" kern="1200">
                  <a:solidFill>
                    <a:schemeClr val="lt1"/>
                  </a:solidFill>
                  <a:latin typeface="+mn-lt"/>
                  <a:ea typeface="+mn-ea"/>
                  <a:cs typeface="+mn-cs"/>
                </a:defRPr>
              </a:lvl9pPr>
            </a:lstStyle>
            <a:p>
              <a:pPr eaLnBrk="1" hangingPunct="1">
                <a:defRPr/>
              </a:pPr>
              <a:endParaRPr lang="en-GB">
                <a:solidFill>
                  <a:schemeClr val="tx1"/>
                </a:solidFill>
              </a:endParaRPr>
            </a:p>
          </p:txBody>
        </p:sp>
        <p:sp>
          <p:nvSpPr>
            <p:cNvPr id="413" name="Diamond 412"/>
            <p:cNvSpPr/>
            <p:nvPr/>
          </p:nvSpPr>
          <p:spPr bwMode="auto">
            <a:xfrm>
              <a:off x="3560954" y="2829418"/>
              <a:ext cx="75282" cy="74949"/>
            </a:xfrm>
            <a:prstGeom prst="diamond">
              <a:avLst/>
            </a:prstGeom>
            <a:solidFill>
              <a:srgbClr val="FF0000"/>
            </a:solidFill>
            <a:ln/>
            <a:effectLst>
              <a:outerShdw blurRad="57150" dist="19050" dir="5400000" algn="ctr" rotWithShape="0">
                <a:srgbClr val="000000">
                  <a:alpha val="63000"/>
                </a:srgbClr>
              </a:outerShdw>
              <a:softEdge rad="12700"/>
            </a:effectLst>
            <a:scene3d>
              <a:camera prst="orthographicFront"/>
              <a:lightRig rig="threePt" dir="t"/>
            </a:scene3d>
            <a:sp3d extrusionH="101600" prstMaterial="matte">
              <a:bevelT w="165100" prst="coolSlant"/>
              <a:extrusionClr>
                <a:srgbClr val="FFFF00"/>
              </a:extrusionClr>
            </a:sp3d>
            <a:extLst/>
          </p:spPr>
          <p:style>
            <a:lnRef idx="0">
              <a:schemeClr val="accent2"/>
            </a:lnRef>
            <a:fillRef idx="3">
              <a:schemeClr val="accent2"/>
            </a:fillRef>
            <a:effectRef idx="3">
              <a:schemeClr val="accent2"/>
            </a:effectRef>
            <a:fontRef idx="minor">
              <a:schemeClr val="lt1"/>
            </a:fontRef>
          </p:style>
          <p:txBody>
            <a:bodyPr/>
            <a:lstStyle>
              <a:defPPr>
                <a:defRPr lang="en-US"/>
              </a:defPPr>
              <a:lvl1pPr algn="l" rtl="0" eaLnBrk="0" fontAlgn="base" hangingPunct="0">
                <a:spcBef>
                  <a:spcPct val="0"/>
                </a:spcBef>
                <a:spcAft>
                  <a:spcPct val="0"/>
                </a:spcAft>
                <a:defRPr sz="1600" kern="1200">
                  <a:solidFill>
                    <a:schemeClr val="lt1"/>
                  </a:solidFill>
                  <a:latin typeface="+mn-lt"/>
                  <a:ea typeface="+mn-ea"/>
                  <a:cs typeface="+mn-cs"/>
                </a:defRPr>
              </a:lvl1pPr>
              <a:lvl2pPr marL="457200" algn="l" rtl="0" eaLnBrk="0" fontAlgn="base" hangingPunct="0">
                <a:spcBef>
                  <a:spcPct val="0"/>
                </a:spcBef>
                <a:spcAft>
                  <a:spcPct val="0"/>
                </a:spcAft>
                <a:defRPr sz="1600" kern="1200">
                  <a:solidFill>
                    <a:schemeClr val="lt1"/>
                  </a:solidFill>
                  <a:latin typeface="+mn-lt"/>
                  <a:ea typeface="+mn-ea"/>
                  <a:cs typeface="+mn-cs"/>
                </a:defRPr>
              </a:lvl2pPr>
              <a:lvl3pPr marL="914400" algn="l" rtl="0" eaLnBrk="0" fontAlgn="base" hangingPunct="0">
                <a:spcBef>
                  <a:spcPct val="0"/>
                </a:spcBef>
                <a:spcAft>
                  <a:spcPct val="0"/>
                </a:spcAft>
                <a:defRPr sz="1600" kern="1200">
                  <a:solidFill>
                    <a:schemeClr val="lt1"/>
                  </a:solidFill>
                  <a:latin typeface="+mn-lt"/>
                  <a:ea typeface="+mn-ea"/>
                  <a:cs typeface="+mn-cs"/>
                </a:defRPr>
              </a:lvl3pPr>
              <a:lvl4pPr marL="1371600" algn="l" rtl="0" eaLnBrk="0" fontAlgn="base" hangingPunct="0">
                <a:spcBef>
                  <a:spcPct val="0"/>
                </a:spcBef>
                <a:spcAft>
                  <a:spcPct val="0"/>
                </a:spcAft>
                <a:defRPr sz="1600" kern="1200">
                  <a:solidFill>
                    <a:schemeClr val="lt1"/>
                  </a:solidFill>
                  <a:latin typeface="+mn-lt"/>
                  <a:ea typeface="+mn-ea"/>
                  <a:cs typeface="+mn-cs"/>
                </a:defRPr>
              </a:lvl4pPr>
              <a:lvl5pPr marL="1828800" algn="l" rtl="0" eaLnBrk="0" fontAlgn="base" hangingPunct="0">
                <a:spcBef>
                  <a:spcPct val="0"/>
                </a:spcBef>
                <a:spcAft>
                  <a:spcPct val="0"/>
                </a:spcAft>
                <a:defRPr sz="1600" kern="1200">
                  <a:solidFill>
                    <a:schemeClr val="lt1"/>
                  </a:solidFill>
                  <a:latin typeface="+mn-lt"/>
                  <a:ea typeface="+mn-ea"/>
                  <a:cs typeface="+mn-cs"/>
                </a:defRPr>
              </a:lvl5pPr>
              <a:lvl6pPr marL="2286000" algn="l" defTabSz="914400" rtl="0" eaLnBrk="1" latinLnBrk="0" hangingPunct="1">
                <a:defRPr sz="1600" kern="1200">
                  <a:solidFill>
                    <a:schemeClr val="lt1"/>
                  </a:solidFill>
                  <a:latin typeface="+mn-lt"/>
                  <a:ea typeface="+mn-ea"/>
                  <a:cs typeface="+mn-cs"/>
                </a:defRPr>
              </a:lvl6pPr>
              <a:lvl7pPr marL="2743200" algn="l" defTabSz="914400" rtl="0" eaLnBrk="1" latinLnBrk="0" hangingPunct="1">
                <a:defRPr sz="1600" kern="1200">
                  <a:solidFill>
                    <a:schemeClr val="lt1"/>
                  </a:solidFill>
                  <a:latin typeface="+mn-lt"/>
                  <a:ea typeface="+mn-ea"/>
                  <a:cs typeface="+mn-cs"/>
                </a:defRPr>
              </a:lvl7pPr>
              <a:lvl8pPr marL="3200400" algn="l" defTabSz="914400" rtl="0" eaLnBrk="1" latinLnBrk="0" hangingPunct="1">
                <a:defRPr sz="1600" kern="1200">
                  <a:solidFill>
                    <a:schemeClr val="lt1"/>
                  </a:solidFill>
                  <a:latin typeface="+mn-lt"/>
                  <a:ea typeface="+mn-ea"/>
                  <a:cs typeface="+mn-cs"/>
                </a:defRPr>
              </a:lvl8pPr>
              <a:lvl9pPr marL="3657600" algn="l" defTabSz="914400" rtl="0" eaLnBrk="1" latinLnBrk="0" hangingPunct="1">
                <a:defRPr sz="1600" kern="1200">
                  <a:solidFill>
                    <a:schemeClr val="lt1"/>
                  </a:solidFill>
                  <a:latin typeface="+mn-lt"/>
                  <a:ea typeface="+mn-ea"/>
                  <a:cs typeface="+mn-cs"/>
                </a:defRPr>
              </a:lvl9pPr>
            </a:lstStyle>
            <a:p>
              <a:pPr eaLnBrk="1" hangingPunct="1">
                <a:defRPr/>
              </a:pPr>
              <a:endParaRPr lang="en-GB">
                <a:solidFill>
                  <a:schemeClr val="tx1"/>
                </a:solidFill>
              </a:endParaRPr>
            </a:p>
          </p:txBody>
        </p:sp>
        <p:sp>
          <p:nvSpPr>
            <p:cNvPr id="414" name="Diamond 413"/>
            <p:cNvSpPr/>
            <p:nvPr/>
          </p:nvSpPr>
          <p:spPr bwMode="auto">
            <a:xfrm>
              <a:off x="3416047" y="2967953"/>
              <a:ext cx="75282" cy="74949"/>
            </a:xfrm>
            <a:prstGeom prst="diamond">
              <a:avLst/>
            </a:prstGeom>
            <a:solidFill>
              <a:srgbClr val="FF0000"/>
            </a:solidFill>
            <a:ln/>
            <a:effectLst>
              <a:outerShdw blurRad="57150" dist="19050" dir="5400000" algn="ctr" rotWithShape="0">
                <a:srgbClr val="000000">
                  <a:alpha val="63000"/>
                </a:srgbClr>
              </a:outerShdw>
              <a:softEdge rad="12700"/>
            </a:effectLst>
            <a:scene3d>
              <a:camera prst="orthographicFront"/>
              <a:lightRig rig="threePt" dir="t"/>
            </a:scene3d>
            <a:sp3d extrusionH="101600" prstMaterial="matte">
              <a:bevelT w="165100" prst="coolSlant"/>
              <a:extrusionClr>
                <a:srgbClr val="FFFF00"/>
              </a:extrusionClr>
            </a:sp3d>
            <a:extLst/>
          </p:spPr>
          <p:style>
            <a:lnRef idx="0">
              <a:schemeClr val="accent2"/>
            </a:lnRef>
            <a:fillRef idx="3">
              <a:schemeClr val="accent2"/>
            </a:fillRef>
            <a:effectRef idx="3">
              <a:schemeClr val="accent2"/>
            </a:effectRef>
            <a:fontRef idx="minor">
              <a:schemeClr val="lt1"/>
            </a:fontRef>
          </p:style>
          <p:txBody>
            <a:bodyPr/>
            <a:lstStyle>
              <a:defPPr>
                <a:defRPr lang="en-US"/>
              </a:defPPr>
              <a:lvl1pPr algn="l" rtl="0" eaLnBrk="0" fontAlgn="base" hangingPunct="0">
                <a:spcBef>
                  <a:spcPct val="0"/>
                </a:spcBef>
                <a:spcAft>
                  <a:spcPct val="0"/>
                </a:spcAft>
                <a:defRPr sz="1600" kern="1200">
                  <a:solidFill>
                    <a:schemeClr val="lt1"/>
                  </a:solidFill>
                  <a:latin typeface="+mn-lt"/>
                  <a:ea typeface="+mn-ea"/>
                  <a:cs typeface="+mn-cs"/>
                </a:defRPr>
              </a:lvl1pPr>
              <a:lvl2pPr marL="457200" algn="l" rtl="0" eaLnBrk="0" fontAlgn="base" hangingPunct="0">
                <a:spcBef>
                  <a:spcPct val="0"/>
                </a:spcBef>
                <a:spcAft>
                  <a:spcPct val="0"/>
                </a:spcAft>
                <a:defRPr sz="1600" kern="1200">
                  <a:solidFill>
                    <a:schemeClr val="lt1"/>
                  </a:solidFill>
                  <a:latin typeface="+mn-lt"/>
                  <a:ea typeface="+mn-ea"/>
                  <a:cs typeface="+mn-cs"/>
                </a:defRPr>
              </a:lvl2pPr>
              <a:lvl3pPr marL="914400" algn="l" rtl="0" eaLnBrk="0" fontAlgn="base" hangingPunct="0">
                <a:spcBef>
                  <a:spcPct val="0"/>
                </a:spcBef>
                <a:spcAft>
                  <a:spcPct val="0"/>
                </a:spcAft>
                <a:defRPr sz="1600" kern="1200">
                  <a:solidFill>
                    <a:schemeClr val="lt1"/>
                  </a:solidFill>
                  <a:latin typeface="+mn-lt"/>
                  <a:ea typeface="+mn-ea"/>
                  <a:cs typeface="+mn-cs"/>
                </a:defRPr>
              </a:lvl3pPr>
              <a:lvl4pPr marL="1371600" algn="l" rtl="0" eaLnBrk="0" fontAlgn="base" hangingPunct="0">
                <a:spcBef>
                  <a:spcPct val="0"/>
                </a:spcBef>
                <a:spcAft>
                  <a:spcPct val="0"/>
                </a:spcAft>
                <a:defRPr sz="1600" kern="1200">
                  <a:solidFill>
                    <a:schemeClr val="lt1"/>
                  </a:solidFill>
                  <a:latin typeface="+mn-lt"/>
                  <a:ea typeface="+mn-ea"/>
                  <a:cs typeface="+mn-cs"/>
                </a:defRPr>
              </a:lvl4pPr>
              <a:lvl5pPr marL="1828800" algn="l" rtl="0" eaLnBrk="0" fontAlgn="base" hangingPunct="0">
                <a:spcBef>
                  <a:spcPct val="0"/>
                </a:spcBef>
                <a:spcAft>
                  <a:spcPct val="0"/>
                </a:spcAft>
                <a:defRPr sz="1600" kern="1200">
                  <a:solidFill>
                    <a:schemeClr val="lt1"/>
                  </a:solidFill>
                  <a:latin typeface="+mn-lt"/>
                  <a:ea typeface="+mn-ea"/>
                  <a:cs typeface="+mn-cs"/>
                </a:defRPr>
              </a:lvl5pPr>
              <a:lvl6pPr marL="2286000" algn="l" defTabSz="914400" rtl="0" eaLnBrk="1" latinLnBrk="0" hangingPunct="1">
                <a:defRPr sz="1600" kern="1200">
                  <a:solidFill>
                    <a:schemeClr val="lt1"/>
                  </a:solidFill>
                  <a:latin typeface="+mn-lt"/>
                  <a:ea typeface="+mn-ea"/>
                  <a:cs typeface="+mn-cs"/>
                </a:defRPr>
              </a:lvl6pPr>
              <a:lvl7pPr marL="2743200" algn="l" defTabSz="914400" rtl="0" eaLnBrk="1" latinLnBrk="0" hangingPunct="1">
                <a:defRPr sz="1600" kern="1200">
                  <a:solidFill>
                    <a:schemeClr val="lt1"/>
                  </a:solidFill>
                  <a:latin typeface="+mn-lt"/>
                  <a:ea typeface="+mn-ea"/>
                  <a:cs typeface="+mn-cs"/>
                </a:defRPr>
              </a:lvl7pPr>
              <a:lvl8pPr marL="3200400" algn="l" defTabSz="914400" rtl="0" eaLnBrk="1" latinLnBrk="0" hangingPunct="1">
                <a:defRPr sz="1600" kern="1200">
                  <a:solidFill>
                    <a:schemeClr val="lt1"/>
                  </a:solidFill>
                  <a:latin typeface="+mn-lt"/>
                  <a:ea typeface="+mn-ea"/>
                  <a:cs typeface="+mn-cs"/>
                </a:defRPr>
              </a:lvl8pPr>
              <a:lvl9pPr marL="3657600" algn="l" defTabSz="914400" rtl="0" eaLnBrk="1" latinLnBrk="0" hangingPunct="1">
                <a:defRPr sz="1600" kern="1200">
                  <a:solidFill>
                    <a:schemeClr val="lt1"/>
                  </a:solidFill>
                  <a:latin typeface="+mn-lt"/>
                  <a:ea typeface="+mn-ea"/>
                  <a:cs typeface="+mn-cs"/>
                </a:defRPr>
              </a:lvl9pPr>
            </a:lstStyle>
            <a:p>
              <a:pPr eaLnBrk="1" hangingPunct="1">
                <a:defRPr/>
              </a:pPr>
              <a:endParaRPr lang="en-GB">
                <a:solidFill>
                  <a:schemeClr val="tx1"/>
                </a:solidFill>
              </a:endParaRPr>
            </a:p>
          </p:txBody>
        </p:sp>
        <p:sp>
          <p:nvSpPr>
            <p:cNvPr id="415" name="Diamond 414"/>
            <p:cNvSpPr/>
            <p:nvPr/>
          </p:nvSpPr>
          <p:spPr bwMode="auto">
            <a:xfrm>
              <a:off x="3222070" y="2342892"/>
              <a:ext cx="75282" cy="74949"/>
            </a:xfrm>
            <a:prstGeom prst="diamond">
              <a:avLst/>
            </a:prstGeom>
            <a:solidFill>
              <a:srgbClr val="FF0000"/>
            </a:solidFill>
            <a:ln/>
            <a:effectLst>
              <a:outerShdw blurRad="57150" dist="19050" dir="5400000" algn="ctr" rotWithShape="0">
                <a:srgbClr val="000000">
                  <a:alpha val="63000"/>
                </a:srgbClr>
              </a:outerShdw>
              <a:softEdge rad="12700"/>
            </a:effectLst>
            <a:scene3d>
              <a:camera prst="orthographicFront"/>
              <a:lightRig rig="threePt" dir="t"/>
            </a:scene3d>
            <a:sp3d extrusionH="101600" prstMaterial="matte">
              <a:bevelT w="165100" prst="coolSlant"/>
              <a:extrusionClr>
                <a:srgbClr val="FFFF00"/>
              </a:extrusionClr>
            </a:sp3d>
            <a:extLst/>
          </p:spPr>
          <p:style>
            <a:lnRef idx="0">
              <a:schemeClr val="accent2"/>
            </a:lnRef>
            <a:fillRef idx="3">
              <a:schemeClr val="accent2"/>
            </a:fillRef>
            <a:effectRef idx="3">
              <a:schemeClr val="accent2"/>
            </a:effectRef>
            <a:fontRef idx="minor">
              <a:schemeClr val="lt1"/>
            </a:fontRef>
          </p:style>
          <p:txBody>
            <a:bodyPr/>
            <a:lstStyle>
              <a:defPPr>
                <a:defRPr lang="en-US"/>
              </a:defPPr>
              <a:lvl1pPr algn="l" rtl="0" eaLnBrk="0" fontAlgn="base" hangingPunct="0">
                <a:spcBef>
                  <a:spcPct val="0"/>
                </a:spcBef>
                <a:spcAft>
                  <a:spcPct val="0"/>
                </a:spcAft>
                <a:defRPr sz="1600" kern="1200">
                  <a:solidFill>
                    <a:schemeClr val="lt1"/>
                  </a:solidFill>
                  <a:latin typeface="+mn-lt"/>
                  <a:ea typeface="+mn-ea"/>
                  <a:cs typeface="+mn-cs"/>
                </a:defRPr>
              </a:lvl1pPr>
              <a:lvl2pPr marL="457200" algn="l" rtl="0" eaLnBrk="0" fontAlgn="base" hangingPunct="0">
                <a:spcBef>
                  <a:spcPct val="0"/>
                </a:spcBef>
                <a:spcAft>
                  <a:spcPct val="0"/>
                </a:spcAft>
                <a:defRPr sz="1600" kern="1200">
                  <a:solidFill>
                    <a:schemeClr val="lt1"/>
                  </a:solidFill>
                  <a:latin typeface="+mn-lt"/>
                  <a:ea typeface="+mn-ea"/>
                  <a:cs typeface="+mn-cs"/>
                </a:defRPr>
              </a:lvl2pPr>
              <a:lvl3pPr marL="914400" algn="l" rtl="0" eaLnBrk="0" fontAlgn="base" hangingPunct="0">
                <a:spcBef>
                  <a:spcPct val="0"/>
                </a:spcBef>
                <a:spcAft>
                  <a:spcPct val="0"/>
                </a:spcAft>
                <a:defRPr sz="1600" kern="1200">
                  <a:solidFill>
                    <a:schemeClr val="lt1"/>
                  </a:solidFill>
                  <a:latin typeface="+mn-lt"/>
                  <a:ea typeface="+mn-ea"/>
                  <a:cs typeface="+mn-cs"/>
                </a:defRPr>
              </a:lvl3pPr>
              <a:lvl4pPr marL="1371600" algn="l" rtl="0" eaLnBrk="0" fontAlgn="base" hangingPunct="0">
                <a:spcBef>
                  <a:spcPct val="0"/>
                </a:spcBef>
                <a:spcAft>
                  <a:spcPct val="0"/>
                </a:spcAft>
                <a:defRPr sz="1600" kern="1200">
                  <a:solidFill>
                    <a:schemeClr val="lt1"/>
                  </a:solidFill>
                  <a:latin typeface="+mn-lt"/>
                  <a:ea typeface="+mn-ea"/>
                  <a:cs typeface="+mn-cs"/>
                </a:defRPr>
              </a:lvl4pPr>
              <a:lvl5pPr marL="1828800" algn="l" rtl="0" eaLnBrk="0" fontAlgn="base" hangingPunct="0">
                <a:spcBef>
                  <a:spcPct val="0"/>
                </a:spcBef>
                <a:spcAft>
                  <a:spcPct val="0"/>
                </a:spcAft>
                <a:defRPr sz="1600" kern="1200">
                  <a:solidFill>
                    <a:schemeClr val="lt1"/>
                  </a:solidFill>
                  <a:latin typeface="+mn-lt"/>
                  <a:ea typeface="+mn-ea"/>
                  <a:cs typeface="+mn-cs"/>
                </a:defRPr>
              </a:lvl5pPr>
              <a:lvl6pPr marL="2286000" algn="l" defTabSz="914400" rtl="0" eaLnBrk="1" latinLnBrk="0" hangingPunct="1">
                <a:defRPr sz="1600" kern="1200">
                  <a:solidFill>
                    <a:schemeClr val="lt1"/>
                  </a:solidFill>
                  <a:latin typeface="+mn-lt"/>
                  <a:ea typeface="+mn-ea"/>
                  <a:cs typeface="+mn-cs"/>
                </a:defRPr>
              </a:lvl6pPr>
              <a:lvl7pPr marL="2743200" algn="l" defTabSz="914400" rtl="0" eaLnBrk="1" latinLnBrk="0" hangingPunct="1">
                <a:defRPr sz="1600" kern="1200">
                  <a:solidFill>
                    <a:schemeClr val="lt1"/>
                  </a:solidFill>
                  <a:latin typeface="+mn-lt"/>
                  <a:ea typeface="+mn-ea"/>
                  <a:cs typeface="+mn-cs"/>
                </a:defRPr>
              </a:lvl7pPr>
              <a:lvl8pPr marL="3200400" algn="l" defTabSz="914400" rtl="0" eaLnBrk="1" latinLnBrk="0" hangingPunct="1">
                <a:defRPr sz="1600" kern="1200">
                  <a:solidFill>
                    <a:schemeClr val="lt1"/>
                  </a:solidFill>
                  <a:latin typeface="+mn-lt"/>
                  <a:ea typeface="+mn-ea"/>
                  <a:cs typeface="+mn-cs"/>
                </a:defRPr>
              </a:lvl8pPr>
              <a:lvl9pPr marL="3657600" algn="l" defTabSz="914400" rtl="0" eaLnBrk="1" latinLnBrk="0" hangingPunct="1">
                <a:defRPr sz="1600" kern="1200">
                  <a:solidFill>
                    <a:schemeClr val="lt1"/>
                  </a:solidFill>
                  <a:latin typeface="+mn-lt"/>
                  <a:ea typeface="+mn-ea"/>
                  <a:cs typeface="+mn-cs"/>
                </a:defRPr>
              </a:lvl9pPr>
            </a:lstStyle>
            <a:p>
              <a:pPr eaLnBrk="1" hangingPunct="1">
                <a:defRPr/>
              </a:pPr>
              <a:endParaRPr lang="en-GB">
                <a:solidFill>
                  <a:schemeClr val="tx1"/>
                </a:solidFill>
              </a:endParaRPr>
            </a:p>
          </p:txBody>
        </p:sp>
        <p:sp>
          <p:nvSpPr>
            <p:cNvPr id="416" name="Diamond 415"/>
            <p:cNvSpPr/>
            <p:nvPr/>
          </p:nvSpPr>
          <p:spPr bwMode="auto">
            <a:xfrm>
              <a:off x="2999962" y="2397647"/>
              <a:ext cx="75282" cy="74949"/>
            </a:xfrm>
            <a:prstGeom prst="diamond">
              <a:avLst/>
            </a:prstGeom>
            <a:solidFill>
              <a:srgbClr val="FF0000"/>
            </a:solidFill>
            <a:ln/>
            <a:effectLst>
              <a:outerShdw blurRad="57150" dist="19050" dir="5400000" algn="ctr" rotWithShape="0">
                <a:srgbClr val="000000">
                  <a:alpha val="63000"/>
                </a:srgbClr>
              </a:outerShdw>
              <a:softEdge rad="12700"/>
            </a:effectLst>
            <a:scene3d>
              <a:camera prst="orthographicFront"/>
              <a:lightRig rig="threePt" dir="t"/>
            </a:scene3d>
            <a:sp3d extrusionH="101600" prstMaterial="matte">
              <a:bevelT w="165100" prst="coolSlant"/>
              <a:extrusionClr>
                <a:srgbClr val="FFFF00"/>
              </a:extrusionClr>
            </a:sp3d>
            <a:extLst/>
          </p:spPr>
          <p:style>
            <a:lnRef idx="0">
              <a:schemeClr val="accent2"/>
            </a:lnRef>
            <a:fillRef idx="3">
              <a:schemeClr val="accent2"/>
            </a:fillRef>
            <a:effectRef idx="3">
              <a:schemeClr val="accent2"/>
            </a:effectRef>
            <a:fontRef idx="minor">
              <a:schemeClr val="lt1"/>
            </a:fontRef>
          </p:style>
          <p:txBody>
            <a:bodyPr/>
            <a:lstStyle>
              <a:defPPr>
                <a:defRPr lang="en-US"/>
              </a:defPPr>
              <a:lvl1pPr algn="l" rtl="0" eaLnBrk="0" fontAlgn="base" hangingPunct="0">
                <a:spcBef>
                  <a:spcPct val="0"/>
                </a:spcBef>
                <a:spcAft>
                  <a:spcPct val="0"/>
                </a:spcAft>
                <a:defRPr sz="1600" kern="1200">
                  <a:solidFill>
                    <a:schemeClr val="lt1"/>
                  </a:solidFill>
                  <a:latin typeface="+mn-lt"/>
                  <a:ea typeface="+mn-ea"/>
                  <a:cs typeface="+mn-cs"/>
                </a:defRPr>
              </a:lvl1pPr>
              <a:lvl2pPr marL="457200" algn="l" rtl="0" eaLnBrk="0" fontAlgn="base" hangingPunct="0">
                <a:spcBef>
                  <a:spcPct val="0"/>
                </a:spcBef>
                <a:spcAft>
                  <a:spcPct val="0"/>
                </a:spcAft>
                <a:defRPr sz="1600" kern="1200">
                  <a:solidFill>
                    <a:schemeClr val="lt1"/>
                  </a:solidFill>
                  <a:latin typeface="+mn-lt"/>
                  <a:ea typeface="+mn-ea"/>
                  <a:cs typeface="+mn-cs"/>
                </a:defRPr>
              </a:lvl2pPr>
              <a:lvl3pPr marL="914400" algn="l" rtl="0" eaLnBrk="0" fontAlgn="base" hangingPunct="0">
                <a:spcBef>
                  <a:spcPct val="0"/>
                </a:spcBef>
                <a:spcAft>
                  <a:spcPct val="0"/>
                </a:spcAft>
                <a:defRPr sz="1600" kern="1200">
                  <a:solidFill>
                    <a:schemeClr val="lt1"/>
                  </a:solidFill>
                  <a:latin typeface="+mn-lt"/>
                  <a:ea typeface="+mn-ea"/>
                  <a:cs typeface="+mn-cs"/>
                </a:defRPr>
              </a:lvl3pPr>
              <a:lvl4pPr marL="1371600" algn="l" rtl="0" eaLnBrk="0" fontAlgn="base" hangingPunct="0">
                <a:spcBef>
                  <a:spcPct val="0"/>
                </a:spcBef>
                <a:spcAft>
                  <a:spcPct val="0"/>
                </a:spcAft>
                <a:defRPr sz="1600" kern="1200">
                  <a:solidFill>
                    <a:schemeClr val="lt1"/>
                  </a:solidFill>
                  <a:latin typeface="+mn-lt"/>
                  <a:ea typeface="+mn-ea"/>
                  <a:cs typeface="+mn-cs"/>
                </a:defRPr>
              </a:lvl4pPr>
              <a:lvl5pPr marL="1828800" algn="l" rtl="0" eaLnBrk="0" fontAlgn="base" hangingPunct="0">
                <a:spcBef>
                  <a:spcPct val="0"/>
                </a:spcBef>
                <a:spcAft>
                  <a:spcPct val="0"/>
                </a:spcAft>
                <a:defRPr sz="1600" kern="1200">
                  <a:solidFill>
                    <a:schemeClr val="lt1"/>
                  </a:solidFill>
                  <a:latin typeface="+mn-lt"/>
                  <a:ea typeface="+mn-ea"/>
                  <a:cs typeface="+mn-cs"/>
                </a:defRPr>
              </a:lvl5pPr>
              <a:lvl6pPr marL="2286000" algn="l" defTabSz="914400" rtl="0" eaLnBrk="1" latinLnBrk="0" hangingPunct="1">
                <a:defRPr sz="1600" kern="1200">
                  <a:solidFill>
                    <a:schemeClr val="lt1"/>
                  </a:solidFill>
                  <a:latin typeface="+mn-lt"/>
                  <a:ea typeface="+mn-ea"/>
                  <a:cs typeface="+mn-cs"/>
                </a:defRPr>
              </a:lvl6pPr>
              <a:lvl7pPr marL="2743200" algn="l" defTabSz="914400" rtl="0" eaLnBrk="1" latinLnBrk="0" hangingPunct="1">
                <a:defRPr sz="1600" kern="1200">
                  <a:solidFill>
                    <a:schemeClr val="lt1"/>
                  </a:solidFill>
                  <a:latin typeface="+mn-lt"/>
                  <a:ea typeface="+mn-ea"/>
                  <a:cs typeface="+mn-cs"/>
                </a:defRPr>
              </a:lvl7pPr>
              <a:lvl8pPr marL="3200400" algn="l" defTabSz="914400" rtl="0" eaLnBrk="1" latinLnBrk="0" hangingPunct="1">
                <a:defRPr sz="1600" kern="1200">
                  <a:solidFill>
                    <a:schemeClr val="lt1"/>
                  </a:solidFill>
                  <a:latin typeface="+mn-lt"/>
                  <a:ea typeface="+mn-ea"/>
                  <a:cs typeface="+mn-cs"/>
                </a:defRPr>
              </a:lvl8pPr>
              <a:lvl9pPr marL="3657600" algn="l" defTabSz="914400" rtl="0" eaLnBrk="1" latinLnBrk="0" hangingPunct="1">
                <a:defRPr sz="1600" kern="1200">
                  <a:solidFill>
                    <a:schemeClr val="lt1"/>
                  </a:solidFill>
                  <a:latin typeface="+mn-lt"/>
                  <a:ea typeface="+mn-ea"/>
                  <a:cs typeface="+mn-cs"/>
                </a:defRPr>
              </a:lvl9pPr>
            </a:lstStyle>
            <a:p>
              <a:pPr eaLnBrk="1" hangingPunct="1">
                <a:defRPr/>
              </a:pPr>
              <a:endParaRPr lang="en-GB">
                <a:solidFill>
                  <a:schemeClr val="tx1"/>
                </a:solidFill>
              </a:endParaRPr>
            </a:p>
          </p:txBody>
        </p:sp>
        <p:sp>
          <p:nvSpPr>
            <p:cNvPr id="417" name="Freeform 416"/>
            <p:cNvSpPr>
              <a:spLocks/>
            </p:cNvSpPr>
            <p:nvPr/>
          </p:nvSpPr>
          <p:spPr bwMode="auto">
            <a:xfrm>
              <a:off x="2173246" y="3103852"/>
              <a:ext cx="8069263" cy="3155950"/>
            </a:xfrm>
            <a:custGeom>
              <a:avLst/>
              <a:gdLst>
                <a:gd name="T0" fmla="*/ 928703 w 8068391"/>
                <a:gd name="T1" fmla="*/ 0 h 3157101"/>
                <a:gd name="T2" fmla="*/ 19551 w 8068391"/>
                <a:gd name="T3" fmla="*/ 653221 h 3157101"/>
                <a:gd name="T4" fmla="*/ 1693723 w 8068391"/>
                <a:gd name="T5" fmla="*/ 3094490 h 3157101"/>
                <a:gd name="T6" fmla="*/ 7858223 w 8068391"/>
                <a:gd name="T7" fmla="*/ 2253054 h 3157101"/>
                <a:gd name="T8" fmla="*/ 6583191 w 8068391"/>
                <a:gd name="T9" fmla="*/ 631078 h 3157101"/>
                <a:gd name="T10" fmla="*/ 5912415 w 8068391"/>
                <a:gd name="T11" fmla="*/ 924473 h 315710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068391" h="3157101">
                  <a:moveTo>
                    <a:pt x="928403" y="0"/>
                  </a:moveTo>
                  <a:cubicBezTo>
                    <a:pt x="410243" y="68811"/>
                    <a:pt x="-107917" y="137622"/>
                    <a:pt x="19545" y="653935"/>
                  </a:cubicBezTo>
                  <a:cubicBezTo>
                    <a:pt x="147007" y="1170248"/>
                    <a:pt x="387152" y="2830946"/>
                    <a:pt x="1693174" y="3097877"/>
                  </a:cubicBezTo>
                  <a:cubicBezTo>
                    <a:pt x="2999196" y="3364808"/>
                    <a:pt x="7041029" y="2666538"/>
                    <a:pt x="7855676" y="2255520"/>
                  </a:cubicBezTo>
                  <a:cubicBezTo>
                    <a:pt x="8670323" y="1844502"/>
                    <a:pt x="6905254" y="853441"/>
                    <a:pt x="6581058" y="631768"/>
                  </a:cubicBezTo>
                  <a:cubicBezTo>
                    <a:pt x="6256862" y="410095"/>
                    <a:pt x="6083680" y="667789"/>
                    <a:pt x="5910498" y="925484"/>
                  </a:cubicBezTo>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sp>
          <p:nvSpPr>
            <p:cNvPr id="418" name="Diamond 417"/>
            <p:cNvSpPr/>
            <p:nvPr/>
          </p:nvSpPr>
          <p:spPr bwMode="auto">
            <a:xfrm>
              <a:off x="3052596" y="3040911"/>
              <a:ext cx="121477" cy="120940"/>
            </a:xfrm>
            <a:prstGeom prst="diamond">
              <a:avLst/>
            </a:prstGeom>
            <a:solidFill>
              <a:srgbClr val="FF0000"/>
            </a:solidFill>
            <a:ln/>
            <a:effectLst>
              <a:outerShdw blurRad="57150" dist="19050" dir="5400000" algn="ctr" rotWithShape="0">
                <a:srgbClr val="000000">
                  <a:alpha val="63000"/>
                </a:srgbClr>
              </a:outerShdw>
              <a:softEdge rad="12700"/>
            </a:effectLst>
            <a:scene3d>
              <a:camera prst="orthographicFront"/>
              <a:lightRig rig="threePt" dir="t"/>
            </a:scene3d>
            <a:sp3d extrusionH="101600" prstMaterial="matte">
              <a:bevelT w="165100" prst="coolSlant"/>
              <a:extrusionClr>
                <a:srgbClr val="FFFF00"/>
              </a:extrusionClr>
            </a:sp3d>
            <a:extLst/>
          </p:spPr>
          <p:style>
            <a:lnRef idx="0">
              <a:schemeClr val="accent2"/>
            </a:lnRef>
            <a:fillRef idx="3">
              <a:schemeClr val="accent2"/>
            </a:fillRef>
            <a:effectRef idx="3">
              <a:schemeClr val="accent2"/>
            </a:effectRef>
            <a:fontRef idx="minor">
              <a:schemeClr val="lt1"/>
            </a:fontRef>
          </p:style>
          <p:txBody>
            <a:bodyPr/>
            <a:lstStyle>
              <a:defPPr>
                <a:defRPr lang="en-US"/>
              </a:defPPr>
              <a:lvl1pPr algn="l" rtl="0" eaLnBrk="0" fontAlgn="base" hangingPunct="0">
                <a:spcBef>
                  <a:spcPct val="0"/>
                </a:spcBef>
                <a:spcAft>
                  <a:spcPct val="0"/>
                </a:spcAft>
                <a:defRPr sz="1600" kern="1200">
                  <a:solidFill>
                    <a:schemeClr val="lt1"/>
                  </a:solidFill>
                  <a:latin typeface="+mn-lt"/>
                  <a:ea typeface="+mn-ea"/>
                  <a:cs typeface="+mn-cs"/>
                </a:defRPr>
              </a:lvl1pPr>
              <a:lvl2pPr marL="457200" algn="l" rtl="0" eaLnBrk="0" fontAlgn="base" hangingPunct="0">
                <a:spcBef>
                  <a:spcPct val="0"/>
                </a:spcBef>
                <a:spcAft>
                  <a:spcPct val="0"/>
                </a:spcAft>
                <a:defRPr sz="1600" kern="1200">
                  <a:solidFill>
                    <a:schemeClr val="lt1"/>
                  </a:solidFill>
                  <a:latin typeface="+mn-lt"/>
                  <a:ea typeface="+mn-ea"/>
                  <a:cs typeface="+mn-cs"/>
                </a:defRPr>
              </a:lvl2pPr>
              <a:lvl3pPr marL="914400" algn="l" rtl="0" eaLnBrk="0" fontAlgn="base" hangingPunct="0">
                <a:spcBef>
                  <a:spcPct val="0"/>
                </a:spcBef>
                <a:spcAft>
                  <a:spcPct val="0"/>
                </a:spcAft>
                <a:defRPr sz="1600" kern="1200">
                  <a:solidFill>
                    <a:schemeClr val="lt1"/>
                  </a:solidFill>
                  <a:latin typeface="+mn-lt"/>
                  <a:ea typeface="+mn-ea"/>
                  <a:cs typeface="+mn-cs"/>
                </a:defRPr>
              </a:lvl3pPr>
              <a:lvl4pPr marL="1371600" algn="l" rtl="0" eaLnBrk="0" fontAlgn="base" hangingPunct="0">
                <a:spcBef>
                  <a:spcPct val="0"/>
                </a:spcBef>
                <a:spcAft>
                  <a:spcPct val="0"/>
                </a:spcAft>
                <a:defRPr sz="1600" kern="1200">
                  <a:solidFill>
                    <a:schemeClr val="lt1"/>
                  </a:solidFill>
                  <a:latin typeface="+mn-lt"/>
                  <a:ea typeface="+mn-ea"/>
                  <a:cs typeface="+mn-cs"/>
                </a:defRPr>
              </a:lvl4pPr>
              <a:lvl5pPr marL="1828800" algn="l" rtl="0" eaLnBrk="0" fontAlgn="base" hangingPunct="0">
                <a:spcBef>
                  <a:spcPct val="0"/>
                </a:spcBef>
                <a:spcAft>
                  <a:spcPct val="0"/>
                </a:spcAft>
                <a:defRPr sz="1600" kern="1200">
                  <a:solidFill>
                    <a:schemeClr val="lt1"/>
                  </a:solidFill>
                  <a:latin typeface="+mn-lt"/>
                  <a:ea typeface="+mn-ea"/>
                  <a:cs typeface="+mn-cs"/>
                </a:defRPr>
              </a:lvl5pPr>
              <a:lvl6pPr marL="2286000" algn="l" defTabSz="914400" rtl="0" eaLnBrk="1" latinLnBrk="0" hangingPunct="1">
                <a:defRPr sz="1600" kern="1200">
                  <a:solidFill>
                    <a:schemeClr val="lt1"/>
                  </a:solidFill>
                  <a:latin typeface="+mn-lt"/>
                  <a:ea typeface="+mn-ea"/>
                  <a:cs typeface="+mn-cs"/>
                </a:defRPr>
              </a:lvl6pPr>
              <a:lvl7pPr marL="2743200" algn="l" defTabSz="914400" rtl="0" eaLnBrk="1" latinLnBrk="0" hangingPunct="1">
                <a:defRPr sz="1600" kern="1200">
                  <a:solidFill>
                    <a:schemeClr val="lt1"/>
                  </a:solidFill>
                  <a:latin typeface="+mn-lt"/>
                  <a:ea typeface="+mn-ea"/>
                  <a:cs typeface="+mn-cs"/>
                </a:defRPr>
              </a:lvl7pPr>
              <a:lvl8pPr marL="3200400" algn="l" defTabSz="914400" rtl="0" eaLnBrk="1" latinLnBrk="0" hangingPunct="1">
                <a:defRPr sz="1600" kern="1200">
                  <a:solidFill>
                    <a:schemeClr val="lt1"/>
                  </a:solidFill>
                  <a:latin typeface="+mn-lt"/>
                  <a:ea typeface="+mn-ea"/>
                  <a:cs typeface="+mn-cs"/>
                </a:defRPr>
              </a:lvl8pPr>
              <a:lvl9pPr marL="3657600" algn="l" defTabSz="914400" rtl="0" eaLnBrk="1" latinLnBrk="0" hangingPunct="1">
                <a:defRPr sz="1600" kern="1200">
                  <a:solidFill>
                    <a:schemeClr val="lt1"/>
                  </a:solidFill>
                  <a:latin typeface="+mn-lt"/>
                  <a:ea typeface="+mn-ea"/>
                  <a:cs typeface="+mn-cs"/>
                </a:defRPr>
              </a:lvl9pPr>
            </a:lstStyle>
            <a:p>
              <a:pPr eaLnBrk="1" hangingPunct="1">
                <a:defRPr/>
              </a:pPr>
              <a:endParaRPr lang="en-GB">
                <a:solidFill>
                  <a:schemeClr val="tx1"/>
                </a:solidFill>
              </a:endParaRPr>
            </a:p>
          </p:txBody>
        </p:sp>
        <p:sp>
          <p:nvSpPr>
            <p:cNvPr id="419" name="Diamond 418"/>
            <p:cNvSpPr/>
            <p:nvPr/>
          </p:nvSpPr>
          <p:spPr bwMode="auto">
            <a:xfrm>
              <a:off x="8027125" y="3973772"/>
              <a:ext cx="121477" cy="120940"/>
            </a:xfrm>
            <a:prstGeom prst="diamond">
              <a:avLst/>
            </a:prstGeom>
            <a:solidFill>
              <a:srgbClr val="FF0000"/>
            </a:solidFill>
            <a:ln/>
            <a:effectLst>
              <a:outerShdw blurRad="57150" dist="19050" dir="5400000" algn="ctr" rotWithShape="0">
                <a:srgbClr val="000000">
                  <a:alpha val="63000"/>
                </a:srgbClr>
              </a:outerShdw>
              <a:softEdge rad="12700"/>
            </a:effectLst>
            <a:scene3d>
              <a:camera prst="orthographicFront"/>
              <a:lightRig rig="threePt" dir="t"/>
            </a:scene3d>
            <a:sp3d extrusionH="101600" prstMaterial="matte">
              <a:bevelT w="165100" prst="coolSlant"/>
              <a:extrusionClr>
                <a:srgbClr val="FFFF00"/>
              </a:extrusionClr>
            </a:sp3d>
            <a:extLst/>
          </p:spPr>
          <p:style>
            <a:lnRef idx="0">
              <a:schemeClr val="accent2"/>
            </a:lnRef>
            <a:fillRef idx="3">
              <a:schemeClr val="accent2"/>
            </a:fillRef>
            <a:effectRef idx="3">
              <a:schemeClr val="accent2"/>
            </a:effectRef>
            <a:fontRef idx="minor">
              <a:schemeClr val="lt1"/>
            </a:fontRef>
          </p:style>
          <p:txBody>
            <a:bodyPr/>
            <a:lstStyle>
              <a:defPPr>
                <a:defRPr lang="en-US"/>
              </a:defPPr>
              <a:lvl1pPr algn="l" rtl="0" eaLnBrk="0" fontAlgn="base" hangingPunct="0">
                <a:spcBef>
                  <a:spcPct val="0"/>
                </a:spcBef>
                <a:spcAft>
                  <a:spcPct val="0"/>
                </a:spcAft>
                <a:defRPr sz="1600" kern="1200">
                  <a:solidFill>
                    <a:schemeClr val="lt1"/>
                  </a:solidFill>
                  <a:latin typeface="+mn-lt"/>
                  <a:ea typeface="+mn-ea"/>
                  <a:cs typeface="+mn-cs"/>
                </a:defRPr>
              </a:lvl1pPr>
              <a:lvl2pPr marL="457200" algn="l" rtl="0" eaLnBrk="0" fontAlgn="base" hangingPunct="0">
                <a:spcBef>
                  <a:spcPct val="0"/>
                </a:spcBef>
                <a:spcAft>
                  <a:spcPct val="0"/>
                </a:spcAft>
                <a:defRPr sz="1600" kern="1200">
                  <a:solidFill>
                    <a:schemeClr val="lt1"/>
                  </a:solidFill>
                  <a:latin typeface="+mn-lt"/>
                  <a:ea typeface="+mn-ea"/>
                  <a:cs typeface="+mn-cs"/>
                </a:defRPr>
              </a:lvl2pPr>
              <a:lvl3pPr marL="914400" algn="l" rtl="0" eaLnBrk="0" fontAlgn="base" hangingPunct="0">
                <a:spcBef>
                  <a:spcPct val="0"/>
                </a:spcBef>
                <a:spcAft>
                  <a:spcPct val="0"/>
                </a:spcAft>
                <a:defRPr sz="1600" kern="1200">
                  <a:solidFill>
                    <a:schemeClr val="lt1"/>
                  </a:solidFill>
                  <a:latin typeface="+mn-lt"/>
                  <a:ea typeface="+mn-ea"/>
                  <a:cs typeface="+mn-cs"/>
                </a:defRPr>
              </a:lvl3pPr>
              <a:lvl4pPr marL="1371600" algn="l" rtl="0" eaLnBrk="0" fontAlgn="base" hangingPunct="0">
                <a:spcBef>
                  <a:spcPct val="0"/>
                </a:spcBef>
                <a:spcAft>
                  <a:spcPct val="0"/>
                </a:spcAft>
                <a:defRPr sz="1600" kern="1200">
                  <a:solidFill>
                    <a:schemeClr val="lt1"/>
                  </a:solidFill>
                  <a:latin typeface="+mn-lt"/>
                  <a:ea typeface="+mn-ea"/>
                  <a:cs typeface="+mn-cs"/>
                </a:defRPr>
              </a:lvl4pPr>
              <a:lvl5pPr marL="1828800" algn="l" rtl="0" eaLnBrk="0" fontAlgn="base" hangingPunct="0">
                <a:spcBef>
                  <a:spcPct val="0"/>
                </a:spcBef>
                <a:spcAft>
                  <a:spcPct val="0"/>
                </a:spcAft>
                <a:defRPr sz="1600" kern="1200">
                  <a:solidFill>
                    <a:schemeClr val="lt1"/>
                  </a:solidFill>
                  <a:latin typeface="+mn-lt"/>
                  <a:ea typeface="+mn-ea"/>
                  <a:cs typeface="+mn-cs"/>
                </a:defRPr>
              </a:lvl5pPr>
              <a:lvl6pPr marL="2286000" algn="l" defTabSz="914400" rtl="0" eaLnBrk="1" latinLnBrk="0" hangingPunct="1">
                <a:defRPr sz="1600" kern="1200">
                  <a:solidFill>
                    <a:schemeClr val="lt1"/>
                  </a:solidFill>
                  <a:latin typeface="+mn-lt"/>
                  <a:ea typeface="+mn-ea"/>
                  <a:cs typeface="+mn-cs"/>
                </a:defRPr>
              </a:lvl6pPr>
              <a:lvl7pPr marL="2743200" algn="l" defTabSz="914400" rtl="0" eaLnBrk="1" latinLnBrk="0" hangingPunct="1">
                <a:defRPr sz="1600" kern="1200">
                  <a:solidFill>
                    <a:schemeClr val="lt1"/>
                  </a:solidFill>
                  <a:latin typeface="+mn-lt"/>
                  <a:ea typeface="+mn-ea"/>
                  <a:cs typeface="+mn-cs"/>
                </a:defRPr>
              </a:lvl7pPr>
              <a:lvl8pPr marL="3200400" algn="l" defTabSz="914400" rtl="0" eaLnBrk="1" latinLnBrk="0" hangingPunct="1">
                <a:defRPr sz="1600" kern="1200">
                  <a:solidFill>
                    <a:schemeClr val="lt1"/>
                  </a:solidFill>
                  <a:latin typeface="+mn-lt"/>
                  <a:ea typeface="+mn-ea"/>
                  <a:cs typeface="+mn-cs"/>
                </a:defRPr>
              </a:lvl8pPr>
              <a:lvl9pPr marL="3657600" algn="l" defTabSz="914400" rtl="0" eaLnBrk="1" latinLnBrk="0" hangingPunct="1">
                <a:defRPr sz="1600" kern="1200">
                  <a:solidFill>
                    <a:schemeClr val="lt1"/>
                  </a:solidFill>
                  <a:latin typeface="+mn-lt"/>
                  <a:ea typeface="+mn-ea"/>
                  <a:cs typeface="+mn-cs"/>
                </a:defRPr>
              </a:lvl9pPr>
            </a:lstStyle>
            <a:p>
              <a:pPr eaLnBrk="1" hangingPunct="1">
                <a:defRPr/>
              </a:pPr>
              <a:endParaRPr lang="en-GB">
                <a:solidFill>
                  <a:schemeClr val="tx1"/>
                </a:solidFill>
              </a:endParaRPr>
            </a:p>
          </p:txBody>
        </p:sp>
        <p:pic>
          <p:nvPicPr>
            <p:cNvPr id="420" name="Picture 419"/>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839158" y="2732378"/>
              <a:ext cx="552450"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1" name="Picture 420" descr="ESnet_Logo_Header.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679783" y="2873666"/>
              <a:ext cx="857250" cy="25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2" name="Freeform 421"/>
            <p:cNvSpPr>
              <a:spLocks/>
            </p:cNvSpPr>
            <p:nvPr/>
          </p:nvSpPr>
          <p:spPr bwMode="auto">
            <a:xfrm>
              <a:off x="5559383" y="2581565"/>
              <a:ext cx="2493962" cy="1466850"/>
            </a:xfrm>
            <a:custGeom>
              <a:avLst/>
              <a:gdLst>
                <a:gd name="T0" fmla="*/ 0 w 2493819"/>
                <a:gd name="T1" fmla="*/ 0 h 1468095"/>
                <a:gd name="T2" fmla="*/ 823101 w 2493819"/>
                <a:gd name="T3" fmla="*/ 1239594 h 1468095"/>
                <a:gd name="T4" fmla="*/ 2494248 w 2493819"/>
                <a:gd name="T5" fmla="*/ 1459320 h 1468095"/>
                <a:gd name="T6" fmla="*/ 0 60000 65536"/>
                <a:gd name="T7" fmla="*/ 0 60000 65536"/>
                <a:gd name="T8" fmla="*/ 0 60000 65536"/>
              </a:gdLst>
              <a:ahLst/>
              <a:cxnLst>
                <a:cxn ang="T6">
                  <a:pos x="T0" y="T1"/>
                </a:cxn>
                <a:cxn ang="T7">
                  <a:pos x="T2" y="T3"/>
                </a:cxn>
                <a:cxn ang="T8">
                  <a:pos x="T4" y="T5"/>
                </a:cxn>
              </a:cxnLst>
              <a:rect l="0" t="0" r="r" b="b"/>
              <a:pathLst>
                <a:path w="2493819" h="1468095">
                  <a:moveTo>
                    <a:pt x="0" y="0"/>
                  </a:moveTo>
                  <a:cubicBezTo>
                    <a:pt x="203662" y="499456"/>
                    <a:pt x="407324" y="998913"/>
                    <a:pt x="822960" y="1242753"/>
                  </a:cubicBezTo>
                  <a:cubicBezTo>
                    <a:pt x="1238597" y="1486593"/>
                    <a:pt x="1866208" y="1474816"/>
                    <a:pt x="2493819" y="1463040"/>
                  </a:cubicBez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defPPr>
                <a:defRPr lang="en-US"/>
              </a:defPPr>
              <a:lvl1pPr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6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600" kern="1200">
                  <a:solidFill>
                    <a:schemeClr val="tx1"/>
                  </a:solidFill>
                  <a:latin typeface="Arial" panose="020B0604020202020204" pitchFamily="34" charset="0"/>
                  <a:ea typeface="MS PGothic" panose="020B0600070205080204" pitchFamily="34" charset="-128"/>
                  <a:cs typeface="+mn-cs"/>
                </a:defRPr>
              </a:lvl9pPr>
            </a:lstStyle>
            <a:p>
              <a:endParaRPr lang="en-GB"/>
            </a:p>
          </p:txBody>
        </p:sp>
        <p:pic>
          <p:nvPicPr>
            <p:cNvPr id="423" name="Picture 422" descr="https://colloque-ipv6.greyc.fr/Logos/Renater.gif"/>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5021144" y="2735054"/>
              <a:ext cx="551698" cy="2104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424" name="Obraz 12"/>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434221" y="4148428"/>
              <a:ext cx="574675" cy="17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6" name="Picture 425" descr="D:\tmp\IB-logo\pionier.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891171" y="2141828"/>
              <a:ext cx="455613" cy="16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7" name="Picture 426" descr="D:\tmp\IB-logo\obsidian-transparent.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653046" y="5202527"/>
              <a:ext cx="1103313"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8" name="Obraz 9"/>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6959559" y="5224752"/>
              <a:ext cx="1260475"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982745" y="2579978"/>
              <a:ext cx="57785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95" name="Content Placeholder 1"/>
          <p:cNvSpPr>
            <a:spLocks noGrp="1"/>
          </p:cNvSpPr>
          <p:nvPr>
            <p:ph idx="1"/>
          </p:nvPr>
        </p:nvSpPr>
        <p:spPr>
          <a:xfrm>
            <a:off x="8256623" y="1750752"/>
            <a:ext cx="3900704" cy="4667631"/>
          </a:xfrm>
        </p:spPr>
        <p:txBody>
          <a:bodyPr>
            <a:normAutofit/>
          </a:bodyPr>
          <a:lstStyle/>
          <a:p>
            <a:pPr>
              <a:lnSpc>
                <a:spcPct val="100000"/>
              </a:lnSpc>
            </a:pPr>
            <a:r>
              <a:rPr lang="en-GB" sz="1600" dirty="0" smtClean="0"/>
              <a:t>Use of InfiniBand on </a:t>
            </a:r>
            <a:r>
              <a:rPr lang="en-GB" sz="1600" dirty="0"/>
              <a:t>the </a:t>
            </a:r>
            <a:r>
              <a:rPr lang="en-GB" sz="1600" dirty="0" smtClean="0"/>
              <a:t>WAN</a:t>
            </a:r>
          </a:p>
          <a:p>
            <a:pPr>
              <a:lnSpc>
                <a:spcPct val="100000"/>
              </a:lnSpc>
            </a:pPr>
            <a:r>
              <a:rPr lang="en-GB" sz="1600" dirty="0" smtClean="0"/>
              <a:t>A “Galaxy of Supercomputers” scattered across the world</a:t>
            </a:r>
          </a:p>
          <a:p>
            <a:pPr>
              <a:lnSpc>
                <a:spcPct val="100000"/>
              </a:lnSpc>
            </a:pPr>
            <a:r>
              <a:rPr lang="en-GB" sz="1600" dirty="0" smtClean="0"/>
              <a:t>Successful demos:</a:t>
            </a:r>
          </a:p>
          <a:p>
            <a:pPr lvl="1">
              <a:lnSpc>
                <a:spcPct val="100000"/>
              </a:lnSpc>
            </a:pPr>
            <a:r>
              <a:rPr lang="en-GB" sz="1400" dirty="0" smtClean="0"/>
              <a:t>Supercomputing Frontiers (March ‘15)</a:t>
            </a:r>
          </a:p>
          <a:p>
            <a:pPr lvl="1">
              <a:lnSpc>
                <a:spcPct val="100000"/>
              </a:lnSpc>
            </a:pPr>
            <a:r>
              <a:rPr lang="en-GB" sz="1400" dirty="0" smtClean="0"/>
              <a:t>TNC15</a:t>
            </a:r>
          </a:p>
          <a:p>
            <a:pPr lvl="1">
              <a:lnSpc>
                <a:spcPct val="100000"/>
              </a:lnSpc>
            </a:pPr>
            <a:r>
              <a:rPr lang="en-GB" sz="1400" dirty="0" smtClean="0"/>
              <a:t>ISC 2015 (June ‘15)</a:t>
            </a:r>
          </a:p>
          <a:p>
            <a:pPr lvl="1">
              <a:lnSpc>
                <a:spcPct val="100000"/>
              </a:lnSpc>
            </a:pPr>
            <a:r>
              <a:rPr lang="en-GB" sz="1400" dirty="0" smtClean="0"/>
              <a:t>SC15</a:t>
            </a:r>
          </a:p>
          <a:p>
            <a:pPr>
              <a:lnSpc>
                <a:spcPct val="100000"/>
              </a:lnSpc>
            </a:pPr>
            <a:r>
              <a:rPr lang="en-GB" sz="1600" dirty="0" smtClean="0"/>
              <a:t>The SC15 demo has used some newly deployed GÉANT international links</a:t>
            </a:r>
          </a:p>
          <a:p>
            <a:pPr lvl="1">
              <a:lnSpc>
                <a:spcPct val="100000"/>
              </a:lnSpc>
            </a:pPr>
            <a:r>
              <a:rPr lang="en-GB" sz="1400" dirty="0" smtClean="0"/>
              <a:t>100G Paris-NY (30G from Poznan to SC)</a:t>
            </a:r>
            <a:endParaRPr lang="en-GB" sz="1400" dirty="0"/>
          </a:p>
          <a:p>
            <a:pPr lvl="1">
              <a:lnSpc>
                <a:spcPct val="100000"/>
              </a:lnSpc>
            </a:pPr>
            <a:r>
              <a:rPr lang="en-GB" sz="1400" dirty="0" smtClean="0"/>
              <a:t>TEIN London-Singapore direct 10G</a:t>
            </a:r>
          </a:p>
          <a:p>
            <a:pPr>
              <a:lnSpc>
                <a:spcPct val="100000"/>
              </a:lnSpc>
            </a:pPr>
            <a:r>
              <a:rPr lang="en-GB" sz="1600" dirty="0" smtClean="0"/>
              <a:t>GÉANT will host some InfiniBand equipment in the London </a:t>
            </a:r>
            <a:r>
              <a:rPr lang="en-GB" sz="1600" dirty="0" err="1" smtClean="0"/>
              <a:t>PoP</a:t>
            </a:r>
            <a:r>
              <a:rPr lang="en-GB" sz="1600" dirty="0" smtClean="0"/>
              <a:t> for a </a:t>
            </a:r>
            <a:r>
              <a:rPr lang="en-GB" sz="1600" dirty="0" err="1" smtClean="0"/>
              <a:t>Europan</a:t>
            </a:r>
            <a:r>
              <a:rPr lang="en-GB" sz="1600" dirty="0" smtClean="0"/>
              <a:t> </a:t>
            </a:r>
            <a:r>
              <a:rPr lang="en-GB" sz="1600" dirty="0" err="1" smtClean="0"/>
              <a:t>InfiniCortex</a:t>
            </a:r>
            <a:r>
              <a:rPr lang="en-GB" sz="1600" dirty="0" smtClean="0"/>
              <a:t> infrastructure</a:t>
            </a:r>
          </a:p>
          <a:p>
            <a:pPr>
              <a:lnSpc>
                <a:spcPct val="100000"/>
              </a:lnSpc>
            </a:pPr>
            <a:endParaRPr lang="en-GB" sz="1600" dirty="0" smtClean="0"/>
          </a:p>
          <a:p>
            <a:pPr lvl="1">
              <a:lnSpc>
                <a:spcPct val="100000"/>
              </a:lnSpc>
            </a:pPr>
            <a:endParaRPr lang="en-GB" sz="1400" dirty="0" smtClean="0"/>
          </a:p>
          <a:p>
            <a:pPr>
              <a:lnSpc>
                <a:spcPct val="200000"/>
              </a:lnSpc>
            </a:pPr>
            <a:endParaRPr lang="en-GB" sz="1600" dirty="0"/>
          </a:p>
        </p:txBody>
      </p:sp>
      <p:pic>
        <p:nvPicPr>
          <p:cNvPr id="596" name="Picture 595"/>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1086452" y="1225564"/>
            <a:ext cx="848881" cy="999315"/>
          </a:xfrm>
          <a:prstGeom prst="rect">
            <a:avLst/>
          </a:prstGeom>
        </p:spPr>
      </p:pic>
    </p:spTree>
    <p:extLst>
      <p:ext uri="{BB962C8B-B14F-4D97-AF65-F5344CB8AC3E}">
        <p14:creationId xmlns:p14="http://schemas.microsoft.com/office/powerpoint/2010/main" val="12473885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34999" y="2387600"/>
            <a:ext cx="11006667" cy="3925283"/>
          </a:xfrm>
        </p:spPr>
        <p:txBody>
          <a:bodyPr>
            <a:noAutofit/>
          </a:bodyPr>
          <a:lstStyle/>
          <a:p>
            <a:r>
              <a:rPr lang="en-GB" dirty="0"/>
              <a:t>In 2014 DANTE and TERENA joined forces to become </a:t>
            </a:r>
            <a:r>
              <a:rPr lang="en-GB" b="1" dirty="0"/>
              <a:t>GÉANT Association</a:t>
            </a:r>
          </a:p>
          <a:p>
            <a:r>
              <a:rPr lang="en-GB" dirty="0"/>
              <a:t>Created Europe's leading collaboration on e-infrastructure and services for R&amp;E</a:t>
            </a:r>
          </a:p>
          <a:p>
            <a:r>
              <a:rPr lang="en-GB" dirty="0"/>
              <a:t>Build upon &gt; 20 years of experience in R&amp;E networking</a:t>
            </a:r>
          </a:p>
          <a:p>
            <a:r>
              <a:rPr lang="en-GB" dirty="0"/>
              <a:t>~100 staff in two locations: Cambridge &amp; Amsterdam</a:t>
            </a:r>
          </a:p>
          <a:p>
            <a:r>
              <a:rPr lang="en-GB" dirty="0"/>
              <a:t>Owned by: </a:t>
            </a:r>
          </a:p>
          <a:p>
            <a:pPr lvl="1"/>
            <a:r>
              <a:rPr lang="en-GB" sz="2000" dirty="0"/>
              <a:t>36 National Members (European NRENs</a:t>
            </a:r>
            <a:r>
              <a:rPr lang="en-GB" sz="2000" dirty="0" smtClean="0"/>
              <a:t>)</a:t>
            </a:r>
            <a:endParaRPr lang="en-GB" sz="2000" dirty="0"/>
          </a:p>
          <a:p>
            <a:pPr lvl="1"/>
            <a:r>
              <a:rPr lang="en-GB" sz="2000" dirty="0"/>
              <a:t>1 Representative Member (</a:t>
            </a:r>
            <a:r>
              <a:rPr lang="en-GB" sz="2000" dirty="0" err="1"/>
              <a:t>NORDUnet</a:t>
            </a:r>
            <a:r>
              <a:rPr lang="en-GB" sz="2000" dirty="0"/>
              <a:t>) on behalf of 5 Nordic </a:t>
            </a:r>
            <a:r>
              <a:rPr lang="en-GB" sz="2000" dirty="0" smtClean="0"/>
              <a:t>NRENs</a:t>
            </a:r>
            <a:endParaRPr lang="en-GB" sz="2000" dirty="0"/>
          </a:p>
          <a:p>
            <a:pPr lvl="1"/>
            <a:r>
              <a:rPr lang="en-GB" sz="2000" dirty="0"/>
              <a:t>Associate members: commercial organisations, multi-national research infrastructures and </a:t>
            </a:r>
            <a:r>
              <a:rPr lang="en-GB" sz="2000" dirty="0" smtClean="0"/>
              <a:t>projects</a:t>
            </a:r>
            <a:endParaRPr lang="en-GB" sz="2000" dirty="0"/>
          </a:p>
          <a:p>
            <a:r>
              <a:rPr lang="en-GB" dirty="0"/>
              <a:t>More than just a network</a:t>
            </a:r>
          </a:p>
          <a:p>
            <a:pPr marL="0" indent="0" algn="ctr">
              <a:buNone/>
            </a:pPr>
            <a:r>
              <a:rPr lang="en-GB" dirty="0" smtClean="0"/>
              <a:t>One </a:t>
            </a:r>
            <a:r>
              <a:rPr lang="en-GB" dirty="0"/>
              <a:t>Ethos: </a:t>
            </a:r>
            <a:r>
              <a:rPr lang="en-GB" b="1" dirty="0"/>
              <a:t>Networks. Services. People.</a:t>
            </a:r>
          </a:p>
          <a:p>
            <a:pPr marL="0" indent="0">
              <a:buNone/>
            </a:pPr>
            <a:endParaRPr lang="en-GB" b="1" dirty="0"/>
          </a:p>
          <a:p>
            <a:pPr marL="0" indent="0">
              <a:lnSpc>
                <a:spcPct val="100000"/>
              </a:lnSpc>
              <a:buNone/>
            </a:pPr>
            <a:endParaRPr lang="en-GB" sz="1800" dirty="0"/>
          </a:p>
          <a:p>
            <a:pPr>
              <a:lnSpc>
                <a:spcPct val="100000"/>
              </a:lnSpc>
            </a:pPr>
            <a:endParaRPr lang="en-GB" sz="1800" dirty="0"/>
          </a:p>
          <a:p>
            <a:pPr marL="0" indent="0">
              <a:lnSpc>
                <a:spcPct val="100000"/>
              </a:lnSpc>
              <a:buNone/>
            </a:pPr>
            <a:endParaRPr lang="en-GB" sz="2400" dirty="0"/>
          </a:p>
          <a:p>
            <a:endParaRPr lang="en-GB" sz="2400" dirty="0" smtClean="0"/>
          </a:p>
        </p:txBody>
      </p:sp>
      <p:sp>
        <p:nvSpPr>
          <p:cNvPr id="3" name="Title 2"/>
          <p:cNvSpPr>
            <a:spLocks noGrp="1"/>
          </p:cNvSpPr>
          <p:nvPr>
            <p:ph type="title"/>
          </p:nvPr>
        </p:nvSpPr>
        <p:spPr/>
        <p:txBody>
          <a:bodyPr/>
          <a:lstStyle/>
          <a:p>
            <a:r>
              <a:rPr lang="en-GB" dirty="0" smtClean="0"/>
              <a:t>Who is GÉANT?</a:t>
            </a:r>
            <a:endParaRPr lang="en-GB" dirty="0"/>
          </a:p>
        </p:txBody>
      </p:sp>
      <p:sp>
        <p:nvSpPr>
          <p:cNvPr id="4" name="Slide Number Placeholder 3"/>
          <p:cNvSpPr>
            <a:spLocks noGrp="1"/>
          </p:cNvSpPr>
          <p:nvPr>
            <p:ph type="sldNum" sz="quarter" idx="12"/>
          </p:nvPr>
        </p:nvSpPr>
        <p:spPr/>
        <p:txBody>
          <a:bodyPr/>
          <a:lstStyle/>
          <a:p>
            <a:fld id="{4AA07B73-2FD4-47B9-9A0A-73002095C419}" type="slidenum">
              <a:rPr lang="en-GB" smtClean="0"/>
              <a:t>2</a:t>
            </a:fld>
            <a:endParaRPr lang="en-GB"/>
          </a:p>
        </p:txBody>
      </p:sp>
      <p:pic>
        <p:nvPicPr>
          <p:cNvPr id="9" name="Picture 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51895" y="1336261"/>
            <a:ext cx="5572876" cy="978328"/>
          </a:xfrm>
          <a:prstGeom prst="rect">
            <a:avLst/>
          </a:prstGeom>
        </p:spPr>
      </p:pic>
    </p:spTree>
    <p:extLst>
      <p:ext uri="{BB962C8B-B14F-4D97-AF65-F5344CB8AC3E}">
        <p14:creationId xmlns:p14="http://schemas.microsoft.com/office/powerpoint/2010/main" val="16548787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03389" y="404813"/>
            <a:ext cx="2232025"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8" name="Title 1"/>
          <p:cNvSpPr>
            <a:spLocks noGrp="1"/>
          </p:cNvSpPr>
          <p:nvPr>
            <p:ph type="title"/>
          </p:nvPr>
        </p:nvSpPr>
        <p:spPr>
          <a:xfrm>
            <a:off x="1377950" y="1560513"/>
            <a:ext cx="8229600" cy="1143000"/>
          </a:xfrm>
        </p:spPr>
        <p:txBody>
          <a:bodyPr/>
          <a:lstStyle/>
          <a:p>
            <a:r>
              <a:rPr lang="en-US" altLang="nl-NL" sz="3200" b="1">
                <a:solidFill>
                  <a:schemeClr val="bg1"/>
                </a:solidFill>
              </a:rPr>
              <a:t>TNC16 – Building the Internet of People</a:t>
            </a:r>
          </a:p>
        </p:txBody>
      </p:sp>
      <p:pic>
        <p:nvPicPr>
          <p:cNvPr id="14339" name="Afbeelding 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70249">
            <a:off x="2052638" y="4746625"/>
            <a:ext cx="1130300"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Rechthoek 5"/>
          <p:cNvSpPr>
            <a:spLocks noChangeArrowheads="1"/>
          </p:cNvSpPr>
          <p:nvPr/>
        </p:nvSpPr>
        <p:spPr bwMode="auto">
          <a:xfrm>
            <a:off x="3208339" y="4489451"/>
            <a:ext cx="4567237"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defTabSz="457200" eaLnBrk="0" fontAlgn="base" hangingPunct="0">
              <a:spcBef>
                <a:spcPct val="0"/>
              </a:spcBef>
              <a:spcAft>
                <a:spcPct val="0"/>
              </a:spcAft>
              <a:buNone/>
            </a:pPr>
            <a:r>
              <a:rPr lang="en-GB" altLang="nl-NL" sz="2000">
                <a:solidFill>
                  <a:prstClr val="black"/>
                </a:solidFill>
                <a:latin typeface="Arial" panose="020B0604020202020204" pitchFamily="34" charset="0"/>
              </a:rPr>
              <a:t/>
            </a:r>
            <a:br>
              <a:rPr lang="en-GB" altLang="nl-NL" sz="2000">
                <a:solidFill>
                  <a:prstClr val="black"/>
                </a:solidFill>
                <a:latin typeface="Arial" panose="020B0604020202020204" pitchFamily="34" charset="0"/>
              </a:rPr>
            </a:br>
            <a:r>
              <a:rPr lang="en-GB" altLang="nl-NL" sz="2000">
                <a:solidFill>
                  <a:prstClr val="white"/>
                </a:solidFill>
                <a:latin typeface="Arial" panose="020B0604020202020204" pitchFamily="34" charset="0"/>
              </a:rPr>
              <a:t>Call for Participation, round 2 is open:</a:t>
            </a:r>
            <a:br>
              <a:rPr lang="en-GB" altLang="nl-NL" sz="2000">
                <a:solidFill>
                  <a:prstClr val="white"/>
                </a:solidFill>
                <a:latin typeface="Arial" panose="020B0604020202020204" pitchFamily="34" charset="0"/>
              </a:rPr>
            </a:br>
            <a:r>
              <a:rPr lang="en-GB" altLang="nl-NL" sz="2000">
                <a:solidFill>
                  <a:prstClr val="white"/>
                </a:solidFill>
                <a:latin typeface="Arial" panose="020B0604020202020204" pitchFamily="34" charset="0"/>
              </a:rPr>
              <a:t>Submit posters and lightning talks!</a:t>
            </a:r>
            <a:br>
              <a:rPr lang="en-GB" altLang="nl-NL" sz="2000">
                <a:solidFill>
                  <a:prstClr val="white"/>
                </a:solidFill>
                <a:latin typeface="Arial" panose="020B0604020202020204" pitchFamily="34" charset="0"/>
              </a:rPr>
            </a:br>
            <a:r>
              <a:rPr lang="en-GB" altLang="nl-NL" sz="2000">
                <a:solidFill>
                  <a:prstClr val="white"/>
                </a:solidFill>
                <a:latin typeface="Arial" panose="020B0604020202020204" pitchFamily="34" charset="0"/>
              </a:rPr>
              <a:t>Deadline: 15 April, midnight CEST</a:t>
            </a:r>
          </a:p>
        </p:txBody>
      </p:sp>
      <p:pic>
        <p:nvPicPr>
          <p:cNvPr id="14341" name="Afbeelding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rot="832078">
            <a:off x="5167314" y="1182689"/>
            <a:ext cx="3768725" cy="532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Rechthoek 7"/>
          <p:cNvSpPr>
            <a:spLocks noChangeArrowheads="1"/>
          </p:cNvSpPr>
          <p:nvPr/>
        </p:nvSpPr>
        <p:spPr bwMode="auto">
          <a:xfrm>
            <a:off x="2035175" y="3657601"/>
            <a:ext cx="45656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defTabSz="457200" eaLnBrk="0" fontAlgn="base" hangingPunct="0">
              <a:spcBef>
                <a:spcPct val="0"/>
              </a:spcBef>
              <a:spcAft>
                <a:spcPct val="0"/>
              </a:spcAft>
              <a:buNone/>
            </a:pPr>
            <a:r>
              <a:rPr lang="en-GB" altLang="nl-NL" sz="2000">
                <a:solidFill>
                  <a:prstClr val="white"/>
                </a:solidFill>
                <a:latin typeface="Arial" panose="020B0604020202020204" pitchFamily="34" charset="0"/>
              </a:rPr>
              <a:t>Register online until 3 June, also for the (free!) extra events!</a:t>
            </a:r>
          </a:p>
        </p:txBody>
      </p:sp>
      <p:sp>
        <p:nvSpPr>
          <p:cNvPr id="14343" name="Rechthoek 2"/>
          <p:cNvSpPr>
            <a:spLocks noChangeArrowheads="1"/>
          </p:cNvSpPr>
          <p:nvPr/>
        </p:nvSpPr>
        <p:spPr bwMode="auto">
          <a:xfrm>
            <a:off x="2093913" y="2409826"/>
            <a:ext cx="4572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defTabSz="457200" eaLnBrk="0" fontAlgn="base" hangingPunct="0">
              <a:spcBef>
                <a:spcPct val="0"/>
              </a:spcBef>
              <a:spcAft>
                <a:spcPct val="0"/>
              </a:spcAft>
              <a:buNone/>
            </a:pPr>
            <a:r>
              <a:rPr lang="en-GB" altLang="nl-NL" sz="2000">
                <a:solidFill>
                  <a:prstClr val="white"/>
                </a:solidFill>
                <a:latin typeface="Arial" panose="020B0604020202020204" pitchFamily="34" charset="0"/>
              </a:rPr>
              <a:t>12-16 June 2016</a:t>
            </a:r>
          </a:p>
          <a:p>
            <a:pPr defTabSz="457200" eaLnBrk="0" fontAlgn="base" hangingPunct="0">
              <a:spcBef>
                <a:spcPct val="0"/>
              </a:spcBef>
              <a:spcAft>
                <a:spcPct val="0"/>
              </a:spcAft>
              <a:buNone/>
            </a:pPr>
            <a:r>
              <a:rPr lang="en-GB" altLang="nl-NL" sz="2000">
                <a:solidFill>
                  <a:prstClr val="white"/>
                </a:solidFill>
                <a:latin typeface="Arial" panose="020B0604020202020204" pitchFamily="34" charset="0"/>
              </a:rPr>
              <a:t>Prague, Czech Republic</a:t>
            </a:r>
          </a:p>
        </p:txBody>
      </p:sp>
      <p:sp>
        <p:nvSpPr>
          <p:cNvPr id="14344" name="Rechthoek 3"/>
          <p:cNvSpPr>
            <a:spLocks noChangeArrowheads="1"/>
          </p:cNvSpPr>
          <p:nvPr/>
        </p:nvSpPr>
        <p:spPr bwMode="auto">
          <a:xfrm>
            <a:off x="4064000" y="6219825"/>
            <a:ext cx="39195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defTabSz="457200" eaLnBrk="0" fontAlgn="base" hangingPunct="0">
              <a:spcBef>
                <a:spcPct val="0"/>
              </a:spcBef>
              <a:spcAft>
                <a:spcPct val="0"/>
              </a:spcAft>
              <a:buNone/>
            </a:pPr>
            <a:r>
              <a:rPr lang="en-GB" altLang="nl-NL" sz="2000" b="1">
                <a:solidFill>
                  <a:prstClr val="white"/>
                </a:solidFill>
                <a:latin typeface="Arial" panose="020B0604020202020204" pitchFamily="34" charset="0"/>
              </a:rPr>
              <a:t>http://tnc16.geant.org</a:t>
            </a:r>
          </a:p>
        </p:txBody>
      </p:sp>
    </p:spTree>
    <p:extLst>
      <p:ext uri="{BB962C8B-B14F-4D97-AF65-F5344CB8AC3E}">
        <p14:creationId xmlns:p14="http://schemas.microsoft.com/office/powerpoint/2010/main" val="9392920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1"/>
          </p:nvPr>
        </p:nvSpPr>
        <p:spPr/>
        <p:txBody>
          <a:bodyPr/>
          <a:lstStyle/>
          <a:p>
            <a:r>
              <a:rPr lang="en-GB" dirty="0" smtClean="0"/>
              <a:t>Vincenzo.capone@geant.org</a:t>
            </a:r>
            <a:endParaRPr lang="en-GB" dirty="0"/>
          </a:p>
        </p:txBody>
      </p:sp>
      <p:sp>
        <p:nvSpPr>
          <p:cNvPr id="7" name="Content Placeholder 6"/>
          <p:cNvSpPr>
            <a:spLocks noGrp="1"/>
          </p:cNvSpPr>
          <p:nvPr>
            <p:ph sz="quarter" idx="12"/>
          </p:nvPr>
        </p:nvSpPr>
        <p:spPr/>
        <p:txBody>
          <a:bodyPr/>
          <a:lstStyle/>
          <a:p>
            <a:r>
              <a:rPr lang="en-GB" dirty="0" smtClean="0"/>
              <a:t>Questions?</a:t>
            </a:r>
            <a:endParaRPr lang="en-GB" dirty="0"/>
          </a:p>
        </p:txBody>
      </p:sp>
      <p:sp>
        <p:nvSpPr>
          <p:cNvPr id="8" name="Text Placeholder 7"/>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40560729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3</a:t>
            </a:fld>
            <a:endParaRPr lang="en-GB"/>
          </a:p>
        </p:txBody>
      </p:sp>
      <p:grpSp>
        <p:nvGrpSpPr>
          <p:cNvPr id="2" name="Group 1"/>
          <p:cNvGrpSpPr/>
          <p:nvPr/>
        </p:nvGrpSpPr>
        <p:grpSpPr>
          <a:xfrm>
            <a:off x="1" y="0"/>
            <a:ext cx="12192000" cy="6858000"/>
            <a:chOff x="-1" y="1149118"/>
            <a:chExt cx="9144001" cy="5276849"/>
          </a:xfrm>
        </p:grpSpPr>
        <p:sp>
          <p:nvSpPr>
            <p:cNvPr id="7" name="Rectangle 6"/>
            <p:cNvSpPr/>
            <p:nvPr/>
          </p:nvSpPr>
          <p:spPr>
            <a:xfrm>
              <a:off x="7981040" y="1149291"/>
              <a:ext cx="1162960" cy="5276675"/>
            </a:xfrm>
            <a:prstGeom prst="rect">
              <a:avLst/>
            </a:prstGeom>
            <a:solidFill>
              <a:srgbClr val="EAEA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1" y="1149118"/>
              <a:ext cx="2182761" cy="5276849"/>
            </a:xfrm>
            <a:prstGeom prst="rect">
              <a:avLst/>
            </a:prstGeom>
            <a:solidFill>
              <a:srgbClr val="CBD1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GÉANT Association member map-01.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31329" y="1149118"/>
              <a:ext cx="7340807" cy="5276849"/>
            </a:xfrm>
            <a:prstGeom prst="rect">
              <a:avLst/>
            </a:prstGeom>
          </p:spPr>
        </p:pic>
      </p:grpSp>
      <p:sp>
        <p:nvSpPr>
          <p:cNvPr id="5" name="Title 4"/>
          <p:cNvSpPr>
            <a:spLocks noGrp="1"/>
          </p:cNvSpPr>
          <p:nvPr>
            <p:ph type="title"/>
          </p:nvPr>
        </p:nvSpPr>
        <p:spPr>
          <a:xfrm>
            <a:off x="1969825" y="83115"/>
            <a:ext cx="9612087" cy="1325563"/>
          </a:xfrm>
        </p:spPr>
        <p:txBody>
          <a:bodyPr/>
          <a:lstStyle/>
          <a:p>
            <a:r>
              <a:rPr lang="en-GB" dirty="0" smtClean="0"/>
              <a:t>Current members</a:t>
            </a:r>
            <a:endParaRPr lang="en-GB" dirty="0"/>
          </a:p>
        </p:txBody>
      </p:sp>
    </p:spTree>
    <p:extLst>
      <p:ext uri="{BB962C8B-B14F-4D97-AF65-F5344CB8AC3E}">
        <p14:creationId xmlns:p14="http://schemas.microsoft.com/office/powerpoint/2010/main" val="3647558330"/>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37811" y="1288283"/>
            <a:ext cx="7540037" cy="5094604"/>
          </a:xfrm>
        </p:spPr>
        <p:txBody>
          <a:bodyPr>
            <a:normAutofit/>
          </a:bodyPr>
          <a:lstStyle/>
          <a:p>
            <a:pPr>
              <a:lnSpc>
                <a:spcPct val="110000"/>
              </a:lnSpc>
            </a:pPr>
            <a:r>
              <a:rPr lang="en-GB" sz="2400" dirty="0" smtClean="0"/>
              <a:t>Manages </a:t>
            </a:r>
            <a:r>
              <a:rPr lang="en-GB" sz="2400" dirty="0"/>
              <a:t>research &amp; education networking projects</a:t>
            </a:r>
          </a:p>
          <a:p>
            <a:pPr>
              <a:lnSpc>
                <a:spcPct val="110000"/>
              </a:lnSpc>
            </a:pPr>
            <a:r>
              <a:rPr lang="en-GB" sz="2400" dirty="0" smtClean="0"/>
              <a:t>Procures, builds </a:t>
            </a:r>
            <a:r>
              <a:rPr lang="en-GB" sz="2400" dirty="0"/>
              <a:t>and </a:t>
            </a:r>
            <a:r>
              <a:rPr lang="en-GB" sz="2400" dirty="0" smtClean="0"/>
              <a:t>operates </a:t>
            </a:r>
            <a:r>
              <a:rPr lang="en-GB" sz="2400" dirty="0"/>
              <a:t>large-scale, advanced international high-speed networks</a:t>
            </a:r>
          </a:p>
          <a:p>
            <a:pPr lvl="1">
              <a:lnSpc>
                <a:spcPct val="110000"/>
              </a:lnSpc>
            </a:pPr>
            <a:r>
              <a:rPr lang="en-GB" sz="1600" dirty="0"/>
              <a:t>GÉANT (Europe)</a:t>
            </a:r>
          </a:p>
          <a:p>
            <a:pPr lvl="1">
              <a:lnSpc>
                <a:spcPct val="110000"/>
              </a:lnSpc>
            </a:pPr>
            <a:r>
              <a:rPr lang="en-GB" sz="1600" dirty="0"/>
              <a:t>EUMEDCONNECT (Mediterranean)</a:t>
            </a:r>
          </a:p>
          <a:p>
            <a:pPr lvl="1">
              <a:lnSpc>
                <a:spcPct val="110000"/>
              </a:lnSpc>
            </a:pPr>
            <a:r>
              <a:rPr lang="en-GB" sz="1600" dirty="0" err="1"/>
              <a:t>AfricaConnect</a:t>
            </a:r>
            <a:r>
              <a:rPr lang="en-GB" sz="1600" dirty="0"/>
              <a:t> (Africa)</a:t>
            </a:r>
          </a:p>
          <a:p>
            <a:pPr lvl="1">
              <a:lnSpc>
                <a:spcPct val="110000"/>
              </a:lnSpc>
            </a:pPr>
            <a:r>
              <a:rPr lang="en-GB" sz="1600" dirty="0"/>
              <a:t>CAREN (Central Asia)</a:t>
            </a:r>
          </a:p>
          <a:p>
            <a:pPr lvl="1">
              <a:lnSpc>
                <a:spcPct val="110000"/>
              </a:lnSpc>
            </a:pPr>
            <a:r>
              <a:rPr lang="en-GB" sz="1600" dirty="0" err="1"/>
              <a:t>EAPConnect</a:t>
            </a:r>
            <a:r>
              <a:rPr lang="en-GB" sz="1600" dirty="0"/>
              <a:t> (Eastern Partnership Countries)</a:t>
            </a:r>
          </a:p>
          <a:p>
            <a:pPr>
              <a:lnSpc>
                <a:spcPct val="110000"/>
              </a:lnSpc>
            </a:pPr>
            <a:r>
              <a:rPr lang="en-GB" sz="2400" dirty="0" smtClean="0"/>
              <a:t>Supports </a:t>
            </a:r>
            <a:r>
              <a:rPr lang="en-GB" sz="2400" dirty="0"/>
              <a:t>and </a:t>
            </a:r>
            <a:r>
              <a:rPr lang="en-GB" sz="2400" dirty="0" smtClean="0"/>
              <a:t>assists </a:t>
            </a:r>
            <a:r>
              <a:rPr lang="en-GB" sz="2400" dirty="0"/>
              <a:t>other regional projects</a:t>
            </a:r>
          </a:p>
          <a:p>
            <a:pPr lvl="1">
              <a:lnSpc>
                <a:spcPct val="110000"/>
              </a:lnSpc>
            </a:pPr>
            <a:r>
              <a:rPr lang="en-GB" sz="1600" dirty="0" err="1"/>
              <a:t>ORIENTplus</a:t>
            </a:r>
            <a:r>
              <a:rPr lang="en-GB" sz="1600" dirty="0"/>
              <a:t> (Europe-China collaboration)</a:t>
            </a:r>
          </a:p>
          <a:p>
            <a:pPr lvl="1">
              <a:lnSpc>
                <a:spcPct val="110000"/>
              </a:lnSpc>
            </a:pPr>
            <a:r>
              <a:rPr lang="en-GB" sz="1600" dirty="0" smtClean="0"/>
              <a:t>TEIN*CC (Asia-Pacific)</a:t>
            </a:r>
          </a:p>
          <a:p>
            <a:pPr lvl="1">
              <a:lnSpc>
                <a:spcPct val="110000"/>
              </a:lnSpc>
            </a:pPr>
            <a:r>
              <a:rPr lang="en-GB" sz="1600" dirty="0" err="1" smtClean="0"/>
              <a:t>RedCLARA</a:t>
            </a:r>
            <a:r>
              <a:rPr lang="en-GB" sz="1600" dirty="0" smtClean="0"/>
              <a:t> </a:t>
            </a:r>
            <a:r>
              <a:rPr lang="en-GB" sz="1600" dirty="0"/>
              <a:t>(Latin America)</a:t>
            </a:r>
          </a:p>
          <a:p>
            <a:pPr lvl="1">
              <a:lnSpc>
                <a:spcPct val="110000"/>
              </a:lnSpc>
            </a:pPr>
            <a:r>
              <a:rPr lang="en-GB" sz="1600" dirty="0"/>
              <a:t>CKLN (Caribbean</a:t>
            </a:r>
            <a:r>
              <a:rPr lang="en-GB" sz="1600" dirty="0" smtClean="0"/>
              <a:t>)</a:t>
            </a:r>
            <a:endParaRPr lang="en-GB" sz="1600"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4</a:t>
            </a:fld>
            <a:endParaRPr lang="en-GB"/>
          </a:p>
        </p:txBody>
      </p:sp>
      <p:sp>
        <p:nvSpPr>
          <p:cNvPr id="4" name="Title 3"/>
          <p:cNvSpPr>
            <a:spLocks noGrp="1"/>
          </p:cNvSpPr>
          <p:nvPr>
            <p:ph type="title"/>
          </p:nvPr>
        </p:nvSpPr>
        <p:spPr/>
        <p:txBody>
          <a:bodyPr/>
          <a:lstStyle/>
          <a:p>
            <a:r>
              <a:rPr lang="en-GB" dirty="0" smtClean="0"/>
              <a:t>GÉANT - </a:t>
            </a:r>
            <a:r>
              <a:rPr lang="en-GB" dirty="0"/>
              <a:t>N</a:t>
            </a:r>
            <a:r>
              <a:rPr lang="en-GB" dirty="0" smtClean="0"/>
              <a:t>etworks</a:t>
            </a:r>
            <a:endParaRPr lang="en-GB" dirty="0"/>
          </a:p>
        </p:txBody>
      </p:sp>
      <p:pic>
        <p:nvPicPr>
          <p:cNvPr id="6" name="Picture 5"/>
          <p:cNvPicPr>
            <a:picLocks noChangeAspect="1"/>
          </p:cNvPicPr>
          <p:nvPr/>
        </p:nvPicPr>
        <p:blipFill>
          <a:blip r:embed="rId3"/>
          <a:stretch>
            <a:fillRect/>
          </a:stretch>
        </p:blipFill>
        <p:spPr>
          <a:xfrm>
            <a:off x="8456446" y="1880682"/>
            <a:ext cx="1079925" cy="467123"/>
          </a:xfrm>
          <a:prstGeom prst="rect">
            <a:avLst/>
          </a:prstGeom>
        </p:spPr>
      </p:pic>
      <p:pic>
        <p:nvPicPr>
          <p:cNvPr id="7" name="Picture 6"/>
          <p:cNvPicPr>
            <a:picLocks noChangeAspect="1"/>
          </p:cNvPicPr>
          <p:nvPr/>
        </p:nvPicPr>
        <p:blipFill>
          <a:blip r:embed="rId4"/>
          <a:stretch>
            <a:fillRect/>
          </a:stretch>
        </p:blipFill>
        <p:spPr>
          <a:xfrm>
            <a:off x="8456446" y="3256820"/>
            <a:ext cx="1079925" cy="342871"/>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54001" y="4290057"/>
            <a:ext cx="1077535" cy="476676"/>
          </a:xfrm>
          <a:prstGeom prst="rect">
            <a:avLst/>
          </a:prstGeom>
        </p:spPr>
      </p:pic>
      <p:pic>
        <p:nvPicPr>
          <p:cNvPr id="11" name="Picture 10"/>
          <p:cNvPicPr>
            <a:picLocks noChangeAspect="1"/>
          </p:cNvPicPr>
          <p:nvPr/>
        </p:nvPicPr>
        <p:blipFill>
          <a:blip r:embed="rId6"/>
          <a:stretch>
            <a:fillRect/>
          </a:stretch>
        </p:blipFill>
        <p:spPr>
          <a:xfrm>
            <a:off x="8456446" y="2397341"/>
            <a:ext cx="1079925" cy="809943"/>
          </a:xfrm>
          <a:prstGeom prst="rect">
            <a:avLst/>
          </a:prstGeom>
        </p:spPr>
      </p:pic>
      <p:pic>
        <p:nvPicPr>
          <p:cNvPr id="12" name="Picture 11"/>
          <p:cNvPicPr>
            <a:picLocks noChangeAspect="1"/>
          </p:cNvPicPr>
          <p:nvPr/>
        </p:nvPicPr>
        <p:blipFill>
          <a:blip r:embed="rId7"/>
          <a:stretch>
            <a:fillRect/>
          </a:stretch>
        </p:blipFill>
        <p:spPr>
          <a:xfrm>
            <a:off x="8454002" y="3649227"/>
            <a:ext cx="1082369" cy="591294"/>
          </a:xfrm>
          <a:prstGeom prst="rect">
            <a:avLst/>
          </a:prstGeom>
        </p:spPr>
      </p:pic>
      <p:pic>
        <p:nvPicPr>
          <p:cNvPr id="13" name="Picture 12"/>
          <p:cNvPicPr>
            <a:picLocks noChangeAspect="1"/>
          </p:cNvPicPr>
          <p:nvPr/>
        </p:nvPicPr>
        <p:blipFill>
          <a:blip r:embed="rId8"/>
          <a:stretch>
            <a:fillRect/>
          </a:stretch>
        </p:blipFill>
        <p:spPr>
          <a:xfrm>
            <a:off x="8456446" y="1311417"/>
            <a:ext cx="1082769" cy="519729"/>
          </a:xfrm>
          <a:prstGeom prst="rect">
            <a:avLst/>
          </a:prstGeom>
        </p:spPr>
      </p:pic>
      <p:pic>
        <p:nvPicPr>
          <p:cNvPr id="5" name="Picture 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454001" y="4816270"/>
            <a:ext cx="1085214" cy="526164"/>
          </a:xfrm>
          <a:prstGeom prst="rect">
            <a:avLst/>
          </a:prstGeom>
        </p:spPr>
      </p:pic>
      <p:pic>
        <p:nvPicPr>
          <p:cNvPr id="8" name="Picture 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454001" y="5392616"/>
            <a:ext cx="1077535" cy="417522"/>
          </a:xfrm>
          <a:prstGeom prst="rect">
            <a:avLst/>
          </a:prstGeom>
        </p:spPr>
      </p:pic>
      <p:pic>
        <p:nvPicPr>
          <p:cNvPr id="14" name="Picture 13"/>
          <p:cNvPicPr>
            <a:picLocks noChangeAspect="1"/>
          </p:cNvPicPr>
          <p:nvPr/>
        </p:nvPicPr>
        <p:blipFill rotWithShape="1">
          <a:blip r:embed="rId11"/>
          <a:srcRect l="2420" r="72878" b="85190"/>
          <a:stretch/>
        </p:blipFill>
        <p:spPr>
          <a:xfrm>
            <a:off x="8454001" y="5860321"/>
            <a:ext cx="1077535" cy="542346"/>
          </a:xfrm>
          <a:prstGeom prst="rect">
            <a:avLst/>
          </a:prstGeom>
        </p:spPr>
      </p:pic>
    </p:spTree>
    <p:extLst>
      <p:ext uri="{BB962C8B-B14F-4D97-AF65-F5344CB8AC3E}">
        <p14:creationId xmlns:p14="http://schemas.microsoft.com/office/powerpoint/2010/main" val="15343106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883" y="301660"/>
            <a:ext cx="8047567" cy="864096"/>
          </a:xfrm>
        </p:spPr>
        <p:txBody>
          <a:bodyPr/>
          <a:lstStyle/>
          <a:p>
            <a:r>
              <a:rPr lang="en-GB" dirty="0" smtClean="0"/>
              <a:t>The GÉANT Pan-European Network infrastructure</a:t>
            </a:r>
            <a:endParaRPr lang="en-GB" dirty="0"/>
          </a:p>
        </p:txBody>
      </p:sp>
      <p:sp>
        <p:nvSpPr>
          <p:cNvPr id="6" name="Content Placeholder 2"/>
          <p:cNvSpPr txBox="1">
            <a:spLocks/>
          </p:cNvSpPr>
          <p:nvPr/>
        </p:nvSpPr>
        <p:spPr>
          <a:xfrm>
            <a:off x="6533804" y="1450496"/>
            <a:ext cx="5328457" cy="40525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004360"/>
                </a:solidFill>
                <a:latin typeface="+mn-lt"/>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00436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003F5E"/>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004360"/>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004360"/>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Widely diversified footprint</a:t>
            </a:r>
          </a:p>
          <a:p>
            <a:pPr lvl="1"/>
            <a:r>
              <a:rPr lang="en-GB" dirty="0"/>
              <a:t>Serves </a:t>
            </a:r>
            <a:r>
              <a:rPr lang="en-GB" dirty="0" smtClean="0"/>
              <a:t>50M </a:t>
            </a:r>
            <a:r>
              <a:rPr lang="en-GB" dirty="0"/>
              <a:t>users</a:t>
            </a:r>
          </a:p>
          <a:p>
            <a:pPr lvl="1"/>
            <a:r>
              <a:rPr lang="en-GB" dirty="0"/>
              <a:t>10,000 institutions</a:t>
            </a:r>
          </a:p>
          <a:p>
            <a:pPr lvl="1"/>
            <a:r>
              <a:rPr lang="en-GB" dirty="0">
                <a:solidFill>
                  <a:srgbClr val="074359"/>
                </a:solidFill>
              </a:rPr>
              <a:t>40 European </a:t>
            </a:r>
            <a:r>
              <a:rPr lang="en-GB" dirty="0" smtClean="0">
                <a:solidFill>
                  <a:srgbClr val="074359"/>
                </a:solidFill>
              </a:rPr>
              <a:t>countries</a:t>
            </a:r>
            <a:endParaRPr lang="en-GB" dirty="0">
              <a:solidFill>
                <a:srgbClr val="074359"/>
              </a:solidFill>
            </a:endParaRPr>
          </a:p>
          <a:p>
            <a:pPr>
              <a:lnSpc>
                <a:spcPct val="100000"/>
              </a:lnSpc>
            </a:pPr>
            <a:r>
              <a:rPr lang="en-GB" dirty="0"/>
              <a:t>Operates at speeds up to 500Gbps</a:t>
            </a:r>
          </a:p>
          <a:p>
            <a:r>
              <a:rPr lang="en-GB" dirty="0" smtClean="0"/>
              <a:t>50,000km </a:t>
            </a:r>
            <a:r>
              <a:rPr lang="en-GB" dirty="0"/>
              <a:t>network infrastructure on 44 routes </a:t>
            </a:r>
          </a:p>
          <a:p>
            <a:r>
              <a:rPr lang="en-GB" dirty="0" smtClean="0"/>
              <a:t>~2,000 </a:t>
            </a:r>
            <a:r>
              <a:rPr lang="en-GB" dirty="0"/>
              <a:t>terabytes of data transferred across network per day</a:t>
            </a:r>
          </a:p>
          <a:p>
            <a:r>
              <a:rPr lang="en-GB" dirty="0"/>
              <a:t>100% average </a:t>
            </a:r>
            <a:r>
              <a:rPr lang="en-GB" dirty="0" smtClean="0"/>
              <a:t>monthly IP service availability</a:t>
            </a:r>
            <a:endParaRPr lang="en-GB" dirty="0"/>
          </a:p>
          <a:p>
            <a:endParaRPr lang="en-GB" dirty="0"/>
          </a:p>
          <a:p>
            <a:endParaRPr lang="en-GB" dirty="0"/>
          </a:p>
          <a:p>
            <a:endParaRPr lang="en-GB" dirty="0"/>
          </a:p>
        </p:txBody>
      </p:sp>
      <p:pic>
        <p:nvPicPr>
          <p:cNvPr id="3" name="Picture 2"/>
          <p:cNvPicPr>
            <a:picLocks noChangeAspect="1"/>
          </p:cNvPicPr>
          <p:nvPr/>
        </p:nvPicPr>
        <p:blipFill rotWithShape="1">
          <a:blip r:embed="rId3"/>
          <a:srcRect t="10934" r="11976"/>
          <a:stretch/>
        </p:blipFill>
        <p:spPr>
          <a:xfrm>
            <a:off x="503883" y="1271846"/>
            <a:ext cx="5722349" cy="5113159"/>
          </a:xfrm>
          <a:prstGeom prst="rect">
            <a:avLst/>
          </a:prstGeom>
        </p:spPr>
      </p:pic>
    </p:spTree>
    <p:extLst>
      <p:ext uri="{BB962C8B-B14F-4D97-AF65-F5344CB8AC3E}">
        <p14:creationId xmlns:p14="http://schemas.microsoft.com/office/powerpoint/2010/main" val="403737731"/>
      </p:ext>
    </p:extLst>
  </p:cSld>
  <p:clrMapOvr>
    <a:masterClrMapping/>
  </p:clrMapOvr>
  <mc:AlternateContent xmlns:mc="http://schemas.openxmlformats.org/markup-compatibility/2006" xmlns:p14="http://schemas.microsoft.com/office/powerpoint/2010/main">
    <mc:Choice Requires="p14">
      <p:transition spd="slow" p14:dur="2000" advClick="0" advTm="5000"/>
    </mc:Choice>
    <mc:Fallback xmlns="">
      <p:transition spd="slow" advClick="0" advTm="5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rotWithShape="1">
          <a:blip r:embed="rId3"/>
          <a:srcRect l="3679" t="6505" r="1616" b="5933"/>
          <a:stretch/>
        </p:blipFill>
        <p:spPr>
          <a:xfrm>
            <a:off x="1190847" y="1297172"/>
            <a:ext cx="9069572" cy="5114420"/>
          </a:xfrm>
          <a:prstGeom prst="rect">
            <a:avLst/>
          </a:prstGeom>
        </p:spPr>
      </p:pic>
      <p:sp>
        <p:nvSpPr>
          <p:cNvPr id="3" name="Slide Number Placeholder 2"/>
          <p:cNvSpPr>
            <a:spLocks noGrp="1"/>
          </p:cNvSpPr>
          <p:nvPr>
            <p:ph type="sldNum" sz="quarter" idx="12"/>
          </p:nvPr>
        </p:nvSpPr>
        <p:spPr/>
        <p:txBody>
          <a:bodyPr/>
          <a:lstStyle/>
          <a:p>
            <a:fld id="{6F576E6A-F32A-4612-884C-86870357C6B4}" type="slidenum">
              <a:rPr lang="en-GB" smtClean="0"/>
              <a:pPr/>
              <a:t>6</a:t>
            </a:fld>
            <a:endParaRPr lang="en-GB"/>
          </a:p>
        </p:txBody>
      </p:sp>
      <p:sp>
        <p:nvSpPr>
          <p:cNvPr id="4" name="Title 3"/>
          <p:cNvSpPr>
            <a:spLocks noGrp="1"/>
          </p:cNvSpPr>
          <p:nvPr>
            <p:ph type="title"/>
          </p:nvPr>
        </p:nvSpPr>
        <p:spPr/>
        <p:txBody>
          <a:bodyPr/>
          <a:lstStyle/>
          <a:p>
            <a:r>
              <a:rPr lang="es-ES_tradnl" dirty="0" smtClean="0"/>
              <a:t>Global </a:t>
            </a:r>
            <a:r>
              <a:rPr lang="es-ES_tradnl" dirty="0" err="1" smtClean="0"/>
              <a:t>connectivity</a:t>
            </a:r>
            <a:endParaRPr lang="en-GB" dirty="0"/>
          </a:p>
        </p:txBody>
      </p:sp>
      <p:sp>
        <p:nvSpPr>
          <p:cNvPr id="6" name="4 CuadroTexto"/>
          <p:cNvSpPr txBox="1">
            <a:spLocks noChangeArrowheads="1"/>
          </p:cNvSpPr>
          <p:nvPr/>
        </p:nvSpPr>
        <p:spPr bwMode="auto">
          <a:xfrm>
            <a:off x="8240019" y="5695763"/>
            <a:ext cx="3951981" cy="633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5" rIns="68568" bIns="34285">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171450" indent="-171450" eaLnBrk="1" hangingPunct="1">
              <a:spcBef>
                <a:spcPts val="750"/>
              </a:spcBef>
              <a:buFont typeface="Arial" panose="020B0604020202020204" pitchFamily="34" charset="0"/>
              <a:buChar char="•"/>
            </a:pPr>
            <a:r>
              <a:rPr lang="en-GB" sz="1500" dirty="0" smtClean="0">
                <a:solidFill>
                  <a:srgbClr val="004360"/>
                </a:solidFill>
                <a:latin typeface="Calibri" panose="020F0502020204030204"/>
                <a:ea typeface="Verdana" panose="020B0604030504040204" pitchFamily="34" charset="0"/>
                <a:cs typeface="Verdana" panose="020B0604030504040204" pitchFamily="34" charset="0"/>
              </a:rPr>
              <a:t>GÉANT network is connected to all continents</a:t>
            </a:r>
            <a:endParaRPr lang="en-GB" sz="1500" dirty="0">
              <a:solidFill>
                <a:srgbClr val="004360"/>
              </a:solidFill>
              <a:latin typeface="Calibri" panose="020F0502020204030204"/>
              <a:ea typeface="Verdana" panose="020B0604030504040204" pitchFamily="34" charset="0"/>
              <a:cs typeface="Verdana" panose="020B0604030504040204" pitchFamily="34" charset="0"/>
            </a:endParaRPr>
          </a:p>
          <a:p>
            <a:pPr marL="171450" indent="-171450" eaLnBrk="1" hangingPunct="1">
              <a:spcBef>
                <a:spcPts val="750"/>
              </a:spcBef>
              <a:buFont typeface="Arial" panose="020B0604020202020204" pitchFamily="34" charset="0"/>
              <a:buChar char="•"/>
            </a:pPr>
            <a:r>
              <a:rPr lang="en-GB" sz="1500" dirty="0">
                <a:solidFill>
                  <a:srgbClr val="004360"/>
                </a:solidFill>
                <a:latin typeface="Calibri" panose="020F0502020204030204"/>
                <a:ea typeface="Verdana" panose="020B0604030504040204" pitchFamily="34" charset="0"/>
                <a:cs typeface="Verdana" panose="020B0604030504040204" pitchFamily="34" charset="0"/>
              </a:rPr>
              <a:t>Interconnecting </a:t>
            </a:r>
            <a:r>
              <a:rPr lang="en-GB" sz="1500" dirty="0" smtClean="0">
                <a:solidFill>
                  <a:srgbClr val="004360"/>
                </a:solidFill>
                <a:latin typeface="Calibri" panose="020F0502020204030204"/>
                <a:ea typeface="Verdana" panose="020B0604030504040204" pitchFamily="34" charset="0"/>
                <a:cs typeface="Verdana" panose="020B0604030504040204" pitchFamily="34" charset="0"/>
              </a:rPr>
              <a:t>&gt;</a:t>
            </a:r>
            <a:r>
              <a:rPr lang="en-GB" sz="1500" dirty="0">
                <a:solidFill>
                  <a:srgbClr val="004360"/>
                </a:solidFill>
                <a:latin typeface="Calibri" panose="020F0502020204030204"/>
                <a:ea typeface="Verdana" panose="020B0604030504040204" pitchFamily="34" charset="0"/>
                <a:cs typeface="Verdana" panose="020B0604030504040204" pitchFamily="34" charset="0"/>
              </a:rPr>
              <a:t>100 countries globally</a:t>
            </a:r>
          </a:p>
        </p:txBody>
      </p:sp>
    </p:spTree>
    <p:extLst>
      <p:ext uri="{BB962C8B-B14F-4D97-AF65-F5344CB8AC3E}">
        <p14:creationId xmlns:p14="http://schemas.microsoft.com/office/powerpoint/2010/main" val="3883356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TEIN*CC</a:t>
            </a:r>
          </a:p>
          <a:p>
            <a:pPr lvl="1"/>
            <a:r>
              <a:rPr lang="en-GB" dirty="0" smtClean="0"/>
              <a:t>10G Singapore-London</a:t>
            </a:r>
          </a:p>
          <a:p>
            <a:pPr lvl="1"/>
            <a:r>
              <a:rPr lang="en-GB" dirty="0" smtClean="0"/>
              <a:t>2.5G (update to 10G in a few weeks) Mumbai-Madrid (Mumbai-Singapore already upgraded to 10G)</a:t>
            </a:r>
          </a:p>
          <a:p>
            <a:r>
              <a:rPr lang="en-GB" dirty="0" smtClean="0"/>
              <a:t>ORIENT+</a:t>
            </a:r>
          </a:p>
          <a:p>
            <a:pPr lvl="1"/>
            <a:r>
              <a:rPr lang="en-GB" dirty="0" smtClean="0"/>
              <a:t>10G Beijing-London (10 years China-EU agreement)</a:t>
            </a:r>
          </a:p>
          <a:p>
            <a:r>
              <a:rPr lang="en-GB" dirty="0" smtClean="0"/>
              <a:t>SINET5 (Japan)</a:t>
            </a:r>
          </a:p>
          <a:p>
            <a:pPr lvl="1"/>
            <a:r>
              <a:rPr lang="en-GB" dirty="0" smtClean="0"/>
              <a:t>2x10G Tokyo-London (low-latency land route – funded by NII)</a:t>
            </a:r>
          </a:p>
          <a:p>
            <a:pPr lvl="1"/>
            <a:r>
              <a:rPr lang="en-GB" dirty="0" smtClean="0"/>
              <a:t>10G backup route via North America</a:t>
            </a:r>
          </a:p>
          <a:p>
            <a:r>
              <a:rPr lang="en-GB" dirty="0" smtClean="0"/>
              <a:t>TIFR (India)</a:t>
            </a:r>
          </a:p>
          <a:p>
            <a:pPr lvl="1"/>
            <a:r>
              <a:rPr lang="en-GB" dirty="0" smtClean="0"/>
              <a:t>10G peering via </a:t>
            </a:r>
            <a:r>
              <a:rPr lang="en-GB" dirty="0" err="1" smtClean="0"/>
              <a:t>CERNLight</a:t>
            </a:r>
            <a:endParaRPr lang="en-GB" dirty="0" smtClean="0"/>
          </a:p>
          <a:p>
            <a:r>
              <a:rPr lang="en-GB" i="1" dirty="0" smtClean="0"/>
              <a:t>NKN (India)</a:t>
            </a:r>
          </a:p>
          <a:p>
            <a:pPr lvl="1"/>
            <a:r>
              <a:rPr lang="en-GB" i="1" dirty="0" smtClean="0"/>
              <a:t>2x10G expected in 2016</a:t>
            </a:r>
          </a:p>
        </p:txBody>
      </p:sp>
      <p:sp>
        <p:nvSpPr>
          <p:cNvPr id="3" name="Title 2"/>
          <p:cNvSpPr>
            <a:spLocks noGrp="1"/>
          </p:cNvSpPr>
          <p:nvPr>
            <p:ph type="title"/>
          </p:nvPr>
        </p:nvSpPr>
        <p:spPr/>
        <p:txBody>
          <a:bodyPr/>
          <a:lstStyle/>
          <a:p>
            <a:r>
              <a:rPr lang="en-GB" dirty="0" smtClean="0"/>
              <a:t>GÉANT – Asia-Pacific connectivity</a:t>
            </a:r>
            <a:endParaRPr lang="en-GB" dirty="0"/>
          </a:p>
        </p:txBody>
      </p:sp>
    </p:spTree>
    <p:extLst>
      <p:ext uri="{BB962C8B-B14F-4D97-AF65-F5344CB8AC3E}">
        <p14:creationId xmlns:p14="http://schemas.microsoft.com/office/powerpoint/2010/main" val="8174730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contenuto 1"/>
          <p:cNvSpPr>
            <a:spLocks noGrp="1"/>
          </p:cNvSpPr>
          <p:nvPr>
            <p:ph idx="1"/>
          </p:nvPr>
        </p:nvSpPr>
        <p:spPr>
          <a:xfrm>
            <a:off x="390181" y="1275538"/>
            <a:ext cx="11325131" cy="2086787"/>
          </a:xfrm>
        </p:spPr>
        <p:txBody>
          <a:bodyPr/>
          <a:lstStyle/>
          <a:p>
            <a:r>
              <a:rPr lang="en-US" dirty="0"/>
              <a:t>1.9 </a:t>
            </a:r>
            <a:r>
              <a:rPr lang="en-US" dirty="0" err="1" smtClean="0"/>
              <a:t>Pbytes</a:t>
            </a:r>
            <a:r>
              <a:rPr lang="en-US" dirty="0" smtClean="0"/>
              <a:t> </a:t>
            </a:r>
            <a:r>
              <a:rPr lang="en-US" dirty="0"/>
              <a:t>of unique data per day (including weekends in the averaging) without considering lambdas</a:t>
            </a:r>
          </a:p>
          <a:p>
            <a:r>
              <a:rPr lang="en-US" dirty="0" smtClean="0"/>
              <a:t>693 </a:t>
            </a:r>
            <a:r>
              <a:rPr lang="en-US" dirty="0" err="1" smtClean="0"/>
              <a:t>Pbytes</a:t>
            </a:r>
            <a:r>
              <a:rPr lang="en-US" dirty="0" smtClean="0"/>
              <a:t> </a:t>
            </a:r>
            <a:r>
              <a:rPr lang="en-US" dirty="0"/>
              <a:t>of unique data (inbound counting only) switched per year</a:t>
            </a:r>
          </a:p>
          <a:p>
            <a:r>
              <a:rPr lang="en-US" dirty="0"/>
              <a:t>Peak of over 300Gbps on busy days, average of 180Gbps </a:t>
            </a:r>
          </a:p>
          <a:p>
            <a:r>
              <a:rPr lang="en-US" dirty="0" smtClean="0"/>
              <a:t>LHCONE </a:t>
            </a:r>
            <a:r>
              <a:rPr lang="en-US" dirty="0"/>
              <a:t>traffic accounts for slightly less than </a:t>
            </a:r>
            <a:r>
              <a:rPr lang="en-US" dirty="0" smtClean="0"/>
              <a:t>1/3 </a:t>
            </a:r>
            <a:r>
              <a:rPr lang="en-US" dirty="0"/>
              <a:t>of the overall </a:t>
            </a:r>
            <a:r>
              <a:rPr lang="en-US" dirty="0" smtClean="0"/>
              <a:t>IP average </a:t>
            </a:r>
            <a:r>
              <a:rPr lang="en-US" dirty="0"/>
              <a:t>traffic, with a similar amount on IAS and slightly higher on the Global R&amp;E </a:t>
            </a:r>
            <a:r>
              <a:rPr lang="en-US" dirty="0" smtClean="0"/>
              <a:t>table</a:t>
            </a:r>
            <a:endParaRPr lang="en-US" dirty="0"/>
          </a:p>
        </p:txBody>
      </p:sp>
      <p:sp>
        <p:nvSpPr>
          <p:cNvPr id="3" name="Titolo 2"/>
          <p:cNvSpPr>
            <a:spLocks noGrp="1"/>
          </p:cNvSpPr>
          <p:nvPr>
            <p:ph type="title"/>
          </p:nvPr>
        </p:nvSpPr>
        <p:spPr/>
        <p:txBody>
          <a:bodyPr/>
          <a:lstStyle/>
          <a:p>
            <a:r>
              <a:rPr lang="en-GB" dirty="0" smtClean="0"/>
              <a:t>Traffic facts</a:t>
            </a:r>
            <a:endParaRPr lang="en-GB" dirty="0"/>
          </a:p>
        </p:txBody>
      </p:sp>
      <p:pic>
        <p:nvPicPr>
          <p:cNvPr id="1026" name="Picture 2" descr="C:\Users\enzo\Desktop\Input by typ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381" y="3359150"/>
            <a:ext cx="11792731" cy="284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64469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9</a:t>
            </a:fld>
            <a:endParaRPr lang="en-GB"/>
          </a:p>
        </p:txBody>
      </p:sp>
      <p:sp>
        <p:nvSpPr>
          <p:cNvPr id="4" name="Title 3"/>
          <p:cNvSpPr>
            <a:spLocks noGrp="1"/>
          </p:cNvSpPr>
          <p:nvPr>
            <p:ph type="title"/>
          </p:nvPr>
        </p:nvSpPr>
        <p:spPr>
          <a:xfrm>
            <a:off x="507280" y="143034"/>
            <a:ext cx="7209065" cy="1325563"/>
          </a:xfrm>
        </p:spPr>
        <p:txBody>
          <a:bodyPr/>
          <a:lstStyle/>
          <a:p>
            <a:r>
              <a:rPr lang="en-GB" dirty="0" smtClean="0"/>
              <a:t>Services</a:t>
            </a:r>
            <a:r>
              <a:rPr lang="en-GB" dirty="0"/>
              <a:t/>
            </a:r>
            <a:br>
              <a:rPr lang="en-GB" dirty="0"/>
            </a:br>
            <a:endParaRPr lang="en-GB" sz="2000" dirty="0"/>
          </a:p>
        </p:txBody>
      </p:sp>
      <p:pic>
        <p:nvPicPr>
          <p:cNvPr id="12" name="Picture 11"/>
          <p:cNvPicPr>
            <a:picLocks noChangeAspect="1"/>
          </p:cNvPicPr>
          <p:nvPr/>
        </p:nvPicPr>
        <p:blipFill>
          <a:blip r:embed="rId3"/>
          <a:stretch>
            <a:fillRect/>
          </a:stretch>
        </p:blipFill>
        <p:spPr>
          <a:xfrm>
            <a:off x="7981920" y="3245057"/>
            <a:ext cx="1496328" cy="395723"/>
          </a:xfrm>
          <a:prstGeom prst="rect">
            <a:avLst/>
          </a:prstGeom>
        </p:spPr>
      </p:pic>
      <p:pic>
        <p:nvPicPr>
          <p:cNvPr id="6" name="Picture 2" descr="http://upload.wikimedia.org/wikipedia/en/1/19/EduGAIN_logo.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rot="372867">
            <a:off x="8993841" y="3882632"/>
            <a:ext cx="1367002" cy="35653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Eduroam [Converted].eps"/>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761576" y="4481022"/>
            <a:ext cx="1433344" cy="634873"/>
          </a:xfrm>
          <a:prstGeom prst="rect">
            <a:avLst/>
          </a:prstGeom>
        </p:spPr>
      </p:pic>
      <p:sp>
        <p:nvSpPr>
          <p:cNvPr id="7" name="TextBox 6"/>
          <p:cNvSpPr txBox="1"/>
          <p:nvPr/>
        </p:nvSpPr>
        <p:spPr>
          <a:xfrm>
            <a:off x="7716345" y="5374787"/>
            <a:ext cx="4086488" cy="923330"/>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dirty="0"/>
              <a:t>Summer 2016:</a:t>
            </a:r>
          </a:p>
          <a:p>
            <a:r>
              <a:rPr lang="en-GB" dirty="0"/>
              <a:t>Cloud services –GÉANT as community broker </a:t>
            </a:r>
          </a:p>
        </p:txBody>
      </p:sp>
      <p:sp>
        <p:nvSpPr>
          <p:cNvPr id="8" name="Content Placeholder 7"/>
          <p:cNvSpPr>
            <a:spLocks noGrp="1"/>
          </p:cNvSpPr>
          <p:nvPr>
            <p:ph idx="1"/>
          </p:nvPr>
        </p:nvSpPr>
        <p:spPr>
          <a:xfrm>
            <a:off x="517671" y="1393183"/>
            <a:ext cx="9359975" cy="5012838"/>
          </a:xfrm>
        </p:spPr>
        <p:txBody>
          <a:bodyPr>
            <a:normAutofit fontScale="77500" lnSpcReduction="20000"/>
          </a:bodyPr>
          <a:lstStyle/>
          <a:p>
            <a:pPr lvl="0" rtl="0"/>
            <a:r>
              <a:rPr lang="en-GB" b="1" dirty="0" smtClean="0"/>
              <a:t>Connectivity &amp; network management</a:t>
            </a:r>
            <a:endParaRPr lang="en-GB" dirty="0"/>
          </a:p>
          <a:p>
            <a:pPr lvl="1" rtl="0"/>
            <a:r>
              <a:rPr lang="en-GB" dirty="0" smtClean="0"/>
              <a:t>Standard IP, up to multiple 100Gbps</a:t>
            </a:r>
            <a:endParaRPr lang="en-GB" dirty="0"/>
          </a:p>
          <a:p>
            <a:pPr lvl="1" rtl="0"/>
            <a:r>
              <a:rPr lang="en-GB" dirty="0" smtClean="0"/>
              <a:t>MD-VPNs (L2 and L3)</a:t>
            </a:r>
            <a:endParaRPr lang="en-GB" dirty="0"/>
          </a:p>
          <a:p>
            <a:pPr lvl="1" rtl="0"/>
            <a:r>
              <a:rPr lang="en-GB" dirty="0" smtClean="0"/>
              <a:t>Point-to-point circuits</a:t>
            </a:r>
            <a:endParaRPr lang="en-GB" dirty="0"/>
          </a:p>
          <a:p>
            <a:pPr lvl="1" rtl="0"/>
            <a:r>
              <a:rPr lang="en-GB" dirty="0" smtClean="0"/>
              <a:t>Wavelengths 10 -100Gbps</a:t>
            </a:r>
            <a:endParaRPr lang="en-GB" dirty="0"/>
          </a:p>
          <a:p>
            <a:pPr lvl="1" rtl="0"/>
            <a:r>
              <a:rPr lang="en-GB" dirty="0" smtClean="0"/>
              <a:t>Open Exchange for global &amp; commercial collaborations 1, 10, 100Gbps</a:t>
            </a:r>
            <a:endParaRPr lang="en-GB" dirty="0"/>
          </a:p>
          <a:p>
            <a:pPr lvl="1" rtl="0"/>
            <a:r>
              <a:rPr lang="en-GB" dirty="0" smtClean="0"/>
              <a:t>Networking </a:t>
            </a:r>
            <a:r>
              <a:rPr lang="en-GB" dirty="0" err="1" smtClean="0"/>
              <a:t>Testbeds</a:t>
            </a:r>
            <a:endParaRPr lang="en-GB" dirty="0"/>
          </a:p>
          <a:p>
            <a:pPr lvl="1" rtl="0"/>
            <a:r>
              <a:rPr lang="en-GB" dirty="0" smtClean="0"/>
              <a:t>International and Commercial </a:t>
            </a:r>
            <a:r>
              <a:rPr lang="en-GB" dirty="0" err="1" smtClean="0"/>
              <a:t>Peerings</a:t>
            </a:r>
            <a:endParaRPr lang="en-GB" dirty="0" smtClean="0"/>
          </a:p>
          <a:p>
            <a:pPr lvl="1" rtl="0"/>
            <a:r>
              <a:rPr lang="en-GB" dirty="0" smtClean="0"/>
              <a:t>Firewall on-demand</a:t>
            </a:r>
          </a:p>
          <a:p>
            <a:pPr marL="457200" lvl="1" indent="0">
              <a:buNone/>
            </a:pPr>
            <a:endParaRPr lang="en-GB" dirty="0"/>
          </a:p>
          <a:p>
            <a:pPr lvl="0" rtl="0"/>
            <a:r>
              <a:rPr lang="en-GB" b="1" dirty="0" smtClean="0"/>
              <a:t>End to end Performance</a:t>
            </a:r>
            <a:endParaRPr lang="en-GB" dirty="0"/>
          </a:p>
          <a:p>
            <a:pPr lvl="1" rtl="0"/>
            <a:r>
              <a:rPr lang="en-GB" dirty="0" err="1" smtClean="0"/>
              <a:t>perfSONAR</a:t>
            </a:r>
            <a:r>
              <a:rPr lang="en-GB" dirty="0" smtClean="0"/>
              <a:t> – </a:t>
            </a:r>
            <a:r>
              <a:rPr lang="en-GB" i="1" dirty="0" smtClean="0"/>
              <a:t>Real-time, multi-domain performance monitoring</a:t>
            </a:r>
            <a:endParaRPr lang="en-GB" dirty="0"/>
          </a:p>
          <a:p>
            <a:pPr lvl="1" rtl="0"/>
            <a:r>
              <a:rPr lang="en-GB" dirty="0" err="1" smtClean="0"/>
              <a:t>eduPERT</a:t>
            </a:r>
            <a:r>
              <a:rPr lang="en-GB" dirty="0" smtClean="0"/>
              <a:t> – </a:t>
            </a:r>
            <a:r>
              <a:rPr lang="en-GB" i="1" dirty="0" smtClean="0"/>
              <a:t>Performance troubleshooting</a:t>
            </a:r>
          </a:p>
          <a:p>
            <a:pPr marL="457200" lvl="1" indent="0">
              <a:buNone/>
            </a:pPr>
            <a:endParaRPr lang="en-GB" dirty="0"/>
          </a:p>
          <a:p>
            <a:pPr lvl="0" rtl="0"/>
            <a:r>
              <a:rPr lang="en-GB" b="1" dirty="0" smtClean="0"/>
              <a:t>Trust, Identity and Security</a:t>
            </a:r>
            <a:endParaRPr lang="en-GB" dirty="0"/>
          </a:p>
          <a:p>
            <a:pPr lvl="1" rtl="0"/>
            <a:r>
              <a:rPr lang="en-GB" dirty="0" err="1" smtClean="0"/>
              <a:t>eduGAIN</a:t>
            </a:r>
            <a:r>
              <a:rPr lang="en-GB" dirty="0" smtClean="0"/>
              <a:t> – </a:t>
            </a:r>
            <a:r>
              <a:rPr lang="en-GB" i="1" dirty="0" smtClean="0"/>
              <a:t>Secure access, single sign-on</a:t>
            </a:r>
            <a:endParaRPr lang="en-GB" dirty="0"/>
          </a:p>
          <a:p>
            <a:pPr lvl="1" rtl="0"/>
            <a:r>
              <a:rPr lang="en-GB" dirty="0" err="1" smtClean="0"/>
              <a:t>Eduroam</a:t>
            </a:r>
            <a:r>
              <a:rPr lang="en-GB" dirty="0" smtClean="0"/>
              <a:t> – ​</a:t>
            </a:r>
            <a:r>
              <a:rPr lang="en-GB" i="1" dirty="0" smtClean="0"/>
              <a:t>Seamless Wi-Fi access for research and education around the world​</a:t>
            </a:r>
          </a:p>
          <a:p>
            <a:pPr marL="457200" lvl="1" indent="0">
              <a:buNone/>
            </a:pPr>
            <a:endParaRPr lang="en-GB" dirty="0"/>
          </a:p>
          <a:p>
            <a:pPr lvl="0" rtl="0"/>
            <a:r>
              <a:rPr lang="en-GB" b="1" dirty="0" smtClean="0"/>
              <a:t>One Stop Shop</a:t>
            </a:r>
            <a:endParaRPr lang="en-GB" dirty="0"/>
          </a:p>
          <a:p>
            <a:pPr lvl="1" rtl="0"/>
            <a:r>
              <a:rPr lang="en-GB" dirty="0" smtClean="0"/>
              <a:t>Consultancy </a:t>
            </a:r>
            <a:endParaRPr lang="en-GB" dirty="0"/>
          </a:p>
          <a:p>
            <a:pPr lvl="1" rtl="0"/>
            <a:r>
              <a:rPr lang="en-GB" dirty="0" smtClean="0"/>
              <a:t>International co-ordination</a:t>
            </a:r>
            <a:endParaRPr lang="en-GB" dirty="0"/>
          </a:p>
          <a:p>
            <a:pPr lvl="1" rtl="0"/>
            <a:r>
              <a:rPr lang="en-GB" dirty="0" smtClean="0"/>
              <a:t>Bespoke solutions</a:t>
            </a:r>
          </a:p>
          <a:p>
            <a:pPr lvl="1" rtl="0"/>
            <a:endParaRPr lang="en-GB" dirty="0"/>
          </a:p>
          <a:p>
            <a:pPr lvl="1" rtl="0"/>
            <a:endParaRPr lang="en-GB" dirty="0"/>
          </a:p>
        </p:txBody>
      </p:sp>
    </p:spTree>
    <p:extLst>
      <p:ext uri="{BB962C8B-B14F-4D97-AF65-F5344CB8AC3E}">
        <p14:creationId xmlns:p14="http://schemas.microsoft.com/office/powerpoint/2010/main" val="3996740101"/>
      </p:ext>
    </p:extLst>
  </p:cSld>
  <p:clrMapOvr>
    <a:masterClrMapping/>
  </p:clrMapOvr>
  <p:timing>
    <p:tnLst>
      <p:par>
        <p:cTn id="1" dur="indefinite" restart="never" nodeType="tmRoot"/>
      </p:par>
    </p:tnLst>
  </p:timing>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0D0992E-CCCF-45DB-AB26-A4F50B75E4D6}" vid="{C2252C9B-28CB-4431-8278-C26B15A769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GEANT new template 16 9 format</Template>
  <TotalTime>224</TotalTime>
  <Words>1185</Words>
  <Application>Microsoft Office PowerPoint</Application>
  <PresentationFormat>Widescreen</PresentationFormat>
  <Paragraphs>224</Paragraphs>
  <Slides>21</Slides>
  <Notes>8</Notes>
  <HiddenSlides>1</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21</vt:i4>
      </vt:variant>
    </vt:vector>
  </HeadingPairs>
  <TitlesOfParts>
    <vt:vector size="30" baseType="lpstr">
      <vt:lpstr>ＭＳ Ｐゴシック</vt:lpstr>
      <vt:lpstr>ＭＳ Ｐゴシック</vt:lpstr>
      <vt:lpstr>Arial</vt:lpstr>
      <vt:lpstr>Calibri</vt:lpstr>
      <vt:lpstr>Verdana</vt:lpstr>
      <vt:lpstr>Wingdings</vt:lpstr>
      <vt:lpstr>Wingdings 2</vt:lpstr>
      <vt:lpstr>GEANT Association</vt:lpstr>
      <vt:lpstr>Office Theme</vt:lpstr>
      <vt:lpstr>PowerPoint Presentation</vt:lpstr>
      <vt:lpstr>Who is GÉANT?</vt:lpstr>
      <vt:lpstr>Current members</vt:lpstr>
      <vt:lpstr>GÉANT - Networks</vt:lpstr>
      <vt:lpstr>The GÉANT Pan-European Network infrastructure</vt:lpstr>
      <vt:lpstr>Global connectivity</vt:lpstr>
      <vt:lpstr>GÉANT – Asia-Pacific connectivity</vt:lpstr>
      <vt:lpstr>Traffic facts</vt:lpstr>
      <vt:lpstr>Services </vt:lpstr>
      <vt:lpstr>Support for International Users</vt:lpstr>
      <vt:lpstr>The One-stop-shop concept</vt:lpstr>
      <vt:lpstr>User we work with</vt:lpstr>
      <vt:lpstr>GÉANT – Asia-Pacific scientific collaborations</vt:lpstr>
      <vt:lpstr>Physics community</vt:lpstr>
      <vt:lpstr>PowerPoint Presentation</vt:lpstr>
      <vt:lpstr>International network for Climate Science</vt:lpstr>
      <vt:lpstr>Future Internet projects</vt:lpstr>
      <vt:lpstr>JAXA-ESOC joint mission control</vt:lpstr>
      <vt:lpstr>InfiniCortex</vt:lpstr>
      <vt:lpstr>TNC16 – Building the Internet of People</vt:lpstr>
      <vt:lpstr>PowerPoint Presentation</vt:lpstr>
    </vt:vector>
  </TitlesOfParts>
  <Company>DANTE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Vincenzo Capone</dc:creator>
  <cp:lastModifiedBy>Vincenzo Capone</cp:lastModifiedBy>
  <cp:revision>21</cp:revision>
  <dcterms:created xsi:type="dcterms:W3CDTF">2016-03-02T14:36:17Z</dcterms:created>
  <dcterms:modified xsi:type="dcterms:W3CDTF">2016-03-13T00:53:50Z</dcterms:modified>
</cp:coreProperties>
</file>