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4" d="100"/>
          <a:sy n="64" d="100"/>
        </p:scale>
        <p:origin x="677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30/11/2015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LRossi@Eucard2-WP10 General Meeting 1 Dec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LRossi@Eucard2-WP10 General Meeting 1 Dec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685800" y="6400800"/>
            <a:ext cx="6781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LRossi@Eucard2-WP10 General Meeting 1 Dec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LRossi@Eucard2-WP10 General Meeting 1 Dec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LRossi@Eucard2-WP10 General Meeting 1 Dec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LRossi@Eucard2-WP10 General Meeting 1 Dec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LRossi@Eucard2-WP10 General Meeting 1 Dec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LRossi@Eucard2-WP10 General Meeting 1 Dec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LRossi@Eucard2-WP10 General Meeting 1 Dec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LRossi@Eucard2-WP10 General Meeting 1 Dec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LRossi@Eucard2-WP10 General Meeting 1 Dec 2015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4" y="274638"/>
            <a:ext cx="2766801" cy="1020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WP10- Future Magnets</a:t>
            </a:r>
            <a:br>
              <a:rPr lang="en-GB" dirty="0" smtClean="0"/>
            </a:br>
            <a:r>
              <a:rPr lang="en-GB" dirty="0" smtClean="0"/>
              <a:t>Introduction to General Meeting</a:t>
            </a:r>
            <a:br>
              <a:rPr lang="en-GB" dirty="0" smtClean="0"/>
            </a:b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553200" cy="1752600"/>
          </a:xfrm>
        </p:spPr>
        <p:txBody>
          <a:bodyPr>
            <a:normAutofit/>
          </a:bodyPr>
          <a:lstStyle/>
          <a:p>
            <a:r>
              <a:rPr lang="en-GB" dirty="0" smtClean="0"/>
              <a:t>Lucio Rossi (CERN)</a:t>
            </a:r>
          </a:p>
        </p:txBody>
      </p:sp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err="1" smtClean="0"/>
              <a:t>Conceptual</a:t>
            </a:r>
            <a:r>
              <a:rPr lang="fr-CH" dirty="0" smtClean="0"/>
              <a:t> Design phase </a:t>
            </a:r>
            <a:r>
              <a:rPr lang="fr-CH" dirty="0" err="1" smtClean="0"/>
              <a:t>is</a:t>
            </a:r>
            <a:r>
              <a:rPr lang="fr-CH" dirty="0" smtClean="0"/>
              <a:t> over</a:t>
            </a:r>
          </a:p>
          <a:p>
            <a:r>
              <a:rPr lang="fr-CH" dirty="0" smtClean="0"/>
              <a:t>Engineering design, </a:t>
            </a:r>
            <a:r>
              <a:rPr lang="fr-CH" dirty="0" err="1" smtClean="0"/>
              <a:t>both</a:t>
            </a:r>
            <a:r>
              <a:rPr lang="fr-CH" dirty="0" smtClean="0"/>
              <a:t> for </a:t>
            </a:r>
            <a:r>
              <a:rPr lang="fr-CH" dirty="0" err="1" smtClean="0"/>
              <a:t>conductor</a:t>
            </a:r>
            <a:r>
              <a:rPr lang="fr-CH" dirty="0" smtClean="0"/>
              <a:t> and </a:t>
            </a:r>
            <a:r>
              <a:rPr lang="fr-CH" dirty="0" err="1" smtClean="0"/>
              <a:t>magnet</a:t>
            </a:r>
            <a:r>
              <a:rPr lang="fr-CH" dirty="0" smtClean="0"/>
              <a:t>,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proceeding</a:t>
            </a:r>
            <a:r>
              <a:rPr lang="fr-CH" dirty="0" smtClean="0"/>
              <a:t> </a:t>
            </a:r>
            <a:r>
              <a:rPr lang="fr-CH" dirty="0" err="1" smtClean="0"/>
              <a:t>well</a:t>
            </a:r>
            <a:r>
              <a:rPr lang="fr-CH" dirty="0" smtClean="0"/>
              <a:t> but…</a:t>
            </a:r>
          </a:p>
          <a:p>
            <a:r>
              <a:rPr lang="fr-CH" dirty="0" smtClean="0">
                <a:sym typeface="Symbol" panose="05050102010706020507" pitchFamily="18" charset="2"/>
              </a:rPr>
              <a:t> </a:t>
            </a:r>
            <a:r>
              <a:rPr lang="fr-CH" dirty="0" err="1" smtClean="0">
                <a:sym typeface="Symbol" panose="05050102010706020507" pitchFamily="18" charset="2"/>
              </a:rPr>
              <a:t>need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b="1" dirty="0" smtClean="0">
                <a:sym typeface="Symbol" panose="05050102010706020507" pitchFamily="18" charset="2"/>
              </a:rPr>
              <a:t>to </a:t>
            </a:r>
            <a:r>
              <a:rPr lang="fr-CH" b="1" dirty="0" err="1" smtClean="0">
                <a:sym typeface="Symbol" panose="05050102010706020507" pitchFamily="18" charset="2"/>
              </a:rPr>
              <a:t>conclude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b="1" dirty="0" err="1" smtClean="0">
                <a:sym typeface="Symbol" panose="05050102010706020507" pitchFamily="18" charset="2"/>
              </a:rPr>
              <a:t>it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dirty="0" smtClean="0">
                <a:sym typeface="Symbol" panose="05050102010706020507" pitchFamily="18" charset="2"/>
              </a:rPr>
              <a:t>for F2 and the CT1.Be </a:t>
            </a:r>
            <a:r>
              <a:rPr lang="fr-CH" dirty="0" err="1" smtClean="0">
                <a:sym typeface="Symbol" panose="05050102010706020507" pitchFamily="18" charset="2"/>
              </a:rPr>
              <a:t>practical</a:t>
            </a:r>
            <a:r>
              <a:rPr lang="fr-CH" dirty="0" smtClean="0">
                <a:sym typeface="Symbol" panose="05050102010706020507" pitchFamily="18" charset="2"/>
              </a:rPr>
              <a:t>: the best si the </a:t>
            </a:r>
            <a:r>
              <a:rPr lang="fr-CH" dirty="0" err="1" smtClean="0">
                <a:sym typeface="Symbol" panose="05050102010706020507" pitchFamily="18" charset="2"/>
              </a:rPr>
              <a:t>enemy</a:t>
            </a:r>
            <a:r>
              <a:rPr lang="fr-CH" dirty="0" smtClean="0">
                <a:sym typeface="Symbol" panose="05050102010706020507" pitchFamily="18" charset="2"/>
              </a:rPr>
              <a:t> of the good.</a:t>
            </a:r>
          </a:p>
          <a:p>
            <a:r>
              <a:rPr lang="fr-CH" dirty="0" smtClean="0">
                <a:sym typeface="Symbol" panose="05050102010706020507" pitchFamily="18" charset="2"/>
              </a:rPr>
              <a:t>Practice </a:t>
            </a:r>
            <a:r>
              <a:rPr lang="fr-CH" dirty="0" err="1" smtClean="0">
                <a:sym typeface="Symbol" panose="05050102010706020507" pitchFamily="18" charset="2"/>
              </a:rPr>
              <a:t>is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what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we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need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now</a:t>
            </a:r>
            <a:endParaRPr lang="fr-CH" dirty="0">
              <a:sym typeface="Symbol" panose="05050102010706020507" pitchFamily="18" charset="2"/>
            </a:endParaRPr>
          </a:p>
          <a:p>
            <a:r>
              <a:rPr lang="fr-CH" dirty="0" smtClean="0">
                <a:sym typeface="Symbol" panose="05050102010706020507" pitchFamily="18" charset="2"/>
              </a:rPr>
              <a:t>Learning </a:t>
            </a:r>
            <a:r>
              <a:rPr lang="fr-CH" dirty="0" err="1" smtClean="0">
                <a:sym typeface="Symbol" panose="05050102010706020507" pitchFamily="18" charset="2"/>
              </a:rPr>
              <a:t>will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be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accelerated</a:t>
            </a:r>
            <a:r>
              <a:rPr lang="fr-CH" dirty="0" smtClean="0">
                <a:sym typeface="Symbol" panose="05050102010706020507" pitchFamily="18" charset="2"/>
              </a:rPr>
              <a:t> by </a:t>
            </a:r>
            <a:r>
              <a:rPr lang="fr-CH" dirty="0" err="1" smtClean="0">
                <a:sym typeface="Symbol" panose="05050102010706020507" pitchFamily="18" charset="2"/>
              </a:rPr>
              <a:t>experience</a:t>
            </a:r>
            <a:endParaRPr lang="fr-CH" dirty="0">
              <a:sym typeface="Symbol" panose="05050102010706020507" pitchFamily="18" charset="2"/>
            </a:endParaRPr>
          </a:p>
          <a:p>
            <a:r>
              <a:rPr lang="fr-CH" dirty="0" err="1" smtClean="0">
                <a:sym typeface="Symbol" panose="05050102010706020507" pitchFamily="18" charset="2"/>
              </a:rPr>
              <a:t>We</a:t>
            </a:r>
            <a:r>
              <a:rPr lang="fr-CH" dirty="0" smtClean="0">
                <a:sym typeface="Symbol" panose="05050102010706020507" pitchFamily="18" charset="2"/>
              </a:rPr>
              <a:t> must test a </a:t>
            </a:r>
            <a:r>
              <a:rPr lang="fr-CH" b="1" dirty="0" err="1" smtClean="0">
                <a:sym typeface="Symbol" panose="05050102010706020507" pitchFamily="18" charset="2"/>
              </a:rPr>
              <a:t>succesful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b="1" dirty="0" err="1" smtClean="0">
                <a:sym typeface="Symbol" panose="05050102010706020507" pitchFamily="18" charset="2"/>
              </a:rPr>
              <a:t>magnet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dirty="0" smtClean="0">
                <a:sym typeface="Symbol" panose="05050102010706020507" pitchFamily="18" charset="2"/>
              </a:rPr>
              <a:t>in one </a:t>
            </a:r>
            <a:r>
              <a:rPr lang="fr-CH" dirty="0" err="1" smtClean="0">
                <a:sym typeface="Symbol" panose="05050102010706020507" pitchFamily="18" charset="2"/>
              </a:rPr>
              <a:t>year</a:t>
            </a:r>
            <a:r>
              <a:rPr lang="fr-CH" dirty="0" smtClean="0">
                <a:sym typeface="Symbol" panose="05050102010706020507" pitchFamily="18" charset="2"/>
              </a:rPr>
              <a:t> (</a:t>
            </a:r>
            <a:r>
              <a:rPr lang="fr-CH" dirty="0" err="1" smtClean="0">
                <a:sym typeface="Symbol" panose="05050102010706020507" pitchFamily="18" charset="2"/>
              </a:rPr>
              <a:t>we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can</a:t>
            </a:r>
            <a:r>
              <a:rPr lang="fr-CH" dirty="0" smtClean="0">
                <a:sym typeface="Symbol" panose="05050102010706020507" pitchFamily="18" charset="2"/>
              </a:rPr>
              <a:t> and </a:t>
            </a:r>
            <a:r>
              <a:rPr lang="fr-CH" dirty="0" err="1" smtClean="0">
                <a:sym typeface="Symbol" panose="05050102010706020507" pitchFamily="18" charset="2"/>
              </a:rPr>
              <a:t>should</a:t>
            </a:r>
            <a:r>
              <a:rPr lang="fr-CH" dirty="0" smtClean="0">
                <a:sym typeface="Symbol" panose="05050102010706020507" pitchFamily="18" charset="2"/>
              </a:rPr>
              <a:t> test more </a:t>
            </a:r>
            <a:r>
              <a:rPr lang="fr-CH" dirty="0" err="1" smtClean="0">
                <a:sym typeface="Symbol" panose="05050102010706020507" pitchFamily="18" charset="2"/>
              </a:rPr>
              <a:t>magents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beforehand</a:t>
            </a:r>
            <a:r>
              <a:rPr lang="fr-CH" dirty="0" smtClean="0">
                <a:sym typeface="Symbol" panose="05050102010706020507" pitchFamily="18" charset="2"/>
              </a:rPr>
              <a:t>…) </a:t>
            </a:r>
          </a:p>
          <a:p>
            <a:endParaRPr lang="fr-CH" dirty="0" smtClean="0">
              <a:sym typeface="Symbol" panose="05050102010706020507" pitchFamily="18" charset="2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78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Conductor</a:t>
            </a:r>
            <a:r>
              <a:rPr lang="fr-CH" dirty="0"/>
              <a:t> </a:t>
            </a:r>
            <a:r>
              <a:rPr lang="fr-CH" dirty="0" smtClean="0"/>
              <a:t>for </a:t>
            </a:r>
            <a:r>
              <a:rPr lang="fr-CH" dirty="0" err="1" smtClean="0"/>
              <a:t>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define</a:t>
            </a:r>
            <a:r>
              <a:rPr lang="fr-CH" dirty="0" smtClean="0"/>
              <a:t> in </a:t>
            </a:r>
            <a:r>
              <a:rPr lang="fr-CH" dirty="0" err="1" smtClean="0"/>
              <a:t>this</a:t>
            </a:r>
            <a:r>
              <a:rPr lang="fr-CH" dirty="0" smtClean="0"/>
              <a:t> meeting:</a:t>
            </a:r>
          </a:p>
          <a:p>
            <a:pPr lvl="2"/>
            <a:r>
              <a:rPr lang="fr-CH" dirty="0" smtClean="0"/>
              <a:t>Final (for Eucard2) plan for </a:t>
            </a:r>
            <a:r>
              <a:rPr lang="fr-CH" dirty="0" err="1" smtClean="0"/>
              <a:t>conductor</a:t>
            </a:r>
            <a:r>
              <a:rPr lang="fr-CH" dirty="0" smtClean="0"/>
              <a:t> </a:t>
            </a:r>
            <a:r>
              <a:rPr lang="fr-CH" dirty="0" err="1" smtClean="0"/>
              <a:t>purchasing</a:t>
            </a:r>
            <a:endParaRPr lang="fr-CH" dirty="0" smtClean="0"/>
          </a:p>
          <a:p>
            <a:pPr lvl="2"/>
            <a:r>
              <a:rPr lang="fr-CH" dirty="0" err="1" smtClean="0"/>
              <a:t>Please</a:t>
            </a:r>
            <a:r>
              <a:rPr lang="fr-CH" dirty="0" smtClean="0"/>
              <a:t> </a:t>
            </a:r>
            <a:r>
              <a:rPr lang="fr-CH" dirty="0" err="1" smtClean="0"/>
              <a:t>give</a:t>
            </a:r>
            <a:r>
              <a:rPr lang="fr-CH" dirty="0" smtClean="0"/>
              <a:t> </a:t>
            </a:r>
            <a:r>
              <a:rPr lang="fr-CH" b="1" dirty="0" smtClean="0"/>
              <a:t>all </a:t>
            </a:r>
            <a:r>
              <a:rPr lang="fr-CH" b="1" dirty="0" err="1" smtClean="0"/>
              <a:t>your</a:t>
            </a:r>
            <a:r>
              <a:rPr lang="fr-CH" b="1" dirty="0" smtClean="0"/>
              <a:t> </a:t>
            </a:r>
            <a:r>
              <a:rPr lang="fr-CH" b="1" dirty="0" err="1" smtClean="0"/>
              <a:t>needs</a:t>
            </a:r>
            <a:r>
              <a:rPr lang="fr-CH" b="1" dirty="0" smtClean="0"/>
              <a:t> </a:t>
            </a:r>
            <a:r>
              <a:rPr lang="fr-CH" dirty="0" err="1" smtClean="0"/>
              <a:t>including</a:t>
            </a:r>
            <a:r>
              <a:rPr lang="fr-CH" dirty="0" smtClean="0"/>
              <a:t> </a:t>
            </a:r>
            <a:r>
              <a:rPr lang="fr-CH" dirty="0" err="1" smtClean="0"/>
              <a:t>dummy</a:t>
            </a:r>
            <a:r>
              <a:rPr lang="fr-CH" dirty="0" smtClean="0"/>
              <a:t>, etc… (but not </a:t>
            </a:r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much</a:t>
            </a:r>
            <a:r>
              <a:rPr lang="fr-CH" dirty="0" smtClean="0"/>
              <a:t> – </a:t>
            </a:r>
            <a:r>
              <a:rPr lang="fr-CH" dirty="0" err="1" smtClean="0"/>
              <a:t>conductor</a:t>
            </a:r>
            <a:r>
              <a:rPr lang="fr-CH" dirty="0" smtClean="0"/>
              <a:t> si </a:t>
            </a:r>
            <a:r>
              <a:rPr lang="fr-CH" dirty="0" err="1" smtClean="0"/>
              <a:t>expensive</a:t>
            </a:r>
            <a:r>
              <a:rPr lang="fr-CH" dirty="0" smtClean="0"/>
              <a:t>…).</a:t>
            </a:r>
          </a:p>
          <a:p>
            <a:pPr lvl="2"/>
            <a:r>
              <a:rPr lang="fr-CH" dirty="0" smtClean="0"/>
              <a:t>CERN </a:t>
            </a:r>
            <a:r>
              <a:rPr lang="fr-CH" dirty="0" err="1" smtClean="0"/>
              <a:t>is</a:t>
            </a:r>
            <a:r>
              <a:rPr lang="fr-CH" dirty="0" smtClean="0"/>
              <a:t> (and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) </a:t>
            </a:r>
            <a:r>
              <a:rPr lang="fr-CH" dirty="0" err="1" smtClean="0"/>
              <a:t>purchasin</a:t>
            </a:r>
            <a:r>
              <a:rPr lang="fr-CH" dirty="0" smtClean="0"/>
              <a:t> </a:t>
            </a:r>
            <a:r>
              <a:rPr lang="fr-CH" dirty="0" err="1" smtClean="0"/>
              <a:t>material</a:t>
            </a:r>
            <a:r>
              <a:rPr lang="fr-CH" dirty="0" smtClean="0"/>
              <a:t> in </a:t>
            </a:r>
            <a:r>
              <a:rPr lang="fr-CH" dirty="0" err="1" smtClean="0"/>
              <a:t>order</a:t>
            </a:r>
            <a:r>
              <a:rPr lang="fr-CH" dirty="0" smtClean="0"/>
              <a:t> to assure Eucard2 and </a:t>
            </a:r>
            <a:r>
              <a:rPr lang="fr-CH" dirty="0" err="1" smtClean="0"/>
              <a:t>also</a:t>
            </a:r>
            <a:r>
              <a:rPr lang="fr-CH" dirty="0" smtClean="0"/>
              <a:t> pst-Eucard2 </a:t>
            </a:r>
            <a:r>
              <a:rPr lang="fr-CH" dirty="0" err="1" smtClean="0"/>
              <a:t>magnet</a:t>
            </a:r>
            <a:r>
              <a:rPr lang="fr-CH" dirty="0"/>
              <a:t> </a:t>
            </a:r>
            <a:r>
              <a:rPr lang="fr-CH" dirty="0" err="1" smtClean="0"/>
              <a:t>activities</a:t>
            </a:r>
            <a:endParaRPr lang="fr-CH" dirty="0" smtClean="0"/>
          </a:p>
          <a:p>
            <a:r>
              <a:rPr lang="fr-CH" dirty="0" smtClean="0"/>
              <a:t>Assure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ahve</a:t>
            </a:r>
            <a:r>
              <a:rPr lang="fr-CH" dirty="0" smtClean="0"/>
              <a:t> at 3-4 </a:t>
            </a:r>
            <a:r>
              <a:rPr lang="fr-CH" dirty="0" err="1" smtClean="0"/>
              <a:t>magents</a:t>
            </a:r>
            <a:r>
              <a:rPr lang="fr-CH" dirty="0" smtClean="0"/>
              <a:t> for test </a:t>
            </a:r>
            <a:r>
              <a:rPr lang="fr-CH" dirty="0" err="1" smtClean="0"/>
              <a:t>before</a:t>
            </a:r>
            <a:r>
              <a:rPr lang="fr-CH" dirty="0" smtClean="0"/>
              <a:t> 2016, </a:t>
            </a:r>
            <a:r>
              <a:rPr lang="fr-CH" dirty="0" err="1" smtClean="0"/>
              <a:t>such</a:t>
            </a:r>
            <a:r>
              <a:rPr lang="fr-CH" dirty="0" smtClean="0"/>
              <a:t> as at least one or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succesful</a:t>
            </a:r>
            <a:r>
              <a:rPr lang="fr-CH" dirty="0" smtClean="0"/>
              <a:t>.</a:t>
            </a:r>
          </a:p>
          <a:p>
            <a:r>
              <a:rPr lang="fr-CH" dirty="0" smtClean="0"/>
              <a:t>Assure the test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proper</a:t>
            </a:r>
            <a:r>
              <a:rPr lang="fr-CH" b="1" dirty="0" smtClean="0"/>
              <a:t> instrumentation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55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791200" cy="1020762"/>
          </a:xfrm>
        </p:spPr>
        <p:txBody>
          <a:bodyPr/>
          <a:lstStyle/>
          <a:p>
            <a:r>
              <a:rPr lang="fr-CH" dirty="0" smtClean="0"/>
              <a:t>Last topic: </a:t>
            </a:r>
            <a:r>
              <a:rPr lang="fr-CH" dirty="0" err="1" smtClean="0"/>
              <a:t>beyond</a:t>
            </a:r>
            <a:r>
              <a:rPr lang="fr-CH" dirty="0" smtClean="0"/>
              <a:t> EuCARD2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to </a:t>
            </a:r>
            <a:r>
              <a:rPr lang="fr-CH" dirty="0" err="1" smtClean="0"/>
              <a:t>keep</a:t>
            </a:r>
            <a:r>
              <a:rPr lang="fr-CH" dirty="0" smtClean="0"/>
              <a:t> the collaboration </a:t>
            </a:r>
            <a:r>
              <a:rPr lang="fr-CH" dirty="0" err="1" smtClean="0"/>
              <a:t>together</a:t>
            </a:r>
            <a:endParaRPr lang="fr-CH" dirty="0" smtClean="0"/>
          </a:p>
          <a:p>
            <a:r>
              <a:rPr lang="fr-CH" dirty="0" err="1" smtClean="0"/>
              <a:t>However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cannot</a:t>
            </a:r>
            <a:r>
              <a:rPr lang="fr-CH" dirty="0" smtClean="0"/>
              <a:t> </a:t>
            </a:r>
            <a:r>
              <a:rPr lang="fr-CH" dirty="0" err="1" smtClean="0"/>
              <a:t>ask</a:t>
            </a:r>
            <a:r>
              <a:rPr lang="fr-CH" dirty="0" smtClean="0"/>
              <a:t> for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funding</a:t>
            </a:r>
            <a:r>
              <a:rPr lang="fr-CH" dirty="0" smtClean="0"/>
              <a:t> to EU (</a:t>
            </a:r>
            <a:r>
              <a:rPr lang="fr-CH" dirty="0" err="1" smtClean="0"/>
              <a:t>except</a:t>
            </a:r>
            <a:r>
              <a:rPr lang="fr-CH" dirty="0" smtClean="0"/>
              <a:t> for a </a:t>
            </a:r>
            <a:r>
              <a:rPr lang="fr-CH" dirty="0" err="1" smtClean="0"/>
              <a:t>small</a:t>
            </a:r>
            <a:r>
              <a:rPr lang="fr-CH" dirty="0" smtClean="0"/>
              <a:t> program </a:t>
            </a:r>
            <a:r>
              <a:rPr lang="fr-CH" dirty="0" err="1" smtClean="0"/>
              <a:t>only</a:t>
            </a:r>
            <a:r>
              <a:rPr lang="fr-CH" dirty="0" smtClean="0"/>
              <a:t> of </a:t>
            </a:r>
            <a:r>
              <a:rPr lang="fr-CH" dirty="0" err="1" smtClean="0"/>
              <a:t>conductor</a:t>
            </a:r>
            <a:r>
              <a:rPr lang="fr-CH" dirty="0" smtClean="0"/>
              <a:t> </a:t>
            </a:r>
            <a:r>
              <a:rPr lang="fr-CH" dirty="0" err="1"/>
              <a:t>i</a:t>
            </a:r>
            <a:r>
              <a:rPr lang="fr-CH" dirty="0" err="1" smtClean="0"/>
              <a:t>ndustrialization</a:t>
            </a:r>
            <a:r>
              <a:rPr lang="fr-CH" dirty="0" smtClean="0"/>
              <a:t>)</a:t>
            </a:r>
          </a:p>
          <a:p>
            <a:r>
              <a:rPr lang="fr-CH" dirty="0" err="1"/>
              <a:t>W</a:t>
            </a:r>
            <a:r>
              <a:rPr lang="fr-CH" dirty="0" err="1" smtClean="0"/>
              <a:t>e</a:t>
            </a:r>
            <a:r>
              <a:rPr lang="fr-CH" dirty="0" smtClean="0"/>
              <a:t>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to know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to continue collaboration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own</a:t>
            </a:r>
            <a:r>
              <a:rPr lang="fr-CH" dirty="0" smtClean="0"/>
              <a:t> </a:t>
            </a:r>
            <a:r>
              <a:rPr lang="fr-CH" dirty="0" err="1" smtClean="0"/>
              <a:t>means</a:t>
            </a:r>
            <a:r>
              <a:rPr lang="fr-CH" dirty="0" smtClean="0"/>
              <a:t> (the </a:t>
            </a:r>
            <a:r>
              <a:rPr lang="fr-CH" dirty="0" err="1" smtClean="0"/>
              <a:t>ideal</a:t>
            </a:r>
            <a:r>
              <a:rPr lang="fr-CH" dirty="0" smtClean="0"/>
              <a:t> «</a:t>
            </a:r>
            <a:r>
              <a:rPr lang="fr-CH" dirty="0" err="1" smtClean="0"/>
              <a:t>hat</a:t>
            </a:r>
            <a:r>
              <a:rPr lang="fr-CH" dirty="0" smtClean="0"/>
              <a:t>» </a:t>
            </a:r>
            <a:r>
              <a:rPr lang="fr-CH" dirty="0" err="1" smtClean="0"/>
              <a:t>is</a:t>
            </a:r>
            <a:r>
              <a:rPr lang="fr-CH" dirty="0" smtClean="0"/>
              <a:t> FCC,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discussed</a:t>
            </a:r>
            <a:r>
              <a:rPr lang="fr-CH" dirty="0" smtClean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23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8D4FF55EBF84292D49BEBD52A9866" ma:contentTypeVersion="0" ma:contentTypeDescription="Create a new document." ma:contentTypeScope="" ma:versionID="aca9b3d5b31084eb874877897abcdd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76e8e88a7ff487aa0f9596b7fbedd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E8E5F3-A8F2-4E1F-9CF4-E427E43ADB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221CCF-AADF-46C2-AE96-E5CC90EE01F7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64CAB3F-9118-4216-8E8F-18C8FADAFA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4760</TotalTime>
  <Words>231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Symbol</vt:lpstr>
      <vt:lpstr>Office Theme</vt:lpstr>
      <vt:lpstr>WP10- Future Magnets Introduction to General Meeting  </vt:lpstr>
      <vt:lpstr>Status</vt:lpstr>
      <vt:lpstr>Conductor for Magnets</vt:lpstr>
      <vt:lpstr>Last topic: beyond EuCARD2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Lucio Rossi</cp:lastModifiedBy>
  <cp:revision>297</cp:revision>
  <cp:lastPrinted>2014-05-16T15:04:51Z</cp:lastPrinted>
  <dcterms:created xsi:type="dcterms:W3CDTF">2006-08-16T00:00:00Z</dcterms:created>
  <dcterms:modified xsi:type="dcterms:W3CDTF">2015-11-30T17:01:01Z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0x0101005DC8D4FF55EBF84292D49BEBD52A9866</vt:lpwstr>
  </property>
</Properties>
</file>