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5" autoAdjust="0"/>
    <p:restoredTop sz="94660"/>
  </p:normalViewPr>
  <p:slideViewPr>
    <p:cSldViewPr snapToGrid="0">
      <p:cViewPr varScale="1">
        <p:scale>
          <a:sx n="87" d="100"/>
          <a:sy n="87" d="100"/>
        </p:scale>
        <p:origin x="8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83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374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42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78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348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80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51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644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52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246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12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77E7F-91C1-402D-ADA3-8C73FDF317BB}" type="datetimeFigureOut">
              <a:rPr lang="en-GB" smtClean="0"/>
              <a:t>27/11/2015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BB9C6-2597-46CE-8385-F8522EB971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66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9029700" cy="1325563"/>
          </a:xfrm>
        </p:spPr>
        <p:txBody>
          <a:bodyPr/>
          <a:lstStyle/>
          <a:p>
            <a:r>
              <a:rPr lang="en-GB" dirty="0" smtClean="0"/>
              <a:t>AC LOSS MEASUREMENT AT SOTON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908" t="9647" r="12615" b="6156"/>
          <a:stretch/>
        </p:blipFill>
        <p:spPr>
          <a:xfrm>
            <a:off x="3762897" y="2249978"/>
            <a:ext cx="5253643" cy="44279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8515"/>
          <a:stretch/>
        </p:blipFill>
        <p:spPr>
          <a:xfrm>
            <a:off x="3013571" y="2183477"/>
            <a:ext cx="6869571" cy="48111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1123691"/>
            <a:ext cx="422980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</a:t>
            </a:r>
            <a:r>
              <a:rPr lang="en-GB" sz="2400" dirty="0" smtClean="0"/>
              <a:t>ignature of lower penetration field for insulated strands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Consistent with that of a single tape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Most likely from the “switching” sections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Appear to be supported by the modelling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More evident by the 3</a:t>
            </a:r>
            <a:r>
              <a:rPr lang="en-GB" baseline="30000" dirty="0" smtClean="0"/>
              <a:t>rd</a:t>
            </a:r>
            <a:r>
              <a:rPr lang="en-GB" dirty="0" smtClean="0"/>
              <a:t> harmonic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05507" y="4786539"/>
            <a:ext cx="238738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Next:</a:t>
            </a:r>
          </a:p>
          <a:p>
            <a:endParaRPr lang="en-GB" dirty="0"/>
          </a:p>
          <a:p>
            <a:r>
              <a:rPr lang="en-GB" dirty="0" smtClean="0"/>
              <a:t>Frequency dependence</a:t>
            </a:r>
          </a:p>
          <a:p>
            <a:endParaRPr lang="en-GB" dirty="0"/>
          </a:p>
          <a:p>
            <a:r>
              <a:rPr lang="en-GB" dirty="0" smtClean="0"/>
              <a:t>Striated </a:t>
            </a:r>
            <a:r>
              <a:rPr lang="en-GB" dirty="0" err="1" smtClean="0"/>
              <a:t>Roebel</a:t>
            </a:r>
            <a:r>
              <a:rPr lang="en-GB" dirty="0" smtClean="0"/>
              <a:t> (?)</a:t>
            </a:r>
          </a:p>
          <a:p>
            <a:endParaRPr lang="en-GB" dirty="0"/>
          </a:p>
          <a:p>
            <a:r>
              <a:rPr lang="en-GB" dirty="0" smtClean="0"/>
              <a:t>Suggestions?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75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50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AC LOSS MEASUREMENT AT SOTON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 LOSS MEASUREMENT AT SOTON</dc:title>
  <dc:creator>YY</dc:creator>
  <cp:lastModifiedBy>YY</cp:lastModifiedBy>
  <cp:revision>3</cp:revision>
  <dcterms:created xsi:type="dcterms:W3CDTF">2015-11-27T13:28:50Z</dcterms:created>
  <dcterms:modified xsi:type="dcterms:W3CDTF">2015-11-27T13:45:53Z</dcterms:modified>
</cp:coreProperties>
</file>