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9" r:id="rId3"/>
    <p:sldId id="268" r:id="rId4"/>
    <p:sldId id="267" r:id="rId5"/>
    <p:sldId id="257" r:id="rId6"/>
    <p:sldId id="264" r:id="rId7"/>
    <p:sldId id="265" r:id="rId8"/>
    <p:sldId id="258" r:id="rId9"/>
    <p:sldId id="263" r:id="rId10"/>
    <p:sldId id="260" r:id="rId11"/>
    <p:sldId id="261" r:id="rId12"/>
    <p:sldId id="262" r:id="rId1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119" d="100"/>
          <a:sy n="119" d="100"/>
        </p:scale>
        <p:origin x="96" y="4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44B1-EE6E-4217-BC1A-ED723EFC2073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C7AB-CDA3-40FF-99C3-584409B3C8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0746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44B1-EE6E-4217-BC1A-ED723EFC2073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C7AB-CDA3-40FF-99C3-584409B3C8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985112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44B1-EE6E-4217-BC1A-ED723EFC2073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C7AB-CDA3-40FF-99C3-584409B3C8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42500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44B1-EE6E-4217-BC1A-ED723EFC2073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C7AB-CDA3-40FF-99C3-584409B3C8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11443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44B1-EE6E-4217-BC1A-ED723EFC2073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C7AB-CDA3-40FF-99C3-584409B3C8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115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44B1-EE6E-4217-BC1A-ED723EFC2073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C7AB-CDA3-40FF-99C3-584409B3C8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1610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44B1-EE6E-4217-BC1A-ED723EFC2073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C7AB-CDA3-40FF-99C3-584409B3C8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599114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44B1-EE6E-4217-BC1A-ED723EFC2073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C7AB-CDA3-40FF-99C3-584409B3C8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92657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44B1-EE6E-4217-BC1A-ED723EFC2073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C7AB-CDA3-40FF-99C3-584409B3C8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23195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44B1-EE6E-4217-BC1A-ED723EFC2073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C7AB-CDA3-40FF-99C3-584409B3C8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9698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6644B1-EE6E-4217-BC1A-ED723EFC2073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90C7AB-CDA3-40FF-99C3-584409B3C8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77084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6644B1-EE6E-4217-BC1A-ED723EFC2073}" type="datetimeFigureOut">
              <a:rPr lang="fr-FR" smtClean="0"/>
              <a:t>24/11/2015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90C7AB-CDA3-40FF-99C3-584409B3C89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4712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err="1" smtClean="0"/>
              <a:t>Blindage</a:t>
            </a:r>
            <a:r>
              <a:rPr lang="en-GB" dirty="0" smtClean="0"/>
              <a:t> K12 </a:t>
            </a:r>
            <a:r>
              <a:rPr lang="en-GB" dirty="0" err="1" smtClean="0"/>
              <a:t>amont</a:t>
            </a:r>
            <a:r>
              <a:rPr lang="en-GB" dirty="0" smtClean="0"/>
              <a:t> T10</a:t>
            </a:r>
            <a:endParaRPr lang="fr-F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10587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6765" y="434160"/>
            <a:ext cx="10218470" cy="598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85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6765" y="434160"/>
            <a:ext cx="10218470" cy="598968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1475" y="967560"/>
            <a:ext cx="2426818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COMPOSITION DU MUR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*Blocs </a:t>
            </a:r>
            <a:r>
              <a:rPr lang="en-GB" dirty="0" err="1" smtClean="0"/>
              <a:t>acier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/>
              <a:t> - 1688 x 10</a:t>
            </a:r>
            <a:br>
              <a:rPr lang="en-GB" dirty="0" smtClean="0"/>
            </a:br>
            <a:r>
              <a:rPr lang="en-GB" dirty="0" smtClean="0"/>
              <a:t> - 1684 x 4</a:t>
            </a:r>
            <a:br>
              <a:rPr lang="en-GB" dirty="0" smtClean="0"/>
            </a:br>
            <a:r>
              <a:rPr lang="en-GB" dirty="0" smtClean="0"/>
              <a:t> - 1682 x 4</a:t>
            </a:r>
          </a:p>
          <a:p>
            <a:pPr algn="ctr"/>
            <a:r>
              <a:rPr lang="en-GB" dirty="0" smtClean="0"/>
              <a:t>- 211 x 8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*Blocs </a:t>
            </a:r>
            <a:r>
              <a:rPr lang="en-GB" dirty="0" err="1" smtClean="0"/>
              <a:t>béton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/>
              <a:t> 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/>
              <a:t>- 24168 x 11</a:t>
            </a:r>
            <a:br>
              <a:rPr lang="en-GB" dirty="0"/>
            </a:br>
            <a:r>
              <a:rPr lang="en-GB" dirty="0"/>
              <a:t> - 1688 x 2</a:t>
            </a:r>
            <a:br>
              <a:rPr lang="en-GB" dirty="0"/>
            </a:br>
            <a:r>
              <a:rPr lang="en-GB" dirty="0"/>
              <a:t> - 1682 x 3 </a:t>
            </a:r>
            <a:br>
              <a:rPr lang="en-GB" dirty="0"/>
            </a:br>
            <a:r>
              <a:rPr lang="en-GB" dirty="0"/>
              <a:t> - 882 x 5</a:t>
            </a:r>
            <a:endParaRPr lang="fr-FR" dirty="0"/>
          </a:p>
        </p:txBody>
      </p:sp>
      <p:sp>
        <p:nvSpPr>
          <p:cNvPr id="6" name="TextBox 5"/>
          <p:cNvSpPr txBox="1"/>
          <p:nvPr/>
        </p:nvSpPr>
        <p:spPr>
          <a:xfrm>
            <a:off x="8906329" y="967560"/>
            <a:ext cx="2914196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LISTE DES BLOCS DISPO ECN3</a:t>
            </a:r>
            <a:br>
              <a:rPr lang="en-GB" dirty="0" smtClean="0"/>
            </a:b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*Blocs </a:t>
            </a:r>
            <a:r>
              <a:rPr lang="en-GB" dirty="0" err="1" smtClean="0"/>
              <a:t>acier</a:t>
            </a:r>
            <a:r>
              <a:rPr lang="en-GB" dirty="0" smtClean="0"/>
              <a:t>:</a:t>
            </a:r>
            <a:br>
              <a:rPr lang="en-GB" dirty="0" smtClean="0"/>
            </a:br>
            <a:r>
              <a:rPr lang="en-GB" dirty="0" smtClean="0"/>
              <a:t> - 1688 x 9</a:t>
            </a:r>
            <a:br>
              <a:rPr lang="en-GB" dirty="0" smtClean="0"/>
            </a:br>
            <a:r>
              <a:rPr lang="en-GB" dirty="0" smtClean="0"/>
              <a:t> - 1684 x 4</a:t>
            </a:r>
            <a:br>
              <a:rPr lang="en-GB" dirty="0" smtClean="0"/>
            </a:br>
            <a:r>
              <a:rPr lang="en-GB" dirty="0" smtClean="0"/>
              <a:t> - 1682 x 8</a:t>
            </a:r>
            <a:br>
              <a:rPr lang="en-GB" dirty="0" smtClean="0"/>
            </a:br>
            <a:r>
              <a:rPr lang="en-GB" dirty="0" smtClean="0"/>
              <a:t> - 844 x 8</a:t>
            </a:r>
            <a:br>
              <a:rPr lang="en-GB" dirty="0" smtClean="0"/>
            </a:br>
            <a:r>
              <a:rPr lang="en-GB" dirty="0" smtClean="0"/>
              <a:t> - 822 x 2</a:t>
            </a:r>
            <a:br>
              <a:rPr lang="en-GB" dirty="0" smtClean="0"/>
            </a:br>
            <a:r>
              <a:rPr lang="en-GB" dirty="0" smtClean="0"/>
              <a:t> - 442 x 4</a:t>
            </a:r>
            <a:br>
              <a:rPr lang="en-GB" dirty="0" smtClean="0"/>
            </a:br>
            <a:r>
              <a:rPr lang="en-GB" dirty="0" smtClean="0"/>
              <a:t> - 842 x 1</a:t>
            </a:r>
            <a:br>
              <a:rPr lang="en-GB" dirty="0" smtClean="0"/>
            </a:br>
            <a:r>
              <a:rPr lang="en-GB" dirty="0" smtClean="0"/>
              <a:t> 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2295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6765" y="434160"/>
            <a:ext cx="10218470" cy="598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474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Depose </a:t>
            </a:r>
            <a:r>
              <a:rPr lang="en-GB" dirty="0" err="1" smtClean="0"/>
              <a:t>faisceau</a:t>
            </a:r>
            <a:r>
              <a:rPr lang="en-GB" dirty="0" smtClean="0"/>
              <a:t> H10 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432" y="1477834"/>
            <a:ext cx="7484676" cy="5046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917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Nouveau </a:t>
            </a:r>
            <a:r>
              <a:rPr lang="en-GB" dirty="0" err="1" smtClean="0"/>
              <a:t>blindage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69432" y="1512305"/>
            <a:ext cx="7146757" cy="5086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486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Sequence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err="1" smtClean="0"/>
              <a:t>Ouverture</a:t>
            </a:r>
            <a:r>
              <a:rPr lang="en-GB" dirty="0" smtClean="0"/>
              <a:t> double </a:t>
            </a:r>
            <a:r>
              <a:rPr lang="en-GB" dirty="0" err="1" smtClean="0"/>
              <a:t>mur</a:t>
            </a:r>
            <a:r>
              <a:rPr lang="en-GB" dirty="0" smtClean="0"/>
              <a:t> (</a:t>
            </a:r>
            <a:r>
              <a:rPr lang="en-GB" dirty="0"/>
              <a:t>P. </a:t>
            </a:r>
            <a:r>
              <a:rPr lang="en-GB" dirty="0" smtClean="0"/>
              <a:t>Vallet)</a:t>
            </a:r>
          </a:p>
          <a:p>
            <a:r>
              <a:rPr lang="en-GB" dirty="0" smtClean="0"/>
              <a:t>Depose </a:t>
            </a:r>
            <a:r>
              <a:rPr lang="en-GB" dirty="0" err="1" smtClean="0"/>
              <a:t>tuyauterie</a:t>
            </a:r>
            <a:r>
              <a:rPr lang="en-GB" dirty="0" smtClean="0"/>
              <a:t> + cables </a:t>
            </a:r>
            <a:r>
              <a:rPr lang="en-GB" dirty="0" err="1" smtClean="0"/>
              <a:t>aimant</a:t>
            </a:r>
            <a:r>
              <a:rPr lang="en-GB" dirty="0" smtClean="0"/>
              <a:t> (P. Schwarz)</a:t>
            </a:r>
          </a:p>
          <a:p>
            <a:r>
              <a:rPr lang="en-GB" dirty="0" err="1" smtClean="0"/>
              <a:t>Deconnection</a:t>
            </a:r>
            <a:r>
              <a:rPr lang="en-GB" dirty="0" smtClean="0"/>
              <a:t> vide sur </a:t>
            </a:r>
            <a:r>
              <a:rPr lang="en-GB" dirty="0" err="1" smtClean="0"/>
              <a:t>aimants</a:t>
            </a:r>
            <a:r>
              <a:rPr lang="en-GB" dirty="0" smtClean="0"/>
              <a:t> (V. De Jesus)</a:t>
            </a:r>
          </a:p>
          <a:p>
            <a:r>
              <a:rPr lang="en-GB" dirty="0" err="1" smtClean="0"/>
              <a:t>Deconnection</a:t>
            </a:r>
            <a:r>
              <a:rPr lang="en-GB" dirty="0" smtClean="0"/>
              <a:t> BSM (BE/BI M. </a:t>
            </a:r>
            <a:r>
              <a:rPr lang="en-GB" dirty="0" err="1" smtClean="0"/>
              <a:t>Duraffour</a:t>
            </a:r>
            <a:r>
              <a:rPr lang="en-GB" dirty="0" smtClean="0"/>
              <a:t>)</a:t>
            </a:r>
          </a:p>
          <a:p>
            <a:r>
              <a:rPr lang="en-GB" dirty="0" smtClean="0"/>
              <a:t>Depose </a:t>
            </a:r>
            <a:r>
              <a:rPr lang="en-GB" dirty="0" err="1" smtClean="0"/>
              <a:t>passerelle</a:t>
            </a:r>
            <a:r>
              <a:rPr lang="en-GB" dirty="0" smtClean="0"/>
              <a:t> (</a:t>
            </a:r>
            <a:r>
              <a:rPr lang="en-GB" dirty="0"/>
              <a:t>P. Vallet + FSU)</a:t>
            </a:r>
          </a:p>
          <a:p>
            <a:r>
              <a:rPr lang="en-GB" dirty="0" smtClean="0"/>
              <a:t>Depose 3 </a:t>
            </a:r>
            <a:r>
              <a:rPr lang="en-GB" dirty="0" err="1" smtClean="0"/>
              <a:t>aimants</a:t>
            </a:r>
            <a:r>
              <a:rPr lang="en-GB" dirty="0" smtClean="0"/>
              <a:t> + BSM transport </a:t>
            </a:r>
            <a:r>
              <a:rPr lang="en-GB" dirty="0" err="1" smtClean="0"/>
              <a:t>vers</a:t>
            </a:r>
            <a:r>
              <a:rPr lang="en-GB" dirty="0" smtClean="0"/>
              <a:t> surface (P. Vallet)</a:t>
            </a:r>
          </a:p>
          <a:p>
            <a:r>
              <a:rPr lang="en-GB" dirty="0" smtClean="0"/>
              <a:t>Re-installation </a:t>
            </a:r>
            <a:r>
              <a:rPr lang="en-GB" dirty="0" err="1" smtClean="0"/>
              <a:t>passerelle</a:t>
            </a:r>
            <a:r>
              <a:rPr lang="en-GB" dirty="0" smtClean="0"/>
              <a:t> </a:t>
            </a:r>
            <a:r>
              <a:rPr lang="en-GB" dirty="0"/>
              <a:t>(P. </a:t>
            </a:r>
            <a:r>
              <a:rPr lang="en-GB" dirty="0" smtClean="0"/>
              <a:t>Vallet + FSU)</a:t>
            </a:r>
            <a:endParaRPr lang="en-GB" dirty="0"/>
          </a:p>
          <a:p>
            <a:r>
              <a:rPr lang="en-GB" dirty="0" smtClean="0"/>
              <a:t>Installation du </a:t>
            </a:r>
            <a:r>
              <a:rPr lang="en-GB" dirty="0" err="1" smtClean="0"/>
              <a:t>blindage</a:t>
            </a:r>
            <a:r>
              <a:rPr lang="en-GB" dirty="0" smtClean="0"/>
              <a:t> K12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amont</a:t>
            </a:r>
            <a:r>
              <a:rPr lang="en-GB" dirty="0" smtClean="0"/>
              <a:t> de T10</a:t>
            </a:r>
            <a:r>
              <a:rPr lang="en-GB" dirty="0"/>
              <a:t> (P. Vallet)</a:t>
            </a:r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95835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78744" y="410097"/>
            <a:ext cx="10218470" cy="598968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0947" y="3681662"/>
            <a:ext cx="348113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/>
              <a:t>Blindage amont </a:t>
            </a:r>
            <a:r>
              <a:rPr lang="fr-FR" sz="2400" dirty="0" smtClean="0"/>
              <a:t>cible T10: </a:t>
            </a:r>
            <a:r>
              <a:rPr lang="fr-FR" sz="2400" dirty="0" smtClean="0"/>
              <a:t>ST0720738</a:t>
            </a:r>
          </a:p>
          <a:p>
            <a:r>
              <a:rPr lang="en-GB" sz="2400" dirty="0" smtClean="0"/>
              <a:t>Par Damien Brethoux</a:t>
            </a:r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683014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6765" y="434160"/>
            <a:ext cx="10218470" cy="598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277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6765" y="434160"/>
            <a:ext cx="10218470" cy="5989681"/>
          </a:xfrm>
          <a:prstGeom prst="rect">
            <a:avLst/>
          </a:prstGeom>
        </p:spPr>
      </p:pic>
      <p:cxnSp>
        <p:nvCxnSpPr>
          <p:cNvPr id="10" name="Straight Connector 9"/>
          <p:cNvCxnSpPr/>
          <p:nvPr/>
        </p:nvCxnSpPr>
        <p:spPr>
          <a:xfrm>
            <a:off x="4162425" y="5057775"/>
            <a:ext cx="4762500" cy="9525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8905875" y="2952750"/>
            <a:ext cx="19050" cy="2114551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V="1">
            <a:off x="4229101" y="2952750"/>
            <a:ext cx="9525" cy="2105026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flipV="1">
            <a:off x="4419600" y="2724148"/>
            <a:ext cx="4267200" cy="1905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 flipH="1" flipV="1">
            <a:off x="8686800" y="2724148"/>
            <a:ext cx="238125" cy="26670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V="1">
            <a:off x="4238626" y="2743200"/>
            <a:ext cx="205714" cy="209554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6915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6765" y="434160"/>
            <a:ext cx="10218470" cy="598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178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86765" y="434160"/>
            <a:ext cx="10218470" cy="59896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40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282</TotalTime>
  <Words>107</Words>
  <Application>Microsoft Office PowerPoint</Application>
  <PresentationFormat>Widescreen</PresentationFormat>
  <Paragraphs>19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Office Theme</vt:lpstr>
      <vt:lpstr>Blindage K12 amont T10</vt:lpstr>
      <vt:lpstr>Depose faisceau H10 </vt:lpstr>
      <vt:lpstr>Nouveau blindage</vt:lpstr>
      <vt:lpstr>Sequence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Damien Brethoux</dc:creator>
  <cp:lastModifiedBy>Sylvain Girod</cp:lastModifiedBy>
  <cp:revision>31</cp:revision>
  <dcterms:created xsi:type="dcterms:W3CDTF">2015-11-03T10:21:30Z</dcterms:created>
  <dcterms:modified xsi:type="dcterms:W3CDTF">2015-11-24T13:00:04Z</dcterms:modified>
</cp:coreProperties>
</file>