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7"/>
  </p:notesMasterIdLst>
  <p:handoutMasterIdLst>
    <p:handoutMasterId r:id="rId8"/>
  </p:handoutMasterIdLst>
  <p:sldIdLst>
    <p:sldId id="349" r:id="rId3"/>
    <p:sldId id="357" r:id="rId4"/>
    <p:sldId id="358" r:id="rId5"/>
    <p:sldId id="359" r:id="rId6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8">
          <p15:clr>
            <a:srgbClr val="A4A3A4"/>
          </p15:clr>
        </p15:guide>
        <p15:guide id="2" pos="28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66FF"/>
    <a:srgbClr val="FF3300"/>
    <a:srgbClr val="CC00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 varScale="1">
        <p:scale>
          <a:sx n="95" d="100"/>
          <a:sy n="95" d="100"/>
        </p:scale>
        <p:origin x="78" y="324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2886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681296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DIFFERENCE IN TRANSFER FUNCTION BETWEEN D1 AND D2 IN VIEW OF SERIES POWERING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2925" y="3590515"/>
            <a:ext cx="6805426" cy="2220354"/>
          </a:xfrm>
        </p:spPr>
        <p:txBody>
          <a:bodyPr/>
          <a:lstStyle/>
          <a:p>
            <a:pPr eaLnBrk="1" hangingPunct="1"/>
            <a:r>
              <a:rPr lang="en-US" sz="2000" dirty="0" smtClean="0"/>
              <a:t>E. </a:t>
            </a:r>
            <a:r>
              <a:rPr lang="en-US" sz="2000" dirty="0" smtClean="0"/>
              <a:t>Todesco</a:t>
            </a:r>
            <a:endParaRPr lang="en-US" sz="2000" dirty="0"/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CERN, Geneva Switzerland</a:t>
            </a:r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CERN, </a:t>
            </a:r>
            <a:r>
              <a:rPr lang="en-US" sz="1200" dirty="0" smtClean="0">
                <a:solidFill>
                  <a:schemeClr val="bg1"/>
                </a:solidFill>
              </a:rPr>
              <a:t>15</a:t>
            </a:r>
            <a:r>
              <a:rPr lang="en-US" sz="1200" baseline="30000" dirty="0" smtClean="0">
                <a:solidFill>
                  <a:schemeClr val="bg1"/>
                </a:solidFill>
              </a:rPr>
              <a:t>th</a:t>
            </a:r>
            <a:r>
              <a:rPr lang="en-US" sz="1200" dirty="0" smtClean="0">
                <a:solidFill>
                  <a:schemeClr val="bg1"/>
                </a:solidFill>
              </a:rPr>
              <a:t> March 2016</a:t>
            </a:r>
            <a:endParaRPr lang="en-US" sz="1200" dirty="0" smtClean="0">
              <a:solidFill>
                <a:schemeClr val="bg1"/>
              </a:solidFill>
            </a:endParaRPr>
          </a:p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WP2 meeting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187" y="304789"/>
            <a:ext cx="1652185" cy="593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963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Difference between D1 and D2 - </a:t>
            </a:r>
            <a:fld id="{5B0F2CE2-42CD-4A74-A04F-1839686887D0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6358513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sym typeface="Symbol" pitchFamily="18" charset="2"/>
              </a:rPr>
              <a:t>DIFFERENCE IN THE TRANSFER FUNCTION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There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a maximum 2% </a:t>
            </a:r>
            <a:r>
              <a:rPr lang="fr-CH" dirty="0" err="1" smtClean="0">
                <a:sym typeface="Symbol" pitchFamily="18" charset="2"/>
              </a:rPr>
              <a:t>difference</a:t>
            </a:r>
            <a:r>
              <a:rPr lang="fr-CH" dirty="0" smtClean="0">
                <a:sym typeface="Symbol" pitchFamily="18" charset="2"/>
              </a:rPr>
              <a:t> (200 </a:t>
            </a:r>
            <a:r>
              <a:rPr lang="fr-CH" dirty="0" err="1" smtClean="0">
                <a:sym typeface="Symbol" pitchFamily="18" charset="2"/>
              </a:rPr>
              <a:t>units</a:t>
            </a:r>
            <a:r>
              <a:rPr lang="fr-CH" dirty="0" smtClean="0">
                <a:sym typeface="Symbol" pitchFamily="18" charset="2"/>
              </a:rPr>
              <a:t>) </a:t>
            </a:r>
            <a:r>
              <a:rPr lang="fr-CH" dirty="0" err="1" smtClean="0">
                <a:sym typeface="Symbol" pitchFamily="18" charset="2"/>
              </a:rPr>
              <a:t>between</a:t>
            </a:r>
            <a:r>
              <a:rPr lang="fr-CH" dirty="0" smtClean="0">
                <a:sym typeface="Symbol" pitchFamily="18" charset="2"/>
              </a:rPr>
              <a:t> the D1 and D2 </a:t>
            </a:r>
            <a:r>
              <a:rPr lang="fr-CH" dirty="0" err="1" smtClean="0">
                <a:sym typeface="Symbol" pitchFamily="18" charset="2"/>
              </a:rPr>
              <a:t>field</a:t>
            </a:r>
            <a:r>
              <a:rPr lang="fr-CH" dirty="0" smtClean="0">
                <a:sym typeface="Symbol" pitchFamily="18" charset="2"/>
              </a:rPr>
              <a:t> for the </a:t>
            </a:r>
            <a:r>
              <a:rPr lang="fr-CH" dirty="0" err="1" smtClean="0">
                <a:sym typeface="Symbol" pitchFamily="18" charset="2"/>
              </a:rPr>
              <a:t>same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current</a:t>
            </a:r>
            <a:endParaRPr lang="fr-CH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2280" y="2642717"/>
            <a:ext cx="5206778" cy="35062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187" y="304789"/>
            <a:ext cx="1652185" cy="593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447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Difference between D1 and D2 - </a:t>
            </a:r>
            <a:fld id="{5B0F2CE2-42CD-4A74-A04F-1839686887D0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If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match the </a:t>
            </a:r>
            <a:r>
              <a:rPr lang="fr-CH" dirty="0" err="1" smtClean="0">
                <a:sym typeface="Symbol" pitchFamily="18" charset="2"/>
              </a:rPr>
              <a:t>length</a:t>
            </a:r>
            <a:r>
              <a:rPr lang="fr-CH" dirty="0" smtClean="0">
                <a:sym typeface="Symbol" pitchFamily="18" charset="2"/>
              </a:rPr>
              <a:t> to have 35 T m at 12.000 kA, the </a:t>
            </a:r>
            <a:r>
              <a:rPr lang="fr-CH" dirty="0" err="1" smtClean="0">
                <a:sym typeface="Symbol" pitchFamily="18" charset="2"/>
              </a:rPr>
              <a:t>difference</a:t>
            </a:r>
            <a:r>
              <a:rPr lang="fr-CH" dirty="0" smtClean="0">
                <a:sym typeface="Symbol" pitchFamily="18" charset="2"/>
              </a:rPr>
              <a:t> in the kick </a:t>
            </a:r>
            <a:r>
              <a:rPr lang="fr-CH" dirty="0" err="1" smtClean="0">
                <a:sym typeface="Symbol" pitchFamily="18" charset="2"/>
              </a:rPr>
              <a:t>along</a:t>
            </a:r>
            <a:r>
              <a:rPr lang="fr-CH" dirty="0" smtClean="0">
                <a:sym typeface="Symbol" pitchFamily="18" charset="2"/>
              </a:rPr>
              <a:t> the </a:t>
            </a:r>
            <a:r>
              <a:rPr lang="fr-CH" dirty="0" err="1" smtClean="0">
                <a:sym typeface="Symbol" pitchFamily="18" charset="2"/>
              </a:rPr>
              <a:t>ramp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at </a:t>
            </a:r>
            <a:r>
              <a:rPr lang="fr-CH" dirty="0" err="1" smtClean="0">
                <a:sym typeface="Symbol" pitchFamily="18" charset="2"/>
              </a:rPr>
              <a:t>most</a:t>
            </a:r>
            <a:r>
              <a:rPr lang="fr-CH" dirty="0" smtClean="0">
                <a:sym typeface="Symbol" pitchFamily="18" charset="2"/>
              </a:rPr>
              <a:t> 0.5 T 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480" y="2257301"/>
            <a:ext cx="5927783" cy="39917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187" y="304789"/>
            <a:ext cx="1652185" cy="593326"/>
          </a:xfrm>
          <a:prstGeom prst="rect">
            <a:avLst/>
          </a:prstGeom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876300" y="96838"/>
            <a:ext cx="6358513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rgbClr val="FFFFFF"/>
                </a:solidFill>
                <a:latin typeface="Felix Titling" pitchFamily="82" charset="0"/>
              </a:defRPr>
            </a:lvl9pPr>
          </a:lstStyle>
          <a:p>
            <a:pPr eaLnBrk="1" hangingPunct="1"/>
            <a:r>
              <a:rPr lang="fr-CH" kern="0" dirty="0" smtClean="0">
                <a:solidFill>
                  <a:schemeClr val="bg1"/>
                </a:solidFill>
                <a:sym typeface="Symbol" pitchFamily="18" charset="2"/>
              </a:rPr>
              <a:t>DIFFERENCE IN THE KICK</a:t>
            </a:r>
            <a:endParaRPr lang="en-US" kern="0" dirty="0" smtClean="0">
              <a:solidFill>
                <a:schemeClr val="bg1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181220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Difference between D1 and D2 - </a:t>
            </a:r>
            <a:fld id="{5B0F2CE2-42CD-4A74-A04F-1839686887D0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mtClean="0">
                <a:solidFill>
                  <a:schemeClr val="bg1"/>
                </a:solidFill>
                <a:sym typeface="Symbol" pitchFamily="18" charset="2"/>
              </a:rPr>
              <a:t>CONCLUSIONS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Solutions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err="1">
                <a:sym typeface="Symbol" pitchFamily="18" charset="2"/>
              </a:rPr>
              <a:t>Adding</a:t>
            </a:r>
            <a:r>
              <a:rPr lang="fr-CH" dirty="0">
                <a:sym typeface="Symbol" pitchFamily="18" charset="2"/>
              </a:rPr>
              <a:t> a </a:t>
            </a:r>
            <a:r>
              <a:rPr lang="fr-CH" dirty="0" err="1">
                <a:sym typeface="Symbol" pitchFamily="18" charset="2"/>
              </a:rPr>
              <a:t>trim</a:t>
            </a:r>
            <a:r>
              <a:rPr lang="fr-CH" dirty="0">
                <a:sym typeface="Symbol" pitchFamily="18" charset="2"/>
              </a:rPr>
              <a:t> 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Not the best option for the PC </a:t>
            </a:r>
            <a:r>
              <a:rPr lang="fr-CH" dirty="0" err="1" smtClean="0">
                <a:sym typeface="Symbol" pitchFamily="18" charset="2"/>
              </a:rPr>
              <a:t>colleagues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More </a:t>
            </a:r>
            <a:r>
              <a:rPr lang="fr-CH" dirty="0" err="1" smtClean="0">
                <a:sym typeface="Symbol" pitchFamily="18" charset="2"/>
              </a:rPr>
              <a:t>cables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bring</a:t>
            </a:r>
            <a:r>
              <a:rPr lang="fr-CH" dirty="0" smtClean="0">
                <a:sym typeface="Symbol" pitchFamily="18" charset="2"/>
              </a:rPr>
              <a:t> down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err="1">
                <a:sym typeface="Symbol" pitchFamily="18" charset="2"/>
              </a:rPr>
              <a:t>Making</a:t>
            </a:r>
            <a:r>
              <a:rPr lang="fr-CH" dirty="0">
                <a:sym typeface="Symbol" pitchFamily="18" charset="2"/>
              </a:rPr>
              <a:t> the D2 corrector 0.5 T m </a:t>
            </a:r>
            <a:r>
              <a:rPr lang="fr-CH" dirty="0" err="1">
                <a:sym typeface="Symbol" pitchFamily="18" charset="2"/>
              </a:rPr>
              <a:t>stronger</a:t>
            </a:r>
            <a:r>
              <a:rPr lang="fr-CH" dirty="0">
                <a:sym typeface="Symbol" pitchFamily="18" charset="2"/>
              </a:rPr>
              <a:t> (</a:t>
            </a:r>
            <a:r>
              <a:rPr lang="fr-CH" dirty="0" err="1">
                <a:sym typeface="Symbol" pitchFamily="18" charset="2"/>
              </a:rPr>
              <a:t>from</a:t>
            </a:r>
            <a:r>
              <a:rPr lang="fr-CH" dirty="0">
                <a:sym typeface="Symbol" pitchFamily="18" charset="2"/>
              </a:rPr>
              <a:t> 5.0 to 5.5 T m</a:t>
            </a:r>
            <a:r>
              <a:rPr lang="fr-CH" dirty="0" smtClean="0">
                <a:sym typeface="Symbol" pitchFamily="18" charset="2"/>
              </a:rPr>
              <a:t>), </a:t>
            </a:r>
            <a:r>
              <a:rPr lang="fr-CH" dirty="0" err="1" smtClean="0">
                <a:sym typeface="Symbol" pitchFamily="18" charset="2"/>
              </a:rPr>
              <a:t>ie</a:t>
            </a:r>
            <a:r>
              <a:rPr lang="fr-CH" dirty="0" smtClean="0">
                <a:sym typeface="Symbol" pitchFamily="18" charset="2"/>
              </a:rPr>
              <a:t> 18 cm longer</a:t>
            </a:r>
          </a:p>
          <a:p>
            <a:pPr lvl="2" eaLnBrk="1" hangingPunct="1"/>
            <a:r>
              <a:rPr lang="fr-CH" dirty="0" err="1" smtClean="0">
                <a:sym typeface="Symbol" pitchFamily="18" charset="2"/>
              </a:rPr>
              <a:t>It’s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tight</a:t>
            </a:r>
            <a:r>
              <a:rPr lang="fr-CH" dirty="0" smtClean="0">
                <a:sym typeface="Symbol" pitchFamily="18" charset="2"/>
              </a:rPr>
              <a:t> but one </a:t>
            </a:r>
            <a:r>
              <a:rPr lang="fr-CH" dirty="0" err="1" smtClean="0">
                <a:sym typeface="Symbol" pitchFamily="18" charset="2"/>
              </a:rPr>
              <a:t>can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find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some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space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This </a:t>
            </a:r>
            <a:r>
              <a:rPr lang="fr-CH" dirty="0" err="1" smtClean="0">
                <a:sym typeface="Symbol" pitchFamily="18" charset="2"/>
              </a:rPr>
              <a:t>would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also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give</a:t>
            </a:r>
            <a:r>
              <a:rPr lang="fr-CH" dirty="0" smtClean="0">
                <a:sym typeface="Symbol" pitchFamily="18" charset="2"/>
              </a:rPr>
              <a:t> 5.5 T m in the Q4 corrector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err="1">
                <a:sym typeface="Symbol" pitchFamily="18" charset="2"/>
              </a:rPr>
              <a:t>Making</a:t>
            </a:r>
            <a:r>
              <a:rPr lang="fr-CH" dirty="0">
                <a:sym typeface="Symbol" pitchFamily="18" charset="2"/>
              </a:rPr>
              <a:t> the D1 corrector 0.5 T m </a:t>
            </a:r>
            <a:r>
              <a:rPr lang="fr-CH" dirty="0" err="1">
                <a:sym typeface="Symbol" pitchFamily="18" charset="2"/>
              </a:rPr>
              <a:t>stronger</a:t>
            </a:r>
            <a:r>
              <a:rPr lang="fr-CH" dirty="0">
                <a:sym typeface="Symbol" pitchFamily="18" charset="2"/>
              </a:rPr>
              <a:t> (</a:t>
            </a:r>
            <a:r>
              <a:rPr lang="fr-CH" dirty="0" err="1">
                <a:sym typeface="Symbol" pitchFamily="18" charset="2"/>
              </a:rPr>
              <a:t>from</a:t>
            </a:r>
            <a:r>
              <a:rPr lang="fr-CH" dirty="0">
                <a:sym typeface="Symbol" pitchFamily="18" charset="2"/>
              </a:rPr>
              <a:t> 4.5 to 5.0 T m</a:t>
            </a:r>
            <a:r>
              <a:rPr lang="fr-CH" dirty="0" smtClean="0">
                <a:sym typeface="Symbol" pitchFamily="18" charset="2"/>
              </a:rPr>
              <a:t>), </a:t>
            </a:r>
            <a:r>
              <a:rPr lang="fr-CH" dirty="0" err="1" smtClean="0">
                <a:sym typeface="Symbol" pitchFamily="18" charset="2"/>
              </a:rPr>
              <a:t>ie</a:t>
            </a:r>
            <a:r>
              <a:rPr lang="fr-CH" dirty="0" smtClean="0">
                <a:sym typeface="Symbol" pitchFamily="18" charset="2"/>
              </a:rPr>
              <a:t> 24 cm longer</a:t>
            </a:r>
          </a:p>
          <a:p>
            <a:pPr lvl="2" eaLnBrk="1" hangingPunct="1"/>
            <a:r>
              <a:rPr lang="fr-CH" dirty="0" err="1" smtClean="0">
                <a:sym typeface="Symbol" pitchFamily="18" charset="2"/>
              </a:rPr>
              <a:t>Space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there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precious</a:t>
            </a:r>
            <a:endParaRPr lang="fr-CH" dirty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187" y="304789"/>
            <a:ext cx="1652185" cy="593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2593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55504</TotalTime>
  <Words>188</Words>
  <Application>Microsoft Office PowerPoint</Application>
  <PresentationFormat>On-screen Show (4:3)</PresentationFormat>
  <Paragraphs>24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ＭＳ Ｐゴシック</vt:lpstr>
      <vt:lpstr>Arial</vt:lpstr>
      <vt:lpstr>Book Antiqua</vt:lpstr>
      <vt:lpstr>Felix Titling</vt:lpstr>
      <vt:lpstr>Symbol</vt:lpstr>
      <vt:lpstr>1_Default Design</vt:lpstr>
      <vt:lpstr>Custom Design</vt:lpstr>
      <vt:lpstr>DIFFERENCE IN TRANSFER FUNCTION BETWEEN D1 AND D2 IN VIEW OF SERIES POWERING</vt:lpstr>
      <vt:lpstr>DIFFERENCE IN THE TRANSFER FUNCTION</vt:lpstr>
      <vt:lpstr>PowerPoint Presentation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Ezio Todesco</cp:lastModifiedBy>
  <cp:revision>773</cp:revision>
  <dcterms:created xsi:type="dcterms:W3CDTF">2006-07-31T18:23:56Z</dcterms:created>
  <dcterms:modified xsi:type="dcterms:W3CDTF">2016-03-14T15:32:20Z</dcterms:modified>
</cp:coreProperties>
</file>