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7"/>
  </p:notesMasterIdLst>
  <p:sldIdLst>
    <p:sldId id="256" r:id="rId2"/>
    <p:sldId id="262" r:id="rId3"/>
    <p:sldId id="264" r:id="rId4"/>
    <p:sldId id="258" r:id="rId5"/>
    <p:sldId id="272" r:id="rId6"/>
    <p:sldId id="273" r:id="rId7"/>
    <p:sldId id="274" r:id="rId8"/>
    <p:sldId id="275" r:id="rId9"/>
    <p:sldId id="277" r:id="rId10"/>
    <p:sldId id="276" r:id="rId11"/>
    <p:sldId id="259" r:id="rId12"/>
    <p:sldId id="278" r:id="rId13"/>
    <p:sldId id="279" r:id="rId14"/>
    <p:sldId id="280" r:id="rId15"/>
    <p:sldId id="281" r:id="rId16"/>
    <p:sldId id="283" r:id="rId17"/>
    <p:sldId id="284" r:id="rId18"/>
    <p:sldId id="267" r:id="rId19"/>
    <p:sldId id="268" r:id="rId20"/>
    <p:sldId id="282" r:id="rId21"/>
    <p:sldId id="260" r:id="rId22"/>
    <p:sldId id="261" r:id="rId23"/>
    <p:sldId id="285" r:id="rId24"/>
    <p:sldId id="286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9.JPG"/><Relationship Id="rId1" Type="http://schemas.openxmlformats.org/officeDocument/2006/relationships/image" Target="../media/image27.jpg"/><Relationship Id="rId2" Type="http://schemas.openxmlformats.org/officeDocument/2006/relationships/image" Target="../media/image28.jpe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9.JPG"/><Relationship Id="rId1" Type="http://schemas.openxmlformats.org/officeDocument/2006/relationships/image" Target="../media/image27.jpg"/><Relationship Id="rId2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3E688F-9E35-6F46-B3E6-58F44BEAE109}" type="doc">
      <dgm:prSet loTypeId="urn:microsoft.com/office/officeart/2008/layout/Hexagon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D02BBA3-BF22-E24F-88F6-54A0F0C4738B}">
      <dgm:prSet phldrT="[Text]"/>
      <dgm:spPr/>
      <dgm:t>
        <a:bodyPr/>
        <a:lstStyle/>
        <a:p>
          <a:r>
            <a:rPr lang="de-DE" dirty="0" smtClean="0">
              <a:solidFill>
                <a:srgbClr val="000000"/>
              </a:solidFill>
            </a:rPr>
            <a:t>6 </a:t>
          </a:r>
          <a:r>
            <a:rPr lang="de-DE" dirty="0" err="1" smtClean="0">
              <a:solidFill>
                <a:srgbClr val="000000"/>
              </a:solidFill>
            </a:rPr>
            <a:t>weeks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of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preparation</a:t>
          </a:r>
          <a:endParaRPr lang="de-DE" dirty="0">
            <a:solidFill>
              <a:srgbClr val="000000"/>
            </a:solidFill>
          </a:endParaRPr>
        </a:p>
      </dgm:t>
    </dgm:pt>
    <dgm:pt modelId="{4D42DF8B-93E8-C947-8271-2FD41DBBE1E3}" type="parTrans" cxnId="{D45993BE-1632-524D-A219-954FE819AB9A}">
      <dgm:prSet/>
      <dgm:spPr/>
      <dgm:t>
        <a:bodyPr/>
        <a:lstStyle/>
        <a:p>
          <a:endParaRPr lang="de-DE"/>
        </a:p>
      </dgm:t>
    </dgm:pt>
    <dgm:pt modelId="{2F1FFFCE-3492-5741-9056-4550DA366321}" type="sibTrans" cxnId="{D45993BE-1632-524D-A219-954FE819AB9A}">
      <dgm:prSet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28" t="1625" r="19836" b="-717"/>
          </a:stretch>
        </a:blipFill>
      </dgm:spPr>
      <dgm:t>
        <a:bodyPr/>
        <a:lstStyle/>
        <a:p>
          <a:endParaRPr lang="de-DE"/>
        </a:p>
      </dgm:t>
    </dgm:pt>
    <dgm:pt modelId="{6B5ADA93-3616-EC46-A4FA-649F855DBDD8}">
      <dgm:prSet phldrT="[Text]"/>
      <dgm:spPr/>
      <dgm:t>
        <a:bodyPr/>
        <a:lstStyle/>
        <a:p>
          <a:r>
            <a:rPr lang="de-DE" dirty="0" err="1" smtClean="0">
              <a:solidFill>
                <a:srgbClr val="000000"/>
              </a:solidFill>
            </a:rPr>
            <a:t>Presenting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results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publicly</a:t>
          </a:r>
          <a:endParaRPr lang="de-DE" dirty="0">
            <a:solidFill>
              <a:srgbClr val="000000"/>
            </a:solidFill>
          </a:endParaRPr>
        </a:p>
      </dgm:t>
    </dgm:pt>
    <dgm:pt modelId="{D0EC6151-E6FD-DC45-BEB7-7F47E01B3CC5}" type="parTrans" cxnId="{4DDFB9CB-FB14-AA49-99B6-ED0FE2CA36C6}">
      <dgm:prSet/>
      <dgm:spPr/>
      <dgm:t>
        <a:bodyPr/>
        <a:lstStyle/>
        <a:p>
          <a:endParaRPr lang="de-DE"/>
        </a:p>
      </dgm:t>
    </dgm:pt>
    <dgm:pt modelId="{025E8AFA-DA90-9846-9ECB-D39EB09BF83A}" type="sibTrans" cxnId="{4DDFB9CB-FB14-AA49-99B6-ED0FE2CA36C6}">
      <dgm:prSet/>
      <dgm:spPr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578" t="-218532" r="-52144" b="-42561"/>
          </a:stretch>
        </a:blipFill>
      </dgm:spPr>
      <dgm:t>
        <a:bodyPr/>
        <a:lstStyle/>
        <a:p>
          <a:endParaRPr lang="de-DE"/>
        </a:p>
      </dgm:t>
    </dgm:pt>
    <dgm:pt modelId="{070A2758-59BD-9845-BA4F-4D446C4F014F}">
      <dgm:prSet phldrT="[Text]"/>
      <dgm:spPr/>
      <dgm:t>
        <a:bodyPr/>
        <a:lstStyle/>
        <a:p>
          <a:r>
            <a:rPr lang="de-DE" dirty="0" smtClean="0">
              <a:solidFill>
                <a:srgbClr val="000000"/>
              </a:solidFill>
            </a:rPr>
            <a:t>60 </a:t>
          </a:r>
          <a:r>
            <a:rPr lang="de-DE" dirty="0" err="1" smtClean="0">
              <a:solidFill>
                <a:srgbClr val="000000"/>
              </a:solidFill>
            </a:rPr>
            <a:t>hours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of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intense</a:t>
          </a:r>
          <a:r>
            <a:rPr lang="de-DE" dirty="0" smtClean="0">
              <a:solidFill>
                <a:srgbClr val="000000"/>
              </a:solidFill>
            </a:rPr>
            <a:t> </a:t>
          </a:r>
          <a:r>
            <a:rPr lang="de-DE" dirty="0" err="1" smtClean="0">
              <a:solidFill>
                <a:srgbClr val="000000"/>
              </a:solidFill>
            </a:rPr>
            <a:t>hacking</a:t>
          </a:r>
          <a:endParaRPr lang="de-DE" dirty="0">
            <a:solidFill>
              <a:srgbClr val="000000"/>
            </a:solidFill>
          </a:endParaRPr>
        </a:p>
      </dgm:t>
    </dgm:pt>
    <dgm:pt modelId="{E57AFFD4-E41B-AB4C-B419-75B73A2D953B}" type="parTrans" cxnId="{BC1CA89F-354A-454B-B5A4-049FBF59AC2E}">
      <dgm:prSet/>
      <dgm:spPr/>
      <dgm:t>
        <a:bodyPr/>
        <a:lstStyle/>
        <a:p>
          <a:endParaRPr lang="de-DE"/>
        </a:p>
      </dgm:t>
    </dgm:pt>
    <dgm:pt modelId="{1F79F07F-6C62-954C-A923-26811537A2AA}" type="sibTrans" cxnId="{BC1CA89F-354A-454B-B5A4-049FBF59AC2E}">
      <dgm:prSet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695" t="-6068" r="-79951" b="-82550"/>
          </a:stretch>
        </a:blipFill>
      </dgm:spPr>
      <dgm:t>
        <a:bodyPr/>
        <a:lstStyle/>
        <a:p>
          <a:endParaRPr lang="de-DE"/>
        </a:p>
      </dgm:t>
    </dgm:pt>
    <dgm:pt modelId="{C0883945-3E58-D44E-A4AB-0FB2B41B7429}" type="pres">
      <dgm:prSet presAssocID="{CA3E688F-9E35-6F46-B3E6-58F44BEAE109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de-DE"/>
        </a:p>
      </dgm:t>
    </dgm:pt>
    <dgm:pt modelId="{05FFED53-B8B8-8A40-9D46-545C58BCAE39}" type="pres">
      <dgm:prSet presAssocID="{1D02BBA3-BF22-E24F-88F6-54A0F0C4738B}" presName="text1" presStyleCnt="0"/>
      <dgm:spPr/>
    </dgm:pt>
    <dgm:pt modelId="{7E927654-1CB8-4043-9CFE-894769262563}" type="pres">
      <dgm:prSet presAssocID="{1D02BBA3-BF22-E24F-88F6-54A0F0C4738B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A70438-D642-0F43-8F23-E9DE60532806}" type="pres">
      <dgm:prSet presAssocID="{1D02BBA3-BF22-E24F-88F6-54A0F0C4738B}" presName="textaccent1" presStyleCnt="0"/>
      <dgm:spPr/>
    </dgm:pt>
    <dgm:pt modelId="{A40E88E3-EE31-F54E-AF2C-629922C54D02}" type="pres">
      <dgm:prSet presAssocID="{1D02BBA3-BF22-E24F-88F6-54A0F0C4738B}" presName="accentRepeatNode" presStyleLbl="solidAlignAcc1" presStyleIdx="0" presStyleCnt="6"/>
      <dgm:spPr/>
    </dgm:pt>
    <dgm:pt modelId="{F9647780-87F4-4642-A312-582AA34B6542}" type="pres">
      <dgm:prSet presAssocID="{2F1FFFCE-3492-5741-9056-4550DA366321}" presName="image1" presStyleCnt="0"/>
      <dgm:spPr/>
    </dgm:pt>
    <dgm:pt modelId="{9EC6130D-8278-BF4E-A45A-CA8DB11DF987}" type="pres">
      <dgm:prSet presAssocID="{2F1FFFCE-3492-5741-9056-4550DA366321}" presName="imageRepeatNode" presStyleLbl="alignAcc1" presStyleIdx="0" presStyleCnt="3"/>
      <dgm:spPr/>
      <dgm:t>
        <a:bodyPr/>
        <a:lstStyle/>
        <a:p>
          <a:endParaRPr lang="de-DE"/>
        </a:p>
      </dgm:t>
    </dgm:pt>
    <dgm:pt modelId="{319A1036-D94F-3C48-89BB-3078010883F1}" type="pres">
      <dgm:prSet presAssocID="{2F1FFFCE-3492-5741-9056-4550DA366321}" presName="imageaccent1" presStyleCnt="0"/>
      <dgm:spPr/>
    </dgm:pt>
    <dgm:pt modelId="{0E5881EA-504D-934F-84DA-0EC52215FACE}" type="pres">
      <dgm:prSet presAssocID="{2F1FFFCE-3492-5741-9056-4550DA366321}" presName="accentRepeatNode" presStyleLbl="solidAlignAcc1" presStyleIdx="1" presStyleCnt="6"/>
      <dgm:spPr/>
    </dgm:pt>
    <dgm:pt modelId="{0CB00127-AD0A-9E42-9AA9-8B148879A502}" type="pres">
      <dgm:prSet presAssocID="{6B5ADA93-3616-EC46-A4FA-649F855DBDD8}" presName="text2" presStyleCnt="0"/>
      <dgm:spPr/>
    </dgm:pt>
    <dgm:pt modelId="{023F4E3A-0C5A-884A-9E89-3A247EE42364}" type="pres">
      <dgm:prSet presAssocID="{6B5ADA93-3616-EC46-A4FA-649F855DBDD8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8D31D6E-9E75-B645-80C0-BF9A3F45AF96}" type="pres">
      <dgm:prSet presAssocID="{6B5ADA93-3616-EC46-A4FA-649F855DBDD8}" presName="textaccent2" presStyleCnt="0"/>
      <dgm:spPr/>
    </dgm:pt>
    <dgm:pt modelId="{02ADF731-9F3B-BE49-944D-103CDD9C86E1}" type="pres">
      <dgm:prSet presAssocID="{6B5ADA93-3616-EC46-A4FA-649F855DBDD8}" presName="accentRepeatNode" presStyleLbl="solidAlignAcc1" presStyleIdx="2" presStyleCnt="6"/>
      <dgm:spPr/>
    </dgm:pt>
    <dgm:pt modelId="{9E816DD7-B828-BE47-8CCB-668C292D835B}" type="pres">
      <dgm:prSet presAssocID="{025E8AFA-DA90-9846-9ECB-D39EB09BF83A}" presName="image2" presStyleCnt="0"/>
      <dgm:spPr/>
    </dgm:pt>
    <dgm:pt modelId="{60C3441D-DCBB-674B-8B76-170B96251C05}" type="pres">
      <dgm:prSet presAssocID="{025E8AFA-DA90-9846-9ECB-D39EB09BF83A}" presName="imageRepeatNode" presStyleLbl="alignAcc1" presStyleIdx="1" presStyleCnt="3" custAng="0"/>
      <dgm:spPr/>
      <dgm:t>
        <a:bodyPr/>
        <a:lstStyle/>
        <a:p>
          <a:endParaRPr lang="de-DE"/>
        </a:p>
      </dgm:t>
    </dgm:pt>
    <dgm:pt modelId="{BC8BF675-26C1-9444-B946-82827BE2BC01}" type="pres">
      <dgm:prSet presAssocID="{025E8AFA-DA90-9846-9ECB-D39EB09BF83A}" presName="imageaccent2" presStyleCnt="0"/>
      <dgm:spPr/>
    </dgm:pt>
    <dgm:pt modelId="{483EE24B-3151-124D-98A0-26FCFEC17C4E}" type="pres">
      <dgm:prSet presAssocID="{025E8AFA-DA90-9846-9ECB-D39EB09BF83A}" presName="accentRepeatNode" presStyleLbl="solidAlignAcc1" presStyleIdx="3" presStyleCnt="6"/>
      <dgm:spPr/>
    </dgm:pt>
    <dgm:pt modelId="{E7B7F571-7455-2347-A8C1-2EFC2BBF9ACC}" type="pres">
      <dgm:prSet presAssocID="{070A2758-59BD-9845-BA4F-4D446C4F014F}" presName="text3" presStyleCnt="0"/>
      <dgm:spPr/>
    </dgm:pt>
    <dgm:pt modelId="{AA8081D0-BBCF-6A46-948A-DEF262146792}" type="pres">
      <dgm:prSet presAssocID="{070A2758-59BD-9845-BA4F-4D446C4F014F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9FA187-EB28-8C4E-BD20-6F501F36CB8B}" type="pres">
      <dgm:prSet presAssocID="{070A2758-59BD-9845-BA4F-4D446C4F014F}" presName="textaccent3" presStyleCnt="0"/>
      <dgm:spPr/>
    </dgm:pt>
    <dgm:pt modelId="{EA2EBCD7-5910-E244-85A7-99A7302B3425}" type="pres">
      <dgm:prSet presAssocID="{070A2758-59BD-9845-BA4F-4D446C4F014F}" presName="accentRepeatNode" presStyleLbl="solidAlignAcc1" presStyleIdx="4" presStyleCnt="6"/>
      <dgm:spPr/>
    </dgm:pt>
    <dgm:pt modelId="{FF998F9E-10D4-E64F-BBA1-35A6810E438B}" type="pres">
      <dgm:prSet presAssocID="{1F79F07F-6C62-954C-A923-26811537A2AA}" presName="image3" presStyleCnt="0"/>
      <dgm:spPr/>
    </dgm:pt>
    <dgm:pt modelId="{26ECB1A0-12D4-F847-B05E-7E9835530FB7}" type="pres">
      <dgm:prSet presAssocID="{1F79F07F-6C62-954C-A923-26811537A2AA}" presName="imageRepeatNode" presStyleLbl="alignAcc1" presStyleIdx="2" presStyleCnt="3"/>
      <dgm:spPr/>
      <dgm:t>
        <a:bodyPr/>
        <a:lstStyle/>
        <a:p>
          <a:endParaRPr lang="de-DE"/>
        </a:p>
      </dgm:t>
    </dgm:pt>
    <dgm:pt modelId="{8EC1461F-5B23-CE4F-9E90-CCCC6FD26238}" type="pres">
      <dgm:prSet presAssocID="{1F79F07F-6C62-954C-A923-26811537A2AA}" presName="imageaccent3" presStyleCnt="0"/>
      <dgm:spPr/>
    </dgm:pt>
    <dgm:pt modelId="{57A75D3E-BDA7-254E-939A-55FC65AD7C27}" type="pres">
      <dgm:prSet presAssocID="{1F79F07F-6C62-954C-A923-26811537A2AA}" presName="accentRepeatNode" presStyleLbl="solidAlignAcc1" presStyleIdx="5" presStyleCnt="6"/>
      <dgm:spPr/>
    </dgm:pt>
  </dgm:ptLst>
  <dgm:cxnLst>
    <dgm:cxn modelId="{6203435D-EAB2-5548-AADA-C32B53F85599}" type="presOf" srcId="{025E8AFA-DA90-9846-9ECB-D39EB09BF83A}" destId="{60C3441D-DCBB-674B-8B76-170B96251C05}" srcOrd="0" destOrd="0" presId="urn:microsoft.com/office/officeart/2008/layout/HexagonCluster"/>
    <dgm:cxn modelId="{4DDFB9CB-FB14-AA49-99B6-ED0FE2CA36C6}" srcId="{CA3E688F-9E35-6F46-B3E6-58F44BEAE109}" destId="{6B5ADA93-3616-EC46-A4FA-649F855DBDD8}" srcOrd="1" destOrd="0" parTransId="{D0EC6151-E6FD-DC45-BEB7-7F47E01B3CC5}" sibTransId="{025E8AFA-DA90-9846-9ECB-D39EB09BF83A}"/>
    <dgm:cxn modelId="{3FB00382-3504-A246-9547-E4BAC62F0A95}" type="presOf" srcId="{2F1FFFCE-3492-5741-9056-4550DA366321}" destId="{9EC6130D-8278-BF4E-A45A-CA8DB11DF987}" srcOrd="0" destOrd="0" presId="urn:microsoft.com/office/officeart/2008/layout/HexagonCluster"/>
    <dgm:cxn modelId="{DD0D5E0E-D953-8247-A31F-F307EBCA9C72}" type="presOf" srcId="{070A2758-59BD-9845-BA4F-4D446C4F014F}" destId="{AA8081D0-BBCF-6A46-948A-DEF262146792}" srcOrd="0" destOrd="0" presId="urn:microsoft.com/office/officeart/2008/layout/HexagonCluster"/>
    <dgm:cxn modelId="{BC1CA89F-354A-454B-B5A4-049FBF59AC2E}" srcId="{CA3E688F-9E35-6F46-B3E6-58F44BEAE109}" destId="{070A2758-59BD-9845-BA4F-4D446C4F014F}" srcOrd="2" destOrd="0" parTransId="{E57AFFD4-E41B-AB4C-B419-75B73A2D953B}" sibTransId="{1F79F07F-6C62-954C-A923-26811537A2AA}"/>
    <dgm:cxn modelId="{09BAE2EE-B6E5-B347-9707-EAC133DD4E46}" type="presOf" srcId="{1D02BBA3-BF22-E24F-88F6-54A0F0C4738B}" destId="{7E927654-1CB8-4043-9CFE-894769262563}" srcOrd="0" destOrd="0" presId="urn:microsoft.com/office/officeart/2008/layout/HexagonCluster"/>
    <dgm:cxn modelId="{D45993BE-1632-524D-A219-954FE819AB9A}" srcId="{CA3E688F-9E35-6F46-B3E6-58F44BEAE109}" destId="{1D02BBA3-BF22-E24F-88F6-54A0F0C4738B}" srcOrd="0" destOrd="0" parTransId="{4D42DF8B-93E8-C947-8271-2FD41DBBE1E3}" sibTransId="{2F1FFFCE-3492-5741-9056-4550DA366321}"/>
    <dgm:cxn modelId="{80E3AB1E-E8CE-3B4B-97E9-35EF74C50901}" type="presOf" srcId="{6B5ADA93-3616-EC46-A4FA-649F855DBDD8}" destId="{023F4E3A-0C5A-884A-9E89-3A247EE42364}" srcOrd="0" destOrd="0" presId="urn:microsoft.com/office/officeart/2008/layout/HexagonCluster"/>
    <dgm:cxn modelId="{0AE7F357-B3E0-4344-9267-C25608939FFE}" type="presOf" srcId="{CA3E688F-9E35-6F46-B3E6-58F44BEAE109}" destId="{C0883945-3E58-D44E-A4AB-0FB2B41B7429}" srcOrd="0" destOrd="0" presId="urn:microsoft.com/office/officeart/2008/layout/HexagonCluster"/>
    <dgm:cxn modelId="{9169FEA0-626F-3249-867E-53735B5D156D}" type="presOf" srcId="{1F79F07F-6C62-954C-A923-26811537A2AA}" destId="{26ECB1A0-12D4-F847-B05E-7E9835530FB7}" srcOrd="0" destOrd="0" presId="urn:microsoft.com/office/officeart/2008/layout/HexagonCluster"/>
    <dgm:cxn modelId="{6348A75E-1F8D-ED45-A175-ECCAC09F63D1}" type="presParOf" srcId="{C0883945-3E58-D44E-A4AB-0FB2B41B7429}" destId="{05FFED53-B8B8-8A40-9D46-545C58BCAE39}" srcOrd="0" destOrd="0" presId="urn:microsoft.com/office/officeart/2008/layout/HexagonCluster"/>
    <dgm:cxn modelId="{0DE14914-D720-1141-B993-0D77BDD2E2DF}" type="presParOf" srcId="{05FFED53-B8B8-8A40-9D46-545C58BCAE39}" destId="{7E927654-1CB8-4043-9CFE-894769262563}" srcOrd="0" destOrd="0" presId="urn:microsoft.com/office/officeart/2008/layout/HexagonCluster"/>
    <dgm:cxn modelId="{0BF7AD64-AFAC-7044-8E1E-8431B9506D64}" type="presParOf" srcId="{C0883945-3E58-D44E-A4AB-0FB2B41B7429}" destId="{DAA70438-D642-0F43-8F23-E9DE60532806}" srcOrd="1" destOrd="0" presId="urn:microsoft.com/office/officeart/2008/layout/HexagonCluster"/>
    <dgm:cxn modelId="{87016A24-F16C-3E45-8C35-27FE2A43B723}" type="presParOf" srcId="{DAA70438-D642-0F43-8F23-E9DE60532806}" destId="{A40E88E3-EE31-F54E-AF2C-629922C54D02}" srcOrd="0" destOrd="0" presId="urn:microsoft.com/office/officeart/2008/layout/HexagonCluster"/>
    <dgm:cxn modelId="{BB36CC41-DD15-1545-AD3A-2DC10DB37CD0}" type="presParOf" srcId="{C0883945-3E58-D44E-A4AB-0FB2B41B7429}" destId="{F9647780-87F4-4642-A312-582AA34B6542}" srcOrd="2" destOrd="0" presId="urn:microsoft.com/office/officeart/2008/layout/HexagonCluster"/>
    <dgm:cxn modelId="{77A4BDC8-2648-A04E-8477-4F7E55C24FE3}" type="presParOf" srcId="{F9647780-87F4-4642-A312-582AA34B6542}" destId="{9EC6130D-8278-BF4E-A45A-CA8DB11DF987}" srcOrd="0" destOrd="0" presId="urn:microsoft.com/office/officeart/2008/layout/HexagonCluster"/>
    <dgm:cxn modelId="{D63BB040-1D4D-7044-BCD4-55EC60BAEDC8}" type="presParOf" srcId="{C0883945-3E58-D44E-A4AB-0FB2B41B7429}" destId="{319A1036-D94F-3C48-89BB-3078010883F1}" srcOrd="3" destOrd="0" presId="urn:microsoft.com/office/officeart/2008/layout/HexagonCluster"/>
    <dgm:cxn modelId="{068082C1-E4D8-494A-B54B-45812477D87D}" type="presParOf" srcId="{319A1036-D94F-3C48-89BB-3078010883F1}" destId="{0E5881EA-504D-934F-84DA-0EC52215FACE}" srcOrd="0" destOrd="0" presId="urn:microsoft.com/office/officeart/2008/layout/HexagonCluster"/>
    <dgm:cxn modelId="{7FABC1C0-C97A-6841-BA9B-B92F6E716473}" type="presParOf" srcId="{C0883945-3E58-D44E-A4AB-0FB2B41B7429}" destId="{0CB00127-AD0A-9E42-9AA9-8B148879A502}" srcOrd="4" destOrd="0" presId="urn:microsoft.com/office/officeart/2008/layout/HexagonCluster"/>
    <dgm:cxn modelId="{C4AFB90D-A1FC-2840-A2F9-4A5B83BB7875}" type="presParOf" srcId="{0CB00127-AD0A-9E42-9AA9-8B148879A502}" destId="{023F4E3A-0C5A-884A-9E89-3A247EE42364}" srcOrd="0" destOrd="0" presId="urn:microsoft.com/office/officeart/2008/layout/HexagonCluster"/>
    <dgm:cxn modelId="{302C742A-8A76-8F4B-BF3B-C17A53CEE8A9}" type="presParOf" srcId="{C0883945-3E58-D44E-A4AB-0FB2B41B7429}" destId="{E8D31D6E-9E75-B645-80C0-BF9A3F45AF96}" srcOrd="5" destOrd="0" presId="urn:microsoft.com/office/officeart/2008/layout/HexagonCluster"/>
    <dgm:cxn modelId="{FA4CAE20-23E4-C249-945B-7EF8D084C91E}" type="presParOf" srcId="{E8D31D6E-9E75-B645-80C0-BF9A3F45AF96}" destId="{02ADF731-9F3B-BE49-944D-103CDD9C86E1}" srcOrd="0" destOrd="0" presId="urn:microsoft.com/office/officeart/2008/layout/HexagonCluster"/>
    <dgm:cxn modelId="{AC93C34A-C5DC-B346-A59C-F55DB3C9F465}" type="presParOf" srcId="{C0883945-3E58-D44E-A4AB-0FB2B41B7429}" destId="{9E816DD7-B828-BE47-8CCB-668C292D835B}" srcOrd="6" destOrd="0" presId="urn:microsoft.com/office/officeart/2008/layout/HexagonCluster"/>
    <dgm:cxn modelId="{4C14FA1F-C80E-574A-93A7-9F07B6C04E8D}" type="presParOf" srcId="{9E816DD7-B828-BE47-8CCB-668C292D835B}" destId="{60C3441D-DCBB-674B-8B76-170B96251C05}" srcOrd="0" destOrd="0" presId="urn:microsoft.com/office/officeart/2008/layout/HexagonCluster"/>
    <dgm:cxn modelId="{C952BE92-78A2-2944-A79D-B6BA82CD0969}" type="presParOf" srcId="{C0883945-3E58-D44E-A4AB-0FB2B41B7429}" destId="{BC8BF675-26C1-9444-B946-82827BE2BC01}" srcOrd="7" destOrd="0" presId="urn:microsoft.com/office/officeart/2008/layout/HexagonCluster"/>
    <dgm:cxn modelId="{EA88051D-F11A-B046-BEDE-7FFBBA3BFDFA}" type="presParOf" srcId="{BC8BF675-26C1-9444-B946-82827BE2BC01}" destId="{483EE24B-3151-124D-98A0-26FCFEC17C4E}" srcOrd="0" destOrd="0" presId="urn:microsoft.com/office/officeart/2008/layout/HexagonCluster"/>
    <dgm:cxn modelId="{46475220-B222-FE4B-AD9E-411A9FF91B12}" type="presParOf" srcId="{C0883945-3E58-D44E-A4AB-0FB2B41B7429}" destId="{E7B7F571-7455-2347-A8C1-2EFC2BBF9ACC}" srcOrd="8" destOrd="0" presId="urn:microsoft.com/office/officeart/2008/layout/HexagonCluster"/>
    <dgm:cxn modelId="{204A0A9B-2764-6148-9C0B-41BEA5B4545F}" type="presParOf" srcId="{E7B7F571-7455-2347-A8C1-2EFC2BBF9ACC}" destId="{AA8081D0-BBCF-6A46-948A-DEF262146792}" srcOrd="0" destOrd="0" presId="urn:microsoft.com/office/officeart/2008/layout/HexagonCluster"/>
    <dgm:cxn modelId="{40DE7050-5C90-9B43-BEA6-A16CDB6F1771}" type="presParOf" srcId="{C0883945-3E58-D44E-A4AB-0FB2B41B7429}" destId="{DB9FA187-EB28-8C4E-BD20-6F501F36CB8B}" srcOrd="9" destOrd="0" presId="urn:microsoft.com/office/officeart/2008/layout/HexagonCluster"/>
    <dgm:cxn modelId="{7F1E868B-ED45-DE43-AE78-1C35705736AA}" type="presParOf" srcId="{DB9FA187-EB28-8C4E-BD20-6F501F36CB8B}" destId="{EA2EBCD7-5910-E244-85A7-99A7302B3425}" srcOrd="0" destOrd="0" presId="urn:microsoft.com/office/officeart/2008/layout/HexagonCluster"/>
    <dgm:cxn modelId="{C5EE05AA-6C2F-5241-88F9-0F509875E33B}" type="presParOf" srcId="{C0883945-3E58-D44E-A4AB-0FB2B41B7429}" destId="{FF998F9E-10D4-E64F-BBA1-35A6810E438B}" srcOrd="10" destOrd="0" presId="urn:microsoft.com/office/officeart/2008/layout/HexagonCluster"/>
    <dgm:cxn modelId="{3CB21559-9389-9146-BD76-E8617B564987}" type="presParOf" srcId="{FF998F9E-10D4-E64F-BBA1-35A6810E438B}" destId="{26ECB1A0-12D4-F847-B05E-7E9835530FB7}" srcOrd="0" destOrd="0" presId="urn:microsoft.com/office/officeart/2008/layout/HexagonCluster"/>
    <dgm:cxn modelId="{7E31666A-A4A2-E249-A996-2612F41323E1}" type="presParOf" srcId="{C0883945-3E58-D44E-A4AB-0FB2B41B7429}" destId="{8EC1461F-5B23-CE4F-9E90-CCCC6FD26238}" srcOrd="11" destOrd="0" presId="urn:microsoft.com/office/officeart/2008/layout/HexagonCluster"/>
    <dgm:cxn modelId="{AA9D5594-F95A-2849-ABBC-5A51D636D386}" type="presParOf" srcId="{8EC1461F-5B23-CE4F-9E90-CCCC6FD26238}" destId="{57A75D3E-BDA7-254E-939A-55FC65AD7C2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27654-1CB8-4043-9CFE-894769262563}">
      <dsp:nvSpPr>
        <dsp:cNvPr id="0" name=""/>
        <dsp:cNvSpPr/>
      </dsp:nvSpPr>
      <dsp:spPr>
        <a:xfrm>
          <a:off x="1610007" y="2764941"/>
          <a:ext cx="1883480" cy="162388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50800" dir="11400000" sx="102000" sy="101000" algn="tl" rotWithShape="0">
            <a:srgbClr val="000000">
              <a:alpha val="35000"/>
            </a:srgbClr>
          </a:outerShdw>
        </a:effectLst>
        <a:scene3d>
          <a:camera prst="perspectiveFront" fov="4800000"/>
          <a:lightRig rig="morning" dir="tl"/>
        </a:scene3d>
        <a:sp3d prstMaterial="softmetal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0000"/>
              </a:solidFill>
            </a:rPr>
            <a:t>6 </a:t>
          </a:r>
          <a:r>
            <a:rPr lang="de-DE" sz="2000" kern="1200" dirty="0" err="1" smtClean="0">
              <a:solidFill>
                <a:srgbClr val="000000"/>
              </a:solidFill>
            </a:rPr>
            <a:t>weeks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of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preparation</a:t>
          </a:r>
          <a:endParaRPr lang="de-DE" sz="2000" kern="1200" dirty="0">
            <a:solidFill>
              <a:srgbClr val="000000"/>
            </a:solidFill>
          </a:endParaRPr>
        </a:p>
      </dsp:txBody>
      <dsp:txXfrm>
        <a:off x="1902288" y="3016938"/>
        <a:ext cx="1298918" cy="1119894"/>
      </dsp:txXfrm>
    </dsp:sp>
    <dsp:sp modelId="{A40E88E3-EE31-F54E-AF2C-629922C54D02}">
      <dsp:nvSpPr>
        <dsp:cNvPr id="0" name=""/>
        <dsp:cNvSpPr/>
      </dsp:nvSpPr>
      <dsp:spPr>
        <a:xfrm>
          <a:off x="1658937" y="3481854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6130D-8278-BF4E-A45A-CA8DB11DF987}">
      <dsp:nvSpPr>
        <dsp:cNvPr id="0" name=""/>
        <dsp:cNvSpPr/>
      </dsp:nvSpPr>
      <dsp:spPr>
        <a:xfrm>
          <a:off x="0" y="1892717"/>
          <a:ext cx="1883480" cy="162388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28" t="1625" r="19836" b="-717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5881EA-504D-934F-84DA-0EC52215FACE}">
      <dsp:nvSpPr>
        <dsp:cNvPr id="0" name=""/>
        <dsp:cNvSpPr/>
      </dsp:nvSpPr>
      <dsp:spPr>
        <a:xfrm>
          <a:off x="1282241" y="3302090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F4E3A-0C5A-884A-9E89-3A247EE42364}">
      <dsp:nvSpPr>
        <dsp:cNvPr id="0" name=""/>
        <dsp:cNvSpPr/>
      </dsp:nvSpPr>
      <dsp:spPr>
        <a:xfrm>
          <a:off x="3214652" y="1873411"/>
          <a:ext cx="1883480" cy="162388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50800" dir="11400000" sx="102000" sy="101000" algn="tl" rotWithShape="0">
            <a:srgbClr val="000000">
              <a:alpha val="35000"/>
            </a:srgbClr>
          </a:outerShdw>
        </a:effectLst>
        <a:scene3d>
          <a:camera prst="perspectiveFront" fov="4800000"/>
          <a:lightRig rig="morning" dir="tl"/>
        </a:scene3d>
        <a:sp3d prstMaterial="softmetal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rgbClr val="000000"/>
              </a:solidFill>
            </a:rPr>
            <a:t>Presenting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results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publicly</a:t>
          </a:r>
          <a:endParaRPr lang="de-DE" sz="2000" kern="1200" dirty="0">
            <a:solidFill>
              <a:srgbClr val="000000"/>
            </a:solidFill>
          </a:endParaRPr>
        </a:p>
      </dsp:txBody>
      <dsp:txXfrm>
        <a:off x="3506933" y="2125408"/>
        <a:ext cx="1298918" cy="1119894"/>
      </dsp:txXfrm>
    </dsp:sp>
    <dsp:sp modelId="{02ADF731-9F3B-BE49-944D-103CDD9C86E1}">
      <dsp:nvSpPr>
        <dsp:cNvPr id="0" name=""/>
        <dsp:cNvSpPr/>
      </dsp:nvSpPr>
      <dsp:spPr>
        <a:xfrm>
          <a:off x="4502255" y="3281067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3441D-DCBB-674B-8B76-170B96251C05}">
      <dsp:nvSpPr>
        <dsp:cNvPr id="0" name=""/>
        <dsp:cNvSpPr/>
      </dsp:nvSpPr>
      <dsp:spPr>
        <a:xfrm>
          <a:off x="4819297" y="2764941"/>
          <a:ext cx="1883480" cy="162388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578" t="-218532" r="-52144" b="-42561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EE24B-3151-124D-98A0-26FCFEC17C4E}">
      <dsp:nvSpPr>
        <dsp:cNvPr id="0" name=""/>
        <dsp:cNvSpPr/>
      </dsp:nvSpPr>
      <dsp:spPr>
        <a:xfrm>
          <a:off x="4868227" y="3481854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081D0-BBCF-6A46-948A-DEF262146792}">
      <dsp:nvSpPr>
        <dsp:cNvPr id="0" name=""/>
        <dsp:cNvSpPr/>
      </dsp:nvSpPr>
      <dsp:spPr>
        <a:xfrm>
          <a:off x="1610007" y="985742"/>
          <a:ext cx="1883480" cy="162388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50800" dir="11400000" sx="102000" sy="101000" algn="tl" rotWithShape="0">
            <a:srgbClr val="000000">
              <a:alpha val="35000"/>
            </a:srgbClr>
          </a:outerShdw>
        </a:effectLst>
        <a:scene3d>
          <a:camera prst="perspectiveFront" fov="4800000"/>
          <a:lightRig rig="morning" dir="tl"/>
        </a:scene3d>
        <a:sp3d prstMaterial="softmetal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0000"/>
              </a:solidFill>
            </a:rPr>
            <a:t>60 </a:t>
          </a:r>
          <a:r>
            <a:rPr lang="de-DE" sz="2000" kern="1200" dirty="0" err="1" smtClean="0">
              <a:solidFill>
                <a:srgbClr val="000000"/>
              </a:solidFill>
            </a:rPr>
            <a:t>hours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of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intense</a:t>
          </a:r>
          <a:r>
            <a:rPr lang="de-DE" sz="2000" kern="1200" dirty="0" smtClean="0">
              <a:solidFill>
                <a:srgbClr val="000000"/>
              </a:solidFill>
            </a:rPr>
            <a:t> </a:t>
          </a:r>
          <a:r>
            <a:rPr lang="de-DE" sz="2000" kern="1200" dirty="0" err="1" smtClean="0">
              <a:solidFill>
                <a:srgbClr val="000000"/>
              </a:solidFill>
            </a:rPr>
            <a:t>hacking</a:t>
          </a:r>
          <a:endParaRPr lang="de-DE" sz="2000" kern="1200" dirty="0">
            <a:solidFill>
              <a:srgbClr val="000000"/>
            </a:solidFill>
          </a:endParaRPr>
        </a:p>
      </dsp:txBody>
      <dsp:txXfrm>
        <a:off x="1902288" y="1237739"/>
        <a:ext cx="1298918" cy="1119894"/>
      </dsp:txXfrm>
    </dsp:sp>
    <dsp:sp modelId="{EA2EBCD7-5910-E244-85A7-99A7302B3425}">
      <dsp:nvSpPr>
        <dsp:cNvPr id="0" name=""/>
        <dsp:cNvSpPr/>
      </dsp:nvSpPr>
      <dsp:spPr>
        <a:xfrm>
          <a:off x="2886886" y="1020923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ECB1A0-12D4-F847-B05E-7E9835530FB7}">
      <dsp:nvSpPr>
        <dsp:cNvPr id="0" name=""/>
        <dsp:cNvSpPr/>
      </dsp:nvSpPr>
      <dsp:spPr>
        <a:xfrm>
          <a:off x="3214652" y="98502"/>
          <a:ext cx="1883480" cy="162388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695" t="-6068" r="-79951" b="-8255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A75D3E-BDA7-254E-939A-55FC65AD7C27}">
      <dsp:nvSpPr>
        <dsp:cNvPr id="0" name=""/>
        <dsp:cNvSpPr/>
      </dsp:nvSpPr>
      <dsp:spPr>
        <a:xfrm>
          <a:off x="3270285" y="811555"/>
          <a:ext cx="220521" cy="1900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B4489-CA78-0A45-9A19-50AF9489BE9B}" type="datetimeFigureOut">
              <a:rPr lang="de-DE" smtClean="0"/>
              <a:t>21.04.16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22FE7-F2AE-D045-B5AE-7A0A7646F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672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https://</a:t>
            </a:r>
            <a:r>
              <a:rPr lang="de-DE" dirty="0" err="1" smtClean="0"/>
              <a:t>wildmeds.files.wordpress.com</a:t>
            </a:r>
            <a:r>
              <a:rPr lang="de-DE" dirty="0" smtClean="0"/>
              <a:t>/2015/10/fullsizerender-1.jpg?w=680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22FE7-F2AE-D045-B5AE-7A0A7646FE4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249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22FE7-F2AE-D045-B5AE-7A0A7646FE4B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11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http://</a:t>
            </a:r>
            <a:r>
              <a:rPr lang="de-DE" dirty="0" err="1" smtClean="0"/>
              <a:t>theport.ch</a:t>
            </a:r>
            <a:r>
              <a:rPr lang="de-DE" dirty="0" smtClean="0"/>
              <a:t>/</a:t>
            </a:r>
            <a:r>
              <a:rPr lang="de-DE" dirty="0" err="1" smtClean="0"/>
              <a:t>home</a:t>
            </a:r>
            <a:r>
              <a:rPr lang="de-DE" dirty="0" smtClean="0"/>
              <a:t>/open-geneva-2016-campus-biotech/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22FE7-F2AE-D045-B5AE-7A0A7646FE4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802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www.heatseekerz.net</a:t>
            </a:r>
            <a:r>
              <a:rPr lang="de-DE" dirty="0" smtClean="0"/>
              <a:t>/</a:t>
            </a:r>
            <a:r>
              <a:rPr lang="de-DE" dirty="0" err="1" smtClean="0"/>
              <a:t>types</a:t>
            </a:r>
            <a:r>
              <a:rPr lang="de-DE" dirty="0" smtClean="0"/>
              <a:t>-</a:t>
            </a:r>
            <a:r>
              <a:rPr lang="de-DE" dirty="0" err="1" smtClean="0"/>
              <a:t>of</a:t>
            </a:r>
            <a:r>
              <a:rPr lang="de-DE" dirty="0" smtClean="0"/>
              <a:t>-puzzle-video-</a:t>
            </a:r>
            <a:r>
              <a:rPr lang="de-DE" dirty="0" err="1" smtClean="0"/>
              <a:t>games</a:t>
            </a:r>
            <a:r>
              <a:rPr lang="de-DE" dirty="0" smtClean="0"/>
              <a:t>/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243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theport.ch</a:t>
            </a:r>
            <a:r>
              <a:rPr lang="de-DE" dirty="0" smtClean="0"/>
              <a:t>/</a:t>
            </a:r>
            <a:r>
              <a:rPr lang="de-DE" dirty="0" err="1" smtClean="0"/>
              <a:t>home</a:t>
            </a:r>
            <a:r>
              <a:rPr lang="de-DE" dirty="0" smtClean="0"/>
              <a:t>/open-geneva-2016-campus-biotech/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37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miriadna.com</a:t>
            </a:r>
            <a:r>
              <a:rPr lang="de-DE" dirty="0" smtClean="0"/>
              <a:t>/</a:t>
            </a:r>
            <a:r>
              <a:rPr lang="de-DE" dirty="0" err="1" smtClean="0"/>
              <a:t>desctopwalls</a:t>
            </a:r>
            <a:r>
              <a:rPr lang="de-DE" dirty="0" smtClean="0"/>
              <a:t>/</a:t>
            </a:r>
            <a:r>
              <a:rPr lang="de-DE" dirty="0" err="1" smtClean="0"/>
              <a:t>images</a:t>
            </a:r>
            <a:r>
              <a:rPr lang="de-DE" dirty="0" smtClean="0"/>
              <a:t>/</a:t>
            </a:r>
            <a:r>
              <a:rPr lang="de-DE" dirty="0" err="1" smtClean="0"/>
              <a:t>max</a:t>
            </a:r>
            <a:r>
              <a:rPr lang="de-DE" dirty="0" smtClean="0"/>
              <a:t>/Golden-Gate-%28San-Francisco%29.jpg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55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https://</a:t>
            </a:r>
            <a:r>
              <a:rPr lang="de-DE" dirty="0" err="1" smtClean="0"/>
              <a:t>upload.wikimedia.org</a:t>
            </a:r>
            <a:r>
              <a:rPr lang="de-DE" dirty="0" smtClean="0"/>
              <a:t>/</a:t>
            </a:r>
            <a:r>
              <a:rPr lang="de-DE" dirty="0" err="1" smtClean="0"/>
              <a:t>wikipedia</a:t>
            </a:r>
            <a:r>
              <a:rPr lang="de-DE" dirty="0" smtClean="0"/>
              <a:t>/</a:t>
            </a:r>
            <a:r>
              <a:rPr lang="de-DE" dirty="0" err="1" smtClean="0"/>
              <a:t>commons</a:t>
            </a:r>
            <a:r>
              <a:rPr lang="de-DE" dirty="0" smtClean="0"/>
              <a:t>/c/c7/Bundesrat_der_Schweiz_2008_Teil_1.JPG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555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www.namisantaclara.org</a:t>
            </a:r>
            <a:r>
              <a:rPr lang="de-DE" dirty="0" smtClean="0"/>
              <a:t>/</a:t>
            </a:r>
            <a:r>
              <a:rPr lang="de-DE" dirty="0" err="1" smtClean="0"/>
              <a:t>wp</a:t>
            </a:r>
            <a:r>
              <a:rPr lang="de-DE" dirty="0" smtClean="0"/>
              <a:t>-content/</a:t>
            </a:r>
            <a:r>
              <a:rPr lang="de-DE" dirty="0" err="1" smtClean="0"/>
              <a:t>uploads</a:t>
            </a:r>
            <a:r>
              <a:rPr lang="de-DE" dirty="0" smtClean="0"/>
              <a:t>/2015/09/</a:t>
            </a:r>
            <a:r>
              <a:rPr lang="de-DE" dirty="0" err="1" smtClean="0"/>
              <a:t>helping-hand.jpg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555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www.virak.com</a:t>
            </a:r>
            <a:r>
              <a:rPr lang="de-DE" dirty="0" smtClean="0"/>
              <a:t>/</a:t>
            </a:r>
            <a:r>
              <a:rPr lang="de-DE" dirty="0" err="1" smtClean="0"/>
              <a:t>images</a:t>
            </a:r>
            <a:r>
              <a:rPr lang="de-DE" dirty="0" smtClean="0"/>
              <a:t>/</a:t>
            </a:r>
            <a:r>
              <a:rPr lang="de-DE" dirty="0" err="1" smtClean="0"/>
              <a:t>cours</a:t>
            </a:r>
            <a:r>
              <a:rPr lang="de-DE" dirty="0" smtClean="0"/>
              <a:t>/</a:t>
            </a:r>
            <a:r>
              <a:rPr lang="de-DE" dirty="0" err="1" smtClean="0"/>
              <a:t>external-communication.gif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0CF1B-99DD-3443-8F78-364497CE176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412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theport.ch</a:t>
            </a:r>
            <a:r>
              <a:rPr lang="de-DE" dirty="0" smtClean="0"/>
              <a:t>/portfolio-item/pier83-team-smartdog/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22FE7-F2AE-D045-B5AE-7A0A7646FE4B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48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de-DE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ußform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, oben und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21.04.16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AF16DE-A0D5-4438-950F-5B1E159C2C28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5" Type="http://schemas.openxmlformats.org/officeDocument/2006/relationships/image" Target="../media/image43.JPG"/><Relationship Id="rId6" Type="http://schemas.openxmlformats.org/officeDocument/2006/relationships/image" Target="../media/image44.JPG"/><Relationship Id="rId7" Type="http://schemas.openxmlformats.org/officeDocument/2006/relationships/image" Target="../media/image45.JPG"/><Relationship Id="rId8" Type="http://schemas.openxmlformats.org/officeDocument/2006/relationships/image" Target="../media/image46.JPG"/><Relationship Id="rId9" Type="http://schemas.openxmlformats.org/officeDocument/2006/relationships/image" Target="../media/image47.JPG"/><Relationship Id="rId10" Type="http://schemas.openxmlformats.org/officeDocument/2006/relationships/image" Target="../media/image48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28888" y="1211417"/>
            <a:ext cx="6773333" cy="1927225"/>
          </a:xfrm>
        </p:spPr>
        <p:txBody>
          <a:bodyPr>
            <a:normAutofit/>
          </a:bodyPr>
          <a:lstStyle/>
          <a:p>
            <a:r>
              <a:rPr lang="de-DE" sz="5000" dirty="0" err="1">
                <a:cs typeface="Calibri"/>
              </a:rPr>
              <a:t>Internship</a:t>
            </a:r>
            <a:r>
              <a:rPr lang="de-DE" sz="5000" dirty="0">
                <a:cs typeface="Calibri"/>
              </a:rPr>
              <a:t> </a:t>
            </a:r>
            <a:r>
              <a:rPr lang="de-DE" sz="5000" dirty="0" err="1">
                <a:cs typeface="Calibri"/>
              </a:rPr>
              <a:t>at</a:t>
            </a:r>
            <a:r>
              <a:rPr lang="de-DE" sz="5000" dirty="0">
                <a:cs typeface="Calibri"/>
              </a:rPr>
              <a:t> THE Port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7199" y="3378531"/>
            <a:ext cx="8228013" cy="1066800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+mn-lt"/>
                <a:cs typeface="Calibri"/>
              </a:rPr>
              <a:t>Science </a:t>
            </a:r>
            <a:r>
              <a:rPr lang="de-DE" sz="2400" dirty="0" err="1">
                <a:latin typeface="+mn-lt"/>
                <a:cs typeface="Calibri"/>
              </a:rPr>
              <a:t>and</a:t>
            </a:r>
            <a:r>
              <a:rPr lang="de-DE" sz="2400" dirty="0">
                <a:latin typeface="+mn-lt"/>
                <a:cs typeface="Calibri"/>
              </a:rPr>
              <a:t> Society</a:t>
            </a:r>
          </a:p>
        </p:txBody>
      </p:sp>
      <p:pic>
        <p:nvPicPr>
          <p:cNvPr id="7" name="Bild 6" descr="Bildschirmfoto 2016-04-21 um 12.10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23" y="5856111"/>
            <a:ext cx="6223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2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740" y="4529217"/>
            <a:ext cx="3464265" cy="204076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06099" y="1894466"/>
            <a:ext cx="2946498" cy="232300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740" y="1575334"/>
            <a:ext cx="3933107" cy="294983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05" y="4525164"/>
            <a:ext cx="2791845" cy="204076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094271" y="0"/>
            <a:ext cx="5058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b="1" dirty="0">
              <a:solidFill>
                <a:schemeClr val="bg1"/>
              </a:solidFill>
            </a:endParaRPr>
          </a:p>
        </p:txBody>
      </p:sp>
      <p:sp>
        <p:nvSpPr>
          <p:cNvPr id="13" name="Titel 4"/>
          <p:cNvSpPr txBox="1">
            <a:spLocks/>
          </p:cNvSpPr>
          <p:nvPr/>
        </p:nvSpPr>
        <p:spPr>
          <a:xfrm>
            <a:off x="457200" y="60869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b="1" dirty="0" err="1"/>
              <a:t>Lasering</a:t>
            </a:r>
            <a:r>
              <a:rPr lang="de-DE" sz="3600" b="1" dirty="0"/>
              <a:t>, </a:t>
            </a:r>
            <a:r>
              <a:rPr lang="de-DE" sz="3600" b="1" dirty="0" err="1"/>
              <a:t>Soldering</a:t>
            </a:r>
            <a:r>
              <a:rPr lang="de-DE" sz="3600" b="1" dirty="0"/>
              <a:t>, </a:t>
            </a:r>
            <a:r>
              <a:rPr lang="de-DE" sz="3600" b="1" dirty="0" err="1"/>
              <a:t>Presenting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2791518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051425" y="2328333"/>
            <a:ext cx="3879209" cy="1871423"/>
          </a:xfrm>
        </p:spPr>
        <p:txBody>
          <a:bodyPr/>
          <a:lstStyle/>
          <a:p>
            <a:r>
              <a:rPr lang="de-DE" dirty="0" err="1"/>
              <a:t>Helping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Hackathon</a:t>
            </a:r>
            <a:endParaRPr lang="de-DE" dirty="0"/>
          </a:p>
        </p:txBody>
      </p:sp>
      <p:pic>
        <p:nvPicPr>
          <p:cNvPr id="3" name="Bildplatzhalter 2" descr="OHG2016-print.jp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76"/>
          <a:stretch/>
        </p:blipFill>
        <p:spPr/>
      </p:pic>
    </p:spTree>
    <p:extLst>
      <p:ext uri="{BB962C8B-B14F-4D97-AF65-F5344CB8AC3E}">
        <p14:creationId xmlns:p14="http://schemas.microsoft.com/office/powerpoint/2010/main" val="7931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Hackathon</a:t>
            </a:r>
            <a:r>
              <a:rPr lang="de-DE" dirty="0" smtClean="0"/>
              <a:t> - </a:t>
            </a:r>
            <a:r>
              <a:rPr lang="de-DE" dirty="0" err="1" smtClean="0"/>
              <a:t>What</a:t>
            </a:r>
            <a:r>
              <a:rPr lang="de-DE" dirty="0"/>
              <a:t>?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739775" y="3485444"/>
            <a:ext cx="7662864" cy="25518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5400" dirty="0" err="1" smtClean="0"/>
              <a:t>Finding</a:t>
            </a:r>
            <a:r>
              <a:rPr lang="de-DE" sz="5400" dirty="0" smtClean="0"/>
              <a:t> </a:t>
            </a:r>
            <a:r>
              <a:rPr lang="de-DE" sz="5400" dirty="0" smtClean="0"/>
              <a:t>Solutions</a:t>
            </a:r>
            <a:endParaRPr lang="de-DE" sz="5400" dirty="0"/>
          </a:p>
        </p:txBody>
      </p:sp>
      <p:pic>
        <p:nvPicPr>
          <p:cNvPr id="3" name="Bild 2" descr="people-puzzle-pieces.png"/>
          <p:cNvPicPr>
            <a:picLocks noChangeAspect="1"/>
          </p:cNvPicPr>
          <p:nvPr/>
        </p:nvPicPr>
        <p:blipFill>
          <a:blip r:embed="rId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889" y="4487333"/>
            <a:ext cx="4661056" cy="262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7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Hackathon</a:t>
            </a:r>
            <a:r>
              <a:rPr lang="de-DE" dirty="0"/>
              <a:t> </a:t>
            </a:r>
            <a:r>
              <a:rPr lang="de-DE" dirty="0" smtClean="0"/>
              <a:t>- Who?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1056" y="2682781"/>
            <a:ext cx="4222944" cy="32671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600" dirty="0" smtClean="0"/>
              <a:t>People</a:t>
            </a:r>
            <a:endParaRPr lang="de-DE" sz="1200" dirty="0"/>
          </a:p>
          <a:p>
            <a:r>
              <a:rPr lang="de-DE" sz="3200" dirty="0" err="1" smtClean="0"/>
              <a:t>between</a:t>
            </a:r>
            <a:r>
              <a:rPr lang="de-DE" sz="3200" dirty="0" smtClean="0"/>
              <a:t> </a:t>
            </a:r>
            <a:r>
              <a:rPr lang="de-DE" sz="3200" dirty="0" smtClean="0"/>
              <a:t>16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smtClean="0"/>
              <a:t>60</a:t>
            </a:r>
          </a:p>
          <a:p>
            <a:r>
              <a:rPr lang="de-DE" sz="3200" dirty="0" err="1" smtClean="0"/>
              <a:t>from</a:t>
            </a:r>
            <a:r>
              <a:rPr lang="de-DE" sz="3200" dirty="0" smtClean="0"/>
              <a:t> </a:t>
            </a:r>
            <a:r>
              <a:rPr lang="de-DE" sz="3200" dirty="0" smtClean="0"/>
              <a:t>25 Countries</a:t>
            </a:r>
          </a:p>
          <a:p>
            <a:r>
              <a:rPr lang="de-DE" sz="3200" dirty="0" err="1"/>
              <a:t>o</a:t>
            </a:r>
            <a:r>
              <a:rPr lang="de-DE" sz="3200" dirty="0" err="1" smtClean="0"/>
              <a:t>f</a:t>
            </a:r>
            <a:r>
              <a:rPr lang="de-DE" sz="3200" dirty="0" smtClean="0"/>
              <a:t> different </a:t>
            </a:r>
            <a:r>
              <a:rPr lang="de-DE" sz="3200" dirty="0" err="1" smtClean="0"/>
              <a:t>fields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expertise</a:t>
            </a:r>
            <a:endParaRPr lang="de-DE" sz="3200" dirty="0" smtClean="0"/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4" name="Bild 3" descr="Bildschirmfoto 2016-04-21 um 12.59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2682781"/>
            <a:ext cx="4388556" cy="340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0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Hackathon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Why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8" name="Inhaltsplatzhalter 7" descr="Golden-Gate-(San-Francisco)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" b="12101"/>
          <a:stretch/>
        </p:blipFill>
        <p:spPr>
          <a:xfrm>
            <a:off x="739775" y="2511778"/>
            <a:ext cx="7662864" cy="3779485"/>
          </a:xfrm>
        </p:spPr>
      </p:pic>
      <p:sp>
        <p:nvSpPr>
          <p:cNvPr id="9" name="Textfeld 8"/>
          <p:cNvSpPr txBox="1"/>
          <p:nvPr/>
        </p:nvSpPr>
        <p:spPr>
          <a:xfrm>
            <a:off x="457201" y="5362217"/>
            <a:ext cx="8229600" cy="553998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dirty="0" err="1" smtClean="0"/>
              <a:t>Bridging</a:t>
            </a:r>
            <a:r>
              <a:rPr lang="de-DE" sz="3000" dirty="0" smtClean="0"/>
              <a:t>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gap</a:t>
            </a:r>
            <a:r>
              <a:rPr lang="de-DE" sz="3000" dirty="0" smtClean="0"/>
              <a:t> </a:t>
            </a:r>
            <a:r>
              <a:rPr lang="de-DE" sz="3000" dirty="0" err="1" smtClean="0"/>
              <a:t>between</a:t>
            </a:r>
            <a:r>
              <a:rPr lang="de-DE" sz="3000" dirty="0" smtClean="0"/>
              <a:t> Science </a:t>
            </a:r>
            <a:r>
              <a:rPr lang="de-DE" sz="3000" dirty="0" err="1" smtClean="0"/>
              <a:t>and</a:t>
            </a:r>
            <a:r>
              <a:rPr lang="de-DE" sz="3000" dirty="0" smtClean="0"/>
              <a:t> Society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1921560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Bundesrat_der_Schweiz_2008_Teil_1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1" b="828"/>
          <a:stretch/>
        </p:blipFill>
        <p:spPr>
          <a:xfrm>
            <a:off x="739775" y="2511778"/>
            <a:ext cx="7662864" cy="381000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Hackathon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Why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57200" y="5263439"/>
            <a:ext cx="8229600" cy="63094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500" dirty="0" err="1" smtClean="0"/>
              <a:t>Connecting</a:t>
            </a:r>
            <a:r>
              <a:rPr lang="de-DE" sz="3500" dirty="0" smtClean="0"/>
              <a:t> People</a:t>
            </a:r>
            <a:endParaRPr lang="de-DE" sz="3500" dirty="0"/>
          </a:p>
        </p:txBody>
      </p:sp>
    </p:spTree>
    <p:extLst>
      <p:ext uri="{BB962C8B-B14F-4D97-AF65-F5344CB8AC3E}">
        <p14:creationId xmlns:p14="http://schemas.microsoft.com/office/powerpoint/2010/main" val="157878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helping-hand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" r="12365"/>
          <a:stretch/>
        </p:blipFill>
        <p:spPr>
          <a:xfrm>
            <a:off x="747890" y="2530204"/>
            <a:ext cx="7620000" cy="3791573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Hackathon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Why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64444" y="5221106"/>
            <a:ext cx="8229600" cy="646331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Helping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302815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Hackathon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How</a:t>
            </a:r>
            <a:r>
              <a:rPr lang="de-DE" dirty="0" smtClean="0"/>
              <a:t>?</a:t>
            </a: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063326728"/>
              </p:ext>
            </p:extLst>
          </p:nvPr>
        </p:nvGraphicFramePr>
        <p:xfrm>
          <a:off x="1312333" y="2271889"/>
          <a:ext cx="6702778" cy="448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983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Outcomes</a:t>
            </a:r>
            <a:endParaRPr lang="de-DE" dirty="0"/>
          </a:p>
        </p:txBody>
      </p:sp>
      <p:pic>
        <p:nvPicPr>
          <p:cNvPr id="3" name="Bild 2" descr="Pier83_LiveDem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1"/>
          <a:stretch/>
        </p:blipFill>
        <p:spPr>
          <a:xfrm>
            <a:off x="2198860" y="2631233"/>
            <a:ext cx="4960046" cy="366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4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Open </a:t>
            </a:r>
            <a:r>
              <a:rPr lang="de-DE" dirty="0" err="1"/>
              <a:t>Geneva</a:t>
            </a:r>
            <a:endParaRPr lang="de-DE" dirty="0"/>
          </a:p>
        </p:txBody>
      </p:sp>
      <p:pic>
        <p:nvPicPr>
          <p:cNvPr id="6" name="Bild 5" descr="Topic-Health Data Collection and Handling- Dataholic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95" y="4656744"/>
            <a:ext cx="2277468" cy="1713794"/>
          </a:xfrm>
          <a:prstGeom prst="rect">
            <a:avLst/>
          </a:prstGeom>
        </p:spPr>
      </p:pic>
      <p:pic>
        <p:nvPicPr>
          <p:cNvPr id="8" name="Bild 7" descr="Topic-Preventing Suicide by Tech-Assisted Means-We car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43" y="4656743"/>
            <a:ext cx="2277468" cy="1713795"/>
          </a:xfrm>
          <a:prstGeom prst="rect">
            <a:avLst/>
          </a:prstGeom>
        </p:spPr>
      </p:pic>
      <p:pic>
        <p:nvPicPr>
          <p:cNvPr id="9" name="Bild 8" descr="Topic-On-line Hospital Registration-UREG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333" y="2725286"/>
            <a:ext cx="2277467" cy="1713794"/>
          </a:xfrm>
          <a:prstGeom prst="rect">
            <a:avLst/>
          </a:prstGeom>
        </p:spPr>
      </p:pic>
      <p:pic>
        <p:nvPicPr>
          <p:cNvPr id="10" name="Bild 9" descr="Topic-Navigation for people with visual Impairment-Blind Navigatio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95" y="2725410"/>
            <a:ext cx="2277302" cy="1713670"/>
          </a:xfrm>
          <a:prstGeom prst="rect">
            <a:avLst/>
          </a:prstGeom>
        </p:spPr>
      </p:pic>
      <p:pic>
        <p:nvPicPr>
          <p:cNvPr id="11" name="Bild 10" descr="Topic-Forecasting Emergencies-backstreet forcasters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623" y="2729609"/>
            <a:ext cx="2271888" cy="1709596"/>
          </a:xfrm>
          <a:prstGeom prst="rect">
            <a:avLst/>
          </a:prstGeom>
        </p:spPr>
      </p:pic>
      <p:pic>
        <p:nvPicPr>
          <p:cNvPr id="12" name="Bild 11" descr="Topic-Sensorsock for Babies with Clubfoot-Medyas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333" y="4656745"/>
            <a:ext cx="2277467" cy="171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8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1425" y="2850443"/>
            <a:ext cx="3635375" cy="742245"/>
          </a:xfrm>
        </p:spPr>
        <p:txBody>
          <a:bodyPr/>
          <a:lstStyle/>
          <a:p>
            <a:r>
              <a:rPr lang="de-DE" dirty="0" err="1"/>
              <a:t>About</a:t>
            </a:r>
            <a:r>
              <a:rPr lang="de-DE" dirty="0"/>
              <a:t> </a:t>
            </a:r>
          </a:p>
        </p:txBody>
      </p:sp>
      <p:pic>
        <p:nvPicPr>
          <p:cNvPr id="8" name="Bild 7" descr="THE_Port_-_Logo_Transparent_Indic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974" y="2817654"/>
            <a:ext cx="1829826" cy="668832"/>
          </a:xfrm>
          <a:prstGeom prst="rect">
            <a:avLst/>
          </a:prstGeom>
        </p:spPr>
      </p:pic>
      <p:pic>
        <p:nvPicPr>
          <p:cNvPr id="4" name="Bildplatzhalter 3" descr="fullsizerender-1.jp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/>
      </p:pic>
    </p:spTree>
    <p:extLst>
      <p:ext uri="{BB962C8B-B14F-4D97-AF65-F5344CB8AC3E}">
        <p14:creationId xmlns:p14="http://schemas.microsoft.com/office/powerpoint/2010/main" val="2255841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64445" y="0"/>
            <a:ext cx="8229600" cy="973667"/>
          </a:xfrm>
        </p:spPr>
        <p:txBody>
          <a:bodyPr/>
          <a:lstStyle/>
          <a:p>
            <a:r>
              <a:rPr lang="de-DE" dirty="0" smtClean="0"/>
              <a:t>Open </a:t>
            </a:r>
            <a:r>
              <a:rPr lang="de-DE" dirty="0" err="1" smtClean="0"/>
              <a:t>Geneva</a:t>
            </a:r>
            <a:endParaRPr lang="de-DE" dirty="0"/>
          </a:p>
        </p:txBody>
      </p:sp>
      <p:pic>
        <p:nvPicPr>
          <p:cNvPr id="4" name="Bild 3" descr="IMG_089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r="4402"/>
          <a:stretch/>
        </p:blipFill>
        <p:spPr>
          <a:xfrm rot="5400000">
            <a:off x="2193476" y="1930501"/>
            <a:ext cx="5080001" cy="423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290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051425" y="2060512"/>
            <a:ext cx="4092575" cy="2209800"/>
          </a:xfrm>
        </p:spPr>
        <p:txBody>
          <a:bodyPr/>
          <a:lstStyle/>
          <a:p>
            <a:r>
              <a:rPr lang="de-DE" dirty="0" err="1"/>
              <a:t>Convy</a:t>
            </a:r>
            <a:r>
              <a:rPr lang="de-DE" dirty="0"/>
              <a:t> Data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website-</a:t>
            </a:r>
            <a:r>
              <a:rPr lang="de-DE" dirty="0" err="1"/>
              <a:t>structure</a:t>
            </a:r>
            <a:endParaRPr lang="de-DE" dirty="0"/>
          </a:p>
        </p:txBody>
      </p:sp>
      <p:pic>
        <p:nvPicPr>
          <p:cNvPr id="6" name="Bildplatzhalter 5" descr="wordpress-logo-notext-rgb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31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051425" y="1919401"/>
            <a:ext cx="4092575" cy="2209800"/>
          </a:xfrm>
        </p:spPr>
        <p:txBody>
          <a:bodyPr/>
          <a:lstStyle/>
          <a:p>
            <a:r>
              <a:rPr lang="de-DE" dirty="0" err="1"/>
              <a:t>Absolve</a:t>
            </a:r>
            <a:r>
              <a:rPr lang="de-DE" dirty="0"/>
              <a:t> a </a:t>
            </a:r>
            <a:r>
              <a:rPr lang="de-DE" dirty="0" err="1"/>
              <a:t>selfie-scavenger-hunt</a:t>
            </a:r>
            <a:r>
              <a:rPr lang="de-DE" dirty="0"/>
              <a:t> </a:t>
            </a:r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4267200" cy="3200400"/>
          </a:xfrm>
        </p:spPr>
      </p:pic>
    </p:spTree>
    <p:extLst>
      <p:ext uri="{BB962C8B-B14F-4D97-AF65-F5344CB8AC3E}">
        <p14:creationId xmlns:p14="http://schemas.microsoft.com/office/powerpoint/2010/main" val="349860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Bild 4" descr="IMG_86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57140" y="-1"/>
            <a:ext cx="2801291" cy="2366570"/>
          </a:xfrm>
          <a:prstGeom prst="rect">
            <a:avLst/>
          </a:prstGeom>
        </p:spPr>
      </p:pic>
      <p:pic>
        <p:nvPicPr>
          <p:cNvPr id="9" name="Bild 8" descr="IMG_861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r="9130"/>
          <a:stretch/>
        </p:blipFill>
        <p:spPr>
          <a:xfrm rot="10800000">
            <a:off x="5969122" y="1916518"/>
            <a:ext cx="3203740" cy="2869025"/>
          </a:xfrm>
          <a:prstGeom prst="rect">
            <a:avLst/>
          </a:prstGeom>
        </p:spPr>
      </p:pic>
      <p:pic>
        <p:nvPicPr>
          <p:cNvPr id="10" name="Bild 9" descr="IMG_86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36283" y="339449"/>
            <a:ext cx="3490266" cy="2617699"/>
          </a:xfrm>
          <a:prstGeom prst="rect">
            <a:avLst/>
          </a:prstGeom>
        </p:spPr>
      </p:pic>
      <p:pic>
        <p:nvPicPr>
          <p:cNvPr id="11" name="Bild 10" descr="IMG_86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2826338"/>
            <a:ext cx="2823918" cy="2117939"/>
          </a:xfrm>
          <a:prstGeom prst="rect">
            <a:avLst/>
          </a:prstGeom>
        </p:spPr>
      </p:pic>
      <p:pic>
        <p:nvPicPr>
          <p:cNvPr id="12" name="Bild 11" descr="IMG_86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653" y="4740062"/>
            <a:ext cx="3274209" cy="2171197"/>
          </a:xfrm>
          <a:prstGeom prst="rect">
            <a:avLst/>
          </a:prstGeom>
        </p:spPr>
      </p:pic>
      <p:pic>
        <p:nvPicPr>
          <p:cNvPr id="13" name="Bild 12" descr="IMG_867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918" y="4754492"/>
            <a:ext cx="3092700" cy="2117939"/>
          </a:xfrm>
          <a:prstGeom prst="rect">
            <a:avLst/>
          </a:prstGeom>
        </p:spPr>
      </p:pic>
      <p:pic>
        <p:nvPicPr>
          <p:cNvPr id="14" name="Bild 13" descr="IMG_867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54492"/>
            <a:ext cx="2823917" cy="2117938"/>
          </a:xfrm>
          <a:prstGeom prst="rect">
            <a:avLst/>
          </a:prstGeom>
        </p:spPr>
      </p:pic>
      <p:pic>
        <p:nvPicPr>
          <p:cNvPr id="15" name="Bild 14" descr="IMG_8680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700" y="-1"/>
            <a:ext cx="3844577" cy="2826339"/>
          </a:xfrm>
          <a:prstGeom prst="rect">
            <a:avLst/>
          </a:prstGeom>
        </p:spPr>
      </p:pic>
      <p:pic>
        <p:nvPicPr>
          <p:cNvPr id="16" name="Bild 15" descr="IMG_8681.JP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7"/>
          <a:stretch/>
        </p:blipFill>
        <p:spPr>
          <a:xfrm>
            <a:off x="2617700" y="2337709"/>
            <a:ext cx="3844576" cy="241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40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69770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</a:t>
            </a:r>
            <a:r>
              <a:rPr lang="de-DE" dirty="0" err="1" smtClean="0"/>
              <a:t>ources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803537"/>
          </a:xfrm>
        </p:spPr>
        <p:txBody>
          <a:bodyPr>
            <a:normAutofit fontScale="47500" lnSpcReduction="20000"/>
          </a:bodyPr>
          <a:lstStyle/>
          <a:p>
            <a:r>
              <a:rPr lang="de-DE" sz="2100" dirty="0"/>
              <a:t>https://</a:t>
            </a:r>
            <a:r>
              <a:rPr lang="de-DE" sz="2100" dirty="0" err="1"/>
              <a:t>wildmeds.files.wordpress.com</a:t>
            </a:r>
            <a:r>
              <a:rPr lang="de-DE" sz="2100" dirty="0"/>
              <a:t>/2015/10/fullsizerender-1.jpg?w=680</a:t>
            </a:r>
          </a:p>
          <a:p>
            <a:r>
              <a:rPr lang="de-DE" sz="2100" dirty="0"/>
              <a:t>http://</a:t>
            </a:r>
            <a:r>
              <a:rPr lang="de-DE" sz="2100" dirty="0" err="1"/>
              <a:t>theport.ch</a:t>
            </a:r>
            <a:r>
              <a:rPr lang="de-DE" sz="2100" dirty="0"/>
              <a:t>/</a:t>
            </a:r>
            <a:r>
              <a:rPr lang="de-DE" sz="2100" dirty="0" err="1"/>
              <a:t>home</a:t>
            </a:r>
            <a:r>
              <a:rPr lang="de-DE" sz="2100" dirty="0"/>
              <a:t>/open-geneva-2016-campus-biotech/</a:t>
            </a:r>
          </a:p>
          <a:p>
            <a:r>
              <a:rPr lang="de-DE" sz="2100" dirty="0"/>
              <a:t>http://theport.ch/home/open-geneva-2016-campus-biotech</a:t>
            </a:r>
            <a:r>
              <a:rPr lang="de-DE" sz="2100" dirty="0"/>
              <a:t>/</a:t>
            </a:r>
          </a:p>
          <a:p>
            <a:r>
              <a:rPr lang="de-DE" sz="2100" dirty="0"/>
              <a:t>http</a:t>
            </a:r>
            <a:r>
              <a:rPr lang="de-DE" sz="2100" dirty="0"/>
              <a:t>://www.heatseekerz.net/types-of-puzzle-video-games</a:t>
            </a:r>
            <a:r>
              <a:rPr lang="de-DE" sz="2100" dirty="0"/>
              <a:t>/</a:t>
            </a:r>
          </a:p>
          <a:p>
            <a:r>
              <a:rPr lang="de-DE" sz="2100" dirty="0"/>
              <a:t>http://</a:t>
            </a:r>
            <a:r>
              <a:rPr lang="de-DE" sz="2100" dirty="0" err="1"/>
              <a:t>miriadna.com</a:t>
            </a:r>
            <a:r>
              <a:rPr lang="de-DE" sz="2100" dirty="0"/>
              <a:t>/</a:t>
            </a:r>
            <a:r>
              <a:rPr lang="de-DE" sz="2100" dirty="0" err="1"/>
              <a:t>desctopwalls</a:t>
            </a:r>
            <a:r>
              <a:rPr lang="de-DE" sz="2100" dirty="0"/>
              <a:t>/</a:t>
            </a:r>
            <a:r>
              <a:rPr lang="de-DE" sz="2100" dirty="0" err="1"/>
              <a:t>images</a:t>
            </a:r>
            <a:r>
              <a:rPr lang="de-DE" sz="2100" dirty="0"/>
              <a:t>/</a:t>
            </a:r>
            <a:r>
              <a:rPr lang="de-DE" sz="2100" dirty="0" err="1"/>
              <a:t>max</a:t>
            </a:r>
            <a:r>
              <a:rPr lang="de-DE" sz="2100" dirty="0"/>
              <a:t>/Golden-Gate-%28San-Francisco%29.jpg</a:t>
            </a:r>
          </a:p>
          <a:p>
            <a:r>
              <a:rPr lang="de-DE" sz="2100" dirty="0"/>
              <a:t>https://</a:t>
            </a:r>
            <a:r>
              <a:rPr lang="de-DE" sz="2100" dirty="0" err="1"/>
              <a:t>upload.wikimedia.org</a:t>
            </a:r>
            <a:r>
              <a:rPr lang="de-DE" sz="2100" dirty="0"/>
              <a:t>/</a:t>
            </a:r>
            <a:r>
              <a:rPr lang="de-DE" sz="2100" dirty="0" err="1"/>
              <a:t>wikipedia</a:t>
            </a:r>
            <a:r>
              <a:rPr lang="de-DE" sz="2100" dirty="0"/>
              <a:t>/</a:t>
            </a:r>
            <a:r>
              <a:rPr lang="de-DE" sz="2100" dirty="0" err="1"/>
              <a:t>commons</a:t>
            </a:r>
            <a:r>
              <a:rPr lang="de-DE" sz="2100" dirty="0"/>
              <a:t>/c/c7/Bundesrat_der_Schweiz_2008_Teil_1.JPG</a:t>
            </a:r>
          </a:p>
          <a:p>
            <a:r>
              <a:rPr lang="de-DE" sz="2100" dirty="0"/>
              <a:t>http://www.namisantaclara.org/wp-content/uploads/2015/09/helping-</a:t>
            </a:r>
            <a:r>
              <a:rPr lang="de-DE" sz="2100" dirty="0"/>
              <a:t>hand.jpg</a:t>
            </a:r>
          </a:p>
          <a:p>
            <a:r>
              <a:rPr lang="de-DE" sz="2100" dirty="0"/>
              <a:t>http://www.virak.com/images/cours/external-</a:t>
            </a:r>
            <a:r>
              <a:rPr lang="de-DE" sz="2100" dirty="0"/>
              <a:t>communication.gif</a:t>
            </a:r>
          </a:p>
          <a:p>
            <a:r>
              <a:rPr lang="de-DE" sz="2100" dirty="0"/>
              <a:t>http://theport.ch/portfolio-item/pier83-team-smartdog</a:t>
            </a:r>
            <a:r>
              <a:rPr lang="de-DE" sz="2100" dirty="0"/>
              <a:t>/</a:t>
            </a:r>
          </a:p>
          <a:p>
            <a:r>
              <a:rPr lang="de-DE" sz="2100" dirty="0"/>
              <a:t>https://</a:t>
            </a:r>
            <a:r>
              <a:rPr lang="de-DE" sz="2100" dirty="0" err="1"/>
              <a:t>wordpress.org</a:t>
            </a:r>
            <a:r>
              <a:rPr lang="de-DE" sz="2100" dirty="0"/>
              <a:t>/</a:t>
            </a:r>
            <a:r>
              <a:rPr lang="de-DE" sz="2100" dirty="0" err="1"/>
              <a:t>about</a:t>
            </a:r>
            <a:r>
              <a:rPr lang="de-DE" sz="2100" dirty="0"/>
              <a:t>/</a:t>
            </a:r>
            <a:r>
              <a:rPr lang="de-DE" sz="2100" dirty="0" err="1"/>
              <a:t>logos</a:t>
            </a:r>
            <a:r>
              <a:rPr lang="de-DE" sz="2100" dirty="0"/>
              <a:t>/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705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Port - </a:t>
            </a:r>
            <a:r>
              <a:rPr lang="de-DE" dirty="0" err="1"/>
              <a:t>Philosophy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457200" y="2953538"/>
            <a:ext cx="8229600" cy="3267169"/>
          </a:xfrm>
        </p:spPr>
        <p:txBody>
          <a:bodyPr/>
          <a:lstStyle/>
          <a:p>
            <a:pPr marL="0" indent="0" algn="ctr">
              <a:buNone/>
            </a:pP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„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We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combine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creative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minds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CERN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non-profit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organisations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interdisciplinary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teams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work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humanitarian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technology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related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benefits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1">
                    <a:lumMod val="50000"/>
                  </a:schemeClr>
                </a:solidFill>
              </a:rPr>
              <a:t>society</a:t>
            </a:r>
            <a:r>
              <a:rPr lang="de-DE" sz="3200" dirty="0">
                <a:solidFill>
                  <a:schemeClr val="bg1">
                    <a:lumMod val="50000"/>
                  </a:schemeClr>
                </a:solidFill>
              </a:rPr>
              <a:t>.“</a:t>
            </a:r>
          </a:p>
          <a:p>
            <a:pPr marL="0" indent="0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9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 descr="IMG_0693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 rot="7529282">
            <a:off x="228600" y="1143000"/>
            <a:ext cx="4267200" cy="4267200"/>
          </a:xfr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051425" y="2060512"/>
            <a:ext cx="3879209" cy="2209800"/>
          </a:xfrm>
        </p:spPr>
        <p:txBody>
          <a:bodyPr/>
          <a:lstStyle/>
          <a:p>
            <a:r>
              <a:rPr lang="de-DE" dirty="0" err="1"/>
              <a:t>Constructing</a:t>
            </a:r>
            <a:r>
              <a:rPr lang="de-DE" dirty="0"/>
              <a:t> a Speech Time Regulator</a:t>
            </a:r>
          </a:p>
        </p:txBody>
      </p:sp>
    </p:spTree>
    <p:extLst>
      <p:ext uri="{BB962C8B-B14F-4D97-AF65-F5344CB8AC3E}">
        <p14:creationId xmlns:p14="http://schemas.microsoft.com/office/powerpoint/2010/main" val="391949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1605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de-DE" sz="12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17342"/>
          </a:xfrm>
        </p:spPr>
      </p:pic>
    </p:spTree>
    <p:extLst>
      <p:ext uri="{BB962C8B-B14F-4D97-AF65-F5344CB8AC3E}">
        <p14:creationId xmlns:p14="http://schemas.microsoft.com/office/powerpoint/2010/main" val="104253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32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6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2853" cy="6681019"/>
          </a:xfrm>
        </p:spPr>
      </p:pic>
    </p:spTree>
    <p:extLst>
      <p:ext uri="{BB962C8B-B14F-4D97-AF65-F5344CB8AC3E}">
        <p14:creationId xmlns:p14="http://schemas.microsoft.com/office/powerpoint/2010/main" val="405492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1680701"/>
            <a:ext cx="9156700" cy="4735513"/>
          </a:xfr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457200" y="60869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b="1" dirty="0" err="1"/>
              <a:t>Wiring</a:t>
            </a:r>
            <a:r>
              <a:rPr lang="de-DE" sz="3600" b="1" dirty="0"/>
              <a:t> </a:t>
            </a:r>
            <a:r>
              <a:rPr lang="de-DE" sz="3600" b="1" dirty="0" err="1"/>
              <a:t>Diagram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2909066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Benutzerdefiniert 5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E0E0E0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0</TotalTime>
  <Words>476</Words>
  <Application>Microsoft Macintosh PowerPoint</Application>
  <PresentationFormat>Bildschirmpräsentation (4:3)</PresentationFormat>
  <Paragraphs>61</Paragraphs>
  <Slides>25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Genesis</vt:lpstr>
      <vt:lpstr>Internship at THE Port </vt:lpstr>
      <vt:lpstr>About </vt:lpstr>
      <vt:lpstr>THE Port - Philosophy</vt:lpstr>
      <vt:lpstr>Constructing a Speech Time Regulator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Helping at the Hackathon</vt:lpstr>
      <vt:lpstr>Hackathon - What?</vt:lpstr>
      <vt:lpstr>Hackathon - Who?</vt:lpstr>
      <vt:lpstr>Hackathon - Why?</vt:lpstr>
      <vt:lpstr>Hackathon - Why?</vt:lpstr>
      <vt:lpstr>Hackathon - Why?</vt:lpstr>
      <vt:lpstr>Hackathon - How?</vt:lpstr>
      <vt:lpstr>Outcomes</vt:lpstr>
      <vt:lpstr>Open Geneva</vt:lpstr>
      <vt:lpstr>Open Geneva</vt:lpstr>
      <vt:lpstr>Convy Data to the new website-structure</vt:lpstr>
      <vt:lpstr>Absolve a selfie-scavenger-hunt </vt:lpstr>
      <vt:lpstr>PowerPoint-Präsentation</vt:lpstr>
      <vt:lpstr>PowerPoint-Präsentation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Internship at </dc:title>
  <dc:creator>Catharina Sachse</dc:creator>
  <cp:lastModifiedBy>Catharina Sachse</cp:lastModifiedBy>
  <cp:revision>26</cp:revision>
  <dcterms:created xsi:type="dcterms:W3CDTF">2016-04-21T09:53:25Z</dcterms:created>
  <dcterms:modified xsi:type="dcterms:W3CDTF">2016-04-21T21:20:15Z</dcterms:modified>
</cp:coreProperties>
</file>