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5" r:id="rId7"/>
    <p:sldId id="268" r:id="rId8"/>
    <p:sldId id="264" r:id="rId9"/>
    <p:sldId id="260" r:id="rId10"/>
    <p:sldId id="261" r:id="rId11"/>
    <p:sldId id="266" r:id="rId12"/>
    <p:sldId id="269" r:id="rId13"/>
    <p:sldId id="267" r:id="rId14"/>
    <p:sldId id="262" r:id="rId15"/>
    <p:sldId id="270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406B6-6A10-47D3-B88D-87BBE1546874}" type="datetimeFigureOut">
              <a:rPr lang="de-DE" smtClean="0"/>
              <a:t>21.04.2016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778B6-6AB5-432E-8203-BB367D8C50F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685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406B6-6A10-47D3-B88D-87BBE1546874}" type="datetimeFigureOut">
              <a:rPr lang="de-DE" smtClean="0"/>
              <a:t>21.04.2016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778B6-6AB5-432E-8203-BB367D8C50F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3299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406B6-6A10-47D3-B88D-87BBE1546874}" type="datetimeFigureOut">
              <a:rPr lang="de-DE" smtClean="0"/>
              <a:t>21.04.2016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778B6-6AB5-432E-8203-BB367D8C50F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210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406B6-6A10-47D3-B88D-87BBE1546874}" type="datetimeFigureOut">
              <a:rPr lang="de-DE" smtClean="0"/>
              <a:t>21.04.2016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778B6-6AB5-432E-8203-BB367D8C50F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256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406B6-6A10-47D3-B88D-87BBE1546874}" type="datetimeFigureOut">
              <a:rPr lang="de-DE" smtClean="0"/>
              <a:t>21.04.2016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778B6-6AB5-432E-8203-BB367D8C50F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1429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406B6-6A10-47D3-B88D-87BBE1546874}" type="datetimeFigureOut">
              <a:rPr lang="de-DE" smtClean="0"/>
              <a:t>21.04.2016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778B6-6AB5-432E-8203-BB367D8C50F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2991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406B6-6A10-47D3-B88D-87BBE1546874}" type="datetimeFigureOut">
              <a:rPr lang="de-DE" smtClean="0"/>
              <a:t>21.04.2016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778B6-6AB5-432E-8203-BB367D8C50F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2210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406B6-6A10-47D3-B88D-87BBE1546874}" type="datetimeFigureOut">
              <a:rPr lang="de-DE" smtClean="0"/>
              <a:t>21.04.2016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778B6-6AB5-432E-8203-BB367D8C50F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716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406B6-6A10-47D3-B88D-87BBE1546874}" type="datetimeFigureOut">
              <a:rPr lang="de-DE" smtClean="0"/>
              <a:t>21.04.2016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778B6-6AB5-432E-8203-BB367D8C50F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891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406B6-6A10-47D3-B88D-87BBE1546874}" type="datetimeFigureOut">
              <a:rPr lang="de-DE" smtClean="0"/>
              <a:t>21.04.2016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778B6-6AB5-432E-8203-BB367D8C50F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2253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406B6-6A10-47D3-B88D-87BBE1546874}" type="datetimeFigureOut">
              <a:rPr lang="de-DE" smtClean="0"/>
              <a:t>21.04.2016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778B6-6AB5-432E-8203-BB367D8C50F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4692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406B6-6A10-47D3-B88D-87BBE1546874}" type="datetimeFigureOut">
              <a:rPr lang="de-DE" smtClean="0"/>
              <a:t>21.04.2016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778B6-6AB5-432E-8203-BB367D8C50F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0296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ithub.com/ThreeFx/LightingSyste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Radiation Resistant Lighting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Ben Fiedler</a:t>
            </a:r>
            <a:br>
              <a:rPr lang="en-US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22.04.2016</a:t>
            </a:r>
            <a:br>
              <a:rPr lang="en-US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Supervisor: J. Devine</a:t>
            </a:r>
            <a:endParaRPr lang="de-DE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664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capturing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Variables in testing:</a:t>
            </a:r>
          </a:p>
          <a:p>
            <a:pPr lvl="1"/>
            <a:r>
              <a:rPr lang="en-US" dirty="0"/>
              <a:t>Radiation </a:t>
            </a:r>
            <a:r>
              <a:rPr lang="en-US" dirty="0">
                <a:sym typeface="Wingdings" panose="05000000000000000000" pitchFamily="2" charset="2"/>
              </a:rPr>
              <a:t> This is the important one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Time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LED temperature</a:t>
            </a:r>
          </a:p>
          <a:p>
            <a:r>
              <a:rPr lang="en-US" dirty="0">
                <a:sym typeface="Wingdings" panose="05000000000000000000" pitchFamily="2" charset="2"/>
              </a:rPr>
              <a:t>Elimination of variable temperature by waiting for calibration</a:t>
            </a:r>
          </a:p>
          <a:p>
            <a:r>
              <a:rPr lang="en-US" dirty="0">
                <a:sym typeface="Wingdings" panose="05000000000000000000" pitchFamily="2" charset="2"/>
              </a:rPr>
              <a:t>Long sampling time accounts for time variable</a:t>
            </a:r>
          </a:p>
          <a:p>
            <a:r>
              <a:rPr lang="en-US" dirty="0">
                <a:sym typeface="Wingdings" panose="05000000000000000000" pitchFamily="2" charset="2"/>
              </a:rPr>
              <a:t>Radiation left as only parameter</a:t>
            </a:r>
          </a:p>
        </p:txBody>
      </p:sp>
    </p:spTree>
    <p:extLst>
      <p:ext uri="{BB962C8B-B14F-4D97-AF65-F5344CB8AC3E}">
        <p14:creationId xmlns:p14="http://schemas.microsoft.com/office/powerpoint/2010/main" val="3820287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Data (one sample)</a:t>
            </a:r>
            <a:endParaRPr lang="de-DE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144" y="1419989"/>
            <a:ext cx="8685711" cy="5438011"/>
          </a:xfrm>
        </p:spPr>
      </p:pic>
    </p:spTree>
    <p:extLst>
      <p:ext uri="{BB962C8B-B14F-4D97-AF65-F5344CB8AC3E}">
        <p14:creationId xmlns:p14="http://schemas.microsoft.com/office/powerpoint/2010/main" val="3834133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Data (avg. long run)</a:t>
            </a:r>
            <a:endParaRPr lang="de-D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856" y="1359017"/>
            <a:ext cx="9594288" cy="5396787"/>
          </a:xfrm>
        </p:spPr>
      </p:pic>
    </p:spTree>
    <p:extLst>
      <p:ext uri="{BB962C8B-B14F-4D97-AF65-F5344CB8AC3E}">
        <p14:creationId xmlns:p14="http://schemas.microsoft.com/office/powerpoint/2010/main" val="228831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 Box is minimal working product built in two weeks</a:t>
            </a:r>
          </a:p>
          <a:p>
            <a:r>
              <a:rPr lang="en-US" dirty="0"/>
              <a:t>Minor errors still included:</a:t>
            </a:r>
          </a:p>
          <a:p>
            <a:pPr lvl="1"/>
            <a:r>
              <a:rPr lang="en-US" dirty="0"/>
              <a:t>Too large heat sink </a:t>
            </a:r>
            <a:r>
              <a:rPr lang="en-US" dirty="0">
                <a:sym typeface="Wingdings" panose="05000000000000000000" pitchFamily="2" charset="2"/>
              </a:rPr>
              <a:t> Use an isolator</a:t>
            </a:r>
            <a:endParaRPr lang="en-US" dirty="0"/>
          </a:p>
          <a:p>
            <a:r>
              <a:rPr lang="en-US" dirty="0"/>
              <a:t>Future work includes:</a:t>
            </a:r>
          </a:p>
          <a:p>
            <a:pPr lvl="1"/>
            <a:r>
              <a:rPr lang="en-US" dirty="0"/>
              <a:t>PCB design for “mass-production”</a:t>
            </a:r>
          </a:p>
          <a:p>
            <a:pPr lvl="1"/>
            <a:r>
              <a:rPr lang="en-US" dirty="0"/>
              <a:t>Enhancing box features, more program features (automated plotting, …)</a:t>
            </a:r>
          </a:p>
          <a:p>
            <a:pPr lvl="1"/>
            <a:r>
              <a:rPr lang="en-US" dirty="0"/>
              <a:t>Design the same system for PMMA plastic / glass </a:t>
            </a:r>
            <a:r>
              <a:rPr lang="en-US" dirty="0">
                <a:sym typeface="Wingdings" panose="05000000000000000000" pitchFamily="2" charset="2"/>
              </a:rPr>
              <a:t> color output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7585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 was combination of hardware and software work</a:t>
            </a:r>
          </a:p>
          <a:p>
            <a:r>
              <a:rPr lang="en-US" dirty="0"/>
              <a:t>Mostly independent work, encouragement to work by myself and implement my own solutions</a:t>
            </a:r>
          </a:p>
          <a:p>
            <a:r>
              <a:rPr lang="en-US" dirty="0"/>
              <a:t>I enjoyed it a lot and learned much about electrical engineering, microcontrollers and hardware-software interfaces</a:t>
            </a:r>
          </a:p>
          <a:p>
            <a:r>
              <a:rPr lang="en-US" dirty="0"/>
              <a:t>Only criticism: Delivery time of the system’s components, therefore I idled some time</a:t>
            </a:r>
          </a:p>
        </p:txBody>
      </p:sp>
    </p:spTree>
    <p:extLst>
      <p:ext uri="{BB962C8B-B14F-4D97-AF65-F5344CB8AC3E}">
        <p14:creationId xmlns:p14="http://schemas.microsoft.com/office/powerpoint/2010/main" val="825641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Any questions left?</a:t>
            </a:r>
            <a:endParaRPr lang="de-DE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146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LHC generates radiation when running</a:t>
            </a:r>
          </a:p>
          <a:p>
            <a:r>
              <a:rPr lang="en-US" dirty="0"/>
              <a:t>Maintenance and upgrades are performed by humans in between runs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need for proper heating, cooling, ventilation and lighting</a:t>
            </a:r>
            <a:endParaRPr lang="de-DE" dirty="0"/>
          </a:p>
          <a:p>
            <a:r>
              <a:rPr lang="en-US" dirty="0"/>
              <a:t>Goal: Develop a radiation resistant lighting system for the LHC</a:t>
            </a:r>
          </a:p>
          <a:p>
            <a:r>
              <a:rPr lang="en-US" dirty="0"/>
              <a:t>My project: emergency lighting for safe egress</a:t>
            </a:r>
          </a:p>
        </p:txBody>
      </p:sp>
    </p:spTree>
    <p:extLst>
      <p:ext uri="{BB962C8B-B14F-4D97-AF65-F5344CB8AC3E}">
        <p14:creationId xmlns:p14="http://schemas.microsoft.com/office/powerpoint/2010/main" val="2006614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Emergency lighting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Radiation resistant light system is installed already (“test zones”)</a:t>
            </a:r>
          </a:p>
          <a:p>
            <a:r>
              <a:rPr lang="en-US" dirty="0"/>
              <a:t>Open question: How long will these luminaires last?</a:t>
            </a:r>
          </a:p>
          <a:p>
            <a:r>
              <a:rPr lang="en-US" dirty="0"/>
              <a:t>System level test (“the whole thing”):</a:t>
            </a:r>
          </a:p>
          <a:p>
            <a:pPr lvl="1"/>
            <a:r>
              <a:rPr lang="en-US" dirty="0"/>
              <a:t>100 kGy: Loss of approx. 40% of light output</a:t>
            </a:r>
          </a:p>
          <a:p>
            <a:pPr lvl="1"/>
            <a:r>
              <a:rPr lang="en-US" dirty="0"/>
              <a:t>Functional validation</a:t>
            </a:r>
          </a:p>
          <a:p>
            <a:r>
              <a:rPr lang="en-US" dirty="0"/>
              <a:t>My project: Component level test for LEDs and PMMA plastic</a:t>
            </a:r>
          </a:p>
          <a:p>
            <a:pPr lvl="1"/>
            <a:r>
              <a:rPr lang="en-US" dirty="0"/>
              <a:t>Gain better understanding of behavior of components</a:t>
            </a:r>
          </a:p>
          <a:p>
            <a:pPr lvl="1"/>
            <a:r>
              <a:rPr lang="en-US" dirty="0"/>
              <a:t>Estimate lifetime of components </a:t>
            </a:r>
            <a:r>
              <a:rPr lang="en-US" dirty="0">
                <a:sym typeface="Wingdings" panose="05000000000000000000" pitchFamily="2" charset="2"/>
              </a:rPr>
              <a:t> System lifetime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141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system design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Design, solder and program a test box</a:t>
            </a:r>
          </a:p>
          <a:p>
            <a:r>
              <a:rPr lang="en-US" dirty="0"/>
              <a:t>Measure the light output of a LED over an extended period of time</a:t>
            </a:r>
          </a:p>
          <a:p>
            <a:r>
              <a:rPr lang="en-US" dirty="0"/>
              <a:t>Components:</a:t>
            </a:r>
          </a:p>
          <a:p>
            <a:pPr lvl="1"/>
            <a:r>
              <a:rPr lang="en-US" dirty="0"/>
              <a:t>LED to be tested</a:t>
            </a:r>
          </a:p>
          <a:p>
            <a:pPr lvl="1"/>
            <a:r>
              <a:rPr lang="en-US" dirty="0"/>
              <a:t>Light sensor</a:t>
            </a:r>
          </a:p>
          <a:p>
            <a:pPr lvl="1"/>
            <a:r>
              <a:rPr lang="en-US" dirty="0"/>
              <a:t>Arduino</a:t>
            </a:r>
          </a:p>
          <a:p>
            <a:pPr lvl="1"/>
            <a:r>
              <a:rPr lang="en-US" dirty="0"/>
              <a:t>Temperature sensor</a:t>
            </a:r>
          </a:p>
          <a:p>
            <a:pPr lvl="1"/>
            <a:r>
              <a:rPr lang="en-US" dirty="0"/>
              <a:t>USB device for logging data</a:t>
            </a:r>
          </a:p>
          <a:p>
            <a:pPr lvl="1"/>
            <a:r>
              <a:rPr lang="en-US" dirty="0"/>
              <a:t>Light tight box</a:t>
            </a:r>
          </a:p>
          <a:p>
            <a:pPr lvl="1"/>
            <a:r>
              <a:rPr lang="en-US" dirty="0"/>
              <a:t>Source code (See it on </a:t>
            </a:r>
            <a:r>
              <a:rPr lang="en-US" dirty="0">
                <a:hlinkClick r:id="rId2"/>
              </a:rPr>
              <a:t>GitHub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62314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works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The system is connected to a logging device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system calibrates itself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Initial conditions (LED off) are determined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The LED is switched on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LED achieves operating temperature</a:t>
            </a:r>
          </a:p>
        </p:txBody>
      </p:sp>
    </p:spTree>
    <p:extLst>
      <p:ext uri="{BB962C8B-B14F-4D97-AF65-F5344CB8AC3E}">
        <p14:creationId xmlns:p14="http://schemas.microsoft.com/office/powerpoint/2010/main" val="4168813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LED operation</a:t>
            </a:r>
            <a:endParaRPr lang="de-D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587" y="1359458"/>
            <a:ext cx="9124537" cy="5390962"/>
          </a:xfrm>
        </p:spPr>
      </p:pic>
      <p:sp>
        <p:nvSpPr>
          <p:cNvPr id="10" name="TextBox 9"/>
          <p:cNvSpPr txBox="1"/>
          <p:nvPr/>
        </p:nvSpPr>
        <p:spPr>
          <a:xfrm>
            <a:off x="0" y="6581001"/>
            <a:ext cx="102233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src</a:t>
            </a:r>
            <a:r>
              <a:rPr lang="de-DE" sz="1200" dirty="0"/>
              <a:t>: http://image.slidesharecdn.com/ledlifetimeedndigikeylfi2010-12740463825976-phpapp02/95/led-lifetime-edn-digikey-at-lfi-2010-6-638.jpg?cb=1422627563</a:t>
            </a:r>
          </a:p>
        </p:txBody>
      </p:sp>
    </p:spTree>
    <p:extLst>
      <p:ext uri="{BB962C8B-B14F-4D97-AF65-F5344CB8AC3E}">
        <p14:creationId xmlns:p14="http://schemas.microsoft.com/office/powerpoint/2010/main" val="3621818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LED temperature vs relative light output</a:t>
            </a:r>
            <a:endParaRPr lang="de-D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226" y="1853967"/>
            <a:ext cx="7174993" cy="4376745"/>
          </a:xfrm>
        </p:spPr>
      </p:pic>
      <p:sp>
        <p:nvSpPr>
          <p:cNvPr id="3" name="TextBox 2"/>
          <p:cNvSpPr txBox="1"/>
          <p:nvPr/>
        </p:nvSpPr>
        <p:spPr>
          <a:xfrm>
            <a:off x="0" y="6581001"/>
            <a:ext cx="3578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http://www.ledrite.com/images/data_cree_jtchart.jpg</a:t>
            </a:r>
          </a:p>
        </p:txBody>
      </p:sp>
    </p:spTree>
    <p:extLst>
      <p:ext uri="{BB962C8B-B14F-4D97-AF65-F5344CB8AC3E}">
        <p14:creationId xmlns:p14="http://schemas.microsoft.com/office/powerpoint/2010/main" val="3004814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works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The system is connected to a logging device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system calibrates itself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Initial conditions (LED off) are determined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The LED is switched on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LED achieves operating temperature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Actual data is recorded</a:t>
            </a:r>
          </a:p>
          <a:p>
            <a:pPr lvl="1"/>
            <a:r>
              <a:rPr lang="en-US" dirty="0"/>
              <a:t>Once a minute</a:t>
            </a:r>
          </a:p>
          <a:p>
            <a:pPr lvl="1"/>
            <a:r>
              <a:rPr lang="en-US" dirty="0"/>
              <a:t>Both light output and temperature</a:t>
            </a:r>
          </a:p>
        </p:txBody>
      </p:sp>
    </p:spTree>
    <p:extLst>
      <p:ext uri="{BB962C8B-B14F-4D97-AF65-F5344CB8AC3E}">
        <p14:creationId xmlns:p14="http://schemas.microsoft.com/office/powerpoint/2010/main" val="3164315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Test Box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Plastic box with all components installed inside</a:t>
            </a:r>
          </a:p>
          <a:p>
            <a:r>
              <a:rPr lang="en-US" dirty="0"/>
              <a:t>Cables to provide power and take data:</a:t>
            </a:r>
          </a:p>
          <a:p>
            <a:pPr lvl="1"/>
            <a:r>
              <a:rPr lang="en-US" dirty="0"/>
              <a:t>Ingoing: The LED and its power supply</a:t>
            </a:r>
          </a:p>
          <a:p>
            <a:pPr lvl="1"/>
            <a:r>
              <a:rPr lang="en-US" dirty="0"/>
              <a:t>Outgoing: USB cable to connect to logging device</a:t>
            </a:r>
          </a:p>
          <a:p>
            <a:r>
              <a:rPr lang="en-US" dirty="0"/>
              <a:t>External program controls interior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036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475</Words>
  <Application>Microsoft Office PowerPoint</Application>
  <PresentationFormat>Widescreen</PresentationFormat>
  <Paragraphs>77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Radiation Resistant Lighting</vt:lpstr>
      <vt:lpstr>Context</vt:lpstr>
      <vt:lpstr>Emergency lighting</vt:lpstr>
      <vt:lpstr>Test system design</vt:lpstr>
      <vt:lpstr>How it works</vt:lpstr>
      <vt:lpstr>LED operation</vt:lpstr>
      <vt:lpstr>LED temperature vs relative light output</vt:lpstr>
      <vt:lpstr>How it works</vt:lpstr>
      <vt:lpstr>The Test Box</vt:lpstr>
      <vt:lpstr>Data capturing</vt:lpstr>
      <vt:lpstr>Example Data (one sample)</vt:lpstr>
      <vt:lpstr>Example Data (avg. long run)</vt:lpstr>
      <vt:lpstr>Conclusion</vt:lpstr>
      <vt:lpstr>Evaluation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Resistant Lighting</dc:title>
  <dc:creator>Ben Fiedler</dc:creator>
  <cp:lastModifiedBy>Ben Fiedler</cp:lastModifiedBy>
  <cp:revision>30</cp:revision>
  <dcterms:created xsi:type="dcterms:W3CDTF">2016-04-21T12:08:34Z</dcterms:created>
  <dcterms:modified xsi:type="dcterms:W3CDTF">2016-04-22T06:17:16Z</dcterms:modified>
</cp:coreProperties>
</file>