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1" r:id="rId3"/>
    <p:sldId id="287" r:id="rId4"/>
    <p:sldId id="308" r:id="rId5"/>
    <p:sldId id="309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2" r:id="rId16"/>
    <p:sldId id="324" r:id="rId17"/>
    <p:sldId id="32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3970C4-7BE4-4120-A737-F2057C8EA32E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A68DCFE-FA65-4990-A212-ADCA187FB8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7315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Scintilators Efficiency Test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352800"/>
            <a:ext cx="6781800" cy="1752600"/>
          </a:xfrm>
        </p:spPr>
        <p:txBody>
          <a:bodyPr>
            <a:normAutofit lnSpcReduction="10000"/>
          </a:bodyPr>
          <a:lstStyle/>
          <a:p>
            <a:endParaRPr lang="en-US" b="1" dirty="0"/>
          </a:p>
          <a:p>
            <a:r>
              <a:rPr lang="en-US" b="1" dirty="0" smtClean="0"/>
              <a:t>Prepared By : </a:t>
            </a:r>
            <a:r>
              <a:rPr lang="en-US" b="1" dirty="0" err="1" smtClean="0"/>
              <a:t>Ashiq</a:t>
            </a:r>
            <a:r>
              <a:rPr lang="en-US" b="1" dirty="0" smtClean="0"/>
              <a:t>, </a:t>
            </a:r>
            <a:r>
              <a:rPr lang="en-US" b="1" dirty="0" err="1" smtClean="0"/>
              <a:t>Arshad</a:t>
            </a:r>
            <a:r>
              <a:rPr lang="en-US" b="1" dirty="0" smtClean="0"/>
              <a:t>,</a:t>
            </a:r>
            <a:endParaRPr lang="en-US" b="1" dirty="0" smtClean="0"/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Yasir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EHEP Lab NCP Islamabad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3679477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173.2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181.0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189.0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197.0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204.8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220.6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TOP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=AE0016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120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136455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178.0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209.0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BOTTOM=AE0016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120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8905385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CENTRE=CE0011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399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55612548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180.8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188.6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196.6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204.4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490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219.8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890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TOP=CE0011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399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0912455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BOTTOM=CE0011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399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Testing and efficiency of </a:t>
            </a:r>
            <a:r>
              <a:rPr lang="en-US" dirty="0" err="1" smtClean="0"/>
              <a:t>scintelaltors</a:t>
            </a:r>
            <a:r>
              <a:rPr lang="en-US" dirty="0" smtClean="0"/>
              <a:t> is presented.</a:t>
            </a:r>
          </a:p>
          <a:p>
            <a:r>
              <a:rPr lang="en-US" dirty="0" smtClean="0"/>
              <a:t>Find efficiency by using cross??</a:t>
            </a:r>
          </a:p>
          <a:p>
            <a:r>
              <a:rPr lang="en-US" dirty="0" smtClean="0"/>
              <a:t>Order new PMTs (exact detail from CERN).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Future work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67000" y="2895600"/>
            <a:ext cx="38862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3810000" cy="304800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Summary of Scintilators Efficiency</a:t>
            </a:r>
            <a:endParaRPr lang="en-US" sz="1600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990547"/>
              </p:ext>
            </p:extLst>
          </p:nvPr>
        </p:nvGraphicFramePr>
        <p:xfrm>
          <a:off x="381000" y="1143000"/>
          <a:ext cx="8153399" cy="434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96"/>
                <a:gridCol w="1490701"/>
                <a:gridCol w="1396326"/>
                <a:gridCol w="1365705"/>
                <a:gridCol w="1295753"/>
                <a:gridCol w="2165118"/>
              </a:tblGrid>
              <a:tr h="81391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S.No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Scintilator 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Centre</a:t>
                      </a:r>
                    </a:p>
                    <a:p>
                      <a:r>
                        <a:rPr lang="en-US" sz="1200" dirty="0" smtClean="0"/>
                        <a:t>Efficiency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Top</a:t>
                      </a:r>
                    </a:p>
                    <a:p>
                      <a:r>
                        <a:rPr lang="en-US" sz="1200" dirty="0" smtClean="0"/>
                        <a:t>Efficiency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Bottom</a:t>
                      </a:r>
                    </a:p>
                    <a:p>
                      <a:r>
                        <a:rPr lang="en-US" sz="1200" dirty="0" smtClean="0"/>
                        <a:t>Efficiency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Comments</a:t>
                      </a:r>
                      <a:endParaRPr lang="en-US" sz="1200" dirty="0"/>
                    </a:p>
                  </a:txBody>
                  <a:tcPr/>
                </a:tc>
              </a:tr>
              <a:tr h="58824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Scintilator # CN0013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Reference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Appears Ok</a:t>
                      </a:r>
                    </a:p>
                  </a:txBody>
                  <a:tcPr/>
                </a:tc>
              </a:tr>
              <a:tr h="58824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Scintilator # AE0014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Appears ok</a:t>
                      </a:r>
                      <a:endParaRPr lang="en-US" sz="1200" dirty="0"/>
                    </a:p>
                  </a:txBody>
                  <a:tcPr/>
                </a:tc>
              </a:tr>
              <a:tr h="58824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Scintilator # AE0016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Appears ok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</a:tr>
              <a:tr h="58824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Scintilator # CE0011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Appears Ok</a:t>
                      </a:r>
                      <a:endParaRPr lang="en-US" sz="1200" dirty="0"/>
                    </a:p>
                  </a:txBody>
                  <a:tcPr/>
                </a:tc>
              </a:tr>
              <a:tr h="58824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Scintilator # AT0015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Decreasing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Appears ok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</a:tr>
              <a:tr h="58824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Scintilator # AE0015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Reference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Appears Ok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286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4648200" cy="381000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Summary of all Scintilators with Position</a:t>
            </a:r>
            <a:endParaRPr lang="en-US" sz="1600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8446240"/>
              </p:ext>
            </p:extLst>
          </p:nvPr>
        </p:nvGraphicFramePr>
        <p:xfrm>
          <a:off x="914400" y="914400"/>
          <a:ext cx="67818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96"/>
                <a:gridCol w="2760604"/>
                <a:gridCol w="1524000"/>
                <a:gridCol w="2057400"/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S.No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Scintilator 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Efficiency </a:t>
                      </a:r>
                    </a:p>
                    <a:p>
                      <a:r>
                        <a:rPr lang="en-US" sz="1200" dirty="0" smtClean="0"/>
                        <a:t>Trend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Comments</a:t>
                      </a:r>
                      <a:endParaRPr lang="en-US" sz="1200" dirty="0"/>
                    </a:p>
                  </a:txBody>
                  <a:tcPr/>
                </a:tc>
              </a:tr>
              <a:tr h="40528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AE0014(C),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AT0015(B)</a:t>
                      </a:r>
                      <a:endParaRPr lang="en-US" sz="1000" dirty="0" smtClean="0"/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Not a Good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5671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AT0015(C),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AE0014(B)</a:t>
                      </a:r>
                      <a:endParaRPr lang="en-US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AE0014(T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), CN0013(C),AT0015(B)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Not a Good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AE0016(C),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AT0015(B)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AT0015(C),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AE0016(B)</a:t>
                      </a:r>
                      <a:endParaRPr lang="en-US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AE0016(T), 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CN0013(C),AT0015(B)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CE0011(C),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AT0015(B)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AT0015(C),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CE0011(B)</a:t>
                      </a:r>
                      <a:endParaRPr lang="en-US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CE0011(T),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CN0013(C),AT0015(B)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AE0015(C),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AT0015(B)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CN0013(T), AT0015(C),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AE0015(B)</a:t>
                      </a:r>
                      <a:endParaRPr lang="en-US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Not a Good 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000" dirty="0" smtClean="0"/>
                        <a:t>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0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AE0015 (T), </a:t>
                      </a:r>
                      <a:r>
                        <a:rPr lang="en-US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CN0013(C),AT0015(B)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Decreasing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Not a Good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Scintilators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120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4840331"/>
              </p:ext>
            </p:extLst>
          </p:nvPr>
        </p:nvGraphicFramePr>
        <p:xfrm>
          <a:off x="1143000" y="1393691"/>
          <a:ext cx="73914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764060"/>
                <a:gridCol w="764060"/>
                <a:gridCol w="764060"/>
                <a:gridCol w="764060"/>
                <a:gridCol w="19338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CENTRE CURRENT(UA)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COUNT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(T&amp;B)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CENTRE=AT0015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965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46208181"/>
              </p:ext>
            </p:extLst>
          </p:nvPr>
        </p:nvGraphicFramePr>
        <p:xfrm>
          <a:off x="1143000" y="1469892"/>
          <a:ext cx="73914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764060"/>
                <a:gridCol w="764060"/>
                <a:gridCol w="764060"/>
                <a:gridCol w="764060"/>
                <a:gridCol w="19338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CENTRE CURRENT(UA)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COUNT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(T&amp;B)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172.8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180.6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188.4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196.2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204.2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211.8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219.6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TOP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=AT0015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334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60899958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BOTTOM=AT0015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334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854840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173.0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180.8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188.6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196.6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204.4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212.2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424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219.8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CENTRE=AE0014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9096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6755391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TOP=AE0014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909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78385638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BOTTOM=AE0014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9096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2384354"/>
              </p:ext>
            </p:extLst>
          </p:nvPr>
        </p:nvGraphicFramePr>
        <p:xfrm>
          <a:off x="1143000" y="1393691"/>
          <a:ext cx="7086600" cy="454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2062"/>
                <a:gridCol w="919785"/>
                <a:gridCol w="709484"/>
                <a:gridCol w="951469"/>
                <a:gridCol w="685800"/>
                <a:gridCol w="762000"/>
                <a:gridCol w="656971"/>
                <a:gridCol w="1629029"/>
              </a:tblGrid>
              <a:tr h="1024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(T,B,C)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CENTRE </a:t>
                      </a:r>
                      <a:r>
                        <a:rPr lang="en-US" sz="1200" dirty="0" smtClean="0">
                          <a:effectLst/>
                        </a:rPr>
                        <a:t>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(UA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(T&amp;B)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{(T&amp;B)&amp;C)}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BOTTOM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EFFICIENCY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193.2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208.6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216.4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3811" y="916637"/>
            <a:ext cx="3006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CENTRE=AE0016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120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746</TotalTime>
  <Words>1241</Words>
  <Application>Microsoft Office PowerPoint</Application>
  <PresentationFormat>On-screen Show (4:3)</PresentationFormat>
  <Paragraphs>936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Scintilators Efficiency Test</vt:lpstr>
      <vt:lpstr>Summary of all Scintilators with Position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Summary and Future work</vt:lpstr>
      <vt:lpstr>Thank you</vt:lpstr>
      <vt:lpstr>Summary of Scintilators Efficiency</vt:lpstr>
    </vt:vector>
  </TitlesOfParts>
  <Company>ncp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Scintilators Testing</dc:title>
  <dc:creator>aali</dc:creator>
  <cp:lastModifiedBy>Elitebook</cp:lastModifiedBy>
  <cp:revision>232</cp:revision>
  <dcterms:created xsi:type="dcterms:W3CDTF">2015-10-20T03:13:30Z</dcterms:created>
  <dcterms:modified xsi:type="dcterms:W3CDTF">2015-11-26T07:43:46Z</dcterms:modified>
</cp:coreProperties>
</file>