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256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58" autoAdjust="0"/>
    <p:restoredTop sz="94639" autoAdjust="0"/>
  </p:normalViewPr>
  <p:slideViewPr>
    <p:cSldViewPr snapToGrid="0" snapToObjects="1">
      <p:cViewPr varScale="1">
        <p:scale>
          <a:sx n="83" d="100"/>
          <a:sy n="83" d="100"/>
        </p:scale>
        <p:origin x="-1432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90" d="100"/>
          <a:sy n="90" d="100"/>
        </p:scale>
        <p:origin x="-354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handoutMaster" Target="handoutMasters/handout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96D7F2-88DC-4A50-B66E-E611B952E417}" type="datetimeFigureOut">
              <a:rPr lang="fr-CH" smtClean="0"/>
              <a:pPr/>
              <a:t>08.12.15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84DB7B-B258-4F38-AC7F-494BA55C6564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16486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7DC90D-32FD-420A-B91D-0B18B92AADE6}" type="datetimeFigureOut">
              <a:rPr lang="fr-CH" smtClean="0"/>
              <a:pPr/>
              <a:t>08.12.15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910EFC-3EE3-4663-9DF9-12732E88D659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88626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pPr/>
              <a:t>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646048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pPr/>
              <a:t>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98044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848431" y="6526097"/>
            <a:ext cx="171170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1D5B6D65-F0B8-4AE6-9D5D-E2B61F4DF1CF}" type="datetime3">
              <a:rPr lang="en-US" smtClean="0"/>
              <a:pPr/>
              <a:t>8 December 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author(s)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8431" y="6526097"/>
            <a:ext cx="1711703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30EEEF88-EC1A-4236-BB25-83F8A52E6E72}" type="datetime3">
              <a:rPr lang="en-US" smtClean="0"/>
              <a:pPr/>
              <a:t>8 December 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author(s)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0480" y="6526096"/>
            <a:ext cx="1719655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86838AC0-2A32-4C46-9C53-63B948C9DA52}" type="datetime3">
              <a:rPr lang="en-US" smtClean="0"/>
              <a:pPr/>
              <a:t>8 December 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69"/>
            <a:ext cx="2895600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author(s)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69"/>
            <a:ext cx="501424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8431" y="6534048"/>
            <a:ext cx="1711704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FA914254-3322-486A-A28F-81965FC44898}" type="datetime3">
              <a:rPr lang="en-US" smtClean="0"/>
              <a:pPr/>
              <a:t>8 December 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8021"/>
            <a:ext cx="2895600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author(s)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8021"/>
            <a:ext cx="501424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0F249718-728A-4258-A8C0-C7475610F245}" type="datetime3">
              <a:rPr lang="en-US" smtClean="0"/>
              <a:pPr/>
              <a:t>8 December 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author(s)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AC9FC52E-F1E6-421F-B831-1CFFB1E1E989}" type="datetime3">
              <a:rPr lang="en-US" smtClean="0"/>
              <a:pPr/>
              <a:t>8 December 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author(s)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DE115-5C4E-491D-9D90-F970B85A33E9}" type="datetime3">
              <a:rPr lang="en-US" smtClean="0"/>
              <a:pPr/>
              <a:t>8 December 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author(s)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4683C0FB-BD0A-424A-BB33-393BDE281459}" type="datetime3">
              <a:rPr lang="en-US" smtClean="0"/>
              <a:pPr/>
              <a:t>8 December 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author(s)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8431" y="6526098"/>
            <a:ext cx="1711703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000BAC69-2E81-401D-AE9E-5B706F8F801B}" type="datetime3">
              <a:rPr lang="en-US" smtClean="0"/>
              <a:pPr/>
              <a:t>8 December 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1"/>
            <a:ext cx="2895600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author(s)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1"/>
            <a:ext cx="501424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840480" y="6526097"/>
            <a:ext cx="1719655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6D1732DC-463E-414E-8E3C-DA66AC5E8B44}" type="datetime3">
              <a:rPr lang="en-US" smtClean="0"/>
              <a:pPr/>
              <a:t>8 December 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author(s)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21355"/>
            <a:ext cx="8226854" cy="48250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715994"/>
            <a:ext cx="8226854" cy="527703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0" y="6519740"/>
            <a:ext cx="1677725" cy="338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C49DE115-5C4E-491D-9D90-F970B85A33E9}" type="datetime3">
              <a:rPr lang="en-US" smtClean="0"/>
              <a:pPr/>
              <a:t>8 December 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61329" y="6519740"/>
            <a:ext cx="2854518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author(s)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19740"/>
            <a:ext cx="501424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643180" y="6438102"/>
            <a:ext cx="2549471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i="1" baseline="0" dirty="0" smtClean="0">
                <a:solidFill>
                  <a:schemeClr val="bg1"/>
                </a:solidFill>
              </a:rPr>
              <a:t>Vacuum, Surfaces &amp; </a:t>
            </a:r>
            <a:r>
              <a:rPr lang="fr-CH" sz="900" i="1" baseline="0" dirty="0" err="1" smtClean="0">
                <a:solidFill>
                  <a:schemeClr val="bg1"/>
                </a:solidFill>
              </a:rPr>
              <a:t>Coatings</a:t>
            </a:r>
            <a:r>
              <a:rPr lang="fr-CH" sz="900" i="1" baseline="0" dirty="0" smtClean="0">
                <a:solidFill>
                  <a:schemeClr val="bg1"/>
                </a:solidFill>
              </a:rPr>
              <a:t> Group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000" baseline="0" dirty="0" err="1" smtClean="0">
                <a:solidFill>
                  <a:schemeClr val="bg1"/>
                </a:solidFill>
              </a:rPr>
              <a:t>Technology</a:t>
            </a:r>
            <a:r>
              <a:rPr lang="fr-CH" sz="1000" baseline="0" dirty="0" smtClean="0">
                <a:solidFill>
                  <a:schemeClr val="bg1"/>
                </a:solidFill>
              </a:rPr>
              <a:t> </a:t>
            </a:r>
            <a:r>
              <a:rPr lang="fr-CH" sz="1000" baseline="0" dirty="0" err="1" smtClean="0">
                <a:solidFill>
                  <a:schemeClr val="bg1"/>
                </a:solidFill>
              </a:rPr>
              <a:t>Department</a:t>
            </a:r>
            <a:endParaRPr lang="fr-CH" sz="1000" baseline="0" dirty="0" smtClean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79" r:id="rId6"/>
    <p:sldLayoutId id="2147483663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espace.cern.ch/TE-VSCgroup/Projects/Collaborations%20K%20and%20P/KE2722/_layouts/15/start.aspx%23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RF-WP1 - Collaboration Agreement </a:t>
            </a:r>
            <a:r>
              <a:rPr lang="en-GB" sz="2400" dirty="0" smtClean="0"/>
              <a:t>KE2722/BE/FCC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VSC</a:t>
            </a:r>
            <a:r>
              <a:rPr lang="en-GB" dirty="0" smtClean="0"/>
              <a:t>:</a:t>
            </a:r>
          </a:p>
          <a:p>
            <a:pPr lvl="1"/>
            <a:r>
              <a:rPr lang="en-GB" dirty="0" smtClean="0"/>
              <a:t>Collaborative </a:t>
            </a:r>
            <a:r>
              <a:rPr lang="en-GB" dirty="0" err="1" smtClean="0"/>
              <a:t>sharepoint</a:t>
            </a:r>
            <a:r>
              <a:rPr lang="en-GB" dirty="0" smtClean="0"/>
              <a:t> </a:t>
            </a:r>
            <a:r>
              <a:rPr lang="en-GB" dirty="0"/>
              <a:t>site created </a:t>
            </a:r>
            <a:r>
              <a:rPr lang="en-GB" dirty="0">
                <a:hlinkClick r:id="rId3"/>
              </a:rPr>
              <a:t>https://espace.cern.ch/TE-VSCgroup/Projects/Collaborations%20K%20and%20P/KE2722/_layouts/15/start.aspx</a:t>
            </a:r>
            <a:r>
              <a:rPr lang="en-GB" dirty="0" smtClean="0">
                <a:hlinkClick r:id="rId3"/>
              </a:rPr>
              <a:t>#/</a:t>
            </a:r>
            <a:r>
              <a:rPr lang="en-GB" dirty="0" smtClean="0"/>
              <a:t> access rights being verified</a:t>
            </a:r>
          </a:p>
          <a:p>
            <a:pPr lvl="1"/>
            <a:r>
              <a:rPr lang="en-GB" dirty="0" smtClean="0"/>
              <a:t>List of analysis proposal worked </a:t>
            </a:r>
            <a:r>
              <a:rPr lang="en-GB" smtClean="0"/>
              <a:t>out </a:t>
            </a:r>
            <a:r>
              <a:rPr lang="en-GB" smtClean="0"/>
              <a:t>within CERN, </a:t>
            </a:r>
            <a:r>
              <a:rPr lang="en-GB" dirty="0" smtClean="0"/>
              <a:t>verified with LNL and STFC and circulated for comments (none)</a:t>
            </a:r>
          </a:p>
          <a:p>
            <a:r>
              <a:rPr lang="en-GB" dirty="0" smtClean="0"/>
              <a:t>MME:</a:t>
            </a:r>
          </a:p>
          <a:p>
            <a:pPr lvl="1"/>
            <a:r>
              <a:rPr lang="en-GB" dirty="0" smtClean="0"/>
              <a:t>Said is ordering Cu OFE sheets and preparing thermal treatment (245 C / 2h) for then sending to LNL for manufacturing of 6 GHz test cavities</a:t>
            </a:r>
          </a:p>
          <a:p>
            <a:pPr lvl="1"/>
            <a:r>
              <a:rPr lang="en-GB" dirty="0" smtClean="0"/>
              <a:t>Engineering design of 800 MHz cavities ready (3 mm thickness)</a:t>
            </a:r>
            <a:endParaRPr lang="en-GB" dirty="0" smtClean="0"/>
          </a:p>
          <a:p>
            <a:r>
              <a:rPr lang="en-GB" dirty="0" smtClean="0"/>
              <a:t>RF</a:t>
            </a:r>
            <a:r>
              <a:rPr lang="en-GB" dirty="0" smtClean="0"/>
              <a:t>:</a:t>
            </a:r>
          </a:p>
          <a:p>
            <a:pPr lvl="1"/>
            <a:r>
              <a:rPr lang="en-GB" dirty="0" smtClean="0"/>
              <a:t>Design of 8 GHz cavities ready (see above).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All: 800 MHz single cell would be useful for tests &amp; developments</a:t>
            </a:r>
          </a:p>
          <a:p>
            <a:r>
              <a:rPr lang="en-GB" dirty="0" smtClean="0"/>
              <a:t>All</a:t>
            </a:r>
            <a:r>
              <a:rPr lang="en-GB" dirty="0" smtClean="0"/>
              <a:t>: budget requests to be given to Paolo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RF-WP1 - Collaboration Agreement </a:t>
            </a:r>
            <a:r>
              <a:rPr lang="en-GB" sz="2400" dirty="0" smtClean="0"/>
              <a:t>KE2722/BE/FCC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LNL (2.12.2015):</a:t>
            </a:r>
          </a:p>
          <a:p>
            <a:pPr marL="898525" lvl="3" indent="0">
              <a:buNone/>
            </a:pPr>
            <a:r>
              <a:rPr lang="en-GB" dirty="0"/>
              <a:t>Dear Sergio, </a:t>
            </a:r>
          </a:p>
          <a:p>
            <a:pPr marL="898525" lvl="3" indent="0">
              <a:buNone/>
            </a:pPr>
            <a:r>
              <a:rPr lang="en-GB" dirty="0" smtClean="0"/>
              <a:t>as </a:t>
            </a:r>
            <a:r>
              <a:rPr lang="en-GB" dirty="0"/>
              <a:t>you know, the contract was lost by mail, and had to be signed again.</a:t>
            </a:r>
          </a:p>
          <a:p>
            <a:pPr marL="898525" lvl="3" indent="0">
              <a:buNone/>
            </a:pPr>
            <a:r>
              <a:rPr lang="en-GB" dirty="0"/>
              <a:t>I know that it was a good collaboration </a:t>
            </a:r>
            <a:r>
              <a:rPr lang="en-GB" dirty="0" err="1"/>
              <a:t>betweeen</a:t>
            </a:r>
            <a:r>
              <a:rPr lang="en-GB" dirty="0"/>
              <a:t> the CERN, the STFC and INFN administrations in order to sign the project.</a:t>
            </a:r>
          </a:p>
          <a:p>
            <a:pPr marL="898525" lvl="3" indent="0">
              <a:buNone/>
            </a:pPr>
            <a:r>
              <a:rPr lang="en-GB" dirty="0"/>
              <a:t>Then I know that INFN is sending a </a:t>
            </a:r>
            <a:r>
              <a:rPr lang="en-GB" dirty="0" err="1" smtClean="0"/>
              <a:t>proforma</a:t>
            </a:r>
            <a:r>
              <a:rPr lang="en-GB" dirty="0" smtClean="0"/>
              <a:t> </a:t>
            </a:r>
            <a:r>
              <a:rPr lang="en-GB" dirty="0"/>
              <a:t>invoice to </a:t>
            </a:r>
            <a:r>
              <a:rPr lang="en-GB" dirty="0" smtClean="0"/>
              <a:t>CERN </a:t>
            </a:r>
            <a:r>
              <a:rPr lang="en-GB" dirty="0"/>
              <a:t>in order to get the first anticipation.</a:t>
            </a:r>
          </a:p>
          <a:p>
            <a:pPr marL="898525" lvl="3" indent="0">
              <a:buNone/>
            </a:pPr>
            <a:r>
              <a:rPr lang="en-GB" dirty="0">
                <a:solidFill>
                  <a:srgbClr val="FF0000"/>
                </a:solidFill>
              </a:rPr>
              <a:t>In conclusion from our side the </a:t>
            </a:r>
            <a:r>
              <a:rPr lang="en-GB" dirty="0" smtClean="0">
                <a:solidFill>
                  <a:srgbClr val="FF0000"/>
                </a:solidFill>
              </a:rPr>
              <a:t>contract </a:t>
            </a:r>
            <a:r>
              <a:rPr lang="en-GB" dirty="0">
                <a:solidFill>
                  <a:srgbClr val="FF0000"/>
                </a:solidFill>
              </a:rPr>
              <a:t>is not yet officially started</a:t>
            </a:r>
            <a:r>
              <a:rPr lang="en-GB" dirty="0"/>
              <a:t>.</a:t>
            </a:r>
          </a:p>
          <a:p>
            <a:pPr marL="898525" lvl="3" indent="0">
              <a:buNone/>
            </a:pPr>
            <a:r>
              <a:rPr lang="en-GB" dirty="0"/>
              <a:t>My group is however working on the setup of the instrumentation </a:t>
            </a:r>
            <a:r>
              <a:rPr lang="en-GB" dirty="0" smtClean="0"/>
              <a:t>required </a:t>
            </a:r>
            <a:r>
              <a:rPr lang="en-GB" dirty="0"/>
              <a:t>for the project, but all is practically unofficial</a:t>
            </a:r>
            <a:r>
              <a:rPr lang="en-GB" dirty="0" smtClean="0"/>
              <a:t>.</a:t>
            </a:r>
          </a:p>
          <a:p>
            <a:pPr marL="379476"/>
            <a:r>
              <a:rPr lang="en-GB" dirty="0" smtClean="0"/>
              <a:t>STFC (2.12.2015):</a:t>
            </a:r>
          </a:p>
          <a:p>
            <a:pPr marL="898525" lvl="4" indent="0">
              <a:buNone/>
            </a:pPr>
            <a:r>
              <a:rPr lang="en-GB" dirty="0" smtClean="0"/>
              <a:t>…</a:t>
            </a:r>
            <a:endParaRPr lang="en-GB" dirty="0"/>
          </a:p>
          <a:p>
            <a:pPr lv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8219979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109</TotalTime>
  <Words>272</Words>
  <Application>Microsoft Macintosh PowerPoint</Application>
  <PresentationFormat>On-screen Show (4:3)</PresentationFormat>
  <Paragraphs>24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CERN(4-3)</vt:lpstr>
      <vt:lpstr>RF-WP1 - Collaboration Agreement KE2722/BE/FCC</vt:lpstr>
      <vt:lpstr>RF-WP1 - Collaboration Agreement KE2722/BE/FCC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Sergio Calatroni</cp:lastModifiedBy>
  <cp:revision>24</cp:revision>
  <dcterms:created xsi:type="dcterms:W3CDTF">2012-11-30T11:04:26Z</dcterms:created>
  <dcterms:modified xsi:type="dcterms:W3CDTF">2015-12-08T19:34:20Z</dcterms:modified>
</cp:coreProperties>
</file>