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66" r:id="rId2"/>
    <p:sldId id="279" r:id="rId3"/>
    <p:sldId id="316" r:id="rId4"/>
    <p:sldId id="280" r:id="rId5"/>
    <p:sldId id="281" r:id="rId6"/>
    <p:sldId id="318" r:id="rId7"/>
    <p:sldId id="300" r:id="rId8"/>
    <p:sldId id="326" r:id="rId9"/>
    <p:sldId id="284" r:id="rId10"/>
    <p:sldId id="307" r:id="rId11"/>
    <p:sldId id="309" r:id="rId12"/>
    <p:sldId id="310" r:id="rId13"/>
    <p:sldId id="334" r:id="rId14"/>
    <p:sldId id="302" r:id="rId15"/>
    <p:sldId id="313" r:id="rId16"/>
    <p:sldId id="329" r:id="rId17"/>
    <p:sldId id="319" r:id="rId18"/>
    <p:sldId id="337" r:id="rId19"/>
    <p:sldId id="311" r:id="rId20"/>
    <p:sldId id="312" r:id="rId21"/>
    <p:sldId id="315" r:id="rId22"/>
    <p:sldId id="332" r:id="rId23"/>
    <p:sldId id="338" r:id="rId24"/>
    <p:sldId id="330" r:id="rId25"/>
    <p:sldId id="321" r:id="rId26"/>
    <p:sldId id="322" r:id="rId27"/>
    <p:sldId id="323" r:id="rId28"/>
    <p:sldId id="324" r:id="rId29"/>
    <p:sldId id="333" r:id="rId30"/>
    <p:sldId id="306" r:id="rId31"/>
    <p:sldId id="327" r:id="rId32"/>
    <p:sldId id="328" r:id="rId33"/>
    <p:sldId id="325" r:id="rId34"/>
    <p:sldId id="331" r:id="rId35"/>
    <p:sldId id="291" r:id="rId36"/>
    <p:sldId id="336" r:id="rId37"/>
    <p:sldId id="335" r:id="rId38"/>
    <p:sldId id="308" r:id="rId39"/>
    <p:sldId id="285" r:id="rId40"/>
    <p:sldId id="286" r:id="rId41"/>
    <p:sldId id="287" r:id="rId42"/>
    <p:sldId id="288" r:id="rId43"/>
    <p:sldId id="299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BD"/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>
        <p:scale>
          <a:sx n="90" d="100"/>
          <a:sy n="90" d="100"/>
        </p:scale>
        <p:origin x="462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ke\AppData\Local\Microsoft\Windows\Temporary%20Internet%20Files\Content.Outlook\0PDW375D\OneQuadrupoleX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m\mike\Documents\MyDocs\LEP3\Field%20folder\optics6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m\mike\Documents\MyDocs\LEP3\Field%20folder\optics6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m\mike\Documents\MyDocs\LEP3\Field%20folder\optics6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m\mike\Documents\MyDocs\LEP3\Field%20folder\optics6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m\mike\Documents\MyDocs\LEP3\Field%20folder\optics6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ke\AppData\Local\Microsoft\Windows\Temporary%20Internet%20Files\Content.Outlook\0PDW375D\OneQuadrupoleX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ke\AppData\Local\Microsoft\Windows\Temporary%20Internet%20Files\Content.Outlook\0PDW375D\OneQuadrupoleX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m\mike\Documents\MyDocs\LEP3\Field%20folder\TwoQuadrupoleX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m\mike\Documents\MyDocs\LEP3\Field%20folder\OneQuadrupoleX_5um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m\mike\Documents\MyDocs\LEP3\Field%20folder\OneQuadrupoleX_5um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m\mike\Documents\MyDocs\LEP3\Field%20folder\along_beam_path_4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m\mike\Documents\MyDocs\LEP3\Field%20folder\along_beam_path_4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m\mike\Documents\MyDocs\LEP3\Field%20folder\optics5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Harmonics B components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B1 [T]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Sheet1!$B$2:$B$1001</c:f>
              <c:numCache>
                <c:formatCode>General</c:formatCode>
                <c:ptCount val="1000"/>
                <c:pt idx="0">
                  <c:v>-1.1469665878394153E-5</c:v>
                </c:pt>
                <c:pt idx="1">
                  <c:v>-1.1817081031040289E-5</c:v>
                </c:pt>
                <c:pt idx="2">
                  <c:v>-1.2177283679193351E-5</c:v>
                </c:pt>
                <c:pt idx="3">
                  <c:v>-1.2552519365272019E-5</c:v>
                </c:pt>
                <c:pt idx="4">
                  <c:v>-1.2942876310262363E-5</c:v>
                </c:pt>
                <c:pt idx="5">
                  <c:v>-1.3349577784538269E-5</c:v>
                </c:pt>
                <c:pt idx="6">
                  <c:v>-1.3772304555459414E-5</c:v>
                </c:pt>
                <c:pt idx="7">
                  <c:v>-1.4214824659575243E-5</c:v>
                </c:pt>
                <c:pt idx="8">
                  <c:v>-1.467487800255185E-5</c:v>
                </c:pt>
                <c:pt idx="9">
                  <c:v>-1.5155187611526344E-5</c:v>
                </c:pt>
                <c:pt idx="10">
                  <c:v>-1.5656230971217155E-5</c:v>
                </c:pt>
                <c:pt idx="11">
                  <c:v>-1.6178977602976374E-5</c:v>
                </c:pt>
                <c:pt idx="12">
                  <c:v>-1.6725392924854532E-5</c:v>
                </c:pt>
                <c:pt idx="13">
                  <c:v>-1.72966938407626E-5</c:v>
                </c:pt>
                <c:pt idx="14">
                  <c:v>-1.7892838513944298E-5</c:v>
                </c:pt>
                <c:pt idx="15">
                  <c:v>-1.8516850104788318E-5</c:v>
                </c:pt>
                <c:pt idx="16">
                  <c:v>-1.9169807274010964E-5</c:v>
                </c:pt>
                <c:pt idx="17">
                  <c:v>-1.98524103325326E-5</c:v>
                </c:pt>
                <c:pt idx="18">
                  <c:v>-2.0567920728353783E-5</c:v>
                </c:pt>
                <c:pt idx="19">
                  <c:v>-2.1319527149898931E-5</c:v>
                </c:pt>
                <c:pt idx="20">
                  <c:v>-2.2104191884864122E-5</c:v>
                </c:pt>
                <c:pt idx="21">
                  <c:v>-2.2928797989152372E-5</c:v>
                </c:pt>
                <c:pt idx="22">
                  <c:v>-2.3793840227881446E-5</c:v>
                </c:pt>
                <c:pt idx="23">
                  <c:v>-2.4703134840819985E-5</c:v>
                </c:pt>
                <c:pt idx="24">
                  <c:v>-2.5656807338236831E-5</c:v>
                </c:pt>
                <c:pt idx="25">
                  <c:v>-2.6658790375222452E-5</c:v>
                </c:pt>
                <c:pt idx="26">
                  <c:v>-2.7714893803931773E-5</c:v>
                </c:pt>
                <c:pt idx="27">
                  <c:v>-2.8825723347836174E-5</c:v>
                </c:pt>
                <c:pt idx="28">
                  <c:v>-2.9992741474416107E-5</c:v>
                </c:pt>
                <c:pt idx="29">
                  <c:v>-3.1225587008520961E-5</c:v>
                </c:pt>
                <c:pt idx="30">
                  <c:v>-3.2522100809728727E-5</c:v>
                </c:pt>
                <c:pt idx="31">
                  <c:v>-3.3890941267600283E-5</c:v>
                </c:pt>
                <c:pt idx="32">
                  <c:v>-3.5335018765181303E-5</c:v>
                </c:pt>
                <c:pt idx="33">
                  <c:v>-3.6861736589344218E-5</c:v>
                </c:pt>
                <c:pt idx="34">
                  <c:v>-3.847475818474777E-5</c:v>
                </c:pt>
                <c:pt idx="35">
                  <c:v>-4.0178943891078234E-5</c:v>
                </c:pt>
                <c:pt idx="36">
                  <c:v>-4.198394890408963E-5</c:v>
                </c:pt>
                <c:pt idx="37">
                  <c:v>-4.3896492570638657E-5</c:v>
                </c:pt>
                <c:pt idx="38">
                  <c:v>-4.5919052354292944E-5</c:v>
                </c:pt>
                <c:pt idx="39">
                  <c:v>-4.8064750444609672E-5</c:v>
                </c:pt>
                <c:pt idx="40">
                  <c:v>-5.0342438044026494E-5</c:v>
                </c:pt>
                <c:pt idx="41">
                  <c:v>-5.2760042308364064E-5</c:v>
                </c:pt>
                <c:pt idx="42">
                  <c:v>-5.5331565818050876E-5</c:v>
                </c:pt>
                <c:pt idx="43">
                  <c:v>-5.8061410527443513E-5</c:v>
                </c:pt>
                <c:pt idx="44">
                  <c:v>-6.0967304307268932E-5</c:v>
                </c:pt>
                <c:pt idx="45">
                  <c:v>-6.4060979639180005E-5</c:v>
                </c:pt>
                <c:pt idx="46">
                  <c:v>-6.7361965193413198E-5</c:v>
                </c:pt>
                <c:pt idx="47">
                  <c:v>-7.0882357249502093E-5</c:v>
                </c:pt>
                <c:pt idx="48">
                  <c:v>-7.4634503107517958E-5</c:v>
                </c:pt>
                <c:pt idx="49">
                  <c:v>-7.8640900028403848E-5</c:v>
                </c:pt>
                <c:pt idx="50">
                  <c:v>-8.2925726019311696E-5</c:v>
                </c:pt>
                <c:pt idx="51">
                  <c:v>-8.7512409663759172E-5</c:v>
                </c:pt>
                <c:pt idx="52">
                  <c:v>-9.2414804385043681E-5</c:v>
                </c:pt>
                <c:pt idx="53">
                  <c:v>-9.7654432465787977E-5</c:v>
                </c:pt>
                <c:pt idx="54">
                  <c:v>-1.0329023643862456E-4</c:v>
                </c:pt>
                <c:pt idx="55">
                  <c:v>-1.0932468285318464E-4</c:v>
                </c:pt>
                <c:pt idx="56">
                  <c:v>-1.1580042337300256E-4</c:v>
                </c:pt>
                <c:pt idx="57">
                  <c:v>-1.2274624896235764E-4</c:v>
                </c:pt>
                <c:pt idx="58">
                  <c:v>-1.3021091581322253E-4</c:v>
                </c:pt>
                <c:pt idx="59">
                  <c:v>-1.3821409083902836E-4</c:v>
                </c:pt>
                <c:pt idx="60">
                  <c:v>-1.4683284098282456E-4</c:v>
                </c:pt>
                <c:pt idx="61">
                  <c:v>-1.5608732064720243E-4</c:v>
                </c:pt>
                <c:pt idx="62">
                  <c:v>-1.6603214317001402E-4</c:v>
                </c:pt>
                <c:pt idx="63">
                  <c:v>-1.7672036483418196E-4</c:v>
                </c:pt>
                <c:pt idx="64">
                  <c:v>-1.8818816170096397E-4</c:v>
                </c:pt>
                <c:pt idx="65">
                  <c:v>-2.0051492901984602E-4</c:v>
                </c:pt>
                <c:pt idx="66">
                  <c:v>-2.1372127230279148E-4</c:v>
                </c:pt>
                <c:pt idx="67">
                  <c:v>-2.2786686895415187E-4</c:v>
                </c:pt>
                <c:pt idx="68">
                  <c:v>-2.4297772324644029E-4</c:v>
                </c:pt>
                <c:pt idx="69">
                  <c:v>-2.5908221141435206E-4</c:v>
                </c:pt>
                <c:pt idx="70">
                  <c:v>-2.7618816238828003E-4</c:v>
                </c:pt>
                <c:pt idx="71">
                  <c:v>-2.9433445888571441E-4</c:v>
                </c:pt>
                <c:pt idx="72">
                  <c:v>-3.133225254714489E-4</c:v>
                </c:pt>
                <c:pt idx="73">
                  <c:v>-3.3323134994134307E-4</c:v>
                </c:pt>
                <c:pt idx="74">
                  <c:v>-3.5374701838009059E-4</c:v>
                </c:pt>
                <c:pt idx="75">
                  <c:v>-3.7459228769876063E-4</c:v>
                </c:pt>
                <c:pt idx="76">
                  <c:v>-3.9538776036351919E-4</c:v>
                </c:pt>
                <c:pt idx="77">
                  <c:v>-4.1537269135005772E-4</c:v>
                </c:pt>
                <c:pt idx="78">
                  <c:v>-4.3355958769097924E-4</c:v>
                </c:pt>
                <c:pt idx="79">
                  <c:v>-4.4832014827989042E-4</c:v>
                </c:pt>
                <c:pt idx="80">
                  <c:v>-4.5726189273409545E-4</c:v>
                </c:pt>
                <c:pt idx="81">
                  <c:v>-4.5669995597563684E-4</c:v>
                </c:pt>
                <c:pt idx="82">
                  <c:v>-4.4069383875466883E-4</c:v>
                </c:pt>
                <c:pt idx="83">
                  <c:v>-4.0001387242227793E-4</c:v>
                </c:pt>
                <c:pt idx="84">
                  <c:v>-3.198794147465378E-4</c:v>
                </c:pt>
                <c:pt idx="85">
                  <c:v>-1.7711936379782856E-4</c:v>
                </c:pt>
                <c:pt idx="86">
                  <c:v>6.4167485106736422E-5</c:v>
                </c:pt>
                <c:pt idx="87">
                  <c:v>4.5946077443659306E-4</c:v>
                </c:pt>
                <c:pt idx="88">
                  <c:v>1.0948755079880357E-3</c:v>
                </c:pt>
                <c:pt idx="89">
                  <c:v>2.1153397392481565E-3</c:v>
                </c:pt>
                <c:pt idx="90">
                  <c:v>3.7691346369683743E-3</c:v>
                </c:pt>
                <c:pt idx="91">
                  <c:v>6.376354955136776E-3</c:v>
                </c:pt>
                <c:pt idx="92">
                  <c:v>9.9384570494294167E-3</c:v>
                </c:pt>
                <c:pt idx="93">
                  <c:v>1.3803828507661819E-2</c:v>
                </c:pt>
                <c:pt idx="94">
                  <c:v>1.7309373244643211E-2</c:v>
                </c:pt>
                <c:pt idx="95">
                  <c:v>2.0191732794046402E-2</c:v>
                </c:pt>
                <c:pt idx="96">
                  <c:v>2.2344054654240608E-2</c:v>
                </c:pt>
                <c:pt idx="97">
                  <c:v>2.3590641096234322E-2</c:v>
                </c:pt>
                <c:pt idx="98">
                  <c:v>2.3711817339062691E-2</c:v>
                </c:pt>
                <c:pt idx="99">
                  <c:v>2.2679073736071587E-2</c:v>
                </c:pt>
                <c:pt idx="100">
                  <c:v>2.0693676546216011E-2</c:v>
                </c:pt>
                <c:pt idx="101">
                  <c:v>1.7950519919395447E-2</c:v>
                </c:pt>
                <c:pt idx="102">
                  <c:v>1.4561466872692108E-2</c:v>
                </c:pt>
                <c:pt idx="103">
                  <c:v>1.0729974135756493E-2</c:v>
                </c:pt>
                <c:pt idx="104">
                  <c:v>7.0385178551077843E-3</c:v>
                </c:pt>
                <c:pt idx="105">
                  <c:v>4.2146611958742142E-3</c:v>
                </c:pt>
                <c:pt idx="106">
                  <c:v>2.3904833942651749E-3</c:v>
                </c:pt>
                <c:pt idx="107">
                  <c:v>1.2647128896787763E-3</c:v>
                </c:pt>
                <c:pt idx="108">
                  <c:v>5.653639673255384E-4</c:v>
                </c:pt>
                <c:pt idx="109">
                  <c:v>1.3002652849536389E-4</c:v>
                </c:pt>
                <c:pt idx="110">
                  <c:v>-1.3740576105192304E-4</c:v>
                </c:pt>
                <c:pt idx="111">
                  <c:v>-2.9676058329641819E-4</c:v>
                </c:pt>
                <c:pt idx="112">
                  <c:v>-3.8726819911971688E-4</c:v>
                </c:pt>
                <c:pt idx="113">
                  <c:v>-4.3435968109406531E-4</c:v>
                </c:pt>
                <c:pt idx="114">
                  <c:v>-4.5515905367210507E-4</c:v>
                </c:pt>
                <c:pt idx="115">
                  <c:v>-4.5785307884216309E-4</c:v>
                </c:pt>
                <c:pt idx="116">
                  <c:v>-4.5096146641299129E-4</c:v>
                </c:pt>
                <c:pt idx="117">
                  <c:v>-4.3709340388886631E-4</c:v>
                </c:pt>
                <c:pt idx="118">
                  <c:v>-4.1980823152698576E-4</c:v>
                </c:pt>
                <c:pt idx="119">
                  <c:v>-3.9972801459953189E-4</c:v>
                </c:pt>
                <c:pt idx="120">
                  <c:v>-3.7822691956534982E-4</c:v>
                </c:pt>
                <c:pt idx="121">
                  <c:v>-3.5745106288231909E-4</c:v>
                </c:pt>
                <c:pt idx="122">
                  <c:v>-3.3759558573365211E-4</c:v>
                </c:pt>
                <c:pt idx="123">
                  <c:v>-3.1771732028573751E-4</c:v>
                </c:pt>
                <c:pt idx="124">
                  <c:v>-2.9801778146065772E-4</c:v>
                </c:pt>
                <c:pt idx="125">
                  <c:v>-2.8014765121042728E-4</c:v>
                </c:pt>
                <c:pt idx="126">
                  <c:v>-2.6242862804792821E-4</c:v>
                </c:pt>
                <c:pt idx="127">
                  <c:v>-2.4664096417836845E-4</c:v>
                </c:pt>
                <c:pt idx="128">
                  <c:v>-2.3119103570934385E-4</c:v>
                </c:pt>
                <c:pt idx="129">
                  <c:v>-2.1633027063217014E-4</c:v>
                </c:pt>
                <c:pt idx="130">
                  <c:v>-2.0319527538958937E-4</c:v>
                </c:pt>
                <c:pt idx="131">
                  <c:v>-1.9055511802434921E-4</c:v>
                </c:pt>
                <c:pt idx="132">
                  <c:v>-1.7857960483524948E-4</c:v>
                </c:pt>
                <c:pt idx="133">
                  <c:v>-1.6832204710226506E-4</c:v>
                </c:pt>
                <c:pt idx="134">
                  <c:v>-1.5834721853025258E-4</c:v>
                </c:pt>
                <c:pt idx="135">
                  <c:v>-1.4878441288601607E-4</c:v>
                </c:pt>
                <c:pt idx="136">
                  <c:v>-1.4031748287379742E-4</c:v>
                </c:pt>
                <c:pt idx="137">
                  <c:v>-1.31232212879695E-4</c:v>
                </c:pt>
                <c:pt idx="138">
                  <c:v>-1.2373624485917389E-4</c:v>
                </c:pt>
                <c:pt idx="139">
                  <c:v>-1.1677999282255769E-4</c:v>
                </c:pt>
                <c:pt idx="140">
                  <c:v>-1.107514399336651E-4</c:v>
                </c:pt>
                <c:pt idx="141">
                  <c:v>-1.0424501670058817E-4</c:v>
                </c:pt>
                <c:pt idx="142">
                  <c:v>-9.8646887636277825E-5</c:v>
                </c:pt>
                <c:pt idx="143">
                  <c:v>-9.4110808277036995E-5</c:v>
                </c:pt>
                <c:pt idx="144">
                  <c:v>-8.8326021796092391E-5</c:v>
                </c:pt>
                <c:pt idx="145">
                  <c:v>-8.424758561886847E-5</c:v>
                </c:pt>
                <c:pt idx="146">
                  <c:v>-7.9001685662660748E-5</c:v>
                </c:pt>
                <c:pt idx="147">
                  <c:v>-7.5142284913454205E-5</c:v>
                </c:pt>
                <c:pt idx="148">
                  <c:v>-7.1301466959994286E-5</c:v>
                </c:pt>
                <c:pt idx="149">
                  <c:v>-6.791300984332338E-5</c:v>
                </c:pt>
                <c:pt idx="150">
                  <c:v>-6.5427811932750046E-5</c:v>
                </c:pt>
                <c:pt idx="151">
                  <c:v>-6.2295766838360578E-5</c:v>
                </c:pt>
                <c:pt idx="152">
                  <c:v>-5.8635359891923144E-5</c:v>
                </c:pt>
                <c:pt idx="153">
                  <c:v>-5.5650772992521524E-5</c:v>
                </c:pt>
                <c:pt idx="154">
                  <c:v>-5.3265528549673036E-5</c:v>
                </c:pt>
                <c:pt idx="155">
                  <c:v>-5.0493192247813568E-5</c:v>
                </c:pt>
                <c:pt idx="156">
                  <c:v>-4.8571913794148713E-5</c:v>
                </c:pt>
                <c:pt idx="157">
                  <c:v>-4.6221404772950336E-5</c:v>
                </c:pt>
                <c:pt idx="158">
                  <c:v>-4.3655541958287358E-5</c:v>
                </c:pt>
                <c:pt idx="159">
                  <c:v>-4.2403542465763167E-5</c:v>
                </c:pt>
                <c:pt idx="160">
                  <c:v>-4.0802133298711851E-5</c:v>
                </c:pt>
                <c:pt idx="161">
                  <c:v>-3.8405767554650083E-5</c:v>
                </c:pt>
                <c:pt idx="162">
                  <c:v>-3.7318772228900343E-5</c:v>
                </c:pt>
                <c:pt idx="163">
                  <c:v>-3.5702989407582209E-5</c:v>
                </c:pt>
                <c:pt idx="164">
                  <c:v>-3.3782936952775344E-5</c:v>
                </c:pt>
                <c:pt idx="165">
                  <c:v>-3.3034342777682468E-5</c:v>
                </c:pt>
                <c:pt idx="166">
                  <c:v>-3.154688238282688E-5</c:v>
                </c:pt>
                <c:pt idx="167">
                  <c:v>-3.0991537641966715E-5</c:v>
                </c:pt>
                <c:pt idx="168">
                  <c:v>-2.9305609132279642E-5</c:v>
                </c:pt>
                <c:pt idx="169">
                  <c:v>-2.7921079890802503E-5</c:v>
                </c:pt>
                <c:pt idx="170">
                  <c:v>-2.6696281565818936E-5</c:v>
                </c:pt>
                <c:pt idx="171">
                  <c:v>-2.562921326898504E-5</c:v>
                </c:pt>
                <c:pt idx="172">
                  <c:v>-2.4547111024730839E-5</c:v>
                </c:pt>
                <c:pt idx="173">
                  <c:v>-2.3431812223861925E-5</c:v>
                </c:pt>
                <c:pt idx="174">
                  <c:v>-2.3186985345091671E-5</c:v>
                </c:pt>
                <c:pt idx="175">
                  <c:v>-2.1701258447137661E-5</c:v>
                </c:pt>
                <c:pt idx="176">
                  <c:v>-2.201471033913549E-5</c:v>
                </c:pt>
                <c:pt idx="177">
                  <c:v>-2.1092306269565597E-5</c:v>
                </c:pt>
                <c:pt idx="178">
                  <c:v>-2.0071196559001692E-5</c:v>
                </c:pt>
                <c:pt idx="179">
                  <c:v>-1.9268496544100344E-5</c:v>
                </c:pt>
                <c:pt idx="180">
                  <c:v>-1.7954916984308511E-5</c:v>
                </c:pt>
                <c:pt idx="181">
                  <c:v>-1.7435568224755116E-5</c:v>
                </c:pt>
                <c:pt idx="182">
                  <c:v>-1.730120311549399E-5</c:v>
                </c:pt>
                <c:pt idx="183">
                  <c:v>-1.6684451111359522E-5</c:v>
                </c:pt>
                <c:pt idx="184">
                  <c:v>-1.65783021657262E-5</c:v>
                </c:pt>
                <c:pt idx="185">
                  <c:v>-1.5584451830363832E-5</c:v>
                </c:pt>
                <c:pt idx="186">
                  <c:v>-1.4936521438357886E-5</c:v>
                </c:pt>
                <c:pt idx="187">
                  <c:v>-1.4625086805608589E-5</c:v>
                </c:pt>
                <c:pt idx="188">
                  <c:v>-1.4536014532495756E-5</c:v>
                </c:pt>
                <c:pt idx="189">
                  <c:v>-1.3703470358450431E-5</c:v>
                </c:pt>
                <c:pt idx="190">
                  <c:v>-1.3153903637430631E-5</c:v>
                </c:pt>
                <c:pt idx="191">
                  <c:v>-1.3263392247608863E-5</c:v>
                </c:pt>
                <c:pt idx="192">
                  <c:v>-1.2534443158074282E-5</c:v>
                </c:pt>
                <c:pt idx="193">
                  <c:v>-1.2592417988344096E-5</c:v>
                </c:pt>
                <c:pt idx="194">
                  <c:v>-1.2401633284753188E-5</c:v>
                </c:pt>
                <c:pt idx="195">
                  <c:v>-1.1602056474657729E-5</c:v>
                </c:pt>
                <c:pt idx="196">
                  <c:v>-1.1078751413151622E-5</c:v>
                </c:pt>
                <c:pt idx="197">
                  <c:v>-9.9261706054676324E-6</c:v>
                </c:pt>
                <c:pt idx="198">
                  <c:v>-1.0032079444499686E-5</c:v>
                </c:pt>
                <c:pt idx="199">
                  <c:v>-1.0402007319498807E-5</c:v>
                </c:pt>
                <c:pt idx="200">
                  <c:v>-9.8138916655443609E-6</c:v>
                </c:pt>
                <c:pt idx="201">
                  <c:v>-1.0114481483469717E-5</c:v>
                </c:pt>
                <c:pt idx="202">
                  <c:v>-9.6098810900002718E-6</c:v>
                </c:pt>
                <c:pt idx="203">
                  <c:v>-9.4671859187656082E-6</c:v>
                </c:pt>
                <c:pt idx="204">
                  <c:v>-8.9206841948907822E-6</c:v>
                </c:pt>
                <c:pt idx="205">
                  <c:v>-8.916836122807581E-6</c:v>
                </c:pt>
                <c:pt idx="206">
                  <c:v>-7.9014580478542484E-6</c:v>
                </c:pt>
                <c:pt idx="207">
                  <c:v>-8.0188419815385714E-6</c:v>
                </c:pt>
                <c:pt idx="208">
                  <c:v>-7.6833257480757311E-6</c:v>
                </c:pt>
                <c:pt idx="209">
                  <c:v>-7.713834747846704E-6</c:v>
                </c:pt>
                <c:pt idx="210">
                  <c:v>-8.4926059571444057E-6</c:v>
                </c:pt>
                <c:pt idx="211">
                  <c:v>-7.8420926001854241E-6</c:v>
                </c:pt>
                <c:pt idx="212">
                  <c:v>-7.1312533691525459E-6</c:v>
                </c:pt>
                <c:pt idx="213">
                  <c:v>-7.1118602136266418E-6</c:v>
                </c:pt>
                <c:pt idx="214">
                  <c:v>-6.2126287048158702E-6</c:v>
                </c:pt>
                <c:pt idx="215">
                  <c:v>-6.3755974224477541E-6</c:v>
                </c:pt>
                <c:pt idx="216">
                  <c:v>-6.7315031628822908E-6</c:v>
                </c:pt>
                <c:pt idx="217">
                  <c:v>-6.7395230871625245E-6</c:v>
                </c:pt>
                <c:pt idx="218">
                  <c:v>-6.7219752963865176E-6</c:v>
                </c:pt>
                <c:pt idx="219">
                  <c:v>-6.4056052906380501E-6</c:v>
                </c:pt>
                <c:pt idx="220">
                  <c:v>-6.3104725995799527E-6</c:v>
                </c:pt>
                <c:pt idx="221">
                  <c:v>-5.2227355809009168E-6</c:v>
                </c:pt>
                <c:pt idx="222">
                  <c:v>-5.5142777455330361E-6</c:v>
                </c:pt>
                <c:pt idx="223">
                  <c:v>-5.0161429498984944E-6</c:v>
                </c:pt>
                <c:pt idx="224">
                  <c:v>-4.894783614872722E-6</c:v>
                </c:pt>
                <c:pt idx="225">
                  <c:v>-5.3259673222783022E-6</c:v>
                </c:pt>
                <c:pt idx="226">
                  <c:v>-5.2205355132173281E-6</c:v>
                </c:pt>
                <c:pt idx="227">
                  <c:v>-5.7902752814698033E-6</c:v>
                </c:pt>
                <c:pt idx="228">
                  <c:v>-5.3036451390653383E-6</c:v>
                </c:pt>
                <c:pt idx="229">
                  <c:v>-4.4531589082907885E-6</c:v>
                </c:pt>
                <c:pt idx="230">
                  <c:v>-4.6723703235329594E-6</c:v>
                </c:pt>
                <c:pt idx="231">
                  <c:v>-3.9370443118968979E-6</c:v>
                </c:pt>
                <c:pt idx="232">
                  <c:v>-3.9451774682675023E-6</c:v>
                </c:pt>
                <c:pt idx="233">
                  <c:v>-4.0450117921864148E-6</c:v>
                </c:pt>
                <c:pt idx="234">
                  <c:v>-4.3192681005166378E-6</c:v>
                </c:pt>
                <c:pt idx="235">
                  <c:v>-3.797758836299181E-6</c:v>
                </c:pt>
                <c:pt idx="236">
                  <c:v>-4.522040399024263E-6</c:v>
                </c:pt>
                <c:pt idx="237">
                  <c:v>-4.3000823097827379E-6</c:v>
                </c:pt>
                <c:pt idx="238">
                  <c:v>-3.827109594567446E-6</c:v>
                </c:pt>
                <c:pt idx="239">
                  <c:v>-3.9599658521183301E-6</c:v>
                </c:pt>
                <c:pt idx="240">
                  <c:v>-3.1608442441211082E-6</c:v>
                </c:pt>
                <c:pt idx="241">
                  <c:v>-3.3205653835466364E-6</c:v>
                </c:pt>
                <c:pt idx="242">
                  <c:v>-3.7560662349278573E-6</c:v>
                </c:pt>
                <c:pt idx="243">
                  <c:v>-3.4061995393130928E-6</c:v>
                </c:pt>
                <c:pt idx="244">
                  <c:v>-3.987178388342727E-6</c:v>
                </c:pt>
                <c:pt idx="245">
                  <c:v>-4.0827003431331832E-6</c:v>
                </c:pt>
                <c:pt idx="246">
                  <c:v>-3.0249332212406443E-6</c:v>
                </c:pt>
                <c:pt idx="247">
                  <c:v>-3.1487059004575713E-6</c:v>
                </c:pt>
                <c:pt idx="248">
                  <c:v>-3.0496057661366649E-6</c:v>
                </c:pt>
                <c:pt idx="249">
                  <c:v>-3.0002265702933073E-6</c:v>
                </c:pt>
                <c:pt idx="250">
                  <c:v>-2.2733395326213213E-6</c:v>
                </c:pt>
                <c:pt idx="251">
                  <c:v>-3.3936953514057677E-6</c:v>
                </c:pt>
                <c:pt idx="252">
                  <c:v>-2.8953456876479322E-6</c:v>
                </c:pt>
                <c:pt idx="253">
                  <c:v>-3.3908229397638934E-6</c:v>
                </c:pt>
                <c:pt idx="254">
                  <c:v>-3.4830238746508257E-6</c:v>
                </c:pt>
                <c:pt idx="255">
                  <c:v>-2.7530861643754179E-6</c:v>
                </c:pt>
                <c:pt idx="256">
                  <c:v>-2.7871076326846378E-6</c:v>
                </c:pt>
                <c:pt idx="257">
                  <c:v>-1.7729031469571055E-6</c:v>
                </c:pt>
                <c:pt idx="258">
                  <c:v>-2.4029266114666825E-6</c:v>
                </c:pt>
                <c:pt idx="259">
                  <c:v>-3.0373123536264757E-6</c:v>
                </c:pt>
                <c:pt idx="260">
                  <c:v>-2.6298232569388347E-6</c:v>
                </c:pt>
                <c:pt idx="261">
                  <c:v>-3.264176257289364E-6</c:v>
                </c:pt>
                <c:pt idx="262">
                  <c:v>-2.8399192615324864E-6</c:v>
                </c:pt>
                <c:pt idx="263">
                  <c:v>-2.6916454771708231E-6</c:v>
                </c:pt>
                <c:pt idx="264">
                  <c:v>-2.23852225644805E-6</c:v>
                </c:pt>
                <c:pt idx="265">
                  <c:v>-2.5781464501051232E-6</c:v>
                </c:pt>
                <c:pt idx="266">
                  <c:v>-1.7385457340424182E-6</c:v>
                </c:pt>
                <c:pt idx="267">
                  <c:v>-1.7978181858779863E-6</c:v>
                </c:pt>
                <c:pt idx="268">
                  <c:v>-1.9163178421877092E-6</c:v>
                </c:pt>
                <c:pt idx="269">
                  <c:v>-2.0742038486787351E-6</c:v>
                </c:pt>
                <c:pt idx="270">
                  <c:v>-2.8617948828468798E-6</c:v>
                </c:pt>
                <c:pt idx="271">
                  <c:v>-2.4718740405660355E-6</c:v>
                </c:pt>
                <c:pt idx="272">
                  <c:v>-2.0741088064823998E-6</c:v>
                </c:pt>
                <c:pt idx="273">
                  <c:v>-2.1766109057352878E-6</c:v>
                </c:pt>
                <c:pt idx="274">
                  <c:v>-1.3725905319006415E-6</c:v>
                </c:pt>
                <c:pt idx="275">
                  <c:v>-1.2868973726654076E-6</c:v>
                </c:pt>
                <c:pt idx="276">
                  <c:v>-2.2764504592487356E-6</c:v>
                </c:pt>
                <c:pt idx="277">
                  <c:v>-1.9980323031631997E-6</c:v>
                </c:pt>
                <c:pt idx="278">
                  <c:v>-2.1658586319972528E-6</c:v>
                </c:pt>
                <c:pt idx="279">
                  <c:v>-1.8164882931159809E-6</c:v>
                </c:pt>
                <c:pt idx="280">
                  <c:v>-2.3590519049321301E-6</c:v>
                </c:pt>
                <c:pt idx="281">
                  <c:v>-1.6667788713675691E-6</c:v>
                </c:pt>
                <c:pt idx="282">
                  <c:v>-1.6261303699138807E-6</c:v>
                </c:pt>
                <c:pt idx="283">
                  <c:v>-1.190762986880145E-6</c:v>
                </c:pt>
                <c:pt idx="284">
                  <c:v>-9.8377859103493392E-7</c:v>
                </c:pt>
                <c:pt idx="285">
                  <c:v>-1.4964705314923776E-6</c:v>
                </c:pt>
                <c:pt idx="286">
                  <c:v>-1.8192943116446259E-6</c:v>
                </c:pt>
                <c:pt idx="287">
                  <c:v>-2.3631830572412582E-6</c:v>
                </c:pt>
                <c:pt idx="288">
                  <c:v>-1.782562776497798E-6</c:v>
                </c:pt>
                <c:pt idx="289">
                  <c:v>-1.2679845440288773E-6</c:v>
                </c:pt>
                <c:pt idx="290">
                  <c:v>-1.8313471628061961E-6</c:v>
                </c:pt>
                <c:pt idx="291">
                  <c:v>-9.7122608622157713E-7</c:v>
                </c:pt>
                <c:pt idx="292">
                  <c:v>-1.3214480532042217E-6</c:v>
                </c:pt>
                <c:pt idx="293">
                  <c:v>-1.4631577869295143E-6</c:v>
                </c:pt>
                <c:pt idx="294">
                  <c:v>-1.2151456303399755E-6</c:v>
                </c:pt>
                <c:pt idx="295">
                  <c:v>-1.1891630720128887E-6</c:v>
                </c:pt>
                <c:pt idx="296">
                  <c:v>-1.7782422219170257E-6</c:v>
                </c:pt>
                <c:pt idx="297">
                  <c:v>-1.7669146927801194E-6</c:v>
                </c:pt>
                <c:pt idx="298">
                  <c:v>-1.5412394986924483E-6</c:v>
                </c:pt>
                <c:pt idx="299">
                  <c:v>-1.4407894468604354E-6</c:v>
                </c:pt>
                <c:pt idx="300">
                  <c:v>-7.9343698189404677E-7</c:v>
                </c:pt>
                <c:pt idx="301">
                  <c:v>-8.4293452573547256E-7</c:v>
                </c:pt>
                <c:pt idx="302">
                  <c:v>-1.1200459084648173E-6</c:v>
                </c:pt>
                <c:pt idx="303">
                  <c:v>-1.0932557188425562E-6</c:v>
                </c:pt>
                <c:pt idx="304">
                  <c:v>-1.8143049373975373E-6</c:v>
                </c:pt>
                <c:pt idx="305">
                  <c:v>-2.0045508790644817E-6</c:v>
                </c:pt>
                <c:pt idx="306">
                  <c:v>-8.5900330759614008E-7</c:v>
                </c:pt>
                <c:pt idx="307">
                  <c:v>-1.1192681768079638E-6</c:v>
                </c:pt>
                <c:pt idx="308">
                  <c:v>-6.6290567701798864E-7</c:v>
                </c:pt>
                <c:pt idx="309">
                  <c:v>-1.2287908930375124E-6</c:v>
                </c:pt>
                <c:pt idx="310">
                  <c:v>-7.1289292691290029E-7</c:v>
                </c:pt>
                <c:pt idx="311">
                  <c:v>-1.3345833167477394E-6</c:v>
                </c:pt>
                <c:pt idx="312">
                  <c:v>-1.0078628065457451E-6</c:v>
                </c:pt>
                <c:pt idx="313">
                  <c:v>-1.4406006130229798E-6</c:v>
                </c:pt>
                <c:pt idx="314">
                  <c:v>-1.6251012766588246E-6</c:v>
                </c:pt>
                <c:pt idx="315">
                  <c:v>-1.1013187304342864E-6</c:v>
                </c:pt>
                <c:pt idx="316">
                  <c:v>-9.5243188980020932E-7</c:v>
                </c:pt>
                <c:pt idx="317">
                  <c:v>-4.9022958137356909E-7</c:v>
                </c:pt>
                <c:pt idx="318">
                  <c:v>-6.7611404119816143E-7</c:v>
                </c:pt>
                <c:pt idx="319">
                  <c:v>-1.2810779708161135E-6</c:v>
                </c:pt>
                <c:pt idx="320">
                  <c:v>-1.0719363672251347E-6</c:v>
                </c:pt>
                <c:pt idx="321">
                  <c:v>-1.4130987437965814E-6</c:v>
                </c:pt>
                <c:pt idx="322">
                  <c:v>-1.2236799875608995E-6</c:v>
                </c:pt>
                <c:pt idx="323">
                  <c:v>-1.197072492686857E-6</c:v>
                </c:pt>
                <c:pt idx="324">
                  <c:v>-1.1846175311802654E-6</c:v>
                </c:pt>
                <c:pt idx="325">
                  <c:v>-1.1593441513468861E-6</c:v>
                </c:pt>
                <c:pt idx="326">
                  <c:v>-2.2842851876703207E-7</c:v>
                </c:pt>
                <c:pt idx="327">
                  <c:v>-3.6214476040186128E-7</c:v>
                </c:pt>
                <c:pt idx="328">
                  <c:v>-7.230348728626268E-7</c:v>
                </c:pt>
                <c:pt idx="329">
                  <c:v>-7.4481778256085818E-7</c:v>
                </c:pt>
                <c:pt idx="330">
                  <c:v>-1.3931338571637752E-6</c:v>
                </c:pt>
                <c:pt idx="331">
                  <c:v>-1.4352947346196743E-6</c:v>
                </c:pt>
                <c:pt idx="332">
                  <c:v>-1.0345517011955963E-6</c:v>
                </c:pt>
                <c:pt idx="333">
                  <c:v>-1.0501664746698225E-6</c:v>
                </c:pt>
                <c:pt idx="334">
                  <c:v>-1.9452596689006896E-7</c:v>
                </c:pt>
                <c:pt idx="335">
                  <c:v>1.7059028323274106E-7</c:v>
                </c:pt>
                <c:pt idx="336">
                  <c:v>-8.9450799123369507E-7</c:v>
                </c:pt>
                <c:pt idx="337">
                  <c:v>-5.614763267658418E-7</c:v>
                </c:pt>
                <c:pt idx="338">
                  <c:v>-1.1955734180446598E-6</c:v>
                </c:pt>
                <c:pt idx="339">
                  <c:v>-1.0068246183436713E-6</c:v>
                </c:pt>
                <c:pt idx="340">
                  <c:v>-1.0348202295062947E-6</c:v>
                </c:pt>
                <c:pt idx="341">
                  <c:v>-6.3404547745449236E-7</c:v>
                </c:pt>
                <c:pt idx="342">
                  <c:v>-1.0728105053203763E-6</c:v>
                </c:pt>
                <c:pt idx="343">
                  <c:v>-9.2635005444208218E-8</c:v>
                </c:pt>
                <c:pt idx="344">
                  <c:v>-4.9275534763637552E-8</c:v>
                </c:pt>
                <c:pt idx="345">
                  <c:v>-4.6168426592885226E-7</c:v>
                </c:pt>
                <c:pt idx="346">
                  <c:v>-8.0541161651126458E-7</c:v>
                </c:pt>
                <c:pt idx="347">
                  <c:v>-1.4341520682137343E-6</c:v>
                </c:pt>
                <c:pt idx="348">
                  <c:v>-9.5626353413535981E-7</c:v>
                </c:pt>
                <c:pt idx="349">
                  <c:v>-3.330354445552075E-7</c:v>
                </c:pt>
                <c:pt idx="350">
                  <c:v>-5.8521806067801663E-7</c:v>
                </c:pt>
                <c:pt idx="351">
                  <c:v>-3.9516081073998066E-8</c:v>
                </c:pt>
                <c:pt idx="352">
                  <c:v>-2.3508974322794529E-7</c:v>
                </c:pt>
                <c:pt idx="353">
                  <c:v>-2.1151697282562054E-8</c:v>
                </c:pt>
                <c:pt idx="354">
                  <c:v>-3.4922976510642911E-7</c:v>
                </c:pt>
                <c:pt idx="355">
                  <c:v>-2.152584102077526E-7</c:v>
                </c:pt>
                <c:pt idx="356">
                  <c:v>-1.2749846973747481E-6</c:v>
                </c:pt>
                <c:pt idx="357">
                  <c:v>-8.3362732539171702E-7</c:v>
                </c:pt>
                <c:pt idx="358">
                  <c:v>-7.2085884994521621E-7</c:v>
                </c:pt>
                <c:pt idx="359">
                  <c:v>-4.6225329697335837E-7</c:v>
                </c:pt>
                <c:pt idx="360">
                  <c:v>4.6878139414729958E-7</c:v>
                </c:pt>
                <c:pt idx="361">
                  <c:v>1.8948860258660716E-7</c:v>
                </c:pt>
                <c:pt idx="362">
                  <c:v>-2.4402697818004526E-7</c:v>
                </c:pt>
                <c:pt idx="363">
                  <c:v>-8.6403281329694437E-7</c:v>
                </c:pt>
                <c:pt idx="364">
                  <c:v>-1.2455963087631972E-6</c:v>
                </c:pt>
                <c:pt idx="365">
                  <c:v>-1.3073232594251749E-6</c:v>
                </c:pt>
                <c:pt idx="366">
                  <c:v>-3.2779800562821038E-7</c:v>
                </c:pt>
                <c:pt idx="367">
                  <c:v>-5.1281642754474888E-7</c:v>
                </c:pt>
                <c:pt idx="368">
                  <c:v>-5.595167107408372E-10</c:v>
                </c:pt>
                <c:pt idx="369">
                  <c:v>-1.8405550861189113E-7</c:v>
                </c:pt>
                <c:pt idx="370">
                  <c:v>1.3394075892847468E-7</c:v>
                </c:pt>
                <c:pt idx="371">
                  <c:v>-5.7932572872232413E-7</c:v>
                </c:pt>
                <c:pt idx="372">
                  <c:v>-1.9656793881495105E-7</c:v>
                </c:pt>
                <c:pt idx="373">
                  <c:v>-1.3667936400452163E-6</c:v>
                </c:pt>
                <c:pt idx="374">
                  <c:v>-1.18809668947506E-6</c:v>
                </c:pt>
                <c:pt idx="375">
                  <c:v>-7.0059058998594992E-7</c:v>
                </c:pt>
                <c:pt idx="376">
                  <c:v>-4.2646300357773725E-7</c:v>
                </c:pt>
                <c:pt idx="377">
                  <c:v>7.2957527663675137E-7</c:v>
                </c:pt>
                <c:pt idx="378">
                  <c:v>-2.5769344347281731E-7</c:v>
                </c:pt>
                <c:pt idx="379">
                  <c:v>-8.7660504277664586E-7</c:v>
                </c:pt>
                <c:pt idx="380">
                  <c:v>-4.8263171947837691E-7</c:v>
                </c:pt>
                <c:pt idx="381">
                  <c:v>-9.9127771591156488E-7</c:v>
                </c:pt>
                <c:pt idx="382">
                  <c:v>-9.7745885341282701E-7</c:v>
                </c:pt>
                <c:pt idx="383">
                  <c:v>-1.0007576065618196E-6</c:v>
                </c:pt>
                <c:pt idx="384">
                  <c:v>-8.8770570982887875E-7</c:v>
                </c:pt>
                <c:pt idx="385">
                  <c:v>-6.1116463712096447E-7</c:v>
                </c:pt>
                <c:pt idx="386">
                  <c:v>3.8163355497999873E-7</c:v>
                </c:pt>
                <c:pt idx="387">
                  <c:v>4.7628596178128646E-8</c:v>
                </c:pt>
                <c:pt idx="388">
                  <c:v>-1.3932526599091943E-7</c:v>
                </c:pt>
                <c:pt idx="389">
                  <c:v>-3.8645893596367387E-7</c:v>
                </c:pt>
                <c:pt idx="390">
                  <c:v>-1.1193184263902367E-6</c:v>
                </c:pt>
                <c:pt idx="391">
                  <c:v>-1.1613244623731589E-6</c:v>
                </c:pt>
                <c:pt idx="392">
                  <c:v>-5.2963304142394918E-7</c:v>
                </c:pt>
                <c:pt idx="393">
                  <c:v>-1.6099120614398998E-7</c:v>
                </c:pt>
                <c:pt idx="394">
                  <c:v>1.9303629983369319E-7</c:v>
                </c:pt>
                <c:pt idx="395">
                  <c:v>3.8171364735717361E-7</c:v>
                </c:pt>
                <c:pt idx="396">
                  <c:v>-1.4457081931595894E-7</c:v>
                </c:pt>
                <c:pt idx="397">
                  <c:v>-2.1975650099648192E-7</c:v>
                </c:pt>
                <c:pt idx="398">
                  <c:v>-5.2797003036175738E-7</c:v>
                </c:pt>
                <c:pt idx="399">
                  <c:v>-7.6552851169253699E-7</c:v>
                </c:pt>
                <c:pt idx="400">
                  <c:v>-8.7722349917385145E-7</c:v>
                </c:pt>
                <c:pt idx="401">
                  <c:v>-4.3906766222789884E-8</c:v>
                </c:pt>
                <c:pt idx="402">
                  <c:v>-8.4957338231106405E-7</c:v>
                </c:pt>
                <c:pt idx="403">
                  <c:v>3.3966236401283822E-7</c:v>
                </c:pt>
                <c:pt idx="404">
                  <c:v>4.4965494794269034E-7</c:v>
                </c:pt>
                <c:pt idx="405">
                  <c:v>6.6470753345981848E-9</c:v>
                </c:pt>
                <c:pt idx="406">
                  <c:v>-1.6662521318266954E-7</c:v>
                </c:pt>
                <c:pt idx="407">
                  <c:v>-1.1378363069525221E-6</c:v>
                </c:pt>
                <c:pt idx="408">
                  <c:v>-5.5465545756305801E-7</c:v>
                </c:pt>
                <c:pt idx="409">
                  <c:v>-1.0707255171382712E-7</c:v>
                </c:pt>
                <c:pt idx="410">
                  <c:v>-3.1620913887309143E-8</c:v>
                </c:pt>
                <c:pt idx="411">
                  <c:v>3.7625613913405687E-7</c:v>
                </c:pt>
                <c:pt idx="412">
                  <c:v>3.7022010701548425E-7</c:v>
                </c:pt>
                <c:pt idx="413">
                  <c:v>3.0177889698279614E-7</c:v>
                </c:pt>
                <c:pt idx="414">
                  <c:v>8.3088998792391067E-8</c:v>
                </c:pt>
                <c:pt idx="415">
                  <c:v>-3.8012780123608536E-7</c:v>
                </c:pt>
                <c:pt idx="416">
                  <c:v>-7.5492391715670237E-7</c:v>
                </c:pt>
                <c:pt idx="417">
                  <c:v>-3.8746745190110232E-7</c:v>
                </c:pt>
                <c:pt idx="418">
                  <c:v>-4.5144946625441662E-7</c:v>
                </c:pt>
                <c:pt idx="419">
                  <c:v>-5.1119081945216749E-7</c:v>
                </c:pt>
                <c:pt idx="420">
                  <c:v>5.6552352134531247E-7</c:v>
                </c:pt>
                <c:pt idx="421">
                  <c:v>5.2606395684051677E-7</c:v>
                </c:pt>
                <c:pt idx="422">
                  <c:v>1.6638740163443799E-8</c:v>
                </c:pt>
                <c:pt idx="423">
                  <c:v>-2.634250790833903E-7</c:v>
                </c:pt>
                <c:pt idx="424">
                  <c:v>-7.0047252620497602E-7</c:v>
                </c:pt>
                <c:pt idx="425">
                  <c:v>-9.6160590601357399E-7</c:v>
                </c:pt>
                <c:pt idx="426">
                  <c:v>-3.1854995086177951E-7</c:v>
                </c:pt>
                <c:pt idx="427">
                  <c:v>-1.3083575822747662E-7</c:v>
                </c:pt>
                <c:pt idx="428">
                  <c:v>3.2437483810099366E-8</c:v>
                </c:pt>
                <c:pt idx="429">
                  <c:v>1.7956060105461802E-7</c:v>
                </c:pt>
                <c:pt idx="430">
                  <c:v>5.2574847586583928E-7</c:v>
                </c:pt>
                <c:pt idx="431">
                  <c:v>-2.9938780699012568E-7</c:v>
                </c:pt>
                <c:pt idx="432">
                  <c:v>1.7404219931904663E-7</c:v>
                </c:pt>
                <c:pt idx="433">
                  <c:v>-6.2468842543239589E-7</c:v>
                </c:pt>
                <c:pt idx="434">
                  <c:v>-7.3365106345590902E-7</c:v>
                </c:pt>
                <c:pt idx="435">
                  <c:v>-3.443434479777352E-7</c:v>
                </c:pt>
                <c:pt idx="436">
                  <c:v>-1.7827518661306385E-7</c:v>
                </c:pt>
                <c:pt idx="437">
                  <c:v>7.6395303949539084E-7</c:v>
                </c:pt>
                <c:pt idx="438">
                  <c:v>-9.3730129435698473E-8</c:v>
                </c:pt>
                <c:pt idx="439">
                  <c:v>-3.9662265294282406E-7</c:v>
                </c:pt>
                <c:pt idx="440">
                  <c:v>-2.7453162942947529E-7</c:v>
                </c:pt>
                <c:pt idx="441">
                  <c:v>-7.2886820134954178E-7</c:v>
                </c:pt>
                <c:pt idx="442">
                  <c:v>-8.9465186192683177E-7</c:v>
                </c:pt>
                <c:pt idx="443">
                  <c:v>-4.4650414565694518E-7</c:v>
                </c:pt>
                <c:pt idx="444">
                  <c:v>-1.9319854516197665E-7</c:v>
                </c:pt>
                <c:pt idx="445">
                  <c:v>1.1541141731186144E-7</c:v>
                </c:pt>
                <c:pt idx="446">
                  <c:v>5.7440280443188385E-7</c:v>
                </c:pt>
                <c:pt idx="447">
                  <c:v>1.1670813648834155E-7</c:v>
                </c:pt>
                <c:pt idx="448">
                  <c:v>-1.4717988960910589E-7</c:v>
                </c:pt>
                <c:pt idx="449">
                  <c:v>-1.9059109490626724E-7</c:v>
                </c:pt>
                <c:pt idx="450">
                  <c:v>-6.6162635903310729E-7</c:v>
                </c:pt>
                <c:pt idx="451">
                  <c:v>-7.571477453893749E-7</c:v>
                </c:pt>
                <c:pt idx="452">
                  <c:v>-2.616379219944065E-7</c:v>
                </c:pt>
                <c:pt idx="453">
                  <c:v>-1.2270702676175915E-8</c:v>
                </c:pt>
                <c:pt idx="454">
                  <c:v>4.1759142277442152E-7</c:v>
                </c:pt>
                <c:pt idx="455">
                  <c:v>6.3665811467217281E-7</c:v>
                </c:pt>
                <c:pt idx="456">
                  <c:v>5.2450428000838656E-8</c:v>
                </c:pt>
                <c:pt idx="457">
                  <c:v>-2.1743559841524984E-7</c:v>
                </c:pt>
                <c:pt idx="458">
                  <c:v>-5.3068964689373388E-7</c:v>
                </c:pt>
                <c:pt idx="459">
                  <c:v>-7.525420642195968E-7</c:v>
                </c:pt>
                <c:pt idx="460">
                  <c:v>-5.5060559134290088E-7</c:v>
                </c:pt>
                <c:pt idx="461">
                  <c:v>4.9188667361477201E-8</c:v>
                </c:pt>
                <c:pt idx="462">
                  <c:v>-7.123269085695938E-8</c:v>
                </c:pt>
                <c:pt idx="463">
                  <c:v>6.560313892123304E-8</c:v>
                </c:pt>
                <c:pt idx="464">
                  <c:v>2.3236586343955423E-7</c:v>
                </c:pt>
                <c:pt idx="465">
                  <c:v>-2.216899304130493E-7</c:v>
                </c:pt>
                <c:pt idx="466">
                  <c:v>2.5173676476697437E-7</c:v>
                </c:pt>
                <c:pt idx="467">
                  <c:v>-9.9442161172191845E-7</c:v>
                </c:pt>
                <c:pt idx="468">
                  <c:v>-1.7822769393660565E-7</c:v>
                </c:pt>
                <c:pt idx="469">
                  <c:v>1.6345995845767902E-7</c:v>
                </c:pt>
                <c:pt idx="470">
                  <c:v>1.5279621123909237E-8</c:v>
                </c:pt>
                <c:pt idx="471">
                  <c:v>5.8173827710561454E-7</c:v>
                </c:pt>
                <c:pt idx="472">
                  <c:v>6.7864323227695422E-7</c:v>
                </c:pt>
                <c:pt idx="473">
                  <c:v>1.9573057841171249E-8</c:v>
                </c:pt>
                <c:pt idx="474">
                  <c:v>-1.9306700949073274E-7</c:v>
                </c:pt>
                <c:pt idx="475">
                  <c:v>-5.2128712013654877E-7</c:v>
                </c:pt>
                <c:pt idx="476">
                  <c:v>-4.1559115970812854E-7</c:v>
                </c:pt>
                <c:pt idx="477">
                  <c:v>-2.1836626729054842E-7</c:v>
                </c:pt>
                <c:pt idx="478">
                  <c:v>-2.8378838123899186E-7</c:v>
                </c:pt>
                <c:pt idx="479">
                  <c:v>1.0523009130736227E-8</c:v>
                </c:pt>
                <c:pt idx="480">
                  <c:v>2.5024982619470393E-7</c:v>
                </c:pt>
                <c:pt idx="481">
                  <c:v>2.4546608301534434E-7</c:v>
                </c:pt>
                <c:pt idx="482">
                  <c:v>9.664419309274308E-8</c:v>
                </c:pt>
                <c:pt idx="483">
                  <c:v>-2.3353732103714719E-7</c:v>
                </c:pt>
                <c:pt idx="484">
                  <c:v>-8.1240779081781511E-7</c:v>
                </c:pt>
                <c:pt idx="485">
                  <c:v>-5.4844542773935245E-7</c:v>
                </c:pt>
                <c:pt idx="486">
                  <c:v>-1.681099206507497E-7</c:v>
                </c:pt>
                <c:pt idx="487">
                  <c:v>-1.9385923621939583E-7</c:v>
                </c:pt>
                <c:pt idx="488">
                  <c:v>4.7928398316798848E-7</c:v>
                </c:pt>
                <c:pt idx="489">
                  <c:v>4.3904188373744546E-7</c:v>
                </c:pt>
                <c:pt idx="490">
                  <c:v>2.4327221126441145E-7</c:v>
                </c:pt>
                <c:pt idx="491">
                  <c:v>-9.1240064392650311E-9</c:v>
                </c:pt>
                <c:pt idx="492">
                  <c:v>1.8483420660686534E-7</c:v>
                </c:pt>
                <c:pt idx="493">
                  <c:v>-4.0973446857606177E-7</c:v>
                </c:pt>
                <c:pt idx="494">
                  <c:v>-1.2281890349186142E-7</c:v>
                </c:pt>
                <c:pt idx="495">
                  <c:v>2.3080127675711992E-7</c:v>
                </c:pt>
                <c:pt idx="496">
                  <c:v>-1.4765845435249503E-7</c:v>
                </c:pt>
                <c:pt idx="497">
                  <c:v>6.2701593606107053E-7</c:v>
                </c:pt>
                <c:pt idx="498">
                  <c:v>3.2126206406246638E-7</c:v>
                </c:pt>
                <c:pt idx="499">
                  <c:v>6.0511787580708187E-8</c:v>
                </c:pt>
                <c:pt idx="500">
                  <c:v>-2.1666610905413108E-7</c:v>
                </c:pt>
                <c:pt idx="501">
                  <c:v>-7.6334163168212399E-7</c:v>
                </c:pt>
                <c:pt idx="502">
                  <c:v>-5.9566733767724145E-8</c:v>
                </c:pt>
                <c:pt idx="503">
                  <c:v>-4.1862008970383613E-7</c:v>
                </c:pt>
                <c:pt idx="504">
                  <c:v>1.9272917484158825E-7</c:v>
                </c:pt>
                <c:pt idx="505">
                  <c:v>2.2411981603909226E-7</c:v>
                </c:pt>
                <c:pt idx="506">
                  <c:v>7.177305292316305E-7</c:v>
                </c:pt>
                <c:pt idx="507">
                  <c:v>8.6628313056280604E-7</c:v>
                </c:pt>
                <c:pt idx="508">
                  <c:v>1.1556265633316798E-7</c:v>
                </c:pt>
                <c:pt idx="509">
                  <c:v>6.103461487327877E-7</c:v>
                </c:pt>
                <c:pt idx="510">
                  <c:v>-9.700328718054152E-8</c:v>
                </c:pt>
                <c:pt idx="511">
                  <c:v>-4.1072522094509623E-7</c:v>
                </c:pt>
                <c:pt idx="512">
                  <c:v>-7.3541349365768838E-7</c:v>
                </c:pt>
                <c:pt idx="513">
                  <c:v>-1.7846365096829686E-7</c:v>
                </c:pt>
                <c:pt idx="514">
                  <c:v>7.0459532253153156E-7</c:v>
                </c:pt>
                <c:pt idx="515">
                  <c:v>5.6813496485119686E-7</c:v>
                </c:pt>
                <c:pt idx="516">
                  <c:v>2.9381214972090675E-7</c:v>
                </c:pt>
                <c:pt idx="517">
                  <c:v>5.6166993545048172E-7</c:v>
                </c:pt>
                <c:pt idx="518">
                  <c:v>-7.4765807767107617E-7</c:v>
                </c:pt>
                <c:pt idx="519">
                  <c:v>-4.8290195309164119E-7</c:v>
                </c:pt>
                <c:pt idx="520">
                  <c:v>-3.1729013016956742E-7</c:v>
                </c:pt>
                <c:pt idx="521">
                  <c:v>3.5503535400494002E-7</c:v>
                </c:pt>
                <c:pt idx="522">
                  <c:v>-1.6729924823266629E-7</c:v>
                </c:pt>
                <c:pt idx="523">
                  <c:v>5.3057806326251011E-7</c:v>
                </c:pt>
                <c:pt idx="524">
                  <c:v>5.1560158453867189E-7</c:v>
                </c:pt>
                <c:pt idx="525">
                  <c:v>-4.1023136532203353E-7</c:v>
                </c:pt>
                <c:pt idx="526">
                  <c:v>5.7694614952197298E-7</c:v>
                </c:pt>
                <c:pt idx="527">
                  <c:v>-5.9609203617583262E-7</c:v>
                </c:pt>
                <c:pt idx="528">
                  <c:v>-2.9315268079699308E-7</c:v>
                </c:pt>
                <c:pt idx="529">
                  <c:v>5.1070124129637406E-8</c:v>
                </c:pt>
                <c:pt idx="530">
                  <c:v>-3.4893122347057215E-7</c:v>
                </c:pt>
                <c:pt idx="531">
                  <c:v>4.464793903480313E-7</c:v>
                </c:pt>
                <c:pt idx="532">
                  <c:v>2.6535829533713695E-7</c:v>
                </c:pt>
                <c:pt idx="533">
                  <c:v>3.3672998256406572E-7</c:v>
                </c:pt>
                <c:pt idx="534">
                  <c:v>-1.7752915582036621E-8</c:v>
                </c:pt>
                <c:pt idx="535">
                  <c:v>-1.0971216823918439E-7</c:v>
                </c:pt>
                <c:pt idx="536">
                  <c:v>-3.02729461054696E-7</c:v>
                </c:pt>
                <c:pt idx="537">
                  <c:v>-1.9721625221791328E-7</c:v>
                </c:pt>
                <c:pt idx="538">
                  <c:v>-1.6991890561257605E-8</c:v>
                </c:pt>
                <c:pt idx="539">
                  <c:v>-3.492955613637605E-7</c:v>
                </c:pt>
                <c:pt idx="540">
                  <c:v>3.9119780126384285E-7</c:v>
                </c:pt>
                <c:pt idx="541">
                  <c:v>4.2239506115038239E-7</c:v>
                </c:pt>
                <c:pt idx="542">
                  <c:v>4.9480115649203071E-7</c:v>
                </c:pt>
                <c:pt idx="543">
                  <c:v>-1.3757171757333708E-7</c:v>
                </c:pt>
                <c:pt idx="544">
                  <c:v>-1.6986253115192085E-7</c:v>
                </c:pt>
                <c:pt idx="545">
                  <c:v>2.4643314056049803E-9</c:v>
                </c:pt>
                <c:pt idx="546">
                  <c:v>-1.2986409103632468E-7</c:v>
                </c:pt>
                <c:pt idx="547">
                  <c:v>5.519108725593469E-8</c:v>
                </c:pt>
                <c:pt idx="548">
                  <c:v>7.7970668144189403E-7</c:v>
                </c:pt>
                <c:pt idx="549">
                  <c:v>8.1200397517022793E-7</c:v>
                </c:pt>
                <c:pt idx="550">
                  <c:v>4.6376635509659536E-7</c:v>
                </c:pt>
                <c:pt idx="551">
                  <c:v>-3.0145440632622922E-7</c:v>
                </c:pt>
                <c:pt idx="552">
                  <c:v>2.7459671514407091E-7</c:v>
                </c:pt>
                <c:pt idx="553">
                  <c:v>-2.3941754534462234E-7</c:v>
                </c:pt>
                <c:pt idx="554">
                  <c:v>-2.6511807504903118E-7</c:v>
                </c:pt>
                <c:pt idx="555">
                  <c:v>2.9073467544549203E-7</c:v>
                </c:pt>
                <c:pt idx="556">
                  <c:v>-3.1408291079060291E-7</c:v>
                </c:pt>
                <c:pt idx="557">
                  <c:v>6.9230247845553095E-7</c:v>
                </c:pt>
                <c:pt idx="558">
                  <c:v>5.7731796232474153E-7</c:v>
                </c:pt>
                <c:pt idx="559">
                  <c:v>-6.547563202730089E-8</c:v>
                </c:pt>
                <c:pt idx="560">
                  <c:v>4.2663583599278354E-7</c:v>
                </c:pt>
                <c:pt idx="561">
                  <c:v>-1.955905588602036E-7</c:v>
                </c:pt>
                <c:pt idx="562">
                  <c:v>2.1014045614720089E-7</c:v>
                </c:pt>
                <c:pt idx="563">
                  <c:v>-1.8016056912983913E-7</c:v>
                </c:pt>
                <c:pt idx="564">
                  <c:v>1.8428136794312877E-9</c:v>
                </c:pt>
                <c:pt idx="565">
                  <c:v>6.884778827043192E-7</c:v>
                </c:pt>
                <c:pt idx="566">
                  <c:v>5.984276185699855E-7</c:v>
                </c:pt>
                <c:pt idx="567">
                  <c:v>4.7211148057613173E-7</c:v>
                </c:pt>
                <c:pt idx="568">
                  <c:v>3.2411585948466382E-7</c:v>
                </c:pt>
                <c:pt idx="569">
                  <c:v>4.7745299980306299E-7</c:v>
                </c:pt>
                <c:pt idx="570">
                  <c:v>-3.682655069781049E-9</c:v>
                </c:pt>
                <c:pt idx="571">
                  <c:v>-3.6945755255146651E-7</c:v>
                </c:pt>
                <c:pt idx="572">
                  <c:v>-3.9625646763852274E-7</c:v>
                </c:pt>
                <c:pt idx="573">
                  <c:v>2.7230160526414693E-7</c:v>
                </c:pt>
                <c:pt idx="574">
                  <c:v>5.2087540325373993E-7</c:v>
                </c:pt>
                <c:pt idx="575">
                  <c:v>4.0119758182299847E-7</c:v>
                </c:pt>
                <c:pt idx="576">
                  <c:v>1.7978163668885827E-7</c:v>
                </c:pt>
                <c:pt idx="577">
                  <c:v>4.5936147330394306E-7</c:v>
                </c:pt>
                <c:pt idx="578">
                  <c:v>-6.843894340136103E-8</c:v>
                </c:pt>
                <c:pt idx="579">
                  <c:v>-1.3936447373907868E-7</c:v>
                </c:pt>
                <c:pt idx="580">
                  <c:v>-7.7029007172768615E-8</c:v>
                </c:pt>
                <c:pt idx="581">
                  <c:v>4.5005268134445942E-7</c:v>
                </c:pt>
                <c:pt idx="582">
                  <c:v>-6.2120662391862425E-8</c:v>
                </c:pt>
                <c:pt idx="583">
                  <c:v>4.1799998484748357E-7</c:v>
                </c:pt>
                <c:pt idx="584">
                  <c:v>7.4344166023365688E-7</c:v>
                </c:pt>
                <c:pt idx="585">
                  <c:v>3.9314934952017211E-7</c:v>
                </c:pt>
                <c:pt idx="586">
                  <c:v>5.6543143500675797E-7</c:v>
                </c:pt>
                <c:pt idx="587">
                  <c:v>-1.1404961242078571E-7</c:v>
                </c:pt>
                <c:pt idx="588">
                  <c:v>-5.3440576408547713E-9</c:v>
                </c:pt>
                <c:pt idx="589">
                  <c:v>3.2361555213356041E-7</c:v>
                </c:pt>
                <c:pt idx="590">
                  <c:v>-3.6477370457532743E-8</c:v>
                </c:pt>
                <c:pt idx="591">
                  <c:v>4.3348848066671053E-7</c:v>
                </c:pt>
                <c:pt idx="592">
                  <c:v>4.6438151457550703E-7</c:v>
                </c:pt>
                <c:pt idx="593">
                  <c:v>6.2392251720666536E-7</c:v>
                </c:pt>
                <c:pt idx="594">
                  <c:v>3.3966298929044569E-7</c:v>
                </c:pt>
                <c:pt idx="595">
                  <c:v>1.4772120948691736E-7</c:v>
                </c:pt>
                <c:pt idx="596">
                  <c:v>-1.8424849201892357E-7</c:v>
                </c:pt>
                <c:pt idx="597">
                  <c:v>8.1963264619844267E-8</c:v>
                </c:pt>
                <c:pt idx="598">
                  <c:v>1.636493323076138E-7</c:v>
                </c:pt>
                <c:pt idx="599">
                  <c:v>-2.9536141710195807E-7</c:v>
                </c:pt>
                <c:pt idx="600">
                  <c:v>4.2679232592490735E-7</c:v>
                </c:pt>
                <c:pt idx="601">
                  <c:v>7.0808960117574316E-7</c:v>
                </c:pt>
                <c:pt idx="602">
                  <c:v>9.389036108586879E-7</c:v>
                </c:pt>
                <c:pt idx="603">
                  <c:v>4.3452311615510553E-7</c:v>
                </c:pt>
                <c:pt idx="604">
                  <c:v>-8.5193924803661503E-8</c:v>
                </c:pt>
                <c:pt idx="605">
                  <c:v>1.5687895427163312E-8</c:v>
                </c:pt>
                <c:pt idx="606">
                  <c:v>2.1114507831043738E-7</c:v>
                </c:pt>
                <c:pt idx="607">
                  <c:v>9.6785811365407426E-8</c:v>
                </c:pt>
                <c:pt idx="608">
                  <c:v>1.7792214634937409E-7</c:v>
                </c:pt>
                <c:pt idx="609">
                  <c:v>5.2212266155038378E-7</c:v>
                </c:pt>
                <c:pt idx="610">
                  <c:v>4.5892574007666553E-7</c:v>
                </c:pt>
                <c:pt idx="611">
                  <c:v>4.9331777063343907E-7</c:v>
                </c:pt>
                <c:pt idx="612">
                  <c:v>7.3520862997611403E-7</c:v>
                </c:pt>
                <c:pt idx="613">
                  <c:v>1.7789201933737786E-7</c:v>
                </c:pt>
                <c:pt idx="614">
                  <c:v>-1.0370919056867933E-7</c:v>
                </c:pt>
                <c:pt idx="615">
                  <c:v>1.6621756060430926E-7</c:v>
                </c:pt>
                <c:pt idx="616">
                  <c:v>-2.1817987772010383E-7</c:v>
                </c:pt>
                <c:pt idx="617">
                  <c:v>3.5027915146201849E-7</c:v>
                </c:pt>
                <c:pt idx="618">
                  <c:v>5.1343488394195447E-7</c:v>
                </c:pt>
                <c:pt idx="619">
                  <c:v>6.2404825484918547E-7</c:v>
                </c:pt>
                <c:pt idx="620">
                  <c:v>8.797595683063264E-7</c:v>
                </c:pt>
                <c:pt idx="621">
                  <c:v>4.1108003756562539E-7</c:v>
                </c:pt>
                <c:pt idx="622">
                  <c:v>5.6718079122219933E-7</c:v>
                </c:pt>
                <c:pt idx="623">
                  <c:v>1.4818259330695582E-7</c:v>
                </c:pt>
                <c:pt idx="624">
                  <c:v>1.1244522113429412E-7</c:v>
                </c:pt>
                <c:pt idx="625">
                  <c:v>3.3564498380656005E-7</c:v>
                </c:pt>
                <c:pt idx="626">
                  <c:v>7.4511450520731159E-7</c:v>
                </c:pt>
                <c:pt idx="627">
                  <c:v>1.1002789506164845E-6</c:v>
                </c:pt>
                <c:pt idx="628">
                  <c:v>9.0795600726778503E-7</c:v>
                </c:pt>
                <c:pt idx="629">
                  <c:v>1.038065533975896E-6</c:v>
                </c:pt>
                <c:pt idx="630">
                  <c:v>3.3025540346898197E-7</c:v>
                </c:pt>
                <c:pt idx="631">
                  <c:v>1.8059237660850158E-8</c:v>
                </c:pt>
                <c:pt idx="632">
                  <c:v>-2.7308221461908033E-8</c:v>
                </c:pt>
                <c:pt idx="633">
                  <c:v>-7.1244934396474946E-9</c:v>
                </c:pt>
                <c:pt idx="634">
                  <c:v>6.3300745978267514E-7</c:v>
                </c:pt>
                <c:pt idx="635">
                  <c:v>9.2713605681638001E-7</c:v>
                </c:pt>
                <c:pt idx="636">
                  <c:v>6.1019289887553896E-7</c:v>
                </c:pt>
                <c:pt idx="637">
                  <c:v>8.1927424844252528E-7</c:v>
                </c:pt>
                <c:pt idx="638">
                  <c:v>7.9604973279856495E-7</c:v>
                </c:pt>
                <c:pt idx="639">
                  <c:v>1.0206017009295465E-7</c:v>
                </c:pt>
                <c:pt idx="640">
                  <c:v>3.779556436711573E-7</c:v>
                </c:pt>
                <c:pt idx="641">
                  <c:v>4.8256998752549407E-7</c:v>
                </c:pt>
                <c:pt idx="642">
                  <c:v>1.8177027882870789E-8</c:v>
                </c:pt>
                <c:pt idx="643">
                  <c:v>8.7911826085473876E-7</c:v>
                </c:pt>
                <c:pt idx="644">
                  <c:v>9.2794715556010487E-7</c:v>
                </c:pt>
                <c:pt idx="645">
                  <c:v>8.5506923142020241E-7</c:v>
                </c:pt>
                <c:pt idx="646">
                  <c:v>1.4790809927944792E-6</c:v>
                </c:pt>
                <c:pt idx="647">
                  <c:v>6.7509932932807715E-7</c:v>
                </c:pt>
                <c:pt idx="648">
                  <c:v>8.1487672787261545E-7</c:v>
                </c:pt>
                <c:pt idx="649">
                  <c:v>5.3810060762771172E-7</c:v>
                </c:pt>
                <c:pt idx="650">
                  <c:v>2.9529186917898187E-7</c:v>
                </c:pt>
                <c:pt idx="651">
                  <c:v>7.8342657161556417E-7</c:v>
                </c:pt>
                <c:pt idx="652">
                  <c:v>6.5218392819588189E-7</c:v>
                </c:pt>
                <c:pt idx="653">
                  <c:v>7.9990292078946368E-7</c:v>
                </c:pt>
                <c:pt idx="654">
                  <c:v>9.4470192379958462E-7</c:v>
                </c:pt>
                <c:pt idx="655">
                  <c:v>8.9506028189134668E-7</c:v>
                </c:pt>
                <c:pt idx="656">
                  <c:v>6.3001704120324575E-7</c:v>
                </c:pt>
                <c:pt idx="657">
                  <c:v>1.047734770054376E-7</c:v>
                </c:pt>
                <c:pt idx="658">
                  <c:v>5.6190430086644483E-7</c:v>
                </c:pt>
                <c:pt idx="659">
                  <c:v>4.5265900894264632E-7</c:v>
                </c:pt>
                <c:pt idx="660">
                  <c:v>1.0264172942697769E-6</c:v>
                </c:pt>
                <c:pt idx="661">
                  <c:v>1.1588440429477487E-6</c:v>
                </c:pt>
                <c:pt idx="662">
                  <c:v>1.2576676908793161E-6</c:v>
                </c:pt>
                <c:pt idx="663">
                  <c:v>1.0414937605673913E-6</c:v>
                </c:pt>
                <c:pt idx="664">
                  <c:v>5.9005031971537392E-7</c:v>
                </c:pt>
                <c:pt idx="665">
                  <c:v>2.8726145728796837E-7</c:v>
                </c:pt>
                <c:pt idx="666">
                  <c:v>7.1165703730002861E-7</c:v>
                </c:pt>
                <c:pt idx="667">
                  <c:v>4.8140850594791118E-7</c:v>
                </c:pt>
                <c:pt idx="668">
                  <c:v>3.5421220445641666E-7</c:v>
                </c:pt>
                <c:pt idx="669">
                  <c:v>8.8843756884671166E-7</c:v>
                </c:pt>
                <c:pt idx="670">
                  <c:v>1.202046973958204E-6</c:v>
                </c:pt>
                <c:pt idx="671">
                  <c:v>8.6853566472200328E-7</c:v>
                </c:pt>
                <c:pt idx="672">
                  <c:v>1.1471936431917129E-6</c:v>
                </c:pt>
                <c:pt idx="673">
                  <c:v>8.8795502506400226E-7</c:v>
                </c:pt>
                <c:pt idx="674">
                  <c:v>5.1010033530474175E-7</c:v>
                </c:pt>
                <c:pt idx="675">
                  <c:v>5.49244816738792E-7</c:v>
                </c:pt>
                <c:pt idx="676">
                  <c:v>8.5191480536650488E-8</c:v>
                </c:pt>
                <c:pt idx="677">
                  <c:v>9.0938681296393042E-7</c:v>
                </c:pt>
                <c:pt idx="678">
                  <c:v>9.366412996314466E-7</c:v>
                </c:pt>
                <c:pt idx="679">
                  <c:v>8.1416601460659876E-7</c:v>
                </c:pt>
                <c:pt idx="680">
                  <c:v>1.4916107602402917E-6</c:v>
                </c:pt>
                <c:pt idx="681">
                  <c:v>8.918300977711624E-7</c:v>
                </c:pt>
                <c:pt idx="682">
                  <c:v>1.2148003634138149E-6</c:v>
                </c:pt>
                <c:pt idx="683">
                  <c:v>8.8757434468789143E-7</c:v>
                </c:pt>
                <c:pt idx="684">
                  <c:v>9.7272095445077866E-7</c:v>
                </c:pt>
                <c:pt idx="685">
                  <c:v>9.0090190951741533E-7</c:v>
                </c:pt>
                <c:pt idx="686">
                  <c:v>1.159173052656115E-6</c:v>
                </c:pt>
                <c:pt idx="687">
                  <c:v>1.5740268963782E-6</c:v>
                </c:pt>
                <c:pt idx="688">
                  <c:v>1.2899724879389396E-6</c:v>
                </c:pt>
                <c:pt idx="689">
                  <c:v>1.3487416481439141E-6</c:v>
                </c:pt>
                <c:pt idx="690">
                  <c:v>1.3494149015969015E-6</c:v>
                </c:pt>
                <c:pt idx="691">
                  <c:v>9.1051362005600822E-7</c:v>
                </c:pt>
                <c:pt idx="692">
                  <c:v>7.6380729296943173E-7</c:v>
                </c:pt>
                <c:pt idx="693">
                  <c:v>9.6972189567168243E-7</c:v>
                </c:pt>
                <c:pt idx="694">
                  <c:v>1.2841426269005751E-6</c:v>
                </c:pt>
                <c:pt idx="695">
                  <c:v>1.549292051095108E-6</c:v>
                </c:pt>
                <c:pt idx="696">
                  <c:v>1.4228716054276447E-6</c:v>
                </c:pt>
                <c:pt idx="697">
                  <c:v>1.3644372529597604E-6</c:v>
                </c:pt>
                <c:pt idx="698">
                  <c:v>1.6412035392932012E-6</c:v>
                </c:pt>
                <c:pt idx="699">
                  <c:v>1.3206069979787571E-6</c:v>
                </c:pt>
                <c:pt idx="700">
                  <c:v>1.0327934205633937E-6</c:v>
                </c:pt>
                <c:pt idx="701">
                  <c:v>1.5268695960912737E-6</c:v>
                </c:pt>
                <c:pt idx="702">
                  <c:v>1.3154266298442963E-6</c:v>
                </c:pt>
                <c:pt idx="703">
                  <c:v>1.2871356602772721E-6</c:v>
                </c:pt>
                <c:pt idx="704">
                  <c:v>1.6691849396011094E-6</c:v>
                </c:pt>
                <c:pt idx="705">
                  <c:v>1.7538676502226735E-6</c:v>
                </c:pt>
                <c:pt idx="706">
                  <c:v>2.3927518668642733E-6</c:v>
                </c:pt>
                <c:pt idx="707">
                  <c:v>1.5936107047309633E-6</c:v>
                </c:pt>
                <c:pt idx="708">
                  <c:v>1.4021900369698415E-6</c:v>
                </c:pt>
                <c:pt idx="709">
                  <c:v>1.3275978290039347E-6</c:v>
                </c:pt>
                <c:pt idx="710">
                  <c:v>1.2470436558942311E-6</c:v>
                </c:pt>
                <c:pt idx="711">
                  <c:v>1.3688227227248717E-6</c:v>
                </c:pt>
                <c:pt idx="712">
                  <c:v>1.5522680314461468E-6</c:v>
                </c:pt>
                <c:pt idx="713">
                  <c:v>1.9930566850234754E-6</c:v>
                </c:pt>
                <c:pt idx="714">
                  <c:v>1.7450976201871526E-6</c:v>
                </c:pt>
                <c:pt idx="715">
                  <c:v>1.5027015933810617E-6</c:v>
                </c:pt>
                <c:pt idx="716">
                  <c:v>1.2934622191096423E-6</c:v>
                </c:pt>
                <c:pt idx="717">
                  <c:v>1.4313928886622307E-6</c:v>
                </c:pt>
                <c:pt idx="718">
                  <c:v>1.7077776419682777E-6</c:v>
                </c:pt>
                <c:pt idx="719">
                  <c:v>1.2782725207216572E-6</c:v>
                </c:pt>
                <c:pt idx="720">
                  <c:v>1.5640032415831229E-6</c:v>
                </c:pt>
                <c:pt idx="721">
                  <c:v>2.0598686205630656E-6</c:v>
                </c:pt>
                <c:pt idx="722">
                  <c:v>2.0578711428242968E-6</c:v>
                </c:pt>
                <c:pt idx="723">
                  <c:v>2.2259011984715471E-6</c:v>
                </c:pt>
                <c:pt idx="724">
                  <c:v>1.4431485624299967E-6</c:v>
                </c:pt>
                <c:pt idx="725">
                  <c:v>1.3781319694317062E-6</c:v>
                </c:pt>
                <c:pt idx="726">
                  <c:v>2.055092863884056E-6</c:v>
                </c:pt>
                <c:pt idx="727">
                  <c:v>1.970594667000114E-6</c:v>
                </c:pt>
                <c:pt idx="728">
                  <c:v>1.9466315279714763E-6</c:v>
                </c:pt>
                <c:pt idx="729">
                  <c:v>2.1024579837103374E-6</c:v>
                </c:pt>
                <c:pt idx="730">
                  <c:v>2.4116693566611502E-6</c:v>
                </c:pt>
                <c:pt idx="731">
                  <c:v>1.8922852405012236E-6</c:v>
                </c:pt>
                <c:pt idx="732">
                  <c:v>2.4507967282261234E-6</c:v>
                </c:pt>
                <c:pt idx="733">
                  <c:v>2.4938806291174842E-6</c:v>
                </c:pt>
                <c:pt idx="734">
                  <c:v>2.1530001959035872E-6</c:v>
                </c:pt>
                <c:pt idx="735">
                  <c:v>2.1813332296005683E-6</c:v>
                </c:pt>
                <c:pt idx="736">
                  <c:v>1.1363932799213217E-6</c:v>
                </c:pt>
                <c:pt idx="737">
                  <c:v>2.1612920590996509E-6</c:v>
                </c:pt>
                <c:pt idx="738">
                  <c:v>2.7687342480930965E-6</c:v>
                </c:pt>
                <c:pt idx="739">
                  <c:v>2.8577019293152262E-6</c:v>
                </c:pt>
                <c:pt idx="740">
                  <c:v>3.0938706458982779E-6</c:v>
                </c:pt>
                <c:pt idx="741">
                  <c:v>2.5803274183999747E-6</c:v>
                </c:pt>
                <c:pt idx="742">
                  <c:v>2.7763742309616646E-6</c:v>
                </c:pt>
                <c:pt idx="743">
                  <c:v>2.5200315576512367E-6</c:v>
                </c:pt>
                <c:pt idx="744">
                  <c:v>2.4424077764706453E-6</c:v>
                </c:pt>
                <c:pt idx="745">
                  <c:v>2.7005573883798206E-6</c:v>
                </c:pt>
                <c:pt idx="746">
                  <c:v>3.0712121770193335E-6</c:v>
                </c:pt>
                <c:pt idx="747">
                  <c:v>3.1487795695284149E-6</c:v>
                </c:pt>
                <c:pt idx="748">
                  <c:v>3.0842486467008712E-6</c:v>
                </c:pt>
                <c:pt idx="749">
                  <c:v>3.270290562795708E-6</c:v>
                </c:pt>
                <c:pt idx="750">
                  <c:v>3.1855781799094984E-6</c:v>
                </c:pt>
                <c:pt idx="751">
                  <c:v>3.0143171443341998E-6</c:v>
                </c:pt>
                <c:pt idx="752">
                  <c:v>3.1481138194067171E-6</c:v>
                </c:pt>
                <c:pt idx="753">
                  <c:v>2.837285364876152E-6</c:v>
                </c:pt>
                <c:pt idx="754">
                  <c:v>3.6408678170118947E-6</c:v>
                </c:pt>
                <c:pt idx="755">
                  <c:v>4.1978732951974962E-6</c:v>
                </c:pt>
                <c:pt idx="756">
                  <c:v>3.3888106827362208E-6</c:v>
                </c:pt>
                <c:pt idx="757">
                  <c:v>3.806047743637464E-6</c:v>
                </c:pt>
                <c:pt idx="758">
                  <c:v>3.8371695154637564E-6</c:v>
                </c:pt>
                <c:pt idx="759">
                  <c:v>3.6661147078120848E-6</c:v>
                </c:pt>
                <c:pt idx="760">
                  <c:v>3.7187994621490361E-6</c:v>
                </c:pt>
                <c:pt idx="761">
                  <c:v>4.1245375541620888E-6</c:v>
                </c:pt>
                <c:pt idx="762">
                  <c:v>3.6591152365872404E-6</c:v>
                </c:pt>
                <c:pt idx="763">
                  <c:v>3.8189532460819464E-6</c:v>
                </c:pt>
                <c:pt idx="764">
                  <c:v>4.3814802666020114E-6</c:v>
                </c:pt>
                <c:pt idx="765">
                  <c:v>4.418054231791757E-6</c:v>
                </c:pt>
                <c:pt idx="766">
                  <c:v>5.6195913202827796E-6</c:v>
                </c:pt>
                <c:pt idx="767">
                  <c:v>4.6945747271820437E-6</c:v>
                </c:pt>
                <c:pt idx="768">
                  <c:v>4.1799466998782009E-6</c:v>
                </c:pt>
                <c:pt idx="769">
                  <c:v>4.3666036617651116E-6</c:v>
                </c:pt>
                <c:pt idx="770">
                  <c:v>4.0703680497244932E-6</c:v>
                </c:pt>
                <c:pt idx="771">
                  <c:v>4.7409735088876914E-6</c:v>
                </c:pt>
                <c:pt idx="772">
                  <c:v>5.0552239372336771E-6</c:v>
                </c:pt>
                <c:pt idx="773">
                  <c:v>5.3987091632734518E-6</c:v>
                </c:pt>
                <c:pt idx="774">
                  <c:v>5.394282652559923E-6</c:v>
                </c:pt>
                <c:pt idx="775">
                  <c:v>5.4862994147697464E-6</c:v>
                </c:pt>
                <c:pt idx="776">
                  <c:v>5.3959693104843609E-6</c:v>
                </c:pt>
                <c:pt idx="777">
                  <c:v>5.5347854868159629E-6</c:v>
                </c:pt>
                <c:pt idx="778">
                  <c:v>5.8590794651536271E-6</c:v>
                </c:pt>
                <c:pt idx="779">
                  <c:v>5.6471494644938502E-6</c:v>
                </c:pt>
                <c:pt idx="780">
                  <c:v>6.096258857724024E-6</c:v>
                </c:pt>
                <c:pt idx="781">
                  <c:v>6.5926237766689155E-6</c:v>
                </c:pt>
                <c:pt idx="782">
                  <c:v>6.3743282225914299E-6</c:v>
                </c:pt>
                <c:pt idx="783">
                  <c:v>7.0978157964418642E-6</c:v>
                </c:pt>
                <c:pt idx="784">
                  <c:v>6.1829755395592656E-6</c:v>
                </c:pt>
                <c:pt idx="785">
                  <c:v>6.3895158746163361E-6</c:v>
                </c:pt>
                <c:pt idx="786">
                  <c:v>7.2769116741255857E-6</c:v>
                </c:pt>
                <c:pt idx="787">
                  <c:v>7.0271539698296692E-6</c:v>
                </c:pt>
                <c:pt idx="788">
                  <c:v>7.4375789154146332E-6</c:v>
                </c:pt>
                <c:pt idx="789">
                  <c:v>7.2277816798305139E-6</c:v>
                </c:pt>
                <c:pt idx="790">
                  <c:v>8.113212970783934E-6</c:v>
                </c:pt>
                <c:pt idx="791">
                  <c:v>7.9269648267654702E-6</c:v>
                </c:pt>
                <c:pt idx="792">
                  <c:v>8.3741133494186215E-6</c:v>
                </c:pt>
                <c:pt idx="793">
                  <c:v>8.5768306234967895E-6</c:v>
                </c:pt>
                <c:pt idx="794">
                  <c:v>8.5606279753847048E-6</c:v>
                </c:pt>
                <c:pt idx="795">
                  <c:v>8.9317281890544109E-6</c:v>
                </c:pt>
                <c:pt idx="796">
                  <c:v>8.350956704816781E-6</c:v>
                </c:pt>
                <c:pt idx="797">
                  <c:v>9.1527363110799342E-6</c:v>
                </c:pt>
                <c:pt idx="798">
                  <c:v>9.8076088761445135E-6</c:v>
                </c:pt>
                <c:pt idx="799">
                  <c:v>1.0075479622173589E-5</c:v>
                </c:pt>
                <c:pt idx="800">
                  <c:v>1.0561979252088349E-5</c:v>
                </c:pt>
                <c:pt idx="801">
                  <c:v>1.0575045962468721E-5</c:v>
                </c:pt>
                <c:pt idx="802">
                  <c:v>1.0718956218624953E-5</c:v>
                </c:pt>
                <c:pt idx="803">
                  <c:v>1.1024259947589599E-5</c:v>
                </c:pt>
                <c:pt idx="804">
                  <c:v>1.1679125236696564E-5</c:v>
                </c:pt>
                <c:pt idx="805">
                  <c:v>1.1778981388488319E-5</c:v>
                </c:pt>
                <c:pt idx="806">
                  <c:v>1.2714228432741947E-5</c:v>
                </c:pt>
                <c:pt idx="807">
                  <c:v>1.2694281394942664E-5</c:v>
                </c:pt>
                <c:pt idx="808">
                  <c:v>1.2981989129912108E-5</c:v>
                </c:pt>
                <c:pt idx="809">
                  <c:v>1.3490374840330333E-5</c:v>
                </c:pt>
                <c:pt idx="810">
                  <c:v>1.3742051123699639E-5</c:v>
                </c:pt>
                <c:pt idx="811">
                  <c:v>1.3899594705435447E-5</c:v>
                </c:pt>
                <c:pt idx="812">
                  <c:v>1.5059040379128419E-5</c:v>
                </c:pt>
                <c:pt idx="813">
                  <c:v>1.4907589502399787E-5</c:v>
                </c:pt>
                <c:pt idx="814">
                  <c:v>1.6312213119817898E-5</c:v>
                </c:pt>
                <c:pt idx="815">
                  <c:v>1.6534388123545796E-5</c:v>
                </c:pt>
                <c:pt idx="816">
                  <c:v>1.6818110452732071E-5</c:v>
                </c:pt>
                <c:pt idx="817">
                  <c:v>1.7177237168652937E-5</c:v>
                </c:pt>
                <c:pt idx="818">
                  <c:v>1.7879590814118274E-5</c:v>
                </c:pt>
                <c:pt idx="819">
                  <c:v>1.8532340618548915E-5</c:v>
                </c:pt>
                <c:pt idx="820">
                  <c:v>1.8630917111295275E-5</c:v>
                </c:pt>
                <c:pt idx="821">
                  <c:v>2.0106501324335113E-5</c:v>
                </c:pt>
                <c:pt idx="822">
                  <c:v>2.0709649106720462E-5</c:v>
                </c:pt>
                <c:pt idx="823">
                  <c:v>2.1795847715111449E-5</c:v>
                </c:pt>
                <c:pt idx="824">
                  <c:v>2.2370040824171156E-5</c:v>
                </c:pt>
                <c:pt idx="825">
                  <c:v>2.3237453206093051E-5</c:v>
                </c:pt>
                <c:pt idx="826">
                  <c:v>2.4816299628582783E-5</c:v>
                </c:pt>
                <c:pt idx="827">
                  <c:v>2.4743543690419756E-5</c:v>
                </c:pt>
                <c:pt idx="828">
                  <c:v>2.5614726837375201E-5</c:v>
                </c:pt>
                <c:pt idx="829">
                  <c:v>2.6916291972156614E-5</c:v>
                </c:pt>
                <c:pt idx="830">
                  <c:v>2.7739550205296837E-5</c:v>
                </c:pt>
                <c:pt idx="831">
                  <c:v>2.8782495064660907E-5</c:v>
                </c:pt>
                <c:pt idx="832">
                  <c:v>3.0367149520316161E-5</c:v>
                </c:pt>
                <c:pt idx="833">
                  <c:v>3.1659041269449517E-5</c:v>
                </c:pt>
                <c:pt idx="834">
                  <c:v>3.2597305107628927E-5</c:v>
                </c:pt>
                <c:pt idx="835">
                  <c:v>3.4031578252324834E-5</c:v>
                </c:pt>
                <c:pt idx="836">
                  <c:v>3.5374428989598528E-5</c:v>
                </c:pt>
                <c:pt idx="837">
                  <c:v>3.6980058212066069E-5</c:v>
                </c:pt>
                <c:pt idx="838">
                  <c:v>3.8852620491525158E-5</c:v>
                </c:pt>
                <c:pt idx="839">
                  <c:v>4.0517646993976086E-5</c:v>
                </c:pt>
                <c:pt idx="840">
                  <c:v>4.2320443753851578E-5</c:v>
                </c:pt>
                <c:pt idx="841">
                  <c:v>4.4281805458012968E-5</c:v>
                </c:pt>
                <c:pt idx="842">
                  <c:v>4.5947548642288893E-5</c:v>
                </c:pt>
                <c:pt idx="843">
                  <c:v>4.8702146159484982E-5</c:v>
                </c:pt>
                <c:pt idx="844">
                  <c:v>5.0020069465972483E-5</c:v>
                </c:pt>
                <c:pt idx="845">
                  <c:v>5.3166513680480421E-5</c:v>
                </c:pt>
                <c:pt idx="846">
                  <c:v>5.5783366406103596E-5</c:v>
                </c:pt>
                <c:pt idx="847">
                  <c:v>5.8691352023743093E-5</c:v>
                </c:pt>
                <c:pt idx="848">
                  <c:v>6.1864157032687217E-5</c:v>
                </c:pt>
                <c:pt idx="849">
                  <c:v>6.4699721406213939E-5</c:v>
                </c:pt>
                <c:pt idx="850">
                  <c:v>6.8353052483871579E-5</c:v>
                </c:pt>
                <c:pt idx="851">
                  <c:v>7.1657836087979376E-5</c:v>
                </c:pt>
                <c:pt idx="852">
                  <c:v>7.513693708460778E-5</c:v>
                </c:pt>
                <c:pt idx="853">
                  <c:v>7.9364726843778044E-5</c:v>
                </c:pt>
                <c:pt idx="854">
                  <c:v>8.3793624071404338E-5</c:v>
                </c:pt>
                <c:pt idx="855">
                  <c:v>8.8531480287201703E-5</c:v>
                </c:pt>
                <c:pt idx="856">
                  <c:v>9.2930873506702483E-5</c:v>
                </c:pt>
                <c:pt idx="857">
                  <c:v>9.8936463473364711E-5</c:v>
                </c:pt>
                <c:pt idx="858">
                  <c:v>1.0457242024131119E-4</c:v>
                </c:pt>
                <c:pt idx="859">
                  <c:v>1.1058142990805209E-4</c:v>
                </c:pt>
                <c:pt idx="860">
                  <c:v>1.1718328460119665E-4</c:v>
                </c:pt>
                <c:pt idx="861">
                  <c:v>1.2420998245943338E-4</c:v>
                </c:pt>
                <c:pt idx="862">
                  <c:v>1.3152300380170345E-4</c:v>
                </c:pt>
                <c:pt idx="863">
                  <c:v>1.3988628052175045E-4</c:v>
                </c:pt>
                <c:pt idx="864">
                  <c:v>1.4865944103803486E-4</c:v>
                </c:pt>
                <c:pt idx="865">
                  <c:v>1.580079406267032E-4</c:v>
                </c:pt>
                <c:pt idx="866">
                  <c:v>1.6812396643217653E-4</c:v>
                </c:pt>
                <c:pt idx="867">
                  <c:v>1.7902413674164563E-4</c:v>
                </c:pt>
                <c:pt idx="868">
                  <c:v>1.9054203585255891E-4</c:v>
                </c:pt>
                <c:pt idx="869">
                  <c:v>2.0328945538494736E-4</c:v>
                </c:pt>
                <c:pt idx="870">
                  <c:v>2.1646081586368382E-4</c:v>
                </c:pt>
                <c:pt idx="871">
                  <c:v>2.311155985808E-4</c:v>
                </c:pt>
                <c:pt idx="872">
                  <c:v>2.4624608340673149E-4</c:v>
                </c:pt>
                <c:pt idx="873">
                  <c:v>2.6239690487273037E-4</c:v>
                </c:pt>
                <c:pt idx="874">
                  <c:v>2.8029235545545816E-4</c:v>
                </c:pt>
                <c:pt idx="875">
                  <c:v>2.9836487374268472E-4</c:v>
                </c:pt>
                <c:pt idx="876">
                  <c:v>3.1738102552480996E-4</c:v>
                </c:pt>
                <c:pt idx="877">
                  <c:v>3.3761229133233428E-4</c:v>
                </c:pt>
                <c:pt idx="878">
                  <c:v>3.579427138902247E-4</c:v>
                </c:pt>
                <c:pt idx="879">
                  <c:v>3.7886702921241522E-4</c:v>
                </c:pt>
                <c:pt idx="880">
                  <c:v>3.9948959602043033E-4</c:v>
                </c:pt>
                <c:pt idx="881">
                  <c:v>4.1930828592739999E-4</c:v>
                </c:pt>
                <c:pt idx="882">
                  <c:v>4.369090311229229E-4</c:v>
                </c:pt>
                <c:pt idx="883">
                  <c:v>4.5090922503732145E-4</c:v>
                </c:pt>
                <c:pt idx="884">
                  <c:v>4.5835500350221992E-4</c:v>
                </c:pt>
                <c:pt idx="885">
                  <c:v>4.5493798097595572E-4</c:v>
                </c:pt>
                <c:pt idx="886">
                  <c:v>4.3515846482478082E-4</c:v>
                </c:pt>
                <c:pt idx="887">
                  <c:v>3.8755557034164667E-4</c:v>
                </c:pt>
                <c:pt idx="888">
                  <c:v>2.9662338783964515E-4</c:v>
                </c:pt>
                <c:pt idx="889">
                  <c:v>1.3738147390540689E-4</c:v>
                </c:pt>
                <c:pt idx="890">
                  <c:v>-1.3017399760428816E-4</c:v>
                </c:pt>
                <c:pt idx="891">
                  <c:v>-5.6584336562082171E-4</c:v>
                </c:pt>
                <c:pt idx="892">
                  <c:v>-1.2653048615902662E-3</c:v>
                </c:pt>
                <c:pt idx="893">
                  <c:v>-2.390342066064477E-3</c:v>
                </c:pt>
                <c:pt idx="894">
                  <c:v>-4.2145424522459507E-3</c:v>
                </c:pt>
                <c:pt idx="895">
                  <c:v>-7.0381336845457554E-3</c:v>
                </c:pt>
                <c:pt idx="896">
                  <c:v>-1.0729484260082245E-2</c:v>
                </c:pt>
                <c:pt idx="897">
                  <c:v>-1.4561458490788937E-2</c:v>
                </c:pt>
                <c:pt idx="898">
                  <c:v>-1.7951022833585739E-2</c:v>
                </c:pt>
                <c:pt idx="899">
                  <c:v>-2.0694054663181305E-2</c:v>
                </c:pt>
                <c:pt idx="900">
                  <c:v>-2.2679265588521957E-2</c:v>
                </c:pt>
                <c:pt idx="901">
                  <c:v>-2.3712204769253731E-2</c:v>
                </c:pt>
                <c:pt idx="902">
                  <c:v>-2.3590581491589546E-2</c:v>
                </c:pt>
                <c:pt idx="903">
                  <c:v>-2.2344356402754784E-2</c:v>
                </c:pt>
                <c:pt idx="904">
                  <c:v>-2.0191758871078491E-2</c:v>
                </c:pt>
                <c:pt idx="905">
                  <c:v>-1.7309093847870827E-2</c:v>
                </c:pt>
                <c:pt idx="906">
                  <c:v>-1.3803861103951931E-2</c:v>
                </c:pt>
                <c:pt idx="907">
                  <c:v>-9.9385613575577736E-3</c:v>
                </c:pt>
                <c:pt idx="908">
                  <c:v>-6.3763651996850967E-3</c:v>
                </c:pt>
                <c:pt idx="909">
                  <c:v>-3.7690452300012112E-3</c:v>
                </c:pt>
                <c:pt idx="910">
                  <c:v>-2.115233801305294E-3</c:v>
                </c:pt>
                <c:pt idx="911">
                  <c:v>-1.0948630515486002E-3</c:v>
                </c:pt>
                <c:pt idx="912">
                  <c:v>-4.5946822501718998E-4</c:v>
                </c:pt>
                <c:pt idx="913">
                  <c:v>-6.4234940509777516E-5</c:v>
                </c:pt>
                <c:pt idx="914">
                  <c:v>1.7717281298246235E-4</c:v>
                </c:pt>
                <c:pt idx="915">
                  <c:v>3.199390193913132E-4</c:v>
                </c:pt>
                <c:pt idx="916">
                  <c:v>4.0006247581914067E-4</c:v>
                </c:pt>
                <c:pt idx="917">
                  <c:v>4.4074354809708893E-4</c:v>
                </c:pt>
                <c:pt idx="918">
                  <c:v>4.5671401312574744E-4</c:v>
                </c:pt>
                <c:pt idx="919">
                  <c:v>4.5723794028162956E-4</c:v>
                </c:pt>
                <c:pt idx="920">
                  <c:v>4.4826196972280741E-4</c:v>
                </c:pt>
                <c:pt idx="921">
                  <c:v>4.3351674685254693E-4</c:v>
                </c:pt>
                <c:pt idx="922">
                  <c:v>4.1535942000336945E-4</c:v>
                </c:pt>
                <c:pt idx="923">
                  <c:v>3.9539573481306434E-4</c:v>
                </c:pt>
                <c:pt idx="924">
                  <c:v>3.7463821354322135E-4</c:v>
                </c:pt>
                <c:pt idx="925">
                  <c:v>3.537539450917393E-4</c:v>
                </c:pt>
                <c:pt idx="926">
                  <c:v>3.332394699100405E-4</c:v>
                </c:pt>
                <c:pt idx="927">
                  <c:v>3.1336353276856244E-4</c:v>
                </c:pt>
                <c:pt idx="928">
                  <c:v>2.9433864983730018E-4</c:v>
                </c:pt>
                <c:pt idx="929">
                  <c:v>2.7621357003226876E-4</c:v>
                </c:pt>
                <c:pt idx="930">
                  <c:v>2.5908308452926576E-4</c:v>
                </c:pt>
                <c:pt idx="931">
                  <c:v>2.4297767959069461E-4</c:v>
                </c:pt>
                <c:pt idx="932">
                  <c:v>2.2785000328440219E-4</c:v>
                </c:pt>
                <c:pt idx="933">
                  <c:v>2.1372135961428285E-4</c:v>
                </c:pt>
                <c:pt idx="934">
                  <c:v>2.0050679449923337E-4</c:v>
                </c:pt>
                <c:pt idx="935">
                  <c:v>1.8819113029167056E-4</c:v>
                </c:pt>
                <c:pt idx="936">
                  <c:v>1.7672101967036724E-4</c:v>
                </c:pt>
                <c:pt idx="937">
                  <c:v>1.6602933465037495E-4</c:v>
                </c:pt>
                <c:pt idx="938">
                  <c:v>1.5608800458721817E-4</c:v>
                </c:pt>
                <c:pt idx="939">
                  <c:v>1.4683447079733014E-4</c:v>
                </c:pt>
                <c:pt idx="940">
                  <c:v>1.3821409083902836E-4</c:v>
                </c:pt>
                <c:pt idx="941">
                  <c:v>1.3020301412325352E-4</c:v>
                </c:pt>
                <c:pt idx="942">
                  <c:v>1.2274389155209064E-4</c:v>
                </c:pt>
                <c:pt idx="943">
                  <c:v>1.1580243153730407E-4</c:v>
                </c:pt>
                <c:pt idx="944">
                  <c:v>1.0933203157037497E-4</c:v>
                </c:pt>
                <c:pt idx="945">
                  <c:v>1.0329377255402505E-4</c:v>
                </c:pt>
                <c:pt idx="946">
                  <c:v>9.7665557404980063E-5</c:v>
                </c:pt>
                <c:pt idx="947">
                  <c:v>9.2414375103544444E-5</c:v>
                </c:pt>
                <c:pt idx="948">
                  <c:v>8.7510750745423138E-5</c:v>
                </c:pt>
                <c:pt idx="949">
                  <c:v>8.2925580500159413E-5</c:v>
                </c:pt>
                <c:pt idx="950">
                  <c:v>7.8645149187650532E-5</c:v>
                </c:pt>
                <c:pt idx="951">
                  <c:v>7.4635041528381407E-5</c:v>
                </c:pt>
                <c:pt idx="952">
                  <c:v>7.0880851126275957E-5</c:v>
                </c:pt>
                <c:pt idx="953">
                  <c:v>6.7363231210038066E-5</c:v>
                </c:pt>
                <c:pt idx="954">
                  <c:v>6.4064784965012223E-5</c:v>
                </c:pt>
                <c:pt idx="955">
                  <c:v>6.0968850448261946E-5</c:v>
                </c:pt>
                <c:pt idx="956">
                  <c:v>5.8061410527443513E-5</c:v>
                </c:pt>
                <c:pt idx="957">
                  <c:v>5.5329521273961291E-5</c:v>
                </c:pt>
                <c:pt idx="958">
                  <c:v>5.2761537517653778E-5</c:v>
                </c:pt>
                <c:pt idx="959">
                  <c:v>5.0345533963991329E-5</c:v>
                </c:pt>
                <c:pt idx="960">
                  <c:v>4.8065812734421343E-5</c:v>
                </c:pt>
                <c:pt idx="961">
                  <c:v>4.5919616241008043E-5</c:v>
                </c:pt>
                <c:pt idx="962">
                  <c:v>4.3892796384170651E-5</c:v>
                </c:pt>
                <c:pt idx="963">
                  <c:v>4.1983039409387857E-5</c:v>
                </c:pt>
                <c:pt idx="964">
                  <c:v>4.0180602809414268E-5</c:v>
                </c:pt>
                <c:pt idx="965">
                  <c:v>3.8475001929327846E-5</c:v>
                </c:pt>
                <c:pt idx="966">
                  <c:v>3.6862620618194342E-5</c:v>
                </c:pt>
                <c:pt idx="967">
                  <c:v>3.5336415749043226E-5</c:v>
                </c:pt>
                <c:pt idx="968">
                  <c:v>3.3893018553499132E-5</c:v>
                </c:pt>
                <c:pt idx="969">
                  <c:v>3.2522075343877077E-5</c:v>
                </c:pt>
                <c:pt idx="970">
                  <c:v>3.1223815312841907E-5</c:v>
                </c:pt>
                <c:pt idx="971">
                  <c:v>2.9992635973030701E-5</c:v>
                </c:pt>
                <c:pt idx="972">
                  <c:v>2.8824353648815304E-5</c:v>
                </c:pt>
                <c:pt idx="973">
                  <c:v>2.7714499083231203E-5</c:v>
                </c:pt>
                <c:pt idx="974">
                  <c:v>2.6659727154765278E-5</c:v>
                </c:pt>
                <c:pt idx="975">
                  <c:v>2.565719660196919E-5</c:v>
                </c:pt>
                <c:pt idx="976">
                  <c:v>2.470349681971129E-5</c:v>
                </c:pt>
                <c:pt idx="977">
                  <c:v>2.3794451408321038E-5</c:v>
                </c:pt>
                <c:pt idx="978">
                  <c:v>2.2929254555492662E-5</c:v>
                </c:pt>
                <c:pt idx="979">
                  <c:v>2.2103857190813869E-5</c:v>
                </c:pt>
                <c:pt idx="980">
                  <c:v>2.1318042854545638E-5</c:v>
                </c:pt>
                <c:pt idx="981">
                  <c:v>2.0568102627294138E-5</c:v>
                </c:pt>
                <c:pt idx="982">
                  <c:v>1.9852572222589515E-5</c:v>
                </c:pt>
                <c:pt idx="983">
                  <c:v>1.9170060113538057E-5</c:v>
                </c:pt>
                <c:pt idx="984">
                  <c:v>1.8517304852139205E-5</c:v>
                </c:pt>
                <c:pt idx="985">
                  <c:v>1.7892860341817141E-5</c:v>
                </c:pt>
                <c:pt idx="986">
                  <c:v>1.7295817087870091E-5</c:v>
                </c:pt>
                <c:pt idx="987">
                  <c:v>1.6725096429581754E-5</c:v>
                </c:pt>
                <c:pt idx="988">
                  <c:v>1.6178688383661211E-5</c:v>
                </c:pt>
                <c:pt idx="989">
                  <c:v>1.5656729374313727E-5</c:v>
                </c:pt>
                <c:pt idx="990">
                  <c:v>1.5154926586546935E-5</c:v>
                </c:pt>
                <c:pt idx="991">
                  <c:v>1.4674631529487669E-5</c:v>
                </c:pt>
                <c:pt idx="992">
                  <c:v>1.4215016562957317E-5</c:v>
                </c:pt>
                <c:pt idx="993">
                  <c:v>1.3772750207863282E-5</c:v>
                </c:pt>
                <c:pt idx="994">
                  <c:v>1.3348842003324535E-5</c:v>
                </c:pt>
                <c:pt idx="995">
                  <c:v>1.2943475667270832E-5</c:v>
                </c:pt>
                <c:pt idx="996">
                  <c:v>1.2552095540740993E-5</c:v>
                </c:pt>
                <c:pt idx="997">
                  <c:v>1.2177377357147634E-5</c:v>
                </c:pt>
                <c:pt idx="998">
                  <c:v>1.1816398910013959E-5</c:v>
                </c:pt>
                <c:pt idx="999">
                  <c:v>1.1470335266494658E-5</c:v>
                </c:pt>
              </c:numCache>
            </c:numRef>
          </c:yVal>
          <c:smooth val="0"/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B3 [T]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Sheet1!$D$2:$D$1001</c:f>
              <c:numCache>
                <c:formatCode>General</c:formatCode>
                <c:ptCount val="1000"/>
                <c:pt idx="0">
                  <c:v>-1.2860088549615512E-9</c:v>
                </c:pt>
                <c:pt idx="1">
                  <c:v>-1.310063724169197E-9</c:v>
                </c:pt>
                <c:pt idx="2">
                  <c:v>-1.4453740426745298E-9</c:v>
                </c:pt>
                <c:pt idx="3">
                  <c:v>-2.0999151306710928E-9</c:v>
                </c:pt>
                <c:pt idx="4">
                  <c:v>-1.9828929609388979E-9</c:v>
                </c:pt>
                <c:pt idx="5">
                  <c:v>-2.0888704099775168E-9</c:v>
                </c:pt>
                <c:pt idx="6">
                  <c:v>-1.1802790966797261E-9</c:v>
                </c:pt>
                <c:pt idx="7">
                  <c:v>-2.1237007707952671E-9</c:v>
                </c:pt>
                <c:pt idx="8">
                  <c:v>-1.6970055360943093E-9</c:v>
                </c:pt>
                <c:pt idx="9">
                  <c:v>-2.5917927803931207E-9</c:v>
                </c:pt>
                <c:pt idx="10">
                  <c:v>-3.4155178685324472E-9</c:v>
                </c:pt>
                <c:pt idx="11">
                  <c:v>-2.6240276618239022E-9</c:v>
                </c:pt>
                <c:pt idx="12">
                  <c:v>-3.3954292710802747E-9</c:v>
                </c:pt>
                <c:pt idx="13">
                  <c:v>-3.3560632051177208E-9</c:v>
                </c:pt>
                <c:pt idx="14">
                  <c:v>-3.8173362248983267E-9</c:v>
                </c:pt>
                <c:pt idx="15">
                  <c:v>-4.1861536459464332E-9</c:v>
                </c:pt>
                <c:pt idx="16">
                  <c:v>-2.7589370787950429E-9</c:v>
                </c:pt>
                <c:pt idx="17">
                  <c:v>-4.4200896276436197E-9</c:v>
                </c:pt>
                <c:pt idx="18">
                  <c:v>-4.5961985328801802E-9</c:v>
                </c:pt>
                <c:pt idx="19">
                  <c:v>-4.6821173604882915E-9</c:v>
                </c:pt>
                <c:pt idx="20">
                  <c:v>-5.4780922020825074E-9</c:v>
                </c:pt>
                <c:pt idx="21">
                  <c:v>-6.5200795873465722E-9</c:v>
                </c:pt>
                <c:pt idx="22">
                  <c:v>-7.0711783095589453E-9</c:v>
                </c:pt>
                <c:pt idx="23">
                  <c:v>-7.9238384742552626E-9</c:v>
                </c:pt>
                <c:pt idx="24">
                  <c:v>-9.2054230904636825E-9</c:v>
                </c:pt>
                <c:pt idx="25">
                  <c:v>-9.8934140879691768E-9</c:v>
                </c:pt>
                <c:pt idx="26">
                  <c:v>-1.0013165407940505E-8</c:v>
                </c:pt>
                <c:pt idx="27">
                  <c:v>-1.1492679696800678E-8</c:v>
                </c:pt>
                <c:pt idx="28">
                  <c:v>-1.2972496854501969E-8</c:v>
                </c:pt>
                <c:pt idx="29">
                  <c:v>-1.4591198471691769E-8</c:v>
                </c:pt>
                <c:pt idx="30">
                  <c:v>-1.53467283325881E-8</c:v>
                </c:pt>
                <c:pt idx="31">
                  <c:v>-1.793403470173871E-8</c:v>
                </c:pt>
                <c:pt idx="32">
                  <c:v>-1.9083334024116994E-8</c:v>
                </c:pt>
                <c:pt idx="33">
                  <c:v>-2.0223687613452057E-8</c:v>
                </c:pt>
                <c:pt idx="34">
                  <c:v>-2.1421376672492443E-8</c:v>
                </c:pt>
                <c:pt idx="35">
                  <c:v>-2.4675181009570224E-8</c:v>
                </c:pt>
                <c:pt idx="36">
                  <c:v>-2.8277847619051499E-8</c:v>
                </c:pt>
                <c:pt idx="37">
                  <c:v>-3.2991447795893691E-8</c:v>
                </c:pt>
                <c:pt idx="38">
                  <c:v>-3.4402564352831178E-8</c:v>
                </c:pt>
                <c:pt idx="39">
                  <c:v>-3.8439406324641823E-8</c:v>
                </c:pt>
                <c:pt idx="40">
                  <c:v>-4.6124096542143889E-8</c:v>
                </c:pt>
                <c:pt idx="41">
                  <c:v>-5.2246555526380689E-8</c:v>
                </c:pt>
                <c:pt idx="42">
                  <c:v>-5.4679482275332703E-8</c:v>
                </c:pt>
                <c:pt idx="43">
                  <c:v>-6.3614734813199902E-8</c:v>
                </c:pt>
                <c:pt idx="44">
                  <c:v>-7.5007612565514137E-8</c:v>
                </c:pt>
                <c:pt idx="45">
                  <c:v>-8.3962518715452461E-8</c:v>
                </c:pt>
                <c:pt idx="46">
                  <c:v>-9.2849489874424762E-8</c:v>
                </c:pt>
                <c:pt idx="47">
                  <c:v>-1.0929745997145801E-7</c:v>
                </c:pt>
                <c:pt idx="48">
                  <c:v>-1.2364937163056311E-7</c:v>
                </c:pt>
                <c:pt idx="49">
                  <c:v>-1.3900795181598369E-7</c:v>
                </c:pt>
                <c:pt idx="50">
                  <c:v>-1.609035393812519E-7</c:v>
                </c:pt>
                <c:pt idx="51">
                  <c:v>-1.8219689934539929E-7</c:v>
                </c:pt>
                <c:pt idx="52">
                  <c:v>-2.1057344667951838E-7</c:v>
                </c:pt>
                <c:pt idx="53">
                  <c:v>-2.4902789164116257E-7</c:v>
                </c:pt>
                <c:pt idx="54">
                  <c:v>-2.8353531433822354E-7</c:v>
                </c:pt>
                <c:pt idx="55">
                  <c:v>-3.32218888843272E-7</c:v>
                </c:pt>
                <c:pt idx="56">
                  <c:v>-3.8834144788779668E-7</c:v>
                </c:pt>
                <c:pt idx="57">
                  <c:v>-4.4679322286356182E-7</c:v>
                </c:pt>
                <c:pt idx="58">
                  <c:v>-5.1779687737507629E-7</c:v>
                </c:pt>
                <c:pt idx="59">
                  <c:v>-6.1775830317856162E-7</c:v>
                </c:pt>
                <c:pt idx="60">
                  <c:v>-7.2539728535048198E-7</c:v>
                </c:pt>
                <c:pt idx="61">
                  <c:v>-8.5858465581623022E-7</c:v>
                </c:pt>
                <c:pt idx="62">
                  <c:v>-1.0149667559744557E-6</c:v>
                </c:pt>
                <c:pt idx="63">
                  <c:v>-1.2132851452406612E-6</c:v>
                </c:pt>
                <c:pt idx="64">
                  <c:v>-1.4494752349492046E-6</c:v>
                </c:pt>
                <c:pt idx="65">
                  <c:v>-1.7302525066043017E-6</c:v>
                </c:pt>
                <c:pt idx="66">
                  <c:v>-2.0813934042962501E-6</c:v>
                </c:pt>
                <c:pt idx="67">
                  <c:v>-2.4915227641031379E-6</c:v>
                </c:pt>
                <c:pt idx="68">
                  <c:v>-3.0171499929565471E-6</c:v>
                </c:pt>
                <c:pt idx="69">
                  <c:v>-3.6388612443261081E-6</c:v>
                </c:pt>
                <c:pt idx="70">
                  <c:v>-4.4548478399519809E-6</c:v>
                </c:pt>
                <c:pt idx="71">
                  <c:v>-5.3910598580841906E-6</c:v>
                </c:pt>
                <c:pt idx="72">
                  <c:v>-6.5682802414812613E-6</c:v>
                </c:pt>
                <c:pt idx="73">
                  <c:v>-8.0195650298264809E-6</c:v>
                </c:pt>
                <c:pt idx="74">
                  <c:v>-9.7155552793992683E-6</c:v>
                </c:pt>
                <c:pt idx="75">
                  <c:v>-1.1798437299148645E-5</c:v>
                </c:pt>
                <c:pt idx="76">
                  <c:v>-1.4228490726964083E-5</c:v>
                </c:pt>
                <c:pt idx="77">
                  <c:v>-1.6959509594016708E-5</c:v>
                </c:pt>
                <c:pt idx="78">
                  <c:v>-1.9889370378223248E-5</c:v>
                </c:pt>
                <c:pt idx="79">
                  <c:v>-2.2687085220240988E-5</c:v>
                </c:pt>
                <c:pt idx="80">
                  <c:v>-2.4736737032071687E-5</c:v>
                </c:pt>
                <c:pt idx="81">
                  <c:v>-2.4803282940411009E-5</c:v>
                </c:pt>
                <c:pt idx="82">
                  <c:v>-2.0476494682952762E-5</c:v>
                </c:pt>
                <c:pt idx="83">
                  <c:v>-7.7321774369920604E-6</c:v>
                </c:pt>
                <c:pt idx="84">
                  <c:v>2.1020308849983849E-5</c:v>
                </c:pt>
                <c:pt idx="85">
                  <c:v>7.788951916154474E-5</c:v>
                </c:pt>
                <c:pt idx="86">
                  <c:v>1.8286329577676952E-4</c:v>
                </c:pt>
                <c:pt idx="87">
                  <c:v>3.6647196975536644E-4</c:v>
                </c:pt>
                <c:pt idx="88">
                  <c:v>6.7853019572794437E-4</c:v>
                </c:pt>
                <c:pt idx="89">
                  <c:v>1.2025847099721432E-3</c:v>
                </c:pt>
                <c:pt idx="90">
                  <c:v>2.086142310872674E-3</c:v>
                </c:pt>
                <c:pt idx="91">
                  <c:v>3.5057417117059231E-3</c:v>
                </c:pt>
                <c:pt idx="92">
                  <c:v>5.359601229429245E-3</c:v>
                </c:pt>
                <c:pt idx="93">
                  <c:v>7.0572234690189362E-3</c:v>
                </c:pt>
                <c:pt idx="94">
                  <c:v>8.1266295164823532E-3</c:v>
                </c:pt>
                <c:pt idx="95">
                  <c:v>8.5375756025314331E-3</c:v>
                </c:pt>
                <c:pt idx="96">
                  <c:v>8.503117598593235E-3</c:v>
                </c:pt>
                <c:pt idx="97">
                  <c:v>8.3318846300244331E-3</c:v>
                </c:pt>
                <c:pt idx="98">
                  <c:v>8.308793418109417E-3</c:v>
                </c:pt>
                <c:pt idx="99">
                  <c:v>8.4683168679475784E-3</c:v>
                </c:pt>
                <c:pt idx="100">
                  <c:v>8.5576092824339867E-3</c:v>
                </c:pt>
                <c:pt idx="101">
                  <c:v>8.2588605582714081E-3</c:v>
                </c:pt>
                <c:pt idx="102">
                  <c:v>7.3339198715984821E-3</c:v>
                </c:pt>
                <c:pt idx="103">
                  <c:v>5.740839522331953E-3</c:v>
                </c:pt>
                <c:pt idx="104">
                  <c:v>3.8625800516456366E-3</c:v>
                </c:pt>
                <c:pt idx="105">
                  <c:v>2.3277637083083391E-3</c:v>
                </c:pt>
                <c:pt idx="106">
                  <c:v>1.3468826655298471E-3</c:v>
                </c:pt>
                <c:pt idx="107">
                  <c:v>7.636396330781281E-4</c:v>
                </c:pt>
                <c:pt idx="108">
                  <c:v>4.1759296436794102E-4</c:v>
                </c:pt>
                <c:pt idx="109">
                  <c:v>2.1257076878100634E-4</c:v>
                </c:pt>
                <c:pt idx="110">
                  <c:v>9.4859409728087485E-5</c:v>
                </c:pt>
                <c:pt idx="111">
                  <c:v>3.005875441886019E-5</c:v>
                </c:pt>
                <c:pt idx="112">
                  <c:v>-3.1551960546494229E-6</c:v>
                </c:pt>
                <c:pt idx="113">
                  <c:v>-1.8526199710322544E-5</c:v>
                </c:pt>
                <c:pt idx="114">
                  <c:v>-2.4988441509776749E-5</c:v>
                </c:pt>
                <c:pt idx="115">
                  <c:v>-2.5185967388097197E-5</c:v>
                </c:pt>
                <c:pt idx="116">
                  <c:v>-2.3506734578404576E-5</c:v>
                </c:pt>
                <c:pt idx="117">
                  <c:v>-2.0857592971879058E-5</c:v>
                </c:pt>
                <c:pt idx="118">
                  <c:v>-1.8028144040727057E-5</c:v>
                </c:pt>
                <c:pt idx="119">
                  <c:v>-1.4633776117989328E-5</c:v>
                </c:pt>
                <c:pt idx="120">
                  <c:v>-1.1680653187795542E-5</c:v>
                </c:pt>
                <c:pt idx="121">
                  <c:v>-9.9239487099112011E-6</c:v>
                </c:pt>
                <c:pt idx="122">
                  <c:v>-8.8934184532263316E-6</c:v>
                </c:pt>
                <c:pt idx="123">
                  <c:v>-7.5197385740466416E-6</c:v>
                </c:pt>
                <c:pt idx="124">
                  <c:v>-5.9023418543802109E-6</c:v>
                </c:pt>
                <c:pt idx="125">
                  <c:v>-4.6476106945192441E-6</c:v>
                </c:pt>
                <c:pt idx="126">
                  <c:v>-3.615402647483279E-6</c:v>
                </c:pt>
                <c:pt idx="127">
                  <c:v>-3.259399818489328E-6</c:v>
                </c:pt>
                <c:pt idx="128">
                  <c:v>-2.536361762395245E-6</c:v>
                </c:pt>
                <c:pt idx="129">
                  <c:v>-2.3367692847386934E-6</c:v>
                </c:pt>
                <c:pt idx="130">
                  <c:v>-1.8271397266289569E-6</c:v>
                </c:pt>
                <c:pt idx="131">
                  <c:v>-1.7719595462040161E-6</c:v>
                </c:pt>
                <c:pt idx="132">
                  <c:v>-2.0802758626814466E-6</c:v>
                </c:pt>
                <c:pt idx="133">
                  <c:v>-1.2925833061672165E-6</c:v>
                </c:pt>
                <c:pt idx="134">
                  <c:v>-9.7675524557416793E-7</c:v>
                </c:pt>
                <c:pt idx="135">
                  <c:v>-4.4933563003723975E-7</c:v>
                </c:pt>
                <c:pt idx="136">
                  <c:v>-5.4489316880790284E-7</c:v>
                </c:pt>
                <c:pt idx="137">
                  <c:v>4.2783617004715779E-7</c:v>
                </c:pt>
                <c:pt idx="138">
                  <c:v>-3.1622374763173866E-7</c:v>
                </c:pt>
                <c:pt idx="139">
                  <c:v>-9.6855515607785492E-8</c:v>
                </c:pt>
                <c:pt idx="140">
                  <c:v>-7.3368403263884829E-7</c:v>
                </c:pt>
                <c:pt idx="141">
                  <c:v>-7.266257284754829E-7</c:v>
                </c:pt>
                <c:pt idx="142">
                  <c:v>-2.8325592893452267E-7</c:v>
                </c:pt>
                <c:pt idx="143">
                  <c:v>-5.3018789003544953E-7</c:v>
                </c:pt>
                <c:pt idx="144">
                  <c:v>5.8580820905262954E-7</c:v>
                </c:pt>
                <c:pt idx="145">
                  <c:v>4.004407472280036E-8</c:v>
                </c:pt>
                <c:pt idx="146">
                  <c:v>-1.6897308796615107E-7</c:v>
                </c:pt>
                <c:pt idx="147">
                  <c:v>2.1827555940490129E-7</c:v>
                </c:pt>
                <c:pt idx="148">
                  <c:v>-2.983999252137437E-7</c:v>
                </c:pt>
                <c:pt idx="149">
                  <c:v>-6.8247265971876914E-7</c:v>
                </c:pt>
                <c:pt idx="150">
                  <c:v>-7.3642928555273102E-7</c:v>
                </c:pt>
                <c:pt idx="151">
                  <c:v>-5.8103063338421634E-7</c:v>
                </c:pt>
                <c:pt idx="152">
                  <c:v>1.7777036021016102E-7</c:v>
                </c:pt>
                <c:pt idx="153">
                  <c:v>3.9705881249574304E-7</c:v>
                </c:pt>
                <c:pt idx="154">
                  <c:v>4.3877324173990928E-7</c:v>
                </c:pt>
                <c:pt idx="155">
                  <c:v>2.1565183772054297E-7</c:v>
                </c:pt>
                <c:pt idx="156">
                  <c:v>2.9554911407103646E-8</c:v>
                </c:pt>
                <c:pt idx="157">
                  <c:v>-5.1474948747909366E-8</c:v>
                </c:pt>
                <c:pt idx="158">
                  <c:v>-1.5984065271368308E-7</c:v>
                </c:pt>
                <c:pt idx="159">
                  <c:v>2.2282016232111346E-7</c:v>
                </c:pt>
                <c:pt idx="160">
                  <c:v>-3.4686112826420867E-7</c:v>
                </c:pt>
                <c:pt idx="161">
                  <c:v>4.0472176010553085E-7</c:v>
                </c:pt>
                <c:pt idx="162">
                  <c:v>5.0845636678786832E-7</c:v>
                </c:pt>
                <c:pt idx="163">
                  <c:v>2.2313115266570094E-7</c:v>
                </c:pt>
                <c:pt idx="164">
                  <c:v>5.014015869164723E-7</c:v>
                </c:pt>
                <c:pt idx="165">
                  <c:v>-8.1607629454083508E-7</c:v>
                </c:pt>
                <c:pt idx="166">
                  <c:v>-4.5650182300960296E-7</c:v>
                </c:pt>
                <c:pt idx="167">
                  <c:v>-1.2553742863019579E-6</c:v>
                </c:pt>
                <c:pt idx="168">
                  <c:v>-6.0833052373254759E-8</c:v>
                </c:pt>
                <c:pt idx="169">
                  <c:v>1.7150231457208065E-8</c:v>
                </c:pt>
                <c:pt idx="170">
                  <c:v>5.9540411712077912E-7</c:v>
                </c:pt>
                <c:pt idx="171">
                  <c:v>7.5325345960663981E-7</c:v>
                </c:pt>
                <c:pt idx="172">
                  <c:v>1.6986308537525474E-7</c:v>
                </c:pt>
                <c:pt idx="173">
                  <c:v>3.9914372251814711E-8</c:v>
                </c:pt>
                <c:pt idx="174">
                  <c:v>-7.1736161544322385E-7</c:v>
                </c:pt>
                <c:pt idx="175">
                  <c:v>-2.0103934161852521E-7</c:v>
                </c:pt>
                <c:pt idx="176">
                  <c:v>-1.6692422377673211E-7</c:v>
                </c:pt>
                <c:pt idx="177">
                  <c:v>-3.6175649142933253E-7</c:v>
                </c:pt>
                <c:pt idx="178">
                  <c:v>7.4996989951614523E-8</c:v>
                </c:pt>
                <c:pt idx="179">
                  <c:v>5.4312369002218475E-7</c:v>
                </c:pt>
                <c:pt idx="180">
                  <c:v>7.2292755248781759E-7</c:v>
                </c:pt>
                <c:pt idx="181">
                  <c:v>5.3662915888708085E-7</c:v>
                </c:pt>
                <c:pt idx="182">
                  <c:v>-5.4862778142705793E-7</c:v>
                </c:pt>
                <c:pt idx="183">
                  <c:v>-6.5903137169698311E-8</c:v>
                </c:pt>
                <c:pt idx="184">
                  <c:v>-8.9318149321115925E-7</c:v>
                </c:pt>
                <c:pt idx="185">
                  <c:v>-8.2340330109786919E-9</c:v>
                </c:pt>
                <c:pt idx="186">
                  <c:v>2.9722619387939631E-7</c:v>
                </c:pt>
                <c:pt idx="187">
                  <c:v>2.7951159609074239E-7</c:v>
                </c:pt>
                <c:pt idx="188">
                  <c:v>6.0598551954171853E-7</c:v>
                </c:pt>
                <c:pt idx="189">
                  <c:v>-1.824434150421439E-7</c:v>
                </c:pt>
                <c:pt idx="190">
                  <c:v>2.2790399611949397E-7</c:v>
                </c:pt>
                <c:pt idx="191">
                  <c:v>-3.2705924013498588E-7</c:v>
                </c:pt>
                <c:pt idx="192">
                  <c:v>-2.6662425511858601E-7</c:v>
                </c:pt>
                <c:pt idx="193">
                  <c:v>-3.1292381663661217E-7</c:v>
                </c:pt>
                <c:pt idx="194">
                  <c:v>-4.4824582801084034E-7</c:v>
                </c:pt>
                <c:pt idx="195">
                  <c:v>7.3072624218184501E-7</c:v>
                </c:pt>
                <c:pt idx="196">
                  <c:v>1.4940344783553883E-7</c:v>
                </c:pt>
                <c:pt idx="197">
                  <c:v>1.3387415265242453E-6</c:v>
                </c:pt>
                <c:pt idx="198">
                  <c:v>4.3682533146238711E-7</c:v>
                </c:pt>
                <c:pt idx="199">
                  <c:v>-1.2810900784643309E-7</c:v>
                </c:pt>
                <c:pt idx="200">
                  <c:v>-1.2085061484867765E-7</c:v>
                </c:pt>
                <c:pt idx="201">
                  <c:v>-8.0745775221657823E-7</c:v>
                </c:pt>
                <c:pt idx="202">
                  <c:v>2.9591072348011949E-7</c:v>
                </c:pt>
                <c:pt idx="203">
                  <c:v>5.0103022175562728E-8</c:v>
                </c:pt>
                <c:pt idx="204">
                  <c:v>5.4589207820754382E-7</c:v>
                </c:pt>
                <c:pt idx="205">
                  <c:v>2.2313678016416816E-7</c:v>
                </c:pt>
                <c:pt idx="206">
                  <c:v>1.6654267653848365E-7</c:v>
                </c:pt>
                <c:pt idx="207">
                  <c:v>9.6977160524147621E-8</c:v>
                </c:pt>
                <c:pt idx="208">
                  <c:v>-2.1365856639476988E-7</c:v>
                </c:pt>
                <c:pt idx="209">
                  <c:v>-3.1649679499423655E-7</c:v>
                </c:pt>
                <c:pt idx="210">
                  <c:v>-7.1297029080596985E-7</c:v>
                </c:pt>
                <c:pt idx="211">
                  <c:v>-2.3091833156740904E-7</c:v>
                </c:pt>
                <c:pt idx="212">
                  <c:v>5.9684168718376895E-7</c:v>
                </c:pt>
                <c:pt idx="213">
                  <c:v>6.3042755016340379E-8</c:v>
                </c:pt>
                <c:pt idx="214">
                  <c:v>1.0369191159043112E-6</c:v>
                </c:pt>
                <c:pt idx="215">
                  <c:v>1.3966113954211323E-7</c:v>
                </c:pt>
                <c:pt idx="216">
                  <c:v>-1.9659381678138743E-7</c:v>
                </c:pt>
                <c:pt idx="217">
                  <c:v>-3.9548433505842695E-7</c:v>
                </c:pt>
                <c:pt idx="218">
                  <c:v>-8.4194221017241944E-7</c:v>
                </c:pt>
                <c:pt idx="219">
                  <c:v>3.0958216257204185E-7</c:v>
                </c:pt>
                <c:pt idx="220">
                  <c:v>-3.9531707329842902E-7</c:v>
                </c:pt>
                <c:pt idx="221">
                  <c:v>5.336681283552025E-7</c:v>
                </c:pt>
                <c:pt idx="222">
                  <c:v>2.8343339408820611E-7</c:v>
                </c:pt>
                <c:pt idx="223">
                  <c:v>2.4579674118285766E-7</c:v>
                </c:pt>
                <c:pt idx="224">
                  <c:v>2.2621134121436626E-7</c:v>
                </c:pt>
                <c:pt idx="225">
                  <c:v>-8.6229300677587162E-7</c:v>
                </c:pt>
                <c:pt idx="226">
                  <c:v>-1.2155069839536736E-7</c:v>
                </c:pt>
                <c:pt idx="227">
                  <c:v>-1.2045381936331978E-6</c:v>
                </c:pt>
                <c:pt idx="228">
                  <c:v>-4.010113912045199E-7</c:v>
                </c:pt>
                <c:pt idx="229">
                  <c:v>2.009899731092446E-7</c:v>
                </c:pt>
                <c:pt idx="230">
                  <c:v>2.9997437422935036E-7</c:v>
                </c:pt>
                <c:pt idx="231">
                  <c:v>6.6809087684305268E-7</c:v>
                </c:pt>
                <c:pt idx="232">
                  <c:v>1.7497356452622626E-7</c:v>
                </c:pt>
                <c:pt idx="233">
                  <c:v>4.5833889572577391E-8</c:v>
                </c:pt>
                <c:pt idx="234">
                  <c:v>-4.5050208541397296E-7</c:v>
                </c:pt>
                <c:pt idx="235">
                  <c:v>1.6477949316140439E-7</c:v>
                </c:pt>
                <c:pt idx="236">
                  <c:v>-9.1836447779769514E-8</c:v>
                </c:pt>
                <c:pt idx="237">
                  <c:v>-1.4342035115078033E-7</c:v>
                </c:pt>
                <c:pt idx="238">
                  <c:v>2.5955748128581035E-7</c:v>
                </c:pt>
                <c:pt idx="239">
                  <c:v>2.2356854856298014E-7</c:v>
                </c:pt>
                <c:pt idx="240">
                  <c:v>6.9269901814550394E-7</c:v>
                </c:pt>
                <c:pt idx="241">
                  <c:v>1.6446264794467425E-7</c:v>
                </c:pt>
                <c:pt idx="242">
                  <c:v>-3.9204687141136674E-7</c:v>
                </c:pt>
                <c:pt idx="243">
                  <c:v>1.7564740062425699E-7</c:v>
                </c:pt>
                <c:pt idx="244">
                  <c:v>-7.6022638495487627E-7</c:v>
                </c:pt>
                <c:pt idx="245">
                  <c:v>-3.9529922446490673E-7</c:v>
                </c:pt>
                <c:pt idx="246">
                  <c:v>2.2545000888385403E-7</c:v>
                </c:pt>
                <c:pt idx="247">
                  <c:v>5.6230994971429027E-8</c:v>
                </c:pt>
                <c:pt idx="248">
                  <c:v>6.4565483626211062E-7</c:v>
                </c:pt>
                <c:pt idx="249">
                  <c:v>-1.3991558489578892E-7</c:v>
                </c:pt>
                <c:pt idx="250">
                  <c:v>5.1615728580145515E-7</c:v>
                </c:pt>
                <c:pt idx="251">
                  <c:v>-5.1641961817949777E-7</c:v>
                </c:pt>
                <c:pt idx="252">
                  <c:v>-3.5928189845435554E-7</c:v>
                </c:pt>
                <c:pt idx="253">
                  <c:v>-2.4478316618115059E-7</c:v>
                </c:pt>
                <c:pt idx="254">
                  <c:v>-6.5465650322948932E-7</c:v>
                </c:pt>
                <c:pt idx="255">
                  <c:v>5.5144215593827539E-7</c:v>
                </c:pt>
                <c:pt idx="256">
                  <c:v>2.5687651117323185E-8</c:v>
                </c:pt>
                <c:pt idx="257">
                  <c:v>1.4079331549510243E-6</c:v>
                </c:pt>
                <c:pt idx="258">
                  <c:v>5.3714364867119002E-7</c:v>
                </c:pt>
                <c:pt idx="259">
                  <c:v>-4.3551105477490637E-7</c:v>
                </c:pt>
                <c:pt idx="260">
                  <c:v>-3.2433970886813768E-7</c:v>
                </c:pt>
                <c:pt idx="261">
                  <c:v>-4.8012520892370958E-7</c:v>
                </c:pt>
                <c:pt idx="262">
                  <c:v>-2.2991990533682838E-7</c:v>
                </c:pt>
                <c:pt idx="263">
                  <c:v>-3.4414313176966971E-7</c:v>
                </c:pt>
                <c:pt idx="264">
                  <c:v>2.0556649360514712E-7</c:v>
                </c:pt>
                <c:pt idx="265">
                  <c:v>-6.9705492933280766E-8</c:v>
                </c:pt>
                <c:pt idx="266">
                  <c:v>3.471267291388358E-7</c:v>
                </c:pt>
                <c:pt idx="267">
                  <c:v>3.8409820035667508E-7</c:v>
                </c:pt>
                <c:pt idx="268">
                  <c:v>-2.7234702315581671E-7</c:v>
                </c:pt>
                <c:pt idx="269">
                  <c:v>-2.5637581302362378E-7</c:v>
                </c:pt>
                <c:pt idx="270">
                  <c:v>-5.459808676278044E-7</c:v>
                </c:pt>
                <c:pt idx="271">
                  <c:v>-3.3242031349800527E-7</c:v>
                </c:pt>
                <c:pt idx="272">
                  <c:v>2.5015296500896511E-7</c:v>
                </c:pt>
                <c:pt idx="273">
                  <c:v>-6.4731487725566694E-8</c:v>
                </c:pt>
                <c:pt idx="274">
                  <c:v>6.3278736206484609E-7</c:v>
                </c:pt>
                <c:pt idx="275">
                  <c:v>4.4294014855950081E-7</c:v>
                </c:pt>
                <c:pt idx="276">
                  <c:v>-1.8948800573070912E-7</c:v>
                </c:pt>
                <c:pt idx="277">
                  <c:v>-2.8525539619295159E-7</c:v>
                </c:pt>
                <c:pt idx="278">
                  <c:v>-7.9801213814789662E-7</c:v>
                </c:pt>
                <c:pt idx="279">
                  <c:v>3.9406791074725334E-7</c:v>
                </c:pt>
                <c:pt idx="280">
                  <c:v>-3.1021826885080372E-7</c:v>
                </c:pt>
                <c:pt idx="281">
                  <c:v>2.6142561182496138E-7</c:v>
                </c:pt>
                <c:pt idx="282">
                  <c:v>1.0683572781999828E-7</c:v>
                </c:pt>
                <c:pt idx="283">
                  <c:v>3.0684256557833578E-7</c:v>
                </c:pt>
                <c:pt idx="284">
                  <c:v>4.9036611926567275E-7</c:v>
                </c:pt>
                <c:pt idx="285">
                  <c:v>-3.6965138860978186E-7</c:v>
                </c:pt>
                <c:pt idx="286">
                  <c:v>2.8172808086424084E-8</c:v>
                </c:pt>
                <c:pt idx="287">
                  <c:v>-9.8394502856535837E-7</c:v>
                </c:pt>
                <c:pt idx="288">
                  <c:v>-4.4087539663451025E-7</c:v>
                </c:pt>
                <c:pt idx="289">
                  <c:v>2.0105613884879858E-7</c:v>
                </c:pt>
                <c:pt idx="290">
                  <c:v>3.0624556757175014E-7</c:v>
                </c:pt>
                <c:pt idx="291">
                  <c:v>5.5993780279095517E-7</c:v>
                </c:pt>
                <c:pt idx="292">
                  <c:v>-2.1762265589586605E-7</c:v>
                </c:pt>
                <c:pt idx="293">
                  <c:v>9.2917851191032241E-8</c:v>
                </c:pt>
                <c:pt idx="294">
                  <c:v>1.4806678905188164E-7</c:v>
                </c:pt>
                <c:pt idx="295">
                  <c:v>-8.0627749809991656E-8</c:v>
                </c:pt>
                <c:pt idx="296">
                  <c:v>-2.2052251580362281E-8</c:v>
                </c:pt>
                <c:pt idx="297">
                  <c:v>-2.438018213979376E-7</c:v>
                </c:pt>
                <c:pt idx="298">
                  <c:v>2.0224658214829105E-7</c:v>
                </c:pt>
                <c:pt idx="299">
                  <c:v>2.3168938412254647E-7</c:v>
                </c:pt>
                <c:pt idx="300">
                  <c:v>5.7934772712542326E-7</c:v>
                </c:pt>
                <c:pt idx="301">
                  <c:v>2.4288846134368214E-7</c:v>
                </c:pt>
                <c:pt idx="302">
                  <c:v>-4.6515228291355015E-7</c:v>
                </c:pt>
                <c:pt idx="303">
                  <c:v>-8.3507075032684952E-8</c:v>
                </c:pt>
                <c:pt idx="304">
                  <c:v>-7.0824484055265202E-7</c:v>
                </c:pt>
                <c:pt idx="305">
                  <c:v>-5.0300542397963E-7</c:v>
                </c:pt>
                <c:pt idx="306">
                  <c:v>2.5784174795262516E-10</c:v>
                </c:pt>
                <c:pt idx="307">
                  <c:v>7.0769580418073019E-8</c:v>
                </c:pt>
                <c:pt idx="308">
                  <c:v>9.9243311524332967E-7</c:v>
                </c:pt>
                <c:pt idx="309">
                  <c:v>-4.8571763500149245E-7</c:v>
                </c:pt>
                <c:pt idx="310">
                  <c:v>7.4292572094236675E-8</c:v>
                </c:pt>
                <c:pt idx="311">
                  <c:v>-2.210303335914432E-7</c:v>
                </c:pt>
                <c:pt idx="312">
                  <c:v>-1.8438778681684198E-7</c:v>
                </c:pt>
                <c:pt idx="313">
                  <c:v>-1.6232887389833195E-7</c:v>
                </c:pt>
                <c:pt idx="314">
                  <c:v>-5.6076441978802904E-7</c:v>
                </c:pt>
                <c:pt idx="315">
                  <c:v>2.7717180728359381E-7</c:v>
                </c:pt>
                <c:pt idx="316">
                  <c:v>-4.3261518811732458E-8</c:v>
                </c:pt>
                <c:pt idx="317">
                  <c:v>1.0372082215326373E-6</c:v>
                </c:pt>
                <c:pt idx="318">
                  <c:v>3.5309690815665817E-7</c:v>
                </c:pt>
                <c:pt idx="319">
                  <c:v>-2.838982595676498E-7</c:v>
                </c:pt>
                <c:pt idx="320">
                  <c:v>-1.9175928400727571E-7</c:v>
                </c:pt>
                <c:pt idx="321">
                  <c:v>-6.0322037143123453E-7</c:v>
                </c:pt>
                <c:pt idx="322">
                  <c:v>1.8727551776009932E-7</c:v>
                </c:pt>
                <c:pt idx="323">
                  <c:v>-2.7016687909053871E-7</c:v>
                </c:pt>
                <c:pt idx="324">
                  <c:v>-8.9022947236117034E-8</c:v>
                </c:pt>
                <c:pt idx="325">
                  <c:v>2.5418657401132805E-8</c:v>
                </c:pt>
                <c:pt idx="326">
                  <c:v>1.5747929182907683E-7</c:v>
                </c:pt>
                <c:pt idx="327">
                  <c:v>2.0669402545081539E-7</c:v>
                </c:pt>
                <c:pt idx="328">
                  <c:v>1.009392036621648E-7</c:v>
                </c:pt>
                <c:pt idx="329">
                  <c:v>-6.0788373446030164E-8</c:v>
                </c:pt>
                <c:pt idx="330">
                  <c:v>-6.1460605138563551E-7</c:v>
                </c:pt>
                <c:pt idx="331">
                  <c:v>-3.4238215107507131E-7</c:v>
                </c:pt>
                <c:pt idx="332">
                  <c:v>3.5769323858403368E-7</c:v>
                </c:pt>
                <c:pt idx="333">
                  <c:v>-7.2320432309425087E-8</c:v>
                </c:pt>
                <c:pt idx="334">
                  <c:v>6.2134830614013481E-7</c:v>
                </c:pt>
                <c:pt idx="335">
                  <c:v>6.7056049601887935E-7</c:v>
                </c:pt>
                <c:pt idx="336">
                  <c:v>-1.4638507650488464E-7</c:v>
                </c:pt>
                <c:pt idx="337">
                  <c:v>2.892413988320186E-7</c:v>
                </c:pt>
                <c:pt idx="338">
                  <c:v>-5.2181536602802225E-7</c:v>
                </c:pt>
                <c:pt idx="339">
                  <c:v>1.178693409542575E-7</c:v>
                </c:pt>
                <c:pt idx="340">
                  <c:v>-5.3783524300854424E-9</c:v>
                </c:pt>
                <c:pt idx="341">
                  <c:v>3.3693845580273774E-7</c:v>
                </c:pt>
                <c:pt idx="342">
                  <c:v>-6.535994145906443E-8</c:v>
                </c:pt>
                <c:pt idx="343">
                  <c:v>2.228314173180479E-7</c:v>
                </c:pt>
                <c:pt idx="344">
                  <c:v>5.6606774023748585E-7</c:v>
                </c:pt>
                <c:pt idx="345">
                  <c:v>-2.4828469236126693E-7</c:v>
                </c:pt>
                <c:pt idx="346">
                  <c:v>5.5514131958034341E-8</c:v>
                </c:pt>
                <c:pt idx="347">
                  <c:v>-9.0966540255976724E-7</c:v>
                </c:pt>
                <c:pt idx="348">
                  <c:v>-4.6890889393580437E-7</c:v>
                </c:pt>
                <c:pt idx="349">
                  <c:v>1.4851227092549379E-7</c:v>
                </c:pt>
                <c:pt idx="350">
                  <c:v>8.7398603909605299E-8</c:v>
                </c:pt>
                <c:pt idx="351">
                  <c:v>5.9382330164226005E-7</c:v>
                </c:pt>
                <c:pt idx="352">
                  <c:v>-1.3361586503890521E-8</c:v>
                </c:pt>
                <c:pt idx="353">
                  <c:v>6.1746385426886263E-7</c:v>
                </c:pt>
                <c:pt idx="354">
                  <c:v>-1.2743520017011178E-7</c:v>
                </c:pt>
                <c:pt idx="355">
                  <c:v>4.5341354848460469E-7</c:v>
                </c:pt>
                <c:pt idx="356">
                  <c:v>-6.7926080760116747E-8</c:v>
                </c:pt>
                <c:pt idx="357">
                  <c:v>-5.0865466505456425E-8</c:v>
                </c:pt>
                <c:pt idx="358">
                  <c:v>1.767231765370525E-7</c:v>
                </c:pt>
                <c:pt idx="359">
                  <c:v>4.382420115689456E-7</c:v>
                </c:pt>
                <c:pt idx="360">
                  <c:v>7.8531718372687465E-7</c:v>
                </c:pt>
                <c:pt idx="361">
                  <c:v>4.5234531853566295E-7</c:v>
                </c:pt>
                <c:pt idx="362">
                  <c:v>-2.5129301661763748E-7</c:v>
                </c:pt>
                <c:pt idx="363">
                  <c:v>2.1414820139398216E-7</c:v>
                </c:pt>
                <c:pt idx="364">
                  <c:v>-6.1186284483483178E-7</c:v>
                </c:pt>
                <c:pt idx="365">
                  <c:v>-7.171286142693134E-7</c:v>
                </c:pt>
                <c:pt idx="366">
                  <c:v>9.5294502955312055E-8</c:v>
                </c:pt>
                <c:pt idx="367">
                  <c:v>-1.7075072378247569E-7</c:v>
                </c:pt>
                <c:pt idx="368">
                  <c:v>3.5196970316064835E-7</c:v>
                </c:pt>
                <c:pt idx="369">
                  <c:v>-2.1747739253896725E-7</c:v>
                </c:pt>
                <c:pt idx="370">
                  <c:v>2.4332916837010998E-7</c:v>
                </c:pt>
                <c:pt idx="371">
                  <c:v>-1.1410465106109768E-7</c:v>
                </c:pt>
                <c:pt idx="372">
                  <c:v>-1.0062724697945669E-7</c:v>
                </c:pt>
                <c:pt idx="373">
                  <c:v>-2.4598145387244585E-7</c:v>
                </c:pt>
                <c:pt idx="374">
                  <c:v>-6.7838101358574932E-7</c:v>
                </c:pt>
                <c:pt idx="375">
                  <c:v>1.6190116980396851E-7</c:v>
                </c:pt>
                <c:pt idx="376">
                  <c:v>-1.5594797275753081E-7</c:v>
                </c:pt>
                <c:pt idx="377">
                  <c:v>7.0421583586721681E-7</c:v>
                </c:pt>
                <c:pt idx="378">
                  <c:v>3.3210619676538045E-7</c:v>
                </c:pt>
                <c:pt idx="379">
                  <c:v>-3.5718633739634242E-7</c:v>
                </c:pt>
                <c:pt idx="380">
                  <c:v>4.1182318000210216E-8</c:v>
                </c:pt>
                <c:pt idx="381">
                  <c:v>-5.058647047917475E-7</c:v>
                </c:pt>
                <c:pt idx="382">
                  <c:v>-1.9008128404607305E-8</c:v>
                </c:pt>
                <c:pt idx="383">
                  <c:v>-5.2964009000788792E-7</c:v>
                </c:pt>
                <c:pt idx="384">
                  <c:v>-5.6438858031526706E-9</c:v>
                </c:pt>
                <c:pt idx="385">
                  <c:v>-2.7372627187105536E-7</c:v>
                </c:pt>
                <c:pt idx="386">
                  <c:v>1.711769073153846E-7</c:v>
                </c:pt>
                <c:pt idx="387">
                  <c:v>2.1408574468750885E-8</c:v>
                </c:pt>
                <c:pt idx="388">
                  <c:v>-9.7845678226349264E-8</c:v>
                </c:pt>
                <c:pt idx="389">
                  <c:v>-2.8139922392256267E-7</c:v>
                </c:pt>
                <c:pt idx="390">
                  <c:v>-8.2492272213130491E-7</c:v>
                </c:pt>
                <c:pt idx="391">
                  <c:v>-4.6504126771651499E-7</c:v>
                </c:pt>
                <c:pt idx="392">
                  <c:v>3.1947053003023029E-7</c:v>
                </c:pt>
                <c:pt idx="393">
                  <c:v>-4.3486238610057626E-7</c:v>
                </c:pt>
                <c:pt idx="394">
                  <c:v>3.9919390815157385E-7</c:v>
                </c:pt>
                <c:pt idx="395">
                  <c:v>5.1203284101575264E-7</c:v>
                </c:pt>
                <c:pt idx="396">
                  <c:v>1.0811483974748626E-7</c:v>
                </c:pt>
                <c:pt idx="397">
                  <c:v>2.861822565591865E-7</c:v>
                </c:pt>
                <c:pt idx="398">
                  <c:v>-3.4290249573132314E-7</c:v>
                </c:pt>
                <c:pt idx="399">
                  <c:v>1.5847018630665843E-7</c:v>
                </c:pt>
                <c:pt idx="400">
                  <c:v>-1.5278911291716213E-7</c:v>
                </c:pt>
                <c:pt idx="401">
                  <c:v>2.4663300735028315E-8</c:v>
                </c:pt>
                <c:pt idx="402">
                  <c:v>-5.9936809293503757E-7</c:v>
                </c:pt>
                <c:pt idx="403">
                  <c:v>1.8566259996077861E-7</c:v>
                </c:pt>
                <c:pt idx="404">
                  <c:v>4.742052226447413E-7</c:v>
                </c:pt>
                <c:pt idx="405">
                  <c:v>6.9982135642021603E-8</c:v>
                </c:pt>
                <c:pt idx="406">
                  <c:v>2.0648630538744328E-7</c:v>
                </c:pt>
                <c:pt idx="407">
                  <c:v>-5.2024108754267218E-7</c:v>
                </c:pt>
                <c:pt idx="408">
                  <c:v>-5.1882113893952919E-7</c:v>
                </c:pt>
                <c:pt idx="409">
                  <c:v>2.9408315072032565E-7</c:v>
                </c:pt>
                <c:pt idx="410">
                  <c:v>1.3431355228021857E-7</c:v>
                </c:pt>
                <c:pt idx="411">
                  <c:v>3.7285468579284498E-7</c:v>
                </c:pt>
                <c:pt idx="412">
                  <c:v>4.021235326945316E-7</c:v>
                </c:pt>
                <c:pt idx="413">
                  <c:v>2.2520794118463527E-7</c:v>
                </c:pt>
                <c:pt idx="414">
                  <c:v>-1.4867107722693618E-7</c:v>
                </c:pt>
                <c:pt idx="415">
                  <c:v>2.3967868401086889E-7</c:v>
                </c:pt>
                <c:pt idx="416">
                  <c:v>-1.1158131485444756E-7</c:v>
                </c:pt>
                <c:pt idx="417">
                  <c:v>-5.2148624973824553E-8</c:v>
                </c:pt>
                <c:pt idx="418">
                  <c:v>4.3915495240298696E-8</c:v>
                </c:pt>
                <c:pt idx="419">
                  <c:v>-1.5265247554907546E-7</c:v>
                </c:pt>
                <c:pt idx="420">
                  <c:v>8.1832484966071206E-7</c:v>
                </c:pt>
                <c:pt idx="421">
                  <c:v>5.8277896641811822E-7</c:v>
                </c:pt>
                <c:pt idx="422">
                  <c:v>-4.1764036495806067E-7</c:v>
                </c:pt>
                <c:pt idx="423">
                  <c:v>7.324119621898717E-8</c:v>
                </c:pt>
                <c:pt idx="424">
                  <c:v>-5.5518552244393504E-7</c:v>
                </c:pt>
                <c:pt idx="425">
                  <c:v>-5.265122240416531E-7</c:v>
                </c:pt>
                <c:pt idx="426">
                  <c:v>-8.4365616714876523E-8</c:v>
                </c:pt>
                <c:pt idx="427">
                  <c:v>-7.2570909281921558E-9</c:v>
                </c:pt>
                <c:pt idx="428">
                  <c:v>2.6179017709182517E-7</c:v>
                </c:pt>
                <c:pt idx="429">
                  <c:v>1.2591640086156985E-7</c:v>
                </c:pt>
                <c:pt idx="430">
                  <c:v>9.0846008049538796E-8</c:v>
                </c:pt>
                <c:pt idx="431">
                  <c:v>8.7088558586856379E-9</c:v>
                </c:pt>
                <c:pt idx="432">
                  <c:v>2.0563904001846822E-7</c:v>
                </c:pt>
                <c:pt idx="433">
                  <c:v>-4.0856195937521989E-7</c:v>
                </c:pt>
                <c:pt idx="434">
                  <c:v>-3.7310650213839835E-7</c:v>
                </c:pt>
                <c:pt idx="435">
                  <c:v>6.3148902995635581E-8</c:v>
                </c:pt>
                <c:pt idx="436">
                  <c:v>1.07501556101397E-7</c:v>
                </c:pt>
                <c:pt idx="437">
                  <c:v>5.6309499996132217E-7</c:v>
                </c:pt>
                <c:pt idx="438">
                  <c:v>2.6294023314221704E-7</c:v>
                </c:pt>
                <c:pt idx="439">
                  <c:v>-3.4092158784915227E-7</c:v>
                </c:pt>
                <c:pt idx="440">
                  <c:v>-4.9747063712857198E-7</c:v>
                </c:pt>
                <c:pt idx="441">
                  <c:v>-2.2677106414903392E-7</c:v>
                </c:pt>
                <c:pt idx="442">
                  <c:v>-2.647776398134738E-7</c:v>
                </c:pt>
                <c:pt idx="443">
                  <c:v>-1.0601158839662617E-9</c:v>
                </c:pt>
                <c:pt idx="444">
                  <c:v>2.6489175297683687E-7</c:v>
                </c:pt>
                <c:pt idx="445">
                  <c:v>-7.3805939138082977E-9</c:v>
                </c:pt>
                <c:pt idx="446">
                  <c:v>3.0599571232414746E-7</c:v>
                </c:pt>
                <c:pt idx="447">
                  <c:v>-2.7049134132539621E-7</c:v>
                </c:pt>
                <c:pt idx="448">
                  <c:v>-2.1431253571790876E-7</c:v>
                </c:pt>
                <c:pt idx="449">
                  <c:v>-6.3168968722493446E-8</c:v>
                </c:pt>
                <c:pt idx="450">
                  <c:v>-7.632057190676278E-7</c:v>
                </c:pt>
                <c:pt idx="451">
                  <c:v>-3.3394982779100246E-7</c:v>
                </c:pt>
                <c:pt idx="452">
                  <c:v>3.5947769561062159E-7</c:v>
                </c:pt>
                <c:pt idx="453">
                  <c:v>4.6497117267563226E-8</c:v>
                </c:pt>
                <c:pt idx="454">
                  <c:v>4.8245152584058815E-7</c:v>
                </c:pt>
                <c:pt idx="455">
                  <c:v>5.7983686474472051E-7</c:v>
                </c:pt>
                <c:pt idx="456">
                  <c:v>2.6114170736946107E-7</c:v>
                </c:pt>
                <c:pt idx="457">
                  <c:v>1.8142966951018025E-7</c:v>
                </c:pt>
                <c:pt idx="458">
                  <c:v>-2.3149158323576557E-7</c:v>
                </c:pt>
                <c:pt idx="459">
                  <c:v>-3.1507903486271971E-7</c:v>
                </c:pt>
                <c:pt idx="460">
                  <c:v>1.997835141764881E-7</c:v>
                </c:pt>
                <c:pt idx="461">
                  <c:v>1.8736376716788072E-7</c:v>
                </c:pt>
                <c:pt idx="462">
                  <c:v>1.4424865923956531E-7</c:v>
                </c:pt>
                <c:pt idx="463">
                  <c:v>2.0482690388234914E-7</c:v>
                </c:pt>
                <c:pt idx="464">
                  <c:v>-1.1391820464723423E-7</c:v>
                </c:pt>
                <c:pt idx="465">
                  <c:v>-1.3087304751024931E-7</c:v>
                </c:pt>
                <c:pt idx="466">
                  <c:v>8.1216825265073567E-8</c:v>
                </c:pt>
                <c:pt idx="467">
                  <c:v>-3.7296038613021665E-7</c:v>
                </c:pt>
                <c:pt idx="468">
                  <c:v>-1.5639285777524492E-7</c:v>
                </c:pt>
                <c:pt idx="469">
                  <c:v>2.459056815951044E-7</c:v>
                </c:pt>
                <c:pt idx="470">
                  <c:v>5.1336269280000124E-7</c:v>
                </c:pt>
                <c:pt idx="471">
                  <c:v>4.8740338343122858E-7</c:v>
                </c:pt>
                <c:pt idx="472">
                  <c:v>5.6497452760595479E-7</c:v>
                </c:pt>
                <c:pt idx="473">
                  <c:v>-1.5049042190184991E-7</c:v>
                </c:pt>
                <c:pt idx="474">
                  <c:v>-6.3466515598520346E-8</c:v>
                </c:pt>
                <c:pt idx="475">
                  <c:v>-3.0384466498389884E-8</c:v>
                </c:pt>
                <c:pt idx="476">
                  <c:v>-2.277659518767905E-7</c:v>
                </c:pt>
                <c:pt idx="477">
                  <c:v>-5.4313691322249724E-8</c:v>
                </c:pt>
                <c:pt idx="478">
                  <c:v>5.302056749201256E-8</c:v>
                </c:pt>
                <c:pt idx="479">
                  <c:v>-7.839744853299635E-9</c:v>
                </c:pt>
                <c:pt idx="480">
                  <c:v>4.3789322035081568E-7</c:v>
                </c:pt>
                <c:pt idx="481">
                  <c:v>5.7911859130399534E-7</c:v>
                </c:pt>
                <c:pt idx="482">
                  <c:v>-2.4345087012989097E-7</c:v>
                </c:pt>
                <c:pt idx="483">
                  <c:v>3.5729947001073015E-8</c:v>
                </c:pt>
                <c:pt idx="484">
                  <c:v>-6.5186839037778554E-7</c:v>
                </c:pt>
                <c:pt idx="485">
                  <c:v>-3.2971664154501923E-7</c:v>
                </c:pt>
                <c:pt idx="486">
                  <c:v>1.3559485978476005E-7</c:v>
                </c:pt>
                <c:pt idx="487">
                  <c:v>-4.2632714780665992E-7</c:v>
                </c:pt>
                <c:pt idx="488">
                  <c:v>2.5298908212789684E-7</c:v>
                </c:pt>
                <c:pt idx="489">
                  <c:v>3.5041864521190291E-7</c:v>
                </c:pt>
                <c:pt idx="490">
                  <c:v>-1.6004008784875623E-7</c:v>
                </c:pt>
                <c:pt idx="491">
                  <c:v>-8.0662793777719344E-8</c:v>
                </c:pt>
                <c:pt idx="492">
                  <c:v>1.5396125263578142E-8</c:v>
                </c:pt>
                <c:pt idx="493">
                  <c:v>-7.6709220309112425E-8</c:v>
                </c:pt>
                <c:pt idx="494">
                  <c:v>1.2710853525277344E-7</c:v>
                </c:pt>
                <c:pt idx="495">
                  <c:v>2.5477683607277868E-7</c:v>
                </c:pt>
                <c:pt idx="496">
                  <c:v>-2.7020672632716014E-7</c:v>
                </c:pt>
                <c:pt idx="497">
                  <c:v>1.1788078069230323E-7</c:v>
                </c:pt>
                <c:pt idx="498">
                  <c:v>5.3905159802525304E-7</c:v>
                </c:pt>
                <c:pt idx="499">
                  <c:v>-8.8373262485674786E-8</c:v>
                </c:pt>
                <c:pt idx="500">
                  <c:v>-3.8381034528356395E-7</c:v>
                </c:pt>
                <c:pt idx="501">
                  <c:v>-5.6761575706332223E-7</c:v>
                </c:pt>
                <c:pt idx="502">
                  <c:v>-2.6355081672591041E-7</c:v>
                </c:pt>
                <c:pt idx="503">
                  <c:v>2.3749515776216867E-7</c:v>
                </c:pt>
                <c:pt idx="504">
                  <c:v>3.9327269973910006E-7</c:v>
                </c:pt>
                <c:pt idx="505">
                  <c:v>8.1561530862472864E-8</c:v>
                </c:pt>
                <c:pt idx="506">
                  <c:v>4.0035962456386187E-7</c:v>
                </c:pt>
                <c:pt idx="507">
                  <c:v>2.3434027696112025E-7</c:v>
                </c:pt>
                <c:pt idx="508">
                  <c:v>-3.8066514207457658E-7</c:v>
                </c:pt>
                <c:pt idx="509">
                  <c:v>1.0471013922597194E-7</c:v>
                </c:pt>
                <c:pt idx="510">
                  <c:v>-4.3266575744382862E-7</c:v>
                </c:pt>
                <c:pt idx="511">
                  <c:v>-4.461806213384989E-7</c:v>
                </c:pt>
                <c:pt idx="512">
                  <c:v>-4.725176268038922E-7</c:v>
                </c:pt>
                <c:pt idx="513">
                  <c:v>2.1847716880074586E-7</c:v>
                </c:pt>
                <c:pt idx="514">
                  <c:v>2.1053759269307193E-7</c:v>
                </c:pt>
                <c:pt idx="515">
                  <c:v>3.6232702882443846E-7</c:v>
                </c:pt>
                <c:pt idx="516">
                  <c:v>3.8857479012222029E-7</c:v>
                </c:pt>
                <c:pt idx="517">
                  <c:v>5.8055081808561226E-7</c:v>
                </c:pt>
                <c:pt idx="518">
                  <c:v>-5.6602738141009468E-7</c:v>
                </c:pt>
                <c:pt idx="519">
                  <c:v>-3.5731463299271127E-7</c:v>
                </c:pt>
                <c:pt idx="520">
                  <c:v>-2.7070603891843348E-7</c:v>
                </c:pt>
                <c:pt idx="521">
                  <c:v>-6.6355845262933144E-8</c:v>
                </c:pt>
                <c:pt idx="522">
                  <c:v>-1.7192785151110002E-7</c:v>
                </c:pt>
                <c:pt idx="523">
                  <c:v>1.4014615601354308E-7</c:v>
                </c:pt>
                <c:pt idx="524">
                  <c:v>1.6311138040236983E-7</c:v>
                </c:pt>
                <c:pt idx="525">
                  <c:v>2.6152468990403577E-7</c:v>
                </c:pt>
                <c:pt idx="526">
                  <c:v>2.0135861689141166E-7</c:v>
                </c:pt>
                <c:pt idx="527">
                  <c:v>-3.557726131475647E-7</c:v>
                </c:pt>
                <c:pt idx="528">
                  <c:v>-7.9669342767374474E-7</c:v>
                </c:pt>
                <c:pt idx="529">
                  <c:v>-1.4534855097281252E-7</c:v>
                </c:pt>
                <c:pt idx="530">
                  <c:v>-4.0191192596239489E-8</c:v>
                </c:pt>
                <c:pt idx="531">
                  <c:v>2.6038887313006853E-7</c:v>
                </c:pt>
                <c:pt idx="532">
                  <c:v>2.8435573540264159E-7</c:v>
                </c:pt>
                <c:pt idx="533">
                  <c:v>4.0029891579251853E-7</c:v>
                </c:pt>
                <c:pt idx="534">
                  <c:v>1.452503823884399E-7</c:v>
                </c:pt>
                <c:pt idx="535">
                  <c:v>-8.7126599268572136E-9</c:v>
                </c:pt>
                <c:pt idx="536">
                  <c:v>-4.1718166698956338E-7</c:v>
                </c:pt>
                <c:pt idx="537">
                  <c:v>-3.710918576871336E-7</c:v>
                </c:pt>
                <c:pt idx="538">
                  <c:v>-1.9183848110060353E-7</c:v>
                </c:pt>
                <c:pt idx="539">
                  <c:v>-2.7777122113548103E-7</c:v>
                </c:pt>
                <c:pt idx="540">
                  <c:v>-1.7000009178147479E-9</c:v>
                </c:pt>
                <c:pt idx="541">
                  <c:v>2.4974724510684609E-7</c:v>
                </c:pt>
                <c:pt idx="542">
                  <c:v>3.2892901913328387E-7</c:v>
                </c:pt>
                <c:pt idx="543">
                  <c:v>-9.1882100150542101E-8</c:v>
                </c:pt>
                <c:pt idx="544">
                  <c:v>-4.3191806753384299E-7</c:v>
                </c:pt>
                <c:pt idx="545">
                  <c:v>-1.8792962919178535E-7</c:v>
                </c:pt>
                <c:pt idx="546">
                  <c:v>-5.9357893178457743E-7</c:v>
                </c:pt>
                <c:pt idx="547">
                  <c:v>-4.5837347784072335E-7</c:v>
                </c:pt>
                <c:pt idx="548">
                  <c:v>6.3730698229846894E-7</c:v>
                </c:pt>
                <c:pt idx="549">
                  <c:v>4.5712775431638875E-7</c:v>
                </c:pt>
                <c:pt idx="550">
                  <c:v>2.3887145061962656E-7</c:v>
                </c:pt>
                <c:pt idx="551">
                  <c:v>6.6418039068594226E-8</c:v>
                </c:pt>
                <c:pt idx="552">
                  <c:v>7.5580210534553771E-8</c:v>
                </c:pt>
                <c:pt idx="553">
                  <c:v>-2.8767499316018075E-7</c:v>
                </c:pt>
                <c:pt idx="554">
                  <c:v>-2.4224971184594324E-7</c:v>
                </c:pt>
                <c:pt idx="555">
                  <c:v>3.0515987958779078E-8</c:v>
                </c:pt>
                <c:pt idx="556">
                  <c:v>-3.6052381346962648E-7</c:v>
                </c:pt>
                <c:pt idx="557">
                  <c:v>2.6889267701335484E-7</c:v>
                </c:pt>
                <c:pt idx="558">
                  <c:v>3.8563871385122184E-7</c:v>
                </c:pt>
                <c:pt idx="559">
                  <c:v>1.6190338669730409E-7</c:v>
                </c:pt>
                <c:pt idx="560">
                  <c:v>6.2395805855430808E-8</c:v>
                </c:pt>
                <c:pt idx="561">
                  <c:v>-2.8866296020169102E-7</c:v>
                </c:pt>
                <c:pt idx="562">
                  <c:v>-4.5712688745425112E-8</c:v>
                </c:pt>
                <c:pt idx="563">
                  <c:v>-4.4066942450626811E-7</c:v>
                </c:pt>
                <c:pt idx="564">
                  <c:v>-2.0659912536302727E-7</c:v>
                </c:pt>
                <c:pt idx="565">
                  <c:v>1.7679093389233458E-7</c:v>
                </c:pt>
                <c:pt idx="566">
                  <c:v>1.5941807873787184E-7</c:v>
                </c:pt>
                <c:pt idx="567">
                  <c:v>2.0152366175807401E-7</c:v>
                </c:pt>
                <c:pt idx="568">
                  <c:v>-1.7061597645806614E-7</c:v>
                </c:pt>
                <c:pt idx="569">
                  <c:v>1.0876160416728453E-7</c:v>
                </c:pt>
                <c:pt idx="570">
                  <c:v>-7.5915899344636273E-8</c:v>
                </c:pt>
                <c:pt idx="571">
                  <c:v>-2.4707404122636945E-7</c:v>
                </c:pt>
                <c:pt idx="572">
                  <c:v>-3.6853208484899369E-7</c:v>
                </c:pt>
                <c:pt idx="573">
                  <c:v>-8.6933383158793731E-8</c:v>
                </c:pt>
                <c:pt idx="574">
                  <c:v>6.2788922150502913E-7</c:v>
                </c:pt>
                <c:pt idx="575">
                  <c:v>1.263415896346487E-7</c:v>
                </c:pt>
                <c:pt idx="576">
                  <c:v>2.0911537035317451E-7</c:v>
                </c:pt>
                <c:pt idx="577">
                  <c:v>5.4176342700884561E-7</c:v>
                </c:pt>
                <c:pt idx="578">
                  <c:v>-4.4216605488145433E-7</c:v>
                </c:pt>
                <c:pt idx="579">
                  <c:v>-5.18117985848221E-7</c:v>
                </c:pt>
                <c:pt idx="580">
                  <c:v>-1.9939655260259315E-7</c:v>
                </c:pt>
                <c:pt idx="581">
                  <c:v>-2.9084162633807864E-7</c:v>
                </c:pt>
                <c:pt idx="582">
                  <c:v>-3.2885040468499938E-7</c:v>
                </c:pt>
                <c:pt idx="583">
                  <c:v>-6.9611154174253898E-8</c:v>
                </c:pt>
                <c:pt idx="584">
                  <c:v>2.2291852985745209E-7</c:v>
                </c:pt>
                <c:pt idx="585">
                  <c:v>3.7491918192245066E-7</c:v>
                </c:pt>
                <c:pt idx="586">
                  <c:v>2.7194332119506726E-7</c:v>
                </c:pt>
                <c:pt idx="587">
                  <c:v>-1.828733360298429E-7</c:v>
                </c:pt>
                <c:pt idx="588">
                  <c:v>-4.1907443915079057E-7</c:v>
                </c:pt>
                <c:pt idx="589">
                  <c:v>-4.575673528961488E-7</c:v>
                </c:pt>
                <c:pt idx="590">
                  <c:v>-1.100711841672819E-7</c:v>
                </c:pt>
                <c:pt idx="591">
                  <c:v>2.0713355297630187E-7</c:v>
                </c:pt>
                <c:pt idx="592">
                  <c:v>2.3289145190119598E-7</c:v>
                </c:pt>
                <c:pt idx="593">
                  <c:v>5.6294942396561964E-7</c:v>
                </c:pt>
                <c:pt idx="594">
                  <c:v>2.5393782721039315E-7</c:v>
                </c:pt>
                <c:pt idx="595">
                  <c:v>1.5104281203548453E-7</c:v>
                </c:pt>
                <c:pt idx="596">
                  <c:v>1.4949968374367018E-7</c:v>
                </c:pt>
                <c:pt idx="597">
                  <c:v>-1.8343439478485379E-7</c:v>
                </c:pt>
                <c:pt idx="598">
                  <c:v>-8.0738949748138111E-8</c:v>
                </c:pt>
                <c:pt idx="599">
                  <c:v>-3.6581450757466882E-8</c:v>
                </c:pt>
                <c:pt idx="600">
                  <c:v>-1.1946501565773815E-8</c:v>
                </c:pt>
                <c:pt idx="601">
                  <c:v>2.6146395271098299E-7</c:v>
                </c:pt>
                <c:pt idx="602">
                  <c:v>3.8657623235849314E-7</c:v>
                </c:pt>
                <c:pt idx="603">
                  <c:v>5.5618020411429825E-8</c:v>
                </c:pt>
                <c:pt idx="604">
                  <c:v>-7.4721043574754731E-7</c:v>
                </c:pt>
                <c:pt idx="605">
                  <c:v>-3.6441173278944916E-7</c:v>
                </c:pt>
                <c:pt idx="606">
                  <c:v>-3.6817382920162345E-7</c:v>
                </c:pt>
                <c:pt idx="607">
                  <c:v>-5.8257847967979615E-7</c:v>
                </c:pt>
                <c:pt idx="608">
                  <c:v>1.2756181888562423E-7</c:v>
                </c:pt>
                <c:pt idx="609">
                  <c:v>1.934868834041481E-7</c:v>
                </c:pt>
                <c:pt idx="610">
                  <c:v>2.3443696761660249E-7</c:v>
                </c:pt>
                <c:pt idx="611">
                  <c:v>2.6235306904709432E-7</c:v>
                </c:pt>
                <c:pt idx="612">
                  <c:v>3.6964178207199438E-7</c:v>
                </c:pt>
                <c:pt idx="613">
                  <c:v>1.8741857843451726E-8</c:v>
                </c:pt>
                <c:pt idx="614">
                  <c:v>-3.6391412550074165E-8</c:v>
                </c:pt>
                <c:pt idx="615">
                  <c:v>-3.4473464438633528E-7</c:v>
                </c:pt>
                <c:pt idx="616">
                  <c:v>-5.3309764780351543E-7</c:v>
                </c:pt>
                <c:pt idx="617">
                  <c:v>3.0437398379490332E-8</c:v>
                </c:pt>
                <c:pt idx="618">
                  <c:v>3.9043160882101802E-7</c:v>
                </c:pt>
                <c:pt idx="619">
                  <c:v>6.5779198621385149E-7</c:v>
                </c:pt>
                <c:pt idx="620">
                  <c:v>3.8742709307371115E-7</c:v>
                </c:pt>
                <c:pt idx="621">
                  <c:v>-1.8627656572789419E-7</c:v>
                </c:pt>
                <c:pt idx="622">
                  <c:v>-3.2070002475848014E-7</c:v>
                </c:pt>
                <c:pt idx="623">
                  <c:v>-7.166331670305226E-7</c:v>
                </c:pt>
                <c:pt idx="624">
                  <c:v>-3.4772543244798726E-7</c:v>
                </c:pt>
                <c:pt idx="625">
                  <c:v>-1.7806526386721089E-7</c:v>
                </c:pt>
                <c:pt idx="626">
                  <c:v>-8.5730903265357483E-8</c:v>
                </c:pt>
                <c:pt idx="627">
                  <c:v>5.4733106935600517E-7</c:v>
                </c:pt>
                <c:pt idx="628">
                  <c:v>2.1815876038999704E-7</c:v>
                </c:pt>
                <c:pt idx="629">
                  <c:v>1.7666637575075583E-7</c:v>
                </c:pt>
                <c:pt idx="630">
                  <c:v>1.8322852568530834E-8</c:v>
                </c:pt>
                <c:pt idx="631">
                  <c:v>-1.0648781767486071E-7</c:v>
                </c:pt>
                <c:pt idx="632">
                  <c:v>-5.6804998393999995E-7</c:v>
                </c:pt>
                <c:pt idx="633">
                  <c:v>-2.6425212240610563E-7</c:v>
                </c:pt>
                <c:pt idx="634">
                  <c:v>7.0030756660344196E-7</c:v>
                </c:pt>
                <c:pt idx="635">
                  <c:v>4.5404721049635555E-7</c:v>
                </c:pt>
                <c:pt idx="636">
                  <c:v>4.5201650777926261E-7</c:v>
                </c:pt>
                <c:pt idx="637">
                  <c:v>4.0853223026715568E-7</c:v>
                </c:pt>
                <c:pt idx="638">
                  <c:v>-1.2770979651577363E-7</c:v>
                </c:pt>
                <c:pt idx="639">
                  <c:v>-3.63031062988739E-7</c:v>
                </c:pt>
                <c:pt idx="640">
                  <c:v>-1.5713216328094859E-7</c:v>
                </c:pt>
                <c:pt idx="641">
                  <c:v>-2.2323902726384404E-7</c:v>
                </c:pt>
                <c:pt idx="642">
                  <c:v>-4.2871627670137968E-7</c:v>
                </c:pt>
                <c:pt idx="643">
                  <c:v>3.8428530046985543E-7</c:v>
                </c:pt>
                <c:pt idx="644">
                  <c:v>-8.7369556922567426E-8</c:v>
                </c:pt>
                <c:pt idx="645">
                  <c:v>5.4688382533640834E-7</c:v>
                </c:pt>
                <c:pt idx="646">
                  <c:v>2.5905757183863898E-7</c:v>
                </c:pt>
                <c:pt idx="647">
                  <c:v>-3.3186907444360259E-7</c:v>
                </c:pt>
                <c:pt idx="648">
                  <c:v>-3.7992961665622715E-7</c:v>
                </c:pt>
                <c:pt idx="649">
                  <c:v>-6.7871195597035694E-7</c:v>
                </c:pt>
                <c:pt idx="650">
                  <c:v>-2.500230209534493E-7</c:v>
                </c:pt>
                <c:pt idx="651">
                  <c:v>3.474507366263424E-7</c:v>
                </c:pt>
                <c:pt idx="652">
                  <c:v>3.7632051430591673E-7</c:v>
                </c:pt>
                <c:pt idx="653">
                  <c:v>4.5772716816827597E-7</c:v>
                </c:pt>
                <c:pt idx="654">
                  <c:v>3.1887097406979592E-7</c:v>
                </c:pt>
                <c:pt idx="655">
                  <c:v>4.0202806417255488E-7</c:v>
                </c:pt>
                <c:pt idx="656">
                  <c:v>-8.784483185309E-8</c:v>
                </c:pt>
                <c:pt idx="657">
                  <c:v>-5.0473073542889324E-7</c:v>
                </c:pt>
                <c:pt idx="658">
                  <c:v>-2.3221950584684237E-7</c:v>
                </c:pt>
                <c:pt idx="659">
                  <c:v>-1.7249915629236057E-7</c:v>
                </c:pt>
                <c:pt idx="660">
                  <c:v>1.1892448270600653E-7</c:v>
                </c:pt>
                <c:pt idx="661">
                  <c:v>1.948774013271759E-7</c:v>
                </c:pt>
                <c:pt idx="662">
                  <c:v>3.7605067859658448E-7</c:v>
                </c:pt>
                <c:pt idx="663">
                  <c:v>4.8038242539405474E-7</c:v>
                </c:pt>
                <c:pt idx="664">
                  <c:v>-5.5657505981798749E-7</c:v>
                </c:pt>
                <c:pt idx="665">
                  <c:v>-3.7021035836914962E-7</c:v>
                </c:pt>
                <c:pt idx="666">
                  <c:v>-4.2839675984396308E-7</c:v>
                </c:pt>
                <c:pt idx="667">
                  <c:v>-4.5194477138466027E-7</c:v>
                </c:pt>
                <c:pt idx="668">
                  <c:v>-5.798456825800713E-8</c:v>
                </c:pt>
                <c:pt idx="669">
                  <c:v>2.4304813450726215E-7</c:v>
                </c:pt>
                <c:pt idx="670">
                  <c:v>2.0085683161141787E-7</c:v>
                </c:pt>
                <c:pt idx="671">
                  <c:v>2.2459130377683323E-7</c:v>
                </c:pt>
                <c:pt idx="672">
                  <c:v>4.7375201006616408E-7</c:v>
                </c:pt>
                <c:pt idx="673">
                  <c:v>-6.0365778153936844E-8</c:v>
                </c:pt>
                <c:pt idx="674">
                  <c:v>-4.3557676576710946E-8</c:v>
                </c:pt>
                <c:pt idx="675">
                  <c:v>-3.8581475791943376E-7</c:v>
                </c:pt>
                <c:pt idx="676">
                  <c:v>-3.4789286473824177E-7</c:v>
                </c:pt>
                <c:pt idx="677">
                  <c:v>-3.3271867039275094E-8</c:v>
                </c:pt>
                <c:pt idx="678">
                  <c:v>3.9964413645066088E-7</c:v>
                </c:pt>
                <c:pt idx="679">
                  <c:v>3.2693529306015989E-7</c:v>
                </c:pt>
                <c:pt idx="680">
                  <c:v>3.401070216568769E-7</c:v>
                </c:pt>
                <c:pt idx="681">
                  <c:v>-3.2293522167492483E-7</c:v>
                </c:pt>
                <c:pt idx="682">
                  <c:v>-1.1609794370315285E-7</c:v>
                </c:pt>
                <c:pt idx="683">
                  <c:v>-7.5817848710357794E-7</c:v>
                </c:pt>
                <c:pt idx="684">
                  <c:v>-1.1298753577193565E-7</c:v>
                </c:pt>
                <c:pt idx="685">
                  <c:v>-3.1454317195311887E-7</c:v>
                </c:pt>
                <c:pt idx="686">
                  <c:v>3.2622125445413985E-8</c:v>
                </c:pt>
                <c:pt idx="687">
                  <c:v>2.8199124812999798E-7</c:v>
                </c:pt>
                <c:pt idx="688">
                  <c:v>2.3624527045740251E-7</c:v>
                </c:pt>
                <c:pt idx="689">
                  <c:v>1.6889389087282325E-7</c:v>
                </c:pt>
                <c:pt idx="690">
                  <c:v>1.5379026763184811E-7</c:v>
                </c:pt>
                <c:pt idx="691">
                  <c:v>-2.8937670037976204E-8</c:v>
                </c:pt>
                <c:pt idx="692">
                  <c:v>-4.0851898575056111E-7</c:v>
                </c:pt>
                <c:pt idx="693">
                  <c:v>-1.8967044468354288E-7</c:v>
                </c:pt>
                <c:pt idx="694">
                  <c:v>1.2067705768004089E-7</c:v>
                </c:pt>
                <c:pt idx="695">
                  <c:v>3.4964708106599574E-7</c:v>
                </c:pt>
                <c:pt idx="696">
                  <c:v>4.9309375071970862E-7</c:v>
                </c:pt>
                <c:pt idx="697">
                  <c:v>2.3059973841554893E-7</c:v>
                </c:pt>
                <c:pt idx="698">
                  <c:v>-1.3161111667159275E-7</c:v>
                </c:pt>
                <c:pt idx="699">
                  <c:v>-1.7307291955148685E-7</c:v>
                </c:pt>
                <c:pt idx="700">
                  <c:v>-1.9625468894446385E-7</c:v>
                </c:pt>
                <c:pt idx="701">
                  <c:v>-3.0996582722764288E-7</c:v>
                </c:pt>
                <c:pt idx="702">
                  <c:v>-9.1704613680576585E-8</c:v>
                </c:pt>
                <c:pt idx="703">
                  <c:v>9.2127557138610428E-8</c:v>
                </c:pt>
                <c:pt idx="704">
                  <c:v>-2.7241378930398241E-8</c:v>
                </c:pt>
                <c:pt idx="705">
                  <c:v>2.7661457124850131E-7</c:v>
                </c:pt>
                <c:pt idx="706">
                  <c:v>7.2671349471420399E-7</c:v>
                </c:pt>
                <c:pt idx="707">
                  <c:v>-1.0104616876560613E-7</c:v>
                </c:pt>
                <c:pt idx="708">
                  <c:v>-2.8997385470574955E-7</c:v>
                </c:pt>
                <c:pt idx="709">
                  <c:v>-4.6921289253987197E-7</c:v>
                </c:pt>
                <c:pt idx="710">
                  <c:v>-2.5283202376158442E-7</c:v>
                </c:pt>
                <c:pt idx="711">
                  <c:v>3.4686237881942361E-7</c:v>
                </c:pt>
                <c:pt idx="712">
                  <c:v>4.7065420005765191E-8</c:v>
                </c:pt>
                <c:pt idx="713">
                  <c:v>8.4775092545896769E-7</c:v>
                </c:pt>
                <c:pt idx="714">
                  <c:v>9.5279538925296947E-8</c:v>
                </c:pt>
                <c:pt idx="715">
                  <c:v>3.4823270311790111E-7</c:v>
                </c:pt>
                <c:pt idx="716">
                  <c:v>-1.7143021224796939E-8</c:v>
                </c:pt>
                <c:pt idx="717">
                  <c:v>-4.9676611979521113E-7</c:v>
                </c:pt>
                <c:pt idx="718">
                  <c:v>-1.9505957027377008E-7</c:v>
                </c:pt>
                <c:pt idx="719">
                  <c:v>-1.7105637084569025E-7</c:v>
                </c:pt>
                <c:pt idx="720">
                  <c:v>-1.8999003259523306E-7</c:v>
                </c:pt>
                <c:pt idx="721">
                  <c:v>1.5803246355972078E-7</c:v>
                </c:pt>
                <c:pt idx="722">
                  <c:v>1.4979116258473368E-7</c:v>
                </c:pt>
                <c:pt idx="723">
                  <c:v>3.9548706354253227E-7</c:v>
                </c:pt>
                <c:pt idx="724">
                  <c:v>-4.3813437855533266E-7</c:v>
                </c:pt>
                <c:pt idx="725">
                  <c:v>-1.6061153473856393E-7</c:v>
                </c:pt>
                <c:pt idx="726">
                  <c:v>-2.384438175795367E-7</c:v>
                </c:pt>
                <c:pt idx="727">
                  <c:v>-8.932870798616932E-8</c:v>
                </c:pt>
                <c:pt idx="728">
                  <c:v>5.1590443916893491E-8</c:v>
                </c:pt>
                <c:pt idx="729">
                  <c:v>1.1942508137963159E-7</c:v>
                </c:pt>
                <c:pt idx="730">
                  <c:v>2.8809532182094699E-7</c:v>
                </c:pt>
                <c:pt idx="731">
                  <c:v>-3.0821805552250225E-8</c:v>
                </c:pt>
                <c:pt idx="732">
                  <c:v>3.9113430716497533E-7</c:v>
                </c:pt>
                <c:pt idx="733">
                  <c:v>4.1408107165352703E-8</c:v>
                </c:pt>
                <c:pt idx="734">
                  <c:v>6.1413906848883926E-8</c:v>
                </c:pt>
                <c:pt idx="735">
                  <c:v>-2.363057376442157E-7</c:v>
                </c:pt>
                <c:pt idx="736">
                  <c:v>-5.5548258615090162E-7</c:v>
                </c:pt>
                <c:pt idx="737">
                  <c:v>1.255600068361673E-7</c:v>
                </c:pt>
                <c:pt idx="738">
                  <c:v>5.041751478529477E-7</c:v>
                </c:pt>
                <c:pt idx="739">
                  <c:v>4.2686366441557766E-7</c:v>
                </c:pt>
                <c:pt idx="740">
                  <c:v>3.1360491448140237E-7</c:v>
                </c:pt>
                <c:pt idx="741">
                  <c:v>-3.9263406392819888E-7</c:v>
                </c:pt>
                <c:pt idx="742">
                  <c:v>-1.5348427950812038E-7</c:v>
                </c:pt>
                <c:pt idx="743">
                  <c:v>-7.0254532147373538E-7</c:v>
                </c:pt>
                <c:pt idx="744">
                  <c:v>-8.2530569045502489E-8</c:v>
                </c:pt>
                <c:pt idx="745">
                  <c:v>-2.4753964567025832E-7</c:v>
                </c:pt>
                <c:pt idx="746">
                  <c:v>-9.3964047209738055E-8</c:v>
                </c:pt>
                <c:pt idx="747">
                  <c:v>4.4767014628632751E-7</c:v>
                </c:pt>
                <c:pt idx="748">
                  <c:v>1.6173187589174631E-7</c:v>
                </c:pt>
                <c:pt idx="749">
                  <c:v>6.2874643269594799E-9</c:v>
                </c:pt>
                <c:pt idx="750">
                  <c:v>2.0591397742464324E-7</c:v>
                </c:pt>
                <c:pt idx="751">
                  <c:v>4.6928295915904528E-8</c:v>
                </c:pt>
                <c:pt idx="752">
                  <c:v>-2.6303436584385054E-7</c:v>
                </c:pt>
                <c:pt idx="753">
                  <c:v>-3.4509406532379217E-7</c:v>
                </c:pt>
                <c:pt idx="754">
                  <c:v>3.7307142974896124E-7</c:v>
                </c:pt>
                <c:pt idx="755">
                  <c:v>1.267297164986303E-7</c:v>
                </c:pt>
                <c:pt idx="756">
                  <c:v>2.7750485287469928E-7</c:v>
                </c:pt>
                <c:pt idx="757">
                  <c:v>1.7279437258821417E-7</c:v>
                </c:pt>
                <c:pt idx="758">
                  <c:v>5.0395978945516617E-8</c:v>
                </c:pt>
                <c:pt idx="759">
                  <c:v>-1.2770294688380091E-7</c:v>
                </c:pt>
                <c:pt idx="760">
                  <c:v>-4.2471015149203595E-7</c:v>
                </c:pt>
                <c:pt idx="761">
                  <c:v>-7.9172757239120983E-8</c:v>
                </c:pt>
                <c:pt idx="762">
                  <c:v>-3.7470175584530807E-7</c:v>
                </c:pt>
                <c:pt idx="763">
                  <c:v>-1.3999195402902842E-7</c:v>
                </c:pt>
                <c:pt idx="764">
                  <c:v>9.8140446880279342E-8</c:v>
                </c:pt>
                <c:pt idx="765">
                  <c:v>1.7123481654834904E-7</c:v>
                </c:pt>
                <c:pt idx="766">
                  <c:v>4.8893042503550532E-7</c:v>
                </c:pt>
                <c:pt idx="767">
                  <c:v>-5.7169039280324796E-8</c:v>
                </c:pt>
                <c:pt idx="768">
                  <c:v>-3.6076460219192086E-7</c:v>
                </c:pt>
                <c:pt idx="769">
                  <c:v>-4.3887155243282905E-7</c:v>
                </c:pt>
                <c:pt idx="770">
                  <c:v>-3.8853715977893444E-7</c:v>
                </c:pt>
                <c:pt idx="771">
                  <c:v>5.5809977084209095E-8</c:v>
                </c:pt>
                <c:pt idx="772">
                  <c:v>4.4598959192398979E-8</c:v>
                </c:pt>
                <c:pt idx="773">
                  <c:v>7.619113944201672E-7</c:v>
                </c:pt>
                <c:pt idx="774">
                  <c:v>-1.9786676830335637E-7</c:v>
                </c:pt>
                <c:pt idx="775">
                  <c:v>3.1837871006246132E-7</c:v>
                </c:pt>
                <c:pt idx="776">
                  <c:v>-4.7212900255999557E-8</c:v>
                </c:pt>
                <c:pt idx="777">
                  <c:v>-4.1071643863688223E-7</c:v>
                </c:pt>
                <c:pt idx="778">
                  <c:v>-1.1390663701149606E-7</c:v>
                </c:pt>
                <c:pt idx="779">
                  <c:v>-4.8158241838791582E-8</c:v>
                </c:pt>
                <c:pt idx="780">
                  <c:v>-2.3332619036864344E-7</c:v>
                </c:pt>
                <c:pt idx="781">
                  <c:v>1.3936737275344058E-7</c:v>
                </c:pt>
                <c:pt idx="782">
                  <c:v>4.2890093254754902E-7</c:v>
                </c:pt>
                <c:pt idx="783">
                  <c:v>4.4315453351373435E-7</c:v>
                </c:pt>
                <c:pt idx="784">
                  <c:v>-4.700900433363131E-7</c:v>
                </c:pt>
                <c:pt idx="785">
                  <c:v>-2.6302711830794578E-7</c:v>
                </c:pt>
                <c:pt idx="786">
                  <c:v>-2.8230201110091002E-7</c:v>
                </c:pt>
                <c:pt idx="787">
                  <c:v>-6.4991780845957692E-8</c:v>
                </c:pt>
                <c:pt idx="788">
                  <c:v>1.5067030290083494E-7</c:v>
                </c:pt>
                <c:pt idx="789">
                  <c:v>-9.2427534070793627E-8</c:v>
                </c:pt>
                <c:pt idx="790">
                  <c:v>3.4575012364257418E-7</c:v>
                </c:pt>
                <c:pt idx="791">
                  <c:v>2.1076847644962982E-7</c:v>
                </c:pt>
                <c:pt idx="792">
                  <c:v>3.8527048218384152E-7</c:v>
                </c:pt>
                <c:pt idx="793">
                  <c:v>3.3697888923711616E-9</c:v>
                </c:pt>
                <c:pt idx="794">
                  <c:v>2.7054903739553993E-7</c:v>
                </c:pt>
                <c:pt idx="795">
                  <c:v>-2.5118174562521745E-7</c:v>
                </c:pt>
                <c:pt idx="796">
                  <c:v>-4.6960414579189091E-7</c:v>
                </c:pt>
                <c:pt idx="797">
                  <c:v>3.7733187241428823E-7</c:v>
                </c:pt>
                <c:pt idx="798">
                  <c:v>2.1209929812471273E-8</c:v>
                </c:pt>
                <c:pt idx="799">
                  <c:v>3.7593054003082216E-7</c:v>
                </c:pt>
                <c:pt idx="800">
                  <c:v>2.4097536766021221E-7</c:v>
                </c:pt>
                <c:pt idx="801">
                  <c:v>-2.0667955880071531E-7</c:v>
                </c:pt>
                <c:pt idx="802">
                  <c:v>-2.9344317908908124E-7</c:v>
                </c:pt>
                <c:pt idx="803">
                  <c:v>-6.0571034055101336E-7</c:v>
                </c:pt>
                <c:pt idx="804">
                  <c:v>4.0705478454583499E-7</c:v>
                </c:pt>
                <c:pt idx="805">
                  <c:v>-1.4744952636647213E-7</c:v>
                </c:pt>
                <c:pt idx="806">
                  <c:v>1.6395598834151315E-7</c:v>
                </c:pt>
                <c:pt idx="807">
                  <c:v>1.6294796978399972E-7</c:v>
                </c:pt>
                <c:pt idx="808">
                  <c:v>-3.2666587657104174E-8</c:v>
                </c:pt>
                <c:pt idx="809">
                  <c:v>-2.5923930024873698E-7</c:v>
                </c:pt>
                <c:pt idx="810">
                  <c:v>2.5867970521176176E-7</c:v>
                </c:pt>
                <c:pt idx="811">
                  <c:v>5.4686275063886569E-8</c:v>
                </c:pt>
                <c:pt idx="812">
                  <c:v>-1.6223579279994738E-7</c:v>
                </c:pt>
                <c:pt idx="813">
                  <c:v>-2.8503180260486261E-7</c:v>
                </c:pt>
                <c:pt idx="814">
                  <c:v>3.9398653939315409E-7</c:v>
                </c:pt>
                <c:pt idx="815">
                  <c:v>-1.5752254611811622E-8</c:v>
                </c:pt>
                <c:pt idx="816">
                  <c:v>1.9570333620322344E-7</c:v>
                </c:pt>
                <c:pt idx="817">
                  <c:v>6.6810216026169655E-8</c:v>
                </c:pt>
                <c:pt idx="818">
                  <c:v>-3.0010085083631566E-7</c:v>
                </c:pt>
                <c:pt idx="819">
                  <c:v>-8.4469519379126723E-8</c:v>
                </c:pt>
                <c:pt idx="820">
                  <c:v>-6.7687557248063968E-7</c:v>
                </c:pt>
                <c:pt idx="821">
                  <c:v>-1.7233193716492679E-7</c:v>
                </c:pt>
                <c:pt idx="822">
                  <c:v>-3.5582019108915119E-7</c:v>
                </c:pt>
                <c:pt idx="823">
                  <c:v>3.7303115618669835E-7</c:v>
                </c:pt>
                <c:pt idx="824">
                  <c:v>-4.3424400075764424E-8</c:v>
                </c:pt>
                <c:pt idx="825">
                  <c:v>1.9328952305386338E-7</c:v>
                </c:pt>
                <c:pt idx="826">
                  <c:v>3.3066802984649257E-7</c:v>
                </c:pt>
                <c:pt idx="827">
                  <c:v>-3.726093211753323E-7</c:v>
                </c:pt>
                <c:pt idx="828">
                  <c:v>-8.9398113800598367E-8</c:v>
                </c:pt>
                <c:pt idx="829">
                  <c:v>-1.1782763209566838E-7</c:v>
                </c:pt>
                <c:pt idx="830">
                  <c:v>-2.413859192529344E-7</c:v>
                </c:pt>
                <c:pt idx="831">
                  <c:v>-1.6977070060875121E-7</c:v>
                </c:pt>
                <c:pt idx="832">
                  <c:v>-4.581481860554959E-8</c:v>
                </c:pt>
                <c:pt idx="833">
                  <c:v>5.9243211580906063E-7</c:v>
                </c:pt>
                <c:pt idx="834">
                  <c:v>-1.117608405820647E-7</c:v>
                </c:pt>
                <c:pt idx="835">
                  <c:v>1.4467502751358552E-7</c:v>
                </c:pt>
                <c:pt idx="836">
                  <c:v>-1.3068678583749715E-7</c:v>
                </c:pt>
                <c:pt idx="837">
                  <c:v>-2.8349995773169212E-7</c:v>
                </c:pt>
                <c:pt idx="838">
                  <c:v>-3.9042262756083801E-8</c:v>
                </c:pt>
                <c:pt idx="839">
                  <c:v>2.3530766668500291E-7</c:v>
                </c:pt>
                <c:pt idx="840">
                  <c:v>-4.1289294472335314E-7</c:v>
                </c:pt>
                <c:pt idx="841">
                  <c:v>-7.0188534984083617E-9</c:v>
                </c:pt>
                <c:pt idx="842">
                  <c:v>-2.3598769161026212E-8</c:v>
                </c:pt>
                <c:pt idx="843">
                  <c:v>2.9484175456673256E-7</c:v>
                </c:pt>
                <c:pt idx="844">
                  <c:v>-1.9080025026596559E-7</c:v>
                </c:pt>
                <c:pt idx="845">
                  <c:v>-1.7172591126879411E-9</c:v>
                </c:pt>
                <c:pt idx="846">
                  <c:v>-1.1740799266135582E-7</c:v>
                </c:pt>
                <c:pt idx="847">
                  <c:v>1.2806681581878365E-7</c:v>
                </c:pt>
                <c:pt idx="848">
                  <c:v>2.0729935101826413E-7</c:v>
                </c:pt>
                <c:pt idx="849">
                  <c:v>1.516775114396296E-7</c:v>
                </c:pt>
                <c:pt idx="850">
                  <c:v>6.0377448107828968E-7</c:v>
                </c:pt>
                <c:pt idx="851">
                  <c:v>1.8358349507252569E-7</c:v>
                </c:pt>
                <c:pt idx="852">
                  <c:v>7.5422036616146215E-8</c:v>
                </c:pt>
                <c:pt idx="853">
                  <c:v>7.3752090656853397E-8</c:v>
                </c:pt>
                <c:pt idx="854">
                  <c:v>3.9742385382623979E-8</c:v>
                </c:pt>
                <c:pt idx="855">
                  <c:v>2.0034415015857121E-8</c:v>
                </c:pt>
                <c:pt idx="856">
                  <c:v>-3.9504115534327866E-7</c:v>
                </c:pt>
                <c:pt idx="857">
                  <c:v>3.975417826040939E-7</c:v>
                </c:pt>
                <c:pt idx="858">
                  <c:v>1.8882714414303337E-7</c:v>
                </c:pt>
                <c:pt idx="859">
                  <c:v>5.3334855465436704E-7</c:v>
                </c:pt>
                <c:pt idx="860">
                  <c:v>6.8387788587642717E-7</c:v>
                </c:pt>
                <c:pt idx="861">
                  <c:v>3.4333203302594484E-7</c:v>
                </c:pt>
                <c:pt idx="862">
                  <c:v>3.675061464036844E-7</c:v>
                </c:pt>
                <c:pt idx="863">
                  <c:v>4.1775834347390628E-7</c:v>
                </c:pt>
                <c:pt idx="864">
                  <c:v>1.1229165011172881E-6</c:v>
                </c:pt>
                <c:pt idx="865">
                  <c:v>8.6175157321122242E-7</c:v>
                </c:pt>
                <c:pt idx="866">
                  <c:v>1.0993902606060146E-6</c:v>
                </c:pt>
                <c:pt idx="867">
                  <c:v>1.4989159353717696E-6</c:v>
                </c:pt>
                <c:pt idx="868">
                  <c:v>1.5852713204367319E-6</c:v>
                </c:pt>
                <c:pt idx="869">
                  <c:v>1.7068424540411797E-6</c:v>
                </c:pt>
                <c:pt idx="870">
                  <c:v>2.1884773104829947E-6</c:v>
                </c:pt>
                <c:pt idx="871">
                  <c:v>2.5483107037871378E-6</c:v>
                </c:pt>
                <c:pt idx="872">
                  <c:v>3.125700231976225E-6</c:v>
                </c:pt>
                <c:pt idx="873">
                  <c:v>3.4784561648848467E-6</c:v>
                </c:pt>
                <c:pt idx="874">
                  <c:v>4.4504745346785057E-6</c:v>
                </c:pt>
                <c:pt idx="875">
                  <c:v>5.9349590628698934E-6</c:v>
                </c:pt>
                <c:pt idx="876">
                  <c:v>6.9378065745695494E-6</c:v>
                </c:pt>
                <c:pt idx="877">
                  <c:v>8.5906858657835983E-6</c:v>
                </c:pt>
                <c:pt idx="878">
                  <c:v>1.0065037713502534E-5</c:v>
                </c:pt>
                <c:pt idx="879">
                  <c:v>1.2281730050744954E-5</c:v>
                </c:pt>
                <c:pt idx="880">
                  <c:v>1.445647740183631E-5</c:v>
                </c:pt>
                <c:pt idx="881">
                  <c:v>1.7423659301130101E-5</c:v>
                </c:pt>
                <c:pt idx="882">
                  <c:v>2.0360746930236928E-5</c:v>
                </c:pt>
                <c:pt idx="883">
                  <c:v>2.3445822080248035E-5</c:v>
                </c:pt>
                <c:pt idx="884">
                  <c:v>2.5427278160350397E-5</c:v>
                </c:pt>
                <c:pt idx="885">
                  <c:v>2.4682320145075209E-5</c:v>
                </c:pt>
                <c:pt idx="886">
                  <c:v>1.9152335880789906E-5</c:v>
                </c:pt>
                <c:pt idx="887">
                  <c:v>3.8358807614713442E-6</c:v>
                </c:pt>
                <c:pt idx="888">
                  <c:v>-3.0185474315658212E-5</c:v>
                </c:pt>
                <c:pt idx="889">
                  <c:v>-9.4885494036134332E-5</c:v>
                </c:pt>
                <c:pt idx="890">
                  <c:v>-2.1290892618708313E-4</c:v>
                </c:pt>
                <c:pt idx="891">
                  <c:v>-4.1761045577004552E-4</c:v>
                </c:pt>
                <c:pt idx="892">
                  <c:v>-7.6411972986534238E-4</c:v>
                </c:pt>
                <c:pt idx="893">
                  <c:v>-1.3469320256263018E-3</c:v>
                </c:pt>
                <c:pt idx="894">
                  <c:v>-2.3278987500816584E-3</c:v>
                </c:pt>
                <c:pt idx="895">
                  <c:v>-3.862123005092144E-3</c:v>
                </c:pt>
                <c:pt idx="896">
                  <c:v>-5.7405326515436172E-3</c:v>
                </c:pt>
                <c:pt idx="897">
                  <c:v>-7.3333093896508217E-3</c:v>
                </c:pt>
                <c:pt idx="898">
                  <c:v>-8.2589434459805489E-3</c:v>
                </c:pt>
                <c:pt idx="899">
                  <c:v>-8.5574975237250328E-3</c:v>
                </c:pt>
                <c:pt idx="900">
                  <c:v>-8.4684044122695923E-3</c:v>
                </c:pt>
                <c:pt idx="901">
                  <c:v>-8.3086434751749039E-3</c:v>
                </c:pt>
                <c:pt idx="902">
                  <c:v>-8.3315791562199593E-3</c:v>
                </c:pt>
                <c:pt idx="903">
                  <c:v>-8.5029397159814835E-3</c:v>
                </c:pt>
                <c:pt idx="904">
                  <c:v>-8.537699468433857E-3</c:v>
                </c:pt>
                <c:pt idx="905">
                  <c:v>-8.126559667289257E-3</c:v>
                </c:pt>
                <c:pt idx="906">
                  <c:v>-7.0573235861957073E-3</c:v>
                </c:pt>
                <c:pt idx="907">
                  <c:v>-5.3595779463648796E-3</c:v>
                </c:pt>
                <c:pt idx="908">
                  <c:v>-3.5055894404649734E-3</c:v>
                </c:pt>
                <c:pt idx="909">
                  <c:v>-2.0859490614384413E-3</c:v>
                </c:pt>
                <c:pt idx="910">
                  <c:v>-1.2027221964672208E-3</c:v>
                </c:pt>
                <c:pt idx="911">
                  <c:v>-6.7869934719055891E-4</c:v>
                </c:pt>
                <c:pt idx="912">
                  <c:v>-3.6663672653958201E-4</c:v>
                </c:pt>
                <c:pt idx="913">
                  <c:v>-1.8285316764377058E-4</c:v>
                </c:pt>
                <c:pt idx="914">
                  <c:v>-7.7918630267959088E-5</c:v>
                </c:pt>
                <c:pt idx="915">
                  <c:v>-2.1042098524048924E-5</c:v>
                </c:pt>
                <c:pt idx="916">
                  <c:v>7.8115735959727317E-6</c:v>
                </c:pt>
                <c:pt idx="917">
                  <c:v>2.0654573745559901E-5</c:v>
                </c:pt>
                <c:pt idx="918">
                  <c:v>2.4886538085411303E-5</c:v>
                </c:pt>
                <c:pt idx="919">
                  <c:v>2.4820603357511573E-5</c:v>
                </c:pt>
                <c:pt idx="920">
                  <c:v>2.2719928892911412E-5</c:v>
                </c:pt>
                <c:pt idx="921">
                  <c:v>1.9848986994475126E-5</c:v>
                </c:pt>
                <c:pt idx="922">
                  <c:v>1.6925587260629982E-5</c:v>
                </c:pt>
                <c:pt idx="923">
                  <c:v>1.4207660569809377E-5</c:v>
                </c:pt>
                <c:pt idx="924">
                  <c:v>1.1768776857934427E-5</c:v>
                </c:pt>
                <c:pt idx="925">
                  <c:v>9.7125230240635574E-6</c:v>
                </c:pt>
                <c:pt idx="926">
                  <c:v>8.0052077464642935E-6</c:v>
                </c:pt>
                <c:pt idx="927">
                  <c:v>6.570220193680143E-6</c:v>
                </c:pt>
                <c:pt idx="928">
                  <c:v>5.3957060117681976E-6</c:v>
                </c:pt>
                <c:pt idx="929">
                  <c:v>4.4527673708216753E-6</c:v>
                </c:pt>
                <c:pt idx="930">
                  <c:v>3.6669882774731377E-6</c:v>
                </c:pt>
                <c:pt idx="931">
                  <c:v>3.0319604320538929E-6</c:v>
                </c:pt>
                <c:pt idx="932">
                  <c:v>2.5018450742209097E-6</c:v>
                </c:pt>
                <c:pt idx="933">
                  <c:v>2.0743425466207555E-6</c:v>
                </c:pt>
                <c:pt idx="934">
                  <c:v>1.725812467157084E-6</c:v>
                </c:pt>
                <c:pt idx="935">
                  <c:v>1.4423870879909373E-6</c:v>
                </c:pt>
                <c:pt idx="936">
                  <c:v>1.2097069657102111E-6</c:v>
                </c:pt>
                <c:pt idx="937">
                  <c:v>1.0203607416769955E-6</c:v>
                </c:pt>
                <c:pt idx="938">
                  <c:v>8.5347801359603181E-7</c:v>
                </c:pt>
                <c:pt idx="939">
                  <c:v>7.2385984140055371E-7</c:v>
                </c:pt>
                <c:pt idx="940">
                  <c:v>6.1758464653394185E-7</c:v>
                </c:pt>
                <c:pt idx="941">
                  <c:v>5.1969760761494399E-7</c:v>
                </c:pt>
                <c:pt idx="942">
                  <c:v>4.5015653427071811E-7</c:v>
                </c:pt>
                <c:pt idx="943">
                  <c:v>3.8058610130065063E-7</c:v>
                </c:pt>
                <c:pt idx="944">
                  <c:v>3.2742559596954379E-7</c:v>
                </c:pt>
                <c:pt idx="945">
                  <c:v>2.8383644234963867E-7</c:v>
                </c:pt>
                <c:pt idx="946">
                  <c:v>2.4208733861996734E-7</c:v>
                </c:pt>
                <c:pt idx="947">
                  <c:v>2.0977175552161498E-7</c:v>
                </c:pt>
                <c:pt idx="948">
                  <c:v>1.8179811434038129E-7</c:v>
                </c:pt>
                <c:pt idx="949">
                  <c:v>1.603101225100545E-7</c:v>
                </c:pt>
                <c:pt idx="950">
                  <c:v>1.4010302606948244E-7</c:v>
                </c:pt>
                <c:pt idx="951">
                  <c:v>1.2138194449562434E-7</c:v>
                </c:pt>
                <c:pt idx="952">
                  <c:v>1.0409679163103647E-7</c:v>
                </c:pt>
                <c:pt idx="953">
                  <c:v>9.4341729095503979E-8</c:v>
                </c:pt>
                <c:pt idx="954">
                  <c:v>8.4763122742970154E-8</c:v>
                </c:pt>
                <c:pt idx="955">
                  <c:v>7.2758780333970208E-8</c:v>
                </c:pt>
                <c:pt idx="956">
                  <c:v>6.5545307847969525E-8</c:v>
                </c:pt>
                <c:pt idx="957">
                  <c:v>5.8346163456235445E-8</c:v>
                </c:pt>
                <c:pt idx="958">
                  <c:v>5.0774005444509385E-8</c:v>
                </c:pt>
                <c:pt idx="959">
                  <c:v>4.4703558188530224E-8</c:v>
                </c:pt>
                <c:pt idx="960">
                  <c:v>4.0096722386806505E-8</c:v>
                </c:pt>
                <c:pt idx="961">
                  <c:v>3.5424573496811718E-8</c:v>
                </c:pt>
                <c:pt idx="962">
                  <c:v>3.0991877508768084E-8</c:v>
                </c:pt>
                <c:pt idx="963">
                  <c:v>2.9833202574991446E-8</c:v>
                </c:pt>
                <c:pt idx="964">
                  <c:v>2.5178916729373668E-8</c:v>
                </c:pt>
                <c:pt idx="965">
                  <c:v>2.2952567846346028E-8</c:v>
                </c:pt>
                <c:pt idx="966">
                  <c:v>2.1164012764529616E-8</c:v>
                </c:pt>
                <c:pt idx="967">
                  <c:v>1.8279919800079369E-8</c:v>
                </c:pt>
                <c:pt idx="968">
                  <c:v>1.6826398052671721E-8</c:v>
                </c:pt>
                <c:pt idx="969">
                  <c:v>1.6703083360880555E-8</c:v>
                </c:pt>
                <c:pt idx="970">
                  <c:v>1.3440223156635511E-8</c:v>
                </c:pt>
                <c:pt idx="971">
                  <c:v>1.3560200962103863E-8</c:v>
                </c:pt>
                <c:pt idx="972">
                  <c:v>1.1453309411990631E-8</c:v>
                </c:pt>
                <c:pt idx="973">
                  <c:v>1.0487317680940578E-8</c:v>
                </c:pt>
                <c:pt idx="974">
                  <c:v>9.0318872381089932E-9</c:v>
                </c:pt>
                <c:pt idx="975">
                  <c:v>9.5036618574795284E-9</c:v>
                </c:pt>
                <c:pt idx="976">
                  <c:v>7.5332113880222096E-9</c:v>
                </c:pt>
                <c:pt idx="977">
                  <c:v>6.3240790382224077E-9</c:v>
                </c:pt>
                <c:pt idx="978">
                  <c:v>7.2312134058449828E-9</c:v>
                </c:pt>
                <c:pt idx="979">
                  <c:v>7.5058643744796427E-9</c:v>
                </c:pt>
                <c:pt idx="980">
                  <c:v>5.3720308201832268E-9</c:v>
                </c:pt>
                <c:pt idx="981">
                  <c:v>5.168294681112684E-9</c:v>
                </c:pt>
                <c:pt idx="982">
                  <c:v>4.0264631628872394E-9</c:v>
                </c:pt>
                <c:pt idx="983">
                  <c:v>3.3573501756478663E-9</c:v>
                </c:pt>
                <c:pt idx="984">
                  <c:v>4.6154444710566622E-9</c:v>
                </c:pt>
                <c:pt idx="985">
                  <c:v>3.6450908957874617E-9</c:v>
                </c:pt>
                <c:pt idx="986">
                  <c:v>3.3612352901002396E-9</c:v>
                </c:pt>
                <c:pt idx="987">
                  <c:v>3.1257190169498017E-9</c:v>
                </c:pt>
                <c:pt idx="988">
                  <c:v>2.6137239039769611E-9</c:v>
                </c:pt>
                <c:pt idx="989">
                  <c:v>2.252360076226978E-9</c:v>
                </c:pt>
                <c:pt idx="990">
                  <c:v>2.8055608947141764E-9</c:v>
                </c:pt>
                <c:pt idx="991">
                  <c:v>1.9865404876640014E-9</c:v>
                </c:pt>
                <c:pt idx="992">
                  <c:v>1.9501211756534076E-9</c:v>
                </c:pt>
                <c:pt idx="993">
                  <c:v>1.6133502311888037E-9</c:v>
                </c:pt>
                <c:pt idx="994">
                  <c:v>1.3826714218012626E-9</c:v>
                </c:pt>
                <c:pt idx="995">
                  <c:v>2.0355610530486956E-9</c:v>
                </c:pt>
                <c:pt idx="996">
                  <c:v>1.7646457628472945E-9</c:v>
                </c:pt>
                <c:pt idx="997">
                  <c:v>9.7321994907417775E-10</c:v>
                </c:pt>
                <c:pt idx="998">
                  <c:v>1.5780595719050439E-9</c:v>
                </c:pt>
                <c:pt idx="999">
                  <c:v>1.0734922950561554E-9</c:v>
                </c:pt>
              </c:numCache>
            </c:numRef>
          </c:yVal>
          <c:smooth val="0"/>
        </c:ser>
        <c:ser>
          <c:idx val="3"/>
          <c:order val="2"/>
          <c:tx>
            <c:strRef>
              <c:f>Sheet1!$E$1</c:f>
              <c:strCache>
                <c:ptCount val="1"/>
                <c:pt idx="0">
                  <c:v>B4 [T]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Sheet1!$E$2:$E$1001</c:f>
              <c:numCache>
                <c:formatCode>General</c:formatCode>
                <c:ptCount val="1000"/>
                <c:pt idx="0">
                  <c:v>2.9157307124272336E-10</c:v>
                </c:pt>
                <c:pt idx="1">
                  <c:v>1.3369366724802489E-10</c:v>
                </c:pt>
                <c:pt idx="2">
                  <c:v>3.5214769988911598E-10</c:v>
                </c:pt>
                <c:pt idx="3">
                  <c:v>6.5338778831858235E-10</c:v>
                </c:pt>
                <c:pt idx="4">
                  <c:v>2.6027935362549215E-10</c:v>
                </c:pt>
                <c:pt idx="5">
                  <c:v>-1.6620226028773999E-10</c:v>
                </c:pt>
                <c:pt idx="6">
                  <c:v>-8.231691439597455E-10</c:v>
                </c:pt>
                <c:pt idx="7">
                  <c:v>2.3368096346843004E-10</c:v>
                </c:pt>
                <c:pt idx="8">
                  <c:v>-1.3981352187109053E-10</c:v>
                </c:pt>
                <c:pt idx="9">
                  <c:v>5.2605680922468423E-10</c:v>
                </c:pt>
                <c:pt idx="10">
                  <c:v>-4.5960890648899522E-10</c:v>
                </c:pt>
                <c:pt idx="11">
                  <c:v>-4.4444878333216309E-10</c:v>
                </c:pt>
                <c:pt idx="12">
                  <c:v>-6.3754290735573704E-10</c:v>
                </c:pt>
                <c:pt idx="13">
                  <c:v>2.0116669441350155E-10</c:v>
                </c:pt>
                <c:pt idx="14">
                  <c:v>1.3523742126153593E-9</c:v>
                </c:pt>
                <c:pt idx="15">
                  <c:v>3.7905431571338966E-10</c:v>
                </c:pt>
                <c:pt idx="16">
                  <c:v>-7.5528217013953736E-10</c:v>
                </c:pt>
                <c:pt idx="17">
                  <c:v>9.9557118105053632E-10</c:v>
                </c:pt>
                <c:pt idx="18">
                  <c:v>2.1504246994208387E-10</c:v>
                </c:pt>
                <c:pt idx="19">
                  <c:v>-3.2088598445056959E-10</c:v>
                </c:pt>
                <c:pt idx="20">
                  <c:v>3.8439088023700663E-10</c:v>
                </c:pt>
                <c:pt idx="21">
                  <c:v>9.5201413419232495E-10</c:v>
                </c:pt>
                <c:pt idx="22">
                  <c:v>7.7682638099929591E-11</c:v>
                </c:pt>
                <c:pt idx="23">
                  <c:v>1.6209573960868084E-10</c:v>
                </c:pt>
                <c:pt idx="24">
                  <c:v>-1.4016365325331126E-11</c:v>
                </c:pt>
                <c:pt idx="25">
                  <c:v>-3.2001007399529158E-10</c:v>
                </c:pt>
                <c:pt idx="26">
                  <c:v>6.8330130442717518E-10</c:v>
                </c:pt>
                <c:pt idx="27">
                  <c:v>-6.3488475587902826E-10</c:v>
                </c:pt>
                <c:pt idx="28">
                  <c:v>2.8998808562774592E-12</c:v>
                </c:pt>
                <c:pt idx="29">
                  <c:v>9.6175356567584913E-10</c:v>
                </c:pt>
                <c:pt idx="30">
                  <c:v>3.9935721396489043E-10</c:v>
                </c:pt>
                <c:pt idx="31">
                  <c:v>1.3399328868679561E-10</c:v>
                </c:pt>
                <c:pt idx="32">
                  <c:v>5.8276988790240125E-10</c:v>
                </c:pt>
                <c:pt idx="33">
                  <c:v>-2.7699767479738568E-10</c:v>
                </c:pt>
                <c:pt idx="34">
                  <c:v>8.5580265096751873E-10</c:v>
                </c:pt>
                <c:pt idx="35">
                  <c:v>1.5654384455388026E-9</c:v>
                </c:pt>
                <c:pt idx="36">
                  <c:v>-4.1123934813036556E-10</c:v>
                </c:pt>
                <c:pt idx="37">
                  <c:v>2.6584185963685059E-9</c:v>
                </c:pt>
                <c:pt idx="38">
                  <c:v>-1.0073607226157577E-10</c:v>
                </c:pt>
                <c:pt idx="39">
                  <c:v>1.3210874616476076E-9</c:v>
                </c:pt>
                <c:pt idx="40">
                  <c:v>1.7545277453123731E-9</c:v>
                </c:pt>
                <c:pt idx="41">
                  <c:v>1.7147732123135029E-9</c:v>
                </c:pt>
                <c:pt idx="42">
                  <c:v>2.3123590542351025E-10</c:v>
                </c:pt>
                <c:pt idx="43">
                  <c:v>9.2274199392505807E-10</c:v>
                </c:pt>
                <c:pt idx="44">
                  <c:v>4.8578256972575673E-9</c:v>
                </c:pt>
                <c:pt idx="45">
                  <c:v>-8.5003441785413969E-11</c:v>
                </c:pt>
                <c:pt idx="46">
                  <c:v>2.0571289116588787E-9</c:v>
                </c:pt>
                <c:pt idx="47">
                  <c:v>1.5347834114720627E-9</c:v>
                </c:pt>
                <c:pt idx="48">
                  <c:v>1.9133286621730861E-10</c:v>
                </c:pt>
                <c:pt idx="49">
                  <c:v>2.3985786690161603E-9</c:v>
                </c:pt>
                <c:pt idx="50">
                  <c:v>2.8984812328047838E-9</c:v>
                </c:pt>
                <c:pt idx="51">
                  <c:v>1.3481858962549609E-9</c:v>
                </c:pt>
                <c:pt idx="52">
                  <c:v>7.2467636336170926E-9</c:v>
                </c:pt>
                <c:pt idx="53">
                  <c:v>5.7612594694944619E-9</c:v>
                </c:pt>
                <c:pt idx="54">
                  <c:v>9.3399119549530951E-9</c:v>
                </c:pt>
                <c:pt idx="55">
                  <c:v>1.1252784481996514E-8</c:v>
                </c:pt>
                <c:pt idx="56">
                  <c:v>6.0209686125745066E-9</c:v>
                </c:pt>
                <c:pt idx="57">
                  <c:v>1.0106294467959742E-8</c:v>
                </c:pt>
                <c:pt idx="58">
                  <c:v>1.4988367880164333E-8</c:v>
                </c:pt>
                <c:pt idx="59">
                  <c:v>1.3957138556008886E-8</c:v>
                </c:pt>
                <c:pt idx="60">
                  <c:v>2.0102472575445063E-8</c:v>
                </c:pt>
                <c:pt idx="61">
                  <c:v>1.3938294962656528E-8</c:v>
                </c:pt>
                <c:pt idx="62">
                  <c:v>2.1895763424595316E-8</c:v>
                </c:pt>
                <c:pt idx="63">
                  <c:v>3.6838759598367687E-8</c:v>
                </c:pt>
                <c:pt idx="64">
                  <c:v>4.5418513394679394E-8</c:v>
                </c:pt>
                <c:pt idx="65">
                  <c:v>4.6892882465954244E-8</c:v>
                </c:pt>
                <c:pt idx="66">
                  <c:v>7.3540320499887457E-8</c:v>
                </c:pt>
                <c:pt idx="67">
                  <c:v>6.9021815818359755E-8</c:v>
                </c:pt>
                <c:pt idx="68">
                  <c:v>1.0069672384815931E-7</c:v>
                </c:pt>
                <c:pt idx="69">
                  <c:v>1.2788994752099825E-7</c:v>
                </c:pt>
                <c:pt idx="70">
                  <c:v>1.4920038893251331E-7</c:v>
                </c:pt>
                <c:pt idx="71">
                  <c:v>1.6267878777398437E-7</c:v>
                </c:pt>
                <c:pt idx="72">
                  <c:v>2.4624759475955216E-7</c:v>
                </c:pt>
                <c:pt idx="73">
                  <c:v>3.0033015718800016E-7</c:v>
                </c:pt>
                <c:pt idx="74">
                  <c:v>3.7796735341544263E-7</c:v>
                </c:pt>
                <c:pt idx="75">
                  <c:v>5.008167818232323E-7</c:v>
                </c:pt>
                <c:pt idx="76">
                  <c:v>5.8138505210081348E-7</c:v>
                </c:pt>
                <c:pt idx="77">
                  <c:v>7.4488025347818621E-7</c:v>
                </c:pt>
                <c:pt idx="78">
                  <c:v>8.8990924496101798E-7</c:v>
                </c:pt>
                <c:pt idx="79">
                  <c:v>1.0305698197043967E-6</c:v>
                </c:pt>
                <c:pt idx="80">
                  <c:v>1.0948617727990495E-6</c:v>
                </c:pt>
                <c:pt idx="81">
                  <c:v>1.0255645293000271E-6</c:v>
                </c:pt>
                <c:pt idx="82">
                  <c:v>5.9718183820223203E-7</c:v>
                </c:pt>
                <c:pt idx="83">
                  <c:v>-4.3907459712499985E-7</c:v>
                </c:pt>
                <c:pt idx="84">
                  <c:v>-2.7252201562077971E-6</c:v>
                </c:pt>
                <c:pt idx="85">
                  <c:v>-7.6184683166502509E-6</c:v>
                </c:pt>
                <c:pt idx="86">
                  <c:v>-1.6024892829591408E-5</c:v>
                </c:pt>
                <c:pt idx="87">
                  <c:v>-2.9928118237876333E-5</c:v>
                </c:pt>
                <c:pt idx="88">
                  <c:v>-5.0088390707969666E-5</c:v>
                </c:pt>
                <c:pt idx="89">
                  <c:v>-7.1783979365136474E-5</c:v>
                </c:pt>
                <c:pt idx="90">
                  <c:v>-7.7296499512158334E-5</c:v>
                </c:pt>
                <c:pt idx="91">
                  <c:v>-2.5474080757703632E-5</c:v>
                </c:pt>
                <c:pt idx="92">
                  <c:v>1.3313778617884964E-4</c:v>
                </c:pt>
                <c:pt idx="93">
                  <c:v>3.9592402754351497E-4</c:v>
                </c:pt>
                <c:pt idx="94">
                  <c:v>6.7209108965471387E-4</c:v>
                </c:pt>
                <c:pt idx="95">
                  <c:v>8.2330225268378854E-4</c:v>
                </c:pt>
                <c:pt idx="96">
                  <c:v>7.2222587186843157E-4</c:v>
                </c:pt>
                <c:pt idx="97">
                  <c:v>3.288475563749671E-4</c:v>
                </c:pt>
                <c:pt idx="98">
                  <c:v>-2.2151702432893217E-4</c:v>
                </c:pt>
                <c:pt idx="99">
                  <c:v>-6.6424213582649827E-4</c:v>
                </c:pt>
                <c:pt idx="100">
                  <c:v>-8.2619453314691782E-4</c:v>
                </c:pt>
                <c:pt idx="101">
                  <c:v>-7.1748072514310479E-4</c:v>
                </c:pt>
                <c:pt idx="102">
                  <c:v>-4.5515305828303099E-4</c:v>
                </c:pt>
                <c:pt idx="103">
                  <c:v>-1.7999058763962239E-4</c:v>
                </c:pt>
                <c:pt idx="104">
                  <c:v>3.1759461762703722E-6</c:v>
                </c:pt>
                <c:pt idx="105">
                  <c:v>7.322539750020951E-5</c:v>
                </c:pt>
                <c:pt idx="106">
                  <c:v>7.538206409662962E-5</c:v>
                </c:pt>
                <c:pt idx="107">
                  <c:v>5.4182441090233624E-5</c:v>
                </c:pt>
                <c:pt idx="108">
                  <c:v>3.3431595511501655E-5</c:v>
                </c:pt>
                <c:pt idx="109">
                  <c:v>1.7884709450299852E-5</c:v>
                </c:pt>
                <c:pt idx="110">
                  <c:v>8.4865860117133707E-6</c:v>
                </c:pt>
                <c:pt idx="111">
                  <c:v>3.0029416393517749E-6</c:v>
                </c:pt>
                <c:pt idx="112">
                  <c:v>5.0531633632999728E-7</c:v>
                </c:pt>
                <c:pt idx="113">
                  <c:v>-4.2368858998997894E-7</c:v>
                </c:pt>
                <c:pt idx="114">
                  <c:v>-1.2615928426384926E-6</c:v>
                </c:pt>
                <c:pt idx="115">
                  <c:v>-1.3223331052358844E-6</c:v>
                </c:pt>
                <c:pt idx="116">
                  <c:v>-1.1529054972925223E-6</c:v>
                </c:pt>
                <c:pt idx="117">
                  <c:v>-1.0005680906033376E-6</c:v>
                </c:pt>
                <c:pt idx="118">
                  <c:v>-1.2044847608194686E-6</c:v>
                </c:pt>
                <c:pt idx="119">
                  <c:v>-5.2758076662939857E-7</c:v>
                </c:pt>
                <c:pt idx="120">
                  <c:v>-9.7151439604203915E-7</c:v>
                </c:pt>
                <c:pt idx="121">
                  <c:v>-8.9026667637881474E-7</c:v>
                </c:pt>
                <c:pt idx="122">
                  <c:v>-8.2247754562558839E-7</c:v>
                </c:pt>
                <c:pt idx="123">
                  <c:v>1.239958038468103E-7</c:v>
                </c:pt>
                <c:pt idx="124">
                  <c:v>-2.0336692330147343E-7</c:v>
                </c:pt>
                <c:pt idx="125">
                  <c:v>-6.5290436168652377E-7</c:v>
                </c:pt>
                <c:pt idx="126">
                  <c:v>-2.7149198444931244E-7</c:v>
                </c:pt>
                <c:pt idx="127">
                  <c:v>-4.8176787004194921E-7</c:v>
                </c:pt>
                <c:pt idx="128">
                  <c:v>2.4775630436124629E-7</c:v>
                </c:pt>
                <c:pt idx="129">
                  <c:v>2.2608816152569489E-7</c:v>
                </c:pt>
                <c:pt idx="130">
                  <c:v>-8.6124707365797804E-9</c:v>
                </c:pt>
                <c:pt idx="131">
                  <c:v>3.612468546521086E-8</c:v>
                </c:pt>
                <c:pt idx="132">
                  <c:v>-2.4274706333926588E-7</c:v>
                </c:pt>
                <c:pt idx="133">
                  <c:v>-3.9828481845916031E-8</c:v>
                </c:pt>
                <c:pt idx="134">
                  <c:v>-5.9107179595230264E-7</c:v>
                </c:pt>
                <c:pt idx="135">
                  <c:v>-1.9268708228992182E-7</c:v>
                </c:pt>
                <c:pt idx="136">
                  <c:v>-2.1473620392953308E-7</c:v>
                </c:pt>
                <c:pt idx="137">
                  <c:v>-7.5596631177177187E-7</c:v>
                </c:pt>
                <c:pt idx="138">
                  <c:v>-6.7295889039087342E-7</c:v>
                </c:pt>
                <c:pt idx="139">
                  <c:v>-3.1148846346695791E-7</c:v>
                </c:pt>
                <c:pt idx="140">
                  <c:v>-4.4182178271512385E-7</c:v>
                </c:pt>
                <c:pt idx="141">
                  <c:v>-3.9624461578569026E-7</c:v>
                </c:pt>
                <c:pt idx="142">
                  <c:v>-5.4363380463939848E-10</c:v>
                </c:pt>
                <c:pt idx="143">
                  <c:v>-3.6578395423703114E-8</c:v>
                </c:pt>
                <c:pt idx="144">
                  <c:v>-4.2019851775876305E-7</c:v>
                </c:pt>
                <c:pt idx="145">
                  <c:v>9.637671105622303E-9</c:v>
                </c:pt>
                <c:pt idx="146">
                  <c:v>1.1880141670417288E-7</c:v>
                </c:pt>
                <c:pt idx="147">
                  <c:v>-3.1696870905761898E-7</c:v>
                </c:pt>
                <c:pt idx="148">
                  <c:v>-3.1984311021915346E-7</c:v>
                </c:pt>
                <c:pt idx="149">
                  <c:v>1.1167966107450411E-7</c:v>
                </c:pt>
                <c:pt idx="150">
                  <c:v>-1.2316647257648583E-7</c:v>
                </c:pt>
                <c:pt idx="151">
                  <c:v>-9.7553851219345233E-8</c:v>
                </c:pt>
                <c:pt idx="152">
                  <c:v>-2.1761057666935812E-7</c:v>
                </c:pt>
                <c:pt idx="153">
                  <c:v>2.9040887739029131E-7</c:v>
                </c:pt>
                <c:pt idx="154">
                  <c:v>-1.6152139892255946E-7</c:v>
                </c:pt>
                <c:pt idx="155">
                  <c:v>-3.4509722013353894E-7</c:v>
                </c:pt>
                <c:pt idx="156">
                  <c:v>-1.8692112746521161E-7</c:v>
                </c:pt>
                <c:pt idx="157">
                  <c:v>-2.401359040504758E-7</c:v>
                </c:pt>
                <c:pt idx="158">
                  <c:v>2.6684116960495885E-7</c:v>
                </c:pt>
                <c:pt idx="159">
                  <c:v>-9.6175540420517791E-8</c:v>
                </c:pt>
                <c:pt idx="160">
                  <c:v>-5.4066674692876404E-8</c:v>
                </c:pt>
                <c:pt idx="161">
                  <c:v>-9.4612005341332406E-8</c:v>
                </c:pt>
                <c:pt idx="162">
                  <c:v>2.6419556320433912E-8</c:v>
                </c:pt>
                <c:pt idx="163">
                  <c:v>-1.0041098619240074E-8</c:v>
                </c:pt>
                <c:pt idx="164">
                  <c:v>-5.798706865789427E-7</c:v>
                </c:pt>
                <c:pt idx="165">
                  <c:v>-3.469239686637593E-7</c:v>
                </c:pt>
                <c:pt idx="166">
                  <c:v>2.8730437406920828E-7</c:v>
                </c:pt>
                <c:pt idx="167">
                  <c:v>-5.0360409886707203E-7</c:v>
                </c:pt>
                <c:pt idx="168">
                  <c:v>-6.2278110135594034E-7</c:v>
                </c:pt>
                <c:pt idx="169">
                  <c:v>-2.3653268499401747E-7</c:v>
                </c:pt>
                <c:pt idx="170">
                  <c:v>-4.6154548272170359E-7</c:v>
                </c:pt>
                <c:pt idx="171">
                  <c:v>-3.0251217708610056E-7</c:v>
                </c:pt>
                <c:pt idx="172">
                  <c:v>-1.1739528815724043E-7</c:v>
                </c:pt>
                <c:pt idx="173">
                  <c:v>-1.7334427582227363E-7</c:v>
                </c:pt>
                <c:pt idx="174">
                  <c:v>-4.202937304853549E-7</c:v>
                </c:pt>
                <c:pt idx="175">
                  <c:v>2.5378548684784619E-7</c:v>
                </c:pt>
                <c:pt idx="176">
                  <c:v>8.6212466499091533E-8</c:v>
                </c:pt>
                <c:pt idx="177">
                  <c:v>-6.1056016420479864E-7</c:v>
                </c:pt>
                <c:pt idx="178">
                  <c:v>-4.770217856275849E-7</c:v>
                </c:pt>
                <c:pt idx="179">
                  <c:v>1.3211504779064853E-7</c:v>
                </c:pt>
                <c:pt idx="180">
                  <c:v>-1.9055211453178345E-7</c:v>
                </c:pt>
                <c:pt idx="181">
                  <c:v>-7.2036392850804987E-8</c:v>
                </c:pt>
                <c:pt idx="182">
                  <c:v>-2.821495286298159E-7</c:v>
                </c:pt>
                <c:pt idx="183">
                  <c:v>2.9472903406713158E-7</c:v>
                </c:pt>
                <c:pt idx="184">
                  <c:v>-1.3897354733671818E-7</c:v>
                </c:pt>
                <c:pt idx="185">
                  <c:v>-1.7970413068724156E-7</c:v>
                </c:pt>
                <c:pt idx="186">
                  <c:v>-3.5392801578382205E-7</c:v>
                </c:pt>
                <c:pt idx="187">
                  <c:v>-4.173968761733704E-7</c:v>
                </c:pt>
                <c:pt idx="188">
                  <c:v>9.6702002849724522E-8</c:v>
                </c:pt>
                <c:pt idx="189">
                  <c:v>-1.7370505034364214E-8</c:v>
                </c:pt>
                <c:pt idx="190">
                  <c:v>-2.1281425688357558E-7</c:v>
                </c:pt>
                <c:pt idx="191">
                  <c:v>-1.3595897030427295E-7</c:v>
                </c:pt>
                <c:pt idx="192">
                  <c:v>-8.8201886683236808E-8</c:v>
                </c:pt>
                <c:pt idx="193">
                  <c:v>-2.8223784198644353E-8</c:v>
                </c:pt>
                <c:pt idx="194">
                  <c:v>-3.8509367072947498E-7</c:v>
                </c:pt>
                <c:pt idx="195">
                  <c:v>-1.5235994510476303E-7</c:v>
                </c:pt>
                <c:pt idx="196">
                  <c:v>5.3278029099601554E-7</c:v>
                </c:pt>
                <c:pt idx="197">
                  <c:v>-3.3438951163589081E-7</c:v>
                </c:pt>
                <c:pt idx="198">
                  <c:v>-4.2518007603575825E-7</c:v>
                </c:pt>
                <c:pt idx="199">
                  <c:v>-5.4422224593508872E-7</c:v>
                </c:pt>
                <c:pt idx="200">
                  <c:v>-5.3424855650519021E-7</c:v>
                </c:pt>
                <c:pt idx="201">
                  <c:v>-7.7779809259936883E-8</c:v>
                </c:pt>
                <c:pt idx="202">
                  <c:v>4.8541462405182756E-8</c:v>
                </c:pt>
                <c:pt idx="203">
                  <c:v>-1.1732786475704415E-7</c:v>
                </c:pt>
                <c:pt idx="204">
                  <c:v>-3.2819764328451129E-7</c:v>
                </c:pt>
                <c:pt idx="205">
                  <c:v>-1.9819503904727753E-7</c:v>
                </c:pt>
                <c:pt idx="206">
                  <c:v>1.4376990975506487E-7</c:v>
                </c:pt>
                <c:pt idx="207">
                  <c:v>-6.3799950567045016E-7</c:v>
                </c:pt>
                <c:pt idx="208">
                  <c:v>-4.7218054533004761E-7</c:v>
                </c:pt>
                <c:pt idx="209">
                  <c:v>1.395783755242519E-8</c:v>
                </c:pt>
                <c:pt idx="210">
                  <c:v>-8.9221742882727995E-8</c:v>
                </c:pt>
                <c:pt idx="211">
                  <c:v>-4.3742889488385117E-7</c:v>
                </c:pt>
                <c:pt idx="212">
                  <c:v>-2.6987825663127296E-7</c:v>
                </c:pt>
                <c:pt idx="213">
                  <c:v>1.3152111932868138E-7</c:v>
                </c:pt>
                <c:pt idx="214">
                  <c:v>-2.6296552491089642E-8</c:v>
                </c:pt>
                <c:pt idx="215">
                  <c:v>-3.4628676814918435E-8</c:v>
                </c:pt>
                <c:pt idx="216">
                  <c:v>-5.0061726142303087E-7</c:v>
                </c:pt>
                <c:pt idx="217">
                  <c:v>-3.0980191922935774E-7</c:v>
                </c:pt>
                <c:pt idx="218">
                  <c:v>5.3029598490184071E-8</c:v>
                </c:pt>
                <c:pt idx="219">
                  <c:v>2.4213593974309333E-7</c:v>
                </c:pt>
                <c:pt idx="220">
                  <c:v>5.5948920163473304E-8</c:v>
                </c:pt>
                <c:pt idx="221">
                  <c:v>-6.9357824372673349E-8</c:v>
                </c:pt>
                <c:pt idx="222">
                  <c:v>1.1740061722775863E-7</c:v>
                </c:pt>
                <c:pt idx="223">
                  <c:v>2.1386179582805198E-7</c:v>
                </c:pt>
                <c:pt idx="224">
                  <c:v>-3.2618041245768836E-7</c:v>
                </c:pt>
                <c:pt idx="225">
                  <c:v>-1.6187988194360514E-7</c:v>
                </c:pt>
                <c:pt idx="226">
                  <c:v>5.6684280025365297E-7</c:v>
                </c:pt>
                <c:pt idx="227">
                  <c:v>-7.0704385279896087E-7</c:v>
                </c:pt>
                <c:pt idx="228">
                  <c:v>-2.2710275970894145E-7</c:v>
                </c:pt>
                <c:pt idx="229">
                  <c:v>-8.1012665020807617E-8</c:v>
                </c:pt>
                <c:pt idx="230">
                  <c:v>-2.6586633339320542E-7</c:v>
                </c:pt>
                <c:pt idx="231">
                  <c:v>-1.7953607311937958E-7</c:v>
                </c:pt>
                <c:pt idx="232">
                  <c:v>7.5291751500117243E-8</c:v>
                </c:pt>
                <c:pt idx="233">
                  <c:v>1.1058703819344373E-7</c:v>
                </c:pt>
                <c:pt idx="234">
                  <c:v>-1.6622250598175015E-7</c:v>
                </c:pt>
                <c:pt idx="235">
                  <c:v>-2.1065680755327776E-7</c:v>
                </c:pt>
                <c:pt idx="236">
                  <c:v>-1.7248710548756208E-7</c:v>
                </c:pt>
                <c:pt idx="237">
                  <c:v>-1.7229662319095951E-7</c:v>
                </c:pt>
                <c:pt idx="238">
                  <c:v>-3.9204743984555535E-7</c:v>
                </c:pt>
                <c:pt idx="239">
                  <c:v>6.8242712814026163E-8</c:v>
                </c:pt>
                <c:pt idx="240">
                  <c:v>5.0227953352077748E-8</c:v>
                </c:pt>
                <c:pt idx="241">
                  <c:v>-2.9688646918657469E-7</c:v>
                </c:pt>
                <c:pt idx="242">
                  <c:v>-1.848086554900874E-7</c:v>
                </c:pt>
                <c:pt idx="243">
                  <c:v>-6.6270487764086283E-8</c:v>
                </c:pt>
                <c:pt idx="244">
                  <c:v>-9.6651710634887422E-8</c:v>
                </c:pt>
                <c:pt idx="245">
                  <c:v>-1.1165187885353589E-7</c:v>
                </c:pt>
                <c:pt idx="246">
                  <c:v>-7.5065418059239164E-7</c:v>
                </c:pt>
                <c:pt idx="247">
                  <c:v>-2.6406206643514452E-7</c:v>
                </c:pt>
                <c:pt idx="248">
                  <c:v>2.18639417681743E-8</c:v>
                </c:pt>
                <c:pt idx="249">
                  <c:v>-3.7701948940593866E-7</c:v>
                </c:pt>
                <c:pt idx="250">
                  <c:v>-2.5893501742757508E-7</c:v>
                </c:pt>
                <c:pt idx="251">
                  <c:v>-2.3315965336223599E-7</c:v>
                </c:pt>
                <c:pt idx="252">
                  <c:v>1.3382405938955344E-7</c:v>
                </c:pt>
                <c:pt idx="253">
                  <c:v>5.931671154257856E-8</c:v>
                </c:pt>
                <c:pt idx="254">
                  <c:v>-1.8390652201105695E-7</c:v>
                </c:pt>
                <c:pt idx="255">
                  <c:v>-4.7609722741981386E-7</c:v>
                </c:pt>
                <c:pt idx="256">
                  <c:v>4.2335861394349195E-7</c:v>
                </c:pt>
                <c:pt idx="257">
                  <c:v>-6.9797766855117516E-7</c:v>
                </c:pt>
                <c:pt idx="258">
                  <c:v>-6.8810453512924141E-7</c:v>
                </c:pt>
                <c:pt idx="259">
                  <c:v>-1.9200319911760744E-7</c:v>
                </c:pt>
                <c:pt idx="260">
                  <c:v>-3.1231786579155596E-7</c:v>
                </c:pt>
                <c:pt idx="261">
                  <c:v>-2.5796020963753108E-7</c:v>
                </c:pt>
                <c:pt idx="262">
                  <c:v>1.3541534826799762E-7</c:v>
                </c:pt>
                <c:pt idx="263">
                  <c:v>-7.5812927491369919E-8</c:v>
                </c:pt>
                <c:pt idx="264">
                  <c:v>-6.1619630287168548E-8</c:v>
                </c:pt>
                <c:pt idx="265">
                  <c:v>4.9370832755357696E-8</c:v>
                </c:pt>
                <c:pt idx="266">
                  <c:v>2.4211891158643084E-8</c:v>
                </c:pt>
                <c:pt idx="267">
                  <c:v>-4.9004972879629349E-7</c:v>
                </c:pt>
                <c:pt idx="268">
                  <c:v>-5.3662427035305882E-7</c:v>
                </c:pt>
                <c:pt idx="269">
                  <c:v>9.5926848686644917E-9</c:v>
                </c:pt>
                <c:pt idx="270">
                  <c:v>2.2046245362616901E-7</c:v>
                </c:pt>
                <c:pt idx="271">
                  <c:v>-5.0692688091658056E-7</c:v>
                </c:pt>
                <c:pt idx="272">
                  <c:v>-3.6919135482094134E-7</c:v>
                </c:pt>
                <c:pt idx="273">
                  <c:v>-5.307456163450297E-8</c:v>
                </c:pt>
                <c:pt idx="274">
                  <c:v>-7.8056165975226577E-9</c:v>
                </c:pt>
                <c:pt idx="275">
                  <c:v>-3.1058098670655454E-7</c:v>
                </c:pt>
                <c:pt idx="276">
                  <c:v>-5.9269092389513389E-7</c:v>
                </c:pt>
                <c:pt idx="277">
                  <c:v>-4.0134909795597196E-7</c:v>
                </c:pt>
                <c:pt idx="278">
                  <c:v>-2.5162282213386788E-7</c:v>
                </c:pt>
                <c:pt idx="279">
                  <c:v>-2.3313191377383191E-7</c:v>
                </c:pt>
                <c:pt idx="280">
                  <c:v>-5.2266636885178741E-7</c:v>
                </c:pt>
                <c:pt idx="281">
                  <c:v>-2.604535325190227E-7</c:v>
                </c:pt>
                <c:pt idx="282">
                  <c:v>-6.7099854561547545E-8</c:v>
                </c:pt>
                <c:pt idx="283">
                  <c:v>1.2041519426020386E-7</c:v>
                </c:pt>
                <c:pt idx="284">
                  <c:v>-3.2164729191208608E-7</c:v>
                </c:pt>
                <c:pt idx="285">
                  <c:v>-3.9252361716535233E-7</c:v>
                </c:pt>
                <c:pt idx="286">
                  <c:v>3.1123053645387699E-7</c:v>
                </c:pt>
                <c:pt idx="287">
                  <c:v>-2.9522243494284339E-7</c:v>
                </c:pt>
                <c:pt idx="288">
                  <c:v>-6.6137670273747062E-7</c:v>
                </c:pt>
                <c:pt idx="289">
                  <c:v>-1.1431328061917156E-7</c:v>
                </c:pt>
                <c:pt idx="290">
                  <c:v>-2.0954169599463057E-7</c:v>
                </c:pt>
                <c:pt idx="291">
                  <c:v>-1.4735061881765432E-7</c:v>
                </c:pt>
                <c:pt idx="292">
                  <c:v>-8.647042193388188E-8</c:v>
                </c:pt>
                <c:pt idx="293">
                  <c:v>2.7108859512736672E-7</c:v>
                </c:pt>
                <c:pt idx="294">
                  <c:v>5.9742646385529952E-8</c:v>
                </c:pt>
                <c:pt idx="295">
                  <c:v>-9.4421565677293984E-8</c:v>
                </c:pt>
                <c:pt idx="296">
                  <c:v>1.7118684070283052E-7</c:v>
                </c:pt>
                <c:pt idx="297">
                  <c:v>-6.0564605064428179E-7</c:v>
                </c:pt>
                <c:pt idx="298">
                  <c:v>-3.4989363939530449E-7</c:v>
                </c:pt>
                <c:pt idx="299">
                  <c:v>-7.0635593374390737E-8</c:v>
                </c:pt>
                <c:pt idx="300">
                  <c:v>4.6641993378671032E-8</c:v>
                </c:pt>
                <c:pt idx="301">
                  <c:v>-5.27698205132765E-7</c:v>
                </c:pt>
                <c:pt idx="302">
                  <c:v>-1.357962702286386E-7</c:v>
                </c:pt>
                <c:pt idx="303">
                  <c:v>-3.6197423725070621E-8</c:v>
                </c:pt>
                <c:pt idx="304">
                  <c:v>-3.0000283146591755E-8</c:v>
                </c:pt>
                <c:pt idx="305">
                  <c:v>-2.0709325099232956E-7</c:v>
                </c:pt>
                <c:pt idx="306">
                  <c:v>-4.4782836994272657E-7</c:v>
                </c:pt>
                <c:pt idx="307">
                  <c:v>-3.6472573583523626E-7</c:v>
                </c:pt>
                <c:pt idx="308">
                  <c:v>-2.6379888140581897E-7</c:v>
                </c:pt>
                <c:pt idx="309">
                  <c:v>-1.6954524539869453E-7</c:v>
                </c:pt>
                <c:pt idx="310">
                  <c:v>-6.8452379764494253E-7</c:v>
                </c:pt>
                <c:pt idx="311">
                  <c:v>-1.7729002266264615E-8</c:v>
                </c:pt>
                <c:pt idx="312">
                  <c:v>-2.857077561202459E-7</c:v>
                </c:pt>
                <c:pt idx="313">
                  <c:v>5.2340467959766102E-8</c:v>
                </c:pt>
                <c:pt idx="314">
                  <c:v>-1.9133648265778902E-7</c:v>
                </c:pt>
                <c:pt idx="315">
                  <c:v>-4.86328758597665E-7</c:v>
                </c:pt>
                <c:pt idx="316">
                  <c:v>5.138184633324272E-7</c:v>
                </c:pt>
                <c:pt idx="317">
                  <c:v>-9.057229277686929E-8</c:v>
                </c:pt>
                <c:pt idx="318">
                  <c:v>-7.9448915357716032E-7</c:v>
                </c:pt>
                <c:pt idx="319">
                  <c:v>-2.4085284167085774E-7</c:v>
                </c:pt>
                <c:pt idx="320">
                  <c:v>-2.5549454107931524E-7</c:v>
                </c:pt>
                <c:pt idx="321">
                  <c:v>-7.3482183893247566E-8</c:v>
                </c:pt>
                <c:pt idx="322">
                  <c:v>-2.9612982643811847E-7</c:v>
                </c:pt>
                <c:pt idx="323">
                  <c:v>2.3892559397609148E-7</c:v>
                </c:pt>
                <c:pt idx="324">
                  <c:v>-4.744886084040445E-8</c:v>
                </c:pt>
                <c:pt idx="325">
                  <c:v>-1.0246792214729794E-7</c:v>
                </c:pt>
                <c:pt idx="326">
                  <c:v>-1.5807039233095566E-8</c:v>
                </c:pt>
                <c:pt idx="327">
                  <c:v>-3.559902381766733E-7</c:v>
                </c:pt>
                <c:pt idx="328">
                  <c:v>-6.7985052965013892E-7</c:v>
                </c:pt>
                <c:pt idx="329">
                  <c:v>-3.0370690407011125E-9</c:v>
                </c:pt>
                <c:pt idx="330">
                  <c:v>-1.4701994643928629E-7</c:v>
                </c:pt>
                <c:pt idx="331">
                  <c:v>-1.824554800577971E-7</c:v>
                </c:pt>
                <c:pt idx="332">
                  <c:v>-3.5639894235828251E-7</c:v>
                </c:pt>
                <c:pt idx="333">
                  <c:v>-8.6991590819707199E-8</c:v>
                </c:pt>
                <c:pt idx="334">
                  <c:v>-4.1521537319511026E-9</c:v>
                </c:pt>
                <c:pt idx="335">
                  <c:v>-5.2983318710175809E-7</c:v>
                </c:pt>
                <c:pt idx="336">
                  <c:v>-6.3180766574078007E-7</c:v>
                </c:pt>
                <c:pt idx="337">
                  <c:v>-5.4822885431349277E-7</c:v>
                </c:pt>
                <c:pt idx="338">
                  <c:v>-2.2375743924385461E-7</c:v>
                </c:pt>
                <c:pt idx="339">
                  <c:v>-2.4825504851833102E-7</c:v>
                </c:pt>
                <c:pt idx="340">
                  <c:v>-3.9435033727386326E-7</c:v>
                </c:pt>
                <c:pt idx="341">
                  <c:v>-4.1808601736192941E-7</c:v>
                </c:pt>
                <c:pt idx="342">
                  <c:v>-6.0762502585021139E-8</c:v>
                </c:pt>
                <c:pt idx="343">
                  <c:v>-4.8015021292258098E-8</c:v>
                </c:pt>
                <c:pt idx="344">
                  <c:v>-4.3004916960853734E-7</c:v>
                </c:pt>
                <c:pt idx="345">
                  <c:v>-5.6444457641191548E-7</c:v>
                </c:pt>
                <c:pt idx="346">
                  <c:v>4.4716705360769993E-7</c:v>
                </c:pt>
                <c:pt idx="347">
                  <c:v>-3.0946594620218093E-7</c:v>
                </c:pt>
                <c:pt idx="348">
                  <c:v>-3.7419539467009599E-7</c:v>
                </c:pt>
                <c:pt idx="349">
                  <c:v>-7.1425304781769228E-8</c:v>
                </c:pt>
                <c:pt idx="350">
                  <c:v>-5.8419084325578297E-7</c:v>
                </c:pt>
                <c:pt idx="351">
                  <c:v>-9.0051109680189256E-8</c:v>
                </c:pt>
                <c:pt idx="352">
                  <c:v>-1.3920902119934908E-7</c:v>
                </c:pt>
                <c:pt idx="353">
                  <c:v>3.1514193210568919E-7</c:v>
                </c:pt>
                <c:pt idx="354">
                  <c:v>-8.3320808030862281E-9</c:v>
                </c:pt>
                <c:pt idx="355">
                  <c:v>-8.5187330967073649E-8</c:v>
                </c:pt>
                <c:pt idx="356">
                  <c:v>-3.3065677973453944E-10</c:v>
                </c:pt>
                <c:pt idx="357">
                  <c:v>-6.0009313074260717E-7</c:v>
                </c:pt>
                <c:pt idx="358">
                  <c:v>-2.4362668682442745E-7</c:v>
                </c:pt>
                <c:pt idx="359">
                  <c:v>1.2034244889491674E-7</c:v>
                </c:pt>
                <c:pt idx="360">
                  <c:v>-9.9806499065380194E-8</c:v>
                </c:pt>
                <c:pt idx="361">
                  <c:v>-5.6311131402253523E-7</c:v>
                </c:pt>
                <c:pt idx="362">
                  <c:v>-7.8496768196600897E-8</c:v>
                </c:pt>
                <c:pt idx="363">
                  <c:v>-1.176810755509905E-7</c:v>
                </c:pt>
                <c:pt idx="364">
                  <c:v>5.7775682904548376E-8</c:v>
                </c:pt>
                <c:pt idx="365">
                  <c:v>-3.8022454873498646E-7</c:v>
                </c:pt>
                <c:pt idx="366">
                  <c:v>-8.0878294284048025E-7</c:v>
                </c:pt>
                <c:pt idx="367">
                  <c:v>-2.9767087994514441E-7</c:v>
                </c:pt>
                <c:pt idx="368">
                  <c:v>4.5833763451241794E-9</c:v>
                </c:pt>
                <c:pt idx="369">
                  <c:v>-3.1682847634328937E-7</c:v>
                </c:pt>
                <c:pt idx="370">
                  <c:v>-4.1808607420534827E-7</c:v>
                </c:pt>
                <c:pt idx="371">
                  <c:v>-2.7358203169569606E-7</c:v>
                </c:pt>
                <c:pt idx="372">
                  <c:v>-1.1677363076501024E-8</c:v>
                </c:pt>
                <c:pt idx="373">
                  <c:v>-3.4490679468035523E-7</c:v>
                </c:pt>
                <c:pt idx="374">
                  <c:v>-3.1450304049940314E-7</c:v>
                </c:pt>
                <c:pt idx="375">
                  <c:v>-3.6776813772121386E-7</c:v>
                </c:pt>
                <c:pt idx="376">
                  <c:v>2.8618927672141581E-7</c:v>
                </c:pt>
                <c:pt idx="377">
                  <c:v>-2.4941510901044239E-7</c:v>
                </c:pt>
                <c:pt idx="378">
                  <c:v>-5.1748912710536388E-7</c:v>
                </c:pt>
                <c:pt idx="379">
                  <c:v>1.3759523653789074E-7</c:v>
                </c:pt>
                <c:pt idx="380">
                  <c:v>-3.3040532798622735E-7</c:v>
                </c:pt>
                <c:pt idx="381">
                  <c:v>8.0741280328311404E-9</c:v>
                </c:pt>
                <c:pt idx="382">
                  <c:v>-7.4974302322061703E-9</c:v>
                </c:pt>
                <c:pt idx="383">
                  <c:v>2.4787411234683532E-7</c:v>
                </c:pt>
                <c:pt idx="384">
                  <c:v>1.2359245715742873E-7</c:v>
                </c:pt>
                <c:pt idx="385">
                  <c:v>1.0790314775022125E-7</c:v>
                </c:pt>
                <c:pt idx="386">
                  <c:v>-2.0742925244121579E-7</c:v>
                </c:pt>
                <c:pt idx="387">
                  <c:v>-1.9233388570683019E-7</c:v>
                </c:pt>
                <c:pt idx="388">
                  <c:v>2.582565628017619E-8</c:v>
                </c:pt>
                <c:pt idx="389">
                  <c:v>9.1003528268629452E-8</c:v>
                </c:pt>
                <c:pt idx="390">
                  <c:v>-7.8659503799372033E-8</c:v>
                </c:pt>
                <c:pt idx="391">
                  <c:v>-1.1305269964623221E-7</c:v>
                </c:pt>
                <c:pt idx="392">
                  <c:v>-1.7892500636662589E-7</c:v>
                </c:pt>
                <c:pt idx="393">
                  <c:v>-1.1856067771987E-7</c:v>
                </c:pt>
                <c:pt idx="394">
                  <c:v>-5.5422500366830718E-8</c:v>
                </c:pt>
                <c:pt idx="395">
                  <c:v>-4.0274994717037771E-7</c:v>
                </c:pt>
                <c:pt idx="396">
                  <c:v>-5.8996204188588308E-7</c:v>
                </c:pt>
                <c:pt idx="397">
                  <c:v>-2.7120634626953688E-7</c:v>
                </c:pt>
                <c:pt idx="398">
                  <c:v>3.192756281578113E-8</c:v>
                </c:pt>
                <c:pt idx="399">
                  <c:v>-3.8599580420850543E-7</c:v>
                </c:pt>
                <c:pt idx="400">
                  <c:v>-6.4006701450125547E-7</c:v>
                </c:pt>
                <c:pt idx="401">
                  <c:v>-9.88144464031393E-8</c:v>
                </c:pt>
                <c:pt idx="402">
                  <c:v>1.4388763247552561E-7</c:v>
                </c:pt>
                <c:pt idx="403">
                  <c:v>-9.2426809317203151E-8</c:v>
                </c:pt>
                <c:pt idx="404">
                  <c:v>-4.2812720835172513E-7</c:v>
                </c:pt>
                <c:pt idx="405">
                  <c:v>-1.7792766016100359E-7</c:v>
                </c:pt>
                <c:pt idx="406">
                  <c:v>1.4605036824377748E-7</c:v>
                </c:pt>
                <c:pt idx="407">
                  <c:v>-3.5145714605278044E-7</c:v>
                </c:pt>
                <c:pt idx="408">
                  <c:v>-4.2095513208550983E-7</c:v>
                </c:pt>
                <c:pt idx="409">
                  <c:v>3.8212405684134865E-7</c:v>
                </c:pt>
                <c:pt idx="410">
                  <c:v>-1.8642244015154574E-7</c:v>
                </c:pt>
                <c:pt idx="411">
                  <c:v>-1.8542507973506872E-7</c:v>
                </c:pt>
                <c:pt idx="412">
                  <c:v>-1.1495218643631233E-7</c:v>
                </c:pt>
                <c:pt idx="413">
                  <c:v>6.2440022929877159E-7</c:v>
                </c:pt>
                <c:pt idx="414">
                  <c:v>-4.1061107936002372E-7</c:v>
                </c:pt>
                <c:pt idx="415">
                  <c:v>-1.2076836242158606E-7</c:v>
                </c:pt>
                <c:pt idx="416">
                  <c:v>-2.1815955619786109E-7</c:v>
                </c:pt>
                <c:pt idx="417">
                  <c:v>1.6781930511911014E-8</c:v>
                </c:pt>
                <c:pt idx="418">
                  <c:v>-3.8096917620578097E-8</c:v>
                </c:pt>
                <c:pt idx="419">
                  <c:v>2.3579330843404023E-7</c:v>
                </c:pt>
                <c:pt idx="420">
                  <c:v>-1.0775227821113731E-8</c:v>
                </c:pt>
                <c:pt idx="421">
                  <c:v>-1.4932288650015835E-7</c:v>
                </c:pt>
                <c:pt idx="422">
                  <c:v>-1.0069142319935054E-7</c:v>
                </c:pt>
                <c:pt idx="423">
                  <c:v>1.7992222822726944E-8</c:v>
                </c:pt>
                <c:pt idx="424">
                  <c:v>5.4593130016655778E-8</c:v>
                </c:pt>
                <c:pt idx="425">
                  <c:v>-6.5644024971334147E-7</c:v>
                </c:pt>
                <c:pt idx="426">
                  <c:v>-3.1395939004141837E-7</c:v>
                </c:pt>
                <c:pt idx="427">
                  <c:v>-3.1573583214594692E-7</c:v>
                </c:pt>
                <c:pt idx="428">
                  <c:v>-8.1769307769263833E-8</c:v>
                </c:pt>
                <c:pt idx="429">
                  <c:v>-3.1189190963232249E-7</c:v>
                </c:pt>
                <c:pt idx="430">
                  <c:v>-4.7712113371289888E-8</c:v>
                </c:pt>
                <c:pt idx="431">
                  <c:v>2.0714351478545723E-7</c:v>
                </c:pt>
                <c:pt idx="432">
                  <c:v>1.2791262804512371E-7</c:v>
                </c:pt>
                <c:pt idx="433">
                  <c:v>-1.4288472627299598E-8</c:v>
                </c:pt>
                <c:pt idx="434">
                  <c:v>-3.1329270200330939E-7</c:v>
                </c:pt>
                <c:pt idx="435">
                  <c:v>2.8511388450169761E-7</c:v>
                </c:pt>
                <c:pt idx="436">
                  <c:v>1.740109496495279E-7</c:v>
                </c:pt>
                <c:pt idx="437">
                  <c:v>-1.435066963040299E-7</c:v>
                </c:pt>
                <c:pt idx="438">
                  <c:v>-3.2551375284128881E-7</c:v>
                </c:pt>
                <c:pt idx="439">
                  <c:v>1.0875501743612404E-7</c:v>
                </c:pt>
                <c:pt idx="440">
                  <c:v>-3.1250837650986796E-7</c:v>
                </c:pt>
                <c:pt idx="441">
                  <c:v>-1.5537452213720826E-7</c:v>
                </c:pt>
                <c:pt idx="442">
                  <c:v>7.5504694052597188E-8</c:v>
                </c:pt>
                <c:pt idx="443">
                  <c:v>4.7279692694246478E-7</c:v>
                </c:pt>
                <c:pt idx="444">
                  <c:v>-2.7427117288425507E-7</c:v>
                </c:pt>
                <c:pt idx="445">
                  <c:v>2.8613899871743342E-7</c:v>
                </c:pt>
                <c:pt idx="446">
                  <c:v>2.3327740450440615E-7</c:v>
                </c:pt>
                <c:pt idx="447">
                  <c:v>-2.8374083171911479E-7</c:v>
                </c:pt>
                <c:pt idx="448">
                  <c:v>3.5910005635741982E-7</c:v>
                </c:pt>
                <c:pt idx="449">
                  <c:v>6.9974234406799951E-8</c:v>
                </c:pt>
                <c:pt idx="450">
                  <c:v>-3.125083196664491E-7</c:v>
                </c:pt>
                <c:pt idx="451">
                  <c:v>-2.6646026185517258E-7</c:v>
                </c:pt>
                <c:pt idx="452">
                  <c:v>-1.5186654422905121E-7</c:v>
                </c:pt>
                <c:pt idx="453">
                  <c:v>-6.8595866764553648E-8</c:v>
                </c:pt>
                <c:pt idx="454">
                  <c:v>-1.0474836642515584E-7</c:v>
                </c:pt>
                <c:pt idx="455">
                  <c:v>-3.8183836181815423E-7</c:v>
                </c:pt>
                <c:pt idx="456">
                  <c:v>-1.9563420039503399E-7</c:v>
                </c:pt>
                <c:pt idx="457">
                  <c:v>-5.3030942126497393E-7</c:v>
                </c:pt>
                <c:pt idx="458">
                  <c:v>-1.6493942212036927E-7</c:v>
                </c:pt>
                <c:pt idx="459">
                  <c:v>-2.5126962555077625E-7</c:v>
                </c:pt>
                <c:pt idx="460">
                  <c:v>-1.6045657957874937E-7</c:v>
                </c:pt>
                <c:pt idx="461">
                  <c:v>7.4888276913043228E-8</c:v>
                </c:pt>
                <c:pt idx="462">
                  <c:v>3.8260023416114564E-7</c:v>
                </c:pt>
                <c:pt idx="463">
                  <c:v>5.4868257848283974E-7</c:v>
                </c:pt>
                <c:pt idx="464">
                  <c:v>-1.9815007590295863E-7</c:v>
                </c:pt>
                <c:pt idx="465">
                  <c:v>2.22261377302857E-7</c:v>
                </c:pt>
                <c:pt idx="466">
                  <c:v>-2.9553589797615132E-7</c:v>
                </c:pt>
                <c:pt idx="467">
                  <c:v>2.5286090021836571E-7</c:v>
                </c:pt>
                <c:pt idx="468">
                  <c:v>-2.6233058747493487E-7</c:v>
                </c:pt>
                <c:pt idx="469">
                  <c:v>3.9424996600700979E-8</c:v>
                </c:pt>
                <c:pt idx="470">
                  <c:v>-3.9044035560209522E-8</c:v>
                </c:pt>
                <c:pt idx="471">
                  <c:v>-8.2861902228614781E-8</c:v>
                </c:pt>
                <c:pt idx="472">
                  <c:v>1.4809657500336471E-8</c:v>
                </c:pt>
                <c:pt idx="473">
                  <c:v>5.6464823927626639E-8</c:v>
                </c:pt>
                <c:pt idx="474">
                  <c:v>-3.1283367007972629E-8</c:v>
                </c:pt>
                <c:pt idx="475">
                  <c:v>2.8968405452189927E-9</c:v>
                </c:pt>
                <c:pt idx="476">
                  <c:v>2.2822314349468797E-7</c:v>
                </c:pt>
                <c:pt idx="477">
                  <c:v>-2.2240689645514067E-7</c:v>
                </c:pt>
                <c:pt idx="478">
                  <c:v>4.8143726871785475E-7</c:v>
                </c:pt>
                <c:pt idx="479">
                  <c:v>4.943976819049567E-7</c:v>
                </c:pt>
                <c:pt idx="480">
                  <c:v>-2.3398906989768875E-7</c:v>
                </c:pt>
                <c:pt idx="481">
                  <c:v>-3.4265408999090141E-7</c:v>
                </c:pt>
                <c:pt idx="482">
                  <c:v>-1.5832162603146571E-7</c:v>
                </c:pt>
                <c:pt idx="483">
                  <c:v>-2.2375748187641875E-7</c:v>
                </c:pt>
                <c:pt idx="484">
                  <c:v>-1.0937672101363205E-7</c:v>
                </c:pt>
                <c:pt idx="485">
                  <c:v>-2.6026307864412956E-7</c:v>
                </c:pt>
                <c:pt idx="486">
                  <c:v>-4.3121451653860277E-7</c:v>
                </c:pt>
                <c:pt idx="487">
                  <c:v>-4.8772955096865189E-7</c:v>
                </c:pt>
                <c:pt idx="488">
                  <c:v>-5.4577280472756229E-9</c:v>
                </c:pt>
                <c:pt idx="489">
                  <c:v>-1.0788065907263444E-7</c:v>
                </c:pt>
                <c:pt idx="490">
                  <c:v>-9.0078920322866907E-8</c:v>
                </c:pt>
                <c:pt idx="491">
                  <c:v>-4.7970040384370805E-8</c:v>
                </c:pt>
                <c:pt idx="492">
                  <c:v>5.5390478337358218E-7</c:v>
                </c:pt>
                <c:pt idx="493">
                  <c:v>5.4839682661622646E-7</c:v>
                </c:pt>
                <c:pt idx="494">
                  <c:v>-6.1171235188339779E-8</c:v>
                </c:pt>
                <c:pt idx="495">
                  <c:v>3.2017496209846286E-8</c:v>
                </c:pt>
                <c:pt idx="496">
                  <c:v>1.2314407626945467E-7</c:v>
                </c:pt>
                <c:pt idx="497">
                  <c:v>1.3299465706495539E-7</c:v>
                </c:pt>
                <c:pt idx="498">
                  <c:v>-3.7756851156700577E-7</c:v>
                </c:pt>
                <c:pt idx="499">
                  <c:v>4.7462367547268514E-7</c:v>
                </c:pt>
                <c:pt idx="500">
                  <c:v>-3.2117111459228909E-7</c:v>
                </c:pt>
                <c:pt idx="501">
                  <c:v>-7.3797039590317581E-9</c:v>
                </c:pt>
                <c:pt idx="502">
                  <c:v>1.2800785498257028E-7</c:v>
                </c:pt>
                <c:pt idx="503">
                  <c:v>-6.8863057478552037E-9</c:v>
                </c:pt>
                <c:pt idx="504">
                  <c:v>-2.8796574724765378E-7</c:v>
                </c:pt>
                <c:pt idx="505">
                  <c:v>-1.2036493046707619E-7</c:v>
                </c:pt>
                <c:pt idx="506">
                  <c:v>1.3532010711969633E-7</c:v>
                </c:pt>
                <c:pt idx="507">
                  <c:v>-4.7248872192540148E-7</c:v>
                </c:pt>
                <c:pt idx="508">
                  <c:v>1.8338539575779578E-7</c:v>
                </c:pt>
                <c:pt idx="509">
                  <c:v>1.5395124819406192E-7</c:v>
                </c:pt>
                <c:pt idx="510">
                  <c:v>-4.0771428189145809E-7</c:v>
                </c:pt>
                <c:pt idx="511">
                  <c:v>-8.6128613929759013E-7</c:v>
                </c:pt>
                <c:pt idx="512">
                  <c:v>-1.319020697110318E-7</c:v>
                </c:pt>
                <c:pt idx="513">
                  <c:v>-3.8735823437718864E-8</c:v>
                </c:pt>
                <c:pt idx="514">
                  <c:v>-2.2236193331082177E-7</c:v>
                </c:pt>
                <c:pt idx="515">
                  <c:v>-3.1129798117035534E-7</c:v>
                </c:pt>
                <c:pt idx="516">
                  <c:v>1.3812340604602014E-8</c:v>
                </c:pt>
                <c:pt idx="517">
                  <c:v>-4.1725670030245965E-7</c:v>
                </c:pt>
                <c:pt idx="518">
                  <c:v>-1.560133995326396E-7</c:v>
                </c:pt>
                <c:pt idx="519">
                  <c:v>-5.840003609591804E-7</c:v>
                </c:pt>
                <c:pt idx="520">
                  <c:v>-5.6290355132659897E-7</c:v>
                </c:pt>
                <c:pt idx="521">
                  <c:v>-3.2860106102816644E-7</c:v>
                </c:pt>
                <c:pt idx="522">
                  <c:v>-8.3859283961373876E-8</c:v>
                </c:pt>
                <c:pt idx="523">
                  <c:v>-7.6171353668996744E-8</c:v>
                </c:pt>
                <c:pt idx="524">
                  <c:v>4.8065331270663592E-8</c:v>
                </c:pt>
                <c:pt idx="525">
                  <c:v>1.0356052371207625E-7</c:v>
                </c:pt>
                <c:pt idx="526">
                  <c:v>-4.2271565803275735E-8</c:v>
                </c:pt>
                <c:pt idx="527">
                  <c:v>4.0911501741902612E-7</c:v>
                </c:pt>
                <c:pt idx="528">
                  <c:v>-4.0016658431341057E-7</c:v>
                </c:pt>
                <c:pt idx="529">
                  <c:v>1.739831816394144E-7</c:v>
                </c:pt>
                <c:pt idx="530">
                  <c:v>-6.9261511725926539E-7</c:v>
                </c:pt>
                <c:pt idx="531">
                  <c:v>-2.5997738362093514E-7</c:v>
                </c:pt>
                <c:pt idx="532">
                  <c:v>-3.8972203242337855E-7</c:v>
                </c:pt>
                <c:pt idx="533">
                  <c:v>-3.1023316182654526E-7</c:v>
                </c:pt>
                <c:pt idx="534">
                  <c:v>-2.477338796325057E-7</c:v>
                </c:pt>
                <c:pt idx="535">
                  <c:v>-4.4061141579732066E-7</c:v>
                </c:pt>
                <c:pt idx="536">
                  <c:v>-4.7992539720098648E-8</c:v>
                </c:pt>
                <c:pt idx="537">
                  <c:v>-2.2914770170245902E-7</c:v>
                </c:pt>
                <c:pt idx="538">
                  <c:v>-8.5092082713345008E-8</c:v>
                </c:pt>
                <c:pt idx="539">
                  <c:v>-2.095866875606589E-7</c:v>
                </c:pt>
                <c:pt idx="540">
                  <c:v>-4.4009024691149534E-7</c:v>
                </c:pt>
                <c:pt idx="541">
                  <c:v>-8.0279880876332754E-7</c:v>
                </c:pt>
                <c:pt idx="542">
                  <c:v>-1.5461787938875204E-7</c:v>
                </c:pt>
                <c:pt idx="543">
                  <c:v>-4.9533532830992044E-8</c:v>
                </c:pt>
                <c:pt idx="544">
                  <c:v>-1.6949897485574184E-8</c:v>
                </c:pt>
                <c:pt idx="545">
                  <c:v>-5.4580823416472413E-7</c:v>
                </c:pt>
                <c:pt idx="546">
                  <c:v>-3.0861940558679635E-7</c:v>
                </c:pt>
                <c:pt idx="547">
                  <c:v>-5.122722086525755E-7</c:v>
                </c:pt>
                <c:pt idx="548">
                  <c:v>-2.7165475557922036E-7</c:v>
                </c:pt>
                <c:pt idx="549">
                  <c:v>-5.5746306770743104E-7</c:v>
                </c:pt>
                <c:pt idx="550">
                  <c:v>-6.9110188860577182E-7</c:v>
                </c:pt>
                <c:pt idx="551">
                  <c:v>2.9920934618843376E-9</c:v>
                </c:pt>
                <c:pt idx="552">
                  <c:v>-1.8905606680164055E-7</c:v>
                </c:pt>
                <c:pt idx="553">
                  <c:v>-2.6733988534033415E-7</c:v>
                </c:pt>
                <c:pt idx="554">
                  <c:v>-1.8075168384257267E-7</c:v>
                </c:pt>
                <c:pt idx="555">
                  <c:v>-3.2829696294811583E-8</c:v>
                </c:pt>
                <c:pt idx="556">
                  <c:v>-2.3921131742099533E-7</c:v>
                </c:pt>
                <c:pt idx="557">
                  <c:v>5.3420353651745245E-7</c:v>
                </c:pt>
                <c:pt idx="558">
                  <c:v>-7.6304309004626703E-7</c:v>
                </c:pt>
                <c:pt idx="559">
                  <c:v>3.3745428140719014E-7</c:v>
                </c:pt>
                <c:pt idx="560">
                  <c:v>-5.6729118114162702E-7</c:v>
                </c:pt>
                <c:pt idx="561">
                  <c:v>-8.4212445017328719E-8</c:v>
                </c:pt>
                <c:pt idx="562">
                  <c:v>-3.5535131814867782E-7</c:v>
                </c:pt>
                <c:pt idx="563">
                  <c:v>5.3640722086356618E-8</c:v>
                </c:pt>
                <c:pt idx="564">
                  <c:v>1.14122798322569E-7</c:v>
                </c:pt>
                <c:pt idx="565">
                  <c:v>-6.361728424053581E-7</c:v>
                </c:pt>
                <c:pt idx="566">
                  <c:v>-1.972372309921866E-8</c:v>
                </c:pt>
                <c:pt idx="567">
                  <c:v>-2.7621558729151729E-7</c:v>
                </c:pt>
                <c:pt idx="568">
                  <c:v>-1.254919510529362E-7</c:v>
                </c:pt>
                <c:pt idx="569">
                  <c:v>-2.5797872282851131E-8</c:v>
                </c:pt>
                <c:pt idx="570">
                  <c:v>-6.2328513195097912E-7</c:v>
                </c:pt>
                <c:pt idx="571">
                  <c:v>-6.1015668961772462E-7</c:v>
                </c:pt>
                <c:pt idx="572">
                  <c:v>1.4165745199079538E-7</c:v>
                </c:pt>
                <c:pt idx="573">
                  <c:v>-3.3709588365127274E-7</c:v>
                </c:pt>
                <c:pt idx="574">
                  <c:v>-8.5949245942629204E-8</c:v>
                </c:pt>
                <c:pt idx="575">
                  <c:v>-4.8829571142050554E-7</c:v>
                </c:pt>
                <c:pt idx="576">
                  <c:v>2.3758161660225596E-8</c:v>
                </c:pt>
                <c:pt idx="577">
                  <c:v>-4.48517539552995E-7</c:v>
                </c:pt>
                <c:pt idx="578">
                  <c:v>-4.3767624191559662E-8</c:v>
                </c:pt>
                <c:pt idx="579">
                  <c:v>-2.1518991388802533E-7</c:v>
                </c:pt>
                <c:pt idx="580">
                  <c:v>-5.7906908068616758E-7</c:v>
                </c:pt>
                <c:pt idx="581">
                  <c:v>9.4516785509313195E-8</c:v>
                </c:pt>
                <c:pt idx="582">
                  <c:v>-1.098476261063297E-7</c:v>
                </c:pt>
                <c:pt idx="583">
                  <c:v>-7.8569541983597446E-8</c:v>
                </c:pt>
                <c:pt idx="584">
                  <c:v>2.6156335763971583E-8</c:v>
                </c:pt>
                <c:pt idx="585">
                  <c:v>3.1060883998179634E-7</c:v>
                </c:pt>
                <c:pt idx="586">
                  <c:v>-1.5627662719452928E-7</c:v>
                </c:pt>
                <c:pt idx="587">
                  <c:v>5.0080774371963344E-7</c:v>
                </c:pt>
                <c:pt idx="588">
                  <c:v>-4.7828240212766104E-7</c:v>
                </c:pt>
                <c:pt idx="589">
                  <c:v>5.7977547385235084E-7</c:v>
                </c:pt>
                <c:pt idx="590">
                  <c:v>-3.7192029367361101E-7</c:v>
                </c:pt>
                <c:pt idx="591">
                  <c:v>2.5836891381914029E-7</c:v>
                </c:pt>
                <c:pt idx="592">
                  <c:v>-1.7956392639462138E-7</c:v>
                </c:pt>
                <c:pt idx="593">
                  <c:v>5.6134144443831246E-8</c:v>
                </c:pt>
                <c:pt idx="594">
                  <c:v>2.0391603072766884E-7</c:v>
                </c:pt>
                <c:pt idx="595">
                  <c:v>-1.6434550786925683E-7</c:v>
                </c:pt>
                <c:pt idx="596">
                  <c:v>-2.3448771457879047E-7</c:v>
                </c:pt>
                <c:pt idx="597">
                  <c:v>-2.7851854156324407E-7</c:v>
                </c:pt>
                <c:pt idx="598">
                  <c:v>-2.9662854217349377E-7</c:v>
                </c:pt>
                <c:pt idx="599">
                  <c:v>-1.4065477671465487E-7</c:v>
                </c:pt>
                <c:pt idx="600">
                  <c:v>-5.0676413820838206E-7</c:v>
                </c:pt>
                <c:pt idx="601">
                  <c:v>-5.5093522632887471E-7</c:v>
                </c:pt>
                <c:pt idx="602">
                  <c:v>1.5952515752815088E-8</c:v>
                </c:pt>
                <c:pt idx="603">
                  <c:v>-3.726769080003578E-7</c:v>
                </c:pt>
                <c:pt idx="604">
                  <c:v>-3.7576421618723543E-7</c:v>
                </c:pt>
                <c:pt idx="605">
                  <c:v>-4.2886131268460304E-7</c:v>
                </c:pt>
                <c:pt idx="606">
                  <c:v>-3.3036036484190845E-7</c:v>
                </c:pt>
                <c:pt idx="607">
                  <c:v>-5.6325683317481889E-7</c:v>
                </c:pt>
                <c:pt idx="608">
                  <c:v>-4.93205902785121E-8</c:v>
                </c:pt>
                <c:pt idx="609">
                  <c:v>-4.6441985546152864E-7</c:v>
                </c:pt>
                <c:pt idx="610">
                  <c:v>-6.6627370642891037E-7</c:v>
                </c:pt>
                <c:pt idx="611">
                  <c:v>1.3802647913507826E-7</c:v>
                </c:pt>
                <c:pt idx="612">
                  <c:v>-2.0486308471845405E-7</c:v>
                </c:pt>
                <c:pt idx="613">
                  <c:v>-3.5196109138269094E-7</c:v>
                </c:pt>
                <c:pt idx="614">
                  <c:v>-3.7804466046509333E-7</c:v>
                </c:pt>
                <c:pt idx="615">
                  <c:v>5.0794149331068184E-8</c:v>
                </c:pt>
                <c:pt idx="616">
                  <c:v>-1.4421833327560307E-7</c:v>
                </c:pt>
                <c:pt idx="617">
                  <c:v>1.5504384975884022E-7</c:v>
                </c:pt>
                <c:pt idx="618">
                  <c:v>-5.8006116887554526E-7</c:v>
                </c:pt>
                <c:pt idx="619">
                  <c:v>4.4334029780657147E-7</c:v>
                </c:pt>
                <c:pt idx="620">
                  <c:v>-5.611668143501447E-7</c:v>
                </c:pt>
                <c:pt idx="621">
                  <c:v>-1.1105884212270212E-8</c:v>
                </c:pt>
                <c:pt idx="622">
                  <c:v>-3.0804793027527921E-7</c:v>
                </c:pt>
                <c:pt idx="623">
                  <c:v>1.0120732696350387E-7</c:v>
                </c:pt>
                <c:pt idx="624">
                  <c:v>-1.4360190903062175E-7</c:v>
                </c:pt>
                <c:pt idx="625">
                  <c:v>-3.7928924001562336E-8</c:v>
                </c:pt>
                <c:pt idx="626">
                  <c:v>8.8392390296121448E-8</c:v>
                </c:pt>
                <c:pt idx="627">
                  <c:v>-6.3645853742855252E-7</c:v>
                </c:pt>
                <c:pt idx="628">
                  <c:v>-3.779719008889515E-7</c:v>
                </c:pt>
                <c:pt idx="629">
                  <c:v>-3.4011043226200854E-7</c:v>
                </c:pt>
                <c:pt idx="630">
                  <c:v>-5.0724037237159791E-7</c:v>
                </c:pt>
                <c:pt idx="631">
                  <c:v>-6.4170336600000155E-7</c:v>
                </c:pt>
                <c:pt idx="632">
                  <c:v>-1.3517458796741266E-7</c:v>
                </c:pt>
                <c:pt idx="633">
                  <c:v>-3.6313448958935624E-7</c:v>
                </c:pt>
                <c:pt idx="634">
                  <c:v>-3.7697455468332919E-7</c:v>
                </c:pt>
                <c:pt idx="635">
                  <c:v>-6.0277699276412022E-7</c:v>
                </c:pt>
                <c:pt idx="636">
                  <c:v>-3.5960400168733031E-7</c:v>
                </c:pt>
                <c:pt idx="637">
                  <c:v>-6.2048354720900534E-7</c:v>
                </c:pt>
                <c:pt idx="638">
                  <c:v>-1.2764935775066988E-7</c:v>
                </c:pt>
                <c:pt idx="639">
                  <c:v>-5.5772630958017544E-7</c:v>
                </c:pt>
                <c:pt idx="640">
                  <c:v>-7.0384942318924004E-7</c:v>
                </c:pt>
                <c:pt idx="641">
                  <c:v>-1.7588263290235773E-7</c:v>
                </c:pt>
                <c:pt idx="642">
                  <c:v>-1.2703297613825271E-7</c:v>
                </c:pt>
                <c:pt idx="643">
                  <c:v>-2.4289261091325898E-7</c:v>
                </c:pt>
                <c:pt idx="644">
                  <c:v>-3.2516055625819718E-7</c:v>
                </c:pt>
                <c:pt idx="645">
                  <c:v>-6.9072108033196855E-8</c:v>
                </c:pt>
                <c:pt idx="646">
                  <c:v>-4.9679044877848355E-8</c:v>
                </c:pt>
                <c:pt idx="647">
                  <c:v>-1.6878867370451189E-7</c:v>
                </c:pt>
                <c:pt idx="648">
                  <c:v>-3.3833396173577057E-7</c:v>
                </c:pt>
                <c:pt idx="649">
                  <c:v>2.2394792154045717E-7</c:v>
                </c:pt>
                <c:pt idx="650">
                  <c:v>-3.8815321090623911E-7</c:v>
                </c:pt>
                <c:pt idx="651">
                  <c:v>1.1678420719363203E-7</c:v>
                </c:pt>
                <c:pt idx="652">
                  <c:v>-4.107513689177722E-7</c:v>
                </c:pt>
                <c:pt idx="653">
                  <c:v>3.5838965573020687E-8</c:v>
                </c:pt>
                <c:pt idx="654">
                  <c:v>-4.0652642496752378E-7</c:v>
                </c:pt>
                <c:pt idx="655">
                  <c:v>-2.8577000321661217E-8</c:v>
                </c:pt>
                <c:pt idx="656">
                  <c:v>-6.3351144774514978E-8</c:v>
                </c:pt>
                <c:pt idx="657">
                  <c:v>-4.5055725195197738E-7</c:v>
                </c:pt>
                <c:pt idx="658">
                  <c:v>-4.5423323058457754E-7</c:v>
                </c:pt>
                <c:pt idx="659">
                  <c:v>-8.6705867374803347E-8</c:v>
                </c:pt>
                <c:pt idx="660">
                  <c:v>-6.3363438584929099E-7</c:v>
                </c:pt>
                <c:pt idx="661">
                  <c:v>-7.9000625419212156E-7</c:v>
                </c:pt>
                <c:pt idx="662">
                  <c:v>-2.7310576911077078E-7</c:v>
                </c:pt>
                <c:pt idx="663">
                  <c:v>-2.0666733746566024E-7</c:v>
                </c:pt>
                <c:pt idx="664">
                  <c:v>-3.170189302181825E-7</c:v>
                </c:pt>
                <c:pt idx="665">
                  <c:v>-6.4782773279148387E-7</c:v>
                </c:pt>
                <c:pt idx="666">
                  <c:v>-4.3179010589255995E-8</c:v>
                </c:pt>
                <c:pt idx="667">
                  <c:v>-4.0030676018432132E-7</c:v>
                </c:pt>
                <c:pt idx="668">
                  <c:v>-2.2717547665251914E-7</c:v>
                </c:pt>
                <c:pt idx="669">
                  <c:v>-8.1262692219752353E-7</c:v>
                </c:pt>
                <c:pt idx="670">
                  <c:v>-4.8811057240527589E-7</c:v>
                </c:pt>
                <c:pt idx="671">
                  <c:v>-2.7291531523587764E-7</c:v>
                </c:pt>
                <c:pt idx="672">
                  <c:v>4.2181611092928506E-8</c:v>
                </c:pt>
                <c:pt idx="673">
                  <c:v>-1.39808250310125E-7</c:v>
                </c:pt>
                <c:pt idx="674">
                  <c:v>-3.866122710860509E-7</c:v>
                </c:pt>
                <c:pt idx="675">
                  <c:v>2.6918241857742942E-8</c:v>
                </c:pt>
                <c:pt idx="676">
                  <c:v>-4.0635313780512661E-8</c:v>
                </c:pt>
                <c:pt idx="677">
                  <c:v>-7.6025862938422506E-8</c:v>
                </c:pt>
                <c:pt idx="678">
                  <c:v>-2.0875734207947971E-7</c:v>
                </c:pt>
                <c:pt idx="679">
                  <c:v>2.2131430910121708E-7</c:v>
                </c:pt>
                <c:pt idx="680">
                  <c:v>-5.6161525208153762E-7</c:v>
                </c:pt>
                <c:pt idx="681">
                  <c:v>-9.5867328298027132E-8</c:v>
                </c:pt>
                <c:pt idx="682">
                  <c:v>-2.1025337559876789E-7</c:v>
                </c:pt>
                <c:pt idx="683">
                  <c:v>-1.9062355249843677E-8</c:v>
                </c:pt>
                <c:pt idx="684">
                  <c:v>-3.9347074221041112E-7</c:v>
                </c:pt>
                <c:pt idx="685">
                  <c:v>-1.2048268160924636E-7</c:v>
                </c:pt>
                <c:pt idx="686">
                  <c:v>2.4754339733590314E-7</c:v>
                </c:pt>
                <c:pt idx="687">
                  <c:v>-7.1640113219473278E-7</c:v>
                </c:pt>
                <c:pt idx="688">
                  <c:v>-4.0699728742765728E-7</c:v>
                </c:pt>
                <c:pt idx="689">
                  <c:v>-2.126964915305507E-7</c:v>
                </c:pt>
                <c:pt idx="690">
                  <c:v>-5.6949886584334308E-7</c:v>
                </c:pt>
                <c:pt idx="691">
                  <c:v>-6.2831691138853785E-7</c:v>
                </c:pt>
                <c:pt idx="692">
                  <c:v>-3.1124773158808239E-7</c:v>
                </c:pt>
                <c:pt idx="693">
                  <c:v>-1.8456792361121188E-7</c:v>
                </c:pt>
                <c:pt idx="694">
                  <c:v>-2.8305169053055579E-7</c:v>
                </c:pt>
                <c:pt idx="695">
                  <c:v>-5.7604927405918716E-7</c:v>
                </c:pt>
                <c:pt idx="696">
                  <c:v>-1.240012181824568E-7</c:v>
                </c:pt>
                <c:pt idx="697">
                  <c:v>-4.7944246261977241E-7</c:v>
                </c:pt>
                <c:pt idx="698">
                  <c:v>5.6374883428134126E-8</c:v>
                </c:pt>
                <c:pt idx="699">
                  <c:v>-6.0747811403416563E-7</c:v>
                </c:pt>
                <c:pt idx="700">
                  <c:v>-5.1595338845800143E-7</c:v>
                </c:pt>
                <c:pt idx="701">
                  <c:v>-5.8056119911498172E-8</c:v>
                </c:pt>
                <c:pt idx="702">
                  <c:v>8.7422804995185288E-8</c:v>
                </c:pt>
                <c:pt idx="703">
                  <c:v>-2.5165059014398139E-7</c:v>
                </c:pt>
                <c:pt idx="704">
                  <c:v>-5.2356858759594616E-7</c:v>
                </c:pt>
                <c:pt idx="705">
                  <c:v>-7.2703080888913973E-8</c:v>
                </c:pt>
                <c:pt idx="706">
                  <c:v>1.2998010845421959E-7</c:v>
                </c:pt>
                <c:pt idx="707">
                  <c:v>1.1191509940999822E-7</c:v>
                </c:pt>
                <c:pt idx="708">
                  <c:v>-1.422738762357767E-7</c:v>
                </c:pt>
                <c:pt idx="709">
                  <c:v>3.1272128353521111E-7</c:v>
                </c:pt>
                <c:pt idx="710">
                  <c:v>-2.0486308471845405E-7</c:v>
                </c:pt>
                <c:pt idx="711">
                  <c:v>-1.8961811676376783E-8</c:v>
                </c:pt>
                <c:pt idx="712">
                  <c:v>-3.0707309406352579E-7</c:v>
                </c:pt>
                <c:pt idx="713">
                  <c:v>-2.0674866263448166E-9</c:v>
                </c:pt>
                <c:pt idx="714">
                  <c:v>-2.5601573838684999E-7</c:v>
                </c:pt>
                <c:pt idx="715">
                  <c:v>-3.6933158753527096E-7</c:v>
                </c:pt>
                <c:pt idx="716">
                  <c:v>1.7778211258701049E-7</c:v>
                </c:pt>
                <c:pt idx="717">
                  <c:v>-7.0743016067353892E-7</c:v>
                </c:pt>
                <c:pt idx="718">
                  <c:v>-5.775902423010848E-7</c:v>
                </c:pt>
                <c:pt idx="719">
                  <c:v>-2.8627923143176304E-7</c:v>
                </c:pt>
                <c:pt idx="720">
                  <c:v>-7.6836056450702017E-7</c:v>
                </c:pt>
                <c:pt idx="721">
                  <c:v>-4.3434681629150873E-7</c:v>
                </c:pt>
                <c:pt idx="722">
                  <c:v>-1.767847805922429E-7</c:v>
                </c:pt>
                <c:pt idx="723">
                  <c:v>-1.9377964122213598E-7</c:v>
                </c:pt>
                <c:pt idx="724">
                  <c:v>-2.7892201615031809E-7</c:v>
                </c:pt>
                <c:pt idx="725">
                  <c:v>-5.7593155133872642E-7</c:v>
                </c:pt>
                <c:pt idx="726">
                  <c:v>-1.1588208082002893E-7</c:v>
                </c:pt>
                <c:pt idx="727">
                  <c:v>-6.5136345028804499E-7</c:v>
                </c:pt>
                <c:pt idx="728">
                  <c:v>-1.7569222166002874E-7</c:v>
                </c:pt>
                <c:pt idx="729">
                  <c:v>-5.3448934522748459E-7</c:v>
                </c:pt>
                <c:pt idx="730">
                  <c:v>-2.2990965931057872E-7</c:v>
                </c:pt>
                <c:pt idx="731">
                  <c:v>-2.4234351414520461E-8</c:v>
                </c:pt>
                <c:pt idx="732">
                  <c:v>-3.3069005866970258E-10</c:v>
                </c:pt>
                <c:pt idx="733">
                  <c:v>-2.1030361097018613E-7</c:v>
                </c:pt>
                <c:pt idx="734">
                  <c:v>-3.4258135883646901E-7</c:v>
                </c:pt>
                <c:pt idx="735">
                  <c:v>-8.9294509564297186E-8</c:v>
                </c:pt>
                <c:pt idx="736">
                  <c:v>1.2205144628296694E-7</c:v>
                </c:pt>
                <c:pt idx="737">
                  <c:v>1.8891584829816566E-7</c:v>
                </c:pt>
                <c:pt idx="738">
                  <c:v>-1.4780435719785601E-7</c:v>
                </c:pt>
                <c:pt idx="739">
                  <c:v>3.0545930940206745E-7</c:v>
                </c:pt>
                <c:pt idx="740">
                  <c:v>-1.5224220817344758E-7</c:v>
                </c:pt>
                <c:pt idx="741">
                  <c:v>-4.9225345577497137E-8</c:v>
                </c:pt>
                <c:pt idx="742">
                  <c:v>-1.5905577299690776E-7</c:v>
                </c:pt>
                <c:pt idx="743">
                  <c:v>1.7118155426487647E-7</c:v>
                </c:pt>
                <c:pt idx="744">
                  <c:v>-6.3821249796092161E-7</c:v>
                </c:pt>
                <c:pt idx="745">
                  <c:v>-3.0066297540543019E-7</c:v>
                </c:pt>
                <c:pt idx="746">
                  <c:v>5.1696254388389207E-8</c:v>
                </c:pt>
                <c:pt idx="747">
                  <c:v>-5.1770734899037052E-7</c:v>
                </c:pt>
                <c:pt idx="748">
                  <c:v>-2.6750257120511378E-7</c:v>
                </c:pt>
                <c:pt idx="749">
                  <c:v>-1.4172491091812844E-7</c:v>
                </c:pt>
                <c:pt idx="750">
                  <c:v>-5.9029275689681526E-7</c:v>
                </c:pt>
                <c:pt idx="751">
                  <c:v>-3.3218708495041938E-7</c:v>
                </c:pt>
                <c:pt idx="752">
                  <c:v>-2.4315048108292103E-7</c:v>
                </c:pt>
                <c:pt idx="753">
                  <c:v>-5.7374631978746038E-7</c:v>
                </c:pt>
                <c:pt idx="754">
                  <c:v>-3.5131691333845083E-7</c:v>
                </c:pt>
                <c:pt idx="755">
                  <c:v>-6.5577881969147711E-7</c:v>
                </c:pt>
                <c:pt idx="756">
                  <c:v>-1.3456349279294955E-7</c:v>
                </c:pt>
                <c:pt idx="757">
                  <c:v>-7.3674118539202027E-7</c:v>
                </c:pt>
                <c:pt idx="758">
                  <c:v>-2.328197723500125E-8</c:v>
                </c:pt>
                <c:pt idx="759">
                  <c:v>-4.4562068524101051E-7</c:v>
                </c:pt>
                <c:pt idx="760">
                  <c:v>-1.6361666155262355E-7</c:v>
                </c:pt>
                <c:pt idx="761">
                  <c:v>-1.3094967243887368E-7</c:v>
                </c:pt>
                <c:pt idx="762">
                  <c:v>2.2708549352046248E-7</c:v>
                </c:pt>
                <c:pt idx="763">
                  <c:v>-3.1077681228453002E-7</c:v>
                </c:pt>
                <c:pt idx="764">
                  <c:v>-2.4172717871806526E-7</c:v>
                </c:pt>
                <c:pt idx="765">
                  <c:v>-1.0507906011980594E-7</c:v>
                </c:pt>
                <c:pt idx="766">
                  <c:v>4.5409173310417827E-8</c:v>
                </c:pt>
                <c:pt idx="767">
                  <c:v>-1.3859261116522248E-7</c:v>
                </c:pt>
                <c:pt idx="768">
                  <c:v>2.2672705313198094E-7</c:v>
                </c:pt>
                <c:pt idx="769">
                  <c:v>5.2957523166696774E-7</c:v>
                </c:pt>
                <c:pt idx="770">
                  <c:v>1.3430022249849571E-7</c:v>
                </c:pt>
                <c:pt idx="771">
                  <c:v>-9.0645023931301694E-8</c:v>
                </c:pt>
                <c:pt idx="772">
                  <c:v>3.7122035223546845E-8</c:v>
                </c:pt>
                <c:pt idx="773">
                  <c:v>1.5007948661605042E-7</c:v>
                </c:pt>
                <c:pt idx="774">
                  <c:v>-5.6702799611230148E-7</c:v>
                </c:pt>
                <c:pt idx="775">
                  <c:v>-4.6664485608971518E-8</c:v>
                </c:pt>
                <c:pt idx="776">
                  <c:v>5.9008492314660543E-8</c:v>
                </c:pt>
                <c:pt idx="777">
                  <c:v>-5.5200536053234828E-7</c:v>
                </c:pt>
                <c:pt idx="778">
                  <c:v>-1.3417721334008093E-7</c:v>
                </c:pt>
                <c:pt idx="779">
                  <c:v>3.3944782984463018E-8</c:v>
                </c:pt>
                <c:pt idx="780">
                  <c:v>-5.1962939551231102E-7</c:v>
                </c:pt>
                <c:pt idx="781">
                  <c:v>-4.3398833327046304E-7</c:v>
                </c:pt>
                <c:pt idx="782">
                  <c:v>-2.9081232355565589E-7</c:v>
                </c:pt>
                <c:pt idx="783">
                  <c:v>-3.8964927284723672E-7</c:v>
                </c:pt>
                <c:pt idx="784">
                  <c:v>-3.3033253998837608E-7</c:v>
                </c:pt>
                <c:pt idx="785">
                  <c:v>-4.3536667249099992E-7</c:v>
                </c:pt>
                <c:pt idx="786">
                  <c:v>1.0702351005420496E-7</c:v>
                </c:pt>
                <c:pt idx="787">
                  <c:v>-8.0400911883771187E-7</c:v>
                </c:pt>
                <c:pt idx="788">
                  <c:v>1.041094890297245E-7</c:v>
                </c:pt>
                <c:pt idx="789">
                  <c:v>-6.2781822407487198E-7</c:v>
                </c:pt>
                <c:pt idx="790">
                  <c:v>-3.5065554016000533E-7</c:v>
                </c:pt>
                <c:pt idx="791">
                  <c:v>-1.8274120350270096E-7</c:v>
                </c:pt>
                <c:pt idx="792">
                  <c:v>8.0278546477074997E-8</c:v>
                </c:pt>
                <c:pt idx="793">
                  <c:v>-4.0377514665124181E-7</c:v>
                </c:pt>
                <c:pt idx="794">
                  <c:v>-3.9679355268162908E-7</c:v>
                </c:pt>
                <c:pt idx="795">
                  <c:v>-2.0906550446397887E-7</c:v>
                </c:pt>
                <c:pt idx="796">
                  <c:v>1.9159973874138814E-7</c:v>
                </c:pt>
                <c:pt idx="797">
                  <c:v>2.2076941164073105E-8</c:v>
                </c:pt>
                <c:pt idx="798">
                  <c:v>-1.7042492572727497E-7</c:v>
                </c:pt>
                <c:pt idx="799">
                  <c:v>4.0408320955975796E-7</c:v>
                </c:pt>
                <c:pt idx="800">
                  <c:v>1.6387460277655919E-7</c:v>
                </c:pt>
                <c:pt idx="801">
                  <c:v>-2.7144176328874892E-7</c:v>
                </c:pt>
                <c:pt idx="802">
                  <c:v>-6.4017825707196607E-8</c:v>
                </c:pt>
                <c:pt idx="803">
                  <c:v>-2.5846415496744157E-7</c:v>
                </c:pt>
                <c:pt idx="804">
                  <c:v>-4.634674439785158E-7</c:v>
                </c:pt>
                <c:pt idx="805">
                  <c:v>-2.5254216495795845E-8</c:v>
                </c:pt>
                <c:pt idx="806">
                  <c:v>-1.1006589772932784E-7</c:v>
                </c:pt>
                <c:pt idx="807">
                  <c:v>-4.2974093616976461E-7</c:v>
                </c:pt>
                <c:pt idx="808">
                  <c:v>-2.4445606072731607E-7</c:v>
                </c:pt>
                <c:pt idx="809">
                  <c:v>5.7467531178190256E-8</c:v>
                </c:pt>
                <c:pt idx="810">
                  <c:v>-3.6558287774823839E-7</c:v>
                </c:pt>
                <c:pt idx="811">
                  <c:v>-5.8609032294043573E-7</c:v>
                </c:pt>
                <c:pt idx="812">
                  <c:v>-2.6584385182104597E-7</c:v>
                </c:pt>
                <c:pt idx="813">
                  <c:v>-3.0239445436563983E-7</c:v>
                </c:pt>
                <c:pt idx="814">
                  <c:v>-2.3038053598156694E-7</c:v>
                </c:pt>
                <c:pt idx="815">
                  <c:v>-6.6107384100178024E-7</c:v>
                </c:pt>
                <c:pt idx="816">
                  <c:v>-1.7750171821262484E-7</c:v>
                </c:pt>
                <c:pt idx="817">
                  <c:v>-3.9930944240040844E-7</c:v>
                </c:pt>
                <c:pt idx="818">
                  <c:v>-2.4371664153477468E-7</c:v>
                </c:pt>
                <c:pt idx="819">
                  <c:v>-5.7773581829678733E-7</c:v>
                </c:pt>
                <c:pt idx="820">
                  <c:v>-1.4816282600804698E-7</c:v>
                </c:pt>
                <c:pt idx="821">
                  <c:v>6.5609086163931352E-8</c:v>
                </c:pt>
                <c:pt idx="822">
                  <c:v>1.1514668329937194E-8</c:v>
                </c:pt>
                <c:pt idx="823">
                  <c:v>-5.4825665074531571E-7</c:v>
                </c:pt>
                <c:pt idx="824">
                  <c:v>-1.736749766223511E-7</c:v>
                </c:pt>
                <c:pt idx="825">
                  <c:v>-2.0412898038557614E-8</c:v>
                </c:pt>
                <c:pt idx="826">
                  <c:v>7.8995469721121481E-8</c:v>
                </c:pt>
                <c:pt idx="827">
                  <c:v>-1.5190613211757409E-8</c:v>
                </c:pt>
                <c:pt idx="828">
                  <c:v>-2.4191766101466783E-7</c:v>
                </c:pt>
                <c:pt idx="829">
                  <c:v>2.6923939344669634E-7</c:v>
                </c:pt>
                <c:pt idx="830">
                  <c:v>3.3443973279645434E-7</c:v>
                </c:pt>
                <c:pt idx="831">
                  <c:v>-3.3845168445623131E-7</c:v>
                </c:pt>
                <c:pt idx="832">
                  <c:v>-1.1497997576270791E-7</c:v>
                </c:pt>
                <c:pt idx="833">
                  <c:v>-1.285567918785091E-7</c:v>
                </c:pt>
                <c:pt idx="834">
                  <c:v>-4.0574201420895406E-7</c:v>
                </c:pt>
                <c:pt idx="835">
                  <c:v>1.633759012520386E-7</c:v>
                </c:pt>
                <c:pt idx="836">
                  <c:v>-3.9252361716535233E-7</c:v>
                </c:pt>
                <c:pt idx="837">
                  <c:v>-4.3980452346659149E-7</c:v>
                </c:pt>
                <c:pt idx="838">
                  <c:v>-2.826932075095101E-7</c:v>
                </c:pt>
                <c:pt idx="839">
                  <c:v>-5.1197609707287484E-8</c:v>
                </c:pt>
                <c:pt idx="840">
                  <c:v>-4.9731698936739122E-7</c:v>
                </c:pt>
                <c:pt idx="841">
                  <c:v>-5.3795230314790388E-7</c:v>
                </c:pt>
                <c:pt idx="842">
                  <c:v>-3.4545573157629406E-7</c:v>
                </c:pt>
                <c:pt idx="843">
                  <c:v>-8.4974359992884274E-8</c:v>
                </c:pt>
                <c:pt idx="844">
                  <c:v>-4.3057031007265323E-7</c:v>
                </c:pt>
                <c:pt idx="845">
                  <c:v>-4.5608777554662083E-7</c:v>
                </c:pt>
                <c:pt idx="846">
                  <c:v>-8.1701841736503411E-8</c:v>
                </c:pt>
                <c:pt idx="847">
                  <c:v>-4.5179007202023058E-7</c:v>
                </c:pt>
                <c:pt idx="848">
                  <c:v>-4.7611968057026388E-7</c:v>
                </c:pt>
                <c:pt idx="849">
                  <c:v>-5.887014822292258E-7</c:v>
                </c:pt>
                <c:pt idx="850">
                  <c:v>-6.3732095156865398E-8</c:v>
                </c:pt>
                <c:pt idx="851">
                  <c:v>-1.1509366792950004E-8</c:v>
                </c:pt>
                <c:pt idx="852">
                  <c:v>1.411587504662748E-7</c:v>
                </c:pt>
                <c:pt idx="853">
                  <c:v>-5.0313315114181023E-7</c:v>
                </c:pt>
                <c:pt idx="854">
                  <c:v>-2.132679384203584E-7</c:v>
                </c:pt>
                <c:pt idx="855">
                  <c:v>1.0681584683425172E-7</c:v>
                </c:pt>
                <c:pt idx="856">
                  <c:v>9.0981060907324718E-8</c:v>
                </c:pt>
                <c:pt idx="857">
                  <c:v>-2.3740705046293442E-7</c:v>
                </c:pt>
                <c:pt idx="858">
                  <c:v>-1.0123508076276266E-7</c:v>
                </c:pt>
                <c:pt idx="859">
                  <c:v>-2.0340161555054692E-8</c:v>
                </c:pt>
                <c:pt idx="860">
                  <c:v>5.0368210935403113E-8</c:v>
                </c:pt>
                <c:pt idx="861">
                  <c:v>-3.2677431249794608E-7</c:v>
                </c:pt>
                <c:pt idx="862">
                  <c:v>-3.1016037382869399E-7</c:v>
                </c:pt>
                <c:pt idx="863">
                  <c:v>-1.3833466994128685E-7</c:v>
                </c:pt>
                <c:pt idx="864">
                  <c:v>6.7127643887943123E-8</c:v>
                </c:pt>
                <c:pt idx="865">
                  <c:v>1.3000259002637904E-7</c:v>
                </c:pt>
                <c:pt idx="866">
                  <c:v>-2.8433476018108195E-7</c:v>
                </c:pt>
                <c:pt idx="867">
                  <c:v>-3.4796602932374299E-8</c:v>
                </c:pt>
                <c:pt idx="868">
                  <c:v>1.7362998505632277E-7</c:v>
                </c:pt>
                <c:pt idx="869">
                  <c:v>-4.55633994533855E-7</c:v>
                </c:pt>
                <c:pt idx="870">
                  <c:v>-3.4780356372721144E-7</c:v>
                </c:pt>
                <c:pt idx="871">
                  <c:v>-6.5644553615129553E-7</c:v>
                </c:pt>
                <c:pt idx="872">
                  <c:v>-3.1913143061501614E-7</c:v>
                </c:pt>
                <c:pt idx="873">
                  <c:v>-4.803220008398057E-7</c:v>
                </c:pt>
                <c:pt idx="874">
                  <c:v>-4.4232035634195199E-7</c:v>
                </c:pt>
                <c:pt idx="875">
                  <c:v>-5.6415888138872106E-7</c:v>
                </c:pt>
                <c:pt idx="876">
                  <c:v>-1.5513894879859436E-7</c:v>
                </c:pt>
                <c:pt idx="877">
                  <c:v>-3.8813072933407966E-7</c:v>
                </c:pt>
                <c:pt idx="878">
                  <c:v>-4.9762491016736021E-7</c:v>
                </c:pt>
                <c:pt idx="879">
                  <c:v>-9.6885889888653765E-7</c:v>
                </c:pt>
                <c:pt idx="880">
                  <c:v>-9.7438919510750566E-7</c:v>
                </c:pt>
                <c:pt idx="881">
                  <c:v>-9.411335781805974E-7</c:v>
                </c:pt>
                <c:pt idx="882">
                  <c:v>-1.0282923312843195E-6</c:v>
                </c:pt>
                <c:pt idx="883">
                  <c:v>-1.1936854207306169E-6</c:v>
                </c:pt>
                <c:pt idx="884">
                  <c:v>-1.5353427897935035E-6</c:v>
                </c:pt>
                <c:pt idx="885">
                  <c:v>-1.1519077816046774E-6</c:v>
                </c:pt>
                <c:pt idx="886">
                  <c:v>-3.5774925777332101E-7</c:v>
                </c:pt>
                <c:pt idx="887">
                  <c:v>5.396872211349546E-7</c:v>
                </c:pt>
                <c:pt idx="888">
                  <c:v>3.3967946819757344E-6</c:v>
                </c:pt>
                <c:pt idx="889">
                  <c:v>8.6506806837860495E-6</c:v>
                </c:pt>
                <c:pt idx="890">
                  <c:v>1.8343158444622532E-5</c:v>
                </c:pt>
                <c:pt idx="891">
                  <c:v>3.3511416404508054E-5</c:v>
                </c:pt>
                <c:pt idx="892">
                  <c:v>5.4208245273912326E-5</c:v>
                </c:pt>
                <c:pt idx="893">
                  <c:v>7.4992727604694664E-5</c:v>
                </c:pt>
                <c:pt idx="894">
                  <c:v>7.3041541327256709E-5</c:v>
                </c:pt>
                <c:pt idx="895">
                  <c:v>2.9317125154193491E-6</c:v>
                </c:pt>
                <c:pt idx="896">
                  <c:v>-1.804134517442435E-4</c:v>
                </c:pt>
                <c:pt idx="897">
                  <c:v>-4.555055929813534E-4</c:v>
                </c:pt>
                <c:pt idx="898">
                  <c:v>-7.1747566107660532E-4</c:v>
                </c:pt>
                <c:pt idx="899">
                  <c:v>-8.2638498861342669E-4</c:v>
                </c:pt>
                <c:pt idx="900">
                  <c:v>-6.645888788625598E-4</c:v>
                </c:pt>
                <c:pt idx="901">
                  <c:v>-2.2160208027344197E-4</c:v>
                </c:pt>
                <c:pt idx="902">
                  <c:v>3.2850226853042841E-4</c:v>
                </c:pt>
                <c:pt idx="903">
                  <c:v>7.2208116762340069E-4</c:v>
                </c:pt>
                <c:pt idx="904">
                  <c:v>8.2314957398921251E-4</c:v>
                </c:pt>
                <c:pt idx="905">
                  <c:v>6.7199696786701679E-4</c:v>
                </c:pt>
                <c:pt idx="906">
                  <c:v>3.9616462890990078E-4</c:v>
                </c:pt>
                <c:pt idx="907">
                  <c:v>1.3327099441085011E-4</c:v>
                </c:pt>
                <c:pt idx="908">
                  <c:v>-2.5343468223582022E-5</c:v>
                </c:pt>
                <c:pt idx="909">
                  <c:v>-7.7370466897264123E-5</c:v>
                </c:pt>
                <c:pt idx="910">
                  <c:v>-7.1814058173913509E-5</c:v>
                </c:pt>
                <c:pt idx="911">
                  <c:v>-5.0017701141769066E-5</c:v>
                </c:pt>
                <c:pt idx="912">
                  <c:v>-2.9946109862066805E-5</c:v>
                </c:pt>
                <c:pt idx="913">
                  <c:v>-1.6045472875703126E-5</c:v>
                </c:pt>
                <c:pt idx="914">
                  <c:v>-7.5101625043316744E-6</c:v>
                </c:pt>
                <c:pt idx="915">
                  <c:v>-2.8470815323089482E-6</c:v>
                </c:pt>
                <c:pt idx="916">
                  <c:v>-4.7416102688657702E-7</c:v>
                </c:pt>
                <c:pt idx="917">
                  <c:v>6.4147218381549465E-7</c:v>
                </c:pt>
                <c:pt idx="918">
                  <c:v>1.0308876881026663E-6</c:v>
                </c:pt>
                <c:pt idx="919">
                  <c:v>1.1248509963479592E-6</c:v>
                </c:pt>
                <c:pt idx="920">
                  <c:v>1.0755425137176644E-6</c:v>
                </c:pt>
                <c:pt idx="921">
                  <c:v>8.7647498503429233E-7</c:v>
                </c:pt>
                <c:pt idx="922">
                  <c:v>7.3091325702989707E-7</c:v>
                </c:pt>
                <c:pt idx="923">
                  <c:v>5.7603597269917373E-7</c:v>
                </c:pt>
                <c:pt idx="924">
                  <c:v>4.741143584396923E-7</c:v>
                </c:pt>
                <c:pt idx="925">
                  <c:v>3.8130383472889662E-7</c:v>
                </c:pt>
                <c:pt idx="926">
                  <c:v>2.9044664984212432E-7</c:v>
                </c:pt>
                <c:pt idx="927">
                  <c:v>2.3482078859160538E-7</c:v>
                </c:pt>
                <c:pt idx="928">
                  <c:v>1.8188411843311769E-7</c:v>
                </c:pt>
                <c:pt idx="929">
                  <c:v>1.5717812118509755E-7</c:v>
                </c:pt>
                <c:pt idx="930">
                  <c:v>1.4006130300003861E-7</c:v>
                </c:pt>
                <c:pt idx="931">
                  <c:v>1.0256562177346495E-7</c:v>
                </c:pt>
                <c:pt idx="932">
                  <c:v>7.4978764530442277E-8</c:v>
                </c:pt>
                <c:pt idx="933">
                  <c:v>6.8290255228475871E-8</c:v>
                </c:pt>
                <c:pt idx="934">
                  <c:v>4.4488885464488703E-8</c:v>
                </c:pt>
                <c:pt idx="935">
                  <c:v>2.9246765009816045E-8</c:v>
                </c:pt>
                <c:pt idx="936">
                  <c:v>3.1689722845840151E-8</c:v>
                </c:pt>
                <c:pt idx="937">
                  <c:v>2.8456204503868321E-8</c:v>
                </c:pt>
                <c:pt idx="938">
                  <c:v>1.287889972445555E-8</c:v>
                </c:pt>
                <c:pt idx="939">
                  <c:v>1.5467438885252704E-8</c:v>
                </c:pt>
                <c:pt idx="940">
                  <c:v>1.5086859761481719E-8</c:v>
                </c:pt>
                <c:pt idx="941">
                  <c:v>1.5495006167043357E-8</c:v>
                </c:pt>
                <c:pt idx="942">
                  <c:v>1.1368167740499757E-8</c:v>
                </c:pt>
                <c:pt idx="943">
                  <c:v>6.7400960368502183E-9</c:v>
                </c:pt>
                <c:pt idx="944">
                  <c:v>9.0779233019588901E-9</c:v>
                </c:pt>
                <c:pt idx="945">
                  <c:v>8.7990619235256418E-9</c:v>
                </c:pt>
                <c:pt idx="946">
                  <c:v>4.1877710188487072E-9</c:v>
                </c:pt>
                <c:pt idx="947">
                  <c:v>1.0820657703192182E-9</c:v>
                </c:pt>
                <c:pt idx="948">
                  <c:v>8.4629869778751754E-10</c:v>
                </c:pt>
                <c:pt idx="949">
                  <c:v>1.6674407410377512E-9</c:v>
                </c:pt>
                <c:pt idx="950">
                  <c:v>2.4655264496686868E-9</c:v>
                </c:pt>
                <c:pt idx="951">
                  <c:v>-4.4225012540977104E-10</c:v>
                </c:pt>
                <c:pt idx="952">
                  <c:v>1.807870630976538E-9</c:v>
                </c:pt>
                <c:pt idx="953">
                  <c:v>2.2388051412747245E-9</c:v>
                </c:pt>
                <c:pt idx="954">
                  <c:v>2.2447379510737164E-9</c:v>
                </c:pt>
                <c:pt idx="955">
                  <c:v>1.4605341380757864E-9</c:v>
                </c:pt>
                <c:pt idx="956">
                  <c:v>3.2370170988116342E-9</c:v>
                </c:pt>
                <c:pt idx="957">
                  <c:v>2.8086690750939169E-9</c:v>
                </c:pt>
                <c:pt idx="958">
                  <c:v>1.0103595737831483E-9</c:v>
                </c:pt>
                <c:pt idx="959">
                  <c:v>2.4002397847056045E-9</c:v>
                </c:pt>
                <c:pt idx="960">
                  <c:v>8.5665319282668406E-10</c:v>
                </c:pt>
                <c:pt idx="961">
                  <c:v>-1.0335537287131658E-10</c:v>
                </c:pt>
                <c:pt idx="962">
                  <c:v>7.6772849189055137E-10</c:v>
                </c:pt>
                <c:pt idx="963">
                  <c:v>7.7370071460691747E-10</c:v>
                </c:pt>
                <c:pt idx="964">
                  <c:v>-4.1917341819797116E-10</c:v>
                </c:pt>
                <c:pt idx="965">
                  <c:v>1.0343672585122476E-9</c:v>
                </c:pt>
                <c:pt idx="966">
                  <c:v>5.2612875167667994E-10</c:v>
                </c:pt>
                <c:pt idx="967">
                  <c:v>-5.1076132212557468E-10</c:v>
                </c:pt>
                <c:pt idx="968">
                  <c:v>2.3701220985827831E-9</c:v>
                </c:pt>
                <c:pt idx="969">
                  <c:v>1.7041833499931158E-9</c:v>
                </c:pt>
                <c:pt idx="970">
                  <c:v>-1.4578153129107818E-9</c:v>
                </c:pt>
                <c:pt idx="971">
                  <c:v>3.4646163715734701E-10</c:v>
                </c:pt>
                <c:pt idx="972">
                  <c:v>-7.9875711600507771E-10</c:v>
                </c:pt>
                <c:pt idx="973">
                  <c:v>-6.0588345451861869E-10</c:v>
                </c:pt>
                <c:pt idx="974">
                  <c:v>-4.1696854302664121E-10</c:v>
                </c:pt>
                <c:pt idx="975">
                  <c:v>1.0825538243608435E-9</c:v>
                </c:pt>
                <c:pt idx="976">
                  <c:v>-8.398941542253624E-10</c:v>
                </c:pt>
                <c:pt idx="977">
                  <c:v>-4.9128512369378541E-10</c:v>
                </c:pt>
                <c:pt idx="978">
                  <c:v>1.2406756177973932E-10</c:v>
                </c:pt>
                <c:pt idx="979">
                  <c:v>1.2183168918156184E-9</c:v>
                </c:pt>
                <c:pt idx="980">
                  <c:v>-7.4713757403088721E-10</c:v>
                </c:pt>
                <c:pt idx="981">
                  <c:v>6.8023403576589203E-10</c:v>
                </c:pt>
                <c:pt idx="982">
                  <c:v>-1.5577936163246875E-10</c:v>
                </c:pt>
                <c:pt idx="983">
                  <c:v>-5.819773829518482E-11</c:v>
                </c:pt>
                <c:pt idx="984">
                  <c:v>3.8453454309639312E-10</c:v>
                </c:pt>
                <c:pt idx="985">
                  <c:v>-4.619330196131699E-10</c:v>
                </c:pt>
                <c:pt idx="986">
                  <c:v>2.4109311769215935E-10</c:v>
                </c:pt>
                <c:pt idx="987">
                  <c:v>-1.7096145332740065E-10</c:v>
                </c:pt>
                <c:pt idx="988">
                  <c:v>-2.5014224025454723E-10</c:v>
                </c:pt>
                <c:pt idx="989">
                  <c:v>7.5815777267340678E-11</c:v>
                </c:pt>
                <c:pt idx="990">
                  <c:v>6.5580163521872237E-10</c:v>
                </c:pt>
                <c:pt idx="991">
                  <c:v>-4.9105674387872611E-11</c:v>
                </c:pt>
                <c:pt idx="992">
                  <c:v>1.4238542289657374E-10</c:v>
                </c:pt>
                <c:pt idx="993">
                  <c:v>1.8868247242398439E-10</c:v>
                </c:pt>
                <c:pt idx="994">
                  <c:v>-9.3622753993827246E-10</c:v>
                </c:pt>
                <c:pt idx="995">
                  <c:v>4.6542697473839212E-10</c:v>
                </c:pt>
                <c:pt idx="996">
                  <c:v>3.1177473797106003E-11</c:v>
                </c:pt>
                <c:pt idx="997">
                  <c:v>-2.9364199960468795E-10</c:v>
                </c:pt>
                <c:pt idx="998">
                  <c:v>1.2164153018190405E-10</c:v>
                </c:pt>
                <c:pt idx="999">
                  <c:v>2.9574851682229175E-12</c:v>
                </c:pt>
              </c:numCache>
            </c:numRef>
          </c:yVal>
          <c:smooth val="0"/>
        </c:ser>
        <c:ser>
          <c:idx val="4"/>
          <c:order val="3"/>
          <c:tx>
            <c:strRef>
              <c:f>Sheet1!$F$1</c:f>
              <c:strCache>
                <c:ptCount val="1"/>
                <c:pt idx="0">
                  <c:v>B5 [T]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Sheet1!$F$2:$F$1001</c:f>
              <c:numCache>
                <c:formatCode>General</c:formatCode>
                <c:ptCount val="1000"/>
                <c:pt idx="0">
                  <c:v>9.7947511212836957E-11</c:v>
                </c:pt>
                <c:pt idx="1">
                  <c:v>3.0149802793255631E-11</c:v>
                </c:pt>
                <c:pt idx="2">
                  <c:v>-2.8078800395903158E-10</c:v>
                </c:pt>
                <c:pt idx="3">
                  <c:v>2.557524747537343E-10</c:v>
                </c:pt>
                <c:pt idx="4">
                  <c:v>-4.7710857487004432E-10</c:v>
                </c:pt>
                <c:pt idx="5">
                  <c:v>1.7539805718946866E-10</c:v>
                </c:pt>
                <c:pt idx="6">
                  <c:v>2.9329588757676106E-10</c:v>
                </c:pt>
                <c:pt idx="7">
                  <c:v>-3.9821163033693097E-10</c:v>
                </c:pt>
                <c:pt idx="8">
                  <c:v>-4.5646925128650651E-10</c:v>
                </c:pt>
                <c:pt idx="9">
                  <c:v>-5.8739879627012215E-10</c:v>
                </c:pt>
                <c:pt idx="10">
                  <c:v>4.6926118546508633E-10</c:v>
                </c:pt>
                <c:pt idx="11">
                  <c:v>1.0676073358695248E-9</c:v>
                </c:pt>
                <c:pt idx="12">
                  <c:v>1.1863353355234807E-10</c:v>
                </c:pt>
                <c:pt idx="13">
                  <c:v>1.1411890182833062E-10</c:v>
                </c:pt>
                <c:pt idx="14">
                  <c:v>-8.0213985453880809E-10</c:v>
                </c:pt>
                <c:pt idx="15">
                  <c:v>-5.9996457801858583E-10</c:v>
                </c:pt>
                <c:pt idx="16">
                  <c:v>-7.5123984810687716E-10</c:v>
                </c:pt>
                <c:pt idx="17">
                  <c:v>3.7294980992363946E-10</c:v>
                </c:pt>
                <c:pt idx="18">
                  <c:v>-3.5056813008083054E-10</c:v>
                </c:pt>
                <c:pt idx="19">
                  <c:v>-4.5426695738370881E-10</c:v>
                </c:pt>
                <c:pt idx="20">
                  <c:v>1.7112837535915304E-10</c:v>
                </c:pt>
                <c:pt idx="21">
                  <c:v>-3.9036529564384637E-10</c:v>
                </c:pt>
                <c:pt idx="22">
                  <c:v>6.6651545393980882E-10</c:v>
                </c:pt>
                <c:pt idx="23">
                  <c:v>-7.2893288627362551E-11</c:v>
                </c:pt>
                <c:pt idx="24">
                  <c:v>-7.1757280672990476E-11</c:v>
                </c:pt>
                <c:pt idx="25">
                  <c:v>5.4635318491591534E-10</c:v>
                </c:pt>
                <c:pt idx="26">
                  <c:v>3.8802427937412176E-10</c:v>
                </c:pt>
                <c:pt idx="27">
                  <c:v>1.8354728847924662E-10</c:v>
                </c:pt>
                <c:pt idx="28">
                  <c:v>-9.9023123034669425E-10</c:v>
                </c:pt>
                <c:pt idx="29">
                  <c:v>-5.4931992288231868E-10</c:v>
                </c:pt>
                <c:pt idx="30">
                  <c:v>1.2625601675253506E-9</c:v>
                </c:pt>
                <c:pt idx="31">
                  <c:v>-2.4191415537444527E-10</c:v>
                </c:pt>
                <c:pt idx="32">
                  <c:v>-1.1440012270824695E-9</c:v>
                </c:pt>
                <c:pt idx="33">
                  <c:v>-7.5728362469718036E-10</c:v>
                </c:pt>
                <c:pt idx="34">
                  <c:v>-1.4881338383787579E-9</c:v>
                </c:pt>
                <c:pt idx="35">
                  <c:v>-1.9879267121325483E-9</c:v>
                </c:pt>
                <c:pt idx="36">
                  <c:v>-2.1395976101956649E-9</c:v>
                </c:pt>
                <c:pt idx="37">
                  <c:v>-1.6604716490675742E-9</c:v>
                </c:pt>
                <c:pt idx="38">
                  <c:v>2.2194730497915316E-9</c:v>
                </c:pt>
                <c:pt idx="39">
                  <c:v>3.2003816263781459E-10</c:v>
                </c:pt>
                <c:pt idx="40">
                  <c:v>-4.3560194340486191E-10</c:v>
                </c:pt>
                <c:pt idx="41">
                  <c:v>3.298982198529643E-10</c:v>
                </c:pt>
                <c:pt idx="42">
                  <c:v>7.5619005501792458E-10</c:v>
                </c:pt>
                <c:pt idx="43">
                  <c:v>4.1539385819966412E-10</c:v>
                </c:pt>
                <c:pt idx="44">
                  <c:v>2.8914193261897481E-10</c:v>
                </c:pt>
                <c:pt idx="45">
                  <c:v>1.1650853615208234E-9</c:v>
                </c:pt>
                <c:pt idx="46">
                  <c:v>1.9632788728074502E-9</c:v>
                </c:pt>
                <c:pt idx="47">
                  <c:v>1.4736544207138991E-9</c:v>
                </c:pt>
                <c:pt idx="48">
                  <c:v>-1.832616614017013E-9</c:v>
                </c:pt>
                <c:pt idx="49">
                  <c:v>-2.589096492755516E-9</c:v>
                </c:pt>
                <c:pt idx="50">
                  <c:v>-2.6910926820278291E-9</c:v>
                </c:pt>
                <c:pt idx="51">
                  <c:v>2.774157792373444E-9</c:v>
                </c:pt>
                <c:pt idx="52">
                  <c:v>1.5188391655485134E-9</c:v>
                </c:pt>
                <c:pt idx="53">
                  <c:v>5.7772573391901005E-9</c:v>
                </c:pt>
                <c:pt idx="54">
                  <c:v>-4.5614285681949696E-9</c:v>
                </c:pt>
                <c:pt idx="55">
                  <c:v>-1.6009342740375132E-9</c:v>
                </c:pt>
                <c:pt idx="56">
                  <c:v>4.219272153882514E-10</c:v>
                </c:pt>
                <c:pt idx="57">
                  <c:v>1.2244493197144379E-9</c:v>
                </c:pt>
                <c:pt idx="58">
                  <c:v>-5.2852748844145481E-9</c:v>
                </c:pt>
                <c:pt idx="59">
                  <c:v>4.5876330512228947E-10</c:v>
                </c:pt>
                <c:pt idx="60">
                  <c:v>-1.9206773949065337E-9</c:v>
                </c:pt>
                <c:pt idx="61">
                  <c:v>6.7145555782133215E-10</c:v>
                </c:pt>
                <c:pt idx="62">
                  <c:v>1.0358770730078959E-8</c:v>
                </c:pt>
                <c:pt idx="63">
                  <c:v>4.2592072091451882E-9</c:v>
                </c:pt>
                <c:pt idx="64">
                  <c:v>5.6455795593990388E-9</c:v>
                </c:pt>
                <c:pt idx="65">
                  <c:v>-3.4354421529769752E-9</c:v>
                </c:pt>
                <c:pt idx="66">
                  <c:v>2.0461525807036196E-8</c:v>
                </c:pt>
                <c:pt idx="67">
                  <c:v>5.9433542531905914E-9</c:v>
                </c:pt>
                <c:pt idx="68">
                  <c:v>1.4625200606133149E-8</c:v>
                </c:pt>
                <c:pt idx="69">
                  <c:v>3.0965395581006305E-8</c:v>
                </c:pt>
                <c:pt idx="70">
                  <c:v>3.4876968868502445E-8</c:v>
                </c:pt>
                <c:pt idx="71">
                  <c:v>6.8688876808664645E-8</c:v>
                </c:pt>
                <c:pt idx="72">
                  <c:v>5.3639979569197749E-8</c:v>
                </c:pt>
                <c:pt idx="73">
                  <c:v>6.7545677495672862E-8</c:v>
                </c:pt>
                <c:pt idx="74">
                  <c:v>1.1254854825892835E-7</c:v>
                </c:pt>
                <c:pt idx="75">
                  <c:v>1.3047517199993308E-7</c:v>
                </c:pt>
                <c:pt idx="76">
                  <c:v>2.2007601785389852E-7</c:v>
                </c:pt>
                <c:pt idx="77">
                  <c:v>2.7049802042711235E-7</c:v>
                </c:pt>
                <c:pt idx="78">
                  <c:v>2.9240132448649092E-7</c:v>
                </c:pt>
                <c:pt idx="79">
                  <c:v>3.2305084118888772E-7</c:v>
                </c:pt>
                <c:pt idx="80">
                  <c:v>2.9781617172375263E-7</c:v>
                </c:pt>
                <c:pt idx="81">
                  <c:v>7.499726706328147E-8</c:v>
                </c:pt>
                <c:pt idx="82">
                  <c:v>-6.0479084140752093E-7</c:v>
                </c:pt>
                <c:pt idx="83">
                  <c:v>-2.5307074338343227E-6</c:v>
                </c:pt>
                <c:pt idx="84">
                  <c:v>-7.0485716605617199E-6</c:v>
                </c:pt>
                <c:pt idx="85">
                  <c:v>-1.652201171964407E-5</c:v>
                </c:pt>
                <c:pt idx="86">
                  <c:v>-3.5967110306955874E-5</c:v>
                </c:pt>
                <c:pt idx="87">
                  <c:v>-7.3486458859406412E-5</c:v>
                </c:pt>
                <c:pt idx="88">
                  <c:v>-1.4512869529426098E-4</c:v>
                </c:pt>
                <c:pt idx="89">
                  <c:v>-2.8361612930893898E-4</c:v>
                </c:pt>
                <c:pt idx="90">
                  <c:v>-5.5660237558186054E-4</c:v>
                </c:pt>
                <c:pt idx="91">
                  <c:v>-1.0376744903624058E-3</c:v>
                </c:pt>
                <c:pt idx="92">
                  <c:v>-1.5872048679739237E-3</c:v>
                </c:pt>
                <c:pt idx="93">
                  <c:v>-1.7734885914251208E-3</c:v>
                </c:pt>
                <c:pt idx="94">
                  <c:v>-1.3977331109344959E-3</c:v>
                </c:pt>
                <c:pt idx="95">
                  <c:v>-6.3976837554946542E-4</c:v>
                </c:pt>
                <c:pt idx="96">
                  <c:v>1.8852617358788848E-4</c:v>
                </c:pt>
                <c:pt idx="97">
                  <c:v>7.6178135350346565E-4</c:v>
                </c:pt>
                <c:pt idx="98">
                  <c:v>8.2105508772656322E-4</c:v>
                </c:pt>
                <c:pt idx="99">
                  <c:v>3.3550697844475508E-4</c:v>
                </c:pt>
                <c:pt idx="100">
                  <c:v>-4.6556233428418636E-4</c:v>
                </c:pt>
                <c:pt idx="101">
                  <c:v>-1.2639389606192708E-3</c:v>
                </c:pt>
                <c:pt idx="102">
                  <c:v>-1.7404247773811221E-3</c:v>
                </c:pt>
                <c:pt idx="103">
                  <c:v>-1.667998731136322E-3</c:v>
                </c:pt>
                <c:pt idx="104">
                  <c:v>-1.1561663122847676E-3</c:v>
                </c:pt>
                <c:pt idx="105">
                  <c:v>-6.3779554329812527E-4</c:v>
                </c:pt>
                <c:pt idx="106">
                  <c:v>-3.2578071113675833E-4</c:v>
                </c:pt>
                <c:pt idx="107">
                  <c:v>-1.6620001406408846E-4</c:v>
                </c:pt>
                <c:pt idx="108">
                  <c:v>-8.403195533901453E-5</c:v>
                </c:pt>
                <c:pt idx="109">
                  <c:v>-4.136416464461945E-5</c:v>
                </c:pt>
                <c:pt idx="110">
                  <c:v>-1.9701816199813038E-5</c:v>
                </c:pt>
                <c:pt idx="111">
                  <c:v>-8.1320713434251957E-6</c:v>
                </c:pt>
                <c:pt idx="112">
                  <c:v>-3.3573255677765701E-6</c:v>
                </c:pt>
                <c:pt idx="113">
                  <c:v>-1.5098386256795493E-6</c:v>
                </c:pt>
                <c:pt idx="114">
                  <c:v>-3.3948077771128737E-7</c:v>
                </c:pt>
                <c:pt idx="115">
                  <c:v>1.4261821945638076E-7</c:v>
                </c:pt>
                <c:pt idx="116">
                  <c:v>8.4583274428950972E-7</c:v>
                </c:pt>
                <c:pt idx="117">
                  <c:v>5.2882052159475279E-7</c:v>
                </c:pt>
                <c:pt idx="118">
                  <c:v>7.3267693778689136E-7</c:v>
                </c:pt>
                <c:pt idx="119">
                  <c:v>-1.0762385471707603E-7</c:v>
                </c:pt>
                <c:pt idx="120">
                  <c:v>-5.0471214763092576E-7</c:v>
                </c:pt>
                <c:pt idx="121">
                  <c:v>-3.5207756354793673E-7</c:v>
                </c:pt>
                <c:pt idx="122">
                  <c:v>1.5567610489597428E-7</c:v>
                </c:pt>
                <c:pt idx="123">
                  <c:v>3.8673826452395588E-7</c:v>
                </c:pt>
                <c:pt idx="124">
                  <c:v>-2.8215600877956604E-7</c:v>
                </c:pt>
                <c:pt idx="125">
                  <c:v>3.5559246658323218E-9</c:v>
                </c:pt>
                <c:pt idx="126">
                  <c:v>-3.208896544037998E-7</c:v>
                </c:pt>
                <c:pt idx="127">
                  <c:v>2.3029717510780756E-7</c:v>
                </c:pt>
                <c:pt idx="128">
                  <c:v>1.6376718292576697E-7</c:v>
                </c:pt>
                <c:pt idx="129">
                  <c:v>2.5509663714728958E-7</c:v>
                </c:pt>
                <c:pt idx="130">
                  <c:v>-7.0600215451577242E-8</c:v>
                </c:pt>
                <c:pt idx="131">
                  <c:v>-2.764985538306064E-7</c:v>
                </c:pt>
                <c:pt idx="132">
                  <c:v>-1.2026188755953626E-7</c:v>
                </c:pt>
                <c:pt idx="133">
                  <c:v>2.5036177930815029E-7</c:v>
                </c:pt>
                <c:pt idx="134">
                  <c:v>2.2203866478776035E-7</c:v>
                </c:pt>
                <c:pt idx="135">
                  <c:v>3.1277363632398192E-7</c:v>
                </c:pt>
                <c:pt idx="136">
                  <c:v>-2.7475587671688118E-7</c:v>
                </c:pt>
                <c:pt idx="137">
                  <c:v>-6.0401714563340647E-7</c:v>
                </c:pt>
                <c:pt idx="138">
                  <c:v>-3.6406581216397171E-7</c:v>
                </c:pt>
                <c:pt idx="139">
                  <c:v>-5.6309136198251508E-7</c:v>
                </c:pt>
                <c:pt idx="140">
                  <c:v>1.5522341811902152E-7</c:v>
                </c:pt>
                <c:pt idx="141">
                  <c:v>5.6775594003966035E-8</c:v>
                </c:pt>
                <c:pt idx="142">
                  <c:v>-8.7023783734707649E-9</c:v>
                </c:pt>
                <c:pt idx="143">
                  <c:v>4.2911310060844698E-7</c:v>
                </c:pt>
                <c:pt idx="144">
                  <c:v>3.8396171930799028E-7</c:v>
                </c:pt>
                <c:pt idx="145">
                  <c:v>2.0135907163876254E-7</c:v>
                </c:pt>
                <c:pt idx="146">
                  <c:v>-2.949108761640673E-7</c:v>
                </c:pt>
                <c:pt idx="147">
                  <c:v>-8.9496558075552457E-7</c:v>
                </c:pt>
                <c:pt idx="148">
                  <c:v>-8.8410899934387999E-7</c:v>
                </c:pt>
                <c:pt idx="149">
                  <c:v>6.2793382937798015E-8</c:v>
                </c:pt>
                <c:pt idx="150">
                  <c:v>4.4388332298694877E-7</c:v>
                </c:pt>
                <c:pt idx="151">
                  <c:v>3.5808025700134749E-7</c:v>
                </c:pt>
                <c:pt idx="152">
                  <c:v>4.4288589151619817E-7</c:v>
                </c:pt>
                <c:pt idx="153">
                  <c:v>-6.161022838568897E-7</c:v>
                </c:pt>
                <c:pt idx="154">
                  <c:v>-6.4695441892581584E-8</c:v>
                </c:pt>
                <c:pt idx="155">
                  <c:v>-7.0105627969496709E-8</c:v>
                </c:pt>
                <c:pt idx="156">
                  <c:v>-6.3401053296274767E-8</c:v>
                </c:pt>
                <c:pt idx="157">
                  <c:v>7.4565198460163629E-9</c:v>
                </c:pt>
                <c:pt idx="158">
                  <c:v>-1.8100962506650831E-7</c:v>
                </c:pt>
                <c:pt idx="159">
                  <c:v>-3.3868221294142131E-7</c:v>
                </c:pt>
                <c:pt idx="160">
                  <c:v>8.5272141348013974E-8</c:v>
                </c:pt>
                <c:pt idx="161">
                  <c:v>-3.0422913255279127E-7</c:v>
                </c:pt>
                <c:pt idx="162">
                  <c:v>-4.1839363973394939E-8</c:v>
                </c:pt>
                <c:pt idx="163">
                  <c:v>-4.9284452074971341E-8</c:v>
                </c:pt>
                <c:pt idx="164">
                  <c:v>-4.480347115531913E-7</c:v>
                </c:pt>
                <c:pt idx="165">
                  <c:v>-5.3163284974289127E-7</c:v>
                </c:pt>
                <c:pt idx="166">
                  <c:v>2.5711136686368263E-7</c:v>
                </c:pt>
                <c:pt idx="167">
                  <c:v>6.3714338693898753E-7</c:v>
                </c:pt>
                <c:pt idx="168">
                  <c:v>5.0190800493510324E-7</c:v>
                </c:pt>
                <c:pt idx="169">
                  <c:v>3.6783703194487316E-7</c:v>
                </c:pt>
                <c:pt idx="170">
                  <c:v>-9.3434522341340198E-8</c:v>
                </c:pt>
                <c:pt idx="171">
                  <c:v>-2.7007837388737244E-7</c:v>
                </c:pt>
                <c:pt idx="172">
                  <c:v>5.5683258004535219E-9</c:v>
                </c:pt>
                <c:pt idx="173">
                  <c:v>-6.3061503396966145E-7</c:v>
                </c:pt>
                <c:pt idx="174">
                  <c:v>-4.3377718839110457E-7</c:v>
                </c:pt>
                <c:pt idx="175">
                  <c:v>-1.5533971975401073E-7</c:v>
                </c:pt>
                <c:pt idx="176">
                  <c:v>2.3281016581222502E-7</c:v>
                </c:pt>
                <c:pt idx="177">
                  <c:v>5.4323299991665408E-7</c:v>
                </c:pt>
                <c:pt idx="178">
                  <c:v>3.2469984034833033E-7</c:v>
                </c:pt>
                <c:pt idx="179">
                  <c:v>-2.29399987006218E-7</c:v>
                </c:pt>
                <c:pt idx="180">
                  <c:v>-5.1832290637321421E-7</c:v>
                </c:pt>
                <c:pt idx="181">
                  <c:v>-4.5329068143473705E-7</c:v>
                </c:pt>
                <c:pt idx="182">
                  <c:v>-2.8667889750977338E-7</c:v>
                </c:pt>
                <c:pt idx="183">
                  <c:v>4.73221348329389E-7</c:v>
                </c:pt>
                <c:pt idx="184">
                  <c:v>3.2700745578040369E-7</c:v>
                </c:pt>
                <c:pt idx="185">
                  <c:v>-4.6051059854335108E-8</c:v>
                </c:pt>
                <c:pt idx="186">
                  <c:v>-2.7704982752396745E-9</c:v>
                </c:pt>
                <c:pt idx="187">
                  <c:v>-6.4271993949205353E-8</c:v>
                </c:pt>
                <c:pt idx="188">
                  <c:v>-1.5606636338816315E-7</c:v>
                </c:pt>
                <c:pt idx="189">
                  <c:v>-1.0876977540874577E-7</c:v>
                </c:pt>
                <c:pt idx="190">
                  <c:v>-2.3320077957578178E-7</c:v>
                </c:pt>
                <c:pt idx="191">
                  <c:v>2.1398764715740981E-7</c:v>
                </c:pt>
                <c:pt idx="192">
                  <c:v>2.0402188738444238E-7</c:v>
                </c:pt>
                <c:pt idx="193">
                  <c:v>1.7259529272450891E-7</c:v>
                </c:pt>
                <c:pt idx="194">
                  <c:v>4.3196206434004125E-7</c:v>
                </c:pt>
                <c:pt idx="195">
                  <c:v>7.473531695723068E-7</c:v>
                </c:pt>
                <c:pt idx="196">
                  <c:v>-3.2450230946778902E-7</c:v>
                </c:pt>
                <c:pt idx="197">
                  <c:v>-7.7824148547733785E-7</c:v>
                </c:pt>
                <c:pt idx="198">
                  <c:v>-3.4213718436149065E-7</c:v>
                </c:pt>
                <c:pt idx="199">
                  <c:v>-2.8709661137327203E-7</c:v>
                </c:pt>
                <c:pt idx="200">
                  <c:v>1.9354610003574635E-7</c:v>
                </c:pt>
                <c:pt idx="201">
                  <c:v>3.8955664649620303E-7</c:v>
                </c:pt>
                <c:pt idx="202">
                  <c:v>3.2927474080679531E-7</c:v>
                </c:pt>
                <c:pt idx="203">
                  <c:v>4.1930456973204855E-7</c:v>
                </c:pt>
                <c:pt idx="204">
                  <c:v>5.8618621068262655E-8</c:v>
                </c:pt>
                <c:pt idx="205">
                  <c:v>3.601109810347225E-8</c:v>
                </c:pt>
                <c:pt idx="206">
                  <c:v>-4.7881172804409289E-7</c:v>
                </c:pt>
                <c:pt idx="207">
                  <c:v>-3.0368764214472321E-7</c:v>
                </c:pt>
                <c:pt idx="208">
                  <c:v>-3.4332390441704774E-7</c:v>
                </c:pt>
                <c:pt idx="209">
                  <c:v>4.0997443306878267E-7</c:v>
                </c:pt>
                <c:pt idx="210">
                  <c:v>6.5868960064108251E-7</c:v>
                </c:pt>
                <c:pt idx="211">
                  <c:v>5.2430232244660147E-7</c:v>
                </c:pt>
                <c:pt idx="212">
                  <c:v>4.718306456652499E-7</c:v>
                </c:pt>
                <c:pt idx="213">
                  <c:v>-4.4975143964620656E-7</c:v>
                </c:pt>
                <c:pt idx="214">
                  <c:v>-5.6401296433250536E-7</c:v>
                </c:pt>
                <c:pt idx="215">
                  <c:v>-2.6829280841411673E-7</c:v>
                </c:pt>
                <c:pt idx="216">
                  <c:v>1.1552144485449389E-7</c:v>
                </c:pt>
                <c:pt idx="217">
                  <c:v>3.7315098211365694E-7</c:v>
                </c:pt>
                <c:pt idx="218">
                  <c:v>3.2176924946725194E-7</c:v>
                </c:pt>
                <c:pt idx="219">
                  <c:v>5.6420969940518262E-7</c:v>
                </c:pt>
                <c:pt idx="220">
                  <c:v>2.6266295094501402E-7</c:v>
                </c:pt>
                <c:pt idx="221">
                  <c:v>-2.3963633566381759E-7</c:v>
                </c:pt>
                <c:pt idx="222">
                  <c:v>-1.8266501911057276E-7</c:v>
                </c:pt>
                <c:pt idx="223">
                  <c:v>-5.7088419680439983E-7</c:v>
                </c:pt>
                <c:pt idx="224">
                  <c:v>-7.9316680512420135E-7</c:v>
                </c:pt>
                <c:pt idx="225">
                  <c:v>-5.6104573786797118E-7</c:v>
                </c:pt>
                <c:pt idx="226">
                  <c:v>5.9994090406689793E-7</c:v>
                </c:pt>
                <c:pt idx="227">
                  <c:v>9.1787234168805298E-7</c:v>
                </c:pt>
                <c:pt idx="228">
                  <c:v>2.4911565787988366E-7</c:v>
                </c:pt>
                <c:pt idx="229">
                  <c:v>2.5585285357010434E-7</c:v>
                </c:pt>
                <c:pt idx="230">
                  <c:v>-4.1066010680879117E-7</c:v>
                </c:pt>
                <c:pt idx="231">
                  <c:v>-5.0221461833643843E-7</c:v>
                </c:pt>
                <c:pt idx="232">
                  <c:v>-3.6211807241670613E-7</c:v>
                </c:pt>
                <c:pt idx="233">
                  <c:v>-8.0856369777393411E-7</c:v>
                </c:pt>
                <c:pt idx="234">
                  <c:v>-2.3800158999165433E-7</c:v>
                </c:pt>
                <c:pt idx="235">
                  <c:v>1.1930451648822782E-7</c:v>
                </c:pt>
                <c:pt idx="236">
                  <c:v>4.0332869843950903E-7</c:v>
                </c:pt>
                <c:pt idx="237">
                  <c:v>5.6296175898751244E-7</c:v>
                </c:pt>
                <c:pt idx="238">
                  <c:v>2.5804158099163033E-7</c:v>
                </c:pt>
                <c:pt idx="239">
                  <c:v>-3.0118653171484766E-7</c:v>
                </c:pt>
                <c:pt idx="240">
                  <c:v>-4.6773050144111039E-7</c:v>
                </c:pt>
                <c:pt idx="241">
                  <c:v>-4.8479097358722356E-7</c:v>
                </c:pt>
                <c:pt idx="242">
                  <c:v>-5.6901058087532874E-7</c:v>
                </c:pt>
                <c:pt idx="243">
                  <c:v>2.6250262408211711E-7</c:v>
                </c:pt>
                <c:pt idx="244">
                  <c:v>5.7402212405577302E-7</c:v>
                </c:pt>
                <c:pt idx="245">
                  <c:v>2.7572843919188017E-7</c:v>
                </c:pt>
                <c:pt idx="246">
                  <c:v>-2.1677034567346709E-7</c:v>
                </c:pt>
                <c:pt idx="247">
                  <c:v>-4.4454890257838997E-7</c:v>
                </c:pt>
                <c:pt idx="248">
                  <c:v>1.0108934134223091E-7</c:v>
                </c:pt>
                <c:pt idx="249">
                  <c:v>-2.2811474309492041E-7</c:v>
                </c:pt>
                <c:pt idx="250">
                  <c:v>-5.5232692375284387E-7</c:v>
                </c:pt>
                <c:pt idx="251">
                  <c:v>5.9954217590529879E-8</c:v>
                </c:pt>
                <c:pt idx="252">
                  <c:v>2.2811910582731798E-7</c:v>
                </c:pt>
                <c:pt idx="253">
                  <c:v>3.0481737667287234E-7</c:v>
                </c:pt>
                <c:pt idx="254">
                  <c:v>6.6024063016811851E-7</c:v>
                </c:pt>
                <c:pt idx="255">
                  <c:v>3.5684945487446385E-7</c:v>
                </c:pt>
                <c:pt idx="256">
                  <c:v>-8.057982654463558E-7</c:v>
                </c:pt>
                <c:pt idx="257">
                  <c:v>-1.0525549214435159E-6</c:v>
                </c:pt>
                <c:pt idx="258">
                  <c:v>-5.3285771173250396E-7</c:v>
                </c:pt>
                <c:pt idx="259">
                  <c:v>-2.5089815380852087E-7</c:v>
                </c:pt>
                <c:pt idx="260">
                  <c:v>5.8348689435661072E-7</c:v>
                </c:pt>
                <c:pt idx="261">
                  <c:v>7.9601869629186695E-7</c:v>
                </c:pt>
                <c:pt idx="262">
                  <c:v>3.1478163009523996E-7</c:v>
                </c:pt>
                <c:pt idx="263">
                  <c:v>7.2364031211691326E-7</c:v>
                </c:pt>
                <c:pt idx="264">
                  <c:v>-2.1352629175908078E-7</c:v>
                </c:pt>
                <c:pt idx="265">
                  <c:v>-1.4727415020843182E-7</c:v>
                </c:pt>
                <c:pt idx="266">
                  <c:v>-5.1661544375747326E-7</c:v>
                </c:pt>
                <c:pt idx="267">
                  <c:v>-6.3820709783612983E-7</c:v>
                </c:pt>
                <c:pt idx="268">
                  <c:v>-6.8734186697838595E-7</c:v>
                </c:pt>
                <c:pt idx="269">
                  <c:v>4.6139652454257885E-7</c:v>
                </c:pt>
                <c:pt idx="270">
                  <c:v>4.1329263922307291E-7</c:v>
                </c:pt>
                <c:pt idx="271">
                  <c:v>4.0156106706490391E-7</c:v>
                </c:pt>
                <c:pt idx="272">
                  <c:v>9.117061239294344E-8</c:v>
                </c:pt>
                <c:pt idx="273">
                  <c:v>-5.6943457593661151E-7</c:v>
                </c:pt>
                <c:pt idx="274">
                  <c:v>-6.5550364070077194E-7</c:v>
                </c:pt>
                <c:pt idx="275">
                  <c:v>2.585684555356238E-8</c:v>
                </c:pt>
                <c:pt idx="276">
                  <c:v>1.8807926949193643E-7</c:v>
                </c:pt>
                <c:pt idx="277">
                  <c:v>4.1753582991077565E-7</c:v>
                </c:pt>
                <c:pt idx="278">
                  <c:v>1.7489014680904802E-7</c:v>
                </c:pt>
                <c:pt idx="279">
                  <c:v>2.3964187789715652E-7</c:v>
                </c:pt>
                <c:pt idx="280">
                  <c:v>6.6253608110855566E-7</c:v>
                </c:pt>
                <c:pt idx="281">
                  <c:v>-1.2231781454374868E-7</c:v>
                </c:pt>
                <c:pt idx="282">
                  <c:v>-4.4788313857679896E-7</c:v>
                </c:pt>
                <c:pt idx="283">
                  <c:v>-3.6561218053066113E-7</c:v>
                </c:pt>
                <c:pt idx="284">
                  <c:v>-7.4558852247719187E-7</c:v>
                </c:pt>
                <c:pt idx="285">
                  <c:v>-5.4881832056707935E-7</c:v>
                </c:pt>
                <c:pt idx="286">
                  <c:v>6.8707117861777078E-7</c:v>
                </c:pt>
                <c:pt idx="287">
                  <c:v>1.0077154684040579E-6</c:v>
                </c:pt>
                <c:pt idx="288">
                  <c:v>2.5252953150811663E-7</c:v>
                </c:pt>
                <c:pt idx="289">
                  <c:v>4.0371529053118138E-7</c:v>
                </c:pt>
                <c:pt idx="290">
                  <c:v>-3.4885101740655955E-7</c:v>
                </c:pt>
                <c:pt idx="291">
                  <c:v>-4.8640328031979152E-7</c:v>
                </c:pt>
                <c:pt idx="292">
                  <c:v>-2.9923285183031112E-7</c:v>
                </c:pt>
                <c:pt idx="293">
                  <c:v>-4.7916483936205623E-7</c:v>
                </c:pt>
                <c:pt idx="294">
                  <c:v>2.3786436997852434E-7</c:v>
                </c:pt>
                <c:pt idx="295">
                  <c:v>2.8360685178085987E-7</c:v>
                </c:pt>
                <c:pt idx="296">
                  <c:v>6.193901640472177E-7</c:v>
                </c:pt>
                <c:pt idx="297">
                  <c:v>5.4411879091276205E-7</c:v>
                </c:pt>
                <c:pt idx="298">
                  <c:v>3.3422418255213415E-7</c:v>
                </c:pt>
                <c:pt idx="299">
                  <c:v>-5.824483082506049E-7</c:v>
                </c:pt>
                <c:pt idx="300">
                  <c:v>-2.2503097341086686E-7</c:v>
                </c:pt>
                <c:pt idx="301">
                  <c:v>-7.9882789805196808E-7</c:v>
                </c:pt>
                <c:pt idx="302">
                  <c:v>-2.0575301107328414E-7</c:v>
                </c:pt>
                <c:pt idx="303">
                  <c:v>6.2827467672832427E-7</c:v>
                </c:pt>
                <c:pt idx="304">
                  <c:v>7.2401468287353055E-7</c:v>
                </c:pt>
                <c:pt idx="305">
                  <c:v>3.2096102131617954E-7</c:v>
                </c:pt>
                <c:pt idx="306">
                  <c:v>-2.8949099828423641E-7</c:v>
                </c:pt>
                <c:pt idx="307">
                  <c:v>-4.8560974619249464E-7</c:v>
                </c:pt>
                <c:pt idx="308">
                  <c:v>-2.5235129896827857E-7</c:v>
                </c:pt>
                <c:pt idx="309">
                  <c:v>-2.0509999387741118E-7</c:v>
                </c:pt>
                <c:pt idx="310">
                  <c:v>-6.7064723907606094E-7</c:v>
                </c:pt>
                <c:pt idx="311">
                  <c:v>-4.2055983584532441E-8</c:v>
                </c:pt>
                <c:pt idx="312">
                  <c:v>3.6297882388680591E-7</c:v>
                </c:pt>
                <c:pt idx="313">
                  <c:v>3.9584517708135536E-7</c:v>
                </c:pt>
                <c:pt idx="314">
                  <c:v>9.1850216676903074E-7</c:v>
                </c:pt>
                <c:pt idx="315">
                  <c:v>7.6307850349621731E-7</c:v>
                </c:pt>
                <c:pt idx="316">
                  <c:v>-5.1994538807775825E-7</c:v>
                </c:pt>
                <c:pt idx="317">
                  <c:v>-8.8561165512146545E-7</c:v>
                </c:pt>
                <c:pt idx="318">
                  <c:v>-5.1646009069372667E-7</c:v>
                </c:pt>
                <c:pt idx="319">
                  <c:v>-2.5325584829261061E-7</c:v>
                </c:pt>
                <c:pt idx="320">
                  <c:v>4.8423669340991182E-7</c:v>
                </c:pt>
                <c:pt idx="321">
                  <c:v>7.336846010730369E-7</c:v>
                </c:pt>
                <c:pt idx="322">
                  <c:v>4.1891766500157246E-7</c:v>
                </c:pt>
                <c:pt idx="323">
                  <c:v>7.2275196316695656E-7</c:v>
                </c:pt>
                <c:pt idx="324">
                  <c:v>-2.9773670462418522E-7</c:v>
                </c:pt>
                <c:pt idx="325">
                  <c:v>-1.1940844757418745E-8</c:v>
                </c:pt>
                <c:pt idx="326">
                  <c:v>-7.9221564419640345E-7</c:v>
                </c:pt>
                <c:pt idx="327">
                  <c:v>-6.0319416661513969E-7</c:v>
                </c:pt>
                <c:pt idx="328">
                  <c:v>-2.6310195266887604E-7</c:v>
                </c:pt>
                <c:pt idx="329">
                  <c:v>3.785854119087162E-7</c:v>
                </c:pt>
                <c:pt idx="330">
                  <c:v>2.5980145323956094E-7</c:v>
                </c:pt>
                <c:pt idx="331">
                  <c:v>8.5463540244745673E-7</c:v>
                </c:pt>
                <c:pt idx="332">
                  <c:v>3.7181609968683915E-7</c:v>
                </c:pt>
                <c:pt idx="333">
                  <c:v>-4.0461847561346076E-7</c:v>
                </c:pt>
                <c:pt idx="334">
                  <c:v>-6.2288086155604105E-7</c:v>
                </c:pt>
                <c:pt idx="335">
                  <c:v>-9.0412299869058188E-8</c:v>
                </c:pt>
                <c:pt idx="336">
                  <c:v>-3.7941788377793273E-8</c:v>
                </c:pt>
                <c:pt idx="337">
                  <c:v>5.4861396847627475E-7</c:v>
                </c:pt>
                <c:pt idx="338">
                  <c:v>4.1352873836331128E-7</c:v>
                </c:pt>
                <c:pt idx="339">
                  <c:v>4.6974415113254508E-7</c:v>
                </c:pt>
                <c:pt idx="340">
                  <c:v>7.9694484611536609E-7</c:v>
                </c:pt>
                <c:pt idx="341">
                  <c:v>-2.351110417464497E-9</c:v>
                </c:pt>
                <c:pt idx="342">
                  <c:v>-4.004269555935025E-7</c:v>
                </c:pt>
                <c:pt idx="343">
                  <c:v>-5.4890773526494741E-7</c:v>
                </c:pt>
                <c:pt idx="344">
                  <c:v>-8.8522546093372512E-7</c:v>
                </c:pt>
                <c:pt idx="345">
                  <c:v>-6.2659688637722866E-7</c:v>
                </c:pt>
                <c:pt idx="346">
                  <c:v>5.9823923947988078E-7</c:v>
                </c:pt>
                <c:pt idx="347">
                  <c:v>9.7444581115269102E-7</c:v>
                </c:pt>
                <c:pt idx="348">
                  <c:v>5.094889274914749E-7</c:v>
                </c:pt>
                <c:pt idx="349">
                  <c:v>1.0146781193043353E-7</c:v>
                </c:pt>
                <c:pt idx="350">
                  <c:v>-4.0182354155149369E-7</c:v>
                </c:pt>
                <c:pt idx="351">
                  <c:v>-8.06302125511138E-7</c:v>
                </c:pt>
                <c:pt idx="352">
                  <c:v>-6.9724836748719099E-7</c:v>
                </c:pt>
                <c:pt idx="353">
                  <c:v>-6.8877091052854666E-7</c:v>
                </c:pt>
                <c:pt idx="354">
                  <c:v>-5.399821034757224E-8</c:v>
                </c:pt>
                <c:pt idx="355">
                  <c:v>1.0391957516731054E-7</c:v>
                </c:pt>
                <c:pt idx="356">
                  <c:v>7.9505718986183638E-7</c:v>
                </c:pt>
                <c:pt idx="357">
                  <c:v>3.9588692857250862E-7</c:v>
                </c:pt>
                <c:pt idx="358">
                  <c:v>5.6172729046011227E-7</c:v>
                </c:pt>
                <c:pt idx="359">
                  <c:v>-3.873107630170125E-7</c:v>
                </c:pt>
                <c:pt idx="360">
                  <c:v>-7.1496185682917712E-7</c:v>
                </c:pt>
                <c:pt idx="361">
                  <c:v>-1.1601599680943764E-6</c:v>
                </c:pt>
                <c:pt idx="362">
                  <c:v>-3.5847139656652871E-7</c:v>
                </c:pt>
                <c:pt idx="363">
                  <c:v>7.4403089911356801E-7</c:v>
                </c:pt>
                <c:pt idx="364">
                  <c:v>8.0450990935787559E-7</c:v>
                </c:pt>
                <c:pt idx="365">
                  <c:v>2.4005666432458383E-7</c:v>
                </c:pt>
                <c:pt idx="366">
                  <c:v>-4.0474478879559683E-8</c:v>
                </c:pt>
                <c:pt idx="367">
                  <c:v>-3.8017148540347989E-7</c:v>
                </c:pt>
                <c:pt idx="368">
                  <c:v>-3.7089591842232039E-7</c:v>
                </c:pt>
                <c:pt idx="369">
                  <c:v>-3.2474173394803074E-7</c:v>
                </c:pt>
                <c:pt idx="370">
                  <c:v>-8.6643973418176756E-7</c:v>
                </c:pt>
                <c:pt idx="371">
                  <c:v>-4.2346903761369958E-9</c:v>
                </c:pt>
                <c:pt idx="372">
                  <c:v>1.8164077175697457E-7</c:v>
                </c:pt>
                <c:pt idx="373">
                  <c:v>7.9090705185080878E-7</c:v>
                </c:pt>
                <c:pt idx="374">
                  <c:v>1.1658107723633293E-6</c:v>
                </c:pt>
                <c:pt idx="375">
                  <c:v>6.078732326386671E-7</c:v>
                </c:pt>
                <c:pt idx="376">
                  <c:v>-4.6934286501709721E-7</c:v>
                </c:pt>
                <c:pt idx="377">
                  <c:v>-1.2111836440453772E-6</c:v>
                </c:pt>
                <c:pt idx="378">
                  <c:v>-8.2995342154390528E-7</c:v>
                </c:pt>
                <c:pt idx="379">
                  <c:v>-7.6901415013708174E-8</c:v>
                </c:pt>
                <c:pt idx="380">
                  <c:v>3.0373763593161129E-7</c:v>
                </c:pt>
                <c:pt idx="381">
                  <c:v>5.0244705107616028E-7</c:v>
                </c:pt>
                <c:pt idx="382">
                  <c:v>7.443046001753828E-7</c:v>
                </c:pt>
                <c:pt idx="383">
                  <c:v>8.1443999988550786E-7</c:v>
                </c:pt>
                <c:pt idx="384">
                  <c:v>-1.735213004394609E-7</c:v>
                </c:pt>
                <c:pt idx="385">
                  <c:v>-1.9657059624478279E-7</c:v>
                </c:pt>
                <c:pt idx="386">
                  <c:v>-7.0186922584980493E-7</c:v>
                </c:pt>
                <c:pt idx="387">
                  <c:v>-4.5582797270071751E-7</c:v>
                </c:pt>
                <c:pt idx="388">
                  <c:v>-4.8423748921777587E-7</c:v>
                </c:pt>
                <c:pt idx="389">
                  <c:v>2.3558827422220929E-7</c:v>
                </c:pt>
                <c:pt idx="390">
                  <c:v>4.4441202362577314E-7</c:v>
                </c:pt>
                <c:pt idx="391">
                  <c:v>7.2417645924360841E-7</c:v>
                </c:pt>
                <c:pt idx="392">
                  <c:v>5.6141885806937353E-7</c:v>
                </c:pt>
                <c:pt idx="393">
                  <c:v>-7.0660200890415581E-7</c:v>
                </c:pt>
                <c:pt idx="394">
                  <c:v>-7.2973028863998479E-7</c:v>
                </c:pt>
                <c:pt idx="395">
                  <c:v>-1.4217576449482294E-7</c:v>
                </c:pt>
                <c:pt idx="396">
                  <c:v>-2.2017621859049541E-7</c:v>
                </c:pt>
                <c:pt idx="397">
                  <c:v>2.6982499434780038E-7</c:v>
                </c:pt>
                <c:pt idx="398">
                  <c:v>-1.4773718248761725E-7</c:v>
                </c:pt>
                <c:pt idx="399">
                  <c:v>4.4212418970346334E-7</c:v>
                </c:pt>
                <c:pt idx="400">
                  <c:v>8.8572716094859061E-7</c:v>
                </c:pt>
                <c:pt idx="401">
                  <c:v>-3.9309963995037833E-7</c:v>
                </c:pt>
                <c:pt idx="402">
                  <c:v>9.9003869991065585E-8</c:v>
                </c:pt>
                <c:pt idx="403">
                  <c:v>-7.7299773693084717E-7</c:v>
                </c:pt>
                <c:pt idx="404">
                  <c:v>-1.0576047770882724E-6</c:v>
                </c:pt>
                <c:pt idx="405">
                  <c:v>-3.7852566947549349E-7</c:v>
                </c:pt>
                <c:pt idx="406">
                  <c:v>1.8048051231289719E-7</c:v>
                </c:pt>
                <c:pt idx="407">
                  <c:v>7.876029144426866E-7</c:v>
                </c:pt>
                <c:pt idx="408">
                  <c:v>5.0859227940236451E-7</c:v>
                </c:pt>
                <c:pt idx="409">
                  <c:v>4.9785347755459952E-7</c:v>
                </c:pt>
                <c:pt idx="410">
                  <c:v>-4.1795752281359455E-7</c:v>
                </c:pt>
                <c:pt idx="411">
                  <c:v>-5.3875925232205191E-7</c:v>
                </c:pt>
                <c:pt idx="412">
                  <c:v>-8.418352308581234E-7</c:v>
                </c:pt>
                <c:pt idx="413">
                  <c:v>-7.0518012762477156E-7</c:v>
                </c:pt>
                <c:pt idx="414">
                  <c:v>1.0801651484371178E-7</c:v>
                </c:pt>
                <c:pt idx="415">
                  <c:v>2.828649314778886E-7</c:v>
                </c:pt>
                <c:pt idx="416">
                  <c:v>5.5250001196327503E-7</c:v>
                </c:pt>
                <c:pt idx="417">
                  <c:v>2.2150095446704654E-7</c:v>
                </c:pt>
                <c:pt idx="418">
                  <c:v>4.0453068095303024E-7</c:v>
                </c:pt>
                <c:pt idx="419">
                  <c:v>1.1016749112968682E-7</c:v>
                </c:pt>
                <c:pt idx="420">
                  <c:v>-6.8727257485079463E-7</c:v>
                </c:pt>
                <c:pt idx="421">
                  <c:v>-6.3912216319295112E-7</c:v>
                </c:pt>
                <c:pt idx="422">
                  <c:v>-4.9897488452188554E-7</c:v>
                </c:pt>
                <c:pt idx="423">
                  <c:v>4.9964171466854168E-7</c:v>
                </c:pt>
                <c:pt idx="424">
                  <c:v>7.295533350770711E-7</c:v>
                </c:pt>
                <c:pt idx="425">
                  <c:v>2.889406687245355E-7</c:v>
                </c:pt>
                <c:pt idx="426">
                  <c:v>2.125074729519838E-7</c:v>
                </c:pt>
                <c:pt idx="427">
                  <c:v>-3.9783688521310978E-7</c:v>
                </c:pt>
                <c:pt idx="428">
                  <c:v>1.9321514344028401E-7</c:v>
                </c:pt>
                <c:pt idx="429">
                  <c:v>-5.9528531437536003E-7</c:v>
                </c:pt>
                <c:pt idx="430">
                  <c:v>-8.5917469050400541E-7</c:v>
                </c:pt>
                <c:pt idx="431">
                  <c:v>1.3232724427325593E-7</c:v>
                </c:pt>
                <c:pt idx="432">
                  <c:v>-1.1777541431001737E-7</c:v>
                </c:pt>
                <c:pt idx="433">
                  <c:v>4.2104812791876611E-7</c:v>
                </c:pt>
                <c:pt idx="434">
                  <c:v>8.6884153915889328E-7</c:v>
                </c:pt>
                <c:pt idx="435">
                  <c:v>3.0507914061672636E-7</c:v>
                </c:pt>
                <c:pt idx="436">
                  <c:v>-3.158705226269376E-7</c:v>
                </c:pt>
                <c:pt idx="437">
                  <c:v>-7.7626981465073186E-7</c:v>
                </c:pt>
                <c:pt idx="438">
                  <c:v>-4.3530545212888683E-7</c:v>
                </c:pt>
                <c:pt idx="439">
                  <c:v>-4.2297142499592155E-7</c:v>
                </c:pt>
                <c:pt idx="440">
                  <c:v>2.6569986744107155E-7</c:v>
                </c:pt>
                <c:pt idx="441">
                  <c:v>6.0871946061524795E-7</c:v>
                </c:pt>
                <c:pt idx="442">
                  <c:v>8.7981578644757974E-7</c:v>
                </c:pt>
                <c:pt idx="443">
                  <c:v>6.6012074739774107E-7</c:v>
                </c:pt>
                <c:pt idx="444">
                  <c:v>-2.0000827305466373E-7</c:v>
                </c:pt>
                <c:pt idx="445">
                  <c:v>-1.0664306415719693E-7</c:v>
                </c:pt>
                <c:pt idx="446">
                  <c:v>-5.3061023663758533E-7</c:v>
                </c:pt>
                <c:pt idx="447">
                  <c:v>-7.019242502792622E-7</c:v>
                </c:pt>
                <c:pt idx="448">
                  <c:v>-1.5750835302696942E-7</c:v>
                </c:pt>
                <c:pt idx="449">
                  <c:v>2.2936787047456164E-7</c:v>
                </c:pt>
                <c:pt idx="450">
                  <c:v>2.5041515527846059E-7</c:v>
                </c:pt>
                <c:pt idx="451">
                  <c:v>6.8475458192551741E-7</c:v>
                </c:pt>
                <c:pt idx="452">
                  <c:v>4.7046509621395671E-7</c:v>
                </c:pt>
                <c:pt idx="453">
                  <c:v>-3.8174789551703725E-7</c:v>
                </c:pt>
                <c:pt idx="454">
                  <c:v>-6.371957965711772E-7</c:v>
                </c:pt>
                <c:pt idx="455">
                  <c:v>-6.2123298505412095E-8</c:v>
                </c:pt>
                <c:pt idx="456">
                  <c:v>-3.6358093780108902E-7</c:v>
                </c:pt>
                <c:pt idx="457">
                  <c:v>4.6985604740257259E-7</c:v>
                </c:pt>
                <c:pt idx="458">
                  <c:v>2.2043289504836139E-7</c:v>
                </c:pt>
                <c:pt idx="459">
                  <c:v>8.6049362835183274E-7</c:v>
                </c:pt>
                <c:pt idx="460">
                  <c:v>8.0722634265839588E-7</c:v>
                </c:pt>
                <c:pt idx="461">
                  <c:v>-1.4685011540116477E-10</c:v>
                </c:pt>
                <c:pt idx="462">
                  <c:v>1.6313734363393451E-7</c:v>
                </c:pt>
                <c:pt idx="463">
                  <c:v>-4.3154597051398014E-7</c:v>
                </c:pt>
                <c:pt idx="464">
                  <c:v>-5.4914914926484926E-7</c:v>
                </c:pt>
                <c:pt idx="465">
                  <c:v>-9.7302987001057772E-8</c:v>
                </c:pt>
                <c:pt idx="466">
                  <c:v>-1.0996409827157549E-7</c:v>
                </c:pt>
                <c:pt idx="467">
                  <c:v>7.4072613642783836E-7</c:v>
                </c:pt>
                <c:pt idx="468">
                  <c:v>5.7140601938954205E-7</c:v>
                </c:pt>
                <c:pt idx="469">
                  <c:v>5.3457392823474947E-7</c:v>
                </c:pt>
                <c:pt idx="470">
                  <c:v>-3.0594213740187115E-7</c:v>
                </c:pt>
                <c:pt idx="471">
                  <c:v>-4.2866906824201578E-7</c:v>
                </c:pt>
                <c:pt idx="472">
                  <c:v>-8.7578325747017516E-7</c:v>
                </c:pt>
                <c:pt idx="473">
                  <c:v>-4.0486023067387578E-7</c:v>
                </c:pt>
                <c:pt idx="474">
                  <c:v>2.228686213356923E-7</c:v>
                </c:pt>
                <c:pt idx="475">
                  <c:v>7.0060607981758949E-8</c:v>
                </c:pt>
                <c:pt idx="476">
                  <c:v>5.2270547712396365E-7</c:v>
                </c:pt>
                <c:pt idx="477">
                  <c:v>4.4586465719476109E-7</c:v>
                </c:pt>
                <c:pt idx="478">
                  <c:v>1.8076654839660478E-7</c:v>
                </c:pt>
                <c:pt idx="479">
                  <c:v>7.7880152105080924E-8</c:v>
                </c:pt>
                <c:pt idx="480">
                  <c:v>-5.4748209521449098E-8</c:v>
                </c:pt>
                <c:pt idx="481">
                  <c:v>-3.4828389061658527E-7</c:v>
                </c:pt>
                <c:pt idx="482">
                  <c:v>-2.8991237854825158E-7</c:v>
                </c:pt>
                <c:pt idx="483">
                  <c:v>3.2745677458478895E-7</c:v>
                </c:pt>
                <c:pt idx="484">
                  <c:v>5.5382696473316173E-7</c:v>
                </c:pt>
                <c:pt idx="485">
                  <c:v>2.4984495894386782E-7</c:v>
                </c:pt>
                <c:pt idx="486">
                  <c:v>3.1370402098218619E-7</c:v>
                </c:pt>
                <c:pt idx="487">
                  <c:v>-2.9904850862294552E-7</c:v>
                </c:pt>
                <c:pt idx="488">
                  <c:v>-1.8087054343141062E-7</c:v>
                </c:pt>
                <c:pt idx="489">
                  <c:v>-5.9683156905521173E-7</c:v>
                </c:pt>
                <c:pt idx="490">
                  <c:v>-5.4118157777338638E-7</c:v>
                </c:pt>
                <c:pt idx="491">
                  <c:v>8.7253880565185682E-8</c:v>
                </c:pt>
                <c:pt idx="492">
                  <c:v>-2.3365739565406329E-8</c:v>
                </c:pt>
                <c:pt idx="493">
                  <c:v>5.3662591881220578E-7</c:v>
                </c:pt>
                <c:pt idx="494">
                  <c:v>5.8817386161535978E-7</c:v>
                </c:pt>
                <c:pt idx="495">
                  <c:v>1.4766042966130044E-7</c:v>
                </c:pt>
                <c:pt idx="496">
                  <c:v>3.0785039939473791E-7</c:v>
                </c:pt>
                <c:pt idx="497">
                  <c:v>-7.7894691230540047E-7</c:v>
                </c:pt>
                <c:pt idx="498">
                  <c:v>-4.9639464805295574E-7</c:v>
                </c:pt>
                <c:pt idx="499">
                  <c:v>-7.6791167202827637E-7</c:v>
                </c:pt>
                <c:pt idx="500">
                  <c:v>-1.820980060074362E-7</c:v>
                </c:pt>
                <c:pt idx="501">
                  <c:v>2.8009148422825092E-7</c:v>
                </c:pt>
                <c:pt idx="502">
                  <c:v>5.6318469887628453E-7</c:v>
                </c:pt>
                <c:pt idx="503">
                  <c:v>4.7042158257681876E-7</c:v>
                </c:pt>
                <c:pt idx="504">
                  <c:v>-2.3855486119828129E-7</c:v>
                </c:pt>
                <c:pt idx="505">
                  <c:v>6.1270469586816034E-8</c:v>
                </c:pt>
                <c:pt idx="506">
                  <c:v>-5.4009029781809659E-7</c:v>
                </c:pt>
                <c:pt idx="507">
                  <c:v>-4.1527925986883929E-7</c:v>
                </c:pt>
                <c:pt idx="508">
                  <c:v>-7.5003235622261855E-8</c:v>
                </c:pt>
                <c:pt idx="509">
                  <c:v>-5.5126787401604815E-7</c:v>
                </c:pt>
                <c:pt idx="510">
                  <c:v>-9.5808168509847746E-8</c:v>
                </c:pt>
                <c:pt idx="511">
                  <c:v>6.1541226159533835E-7</c:v>
                </c:pt>
                <c:pt idx="512">
                  <c:v>1.0754182255823252E-7</c:v>
                </c:pt>
                <c:pt idx="513">
                  <c:v>2.2076677907989506E-7</c:v>
                </c:pt>
                <c:pt idx="514">
                  <c:v>-1.2592396103627834E-7</c:v>
                </c:pt>
                <c:pt idx="515">
                  <c:v>-1.9732254941118299E-7</c:v>
                </c:pt>
                <c:pt idx="516">
                  <c:v>3.3473175342635386E-9</c:v>
                </c:pt>
                <c:pt idx="517">
                  <c:v>-1.7491387893642241E-7</c:v>
                </c:pt>
                <c:pt idx="518">
                  <c:v>4.154434236625093E-7</c:v>
                </c:pt>
                <c:pt idx="519">
                  <c:v>5.7164885447491542E-7</c:v>
                </c:pt>
                <c:pt idx="520">
                  <c:v>5.4231037438512431E-7</c:v>
                </c:pt>
                <c:pt idx="521">
                  <c:v>-5.4875073374205385E-7</c:v>
                </c:pt>
                <c:pt idx="522">
                  <c:v>1.9428142650212976E-7</c:v>
                </c:pt>
                <c:pt idx="523">
                  <c:v>-3.0457781008408347E-7</c:v>
                </c:pt>
                <c:pt idx="524">
                  <c:v>-4.3908499947065138E-7</c:v>
                </c:pt>
                <c:pt idx="525">
                  <c:v>6.2928883437507466E-8</c:v>
                </c:pt>
                <c:pt idx="526">
                  <c:v>-2.9016501912337844E-7</c:v>
                </c:pt>
                <c:pt idx="527">
                  <c:v>5.066383437224431E-7</c:v>
                </c:pt>
                <c:pt idx="528">
                  <c:v>6.4020071022241609E-7</c:v>
                </c:pt>
                <c:pt idx="529">
                  <c:v>4.0710145299271971E-7</c:v>
                </c:pt>
                <c:pt idx="530">
                  <c:v>2.569150296949374E-7</c:v>
                </c:pt>
                <c:pt idx="531">
                  <c:v>-1.2004248617358826E-7</c:v>
                </c:pt>
                <c:pt idx="532">
                  <c:v>-4.2860085613938281E-7</c:v>
                </c:pt>
                <c:pt idx="533">
                  <c:v>-2.0090620012069849E-7</c:v>
                </c:pt>
                <c:pt idx="534">
                  <c:v>6.7568912243132218E-8</c:v>
                </c:pt>
                <c:pt idx="535">
                  <c:v>6.2105215192787E-8</c:v>
                </c:pt>
                <c:pt idx="536">
                  <c:v>3.4847749930122518E-7</c:v>
                </c:pt>
                <c:pt idx="537">
                  <c:v>5.0986068345082458E-7</c:v>
                </c:pt>
                <c:pt idx="538">
                  <c:v>2.8109272420806519E-7</c:v>
                </c:pt>
                <c:pt idx="539">
                  <c:v>3.391959637610853E-7</c:v>
                </c:pt>
                <c:pt idx="540">
                  <c:v>-2.1554536999701668E-7</c:v>
                </c:pt>
                <c:pt idx="541">
                  <c:v>-5.0421209607520723E-7</c:v>
                </c:pt>
                <c:pt idx="542">
                  <c:v>-1.4958436622691806E-7</c:v>
                </c:pt>
                <c:pt idx="543">
                  <c:v>-1.911263183274059E-7</c:v>
                </c:pt>
                <c:pt idx="544">
                  <c:v>-2.4313729340974533E-7</c:v>
                </c:pt>
                <c:pt idx="545">
                  <c:v>3.3201789051418018E-7</c:v>
                </c:pt>
                <c:pt idx="546">
                  <c:v>1.2214240996399894E-7</c:v>
                </c:pt>
                <c:pt idx="547">
                  <c:v>1.4636739820161893E-7</c:v>
                </c:pt>
                <c:pt idx="548">
                  <c:v>-1.1687528456150176E-7</c:v>
                </c:pt>
                <c:pt idx="549">
                  <c:v>-6.9244777023413917E-7</c:v>
                </c:pt>
                <c:pt idx="550">
                  <c:v>-5.1876861562050181E-7</c:v>
                </c:pt>
                <c:pt idx="551">
                  <c:v>3.14673599177695E-7</c:v>
                </c:pt>
                <c:pt idx="552">
                  <c:v>-4.5975422580113445E-8</c:v>
                </c:pt>
                <c:pt idx="553">
                  <c:v>4.0769643305793579E-7</c:v>
                </c:pt>
                <c:pt idx="554">
                  <c:v>4.8933867446976365E-7</c:v>
                </c:pt>
                <c:pt idx="555">
                  <c:v>-2.1782591730357126E-8</c:v>
                </c:pt>
                <c:pt idx="556">
                  <c:v>2.9230528753032559E-7</c:v>
                </c:pt>
                <c:pt idx="557">
                  <c:v>-5.6826110039764899E-7</c:v>
                </c:pt>
                <c:pt idx="558">
                  <c:v>-6.6163647716166452E-7</c:v>
                </c:pt>
                <c:pt idx="559">
                  <c:v>-2.2518004527682933E-7</c:v>
                </c:pt>
                <c:pt idx="560">
                  <c:v>-3.2951724904251023E-8</c:v>
                </c:pt>
                <c:pt idx="561">
                  <c:v>2.8304677357482433E-7</c:v>
                </c:pt>
                <c:pt idx="562">
                  <c:v>2.3241599933498946E-7</c:v>
                </c:pt>
                <c:pt idx="563">
                  <c:v>8.9330029595657834E-8</c:v>
                </c:pt>
                <c:pt idx="564">
                  <c:v>1.3041328372764838E-7</c:v>
                </c:pt>
                <c:pt idx="565">
                  <c:v>-2.5047646090570197E-7</c:v>
                </c:pt>
                <c:pt idx="566">
                  <c:v>-1.5031318412184191E-7</c:v>
                </c:pt>
                <c:pt idx="567">
                  <c:v>-3.2953110462585755E-7</c:v>
                </c:pt>
                <c:pt idx="568">
                  <c:v>-2.9144840141270834E-7</c:v>
                </c:pt>
                <c:pt idx="569">
                  <c:v>-2.4287930955324555E-7</c:v>
                </c:pt>
                <c:pt idx="570">
                  <c:v>4.4637360474553134E-7</c:v>
                </c:pt>
                <c:pt idx="571">
                  <c:v>6.6074051119358046E-7</c:v>
                </c:pt>
                <c:pt idx="572">
                  <c:v>2.3636964385786996E-7</c:v>
                </c:pt>
                <c:pt idx="573">
                  <c:v>1.9085976532551285E-7</c:v>
                </c:pt>
                <c:pt idx="574">
                  <c:v>1.084652865301905E-7</c:v>
                </c:pt>
                <c:pt idx="575">
                  <c:v>-3.9491376924161159E-7</c:v>
                </c:pt>
                <c:pt idx="576">
                  <c:v>-1.5827994559458602E-7</c:v>
                </c:pt>
                <c:pt idx="577">
                  <c:v>-1.370715239090714E-7</c:v>
                </c:pt>
                <c:pt idx="578">
                  <c:v>8.7429889106260816E-8</c:v>
                </c:pt>
                <c:pt idx="579">
                  <c:v>2.2852283620977687E-7</c:v>
                </c:pt>
                <c:pt idx="580">
                  <c:v>3.9218386405082128E-7</c:v>
                </c:pt>
                <c:pt idx="581">
                  <c:v>-3.4079178590218362E-7</c:v>
                </c:pt>
                <c:pt idx="582">
                  <c:v>1.4831965700068395E-7</c:v>
                </c:pt>
                <c:pt idx="583">
                  <c:v>-3.9687705566393561E-7</c:v>
                </c:pt>
                <c:pt idx="584">
                  <c:v>-6.2142265733200475E-7</c:v>
                </c:pt>
                <c:pt idx="585">
                  <c:v>-1.8957115344164777E-7</c:v>
                </c:pt>
                <c:pt idx="586">
                  <c:v>-2.9632224141096231E-7</c:v>
                </c:pt>
                <c:pt idx="587">
                  <c:v>5.5247852515094564E-7</c:v>
                </c:pt>
                <c:pt idx="588">
                  <c:v>6.5999370235658716E-7</c:v>
                </c:pt>
                <c:pt idx="589">
                  <c:v>7.9346200720920024E-8</c:v>
                </c:pt>
                <c:pt idx="590">
                  <c:v>-1.8102271681641469E-8</c:v>
                </c:pt>
                <c:pt idx="591">
                  <c:v>-2.9055637895680775E-8</c:v>
                </c:pt>
                <c:pt idx="592">
                  <c:v>-3.16698759661449E-7</c:v>
                </c:pt>
                <c:pt idx="593">
                  <c:v>-1.7038810540270788E-7</c:v>
                </c:pt>
                <c:pt idx="594">
                  <c:v>-4.2727450022539415E-8</c:v>
                </c:pt>
                <c:pt idx="595">
                  <c:v>7.5292390988579427E-8</c:v>
                </c:pt>
                <c:pt idx="596">
                  <c:v>3.7634384852935909E-7</c:v>
                </c:pt>
                <c:pt idx="597">
                  <c:v>1.1261730747946785E-7</c:v>
                </c:pt>
                <c:pt idx="598">
                  <c:v>-6.0430380699472153E-8</c:v>
                </c:pt>
                <c:pt idx="599">
                  <c:v>4.5966027073518489E-7</c:v>
                </c:pt>
                <c:pt idx="600">
                  <c:v>-4.1754572066565743E-7</c:v>
                </c:pt>
                <c:pt idx="601">
                  <c:v>-7.373298558377428E-7</c:v>
                </c:pt>
                <c:pt idx="602">
                  <c:v>-1.6534012559077382E-7</c:v>
                </c:pt>
                <c:pt idx="603">
                  <c:v>-2.4438983814434323E-7</c:v>
                </c:pt>
                <c:pt idx="604">
                  <c:v>-3.5795315511677472E-7</c:v>
                </c:pt>
                <c:pt idx="605">
                  <c:v>3.2497575830348069E-7</c:v>
                </c:pt>
                <c:pt idx="606">
                  <c:v>2.1203453570706188E-7</c:v>
                </c:pt>
                <c:pt idx="607">
                  <c:v>2.0475766859817668E-7</c:v>
                </c:pt>
                <c:pt idx="608">
                  <c:v>2.1887424850319803E-7</c:v>
                </c:pt>
                <c:pt idx="609">
                  <c:v>-1.2577757502185705E-7</c:v>
                </c:pt>
                <c:pt idx="610">
                  <c:v>-1.3971200019113894E-7</c:v>
                </c:pt>
                <c:pt idx="611">
                  <c:v>3.1657160093345738E-7</c:v>
                </c:pt>
                <c:pt idx="612">
                  <c:v>-2.3704987484052253E-7</c:v>
                </c:pt>
                <c:pt idx="613">
                  <c:v>3.6895707467010652E-7</c:v>
                </c:pt>
                <c:pt idx="614">
                  <c:v>5.8237719713361003E-7</c:v>
                </c:pt>
                <c:pt idx="615">
                  <c:v>4.2804512645489012E-7</c:v>
                </c:pt>
                <c:pt idx="616">
                  <c:v>3.8041702055124915E-7</c:v>
                </c:pt>
                <c:pt idx="617">
                  <c:v>-5.1525958610909584E-8</c:v>
                </c:pt>
                <c:pt idx="618">
                  <c:v>-4.3357076151551155E-7</c:v>
                </c:pt>
                <c:pt idx="619">
                  <c:v>-1.2488825973377971E-8</c:v>
                </c:pt>
                <c:pt idx="620">
                  <c:v>3.6429298688744893E-8</c:v>
                </c:pt>
                <c:pt idx="621">
                  <c:v>-2.2805291166605457E-7</c:v>
                </c:pt>
                <c:pt idx="622">
                  <c:v>-5.5740844828733316E-8</c:v>
                </c:pt>
                <c:pt idx="623">
                  <c:v>3.222700328819883E-8</c:v>
                </c:pt>
                <c:pt idx="624">
                  <c:v>1.722952163163427E-7</c:v>
                </c:pt>
                <c:pt idx="625">
                  <c:v>2.3193031495338801E-7</c:v>
                </c:pt>
                <c:pt idx="626">
                  <c:v>1.7873009028335218E-7</c:v>
                </c:pt>
                <c:pt idx="627">
                  <c:v>-5.0760610292854835E-7</c:v>
                </c:pt>
                <c:pt idx="628">
                  <c:v>-1.3305445634159696E-7</c:v>
                </c:pt>
                <c:pt idx="629">
                  <c:v>-4.5091056222190673E-7</c:v>
                </c:pt>
                <c:pt idx="630">
                  <c:v>1.8290242564944492E-7</c:v>
                </c:pt>
                <c:pt idx="631">
                  <c:v>4.9865622031575185E-7</c:v>
                </c:pt>
                <c:pt idx="632">
                  <c:v>1.9582155630359921E-7</c:v>
                </c:pt>
                <c:pt idx="633">
                  <c:v>4.8040254796433146E-7</c:v>
                </c:pt>
                <c:pt idx="634">
                  <c:v>5.0180852895209682E-7</c:v>
                </c:pt>
                <c:pt idx="635">
                  <c:v>-4.3637157887133071E-7</c:v>
                </c:pt>
                <c:pt idx="636">
                  <c:v>-2.0813207868286554E-7</c:v>
                </c:pt>
                <c:pt idx="637">
                  <c:v>-5.6777560075715883E-7</c:v>
                </c:pt>
                <c:pt idx="638">
                  <c:v>-2.8009770858261618E-7</c:v>
                </c:pt>
                <c:pt idx="639">
                  <c:v>3.8399727486648771E-7</c:v>
                </c:pt>
                <c:pt idx="640">
                  <c:v>3.538699218097463E-7</c:v>
                </c:pt>
                <c:pt idx="641">
                  <c:v>-3.4535477766439726E-7</c:v>
                </c:pt>
                <c:pt idx="642">
                  <c:v>4.0173100046558829E-7</c:v>
                </c:pt>
                <c:pt idx="643">
                  <c:v>-1.1265061061749293E-7</c:v>
                </c:pt>
                <c:pt idx="644">
                  <c:v>-7.1470986995336716E-7</c:v>
                </c:pt>
                <c:pt idx="645">
                  <c:v>-3.2515924885956338E-7</c:v>
                </c:pt>
                <c:pt idx="646">
                  <c:v>-5.1188618499509175E-7</c:v>
                </c:pt>
                <c:pt idx="647">
                  <c:v>-2.1470283684266178E-7</c:v>
                </c:pt>
                <c:pt idx="648">
                  <c:v>3.6424185623218364E-7</c:v>
                </c:pt>
                <c:pt idx="649">
                  <c:v>1.2411315708504844E-7</c:v>
                </c:pt>
                <c:pt idx="650">
                  <c:v>1.2066183785464091E-7</c:v>
                </c:pt>
                <c:pt idx="651">
                  <c:v>2.1895277768635424E-7</c:v>
                </c:pt>
                <c:pt idx="652">
                  <c:v>3.461326159026612E-8</c:v>
                </c:pt>
                <c:pt idx="653">
                  <c:v>7.1264302903273347E-8</c:v>
                </c:pt>
                <c:pt idx="654">
                  <c:v>-2.7350412779014732E-7</c:v>
                </c:pt>
                <c:pt idx="655">
                  <c:v>-2.1502027891528996E-7</c:v>
                </c:pt>
                <c:pt idx="656">
                  <c:v>-4.3984309172628855E-7</c:v>
                </c:pt>
                <c:pt idx="657">
                  <c:v>4.6290233512991108E-7</c:v>
                </c:pt>
                <c:pt idx="658">
                  <c:v>1.4957629446143983E-7</c:v>
                </c:pt>
                <c:pt idx="659">
                  <c:v>1.8731245177150413E-7</c:v>
                </c:pt>
                <c:pt idx="660">
                  <c:v>-2.6555491672297649E-7</c:v>
                </c:pt>
                <c:pt idx="661">
                  <c:v>-6.5422375428170199E-7</c:v>
                </c:pt>
                <c:pt idx="662">
                  <c:v>-3.0085737989793415E-7</c:v>
                </c:pt>
                <c:pt idx="663">
                  <c:v>-2.2719676451288251E-7</c:v>
                </c:pt>
                <c:pt idx="664">
                  <c:v>-5.0907055992865935E-7</c:v>
                </c:pt>
                <c:pt idx="665">
                  <c:v>5.7206290193789755E-7</c:v>
                </c:pt>
                <c:pt idx="666">
                  <c:v>1.8509688004542113E-7</c:v>
                </c:pt>
                <c:pt idx="667">
                  <c:v>8.6273894339683466E-7</c:v>
                </c:pt>
                <c:pt idx="668">
                  <c:v>4.0616410501570499E-7</c:v>
                </c:pt>
                <c:pt idx="669">
                  <c:v>-1.7567280963248777E-7</c:v>
                </c:pt>
                <c:pt idx="670">
                  <c:v>-5.3345365813584067E-7</c:v>
                </c:pt>
                <c:pt idx="671">
                  <c:v>-4.2642156472538773E-8</c:v>
                </c:pt>
                <c:pt idx="672">
                  <c:v>-1.2652557757064642E-7</c:v>
                </c:pt>
                <c:pt idx="673">
                  <c:v>-1.7111402428326983E-7</c:v>
                </c:pt>
                <c:pt idx="674">
                  <c:v>6.9122637569307699E-7</c:v>
                </c:pt>
                <c:pt idx="675">
                  <c:v>2.99082614674262E-7</c:v>
                </c:pt>
                <c:pt idx="676">
                  <c:v>6.4195347704298911E-7</c:v>
                </c:pt>
                <c:pt idx="677">
                  <c:v>1.4708703588439676E-8</c:v>
                </c:pt>
                <c:pt idx="678">
                  <c:v>-4.9479046992928488E-7</c:v>
                </c:pt>
                <c:pt idx="679">
                  <c:v>5.9655889117493643E-8</c:v>
                </c:pt>
                <c:pt idx="680">
                  <c:v>-2.0166814351796347E-7</c:v>
                </c:pt>
                <c:pt idx="681">
                  <c:v>-2.4085750283120433E-7</c:v>
                </c:pt>
                <c:pt idx="682">
                  <c:v>2.020527460899757E-7</c:v>
                </c:pt>
                <c:pt idx="683">
                  <c:v>5.6067385401092906E-8</c:v>
                </c:pt>
                <c:pt idx="684">
                  <c:v>2.7617912223831809E-7</c:v>
                </c:pt>
                <c:pt idx="685">
                  <c:v>2.4220716454692592E-7</c:v>
                </c:pt>
                <c:pt idx="686">
                  <c:v>3.3362638873768447E-7</c:v>
                </c:pt>
                <c:pt idx="687">
                  <c:v>-2.0688490565134998E-7</c:v>
                </c:pt>
                <c:pt idx="688">
                  <c:v>-7.8260974589738908E-8</c:v>
                </c:pt>
                <c:pt idx="689">
                  <c:v>-2.3294040829568985E-7</c:v>
                </c:pt>
                <c:pt idx="690">
                  <c:v>2.3978995500328892E-7</c:v>
                </c:pt>
                <c:pt idx="691">
                  <c:v>3.9075050040082715E-7</c:v>
                </c:pt>
                <c:pt idx="692">
                  <c:v>-1.4479375920473103E-7</c:v>
                </c:pt>
                <c:pt idx="693">
                  <c:v>4.2950861711688049E-7</c:v>
                </c:pt>
                <c:pt idx="694">
                  <c:v>3.246952360314026E-7</c:v>
                </c:pt>
                <c:pt idx="695">
                  <c:v>-4.7115932488850376E-7</c:v>
                </c:pt>
                <c:pt idx="696">
                  <c:v>-2.164303651852606E-7</c:v>
                </c:pt>
                <c:pt idx="697">
                  <c:v>-7.1974471893554437E-7</c:v>
                </c:pt>
                <c:pt idx="698">
                  <c:v>-4.0413402757621952E-7</c:v>
                </c:pt>
                <c:pt idx="699">
                  <c:v>-4.4692902712029081E-9</c:v>
                </c:pt>
                <c:pt idx="700">
                  <c:v>2.5802097525229328E-7</c:v>
                </c:pt>
                <c:pt idx="701">
                  <c:v>-1.3496233464138641E-7</c:v>
                </c:pt>
                <c:pt idx="702">
                  <c:v>7.3368383368688228E-8</c:v>
                </c:pt>
                <c:pt idx="703">
                  <c:v>2.5064096575988515E-7</c:v>
                </c:pt>
                <c:pt idx="704">
                  <c:v>-5.6421401950501604E-7</c:v>
                </c:pt>
                <c:pt idx="705">
                  <c:v>-1.6505470057381899E-7</c:v>
                </c:pt>
                <c:pt idx="706">
                  <c:v>-5.5781430319257197E-7</c:v>
                </c:pt>
                <c:pt idx="707">
                  <c:v>3.7903746807899097E-9</c:v>
                </c:pt>
                <c:pt idx="708">
                  <c:v>5.9274447039570077E-7</c:v>
                </c:pt>
                <c:pt idx="709">
                  <c:v>3.5846447588028241E-8</c:v>
                </c:pt>
                <c:pt idx="710">
                  <c:v>1.2271486582449143E-7</c:v>
                </c:pt>
                <c:pt idx="711">
                  <c:v>2.625023398650228E-7</c:v>
                </c:pt>
                <c:pt idx="712">
                  <c:v>-2.8604944191101822E-7</c:v>
                </c:pt>
                <c:pt idx="713">
                  <c:v>-1.9790442706835165E-7</c:v>
                </c:pt>
                <c:pt idx="714">
                  <c:v>-2.7331401497576735E-7</c:v>
                </c:pt>
                <c:pt idx="715">
                  <c:v>-2.1340350997434143E-7</c:v>
                </c:pt>
                <c:pt idx="716">
                  <c:v>-3.4282498972970643E-7</c:v>
                </c:pt>
                <c:pt idx="717">
                  <c:v>1.2575901564559899E-7</c:v>
                </c:pt>
                <c:pt idx="718">
                  <c:v>-9.3685365243345586E-8</c:v>
                </c:pt>
                <c:pt idx="719">
                  <c:v>4.4409401311895635E-7</c:v>
                </c:pt>
                <c:pt idx="720">
                  <c:v>-2.3578095031950852E-9</c:v>
                </c:pt>
                <c:pt idx="721">
                  <c:v>-4.4373857122081972E-7</c:v>
                </c:pt>
                <c:pt idx="722">
                  <c:v>2.4797347464300401E-7</c:v>
                </c:pt>
                <c:pt idx="723">
                  <c:v>-4.1510040205139376E-7</c:v>
                </c:pt>
                <c:pt idx="724">
                  <c:v>-7.4608564659683907E-8</c:v>
                </c:pt>
                <c:pt idx="725">
                  <c:v>6.5053109210566618E-7</c:v>
                </c:pt>
                <c:pt idx="726">
                  <c:v>1.2830982143441361E-7</c:v>
                </c:pt>
                <c:pt idx="727">
                  <c:v>6.2350903817787184E-7</c:v>
                </c:pt>
                <c:pt idx="728">
                  <c:v>2.6262293317813601E-7</c:v>
                </c:pt>
                <c:pt idx="729">
                  <c:v>-2.7567937266326226E-8</c:v>
                </c:pt>
                <c:pt idx="730">
                  <c:v>-1.8635446963344293E-7</c:v>
                </c:pt>
                <c:pt idx="731">
                  <c:v>8.0200088348192367E-8</c:v>
                </c:pt>
                <c:pt idx="732">
                  <c:v>-1.0840328634742491E-8</c:v>
                </c:pt>
                <c:pt idx="733">
                  <c:v>8.6918468866770127E-8</c:v>
                </c:pt>
                <c:pt idx="734">
                  <c:v>5.977394152978377E-7</c:v>
                </c:pt>
                <c:pt idx="735">
                  <c:v>4.7413280412911263E-8</c:v>
                </c:pt>
                <c:pt idx="736">
                  <c:v>6.0814528524133493E-7</c:v>
                </c:pt>
                <c:pt idx="737">
                  <c:v>1.6505079258877231E-7</c:v>
                </c:pt>
                <c:pt idx="738">
                  <c:v>-6.1084244862286141E-7</c:v>
                </c:pt>
                <c:pt idx="739">
                  <c:v>-4.3322600618012075E-7</c:v>
                </c:pt>
                <c:pt idx="740">
                  <c:v>-2.8597017376341682E-7</c:v>
                </c:pt>
                <c:pt idx="741">
                  <c:v>-3.483063082398985E-8</c:v>
                </c:pt>
                <c:pt idx="742">
                  <c:v>2.1014685103182273E-7</c:v>
                </c:pt>
                <c:pt idx="743">
                  <c:v>1.9268344431111473E-7</c:v>
                </c:pt>
                <c:pt idx="744">
                  <c:v>2.6241565365126007E-7</c:v>
                </c:pt>
                <c:pt idx="745">
                  <c:v>6.1010489105228771E-8</c:v>
                </c:pt>
                <c:pt idx="746">
                  <c:v>-1.0476285439153799E-7</c:v>
                </c:pt>
                <c:pt idx="747">
                  <c:v>-3.1272841738427815E-7</c:v>
                </c:pt>
                <c:pt idx="748">
                  <c:v>1.9743666257454606E-7</c:v>
                </c:pt>
                <c:pt idx="749">
                  <c:v>2.0966913538700283E-8</c:v>
                </c:pt>
                <c:pt idx="750">
                  <c:v>4.2160883140240912E-7</c:v>
                </c:pt>
                <c:pt idx="751">
                  <c:v>5.0697099140961654E-7</c:v>
                </c:pt>
                <c:pt idx="752">
                  <c:v>-2.8424790343706263E-7</c:v>
                </c:pt>
                <c:pt idx="753">
                  <c:v>4.7825881210883381E-7</c:v>
                </c:pt>
                <c:pt idx="754">
                  <c:v>2.9432254677885794E-7</c:v>
                </c:pt>
                <c:pt idx="755">
                  <c:v>-9.1141038183195633E-7</c:v>
                </c:pt>
                <c:pt idx="756">
                  <c:v>5.3160036372901232E-8</c:v>
                </c:pt>
                <c:pt idx="757">
                  <c:v>-4.1521067828398373E-7</c:v>
                </c:pt>
                <c:pt idx="758">
                  <c:v>-1.5681342802054132E-7</c:v>
                </c:pt>
                <c:pt idx="759">
                  <c:v>1.2112684544263175E-7</c:v>
                </c:pt>
                <c:pt idx="760">
                  <c:v>1.7984517342028994E-7</c:v>
                </c:pt>
                <c:pt idx="761">
                  <c:v>5.8258635249330837E-8</c:v>
                </c:pt>
                <c:pt idx="762">
                  <c:v>-1.7754778980361152E-8</c:v>
                </c:pt>
                <c:pt idx="763">
                  <c:v>1.7977683341996453E-8</c:v>
                </c:pt>
                <c:pt idx="764">
                  <c:v>-6.095625053603726E-7</c:v>
                </c:pt>
                <c:pt idx="765">
                  <c:v>6.7820629112702591E-8</c:v>
                </c:pt>
                <c:pt idx="766">
                  <c:v>-5.3410792588692857E-7</c:v>
                </c:pt>
                <c:pt idx="767">
                  <c:v>2.3692271255981723E-8</c:v>
                </c:pt>
                <c:pt idx="768">
                  <c:v>6.6507175233709859E-7</c:v>
                </c:pt>
                <c:pt idx="769">
                  <c:v>1.7972921284581389E-7</c:v>
                </c:pt>
                <c:pt idx="770">
                  <c:v>2.7049634354625596E-7</c:v>
                </c:pt>
                <c:pt idx="771">
                  <c:v>4.723679225548949E-8</c:v>
                </c:pt>
                <c:pt idx="772">
                  <c:v>-2.0688449353656324E-7</c:v>
                </c:pt>
                <c:pt idx="773">
                  <c:v>-1.492160919269736E-7</c:v>
                </c:pt>
                <c:pt idx="774">
                  <c:v>-1.1158782342590712E-7</c:v>
                </c:pt>
                <c:pt idx="775">
                  <c:v>7.2743606693848051E-9</c:v>
                </c:pt>
                <c:pt idx="776">
                  <c:v>3.173161928771151E-7</c:v>
                </c:pt>
                <c:pt idx="777">
                  <c:v>3.4983656860276824E-7</c:v>
                </c:pt>
                <c:pt idx="778">
                  <c:v>-1.1792322140991018E-7</c:v>
                </c:pt>
                <c:pt idx="779">
                  <c:v>9.4884654799898271E-8</c:v>
                </c:pt>
                <c:pt idx="780">
                  <c:v>-2.4994102432174259E-7</c:v>
                </c:pt>
                <c:pt idx="781">
                  <c:v>-7.3011068479900132E-7</c:v>
                </c:pt>
                <c:pt idx="782">
                  <c:v>3.3555173217791889E-7</c:v>
                </c:pt>
                <c:pt idx="783">
                  <c:v>-5.1080638741041184E-7</c:v>
                </c:pt>
                <c:pt idx="784">
                  <c:v>1.1359738927296803E-8</c:v>
                </c:pt>
                <c:pt idx="785">
                  <c:v>7.1896613462740788E-7</c:v>
                </c:pt>
                <c:pt idx="786">
                  <c:v>-9.3961205038795015E-8</c:v>
                </c:pt>
                <c:pt idx="787">
                  <c:v>3.289533481165563E-7</c:v>
                </c:pt>
                <c:pt idx="788">
                  <c:v>-8.8502289941061463E-8</c:v>
                </c:pt>
                <c:pt idx="789">
                  <c:v>-1.220898298015527E-7</c:v>
                </c:pt>
                <c:pt idx="790">
                  <c:v>-1.7868671875476139E-7</c:v>
                </c:pt>
                <c:pt idx="791">
                  <c:v>3.0095162628640537E-7</c:v>
                </c:pt>
                <c:pt idx="792">
                  <c:v>3.5770389672507008E-7</c:v>
                </c:pt>
                <c:pt idx="793">
                  <c:v>3.1423240898220683E-8</c:v>
                </c:pt>
                <c:pt idx="794">
                  <c:v>5.3371746844277368E-7</c:v>
                </c:pt>
                <c:pt idx="795">
                  <c:v>-2.0668768740961241E-7</c:v>
                </c:pt>
                <c:pt idx="796">
                  <c:v>4.0476089679941651E-7</c:v>
                </c:pt>
                <c:pt idx="797">
                  <c:v>7.1915756905127637E-8</c:v>
                </c:pt>
                <c:pt idx="798">
                  <c:v>-4.1355434632350807E-7</c:v>
                </c:pt>
                <c:pt idx="799">
                  <c:v>3.7194894275671686E-8</c:v>
                </c:pt>
                <c:pt idx="800">
                  <c:v>1.9459394096088545E-8</c:v>
                </c:pt>
                <c:pt idx="801">
                  <c:v>1.1360229734691529E-7</c:v>
                </c:pt>
                <c:pt idx="802">
                  <c:v>1.5817126097772416E-7</c:v>
                </c:pt>
                <c:pt idx="803">
                  <c:v>-3.0807218109885071E-8</c:v>
                </c:pt>
                <c:pt idx="804">
                  <c:v>5.6405640158629922E-9</c:v>
                </c:pt>
                <c:pt idx="805">
                  <c:v>-1.1172217284638464E-7</c:v>
                </c:pt>
                <c:pt idx="806">
                  <c:v>-3.2692449281057634E-7</c:v>
                </c:pt>
                <c:pt idx="807">
                  <c:v>-2.1956732609851315E-7</c:v>
                </c:pt>
                <c:pt idx="808">
                  <c:v>8.9213131104770582E-8</c:v>
                </c:pt>
                <c:pt idx="809">
                  <c:v>-1.3109985275150393E-7</c:v>
                </c:pt>
                <c:pt idx="810">
                  <c:v>3.5580043800109706E-7</c:v>
                </c:pt>
                <c:pt idx="811">
                  <c:v>6.3756300505701802E-7</c:v>
                </c:pt>
                <c:pt idx="812">
                  <c:v>-2.8947897590114735E-7</c:v>
                </c:pt>
                <c:pt idx="813">
                  <c:v>3.2659968951520568E-7</c:v>
                </c:pt>
                <c:pt idx="814">
                  <c:v>-1.532277877913657E-7</c:v>
                </c:pt>
                <c:pt idx="815">
                  <c:v>-6.3604716160625685E-7</c:v>
                </c:pt>
                <c:pt idx="816">
                  <c:v>-2.2989203785073187E-7</c:v>
                </c:pt>
                <c:pt idx="817">
                  <c:v>2.2441972191700188E-7</c:v>
                </c:pt>
                <c:pt idx="818">
                  <c:v>5.0366531922918512E-7</c:v>
                </c:pt>
                <c:pt idx="819">
                  <c:v>2.7758125042964821E-7</c:v>
                </c:pt>
                <c:pt idx="820">
                  <c:v>5.016282784708892E-7</c:v>
                </c:pt>
                <c:pt idx="821">
                  <c:v>-4.8665447138773743E-7</c:v>
                </c:pt>
                <c:pt idx="822">
                  <c:v>-3.4382668445687159E-7</c:v>
                </c:pt>
                <c:pt idx="823">
                  <c:v>-2.7558701276575448E-7</c:v>
                </c:pt>
                <c:pt idx="824">
                  <c:v>-5.9479742731127772E-7</c:v>
                </c:pt>
                <c:pt idx="825">
                  <c:v>-6.8046659862375236E-8</c:v>
                </c:pt>
                <c:pt idx="826">
                  <c:v>-2.6581312795315171E-7</c:v>
                </c:pt>
                <c:pt idx="827">
                  <c:v>3.5050896940447274E-7</c:v>
                </c:pt>
                <c:pt idx="828">
                  <c:v>6.5168399032700108E-7</c:v>
                </c:pt>
                <c:pt idx="829">
                  <c:v>1.6840965599840274E-7</c:v>
                </c:pt>
                <c:pt idx="830">
                  <c:v>-3.8739795371611763E-8</c:v>
                </c:pt>
                <c:pt idx="831">
                  <c:v>-1.5509380091316416E-7</c:v>
                </c:pt>
                <c:pt idx="832">
                  <c:v>-4.9986226713372162E-7</c:v>
                </c:pt>
                <c:pt idx="833">
                  <c:v>3.2057371868177142E-8</c:v>
                </c:pt>
                <c:pt idx="834">
                  <c:v>2.9296759862518229E-7</c:v>
                </c:pt>
                <c:pt idx="835">
                  <c:v>5.3314943215809762E-7</c:v>
                </c:pt>
                <c:pt idx="836">
                  <c:v>1.68105714237754E-7</c:v>
                </c:pt>
                <c:pt idx="837">
                  <c:v>1.3618824823424802E-7</c:v>
                </c:pt>
                <c:pt idx="838">
                  <c:v>-1.8463558149051096E-7</c:v>
                </c:pt>
                <c:pt idx="839">
                  <c:v>2.9918979294052406E-7</c:v>
                </c:pt>
                <c:pt idx="840">
                  <c:v>-1.843023653691489E-7</c:v>
                </c:pt>
                <c:pt idx="841">
                  <c:v>-5.694618607776647E-7</c:v>
                </c:pt>
                <c:pt idx="842">
                  <c:v>-1.9397963058054302E-7</c:v>
                </c:pt>
                <c:pt idx="843">
                  <c:v>-4.3773010105496724E-8</c:v>
                </c:pt>
                <c:pt idx="844">
                  <c:v>2.6223801796732005E-7</c:v>
                </c:pt>
                <c:pt idx="845">
                  <c:v>5.7683934073793353E-7</c:v>
                </c:pt>
                <c:pt idx="846">
                  <c:v>3.7635831517945917E-7</c:v>
                </c:pt>
                <c:pt idx="847">
                  <c:v>-8.1595793233191216E-8</c:v>
                </c:pt>
                <c:pt idx="848">
                  <c:v>-4.9765361609388492E-7</c:v>
                </c:pt>
                <c:pt idx="849">
                  <c:v>-3.2236375346883506E-8</c:v>
                </c:pt>
                <c:pt idx="850">
                  <c:v>-3.6617316823139845E-7</c:v>
                </c:pt>
                <c:pt idx="851">
                  <c:v>1.1072295080793992E-7</c:v>
                </c:pt>
                <c:pt idx="852">
                  <c:v>3.4517304925429926E-7</c:v>
                </c:pt>
                <c:pt idx="853">
                  <c:v>1.1993171256108326E-7</c:v>
                </c:pt>
                <c:pt idx="854">
                  <c:v>3.8933222867854056E-7</c:v>
                </c:pt>
                <c:pt idx="855">
                  <c:v>-1.6689851634055231E-7</c:v>
                </c:pt>
                <c:pt idx="856">
                  <c:v>1.3836569223713013E-7</c:v>
                </c:pt>
                <c:pt idx="857">
                  <c:v>-2.8569439791681361E-7</c:v>
                </c:pt>
                <c:pt idx="858">
                  <c:v>-6.8283816290204413E-7</c:v>
                </c:pt>
                <c:pt idx="859">
                  <c:v>3.1325548377481027E-8</c:v>
                </c:pt>
                <c:pt idx="860">
                  <c:v>2.0391004795783374E-7</c:v>
                </c:pt>
                <c:pt idx="861">
                  <c:v>2.1939108307833521E-8</c:v>
                </c:pt>
                <c:pt idx="862">
                  <c:v>3.1724201221550175E-7</c:v>
                </c:pt>
                <c:pt idx="863">
                  <c:v>1.546288643794469E-7</c:v>
                </c:pt>
                <c:pt idx="864">
                  <c:v>2.3513310409839505E-8</c:v>
                </c:pt>
                <c:pt idx="865">
                  <c:v>-3.0283769092420698E-7</c:v>
                </c:pt>
                <c:pt idx="866">
                  <c:v>-1.8806605339705129E-7</c:v>
                </c:pt>
                <c:pt idx="867">
                  <c:v>-2.5219301846846065E-7</c:v>
                </c:pt>
                <c:pt idx="868">
                  <c:v>2.1882640055537195E-7</c:v>
                </c:pt>
                <c:pt idx="869">
                  <c:v>-3.6969137795495044E-7</c:v>
                </c:pt>
                <c:pt idx="870">
                  <c:v>2.934582177260836E-8</c:v>
                </c:pt>
                <c:pt idx="871">
                  <c:v>3.918422066817584E-7</c:v>
                </c:pt>
                <c:pt idx="872">
                  <c:v>3.330652589284E-7</c:v>
                </c:pt>
                <c:pt idx="873">
                  <c:v>-1.625466410359877E-7</c:v>
                </c:pt>
                <c:pt idx="874">
                  <c:v>-6.4692261503296322E-7</c:v>
                </c:pt>
                <c:pt idx="875">
                  <c:v>-4.5430786599354178E-7</c:v>
                </c:pt>
                <c:pt idx="876">
                  <c:v>-1.9097849701665837E-7</c:v>
                </c:pt>
                <c:pt idx="877">
                  <c:v>-2.3133004845021787E-7</c:v>
                </c:pt>
                <c:pt idx="878">
                  <c:v>-8.6796319465065608E-8</c:v>
                </c:pt>
                <c:pt idx="879">
                  <c:v>-1.6906983546505217E-7</c:v>
                </c:pt>
                <c:pt idx="880">
                  <c:v>1.3357235673083778E-7</c:v>
                </c:pt>
                <c:pt idx="881">
                  <c:v>-3.1309596693063213E-7</c:v>
                </c:pt>
                <c:pt idx="882">
                  <c:v>-3.5380253393668681E-7</c:v>
                </c:pt>
                <c:pt idx="883">
                  <c:v>-4.9256283318754868E-7</c:v>
                </c:pt>
                <c:pt idx="884">
                  <c:v>-8.6512466168642277E-7</c:v>
                </c:pt>
                <c:pt idx="885">
                  <c:v>-7.0224970727394975E-8</c:v>
                </c:pt>
                <c:pt idx="886">
                  <c:v>1.0863363968383055E-6</c:v>
                </c:pt>
                <c:pt idx="887">
                  <c:v>3.4655488434509607E-6</c:v>
                </c:pt>
                <c:pt idx="888">
                  <c:v>8.5583969848812558E-6</c:v>
                </c:pt>
                <c:pt idx="889">
                  <c:v>1.9375582269276492E-5</c:v>
                </c:pt>
                <c:pt idx="890">
                  <c:v>4.155885471845977E-5</c:v>
                </c:pt>
                <c:pt idx="891">
                  <c:v>8.4395149315241724E-5</c:v>
                </c:pt>
                <c:pt idx="892">
                  <c:v>1.6646423318888992E-4</c:v>
                </c:pt>
                <c:pt idx="893">
                  <c:v>3.2564019784331322E-4</c:v>
                </c:pt>
                <c:pt idx="894">
                  <c:v>6.3725654035806656E-4</c:v>
                </c:pt>
                <c:pt idx="895">
                  <c:v>1.1563663138076663E-3</c:v>
                </c:pt>
                <c:pt idx="896">
                  <c:v>1.6684794100001454E-3</c:v>
                </c:pt>
                <c:pt idx="897">
                  <c:v>1.7407704144716263E-3</c:v>
                </c:pt>
                <c:pt idx="898">
                  <c:v>1.2640858767554164E-3</c:v>
                </c:pt>
                <c:pt idx="899">
                  <c:v>4.6584283700212836E-4</c:v>
                </c:pt>
                <c:pt idx="900">
                  <c:v>-3.3581320894882083E-4</c:v>
                </c:pt>
                <c:pt idx="901">
                  <c:v>-8.2112138625234365E-4</c:v>
                </c:pt>
                <c:pt idx="902">
                  <c:v>-7.6201814226806164E-4</c:v>
                </c:pt>
                <c:pt idx="903">
                  <c:v>-1.8810477922670543E-4</c:v>
                </c:pt>
                <c:pt idx="904">
                  <c:v>6.3979474361985922E-4</c:v>
                </c:pt>
                <c:pt idx="905">
                  <c:v>1.39731599483639E-3</c:v>
                </c:pt>
                <c:pt idx="906">
                  <c:v>1.7733998829498887E-3</c:v>
                </c:pt>
                <c:pt idx="907">
                  <c:v>1.587293460033834E-3</c:v>
                </c:pt>
                <c:pt idx="908">
                  <c:v>1.0377110447734594E-3</c:v>
                </c:pt>
                <c:pt idx="909">
                  <c:v>5.5684614926576614E-4</c:v>
                </c:pt>
                <c:pt idx="910">
                  <c:v>2.838100481312722E-4</c:v>
                </c:pt>
                <c:pt idx="911">
                  <c:v>1.4520448166877031E-4</c:v>
                </c:pt>
                <c:pt idx="912">
                  <c:v>7.3359376983717084E-5</c:v>
                </c:pt>
                <c:pt idx="913">
                  <c:v>3.5794368159258738E-5</c:v>
                </c:pt>
                <c:pt idx="914">
                  <c:v>1.6464215150335804E-5</c:v>
                </c:pt>
                <c:pt idx="915">
                  <c:v>6.9303814598242752E-6</c:v>
                </c:pt>
                <c:pt idx="916">
                  <c:v>2.4944495180534432E-6</c:v>
                </c:pt>
                <c:pt idx="917">
                  <c:v>6.3867713606668985E-7</c:v>
                </c:pt>
                <c:pt idx="918">
                  <c:v>-1.1941334321363684E-7</c:v>
                </c:pt>
                <c:pt idx="919">
                  <c:v>-2.7422774451224541E-7</c:v>
                </c:pt>
                <c:pt idx="920">
                  <c:v>-3.3991591408266686E-7</c:v>
                </c:pt>
                <c:pt idx="921">
                  <c:v>-3.5861427249983535E-7</c:v>
                </c:pt>
                <c:pt idx="922">
                  <c:v>-2.7262058210908435E-7</c:v>
                </c:pt>
                <c:pt idx="923">
                  <c:v>-1.7431291610137123E-7</c:v>
                </c:pt>
                <c:pt idx="924">
                  <c:v>-1.2318011499701242E-7</c:v>
                </c:pt>
                <c:pt idx="925">
                  <c:v>-7.8535762781939411E-8</c:v>
                </c:pt>
                <c:pt idx="926">
                  <c:v>-7.2655005567412445E-8</c:v>
                </c:pt>
                <c:pt idx="927">
                  <c:v>-6.9985915729375847E-8</c:v>
                </c:pt>
                <c:pt idx="928">
                  <c:v>-4.7486203413882322E-8</c:v>
                </c:pt>
                <c:pt idx="929">
                  <c:v>-3.5966035483170344E-8</c:v>
                </c:pt>
                <c:pt idx="930">
                  <c:v>-1.0134059813537988E-8</c:v>
                </c:pt>
                <c:pt idx="931">
                  <c:v>-2.5502988165726492E-8</c:v>
                </c:pt>
                <c:pt idx="932">
                  <c:v>-1.0686713736163256E-8</c:v>
                </c:pt>
                <c:pt idx="933">
                  <c:v>-5.8429390215053445E-9</c:v>
                </c:pt>
                <c:pt idx="934">
                  <c:v>-3.6334923958492027E-9</c:v>
                </c:pt>
                <c:pt idx="935">
                  <c:v>-3.2857756515625169E-9</c:v>
                </c:pt>
                <c:pt idx="936">
                  <c:v>-1.6905384869758677E-9</c:v>
                </c:pt>
                <c:pt idx="937">
                  <c:v>3.7954706044729392E-9</c:v>
                </c:pt>
                <c:pt idx="938">
                  <c:v>4.2096597319130069E-9</c:v>
                </c:pt>
                <c:pt idx="939">
                  <c:v>2.8990836398179454E-9</c:v>
                </c:pt>
                <c:pt idx="940">
                  <c:v>2.1428634422449022E-9</c:v>
                </c:pt>
                <c:pt idx="941">
                  <c:v>7.6638673185414063E-10</c:v>
                </c:pt>
                <c:pt idx="942">
                  <c:v>-2.1415944573277557E-9</c:v>
                </c:pt>
                <c:pt idx="943">
                  <c:v>-1.7586140321768085E-9</c:v>
                </c:pt>
                <c:pt idx="944">
                  <c:v>2.6212230164190942E-9</c:v>
                </c:pt>
                <c:pt idx="945">
                  <c:v>5.6794196012788234E-9</c:v>
                </c:pt>
                <c:pt idx="946">
                  <c:v>8.2446471871833182E-10</c:v>
                </c:pt>
                <c:pt idx="947">
                  <c:v>-1.2383221115186416E-9</c:v>
                </c:pt>
                <c:pt idx="948">
                  <c:v>-2.7377236033743202E-9</c:v>
                </c:pt>
                <c:pt idx="949">
                  <c:v>-1.0023708529871556E-9</c:v>
                </c:pt>
                <c:pt idx="950">
                  <c:v>-3.7288958587566867E-9</c:v>
                </c:pt>
                <c:pt idx="951">
                  <c:v>-2.3343711408330137E-9</c:v>
                </c:pt>
                <c:pt idx="952">
                  <c:v>1.9953790009186179E-10</c:v>
                </c:pt>
                <c:pt idx="953">
                  <c:v>2.2577488767439036E-9</c:v>
                </c:pt>
                <c:pt idx="954">
                  <c:v>6.1318622401884681E-10</c:v>
                </c:pt>
                <c:pt idx="955">
                  <c:v>-1.1532929056201624E-9</c:v>
                </c:pt>
                <c:pt idx="956">
                  <c:v>-8.6348478367526127E-10</c:v>
                </c:pt>
                <c:pt idx="957">
                  <c:v>-7.2771627612766565E-10</c:v>
                </c:pt>
                <c:pt idx="958">
                  <c:v>-1.0852073684120001E-9</c:v>
                </c:pt>
                <c:pt idx="959">
                  <c:v>2.1265884608823171E-9</c:v>
                </c:pt>
                <c:pt idx="960">
                  <c:v>-9.0120111373437339E-10</c:v>
                </c:pt>
                <c:pt idx="961">
                  <c:v>-7.4614613099210914E-11</c:v>
                </c:pt>
                <c:pt idx="962">
                  <c:v>-9.1688284742375004E-10</c:v>
                </c:pt>
                <c:pt idx="963">
                  <c:v>-1.1831146062846187E-9</c:v>
                </c:pt>
                <c:pt idx="964">
                  <c:v>9.8326846664775758E-10</c:v>
                </c:pt>
                <c:pt idx="965">
                  <c:v>-5.4203336263825008E-10</c:v>
                </c:pt>
                <c:pt idx="966">
                  <c:v>-1.3087296524272318E-10</c:v>
                </c:pt>
                <c:pt idx="967">
                  <c:v>-1.1527169219149869E-9</c:v>
                </c:pt>
                <c:pt idx="968">
                  <c:v>2.3941240656633056E-10</c:v>
                </c:pt>
                <c:pt idx="969">
                  <c:v>9.5905561270370754E-10</c:v>
                </c:pt>
                <c:pt idx="970">
                  <c:v>-1.268029570233864E-9</c:v>
                </c:pt>
                <c:pt idx="971">
                  <c:v>-5.6033139933520104E-11</c:v>
                </c:pt>
                <c:pt idx="972">
                  <c:v>-4.6000886433361643E-10</c:v>
                </c:pt>
                <c:pt idx="973">
                  <c:v>-6.4427024826230195E-10</c:v>
                </c:pt>
                <c:pt idx="974">
                  <c:v>-5.2627358027024229E-10</c:v>
                </c:pt>
                <c:pt idx="975">
                  <c:v>6.7163230532685247E-10</c:v>
                </c:pt>
                <c:pt idx="976">
                  <c:v>1.6270075564595032E-10</c:v>
                </c:pt>
                <c:pt idx="977">
                  <c:v>-3.1597974237129733E-10</c:v>
                </c:pt>
                <c:pt idx="978">
                  <c:v>-5.6586452190643399E-10</c:v>
                </c:pt>
                <c:pt idx="979">
                  <c:v>6.7282063254126001E-10</c:v>
                </c:pt>
                <c:pt idx="980">
                  <c:v>-3.5041491930343227E-10</c:v>
                </c:pt>
                <c:pt idx="981">
                  <c:v>-1.8689477743194516E-10</c:v>
                </c:pt>
                <c:pt idx="982">
                  <c:v>4.1397957284416975E-10</c:v>
                </c:pt>
                <c:pt idx="983">
                  <c:v>4.5759332434336386E-10</c:v>
                </c:pt>
                <c:pt idx="984">
                  <c:v>3.6987077289829529E-10</c:v>
                </c:pt>
                <c:pt idx="985">
                  <c:v>-3.3850280911629227E-10</c:v>
                </c:pt>
                <c:pt idx="986">
                  <c:v>3.0970996600654388E-11</c:v>
                </c:pt>
                <c:pt idx="987">
                  <c:v>-2.8399374518706111E-10</c:v>
                </c:pt>
                <c:pt idx="988">
                  <c:v>-6.7699137962229372E-11</c:v>
                </c:pt>
                <c:pt idx="989">
                  <c:v>-1.9562329534039691E-10</c:v>
                </c:pt>
                <c:pt idx="990">
                  <c:v>-5.5387364833459074E-11</c:v>
                </c:pt>
                <c:pt idx="991">
                  <c:v>-3.6402994507689357E-10</c:v>
                </c:pt>
                <c:pt idx="992">
                  <c:v>2.8852112365918003E-10</c:v>
                </c:pt>
                <c:pt idx="993">
                  <c:v>-7.2011209495403961E-11</c:v>
                </c:pt>
                <c:pt idx="994">
                  <c:v>-5.7903859485008979E-10</c:v>
                </c:pt>
                <c:pt idx="995">
                  <c:v>1.7122095408161897E-10</c:v>
                </c:pt>
                <c:pt idx="996">
                  <c:v>-4.7713349937694716E-10</c:v>
                </c:pt>
                <c:pt idx="997">
                  <c:v>6.9015709813768922E-10</c:v>
                </c:pt>
                <c:pt idx="998">
                  <c:v>-1.9491399813609256E-11</c:v>
                </c:pt>
                <c:pt idx="999">
                  <c:v>3.2730754218057712E-10</c:v>
                </c:pt>
              </c:numCache>
            </c:numRef>
          </c:yVal>
          <c:smooth val="0"/>
        </c:ser>
        <c:ser>
          <c:idx val="5"/>
          <c:order val="4"/>
          <c:tx>
            <c:strRef>
              <c:f>Sheet1!$G$1</c:f>
              <c:strCache>
                <c:ptCount val="1"/>
                <c:pt idx="0">
                  <c:v>B6 [T]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Sheet1!$G$2:$G$1001</c:f>
              <c:numCache>
                <c:formatCode>General</c:formatCode>
                <c:ptCount val="1000"/>
                <c:pt idx="0">
                  <c:v>-4.2021891522026067E-10</c:v>
                </c:pt>
                <c:pt idx="1">
                  <c:v>-2.075469310303113E-11</c:v>
                </c:pt>
                <c:pt idx="2">
                  <c:v>8.4896034646675389E-11</c:v>
                </c:pt>
                <c:pt idx="3">
                  <c:v>-3.9916330657474575E-11</c:v>
                </c:pt>
                <c:pt idx="4">
                  <c:v>-1.1830054991168737E-10</c:v>
                </c:pt>
                <c:pt idx="5">
                  <c:v>2.0112962684226687E-10</c:v>
                </c:pt>
                <c:pt idx="6">
                  <c:v>-2.073377303180024E-10</c:v>
                </c:pt>
                <c:pt idx="7">
                  <c:v>1.611810684920556E-10</c:v>
                </c:pt>
                <c:pt idx="8">
                  <c:v>7.0263961315930601E-10</c:v>
                </c:pt>
                <c:pt idx="9">
                  <c:v>6.0236621246545496E-10</c:v>
                </c:pt>
                <c:pt idx="10">
                  <c:v>-7.4998723897934383E-10</c:v>
                </c:pt>
                <c:pt idx="11">
                  <c:v>-1.8090502706957778E-10</c:v>
                </c:pt>
                <c:pt idx="12">
                  <c:v>-3.7627170823562039E-10</c:v>
                </c:pt>
                <c:pt idx="13">
                  <c:v>-6.543324770902359E-10</c:v>
                </c:pt>
                <c:pt idx="14">
                  <c:v>-7.8833278793766226E-10</c:v>
                </c:pt>
                <c:pt idx="15">
                  <c:v>-1.2942531768533883E-10</c:v>
                </c:pt>
                <c:pt idx="16">
                  <c:v>-2.8371027749329869E-10</c:v>
                </c:pt>
                <c:pt idx="17">
                  <c:v>1.9173937437777511E-10</c:v>
                </c:pt>
                <c:pt idx="18">
                  <c:v>-2.5419008564675494E-10</c:v>
                </c:pt>
                <c:pt idx="19">
                  <c:v>-9.6443825148284645E-12</c:v>
                </c:pt>
                <c:pt idx="20">
                  <c:v>-8.1444767596750012E-10</c:v>
                </c:pt>
                <c:pt idx="21">
                  <c:v>3.0747435847411353E-11</c:v>
                </c:pt>
                <c:pt idx="22">
                  <c:v>4.5551135086085992E-10</c:v>
                </c:pt>
                <c:pt idx="23">
                  <c:v>-9.8544905569042385E-10</c:v>
                </c:pt>
                <c:pt idx="24">
                  <c:v>7.1513855948168725E-10</c:v>
                </c:pt>
                <c:pt idx="25">
                  <c:v>-3.8401512525432224E-10</c:v>
                </c:pt>
                <c:pt idx="26">
                  <c:v>-1.5787784413134887E-9</c:v>
                </c:pt>
                <c:pt idx="27">
                  <c:v>-2.2961882395478028E-11</c:v>
                </c:pt>
                <c:pt idx="28">
                  <c:v>3.2346672562688639E-10</c:v>
                </c:pt>
                <c:pt idx="29">
                  <c:v>1.8253367706222434E-9</c:v>
                </c:pt>
                <c:pt idx="30">
                  <c:v>-1.6616537035218926E-9</c:v>
                </c:pt>
                <c:pt idx="31">
                  <c:v>-1.4628240840863782E-9</c:v>
                </c:pt>
                <c:pt idx="32">
                  <c:v>7.4171763175812089E-10</c:v>
                </c:pt>
                <c:pt idx="33">
                  <c:v>8.7173579466082174E-10</c:v>
                </c:pt>
                <c:pt idx="34">
                  <c:v>1.221793777261837E-9</c:v>
                </c:pt>
                <c:pt idx="35">
                  <c:v>-2.0382222576387221E-9</c:v>
                </c:pt>
                <c:pt idx="36">
                  <c:v>-1.2747779498667455E-9</c:v>
                </c:pt>
                <c:pt idx="37">
                  <c:v>-2.7978000471939879E-10</c:v>
                </c:pt>
                <c:pt idx="38">
                  <c:v>8.3446666243602863E-10</c:v>
                </c:pt>
                <c:pt idx="39">
                  <c:v>1.451876285862852E-9</c:v>
                </c:pt>
                <c:pt idx="40">
                  <c:v>-2.2929793619397287E-9</c:v>
                </c:pt>
                <c:pt idx="41">
                  <c:v>-1.2256592407666744E-9</c:v>
                </c:pt>
                <c:pt idx="42">
                  <c:v>3.1383944332219471E-9</c:v>
                </c:pt>
                <c:pt idx="43">
                  <c:v>1.3292734690750763E-9</c:v>
                </c:pt>
                <c:pt idx="44">
                  <c:v>-1.3283910638151042E-9</c:v>
                </c:pt>
                <c:pt idx="45">
                  <c:v>3.702211870404426E-9</c:v>
                </c:pt>
                <c:pt idx="46">
                  <c:v>-6.9153403003952008E-9</c:v>
                </c:pt>
                <c:pt idx="47">
                  <c:v>-8.9181967366513959E-10</c:v>
                </c:pt>
                <c:pt idx="48">
                  <c:v>-3.608532139764975E-9</c:v>
                </c:pt>
                <c:pt idx="49">
                  <c:v>9.9780006479477379E-10</c:v>
                </c:pt>
                <c:pt idx="50">
                  <c:v>-1.0935095051678445E-9</c:v>
                </c:pt>
                <c:pt idx="51">
                  <c:v>-1.9835497688802661E-9</c:v>
                </c:pt>
                <c:pt idx="52">
                  <c:v>-4.5925685476788658E-9</c:v>
                </c:pt>
                <c:pt idx="53">
                  <c:v>-1.809835836752427E-9</c:v>
                </c:pt>
                <c:pt idx="54">
                  <c:v>-2.3051589526090766E-9</c:v>
                </c:pt>
                <c:pt idx="55">
                  <c:v>-6.9966393789755443E-10</c:v>
                </c:pt>
                <c:pt idx="56">
                  <c:v>-4.2745420536505208E-9</c:v>
                </c:pt>
                <c:pt idx="57">
                  <c:v>1.0521391757833953E-8</c:v>
                </c:pt>
                <c:pt idx="58">
                  <c:v>-6.8659883334376559E-10</c:v>
                </c:pt>
                <c:pt idx="59">
                  <c:v>-4.0520697908164038E-9</c:v>
                </c:pt>
                <c:pt idx="60">
                  <c:v>7.6542132632084758E-9</c:v>
                </c:pt>
                <c:pt idx="61">
                  <c:v>1.0044355569505115E-8</c:v>
                </c:pt>
                <c:pt idx="62">
                  <c:v>7.9185227264133573E-9</c:v>
                </c:pt>
                <c:pt idx="63">
                  <c:v>3.5754150751188263E-9</c:v>
                </c:pt>
                <c:pt idx="64">
                  <c:v>3.015472982426104E-9</c:v>
                </c:pt>
                <c:pt idx="65">
                  <c:v>2.4461574987810764E-9</c:v>
                </c:pt>
                <c:pt idx="66">
                  <c:v>-8.9449887497039526E-9</c:v>
                </c:pt>
                <c:pt idx="67">
                  <c:v>6.3392362470438002E-9</c:v>
                </c:pt>
                <c:pt idx="68">
                  <c:v>-6.0372848942336077E-9</c:v>
                </c:pt>
                <c:pt idx="69">
                  <c:v>-8.3302778008942369E-9</c:v>
                </c:pt>
                <c:pt idx="70">
                  <c:v>-4.0877306872744157E-8</c:v>
                </c:pt>
                <c:pt idx="71">
                  <c:v>-6.2876353013052722E-8</c:v>
                </c:pt>
                <c:pt idx="72">
                  <c:v>-6.7732493391758908E-8</c:v>
                </c:pt>
                <c:pt idx="73">
                  <c:v>-1.2294610485241719E-7</c:v>
                </c:pt>
                <c:pt idx="74">
                  <c:v>-1.5162514444000408E-7</c:v>
                </c:pt>
                <c:pt idx="75">
                  <c:v>-2.2249146525155084E-7</c:v>
                </c:pt>
                <c:pt idx="76">
                  <c:v>-3.3264097965002293E-7</c:v>
                </c:pt>
                <c:pt idx="77">
                  <c:v>-4.5474305920834013E-7</c:v>
                </c:pt>
                <c:pt idx="78">
                  <c:v>-5.8614034514903324E-7</c:v>
                </c:pt>
                <c:pt idx="79">
                  <c:v>-7.7097894291000557E-7</c:v>
                </c:pt>
                <c:pt idx="80">
                  <c:v>-9.1179595074208919E-7</c:v>
                </c:pt>
                <c:pt idx="81">
                  <c:v>-8.2534614875839907E-7</c:v>
                </c:pt>
                <c:pt idx="82">
                  <c:v>1.7253984196941019E-7</c:v>
                </c:pt>
                <c:pt idx="83">
                  <c:v>3.3435721888963599E-6</c:v>
                </c:pt>
                <c:pt idx="84">
                  <c:v>1.2046867595927324E-5</c:v>
                </c:pt>
                <c:pt idx="85">
                  <c:v>3.3426211302867159E-5</c:v>
                </c:pt>
                <c:pt idx="86">
                  <c:v>8.2440841651987284E-5</c:v>
                </c:pt>
                <c:pt idx="87">
                  <c:v>1.8844053556676954E-4</c:v>
                </c:pt>
                <c:pt idx="88">
                  <c:v>4.0844181785359979E-4</c:v>
                </c:pt>
                <c:pt idx="89">
                  <c:v>8.6006277706474066E-4</c:v>
                </c:pt>
                <c:pt idx="90">
                  <c:v>1.7987272003665566E-3</c:v>
                </c:pt>
                <c:pt idx="91">
                  <c:v>3.6915156524628401E-3</c:v>
                </c:pt>
                <c:pt idx="92">
                  <c:v>6.8600750528275967E-3</c:v>
                </c:pt>
                <c:pt idx="93">
                  <c:v>1.0490570217370987E-2</c:v>
                </c:pt>
                <c:pt idx="94">
                  <c:v>1.2763816863298416E-2</c:v>
                </c:pt>
                <c:pt idx="95">
                  <c:v>1.2333192862570286E-2</c:v>
                </c:pt>
                <c:pt idx="96">
                  <c:v>9.0452749282121658E-3</c:v>
                </c:pt>
                <c:pt idx="97">
                  <c:v>3.6960926372557878E-3</c:v>
                </c:pt>
                <c:pt idx="98">
                  <c:v>-2.4633447173982859E-3</c:v>
                </c:pt>
                <c:pt idx="99">
                  <c:v>-8.0847656354308128E-3</c:v>
                </c:pt>
                <c:pt idx="100">
                  <c:v>-1.1879628524184227E-2</c:v>
                </c:pt>
                <c:pt idx="101">
                  <c:v>-1.2918149121105671E-2</c:v>
                </c:pt>
                <c:pt idx="102">
                  <c:v>-1.1124659329652786E-2</c:v>
                </c:pt>
                <c:pt idx="103">
                  <c:v>-7.6173674315214157E-3</c:v>
                </c:pt>
                <c:pt idx="104">
                  <c:v>-4.2385407723486423E-3</c:v>
                </c:pt>
                <c:pt idx="105">
                  <c:v>-2.0905353594571352E-3</c:v>
                </c:pt>
                <c:pt idx="106">
                  <c:v>-1.0013404535129666E-3</c:v>
                </c:pt>
                <c:pt idx="107">
                  <c:v>-4.7699824790470302E-4</c:v>
                </c:pt>
                <c:pt idx="108">
                  <c:v>-2.2182983229868114E-4</c:v>
                </c:pt>
                <c:pt idx="109">
                  <c:v>-9.7489893960300833E-5</c:v>
                </c:pt>
                <c:pt idx="110">
                  <c:v>-4.0599974454380572E-5</c:v>
                </c:pt>
                <c:pt idx="111">
                  <c:v>-1.4232874491426628E-5</c:v>
                </c:pt>
                <c:pt idx="112">
                  <c:v>-4.4808411985286511E-6</c:v>
                </c:pt>
                <c:pt idx="113">
                  <c:v>-2.1352579437916575E-7</c:v>
                </c:pt>
                <c:pt idx="114">
                  <c:v>-1.6130531577118745E-8</c:v>
                </c:pt>
                <c:pt idx="115">
                  <c:v>6.5497232526467997E-7</c:v>
                </c:pt>
                <c:pt idx="116">
                  <c:v>5.3323577731134719E-7</c:v>
                </c:pt>
                <c:pt idx="117">
                  <c:v>4.9275593028141884E-7</c:v>
                </c:pt>
                <c:pt idx="118">
                  <c:v>2.8262755336072587E-7</c:v>
                </c:pt>
                <c:pt idx="119">
                  <c:v>-7.9798624597060552E-8</c:v>
                </c:pt>
                <c:pt idx="120">
                  <c:v>-2.9754349384347734E-7</c:v>
                </c:pt>
                <c:pt idx="121">
                  <c:v>-2.2278237565842574E-7</c:v>
                </c:pt>
                <c:pt idx="122">
                  <c:v>-3.6224810173735023E-7</c:v>
                </c:pt>
                <c:pt idx="123">
                  <c:v>-1.2828409126086626E-6</c:v>
                </c:pt>
                <c:pt idx="124">
                  <c:v>-9.5030998181755422E-7</c:v>
                </c:pt>
                <c:pt idx="125">
                  <c:v>-4.8079846237669699E-7</c:v>
                </c:pt>
                <c:pt idx="126">
                  <c:v>-6.185265988278843E-7</c:v>
                </c:pt>
                <c:pt idx="127">
                  <c:v>-1.5681182503612945E-6</c:v>
                </c:pt>
                <c:pt idx="128">
                  <c:v>-1.1555692935871775E-6</c:v>
                </c:pt>
                <c:pt idx="129">
                  <c:v>-1.6525921182619641E-6</c:v>
                </c:pt>
                <c:pt idx="130">
                  <c:v>-1.3755640111412504E-6</c:v>
                </c:pt>
                <c:pt idx="131">
                  <c:v>-1.9043733345824876E-6</c:v>
                </c:pt>
                <c:pt idx="132">
                  <c:v>-1.6444524817416095E-6</c:v>
                </c:pt>
                <c:pt idx="133">
                  <c:v>-1.2469279226934304E-6</c:v>
                </c:pt>
                <c:pt idx="134">
                  <c:v>-1.4010048516865936E-6</c:v>
                </c:pt>
                <c:pt idx="135">
                  <c:v>-1.2422660802258179E-6</c:v>
                </c:pt>
                <c:pt idx="136">
                  <c:v>-1.6244345033555874E-6</c:v>
                </c:pt>
                <c:pt idx="137">
                  <c:v>-1.6016558674891712E-6</c:v>
                </c:pt>
                <c:pt idx="138">
                  <c:v>-1.9003723537025508E-6</c:v>
                </c:pt>
                <c:pt idx="139">
                  <c:v>-1.0415587894385681E-6</c:v>
                </c:pt>
                <c:pt idx="140">
                  <c:v>-1.90660864518577E-6</c:v>
                </c:pt>
                <c:pt idx="141">
                  <c:v>-1.359905581921339E-6</c:v>
                </c:pt>
                <c:pt idx="142">
                  <c:v>-1.6992237306112656E-6</c:v>
                </c:pt>
                <c:pt idx="143">
                  <c:v>-1.7096399460569955E-6</c:v>
                </c:pt>
                <c:pt idx="144">
                  <c:v>-2.6074969809997128E-6</c:v>
                </c:pt>
                <c:pt idx="145">
                  <c:v>-2.0359605059638852E-6</c:v>
                </c:pt>
                <c:pt idx="146">
                  <c:v>-2.2265417101152707E-6</c:v>
                </c:pt>
                <c:pt idx="147">
                  <c:v>-1.8682676454773173E-6</c:v>
                </c:pt>
                <c:pt idx="148">
                  <c:v>-1.7364317272949847E-6</c:v>
                </c:pt>
                <c:pt idx="149">
                  <c:v>-2.1268226646498078E-6</c:v>
                </c:pt>
                <c:pt idx="150">
                  <c:v>-2.036457999565755E-6</c:v>
                </c:pt>
                <c:pt idx="151">
                  <c:v>-1.9912749849027023E-6</c:v>
                </c:pt>
                <c:pt idx="152">
                  <c:v>-1.6222275007748976E-6</c:v>
                </c:pt>
                <c:pt idx="153">
                  <c:v>-2.2510300823341822E-6</c:v>
                </c:pt>
                <c:pt idx="154">
                  <c:v>-2.2724136670149164E-6</c:v>
                </c:pt>
                <c:pt idx="155">
                  <c:v>-1.4027156112206285E-6</c:v>
                </c:pt>
                <c:pt idx="156">
                  <c:v>-1.3930163049735711E-6</c:v>
                </c:pt>
                <c:pt idx="157">
                  <c:v>-1.9370575046195881E-6</c:v>
                </c:pt>
                <c:pt idx="158">
                  <c:v>-1.1979379905824317E-6</c:v>
                </c:pt>
                <c:pt idx="159">
                  <c:v>-1.6967959481917205E-6</c:v>
                </c:pt>
                <c:pt idx="160">
                  <c:v>-6.6270104071008973E-7</c:v>
                </c:pt>
                <c:pt idx="161">
                  <c:v>-1.5595653621858219E-6</c:v>
                </c:pt>
                <c:pt idx="162">
                  <c:v>-1.3759799912804738E-6</c:v>
                </c:pt>
                <c:pt idx="163">
                  <c:v>-1.2629595858015819E-6</c:v>
                </c:pt>
                <c:pt idx="164">
                  <c:v>-5.8537312952466891E-7</c:v>
                </c:pt>
                <c:pt idx="165">
                  <c:v>-3.7306435274331307E-7</c:v>
                </c:pt>
                <c:pt idx="166">
                  <c:v>-6.9105254851820064E-7</c:v>
                </c:pt>
                <c:pt idx="167">
                  <c:v>-5.9243717487333925E-7</c:v>
                </c:pt>
                <c:pt idx="168">
                  <c:v>-8.580283292758395E-7</c:v>
                </c:pt>
                <c:pt idx="169">
                  <c:v>3.3676349175948417E-7</c:v>
                </c:pt>
                <c:pt idx="170">
                  <c:v>-1.0683800155675272E-6</c:v>
                </c:pt>
                <c:pt idx="171">
                  <c:v>-2.4300757672790496E-7</c:v>
                </c:pt>
                <c:pt idx="172">
                  <c:v>-7.3740864081628388E-7</c:v>
                </c:pt>
                <c:pt idx="173">
                  <c:v>-3.6689903026854154E-7</c:v>
                </c:pt>
                <c:pt idx="174">
                  <c:v>-9.7686893241188955E-7</c:v>
                </c:pt>
                <c:pt idx="175">
                  <c:v>-4.2362745489299414E-7</c:v>
                </c:pt>
                <c:pt idx="176">
                  <c:v>-6.7854011831514072E-7</c:v>
                </c:pt>
                <c:pt idx="177">
                  <c:v>-1.9597720779529482E-7</c:v>
                </c:pt>
                <c:pt idx="178">
                  <c:v>-3.7669335029022477E-7</c:v>
                </c:pt>
                <c:pt idx="179">
                  <c:v>-7.0329059553841944E-7</c:v>
                </c:pt>
                <c:pt idx="180">
                  <c:v>-8.245589810940146E-7</c:v>
                </c:pt>
                <c:pt idx="181">
                  <c:v>-6.6151585542684188E-7</c:v>
                </c:pt>
                <c:pt idx="182">
                  <c:v>-6.9159159465925768E-7</c:v>
                </c:pt>
                <c:pt idx="183">
                  <c:v>-1.483327423557057E-6</c:v>
                </c:pt>
                <c:pt idx="184">
                  <c:v>-1.7568777366250288E-6</c:v>
                </c:pt>
                <c:pt idx="185">
                  <c:v>-6.9331576924014371E-7</c:v>
                </c:pt>
                <c:pt idx="186">
                  <c:v>-9.5497432539559668E-7</c:v>
                </c:pt>
                <c:pt idx="187">
                  <c:v>-1.660789166635368E-6</c:v>
                </c:pt>
                <c:pt idx="188">
                  <c:v>-9.6558324003126472E-7</c:v>
                </c:pt>
                <c:pt idx="189">
                  <c:v>-1.4247773378883721E-6</c:v>
                </c:pt>
                <c:pt idx="190">
                  <c:v>-5.2207684575478197E-7</c:v>
                </c:pt>
                <c:pt idx="191">
                  <c:v>-1.6384933587687556E-6</c:v>
                </c:pt>
                <c:pt idx="192">
                  <c:v>-1.2554285149235511E-6</c:v>
                </c:pt>
                <c:pt idx="193">
                  <c:v>-1.2807021221306059E-6</c:v>
                </c:pt>
                <c:pt idx="194">
                  <c:v>-5.285471047500323E-7</c:v>
                </c:pt>
                <c:pt idx="195">
                  <c:v>-7.2675697992963251E-7</c:v>
                </c:pt>
                <c:pt idx="196">
                  <c:v>-1.0064750313176773E-6</c:v>
                </c:pt>
                <c:pt idx="197">
                  <c:v>-6.1284163166419603E-7</c:v>
                </c:pt>
                <c:pt idx="198">
                  <c:v>-5.8683639281298383E-7</c:v>
                </c:pt>
                <c:pt idx="199">
                  <c:v>7.3367338870866661E-8</c:v>
                </c:pt>
                <c:pt idx="200">
                  <c:v>-1.3376537708609249E-6</c:v>
                </c:pt>
                <c:pt idx="201">
                  <c:v>-6.0408143554013805E-7</c:v>
                </c:pt>
                <c:pt idx="202">
                  <c:v>-1.0745733334260876E-6</c:v>
                </c:pt>
                <c:pt idx="203">
                  <c:v>-5.9756968084911932E-7</c:v>
                </c:pt>
                <c:pt idx="204">
                  <c:v>-1.1758238542824984E-6</c:v>
                </c:pt>
                <c:pt idx="205">
                  <c:v>-8.7049932062654989E-7</c:v>
                </c:pt>
                <c:pt idx="206">
                  <c:v>-6.1178081978141563E-7</c:v>
                </c:pt>
                <c:pt idx="207">
                  <c:v>-4.9561560899746837E-7</c:v>
                </c:pt>
                <c:pt idx="208">
                  <c:v>-9.0588662260415731E-7</c:v>
                </c:pt>
                <c:pt idx="209">
                  <c:v>-8.4286608625916415E-7</c:v>
                </c:pt>
                <c:pt idx="210">
                  <c:v>-6.9451573381229537E-7</c:v>
                </c:pt>
                <c:pt idx="211">
                  <c:v>-7.0466973056682036E-7</c:v>
                </c:pt>
                <c:pt idx="212">
                  <c:v>-6.7721589402935933E-7</c:v>
                </c:pt>
                <c:pt idx="213">
                  <c:v>-1.2515653224909329E-6</c:v>
                </c:pt>
                <c:pt idx="214">
                  <c:v>-1.2871722674390185E-6</c:v>
                </c:pt>
                <c:pt idx="215">
                  <c:v>-4.2746250983327627E-7</c:v>
                </c:pt>
                <c:pt idx="216">
                  <c:v>-8.0531293633612222E-7</c:v>
                </c:pt>
                <c:pt idx="217">
                  <c:v>-1.5177078012129641E-6</c:v>
                </c:pt>
                <c:pt idx="218">
                  <c:v>-8.0259491141987382E-7</c:v>
                </c:pt>
                <c:pt idx="219">
                  <c:v>-1.4876186469336972E-6</c:v>
                </c:pt>
                <c:pt idx="220">
                  <c:v>-2.6324619284423534E-7</c:v>
                </c:pt>
                <c:pt idx="221">
                  <c:v>-1.3268228258311865E-6</c:v>
                </c:pt>
                <c:pt idx="222">
                  <c:v>-1.396852667312487E-6</c:v>
                </c:pt>
                <c:pt idx="223">
                  <c:v>-1.6763767689553788E-6</c:v>
                </c:pt>
                <c:pt idx="224">
                  <c:v>-9.4871018063713564E-7</c:v>
                </c:pt>
                <c:pt idx="225">
                  <c:v>-8.9242195144834113E-7</c:v>
                </c:pt>
                <c:pt idx="226">
                  <c:v>-1.3607188975583995E-6</c:v>
                </c:pt>
                <c:pt idx="227">
                  <c:v>-1.6923669363677618E-6</c:v>
                </c:pt>
                <c:pt idx="228">
                  <c:v>-1.5035381011330173E-6</c:v>
                </c:pt>
                <c:pt idx="229">
                  <c:v>-5.0270648443984101E-7</c:v>
                </c:pt>
                <c:pt idx="230">
                  <c:v>-2.0340021364972927E-6</c:v>
                </c:pt>
                <c:pt idx="231">
                  <c:v>-1.3530074056689045E-6</c:v>
                </c:pt>
                <c:pt idx="232">
                  <c:v>-1.3665830920217559E-6</c:v>
                </c:pt>
                <c:pt idx="233">
                  <c:v>-1.5090291753949714E-6</c:v>
                </c:pt>
                <c:pt idx="234">
                  <c:v>-1.6125148931678268E-6</c:v>
                </c:pt>
                <c:pt idx="235">
                  <c:v>-1.4206360674506868E-6</c:v>
                </c:pt>
                <c:pt idx="236">
                  <c:v>-9.2803009010822279E-7</c:v>
                </c:pt>
                <c:pt idx="237">
                  <c:v>-4.9012459157893318E-7</c:v>
                </c:pt>
                <c:pt idx="238">
                  <c:v>-8.4334908478922443E-7</c:v>
                </c:pt>
                <c:pt idx="239">
                  <c:v>-1.089211195903772E-6</c:v>
                </c:pt>
                <c:pt idx="240">
                  <c:v>-5.8374513400849537E-7</c:v>
                </c:pt>
                <c:pt idx="241">
                  <c:v>-3.6038611028743617E-7</c:v>
                </c:pt>
                <c:pt idx="242">
                  <c:v>-1.1004007660631032E-7</c:v>
                </c:pt>
                <c:pt idx="243">
                  <c:v>-1.0344265319872648E-6</c:v>
                </c:pt>
                <c:pt idx="244">
                  <c:v>-7.0996679824020248E-7</c:v>
                </c:pt>
                <c:pt idx="245">
                  <c:v>-2.680056070403225E-7</c:v>
                </c:pt>
                <c:pt idx="246">
                  <c:v>-4.2144705503233126E-7</c:v>
                </c:pt>
                <c:pt idx="247">
                  <c:v>-1.1348223551976844E-6</c:v>
                </c:pt>
                <c:pt idx="248">
                  <c:v>-6.0035603155483841E-7</c:v>
                </c:pt>
                <c:pt idx="249">
                  <c:v>-1.3807259620080004E-6</c:v>
                </c:pt>
                <c:pt idx="250">
                  <c:v>-1.9294078867915232E-7</c:v>
                </c:pt>
                <c:pt idx="251">
                  <c:v>-9.8521582003741059E-7</c:v>
                </c:pt>
                <c:pt idx="252">
                  <c:v>-9.1984907157893758E-7</c:v>
                </c:pt>
                <c:pt idx="253">
                  <c:v>-1.1605786767177051E-6</c:v>
                </c:pt>
                <c:pt idx="254">
                  <c:v>-2.788779056572821E-7</c:v>
                </c:pt>
                <c:pt idx="255">
                  <c:v>-4.9866537210618844E-7</c:v>
                </c:pt>
                <c:pt idx="256">
                  <c:v>-1.1419533620937727E-6</c:v>
                </c:pt>
                <c:pt idx="257">
                  <c:v>-8.709138228368829E-7</c:v>
                </c:pt>
                <c:pt idx="258">
                  <c:v>-7.3307609227413195E-7</c:v>
                </c:pt>
                <c:pt idx="259">
                  <c:v>4.2021662238767021E-7</c:v>
                </c:pt>
                <c:pt idx="260">
                  <c:v>-1.2991762332603685E-6</c:v>
                </c:pt>
                <c:pt idx="261">
                  <c:v>-6.7144799231755314E-7</c:v>
                </c:pt>
                <c:pt idx="262">
                  <c:v>-8.8352385319012683E-7</c:v>
                </c:pt>
                <c:pt idx="263">
                  <c:v>-7.6392478831621702E-7</c:v>
                </c:pt>
                <c:pt idx="264">
                  <c:v>-1.1689951406879118E-6</c:v>
                </c:pt>
                <c:pt idx="265">
                  <c:v>-1.1394839702916215E-6</c:v>
                </c:pt>
                <c:pt idx="266">
                  <c:v>-9.8393297776055988E-7</c:v>
                </c:pt>
                <c:pt idx="267">
                  <c:v>-1.1027589152945438E-6</c:v>
                </c:pt>
                <c:pt idx="268">
                  <c:v>-1.3280507573654177E-6</c:v>
                </c:pt>
                <c:pt idx="269">
                  <c:v>-1.8148633671444259E-6</c:v>
                </c:pt>
                <c:pt idx="270">
                  <c:v>-1.5177479326666798E-6</c:v>
                </c:pt>
                <c:pt idx="271">
                  <c:v>-1.1749957593565341E-6</c:v>
                </c:pt>
                <c:pt idx="272">
                  <c:v>-1.319856437476119E-6</c:v>
                </c:pt>
                <c:pt idx="273">
                  <c:v>-1.7570570207681158E-6</c:v>
                </c:pt>
                <c:pt idx="274">
                  <c:v>-1.6833712379593635E-6</c:v>
                </c:pt>
                <c:pt idx="275">
                  <c:v>-9.4578467724204529E-7</c:v>
                </c:pt>
                <c:pt idx="276">
                  <c:v>-8.0513370903645409E-7</c:v>
                </c:pt>
                <c:pt idx="277">
                  <c:v>-1.4329303894555778E-6</c:v>
                </c:pt>
                <c:pt idx="278">
                  <c:v>-8.7307961393889855E-7</c:v>
                </c:pt>
                <c:pt idx="279">
                  <c:v>-1.0004059731727466E-6</c:v>
                </c:pt>
                <c:pt idx="280">
                  <c:v>-2.6226700811093906E-7</c:v>
                </c:pt>
                <c:pt idx="281">
                  <c:v>-1.1648016879917122E-6</c:v>
                </c:pt>
                <c:pt idx="282">
                  <c:v>-1.1628967513388488E-6</c:v>
                </c:pt>
                <c:pt idx="283">
                  <c:v>-1.4173118643157068E-6</c:v>
                </c:pt>
                <c:pt idx="284">
                  <c:v>-6.609500360355014E-7</c:v>
                </c:pt>
                <c:pt idx="285">
                  <c:v>-8.2520767819005414E-7</c:v>
                </c:pt>
                <c:pt idx="286">
                  <c:v>-1.4269002122091479E-6</c:v>
                </c:pt>
                <c:pt idx="287">
                  <c:v>-1.4280317373049911E-6</c:v>
                </c:pt>
                <c:pt idx="288">
                  <c:v>-1.3332528396858834E-6</c:v>
                </c:pt>
                <c:pt idx="289">
                  <c:v>-3.5274277365715534E-7</c:v>
                </c:pt>
                <c:pt idx="290">
                  <c:v>-2.0684944956883555E-6</c:v>
                </c:pt>
                <c:pt idx="291">
                  <c:v>-1.5108778370631626E-6</c:v>
                </c:pt>
                <c:pt idx="292">
                  <c:v>-1.37717972847895E-6</c:v>
                </c:pt>
                <c:pt idx="293">
                  <c:v>-1.2687836488112225E-6</c:v>
                </c:pt>
                <c:pt idx="294">
                  <c:v>-1.7109655345848296E-6</c:v>
                </c:pt>
                <c:pt idx="295">
                  <c:v>-1.3554084716815851E-6</c:v>
                </c:pt>
                <c:pt idx="296">
                  <c:v>-1.5055110225148383E-6</c:v>
                </c:pt>
                <c:pt idx="297">
                  <c:v>-1.5594263231832883E-6</c:v>
                </c:pt>
                <c:pt idx="298">
                  <c:v>-1.7171309991681483E-6</c:v>
                </c:pt>
                <c:pt idx="299">
                  <c:v>-1.8426623000777909E-6</c:v>
                </c:pt>
                <c:pt idx="300">
                  <c:v>-1.681260528130224E-6</c:v>
                </c:pt>
                <c:pt idx="301">
                  <c:v>-1.1596263220781111E-6</c:v>
                </c:pt>
                <c:pt idx="302">
                  <c:v>-1.3575057664638734E-6</c:v>
                </c:pt>
                <c:pt idx="303">
                  <c:v>-2.1544155970332213E-6</c:v>
                </c:pt>
                <c:pt idx="304">
                  <c:v>-2.0189363567624241E-6</c:v>
                </c:pt>
                <c:pt idx="305">
                  <c:v>-1.367107415717328E-6</c:v>
                </c:pt>
                <c:pt idx="306">
                  <c:v>-1.159695784735959E-6</c:v>
                </c:pt>
                <c:pt idx="307">
                  <c:v>-2.1393097995314747E-6</c:v>
                </c:pt>
                <c:pt idx="308">
                  <c:v>-1.3954307860331028E-6</c:v>
                </c:pt>
                <c:pt idx="309">
                  <c:v>-1.7287201217186521E-6</c:v>
                </c:pt>
                <c:pt idx="310">
                  <c:v>-1.1501075505293556E-6</c:v>
                </c:pt>
                <c:pt idx="311">
                  <c:v>-1.6630229993097601E-6</c:v>
                </c:pt>
                <c:pt idx="312">
                  <c:v>-1.940298488989356E-6</c:v>
                </c:pt>
                <c:pt idx="313">
                  <c:v>-1.8165326309826924E-6</c:v>
                </c:pt>
                <c:pt idx="314">
                  <c:v>-1.3751654250881984E-6</c:v>
                </c:pt>
                <c:pt idx="315">
                  <c:v>-1.3129313174431445E-6</c:v>
                </c:pt>
                <c:pt idx="316">
                  <c:v>-2.099037146763294E-6</c:v>
                </c:pt>
                <c:pt idx="317">
                  <c:v>-2.158043344024918E-6</c:v>
                </c:pt>
                <c:pt idx="318">
                  <c:v>-1.8578112985778716E-6</c:v>
                </c:pt>
                <c:pt idx="319">
                  <c:v>-9.6257485893147532E-7</c:v>
                </c:pt>
                <c:pt idx="320">
                  <c:v>-2.1778835161967436E-6</c:v>
                </c:pt>
                <c:pt idx="321">
                  <c:v>-2.1657001525454689E-6</c:v>
                </c:pt>
                <c:pt idx="322">
                  <c:v>-1.948383214767091E-6</c:v>
                </c:pt>
                <c:pt idx="323">
                  <c:v>-1.7434823575968039E-6</c:v>
                </c:pt>
                <c:pt idx="324">
                  <c:v>-2.3292689093068475E-6</c:v>
                </c:pt>
                <c:pt idx="325">
                  <c:v>-1.5950625993355061E-6</c:v>
                </c:pt>
                <c:pt idx="326">
                  <c:v>-1.9132432953483658E-6</c:v>
                </c:pt>
                <c:pt idx="327">
                  <c:v>-1.8289489389644586E-6</c:v>
                </c:pt>
                <c:pt idx="328">
                  <c:v>-1.9911922208848409E-6</c:v>
                </c:pt>
                <c:pt idx="329">
                  <c:v>-2.1122546058904845E-6</c:v>
                </c:pt>
                <c:pt idx="330">
                  <c:v>-2.2642461772193201E-6</c:v>
                </c:pt>
                <c:pt idx="331">
                  <c:v>-2.042858568529482E-6</c:v>
                </c:pt>
                <c:pt idx="332">
                  <c:v>-2.2042338514438597E-6</c:v>
                </c:pt>
                <c:pt idx="333">
                  <c:v>-2.8942777134943753E-6</c:v>
                </c:pt>
                <c:pt idx="334">
                  <c:v>-2.8052224934072001E-6</c:v>
                </c:pt>
                <c:pt idx="335">
                  <c:v>-1.8849602838599822E-6</c:v>
                </c:pt>
                <c:pt idx="336">
                  <c:v>-2.1603882487397641E-6</c:v>
                </c:pt>
                <c:pt idx="337">
                  <c:v>-2.4942169147834647E-6</c:v>
                </c:pt>
                <c:pt idx="338">
                  <c:v>-2.4128171389747877E-6</c:v>
                </c:pt>
                <c:pt idx="339">
                  <c:v>-2.162679720640881E-6</c:v>
                </c:pt>
                <c:pt idx="340">
                  <c:v>-1.3270434919832041E-6</c:v>
                </c:pt>
                <c:pt idx="341">
                  <c:v>-2.0391480575199239E-6</c:v>
                </c:pt>
                <c:pt idx="342">
                  <c:v>-2.1137163912499091E-6</c:v>
                </c:pt>
                <c:pt idx="343">
                  <c:v>-1.849298428169277E-6</c:v>
                </c:pt>
                <c:pt idx="344">
                  <c:v>-1.5501136658713222E-6</c:v>
                </c:pt>
                <c:pt idx="345">
                  <c:v>-1.3405644949671114E-6</c:v>
                </c:pt>
                <c:pt idx="346">
                  <c:v>-2.0607940314221196E-6</c:v>
                </c:pt>
                <c:pt idx="347">
                  <c:v>-1.9839769720420009E-6</c:v>
                </c:pt>
                <c:pt idx="348">
                  <c:v>-1.6831373841341701E-6</c:v>
                </c:pt>
                <c:pt idx="349">
                  <c:v>-1.0112892141478369E-6</c:v>
                </c:pt>
                <c:pt idx="350">
                  <c:v>-1.9451140360615682E-6</c:v>
                </c:pt>
                <c:pt idx="351">
                  <c:v>-2.0937948193022748E-6</c:v>
                </c:pt>
                <c:pt idx="352">
                  <c:v>-2.1127091258676955E-6</c:v>
                </c:pt>
                <c:pt idx="353">
                  <c:v>-1.9166102447343292E-6</c:v>
                </c:pt>
                <c:pt idx="354">
                  <c:v>-2.0183849755994743E-6</c:v>
                </c:pt>
                <c:pt idx="355">
                  <c:v>-1.2675958487307071E-6</c:v>
                </c:pt>
                <c:pt idx="356">
                  <c:v>-7.4576763609002228E-7</c:v>
                </c:pt>
                <c:pt idx="357">
                  <c:v>-5.4517141734322649E-7</c:v>
                </c:pt>
                <c:pt idx="358">
                  <c:v>-6.2912084786148625E-7</c:v>
                </c:pt>
                <c:pt idx="359">
                  <c:v>-9.7995894066116307E-7</c:v>
                </c:pt>
                <c:pt idx="360">
                  <c:v>-8.9392415247857571E-7</c:v>
                </c:pt>
                <c:pt idx="361">
                  <c:v>-6.9890188569843303E-7</c:v>
                </c:pt>
                <c:pt idx="362">
                  <c:v>-3.8341110553119506E-7</c:v>
                </c:pt>
                <c:pt idx="363">
                  <c:v>-7.0918031269684434E-7</c:v>
                </c:pt>
                <c:pt idx="364">
                  <c:v>-8.0622260156815173E-7</c:v>
                </c:pt>
                <c:pt idx="365">
                  <c:v>-2.1649013604019274E-7</c:v>
                </c:pt>
                <c:pt idx="366">
                  <c:v>-6.219386250450043E-8</c:v>
                </c:pt>
                <c:pt idx="367">
                  <c:v>-1.0161890031668008E-6</c:v>
                </c:pt>
                <c:pt idx="368">
                  <c:v>-6.5425791717643733E-7</c:v>
                </c:pt>
                <c:pt idx="369">
                  <c:v>-6.1373918924800819E-7</c:v>
                </c:pt>
                <c:pt idx="370">
                  <c:v>-3.7538120523095131E-7</c:v>
                </c:pt>
                <c:pt idx="371">
                  <c:v>-1.0986898359988118E-6</c:v>
                </c:pt>
                <c:pt idx="372">
                  <c:v>-6.7680122128876974E-7</c:v>
                </c:pt>
                <c:pt idx="373">
                  <c:v>-9.2676066287822323E-7</c:v>
                </c:pt>
                <c:pt idx="374">
                  <c:v>-5.3574905223285896E-7</c:v>
                </c:pt>
                <c:pt idx="375">
                  <c:v>-1.8764370679491549E-7</c:v>
                </c:pt>
                <c:pt idx="376">
                  <c:v>-8.1909485061260057E-7</c:v>
                </c:pt>
                <c:pt idx="377">
                  <c:v>-7.8995685726113152E-7</c:v>
                </c:pt>
                <c:pt idx="378">
                  <c:v>-3.2897150958888233E-7</c:v>
                </c:pt>
                <c:pt idx="379">
                  <c:v>4.0877218054902187E-8</c:v>
                </c:pt>
                <c:pt idx="380">
                  <c:v>-7.6673927651427221E-7</c:v>
                </c:pt>
                <c:pt idx="381">
                  <c:v>-1.0041703717433847E-6</c:v>
                </c:pt>
                <c:pt idx="382">
                  <c:v>-6.4811808897502488E-7</c:v>
                </c:pt>
                <c:pt idx="383">
                  <c:v>-5.60954333650443E-7</c:v>
                </c:pt>
                <c:pt idx="384">
                  <c:v>-8.8795155761545175E-7</c:v>
                </c:pt>
                <c:pt idx="385">
                  <c:v>-1.4415685711810511E-7</c:v>
                </c:pt>
                <c:pt idx="386">
                  <c:v>1.2420723294326308E-7</c:v>
                </c:pt>
                <c:pt idx="387">
                  <c:v>-2.4415138000222214E-7</c:v>
                </c:pt>
                <c:pt idx="388">
                  <c:v>-1.0854870424736873E-7</c:v>
                </c:pt>
                <c:pt idx="389">
                  <c:v>-4.7832793370616855E-7</c:v>
                </c:pt>
                <c:pt idx="390">
                  <c:v>-4.7031142003106652E-7</c:v>
                </c:pt>
                <c:pt idx="391">
                  <c:v>-2.2254701548263256E-7</c:v>
                </c:pt>
                <c:pt idx="392">
                  <c:v>7.9871274039078344E-9</c:v>
                </c:pt>
                <c:pt idx="393">
                  <c:v>-7.9892447502061259E-7</c:v>
                </c:pt>
                <c:pt idx="394">
                  <c:v>-8.5477114453169634E-7</c:v>
                </c:pt>
                <c:pt idx="395">
                  <c:v>-4.3907732560910517E-7</c:v>
                </c:pt>
                <c:pt idx="396">
                  <c:v>-1.6740253272473637E-7</c:v>
                </c:pt>
                <c:pt idx="397">
                  <c:v>-8.2259947475904482E-7</c:v>
                </c:pt>
                <c:pt idx="398">
                  <c:v>-5.0867913614638383E-7</c:v>
                </c:pt>
                <c:pt idx="399">
                  <c:v>-6.3550811546519981E-7</c:v>
                </c:pt>
                <c:pt idx="400">
                  <c:v>-5.2418641871554428E-7</c:v>
                </c:pt>
                <c:pt idx="401">
                  <c:v>-8.1800470752568799E-7</c:v>
                </c:pt>
                <c:pt idx="402">
                  <c:v>-3.6935250591341173E-7</c:v>
                </c:pt>
                <c:pt idx="403">
                  <c:v>-1.016710825751943E-6</c:v>
                </c:pt>
                <c:pt idx="404">
                  <c:v>-7.7961016131666838E-7</c:v>
                </c:pt>
                <c:pt idx="405">
                  <c:v>-2.8381657557474682E-7</c:v>
                </c:pt>
                <c:pt idx="406">
                  <c:v>-1.0957215863527381E-6</c:v>
                </c:pt>
                <c:pt idx="407">
                  <c:v>-1.3468675206240732E-6</c:v>
                </c:pt>
                <c:pt idx="408">
                  <c:v>-9.8980933671555249E-7</c:v>
                </c:pt>
                <c:pt idx="409">
                  <c:v>-3.4406420468258148E-7</c:v>
                </c:pt>
                <c:pt idx="410">
                  <c:v>-7.726021635789948E-7</c:v>
                </c:pt>
                <c:pt idx="411">
                  <c:v>-1.0403857686469564E-6</c:v>
                </c:pt>
                <c:pt idx="412">
                  <c:v>-6.8546512466127751E-7</c:v>
                </c:pt>
                <c:pt idx="413">
                  <c:v>-6.9277808734113933E-7</c:v>
                </c:pt>
                <c:pt idx="414">
                  <c:v>-1.0594526429485995E-6</c:v>
                </c:pt>
                <c:pt idx="415">
                  <c:v>-6.4535981891822303E-7</c:v>
                </c:pt>
                <c:pt idx="416">
                  <c:v>-6.0452282468759222E-7</c:v>
                </c:pt>
                <c:pt idx="417">
                  <c:v>-4.0632633613313374E-7</c:v>
                </c:pt>
                <c:pt idx="418">
                  <c:v>-5.518074885912938E-7</c:v>
                </c:pt>
                <c:pt idx="419">
                  <c:v>-4.5629553824255709E-7</c:v>
                </c:pt>
                <c:pt idx="420">
                  <c:v>-3.1662239052820951E-7</c:v>
                </c:pt>
                <c:pt idx="421">
                  <c:v>-5.4426050155598205E-7</c:v>
                </c:pt>
                <c:pt idx="422">
                  <c:v>-3.6637217704083014E-7</c:v>
                </c:pt>
                <c:pt idx="423">
                  <c:v>-1.1500368373162928E-6</c:v>
                </c:pt>
                <c:pt idx="424">
                  <c:v>-8.4925341070629656E-7</c:v>
                </c:pt>
                <c:pt idx="425">
                  <c:v>-6.3466677602264099E-7</c:v>
                </c:pt>
                <c:pt idx="426">
                  <c:v>-4.8006677388912067E-7</c:v>
                </c:pt>
                <c:pt idx="427">
                  <c:v>-1.2512886087279185E-6</c:v>
                </c:pt>
                <c:pt idx="428">
                  <c:v>-3.1274589673557784E-7</c:v>
                </c:pt>
                <c:pt idx="429">
                  <c:v>-9.1009485458926065E-7</c:v>
                </c:pt>
                <c:pt idx="430">
                  <c:v>-1.9277494800462591E-7</c:v>
                </c:pt>
                <c:pt idx="431">
                  <c:v>-6.0449480088209384E-7</c:v>
                </c:pt>
                <c:pt idx="432">
                  <c:v>-1.5260009433859523E-7</c:v>
                </c:pt>
                <c:pt idx="433">
                  <c:v>-3.9542712215734355E-7</c:v>
                </c:pt>
                <c:pt idx="434">
                  <c:v>-3.4958333117174334E-7</c:v>
                </c:pt>
                <c:pt idx="435">
                  <c:v>-9.5140066491694597E-8</c:v>
                </c:pt>
                <c:pt idx="436">
                  <c:v>-3.3250287856390059E-7</c:v>
                </c:pt>
                <c:pt idx="437">
                  <c:v>-8.9860191110346932E-7</c:v>
                </c:pt>
                <c:pt idx="438">
                  <c:v>-6.4031024749056087E-7</c:v>
                </c:pt>
                <c:pt idx="439">
                  <c:v>-3.308397822365805E-8</c:v>
                </c:pt>
                <c:pt idx="440">
                  <c:v>-5.3865971949562663E-7</c:v>
                </c:pt>
                <c:pt idx="441">
                  <c:v>-9.6893541012832429E-7</c:v>
                </c:pt>
                <c:pt idx="442">
                  <c:v>-1.0633985993990791E-6</c:v>
                </c:pt>
                <c:pt idx="443">
                  <c:v>-9.4861513844080037E-7</c:v>
                </c:pt>
                <c:pt idx="444">
                  <c:v>-9.7928341347142123E-7</c:v>
                </c:pt>
                <c:pt idx="445">
                  <c:v>-8.0870660212895018E-7</c:v>
                </c:pt>
                <c:pt idx="446">
                  <c:v>-9.0955717269025627E-7</c:v>
                </c:pt>
                <c:pt idx="447">
                  <c:v>-6.8593470814448665E-7</c:v>
                </c:pt>
                <c:pt idx="448">
                  <c:v>-5.7708228951014462E-7</c:v>
                </c:pt>
                <c:pt idx="449">
                  <c:v>-7.9235792327381205E-7</c:v>
                </c:pt>
                <c:pt idx="450">
                  <c:v>-4.307597691877163E-7</c:v>
                </c:pt>
                <c:pt idx="451">
                  <c:v>-3.978697122875019E-7</c:v>
                </c:pt>
                <c:pt idx="452">
                  <c:v>-5.0398472950519135E-8</c:v>
                </c:pt>
                <c:pt idx="453">
                  <c:v>-5.2355233037815196E-7</c:v>
                </c:pt>
                <c:pt idx="454">
                  <c:v>-7.4058158361367532E-7</c:v>
                </c:pt>
                <c:pt idx="455">
                  <c:v>-3.2552304674027255E-7</c:v>
                </c:pt>
                <c:pt idx="456">
                  <c:v>-5.2451810006459709E-7</c:v>
                </c:pt>
                <c:pt idx="457">
                  <c:v>-1.0848102647287305E-6</c:v>
                </c:pt>
                <c:pt idx="458">
                  <c:v>-1.2013596233373391E-6</c:v>
                </c:pt>
                <c:pt idx="459">
                  <c:v>-1.9948211047449149E-6</c:v>
                </c:pt>
                <c:pt idx="460">
                  <c:v>-1.3054659575573169E-6</c:v>
                </c:pt>
                <c:pt idx="461">
                  <c:v>-1.5097314189915778E-6</c:v>
                </c:pt>
                <c:pt idx="462">
                  <c:v>-1.4855054359941278E-6</c:v>
                </c:pt>
                <c:pt idx="463">
                  <c:v>-1.8111513782059774E-6</c:v>
                </c:pt>
                <c:pt idx="464">
                  <c:v>-1.8709444020714727E-6</c:v>
                </c:pt>
                <c:pt idx="465">
                  <c:v>-1.4866101309962687E-6</c:v>
                </c:pt>
                <c:pt idx="466">
                  <c:v>-1.4970946722314693E-6</c:v>
                </c:pt>
                <c:pt idx="467">
                  <c:v>-1.8777316199702909E-6</c:v>
                </c:pt>
                <c:pt idx="468">
                  <c:v>-1.4557199392584153E-6</c:v>
                </c:pt>
                <c:pt idx="469">
                  <c:v>-8.6847131797185284E-7</c:v>
                </c:pt>
                <c:pt idx="470">
                  <c:v>-1.4647008583779098E-6</c:v>
                </c:pt>
                <c:pt idx="471">
                  <c:v>-1.6863224345797789E-6</c:v>
                </c:pt>
                <c:pt idx="472">
                  <c:v>-1.810268599911069E-6</c:v>
                </c:pt>
                <c:pt idx="473">
                  <c:v>-1.4948607258702395E-6</c:v>
                </c:pt>
                <c:pt idx="474">
                  <c:v>-1.5999315792214475E-6</c:v>
                </c:pt>
                <c:pt idx="475">
                  <c:v>-1.4086749615671579E-6</c:v>
                </c:pt>
                <c:pt idx="476">
                  <c:v>-1.3574497188528767E-6</c:v>
                </c:pt>
                <c:pt idx="477">
                  <c:v>-1.3248218238004483E-6</c:v>
                </c:pt>
                <c:pt idx="478">
                  <c:v>-8.0126937973545864E-7</c:v>
                </c:pt>
                <c:pt idx="479">
                  <c:v>-8.7389167902074405E-7</c:v>
                </c:pt>
                <c:pt idx="480">
                  <c:v>-7.6705498486262513E-7</c:v>
                </c:pt>
                <c:pt idx="481">
                  <c:v>-5.9523694062590948E-7</c:v>
                </c:pt>
                <c:pt idx="482">
                  <c:v>-3.1779549658494943E-7</c:v>
                </c:pt>
                <c:pt idx="483">
                  <c:v>-5.8119167078984901E-7</c:v>
                </c:pt>
                <c:pt idx="484">
                  <c:v>-1.13265400614182E-6</c:v>
                </c:pt>
                <c:pt idx="485">
                  <c:v>-7.8630114330735523E-7</c:v>
                </c:pt>
                <c:pt idx="486">
                  <c:v>-6.5359444079149398E-7</c:v>
                </c:pt>
                <c:pt idx="487">
                  <c:v>-1.0816214626174769E-6</c:v>
                </c:pt>
                <c:pt idx="488">
                  <c:v>-9.3481611429524492E-7</c:v>
                </c:pt>
                <c:pt idx="489">
                  <c:v>-1.2957667649970972E-6</c:v>
                </c:pt>
                <c:pt idx="490">
                  <c:v>-9.8262080427957699E-7</c:v>
                </c:pt>
                <c:pt idx="491">
                  <c:v>-4.8216298864645069E-7</c:v>
                </c:pt>
                <c:pt idx="492">
                  <c:v>-4.5299699991119269E-7</c:v>
                </c:pt>
                <c:pt idx="493">
                  <c:v>-7.3315766258019721E-7</c:v>
                </c:pt>
                <c:pt idx="494">
                  <c:v>-6.8776739681197796E-7</c:v>
                </c:pt>
                <c:pt idx="495">
                  <c:v>-4.546395473425946E-7</c:v>
                </c:pt>
                <c:pt idx="496">
                  <c:v>-1.4552135496614937E-7</c:v>
                </c:pt>
                <c:pt idx="497">
                  <c:v>-4.8841241095942678E-7</c:v>
                </c:pt>
                <c:pt idx="498">
                  <c:v>-5.7800536978902528E-7</c:v>
                </c:pt>
                <c:pt idx="499">
                  <c:v>-3.7083591308828545E-8</c:v>
                </c:pt>
                <c:pt idx="500">
                  <c:v>-7.6473696708490024E-7</c:v>
                </c:pt>
                <c:pt idx="501">
                  <c:v>-1.044868326971482E-6</c:v>
                </c:pt>
                <c:pt idx="502">
                  <c:v>-1.0911134040725301E-6</c:v>
                </c:pt>
                <c:pt idx="503">
                  <c:v>-6.7858036345569417E-7</c:v>
                </c:pt>
                <c:pt idx="504">
                  <c:v>-1.3299543297762284E-6</c:v>
                </c:pt>
                <c:pt idx="505">
                  <c:v>-8.8392255293001654E-7</c:v>
                </c:pt>
                <c:pt idx="506">
                  <c:v>-1.3529378293242189E-6</c:v>
                </c:pt>
                <c:pt idx="507">
                  <c:v>-9.7461918358021649E-7</c:v>
                </c:pt>
                <c:pt idx="508">
                  <c:v>-4.9520099310029764E-7</c:v>
                </c:pt>
                <c:pt idx="509">
                  <c:v>-8.4624979024283675E-8</c:v>
                </c:pt>
                <c:pt idx="510">
                  <c:v>-9.6649148417782271E-7</c:v>
                </c:pt>
                <c:pt idx="511">
                  <c:v>1.728400178535594E-7</c:v>
                </c:pt>
                <c:pt idx="512">
                  <c:v>-1.0280890450076186E-7</c:v>
                </c:pt>
                <c:pt idx="513">
                  <c:v>-1.0164059176531737E-6</c:v>
                </c:pt>
                <c:pt idx="514">
                  <c:v>-8.4326484284247272E-7</c:v>
                </c:pt>
                <c:pt idx="515">
                  <c:v>-1.1725654758265591E-6</c:v>
                </c:pt>
                <c:pt idx="516">
                  <c:v>-6.743025551259052E-7</c:v>
                </c:pt>
                <c:pt idx="517">
                  <c:v>-1.1672135542539763E-6</c:v>
                </c:pt>
                <c:pt idx="518">
                  <c:v>-1.3412105772658833E-6</c:v>
                </c:pt>
                <c:pt idx="519">
                  <c:v>-1.8128757801605389E-6</c:v>
                </c:pt>
                <c:pt idx="520">
                  <c:v>-1.2377811344777001E-6</c:v>
                </c:pt>
                <c:pt idx="521">
                  <c:v>-8.1000155205401825E-7</c:v>
                </c:pt>
                <c:pt idx="522">
                  <c:v>-9.4295558028534288E-7</c:v>
                </c:pt>
                <c:pt idx="523">
                  <c:v>-1.7901812725540367E-6</c:v>
                </c:pt>
                <c:pt idx="524">
                  <c:v>-9.3660986522081657E-7</c:v>
                </c:pt>
                <c:pt idx="525">
                  <c:v>-6.4156495227507548E-7</c:v>
                </c:pt>
                <c:pt idx="526">
                  <c:v>-9.5534494448656915E-7</c:v>
                </c:pt>
                <c:pt idx="527">
                  <c:v>-1.1354270554875256E-6</c:v>
                </c:pt>
                <c:pt idx="528">
                  <c:v>-4.6647767248941818E-7</c:v>
                </c:pt>
                <c:pt idx="529">
                  <c:v>-4.1754250901249179E-7</c:v>
                </c:pt>
                <c:pt idx="530">
                  <c:v>-7.4783702075364999E-7</c:v>
                </c:pt>
                <c:pt idx="531">
                  <c:v>-8.1081748248834629E-7</c:v>
                </c:pt>
                <c:pt idx="532">
                  <c:v>-7.8101737699398655E-7</c:v>
                </c:pt>
                <c:pt idx="533">
                  <c:v>-4.1162471120514965E-7</c:v>
                </c:pt>
                <c:pt idx="534">
                  <c:v>-5.8526472912490135E-7</c:v>
                </c:pt>
                <c:pt idx="535">
                  <c:v>-9.3473437345892307E-7</c:v>
                </c:pt>
                <c:pt idx="536">
                  <c:v>-1.017153522298031E-6</c:v>
                </c:pt>
                <c:pt idx="537">
                  <c:v>-6.9884703179923235E-7</c:v>
                </c:pt>
                <c:pt idx="538">
                  <c:v>-6.6766779127647169E-7</c:v>
                </c:pt>
                <c:pt idx="539">
                  <c:v>-5.6655505886737956E-7</c:v>
                </c:pt>
                <c:pt idx="540">
                  <c:v>-1.3090522088532452E-6</c:v>
                </c:pt>
                <c:pt idx="541">
                  <c:v>-2.7730715501661507E-8</c:v>
                </c:pt>
                <c:pt idx="542">
                  <c:v>-4.8780646011437057E-7</c:v>
                </c:pt>
                <c:pt idx="543">
                  <c:v>-1.2599513183886302E-6</c:v>
                </c:pt>
                <c:pt idx="544">
                  <c:v>-9.2600089374172967E-7</c:v>
                </c:pt>
                <c:pt idx="545">
                  <c:v>-7.3576478598624817E-7</c:v>
                </c:pt>
                <c:pt idx="546">
                  <c:v>-1.7322652468010347E-7</c:v>
                </c:pt>
                <c:pt idx="547">
                  <c:v>-5.5649860541961971E-7</c:v>
                </c:pt>
                <c:pt idx="548">
                  <c:v>-5.9918295391980791E-7</c:v>
                </c:pt>
                <c:pt idx="549">
                  <c:v>-9.8540851922734873E-7</c:v>
                </c:pt>
                <c:pt idx="550">
                  <c:v>-7.7605062642760458E-7</c:v>
                </c:pt>
                <c:pt idx="551">
                  <c:v>-3.4774680557347892E-7</c:v>
                </c:pt>
                <c:pt idx="552">
                  <c:v>-5.570497592088941E-7</c:v>
                </c:pt>
                <c:pt idx="553">
                  <c:v>-1.4709515880895196E-6</c:v>
                </c:pt>
                <c:pt idx="554">
                  <c:v>-6.1175148857728345E-7</c:v>
                </c:pt>
                <c:pt idx="555">
                  <c:v>-4.2911716491289553E-7</c:v>
                </c:pt>
                <c:pt idx="556">
                  <c:v>-5.6310534546355484E-7</c:v>
                </c:pt>
                <c:pt idx="557">
                  <c:v>-9.1587503447954077E-7</c:v>
                </c:pt>
                <c:pt idx="558">
                  <c:v>-6.5394078774261288E-7</c:v>
                </c:pt>
                <c:pt idx="559">
                  <c:v>-1.125715584748832E-6</c:v>
                </c:pt>
                <c:pt idx="560">
                  <c:v>-1.3895678421249613E-6</c:v>
                </c:pt>
                <c:pt idx="561">
                  <c:v>-1.5506793715758249E-6</c:v>
                </c:pt>
                <c:pt idx="562">
                  <c:v>-1.5009725302661536E-6</c:v>
                </c:pt>
                <c:pt idx="563">
                  <c:v>-1.1779065971495584E-6</c:v>
                </c:pt>
                <c:pt idx="564">
                  <c:v>-1.4173414228935144E-6</c:v>
                </c:pt>
                <c:pt idx="565">
                  <c:v>-1.8698834765018546E-6</c:v>
                </c:pt>
                <c:pt idx="566">
                  <c:v>-1.523515834378486E-6</c:v>
                </c:pt>
                <c:pt idx="567">
                  <c:v>-1.4046605656403699E-6</c:v>
                </c:pt>
                <c:pt idx="568">
                  <c:v>-8.925183010433102E-7</c:v>
                </c:pt>
                <c:pt idx="569">
                  <c:v>-9.0126508212051704E-7</c:v>
                </c:pt>
                <c:pt idx="570">
                  <c:v>-1.3749981917499099E-6</c:v>
                </c:pt>
                <c:pt idx="571">
                  <c:v>-1.8973980786540778E-7</c:v>
                </c:pt>
                <c:pt idx="572">
                  <c:v>-4.4320387360130553E-7</c:v>
                </c:pt>
                <c:pt idx="573">
                  <c:v>-1.1933577752643032E-6</c:v>
                </c:pt>
                <c:pt idx="574">
                  <c:v>-7.8841196682333248E-7</c:v>
                </c:pt>
                <c:pt idx="575">
                  <c:v>-6.1627673630937352E-7</c:v>
                </c:pt>
                <c:pt idx="576">
                  <c:v>-4.0850509641643384E-9</c:v>
                </c:pt>
                <c:pt idx="577">
                  <c:v>-2.6077688630721241E-7</c:v>
                </c:pt>
                <c:pt idx="578">
                  <c:v>-6.7615246734931134E-7</c:v>
                </c:pt>
                <c:pt idx="579">
                  <c:v>-5.7818590448732721E-7</c:v>
                </c:pt>
                <c:pt idx="580">
                  <c:v>-4.5025333861303807E-7</c:v>
                </c:pt>
                <c:pt idx="581">
                  <c:v>-1.850488047239196E-7</c:v>
                </c:pt>
                <c:pt idx="582">
                  <c:v>-3.4406420468258148E-7</c:v>
                </c:pt>
                <c:pt idx="583">
                  <c:v>-8.5627601720261737E-7</c:v>
                </c:pt>
                <c:pt idx="584">
                  <c:v>-4.8366649707531906E-7</c:v>
                </c:pt>
                <c:pt idx="585">
                  <c:v>-1.5062704505908187E-7</c:v>
                </c:pt>
                <c:pt idx="586">
                  <c:v>-4.9742152441467624E-7</c:v>
                </c:pt>
                <c:pt idx="587">
                  <c:v>-8.3767747582896845E-7</c:v>
                </c:pt>
                <c:pt idx="588">
                  <c:v>-4.6203527404031774E-7</c:v>
                </c:pt>
                <c:pt idx="589">
                  <c:v>-7.3920119803005946E-7</c:v>
                </c:pt>
                <c:pt idx="590">
                  <c:v>-8.7850105501274811E-7</c:v>
                </c:pt>
                <c:pt idx="591">
                  <c:v>-1.2558687103592092E-6</c:v>
                </c:pt>
                <c:pt idx="592">
                  <c:v>-9.5174527814378962E-7</c:v>
                </c:pt>
                <c:pt idx="593">
                  <c:v>-7.4825032925218693E-7</c:v>
                </c:pt>
                <c:pt idx="594">
                  <c:v>-5.1760781616394524E-7</c:v>
                </c:pt>
                <c:pt idx="595">
                  <c:v>-8.4500493358063977E-7</c:v>
                </c:pt>
                <c:pt idx="596">
                  <c:v>-1.199593839373847E-6</c:v>
                </c:pt>
                <c:pt idx="597">
                  <c:v>-6.1430375808413373E-7</c:v>
                </c:pt>
                <c:pt idx="598">
                  <c:v>-5.7986864021586371E-7</c:v>
                </c:pt>
                <c:pt idx="599">
                  <c:v>-5.0880476010206621E-7</c:v>
                </c:pt>
                <c:pt idx="600">
                  <c:v>-1.1720837846951326E-6</c:v>
                </c:pt>
                <c:pt idx="601">
                  <c:v>-1.6145666847933171E-7</c:v>
                </c:pt>
                <c:pt idx="602">
                  <c:v>-4.4192111658958311E-7</c:v>
                </c:pt>
                <c:pt idx="603">
                  <c:v>-1.0730002486525336E-6</c:v>
                </c:pt>
                <c:pt idx="604">
                  <c:v>-6.2019472579777357E-7</c:v>
                </c:pt>
                <c:pt idx="605">
                  <c:v>-6.6254870034754276E-7</c:v>
                </c:pt>
                <c:pt idx="606">
                  <c:v>-1.7149876185840185E-8</c:v>
                </c:pt>
                <c:pt idx="607">
                  <c:v>-3.52673282577598E-7</c:v>
                </c:pt>
                <c:pt idx="608">
                  <c:v>-9.0968035237892764E-7</c:v>
                </c:pt>
                <c:pt idx="609">
                  <c:v>-8.5500664681603666E-7</c:v>
                </c:pt>
                <c:pt idx="610">
                  <c:v>-6.2200183492677752E-7</c:v>
                </c:pt>
                <c:pt idx="611">
                  <c:v>-2.9322427508304827E-7</c:v>
                </c:pt>
                <c:pt idx="612">
                  <c:v>-2.5041552476068318E-7</c:v>
                </c:pt>
                <c:pt idx="613">
                  <c:v>-5.9042270095233107E-7</c:v>
                </c:pt>
                <c:pt idx="614">
                  <c:v>1.597682697251912E-8</c:v>
                </c:pt>
                <c:pt idx="615">
                  <c:v>2.4379289698117645E-7</c:v>
                </c:pt>
                <c:pt idx="616">
                  <c:v>-1.6489181575707335E-7</c:v>
                </c:pt>
                <c:pt idx="617">
                  <c:v>-4.7079433329599851E-7</c:v>
                </c:pt>
                <c:pt idx="618">
                  <c:v>9.0227011639854027E-8</c:v>
                </c:pt>
                <c:pt idx="619">
                  <c:v>-1.8456586303727818E-7</c:v>
                </c:pt>
                <c:pt idx="620">
                  <c:v>-5.8015768900077092E-7</c:v>
                </c:pt>
                <c:pt idx="621">
                  <c:v>-5.063756702838873E-7</c:v>
                </c:pt>
                <c:pt idx="622">
                  <c:v>-1.9703684017713385E-7</c:v>
                </c:pt>
                <c:pt idx="623">
                  <c:v>-1.0962420304849729E-7</c:v>
                </c:pt>
                <c:pt idx="624">
                  <c:v>-8.4503128050528176E-8</c:v>
                </c:pt>
                <c:pt idx="625">
                  <c:v>-6.2946588741397136E-7</c:v>
                </c:pt>
                <c:pt idx="626">
                  <c:v>-5.326577934283705E-7</c:v>
                </c:pt>
                <c:pt idx="627">
                  <c:v>-5.1429458380880533E-7</c:v>
                </c:pt>
                <c:pt idx="628">
                  <c:v>-6.150207241262251E-7</c:v>
                </c:pt>
                <c:pt idx="629">
                  <c:v>-4.7865961505522137E-7</c:v>
                </c:pt>
                <c:pt idx="630">
                  <c:v>-7.5921775533061009E-7</c:v>
                </c:pt>
                <c:pt idx="631">
                  <c:v>-4.8644889005799996E-8</c:v>
                </c:pt>
                <c:pt idx="632">
                  <c:v>-4.5781371227349155E-7</c:v>
                </c:pt>
                <c:pt idx="633">
                  <c:v>-9.6327835308329668E-7</c:v>
                </c:pt>
                <c:pt idx="634">
                  <c:v>-3.0009448437340325E-7</c:v>
                </c:pt>
                <c:pt idx="635">
                  <c:v>-6.7586228169602691E-7</c:v>
                </c:pt>
                <c:pt idx="636">
                  <c:v>2.9923845090706891E-7</c:v>
                </c:pt>
                <c:pt idx="637">
                  <c:v>-3.9937322071637027E-7</c:v>
                </c:pt>
                <c:pt idx="638">
                  <c:v>-6.5594065290497383E-7</c:v>
                </c:pt>
                <c:pt idx="639">
                  <c:v>-7.4472023925409303E-7</c:v>
                </c:pt>
                <c:pt idx="640">
                  <c:v>-7.4797480920096859E-7</c:v>
                </c:pt>
                <c:pt idx="641">
                  <c:v>-5.2341459877425223E-7</c:v>
                </c:pt>
                <c:pt idx="642">
                  <c:v>-7.1043638172341161E-7</c:v>
                </c:pt>
                <c:pt idx="643">
                  <c:v>-9.7275699317833642E-7</c:v>
                </c:pt>
                <c:pt idx="644">
                  <c:v>-6.4953866285577533E-7</c:v>
                </c:pt>
                <c:pt idx="645">
                  <c:v>-4.8851001110961079E-7</c:v>
                </c:pt>
                <c:pt idx="646">
                  <c:v>-5.9719656064771698E-7</c:v>
                </c:pt>
                <c:pt idx="647">
                  <c:v>-7.9845500522424118E-7</c:v>
                </c:pt>
                <c:pt idx="648">
                  <c:v>-2.6228042315779021E-7</c:v>
                </c:pt>
                <c:pt idx="649">
                  <c:v>-6.8805883302047732E-7</c:v>
                </c:pt>
                <c:pt idx="650">
                  <c:v>-6.7226130795461359E-7</c:v>
                </c:pt>
                <c:pt idx="651">
                  <c:v>-8.965056963461393E-7</c:v>
                </c:pt>
                <c:pt idx="652">
                  <c:v>-1.0090955129271606E-6</c:v>
                </c:pt>
                <c:pt idx="653">
                  <c:v>-5.5594614423171151E-7</c:v>
                </c:pt>
                <c:pt idx="654">
                  <c:v>-1.0026681138697313E-6</c:v>
                </c:pt>
                <c:pt idx="655">
                  <c:v>-1.6336643966496922E-6</c:v>
                </c:pt>
                <c:pt idx="656">
                  <c:v>-1.3343283171707299E-6</c:v>
                </c:pt>
                <c:pt idx="657">
                  <c:v>-1.1615029507083818E-6</c:v>
                </c:pt>
                <c:pt idx="658">
                  <c:v>-1.3624859320771066E-6</c:v>
                </c:pt>
                <c:pt idx="659">
                  <c:v>-9.3866702854938922E-7</c:v>
                </c:pt>
                <c:pt idx="660">
                  <c:v>-1.3155371334505617E-6</c:v>
                </c:pt>
                <c:pt idx="661">
                  <c:v>-8.7401724613300757E-7</c:v>
                </c:pt>
                <c:pt idx="662">
                  <c:v>-7.3086891916318564E-7</c:v>
                </c:pt>
                <c:pt idx="663">
                  <c:v>-1.2130451523262309E-6</c:v>
                </c:pt>
                <c:pt idx="664">
                  <c:v>-1.1194648550372222E-6</c:v>
                </c:pt>
                <c:pt idx="665">
                  <c:v>-1.077980300578929E-6</c:v>
                </c:pt>
                <c:pt idx="666">
                  <c:v>-4.7682561898909626E-7</c:v>
                </c:pt>
                <c:pt idx="667">
                  <c:v>-1.4131867374089779E-6</c:v>
                </c:pt>
                <c:pt idx="668">
                  <c:v>-1.3369208318181336E-6</c:v>
                </c:pt>
                <c:pt idx="669">
                  <c:v>-1.4192436310622725E-6</c:v>
                </c:pt>
                <c:pt idx="670">
                  <c:v>-1.1753530770874931E-6</c:v>
                </c:pt>
                <c:pt idx="671">
                  <c:v>-1.2353252714092378E-6</c:v>
                </c:pt>
                <c:pt idx="672">
                  <c:v>-1.5320822512876475E-6</c:v>
                </c:pt>
                <c:pt idx="673">
                  <c:v>-1.9210658592783147E-6</c:v>
                </c:pt>
                <c:pt idx="674">
                  <c:v>-1.5236241779348347E-6</c:v>
                </c:pt>
                <c:pt idx="675">
                  <c:v>-9.0631351667980198E-7</c:v>
                </c:pt>
                <c:pt idx="676">
                  <c:v>-1.0903148677243735E-6</c:v>
                </c:pt>
                <c:pt idx="677">
                  <c:v>-1.2907865993838641E-6</c:v>
                </c:pt>
                <c:pt idx="678">
                  <c:v>-5.9652097661455628E-7</c:v>
                </c:pt>
                <c:pt idx="679">
                  <c:v>-9.9351996141194832E-7</c:v>
                </c:pt>
                <c:pt idx="680">
                  <c:v>-1.0225884352621506E-6</c:v>
                </c:pt>
                <c:pt idx="681">
                  <c:v>-9.1744800556625705E-7</c:v>
                </c:pt>
                <c:pt idx="682">
                  <c:v>-8.7822547811811091E-7</c:v>
                </c:pt>
                <c:pt idx="683">
                  <c:v>-8.1063814150184044E-7</c:v>
                </c:pt>
                <c:pt idx="684">
                  <c:v>-9.008517736219801E-7</c:v>
                </c:pt>
                <c:pt idx="685">
                  <c:v>-1.3252779353933875E-6</c:v>
                </c:pt>
                <c:pt idx="686">
                  <c:v>-1.1992353847745107E-6</c:v>
                </c:pt>
                <c:pt idx="687">
                  <c:v>-1.0685432698664954E-6</c:v>
                </c:pt>
                <c:pt idx="688">
                  <c:v>-8.3438146702974336E-7</c:v>
                </c:pt>
                <c:pt idx="689">
                  <c:v>-6.9274994984880323E-7</c:v>
                </c:pt>
                <c:pt idx="690">
                  <c:v>-1.1099327821284533E-6</c:v>
                </c:pt>
                <c:pt idx="691">
                  <c:v>-7.6181271424502484E-7</c:v>
                </c:pt>
                <c:pt idx="692">
                  <c:v>-7.4222288048986229E-7</c:v>
                </c:pt>
                <c:pt idx="693">
                  <c:v>-9.8027589956473093E-7</c:v>
                </c:pt>
                <c:pt idx="694">
                  <c:v>-7.2032696607493563E-7</c:v>
                </c:pt>
                <c:pt idx="695">
                  <c:v>-5.6488573818569421E-7</c:v>
                </c:pt>
                <c:pt idx="696">
                  <c:v>-9.5181505344044126E-8</c:v>
                </c:pt>
                <c:pt idx="697">
                  <c:v>-7.2136231210606638E-7</c:v>
                </c:pt>
                <c:pt idx="698">
                  <c:v>-6.2262256506073754E-7</c:v>
                </c:pt>
                <c:pt idx="699">
                  <c:v>-1.2188813798275078E-6</c:v>
                </c:pt>
                <c:pt idx="700">
                  <c:v>-3.2959218287942349E-7</c:v>
                </c:pt>
                <c:pt idx="701">
                  <c:v>-3.8229899246289278E-8</c:v>
                </c:pt>
                <c:pt idx="702">
                  <c:v>-5.2123556315564201E-7</c:v>
                </c:pt>
                <c:pt idx="703">
                  <c:v>-9.4114972171155387E-7</c:v>
                </c:pt>
                <c:pt idx="704">
                  <c:v>-5.3599649163516006E-7</c:v>
                </c:pt>
                <c:pt idx="705">
                  <c:v>5.0880107238526762E-8</c:v>
                </c:pt>
                <c:pt idx="706">
                  <c:v>-4.3419490225460322E-7</c:v>
                </c:pt>
                <c:pt idx="707">
                  <c:v>-4.1350011770191486E-7</c:v>
                </c:pt>
                <c:pt idx="708">
                  <c:v>-7.6045203911689896E-8</c:v>
                </c:pt>
                <c:pt idx="709">
                  <c:v>-1.3463812820191379E-7</c:v>
                </c:pt>
                <c:pt idx="710">
                  <c:v>-9.4864060429245001E-7</c:v>
                </c:pt>
                <c:pt idx="711">
                  <c:v>-9.1645404154405696E-7</c:v>
                </c:pt>
                <c:pt idx="712">
                  <c:v>-8.2472365647845436E-7</c:v>
                </c:pt>
                <c:pt idx="713">
                  <c:v>-7.6519296499100165E-7</c:v>
                </c:pt>
                <c:pt idx="714">
                  <c:v>-2.2385916054190602E-7</c:v>
                </c:pt>
                <c:pt idx="715">
                  <c:v>-9.3997795147515717E-7</c:v>
                </c:pt>
                <c:pt idx="716">
                  <c:v>-9.5410484846070176E-7</c:v>
                </c:pt>
                <c:pt idx="717">
                  <c:v>-6.202361646501231E-7</c:v>
                </c:pt>
                <c:pt idx="718">
                  <c:v>-4.446659715995338E-7</c:v>
                </c:pt>
                <c:pt idx="719">
                  <c:v>-2.7843651650982792E-7</c:v>
                </c:pt>
                <c:pt idx="720">
                  <c:v>-3.4327769071751391E-7</c:v>
                </c:pt>
                <c:pt idx="721">
                  <c:v>2.7997795193357433E-9</c:v>
                </c:pt>
                <c:pt idx="722">
                  <c:v>-2.014950410966776E-7</c:v>
                </c:pt>
                <c:pt idx="723">
                  <c:v>-3.3453073911005049E-7</c:v>
                </c:pt>
                <c:pt idx="724">
                  <c:v>-4.3151823092557606E-7</c:v>
                </c:pt>
                <c:pt idx="725">
                  <c:v>-3.059733160171163E-7</c:v>
                </c:pt>
                <c:pt idx="726">
                  <c:v>2.1981307440910314E-7</c:v>
                </c:pt>
                <c:pt idx="727">
                  <c:v>-6.9996519869164331E-7</c:v>
                </c:pt>
                <c:pt idx="728">
                  <c:v>-4.672507714076346E-7</c:v>
                </c:pt>
                <c:pt idx="729">
                  <c:v>-9.1940756874464569E-7</c:v>
                </c:pt>
                <c:pt idx="730">
                  <c:v>-6.4809125888132257E-7</c:v>
                </c:pt>
                <c:pt idx="731">
                  <c:v>-2.7461481977297808E-7</c:v>
                </c:pt>
                <c:pt idx="732">
                  <c:v>-5.9935007357125869E-7</c:v>
                </c:pt>
                <c:pt idx="733">
                  <c:v>-8.0255335888068657E-7</c:v>
                </c:pt>
                <c:pt idx="734">
                  <c:v>-2.8705898102998617E-7</c:v>
                </c:pt>
                <c:pt idx="735">
                  <c:v>1.2255127046501002E-7</c:v>
                </c:pt>
                <c:pt idx="736">
                  <c:v>-4.8708943722886033E-7</c:v>
                </c:pt>
                <c:pt idx="737">
                  <c:v>-5.1991122518302291E-7</c:v>
                </c:pt>
                <c:pt idx="738">
                  <c:v>1.664221400687893E-7</c:v>
                </c:pt>
                <c:pt idx="739">
                  <c:v>-1.6825984516799508E-7</c:v>
                </c:pt>
                <c:pt idx="740">
                  <c:v>-7.4921740633726586E-7</c:v>
                </c:pt>
                <c:pt idx="741">
                  <c:v>-4.5515170654653048E-7</c:v>
                </c:pt>
                <c:pt idx="742">
                  <c:v>-6.9063918317624484E-7</c:v>
                </c:pt>
                <c:pt idx="743">
                  <c:v>-4.4949487687517831E-7</c:v>
                </c:pt>
                <c:pt idx="744">
                  <c:v>5.8535523095315511E-8</c:v>
                </c:pt>
                <c:pt idx="745">
                  <c:v>-6.5163743556695408E-7</c:v>
                </c:pt>
                <c:pt idx="746">
                  <c:v>-1.0732489954534685E-6</c:v>
                </c:pt>
                <c:pt idx="747">
                  <c:v>-6.1978130361239891E-7</c:v>
                </c:pt>
                <c:pt idx="748">
                  <c:v>-5.9682469100152957E-7</c:v>
                </c:pt>
                <c:pt idx="749">
                  <c:v>-2.3833118234506401E-7</c:v>
                </c:pt>
                <c:pt idx="750">
                  <c:v>-4.4901199203195574E-7</c:v>
                </c:pt>
                <c:pt idx="751">
                  <c:v>-4.0940292933555611E-7</c:v>
                </c:pt>
                <c:pt idx="752">
                  <c:v>-1.8154543113269028E-7</c:v>
                </c:pt>
                <c:pt idx="753">
                  <c:v>-3.69531676369661E-7</c:v>
                </c:pt>
                <c:pt idx="754">
                  <c:v>-4.6340107928699581E-7</c:v>
                </c:pt>
                <c:pt idx="755">
                  <c:v>-2.1294536622917803E-7</c:v>
                </c:pt>
                <c:pt idx="756">
                  <c:v>2.0770056607943843E-7</c:v>
                </c:pt>
                <c:pt idx="757">
                  <c:v>-9.2499499260156881E-7</c:v>
                </c:pt>
                <c:pt idx="758">
                  <c:v>-4.8856617240744526E-7</c:v>
                </c:pt>
                <c:pt idx="759">
                  <c:v>-6.9563265014949138E-7</c:v>
                </c:pt>
                <c:pt idx="760">
                  <c:v>-6.8433354272201541E-7</c:v>
                </c:pt>
                <c:pt idx="761">
                  <c:v>-4.3585083631114685E-7</c:v>
                </c:pt>
                <c:pt idx="762">
                  <c:v>-7.9892572557582753E-7</c:v>
                </c:pt>
                <c:pt idx="763">
                  <c:v>-1.2640216482395772E-6</c:v>
                </c:pt>
                <c:pt idx="764">
                  <c:v>-3.9352372027678939E-7</c:v>
                </c:pt>
                <c:pt idx="765">
                  <c:v>1.0450506948700422E-7</c:v>
                </c:pt>
                <c:pt idx="766">
                  <c:v>-5.9354078985052183E-7</c:v>
                </c:pt>
                <c:pt idx="767">
                  <c:v>-4.1739133394003147E-7</c:v>
                </c:pt>
                <c:pt idx="768">
                  <c:v>-2.4282243771267531E-8</c:v>
                </c:pt>
                <c:pt idx="769">
                  <c:v>-1.8664987067040784E-7</c:v>
                </c:pt>
                <c:pt idx="770">
                  <c:v>-4.8830395371624036E-7</c:v>
                </c:pt>
                <c:pt idx="771">
                  <c:v>-3.919786877304432E-7</c:v>
                </c:pt>
                <c:pt idx="772">
                  <c:v>-8.3845054632547544E-7</c:v>
                </c:pt>
                <c:pt idx="773">
                  <c:v>-3.3872564131343097E-7</c:v>
                </c:pt>
                <c:pt idx="774">
                  <c:v>-1.1996004900538537E-7</c:v>
                </c:pt>
                <c:pt idx="775">
                  <c:v>-6.2801854028293747E-7</c:v>
                </c:pt>
                <c:pt idx="776">
                  <c:v>-8.6844329416635446E-7</c:v>
                </c:pt>
                <c:pt idx="777">
                  <c:v>-6.8680282083732891E-7</c:v>
                </c:pt>
                <c:pt idx="778">
                  <c:v>-2.4987775759655051E-7</c:v>
                </c:pt>
                <c:pt idx="779">
                  <c:v>-2.5625291755204671E-7</c:v>
                </c:pt>
                <c:pt idx="780">
                  <c:v>-5.7579825352149783E-7</c:v>
                </c:pt>
                <c:pt idx="781">
                  <c:v>-1.6756965237618715E-7</c:v>
                </c:pt>
                <c:pt idx="782">
                  <c:v>-2.8156625919706357E-9</c:v>
                </c:pt>
                <c:pt idx="783">
                  <c:v>-7.6582935548685782E-8</c:v>
                </c:pt>
                <c:pt idx="784">
                  <c:v>2.3094511192311984E-8</c:v>
                </c:pt>
                <c:pt idx="785">
                  <c:v>-3.6630055433306552E-8</c:v>
                </c:pt>
                <c:pt idx="786">
                  <c:v>3.709644431637571E-7</c:v>
                </c:pt>
                <c:pt idx="787">
                  <c:v>-1.6000926450487896E-7</c:v>
                </c:pt>
                <c:pt idx="788">
                  <c:v>-4.2369851627199751E-8</c:v>
                </c:pt>
                <c:pt idx="789">
                  <c:v>-6.1607067891600309E-7</c:v>
                </c:pt>
                <c:pt idx="790">
                  <c:v>-3.2319022125193442E-7</c:v>
                </c:pt>
                <c:pt idx="791">
                  <c:v>8.4472539185753703E-8</c:v>
                </c:pt>
                <c:pt idx="792">
                  <c:v>-3.9003373331070179E-7</c:v>
                </c:pt>
                <c:pt idx="793">
                  <c:v>-6.2198847672334523E-7</c:v>
                </c:pt>
                <c:pt idx="794">
                  <c:v>-1.3535512266571459E-7</c:v>
                </c:pt>
                <c:pt idx="795">
                  <c:v>5.7847358903018176E-7</c:v>
                </c:pt>
                <c:pt idx="796">
                  <c:v>1.6540145963972464E-7</c:v>
                </c:pt>
                <c:pt idx="797">
                  <c:v>-1.5603646374984237E-7</c:v>
                </c:pt>
                <c:pt idx="798">
                  <c:v>3.7537995467573637E-7</c:v>
                </c:pt>
                <c:pt idx="799">
                  <c:v>-1.942797780429828E-7</c:v>
                </c:pt>
                <c:pt idx="800">
                  <c:v>-2.6424007160130714E-7</c:v>
                </c:pt>
                <c:pt idx="801">
                  <c:v>5.3845724323764443E-8</c:v>
                </c:pt>
                <c:pt idx="802">
                  <c:v>-3.6340657061373349E-7</c:v>
                </c:pt>
                <c:pt idx="803">
                  <c:v>-2.2075122174669559E-8</c:v>
                </c:pt>
                <c:pt idx="804">
                  <c:v>1.1918315578895999E-7</c:v>
                </c:pt>
                <c:pt idx="805">
                  <c:v>-5.5683436528397579E-8</c:v>
                </c:pt>
                <c:pt idx="806">
                  <c:v>-4.8885510750551475E-7</c:v>
                </c:pt>
                <c:pt idx="807">
                  <c:v>-3.9494429415753984E-7</c:v>
                </c:pt>
                <c:pt idx="808">
                  <c:v>1.0709879205705874E-7</c:v>
                </c:pt>
                <c:pt idx="809">
                  <c:v>1.5123184482490615E-7</c:v>
                </c:pt>
                <c:pt idx="810">
                  <c:v>-5.5517307373520453E-7</c:v>
                </c:pt>
                <c:pt idx="811">
                  <c:v>-3.1102297270990675E-7</c:v>
                </c:pt>
                <c:pt idx="812">
                  <c:v>3.1095023445004699E-8</c:v>
                </c:pt>
                <c:pt idx="813">
                  <c:v>5.7929575802972977E-8</c:v>
                </c:pt>
                <c:pt idx="814">
                  <c:v>-1.002847014319741E-7</c:v>
                </c:pt>
                <c:pt idx="815">
                  <c:v>-1.7460570234106854E-7</c:v>
                </c:pt>
                <c:pt idx="816">
                  <c:v>9.752391605388766E-8</c:v>
                </c:pt>
                <c:pt idx="817">
                  <c:v>-1.0976323494560347E-7</c:v>
                </c:pt>
                <c:pt idx="818">
                  <c:v>2.2526256771016051E-7</c:v>
                </c:pt>
                <c:pt idx="819">
                  <c:v>-5.1086078656226164E-7</c:v>
                </c:pt>
                <c:pt idx="820">
                  <c:v>-5.2486325330391992E-7</c:v>
                </c:pt>
                <c:pt idx="821">
                  <c:v>2.4285264998979983E-7</c:v>
                </c:pt>
                <c:pt idx="822">
                  <c:v>-3.4537507076493057E-7</c:v>
                </c:pt>
                <c:pt idx="823">
                  <c:v>-4.1068699374591233E-7</c:v>
                </c:pt>
                <c:pt idx="824">
                  <c:v>-1.1448244663370133E-7</c:v>
                </c:pt>
                <c:pt idx="825">
                  <c:v>1.9299655207305477E-8</c:v>
                </c:pt>
                <c:pt idx="826">
                  <c:v>-1.1108878794630073E-7</c:v>
                </c:pt>
                <c:pt idx="827">
                  <c:v>-1.7666290830220532E-7</c:v>
                </c:pt>
                <c:pt idx="828">
                  <c:v>-6.8293424249077361E-8</c:v>
                </c:pt>
                <c:pt idx="829">
                  <c:v>-3.4269973525624664E-7</c:v>
                </c:pt>
                <c:pt idx="830">
                  <c:v>-2.7068347208114574E-7</c:v>
                </c:pt>
                <c:pt idx="831">
                  <c:v>-1.4719324781253817E-7</c:v>
                </c:pt>
                <c:pt idx="832">
                  <c:v>-3.6310419204710342E-7</c:v>
                </c:pt>
                <c:pt idx="833">
                  <c:v>-5.5666441767243668E-7</c:v>
                </c:pt>
                <c:pt idx="834">
                  <c:v>-3.1410078804583463E-7</c:v>
                </c:pt>
                <c:pt idx="835">
                  <c:v>-3.5663398989527195E-7</c:v>
                </c:pt>
                <c:pt idx="836">
                  <c:v>-4.8704924893172574E-7</c:v>
                </c:pt>
                <c:pt idx="837">
                  <c:v>-3.3551123124198057E-7</c:v>
                </c:pt>
                <c:pt idx="838">
                  <c:v>-1.9019593366920162E-7</c:v>
                </c:pt>
                <c:pt idx="839">
                  <c:v>-1.8353306074914144E-7</c:v>
                </c:pt>
                <c:pt idx="840">
                  <c:v>-5.2977509312768234E-7</c:v>
                </c:pt>
                <c:pt idx="841">
                  <c:v>-9.3264645784074673E-8</c:v>
                </c:pt>
                <c:pt idx="842">
                  <c:v>-3.7627873439305404E-7</c:v>
                </c:pt>
                <c:pt idx="843">
                  <c:v>-1.4476414378350455E-7</c:v>
                </c:pt>
                <c:pt idx="844">
                  <c:v>9.1840242077978473E-8</c:v>
                </c:pt>
                <c:pt idx="845">
                  <c:v>-1.7608243751965347E-7</c:v>
                </c:pt>
                <c:pt idx="846">
                  <c:v>1.932645155022783E-8</c:v>
                </c:pt>
                <c:pt idx="847">
                  <c:v>-1.5742687153874613E-8</c:v>
                </c:pt>
                <c:pt idx="848">
                  <c:v>2.1010038153690402E-7</c:v>
                </c:pt>
                <c:pt idx="849">
                  <c:v>-6.557345955116034E-7</c:v>
                </c:pt>
                <c:pt idx="850">
                  <c:v>-6.547776365550817E-8</c:v>
                </c:pt>
                <c:pt idx="851">
                  <c:v>5.5196835546666989E-8</c:v>
                </c:pt>
                <c:pt idx="852">
                  <c:v>-6.2804531353322091E-7</c:v>
                </c:pt>
                <c:pt idx="853">
                  <c:v>-4.4411113009346082E-8</c:v>
                </c:pt>
                <c:pt idx="854">
                  <c:v>1.0952756035464972E-8</c:v>
                </c:pt>
                <c:pt idx="855">
                  <c:v>2.0850050930221187E-7</c:v>
                </c:pt>
                <c:pt idx="856">
                  <c:v>-9.8699565853621607E-8</c:v>
                </c:pt>
                <c:pt idx="857">
                  <c:v>-1.1125462862082713E-7</c:v>
                </c:pt>
                <c:pt idx="858">
                  <c:v>4.8602153412957705E-8</c:v>
                </c:pt>
                <c:pt idx="859">
                  <c:v>-3.1793453558748297E-7</c:v>
                </c:pt>
                <c:pt idx="860">
                  <c:v>-2.1606886946301529E-8</c:v>
                </c:pt>
                <c:pt idx="861">
                  <c:v>-2.8302994792284153E-7</c:v>
                </c:pt>
                <c:pt idx="862">
                  <c:v>-1.8681465263625796E-8</c:v>
                </c:pt>
                <c:pt idx="863">
                  <c:v>-2.0255716037809179E-7</c:v>
                </c:pt>
                <c:pt idx="864">
                  <c:v>-1.3285907130011765E-7</c:v>
                </c:pt>
                <c:pt idx="865">
                  <c:v>1.2566803775371227E-7</c:v>
                </c:pt>
                <c:pt idx="866">
                  <c:v>2.7742871111513523E-8</c:v>
                </c:pt>
                <c:pt idx="867">
                  <c:v>1.0247720183542697E-7</c:v>
                </c:pt>
                <c:pt idx="868">
                  <c:v>3.6632945921155624E-7</c:v>
                </c:pt>
                <c:pt idx="869">
                  <c:v>1.677330061511384E-7</c:v>
                </c:pt>
                <c:pt idx="870">
                  <c:v>-2.0719214433029265E-7</c:v>
                </c:pt>
                <c:pt idx="871">
                  <c:v>3.3096878837568511E-7</c:v>
                </c:pt>
                <c:pt idx="872">
                  <c:v>3.2503510993819873E-8</c:v>
                </c:pt>
                <c:pt idx="873">
                  <c:v>4.7995456498028943E-7</c:v>
                </c:pt>
                <c:pt idx="874">
                  <c:v>4.9184757244802313E-7</c:v>
                </c:pt>
                <c:pt idx="875">
                  <c:v>4.4754739292329759E-7</c:v>
                </c:pt>
                <c:pt idx="876">
                  <c:v>4.8263120788760716E-7</c:v>
                </c:pt>
                <c:pt idx="877">
                  <c:v>4.450366191122157E-7</c:v>
                </c:pt>
                <c:pt idx="878">
                  <c:v>4.384968406156986E-7</c:v>
                </c:pt>
                <c:pt idx="879">
                  <c:v>6.8938412312036235E-8</c:v>
                </c:pt>
                <c:pt idx="880">
                  <c:v>5.9447722833283478E-7</c:v>
                </c:pt>
                <c:pt idx="881">
                  <c:v>1.1500355867610779E-6</c:v>
                </c:pt>
                <c:pt idx="882">
                  <c:v>7.49049092974019E-7</c:v>
                </c:pt>
                <c:pt idx="883">
                  <c:v>1.1294250725768507E-6</c:v>
                </c:pt>
                <c:pt idx="884">
                  <c:v>1.1861412758662482E-6</c:v>
                </c:pt>
                <c:pt idx="885">
                  <c:v>1.310182710767549E-6</c:v>
                </c:pt>
                <c:pt idx="886">
                  <c:v>1.3499412432338431E-7</c:v>
                </c:pt>
                <c:pt idx="887">
                  <c:v>-3.9128922253439669E-6</c:v>
                </c:pt>
                <c:pt idx="888">
                  <c:v>-1.4056132386031095E-5</c:v>
                </c:pt>
                <c:pt idx="889">
                  <c:v>-4.0007260395213962E-5</c:v>
                </c:pt>
                <c:pt idx="890">
                  <c:v>-9.7466858278494328E-5</c:v>
                </c:pt>
                <c:pt idx="891">
                  <c:v>-2.2125346004031599E-4</c:v>
                </c:pt>
                <c:pt idx="892">
                  <c:v>-4.7653313959017396E-4</c:v>
                </c:pt>
                <c:pt idx="893">
                  <c:v>-1.0008069220930338E-3</c:v>
                </c:pt>
                <c:pt idx="894">
                  <c:v>-2.0900680683553219E-3</c:v>
                </c:pt>
                <c:pt idx="895">
                  <c:v>-4.2385845445096493E-3</c:v>
                </c:pt>
                <c:pt idx="896">
                  <c:v>-7.617174182087183E-3</c:v>
                </c:pt>
                <c:pt idx="897">
                  <c:v>-1.1124628596007824E-2</c:v>
                </c:pt>
                <c:pt idx="898">
                  <c:v>-1.2918103486299515E-2</c:v>
                </c:pt>
                <c:pt idx="899">
                  <c:v>-1.1880135163664818E-2</c:v>
                </c:pt>
                <c:pt idx="900">
                  <c:v>-8.0855712294578552E-3</c:v>
                </c:pt>
                <c:pt idx="901">
                  <c:v>-2.4637086316943169E-3</c:v>
                </c:pt>
                <c:pt idx="902">
                  <c:v>3.696138272061944E-3</c:v>
                </c:pt>
                <c:pt idx="903">
                  <c:v>9.0449200943112373E-3</c:v>
                </c:pt>
                <c:pt idx="904">
                  <c:v>1.2333263643085957E-2</c:v>
                </c:pt>
                <c:pt idx="905">
                  <c:v>1.2764041312038898E-2</c:v>
                </c:pt>
                <c:pt idx="906">
                  <c:v>1.0491156950592995E-2</c:v>
                </c:pt>
                <c:pt idx="907">
                  <c:v>6.8609905429184437E-3</c:v>
                </c:pt>
                <c:pt idx="908">
                  <c:v>3.692573169246316E-3</c:v>
                </c:pt>
                <c:pt idx="909">
                  <c:v>1.7992170760408044E-3</c:v>
                </c:pt>
                <c:pt idx="910">
                  <c:v>8.6041941540315747E-4</c:v>
                </c:pt>
                <c:pt idx="911">
                  <c:v>4.0833730599842966E-4</c:v>
                </c:pt>
                <c:pt idx="912">
                  <c:v>1.8799248209688812E-4</c:v>
                </c:pt>
                <c:pt idx="913">
                  <c:v>8.2294267485849559E-5</c:v>
                </c:pt>
                <c:pt idx="914">
                  <c:v>3.3264645026065409E-5</c:v>
                </c:pt>
                <c:pt idx="915">
                  <c:v>1.1900674508069642E-5</c:v>
                </c:pt>
                <c:pt idx="916">
                  <c:v>3.3170913411595393E-6</c:v>
                </c:pt>
                <c:pt idx="917">
                  <c:v>1.1472477012830495E-7</c:v>
                </c:pt>
                <c:pt idx="918">
                  <c:v>-8.3747045209747739E-7</c:v>
                </c:pt>
                <c:pt idx="919">
                  <c:v>-9.0021910637005931E-7</c:v>
                </c:pt>
                <c:pt idx="920">
                  <c:v>-8.0813464364837273E-7</c:v>
                </c:pt>
                <c:pt idx="921">
                  <c:v>-6.3897954305502935E-7</c:v>
                </c:pt>
                <c:pt idx="922">
                  <c:v>-4.6007920673218905E-7</c:v>
                </c:pt>
                <c:pt idx="923">
                  <c:v>-3.18736994131541E-7</c:v>
                </c:pt>
                <c:pt idx="924">
                  <c:v>-2.2939900645724265E-7</c:v>
                </c:pt>
                <c:pt idx="925">
                  <c:v>-1.5639626838037657E-7</c:v>
                </c:pt>
                <c:pt idx="926">
                  <c:v>-9.0685119857880636E-8</c:v>
                </c:pt>
                <c:pt idx="927">
                  <c:v>-6.4075912575844995E-8</c:v>
                </c:pt>
                <c:pt idx="928">
                  <c:v>-4.0818576962919906E-8</c:v>
                </c:pt>
                <c:pt idx="929">
                  <c:v>-2.545356281302702E-8</c:v>
                </c:pt>
                <c:pt idx="930">
                  <c:v>-1.2270163551875157E-8</c:v>
                </c:pt>
                <c:pt idx="931">
                  <c:v>-4.7135277903009865E-9</c:v>
                </c:pt>
                <c:pt idx="932">
                  <c:v>-7.4890138535010919E-9</c:v>
                </c:pt>
                <c:pt idx="933">
                  <c:v>-4.2381338438701732E-9</c:v>
                </c:pt>
                <c:pt idx="934">
                  <c:v>-4.6116190866030138E-9</c:v>
                </c:pt>
                <c:pt idx="935">
                  <c:v>-3.193635800258221E-9</c:v>
                </c:pt>
                <c:pt idx="936">
                  <c:v>8.1937532314668715E-9</c:v>
                </c:pt>
                <c:pt idx="937">
                  <c:v>1.0907754699474026E-8</c:v>
                </c:pt>
                <c:pt idx="938">
                  <c:v>3.0973106301956932E-9</c:v>
                </c:pt>
                <c:pt idx="939">
                  <c:v>2.4005600285370576E-10</c:v>
                </c:pt>
                <c:pt idx="940">
                  <c:v>2.6410569287094177E-9</c:v>
                </c:pt>
                <c:pt idx="941">
                  <c:v>2.1470363265052583E-9</c:v>
                </c:pt>
                <c:pt idx="942">
                  <c:v>3.5630844941181294E-9</c:v>
                </c:pt>
                <c:pt idx="943">
                  <c:v>9.9134545017420805E-10</c:v>
                </c:pt>
                <c:pt idx="944">
                  <c:v>2.3130910520308134E-9</c:v>
                </c:pt>
                <c:pt idx="945">
                  <c:v>5.6102583689821017E-10</c:v>
                </c:pt>
                <c:pt idx="946">
                  <c:v>9.9061858715998596E-10</c:v>
                </c:pt>
                <c:pt idx="947">
                  <c:v>3.717252061719023E-10</c:v>
                </c:pt>
                <c:pt idx="948">
                  <c:v>9.0863910839900086E-10</c:v>
                </c:pt>
                <c:pt idx="949">
                  <c:v>8.2279844049182316E-10</c:v>
                </c:pt>
                <c:pt idx="950">
                  <c:v>5.2276161177644553E-9</c:v>
                </c:pt>
                <c:pt idx="951">
                  <c:v>1.8290098324769133E-9</c:v>
                </c:pt>
                <c:pt idx="952">
                  <c:v>9.8159355643723245E-11</c:v>
                </c:pt>
                <c:pt idx="953">
                  <c:v>2.726267878117028E-9</c:v>
                </c:pt>
                <c:pt idx="954">
                  <c:v>-1.1214991157970644E-9</c:v>
                </c:pt>
                <c:pt idx="955">
                  <c:v>7.7977618806457372E-10</c:v>
                </c:pt>
                <c:pt idx="956">
                  <c:v>-3.5624389549404611E-10</c:v>
                </c:pt>
                <c:pt idx="957">
                  <c:v>4.281633381175709E-10</c:v>
                </c:pt>
                <c:pt idx="958">
                  <c:v>1.6841956995694574E-10</c:v>
                </c:pt>
                <c:pt idx="959">
                  <c:v>5.6105708967635337E-10</c:v>
                </c:pt>
                <c:pt idx="960">
                  <c:v>-4.8918979977941035E-10</c:v>
                </c:pt>
                <c:pt idx="961">
                  <c:v>-1.1307058622733734E-9</c:v>
                </c:pt>
                <c:pt idx="962">
                  <c:v>-5.4675115129798613E-11</c:v>
                </c:pt>
                <c:pt idx="963">
                  <c:v>-1.8552197555976591E-9</c:v>
                </c:pt>
                <c:pt idx="964">
                  <c:v>-2.5574939943595609E-9</c:v>
                </c:pt>
                <c:pt idx="965">
                  <c:v>9.2704838250412536E-10</c:v>
                </c:pt>
                <c:pt idx="966">
                  <c:v>3.097519185590869E-10</c:v>
                </c:pt>
                <c:pt idx="967">
                  <c:v>-1.3726412229075891E-9</c:v>
                </c:pt>
                <c:pt idx="968">
                  <c:v>3.5345076865311853E-10</c:v>
                </c:pt>
                <c:pt idx="969">
                  <c:v>2.7963496102012542E-11</c:v>
                </c:pt>
                <c:pt idx="970">
                  <c:v>-9.7791597042373724E-10</c:v>
                </c:pt>
                <c:pt idx="971">
                  <c:v>9.2093999093378898E-10</c:v>
                </c:pt>
                <c:pt idx="972">
                  <c:v>-5.3425286417052575E-10</c:v>
                </c:pt>
                <c:pt idx="973">
                  <c:v>-2.209612909309655E-10</c:v>
                </c:pt>
                <c:pt idx="974">
                  <c:v>-6.9432048999118479E-10</c:v>
                </c:pt>
                <c:pt idx="975">
                  <c:v>6.9944217084838556E-10</c:v>
                </c:pt>
                <c:pt idx="976">
                  <c:v>3.0427763086926518E-10</c:v>
                </c:pt>
                <c:pt idx="977">
                  <c:v>-1.0698795183117227E-9</c:v>
                </c:pt>
                <c:pt idx="978">
                  <c:v>3.6573108430637546E-10</c:v>
                </c:pt>
                <c:pt idx="979">
                  <c:v>3.0396237610252896E-11</c:v>
                </c:pt>
                <c:pt idx="980">
                  <c:v>5.7615001658462006E-10</c:v>
                </c:pt>
                <c:pt idx="981">
                  <c:v>3.7170700545319235E-12</c:v>
                </c:pt>
                <c:pt idx="982">
                  <c:v>3.3464483961687108E-10</c:v>
                </c:pt>
                <c:pt idx="983">
                  <c:v>4.1770847891697827E-10</c:v>
                </c:pt>
                <c:pt idx="984">
                  <c:v>5.1528892264229853E-10</c:v>
                </c:pt>
                <c:pt idx="985">
                  <c:v>-2.8606159108157669E-10</c:v>
                </c:pt>
                <c:pt idx="986">
                  <c:v>9.5921784404318089E-11</c:v>
                </c:pt>
                <c:pt idx="987">
                  <c:v>-3.8251141143419432E-10</c:v>
                </c:pt>
                <c:pt idx="988">
                  <c:v>9.7632381346191011E-11</c:v>
                </c:pt>
                <c:pt idx="989">
                  <c:v>-7.6740486187887313E-10</c:v>
                </c:pt>
                <c:pt idx="990">
                  <c:v>-2.3685237104942303E-10</c:v>
                </c:pt>
                <c:pt idx="991">
                  <c:v>-1.967694479576565E-10</c:v>
                </c:pt>
                <c:pt idx="992">
                  <c:v>6.5512828495428721E-10</c:v>
                </c:pt>
                <c:pt idx="993">
                  <c:v>-2.7729191165448697E-10</c:v>
                </c:pt>
                <c:pt idx="994">
                  <c:v>-3.4045241625868528E-10</c:v>
                </c:pt>
                <c:pt idx="995">
                  <c:v>2.9765040432394585E-10</c:v>
                </c:pt>
                <c:pt idx="996">
                  <c:v>-1.6508815148252864E-10</c:v>
                </c:pt>
                <c:pt idx="997">
                  <c:v>4.9769777188402031E-10</c:v>
                </c:pt>
                <c:pt idx="998">
                  <c:v>-3.0928035132937737E-10</c:v>
                </c:pt>
                <c:pt idx="999">
                  <c:v>-5.8175375627911308E-10</c:v>
                </c:pt>
              </c:numCache>
            </c:numRef>
          </c:yVal>
          <c:smooth val="0"/>
        </c:ser>
        <c:ser>
          <c:idx val="6"/>
          <c:order val="5"/>
          <c:tx>
            <c:strRef>
              <c:f>Sheet1!$H$1</c:f>
              <c:strCache>
                <c:ptCount val="1"/>
                <c:pt idx="0">
                  <c:v>B7 [T]</c:v>
                </c:pt>
              </c:strCache>
            </c:strRef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Sheet1!$H$2:$H$1001</c:f>
              <c:numCache>
                <c:formatCode>General</c:formatCode>
                <c:ptCount val="1000"/>
                <c:pt idx="0">
                  <c:v>2.0931495425813296E-10</c:v>
                </c:pt>
                <c:pt idx="1">
                  <c:v>2.0257108490628895E-11</c:v>
                </c:pt>
                <c:pt idx="2">
                  <c:v>4.1513759097000502E-10</c:v>
                </c:pt>
                <c:pt idx="3">
                  <c:v>-6.3703187690167251E-12</c:v>
                </c:pt>
                <c:pt idx="4">
                  <c:v>-3.1676199857555432E-11</c:v>
                </c:pt>
                <c:pt idx="5">
                  <c:v>-2.2345846006910364E-10</c:v>
                </c:pt>
                <c:pt idx="6">
                  <c:v>1.1971754143580426E-10</c:v>
                </c:pt>
                <c:pt idx="7">
                  <c:v>4.4945769328563756E-11</c:v>
                </c:pt>
                <c:pt idx="8">
                  <c:v>9.7143834643098614E-11</c:v>
                </c:pt>
                <c:pt idx="9">
                  <c:v>1.8406098867274068E-10</c:v>
                </c:pt>
                <c:pt idx="10">
                  <c:v>6.9238365041357497E-10</c:v>
                </c:pt>
                <c:pt idx="11">
                  <c:v>-9.7873625870548153E-11</c:v>
                </c:pt>
                <c:pt idx="12">
                  <c:v>-2.41236697284819E-10</c:v>
                </c:pt>
                <c:pt idx="13">
                  <c:v>-4.3111653136307382E-10</c:v>
                </c:pt>
                <c:pt idx="14">
                  <c:v>-5.9674698515976843E-10</c:v>
                </c:pt>
                <c:pt idx="15">
                  <c:v>-1.0681731887896007E-10</c:v>
                </c:pt>
                <c:pt idx="16">
                  <c:v>1.0120037030603157E-9</c:v>
                </c:pt>
                <c:pt idx="17">
                  <c:v>-2.0949811330162049E-10</c:v>
                </c:pt>
                <c:pt idx="18">
                  <c:v>-8.395126815941012E-10</c:v>
                </c:pt>
                <c:pt idx="19">
                  <c:v>1.2042400410194887E-9</c:v>
                </c:pt>
                <c:pt idx="20">
                  <c:v>-2.538198297374894E-11</c:v>
                </c:pt>
                <c:pt idx="21">
                  <c:v>-5.4353810341467579E-10</c:v>
                </c:pt>
                <c:pt idx="22">
                  <c:v>-3.8907707611279818E-10</c:v>
                </c:pt>
                <c:pt idx="23">
                  <c:v>-6.5509858648837849E-10</c:v>
                </c:pt>
                <c:pt idx="24">
                  <c:v>7.7194813041803201E-11</c:v>
                </c:pt>
                <c:pt idx="25">
                  <c:v>-7.40996097814417E-10</c:v>
                </c:pt>
                <c:pt idx="26">
                  <c:v>4.0678094226365147E-10</c:v>
                </c:pt>
                <c:pt idx="27">
                  <c:v>-3.3435074153764788E-10</c:v>
                </c:pt>
                <c:pt idx="28">
                  <c:v>5.8604526786965039E-10</c:v>
                </c:pt>
                <c:pt idx="29">
                  <c:v>-1.2064178545045934E-9</c:v>
                </c:pt>
                <c:pt idx="30">
                  <c:v>-1.365054874691296E-10</c:v>
                </c:pt>
                <c:pt idx="31">
                  <c:v>6.8930022800728352E-10</c:v>
                </c:pt>
                <c:pt idx="32">
                  <c:v>-2.1232844371610327E-9</c:v>
                </c:pt>
                <c:pt idx="33">
                  <c:v>-1.3788928887592533E-9</c:v>
                </c:pt>
                <c:pt idx="34">
                  <c:v>-4.0400939538276504E-11</c:v>
                </c:pt>
                <c:pt idx="35">
                  <c:v>1.4792669311702866E-9</c:v>
                </c:pt>
                <c:pt idx="36">
                  <c:v>-5.442509776187876E-10</c:v>
                </c:pt>
                <c:pt idx="37">
                  <c:v>-4.0484038343890916E-10</c:v>
                </c:pt>
                <c:pt idx="38">
                  <c:v>2.3689597505871518E-10</c:v>
                </c:pt>
                <c:pt idx="39">
                  <c:v>-1.5433442301926448E-9</c:v>
                </c:pt>
                <c:pt idx="40">
                  <c:v>-1.5171014444703701E-9</c:v>
                </c:pt>
                <c:pt idx="41">
                  <c:v>8.2182705085642738E-10</c:v>
                </c:pt>
                <c:pt idx="42">
                  <c:v>-2.4318000946266238E-9</c:v>
                </c:pt>
                <c:pt idx="43">
                  <c:v>-1.5677671383329539E-9</c:v>
                </c:pt>
                <c:pt idx="44">
                  <c:v>8.7613877264303142E-10</c:v>
                </c:pt>
                <c:pt idx="45">
                  <c:v>6.7880129295261327E-10</c:v>
                </c:pt>
                <c:pt idx="46">
                  <c:v>-3.1489282292795906E-9</c:v>
                </c:pt>
                <c:pt idx="47">
                  <c:v>-3.679790694377516E-9</c:v>
                </c:pt>
                <c:pt idx="48">
                  <c:v>3.9787590999651457E-9</c:v>
                </c:pt>
                <c:pt idx="49">
                  <c:v>3.9042689081725257E-9</c:v>
                </c:pt>
                <c:pt idx="50">
                  <c:v>8.5662765769711768E-10</c:v>
                </c:pt>
                <c:pt idx="51">
                  <c:v>7.4155875884329703E-11</c:v>
                </c:pt>
                <c:pt idx="52">
                  <c:v>-1.7429942211766303E-10</c:v>
                </c:pt>
                <c:pt idx="53">
                  <c:v>-5.2641291325983275E-9</c:v>
                </c:pt>
                <c:pt idx="54">
                  <c:v>2.2093545742896126E-11</c:v>
                </c:pt>
                <c:pt idx="55">
                  <c:v>-8.5232826352310553E-10</c:v>
                </c:pt>
                <c:pt idx="56">
                  <c:v>3.0490414637540653E-9</c:v>
                </c:pt>
                <c:pt idx="57">
                  <c:v>1.1224540186205445E-9</c:v>
                </c:pt>
                <c:pt idx="58">
                  <c:v>-3.515403301790343E-9</c:v>
                </c:pt>
                <c:pt idx="59">
                  <c:v>-3.4161793394105189E-9</c:v>
                </c:pt>
                <c:pt idx="60">
                  <c:v>-7.7132433773385856E-9</c:v>
                </c:pt>
                <c:pt idx="61">
                  <c:v>-9.3130730904888992E-10</c:v>
                </c:pt>
                <c:pt idx="62">
                  <c:v>-3.4217360056487678E-9</c:v>
                </c:pt>
                <c:pt idx="63">
                  <c:v>-1.1032993185722262E-8</c:v>
                </c:pt>
                <c:pt idx="64">
                  <c:v>4.2888714801847527E-9</c:v>
                </c:pt>
                <c:pt idx="65">
                  <c:v>-7.839824789357408E-9</c:v>
                </c:pt>
                <c:pt idx="66">
                  <c:v>1.7080262537660929E-8</c:v>
                </c:pt>
                <c:pt idx="67">
                  <c:v>1.7745092506515903E-8</c:v>
                </c:pt>
                <c:pt idx="68">
                  <c:v>7.0333303625602639E-9</c:v>
                </c:pt>
                <c:pt idx="69">
                  <c:v>-1.8905816911995998E-9</c:v>
                </c:pt>
                <c:pt idx="70">
                  <c:v>2.4718669333623211E-9</c:v>
                </c:pt>
                <c:pt idx="71">
                  <c:v>1.2081493139248778E-8</c:v>
                </c:pt>
                <c:pt idx="72">
                  <c:v>-1.8356892894644261E-8</c:v>
                </c:pt>
                <c:pt idx="73">
                  <c:v>-3.716336793857522E-9</c:v>
                </c:pt>
                <c:pt idx="74">
                  <c:v>-2.0688506907617921E-8</c:v>
                </c:pt>
                <c:pt idx="75">
                  <c:v>-1.9369622350495774E-8</c:v>
                </c:pt>
                <c:pt idx="76">
                  <c:v>-3.1055311211503067E-8</c:v>
                </c:pt>
                <c:pt idx="77">
                  <c:v>1.1561192891917926E-8</c:v>
                </c:pt>
                <c:pt idx="78">
                  <c:v>8.8788540963946616E-9</c:v>
                </c:pt>
                <c:pt idx="79">
                  <c:v>5.4418961781266262E-8</c:v>
                </c:pt>
                <c:pt idx="80">
                  <c:v>3.7138740083264565E-8</c:v>
                </c:pt>
                <c:pt idx="81">
                  <c:v>-8.0140601710354531E-8</c:v>
                </c:pt>
                <c:pt idx="82">
                  <c:v>-1.5414119047818531E-7</c:v>
                </c:pt>
                <c:pt idx="83">
                  <c:v>-4.2948204281856306E-7</c:v>
                </c:pt>
                <c:pt idx="84">
                  <c:v>-8.3186574784122058E-7</c:v>
                </c:pt>
                <c:pt idx="85">
                  <c:v>-2.2679591893393081E-6</c:v>
                </c:pt>
                <c:pt idx="86">
                  <c:v>-5.1849192459485494E-6</c:v>
                </c:pt>
                <c:pt idx="87">
                  <c:v>-1.1451572390797082E-5</c:v>
                </c:pt>
                <c:pt idx="88">
                  <c:v>-2.4381401090067811E-5</c:v>
                </c:pt>
                <c:pt idx="89">
                  <c:v>-5.303386933519505E-5</c:v>
                </c:pt>
                <c:pt idx="90">
                  <c:v>-1.1775118036894128E-4</c:v>
                </c:pt>
                <c:pt idx="91">
                  <c:v>-2.365744294365868E-4</c:v>
                </c:pt>
                <c:pt idx="92">
                  <c:v>-3.1506572850048542E-4</c:v>
                </c:pt>
                <c:pt idx="93">
                  <c:v>-1.6579341900069267E-4</c:v>
                </c:pt>
                <c:pt idx="94">
                  <c:v>1.809297245927155E-4</c:v>
                </c:pt>
                <c:pt idx="95">
                  <c:v>5.2640284411609173E-4</c:v>
                </c:pt>
                <c:pt idx="96">
                  <c:v>7.334336987696588E-4</c:v>
                </c:pt>
                <c:pt idx="97">
                  <c:v>8.0091843847185373E-4</c:v>
                </c:pt>
                <c:pt idx="98">
                  <c:v>8.0468680243939161E-4</c:v>
                </c:pt>
                <c:pt idx="99">
                  <c:v>7.5595889938995242E-4</c:v>
                </c:pt>
                <c:pt idx="100">
                  <c:v>5.8107025688514113E-4</c:v>
                </c:pt>
                <c:pt idx="101">
                  <c:v>2.5762955192476511E-4</c:v>
                </c:pt>
                <c:pt idx="102">
                  <c:v>-1.0526135156396776E-4</c:v>
                </c:pt>
                <c:pt idx="103">
                  <c:v>-3.0684200464747846E-4</c:v>
                </c:pt>
                <c:pt idx="104">
                  <c:v>-2.6212591910734773E-4</c:v>
                </c:pt>
                <c:pt idx="105">
                  <c:v>-1.3738911366090178E-4</c:v>
                </c:pt>
                <c:pt idx="106">
                  <c:v>-6.2461753259412944E-5</c:v>
                </c:pt>
                <c:pt idx="107">
                  <c:v>-2.7817004593089223E-5</c:v>
                </c:pt>
                <c:pt idx="108">
                  <c:v>-1.3576008313975763E-5</c:v>
                </c:pt>
                <c:pt idx="109">
                  <c:v>-6.5240765252383426E-6</c:v>
                </c:pt>
                <c:pt idx="110">
                  <c:v>-2.6828133741219062E-6</c:v>
                </c:pt>
                <c:pt idx="111">
                  <c:v>-1.2211594366817735E-6</c:v>
                </c:pt>
                <c:pt idx="112">
                  <c:v>-6.0881365016030031E-7</c:v>
                </c:pt>
                <c:pt idx="113">
                  <c:v>-3.1626791496819351E-7</c:v>
                </c:pt>
                <c:pt idx="114">
                  <c:v>1.6610738384770229E-7</c:v>
                </c:pt>
                <c:pt idx="115">
                  <c:v>-1.9065285528085951E-7</c:v>
                </c:pt>
                <c:pt idx="116">
                  <c:v>1.26740658856761E-7</c:v>
                </c:pt>
                <c:pt idx="117">
                  <c:v>-3.2022509088847073E-8</c:v>
                </c:pt>
                <c:pt idx="118">
                  <c:v>1.6880031239452364E-7</c:v>
                </c:pt>
                <c:pt idx="119">
                  <c:v>-9.0644142858309351E-8</c:v>
                </c:pt>
                <c:pt idx="120">
                  <c:v>-4.4935200094187167E-7</c:v>
                </c:pt>
                <c:pt idx="121">
                  <c:v>5.8051160323202566E-8</c:v>
                </c:pt>
                <c:pt idx="122">
                  <c:v>5.3656737009077915E-7</c:v>
                </c:pt>
                <c:pt idx="123">
                  <c:v>5.5179657465487253E-7</c:v>
                </c:pt>
                <c:pt idx="124">
                  <c:v>5.1093604724883335E-7</c:v>
                </c:pt>
                <c:pt idx="125">
                  <c:v>-1.1544679523467494E-7</c:v>
                </c:pt>
                <c:pt idx="126">
                  <c:v>-4.1727793131940416E-7</c:v>
                </c:pt>
                <c:pt idx="127">
                  <c:v>-3.87770398901921E-7</c:v>
                </c:pt>
                <c:pt idx="128">
                  <c:v>-1.4478717957899789E-7</c:v>
                </c:pt>
                <c:pt idx="129">
                  <c:v>1.8673831903015525E-7</c:v>
                </c:pt>
                <c:pt idx="130">
                  <c:v>-2.9443418725350057E-7</c:v>
                </c:pt>
                <c:pt idx="131">
                  <c:v>6.932402243364777E-7</c:v>
                </c:pt>
                <c:pt idx="132">
                  <c:v>9.6016640327434288E-7</c:v>
                </c:pt>
                <c:pt idx="133">
                  <c:v>2.2069869487495453E-7</c:v>
                </c:pt>
                <c:pt idx="134">
                  <c:v>2.9036039350671672E-8</c:v>
                </c:pt>
                <c:pt idx="135">
                  <c:v>-3.5625032523967093E-7</c:v>
                </c:pt>
                <c:pt idx="136">
                  <c:v>-6.6129098286182852E-7</c:v>
                </c:pt>
                <c:pt idx="137">
                  <c:v>-7.3507635534042493E-7</c:v>
                </c:pt>
                <c:pt idx="138">
                  <c:v>6.1770464299115702E-8</c:v>
                </c:pt>
                <c:pt idx="139">
                  <c:v>-2.0108655007788911E-7</c:v>
                </c:pt>
                <c:pt idx="140">
                  <c:v>4.5136704329706845E-7</c:v>
                </c:pt>
                <c:pt idx="141">
                  <c:v>5.6814150184436585E-7</c:v>
                </c:pt>
                <c:pt idx="142">
                  <c:v>-9.2135472584686795E-8</c:v>
                </c:pt>
                <c:pt idx="143">
                  <c:v>2.9509212140510499E-7</c:v>
                </c:pt>
                <c:pt idx="144">
                  <c:v>-4.1179001186719688E-7</c:v>
                </c:pt>
                <c:pt idx="145">
                  <c:v>-8.4318422466367338E-8</c:v>
                </c:pt>
                <c:pt idx="146">
                  <c:v>1.3574350532508106E-7</c:v>
                </c:pt>
                <c:pt idx="147">
                  <c:v>-2.9108036869729403E-7</c:v>
                </c:pt>
                <c:pt idx="148">
                  <c:v>3.8250743727985537E-7</c:v>
                </c:pt>
                <c:pt idx="149">
                  <c:v>3.5969716094541582E-8</c:v>
                </c:pt>
                <c:pt idx="150">
                  <c:v>5.1184645144530805E-7</c:v>
                </c:pt>
                <c:pt idx="151">
                  <c:v>1.4547562443567585E-7</c:v>
                </c:pt>
                <c:pt idx="152">
                  <c:v>-4.1703682995830604E-7</c:v>
                </c:pt>
                <c:pt idx="153">
                  <c:v>-4.9379946176486555E-7</c:v>
                </c:pt>
                <c:pt idx="154">
                  <c:v>-7.141176183722564E-7</c:v>
                </c:pt>
                <c:pt idx="155">
                  <c:v>8.5703725005714659E-8</c:v>
                </c:pt>
                <c:pt idx="156">
                  <c:v>2.6269020736435778E-7</c:v>
                </c:pt>
                <c:pt idx="157">
                  <c:v>4.2288789359190559E-7</c:v>
                </c:pt>
                <c:pt idx="158">
                  <c:v>2.7830529347738775E-7</c:v>
                </c:pt>
                <c:pt idx="159">
                  <c:v>-2.018768157086015E-7</c:v>
                </c:pt>
                <c:pt idx="160">
                  <c:v>1.9423259800532833E-7</c:v>
                </c:pt>
                <c:pt idx="161">
                  <c:v>-7.3866726779669989E-7</c:v>
                </c:pt>
                <c:pt idx="162">
                  <c:v>-7.9678994779897039E-7</c:v>
                </c:pt>
                <c:pt idx="163">
                  <c:v>-2.6212097736788564E-7</c:v>
                </c:pt>
                <c:pt idx="164">
                  <c:v>-3.2704411978556891E-7</c:v>
                </c:pt>
                <c:pt idx="165">
                  <c:v>3.8332956364683923E-7</c:v>
                </c:pt>
                <c:pt idx="166">
                  <c:v>5.7705102562977117E-7</c:v>
                </c:pt>
                <c:pt idx="167">
                  <c:v>7.5718048719863873E-7</c:v>
                </c:pt>
                <c:pt idx="168">
                  <c:v>-9.6323951481736003E-8</c:v>
                </c:pt>
                <c:pt idx="169">
                  <c:v>1.9880901902524784E-7</c:v>
                </c:pt>
                <c:pt idx="170">
                  <c:v>-8.6353088590840343E-7</c:v>
                </c:pt>
                <c:pt idx="171">
                  <c:v>-9.3391759037331212E-7</c:v>
                </c:pt>
                <c:pt idx="172">
                  <c:v>6.8240275652442506E-9</c:v>
                </c:pt>
                <c:pt idx="173">
                  <c:v>7.925110878659325E-8</c:v>
                </c:pt>
                <c:pt idx="174">
                  <c:v>4.6348390014827601E-7</c:v>
                </c:pt>
                <c:pt idx="175">
                  <c:v>4.1772338477130688E-8</c:v>
                </c:pt>
                <c:pt idx="176">
                  <c:v>-2.1047067377821804E-7</c:v>
                </c:pt>
                <c:pt idx="177">
                  <c:v>1.3916671548486192E-7</c:v>
                </c:pt>
                <c:pt idx="178">
                  <c:v>-2.4408012677668012E-7</c:v>
                </c:pt>
                <c:pt idx="179">
                  <c:v>-2.4945188670244534E-7</c:v>
                </c:pt>
                <c:pt idx="180">
                  <c:v>-4.6168426592885226E-7</c:v>
                </c:pt>
                <c:pt idx="181">
                  <c:v>-9.1246498357122618E-8</c:v>
                </c:pt>
                <c:pt idx="182">
                  <c:v>4.1305105469291448E-7</c:v>
                </c:pt>
                <c:pt idx="183">
                  <c:v>4.0293460301654704E-7</c:v>
                </c:pt>
                <c:pt idx="184">
                  <c:v>9.8129157777293585E-7</c:v>
                </c:pt>
                <c:pt idx="185">
                  <c:v>7.8532430336508696E-8</c:v>
                </c:pt>
                <c:pt idx="186">
                  <c:v>-4.5928376835036033E-7</c:v>
                </c:pt>
                <c:pt idx="187">
                  <c:v>-5.5974908264033729E-7</c:v>
                </c:pt>
                <c:pt idx="188">
                  <c:v>-2.937657370694069E-7</c:v>
                </c:pt>
                <c:pt idx="189">
                  <c:v>2.9332286999306234E-7</c:v>
                </c:pt>
                <c:pt idx="190">
                  <c:v>-5.8068174269010342E-8</c:v>
                </c:pt>
                <c:pt idx="191">
                  <c:v>6.9510605271716486E-7</c:v>
                </c:pt>
                <c:pt idx="192">
                  <c:v>8.9402885805611731E-7</c:v>
                </c:pt>
                <c:pt idx="193">
                  <c:v>2.303312385265599E-7</c:v>
                </c:pt>
                <c:pt idx="194">
                  <c:v>1.0496923152913951E-7</c:v>
                </c:pt>
                <c:pt idx="195">
                  <c:v>-6.5694518980308203E-7</c:v>
                </c:pt>
                <c:pt idx="196">
                  <c:v>-6.0702683413182967E-7</c:v>
                </c:pt>
                <c:pt idx="197">
                  <c:v>-8.8176699364339584E-7</c:v>
                </c:pt>
                <c:pt idx="198">
                  <c:v>9.5619405726665718E-8</c:v>
                </c:pt>
                <c:pt idx="199">
                  <c:v>-9.3322922722904877E-9</c:v>
                </c:pt>
                <c:pt idx="200">
                  <c:v>5.4820350214868085E-7</c:v>
                </c:pt>
                <c:pt idx="201">
                  <c:v>8.2055817074433435E-7</c:v>
                </c:pt>
                <c:pt idx="202">
                  <c:v>1.333293226934984E-7</c:v>
                </c:pt>
                <c:pt idx="203">
                  <c:v>-1.7499000648513174E-7</c:v>
                </c:pt>
                <c:pt idx="204">
                  <c:v>-5.8144070180787821E-7</c:v>
                </c:pt>
                <c:pt idx="205">
                  <c:v>-1.5184548374236329E-7</c:v>
                </c:pt>
                <c:pt idx="206">
                  <c:v>-1.686002235601336E-7</c:v>
                </c:pt>
                <c:pt idx="207">
                  <c:v>-1.3729648173921305E-7</c:v>
                </c:pt>
                <c:pt idx="208">
                  <c:v>5.7074566939263605E-7</c:v>
                </c:pt>
                <c:pt idx="209">
                  <c:v>1.6124798207783897E-7</c:v>
                </c:pt>
                <c:pt idx="210">
                  <c:v>5.4722278264307533E-7</c:v>
                </c:pt>
                <c:pt idx="211">
                  <c:v>-1.2192569442959211E-7</c:v>
                </c:pt>
                <c:pt idx="212">
                  <c:v>-4.7912448053466505E-7</c:v>
                </c:pt>
                <c:pt idx="213">
                  <c:v>-3.8257854839685024E-7</c:v>
                </c:pt>
                <c:pt idx="214">
                  <c:v>-9.0870173607981997E-7</c:v>
                </c:pt>
                <c:pt idx="215">
                  <c:v>1.4162709760512371E-7</c:v>
                </c:pt>
                <c:pt idx="216">
                  <c:v>2.3052847097915219E-7</c:v>
                </c:pt>
                <c:pt idx="217">
                  <c:v>6.8007045683771139E-7</c:v>
                </c:pt>
                <c:pt idx="218">
                  <c:v>5.0086930514225969E-7</c:v>
                </c:pt>
                <c:pt idx="219">
                  <c:v>-2.8338672564132139E-7</c:v>
                </c:pt>
                <c:pt idx="220">
                  <c:v>2.7350935738468252E-7</c:v>
                </c:pt>
                <c:pt idx="221">
                  <c:v>-6.697410981360008E-7</c:v>
                </c:pt>
                <c:pt idx="222">
                  <c:v>-9.1651065758924233E-7</c:v>
                </c:pt>
                <c:pt idx="223">
                  <c:v>-3.3197551374541945E-7</c:v>
                </c:pt>
                <c:pt idx="224">
                  <c:v>-1.8866025186525803E-8</c:v>
                </c:pt>
                <c:pt idx="225">
                  <c:v>7.3506276976331719E-7</c:v>
                </c:pt>
                <c:pt idx="226">
                  <c:v>5.8516866374702659E-7</c:v>
                </c:pt>
                <c:pt idx="227">
                  <c:v>1.1027558457499254E-6</c:v>
                </c:pt>
                <c:pt idx="228">
                  <c:v>-1.2250853842488141E-7</c:v>
                </c:pt>
                <c:pt idx="229">
                  <c:v>-5.6140589066444591E-8</c:v>
                </c:pt>
                <c:pt idx="230">
                  <c:v>-7.3767893127296702E-7</c:v>
                </c:pt>
                <c:pt idx="231">
                  <c:v>-5.6174729934355128E-7</c:v>
                </c:pt>
                <c:pt idx="232">
                  <c:v>1.9119750049867434E-7</c:v>
                </c:pt>
                <c:pt idx="233">
                  <c:v>-1.5208613035611052E-7</c:v>
                </c:pt>
                <c:pt idx="234">
                  <c:v>4.4229074092072551E-7</c:v>
                </c:pt>
                <c:pt idx="235">
                  <c:v>-2.4766649175944622E-7</c:v>
                </c:pt>
                <c:pt idx="236">
                  <c:v>-2.5487068455731787E-7</c:v>
                </c:pt>
                <c:pt idx="237">
                  <c:v>5.900409050241251E-8</c:v>
                </c:pt>
                <c:pt idx="238">
                  <c:v>-4.8346794301323825E-7</c:v>
                </c:pt>
                <c:pt idx="239">
                  <c:v>-3.0187226940370238E-8</c:v>
                </c:pt>
                <c:pt idx="240">
                  <c:v>-7.2553501695438172E-7</c:v>
                </c:pt>
                <c:pt idx="241">
                  <c:v>8.6478728178462916E-8</c:v>
                </c:pt>
                <c:pt idx="242">
                  <c:v>1.0994302357403285E-7</c:v>
                </c:pt>
                <c:pt idx="243">
                  <c:v>1.2403087623624742E-7</c:v>
                </c:pt>
                <c:pt idx="244">
                  <c:v>8.1435206311653019E-7</c:v>
                </c:pt>
                <c:pt idx="245">
                  <c:v>5.2353087198753201E-8</c:v>
                </c:pt>
                <c:pt idx="246">
                  <c:v>-1.4581388541046181E-7</c:v>
                </c:pt>
                <c:pt idx="247">
                  <c:v>-5.530484372684441E-7</c:v>
                </c:pt>
                <c:pt idx="248">
                  <c:v>-4.417827597080759E-7</c:v>
                </c:pt>
                <c:pt idx="249">
                  <c:v>1.0794727955953931E-7</c:v>
                </c:pt>
                <c:pt idx="250">
                  <c:v>-7.5564720702914201E-8</c:v>
                </c:pt>
                <c:pt idx="251">
                  <c:v>9.0623757387220394E-7</c:v>
                </c:pt>
                <c:pt idx="252">
                  <c:v>8.257410399892251E-7</c:v>
                </c:pt>
                <c:pt idx="253">
                  <c:v>3.1843597980696359E-7</c:v>
                </c:pt>
                <c:pt idx="254">
                  <c:v>1.5764074134949624E-7</c:v>
                </c:pt>
                <c:pt idx="255">
                  <c:v>-7.9330385460707475E-7</c:v>
                </c:pt>
                <c:pt idx="256">
                  <c:v>-5.8497090549280983E-7</c:v>
                </c:pt>
                <c:pt idx="257">
                  <c:v>-8.0047789197124075E-7</c:v>
                </c:pt>
                <c:pt idx="258">
                  <c:v>-2.2336925553645415E-7</c:v>
                </c:pt>
                <c:pt idx="259">
                  <c:v>8.138169960147934E-8</c:v>
                </c:pt>
                <c:pt idx="260">
                  <c:v>8.1753324820965645E-7</c:v>
                </c:pt>
                <c:pt idx="261">
                  <c:v>4.8438471367262537E-7</c:v>
                </c:pt>
                <c:pt idx="262">
                  <c:v>-1.3680920574188349E-7</c:v>
                </c:pt>
                <c:pt idx="263">
                  <c:v>3.6625965549319517E-7</c:v>
                </c:pt>
                <c:pt idx="264">
                  <c:v>-4.390505239371123E-7</c:v>
                </c:pt>
                <c:pt idx="265">
                  <c:v>1.6716326456389652E-7</c:v>
                </c:pt>
                <c:pt idx="266">
                  <c:v>-1.8044964633645577E-7</c:v>
                </c:pt>
                <c:pt idx="267">
                  <c:v>-1.9785028371188673E-7</c:v>
                </c:pt>
                <c:pt idx="268">
                  <c:v>3.3676300859042385E-7</c:v>
                </c:pt>
                <c:pt idx="269">
                  <c:v>2.6969090072270774E-7</c:v>
                </c:pt>
                <c:pt idx="270">
                  <c:v>4.8481660996912979E-7</c:v>
                </c:pt>
                <c:pt idx="271">
                  <c:v>5.6028973460797715E-8</c:v>
                </c:pt>
                <c:pt idx="272">
                  <c:v>-3.8934101098675455E-7</c:v>
                </c:pt>
                <c:pt idx="273">
                  <c:v>-4.2811299749700993E-7</c:v>
                </c:pt>
                <c:pt idx="274">
                  <c:v>-9.9646342732739868E-7</c:v>
                </c:pt>
                <c:pt idx="275">
                  <c:v>2.6292792654203367E-7</c:v>
                </c:pt>
                <c:pt idx="276">
                  <c:v>3.6565702998814231E-7</c:v>
                </c:pt>
                <c:pt idx="277">
                  <c:v>8.1311321764587774E-7</c:v>
                </c:pt>
                <c:pt idx="278">
                  <c:v>2.8575749411174911E-7</c:v>
                </c:pt>
                <c:pt idx="279">
                  <c:v>-2.1529474736325938E-7</c:v>
                </c:pt>
                <c:pt idx="280">
                  <c:v>2.1218542656242789E-7</c:v>
                </c:pt>
                <c:pt idx="281">
                  <c:v>-7.9079205761445337E-7</c:v>
                </c:pt>
                <c:pt idx="282">
                  <c:v>-8.1319552691638819E-7</c:v>
                </c:pt>
                <c:pt idx="283">
                  <c:v>-1.5218091675706091E-7</c:v>
                </c:pt>
                <c:pt idx="284">
                  <c:v>-1.0228600899608864E-7</c:v>
                </c:pt>
                <c:pt idx="285">
                  <c:v>7.924007832116331E-7</c:v>
                </c:pt>
                <c:pt idx="286">
                  <c:v>3.4236725809932977E-7</c:v>
                </c:pt>
                <c:pt idx="287">
                  <c:v>7.6452238317870069E-7</c:v>
                </c:pt>
                <c:pt idx="288">
                  <c:v>-1.2685902106568392E-7</c:v>
                </c:pt>
                <c:pt idx="289">
                  <c:v>-3.488207767077256E-7</c:v>
                </c:pt>
                <c:pt idx="290">
                  <c:v>-8.0363201959698927E-7</c:v>
                </c:pt>
                <c:pt idx="291">
                  <c:v>-5.3191706683719531E-7</c:v>
                </c:pt>
                <c:pt idx="292">
                  <c:v>3.099914636095491E-7</c:v>
                </c:pt>
                <c:pt idx="293">
                  <c:v>-2.425378298198666E-8</c:v>
                </c:pt>
                <c:pt idx="294">
                  <c:v>3.8811785429970769E-7</c:v>
                </c:pt>
                <c:pt idx="295">
                  <c:v>4.6203240344766527E-8</c:v>
                </c:pt>
                <c:pt idx="296">
                  <c:v>1.8528606915424461E-7</c:v>
                </c:pt>
                <c:pt idx="297">
                  <c:v>1.0469802447232723E-7</c:v>
                </c:pt>
                <c:pt idx="298">
                  <c:v>-3.2892523904592963E-7</c:v>
                </c:pt>
                <c:pt idx="299">
                  <c:v>-4.3137760030731442E-7</c:v>
                </c:pt>
                <c:pt idx="300">
                  <c:v>-5.9558715292951092E-7</c:v>
                </c:pt>
                <c:pt idx="301">
                  <c:v>-8.7299213191727176E-8</c:v>
                </c:pt>
                <c:pt idx="302">
                  <c:v>6.73271472351189E-7</c:v>
                </c:pt>
                <c:pt idx="303">
                  <c:v>4.632853460861952E-7</c:v>
                </c:pt>
                <c:pt idx="304">
                  <c:v>9.5898235485947225E-7</c:v>
                </c:pt>
                <c:pt idx="305">
                  <c:v>-1.46699496994529E-8</c:v>
                </c:pt>
                <c:pt idx="306">
                  <c:v>-3.3146844202747161E-7</c:v>
                </c:pt>
                <c:pt idx="307">
                  <c:v>-7.6200706189410994E-7</c:v>
                </c:pt>
                <c:pt idx="308">
                  <c:v>-4.566970517316804E-7</c:v>
                </c:pt>
                <c:pt idx="309">
                  <c:v>4.0668228962204012E-7</c:v>
                </c:pt>
                <c:pt idx="310">
                  <c:v>-1.8545355828791799E-7</c:v>
                </c:pt>
                <c:pt idx="311">
                  <c:v>7.1187400862982031E-7</c:v>
                </c:pt>
                <c:pt idx="312">
                  <c:v>7.7709205470455345E-7</c:v>
                </c:pt>
                <c:pt idx="313">
                  <c:v>2.0372107201183098E-7</c:v>
                </c:pt>
                <c:pt idx="314">
                  <c:v>2.1064975896933902E-7</c:v>
                </c:pt>
                <c:pt idx="315">
                  <c:v>-5.4122835990710882E-7</c:v>
                </c:pt>
                <c:pt idx="316">
                  <c:v>-4.3002054894714092E-7</c:v>
                </c:pt>
                <c:pt idx="317">
                  <c:v>-8.5738349753228249E-7</c:v>
                </c:pt>
                <c:pt idx="318">
                  <c:v>-7.6684642635882483E-8</c:v>
                </c:pt>
                <c:pt idx="319">
                  <c:v>5.4074200761533575E-7</c:v>
                </c:pt>
                <c:pt idx="320">
                  <c:v>7.7225735140018514E-7</c:v>
                </c:pt>
                <c:pt idx="321">
                  <c:v>6.1211341062517022E-7</c:v>
                </c:pt>
                <c:pt idx="322">
                  <c:v>-2.4116485519698472E-7</c:v>
                </c:pt>
                <c:pt idx="323">
                  <c:v>2.1330162525146079E-8</c:v>
                </c:pt>
                <c:pt idx="324">
                  <c:v>-3.6079592291571316E-7</c:v>
                </c:pt>
                <c:pt idx="325">
                  <c:v>1.392620507800757E-8</c:v>
                </c:pt>
                <c:pt idx="326">
                  <c:v>-1.4277608784141194E-7</c:v>
                </c:pt>
                <c:pt idx="327">
                  <c:v>-1.402195550781471E-7</c:v>
                </c:pt>
                <c:pt idx="328">
                  <c:v>4.7086294330256351E-7</c:v>
                </c:pt>
                <c:pt idx="329">
                  <c:v>-1.0429364039055145E-7</c:v>
                </c:pt>
                <c:pt idx="330">
                  <c:v>6.362840849760687E-7</c:v>
                </c:pt>
                <c:pt idx="331">
                  <c:v>-8.0170472926965886E-8</c:v>
                </c:pt>
                <c:pt idx="332">
                  <c:v>-4.1865092725856812E-7</c:v>
                </c:pt>
                <c:pt idx="333">
                  <c:v>-7.1162622816700605E-7</c:v>
                </c:pt>
                <c:pt idx="334">
                  <c:v>-9.6548774308757856E-7</c:v>
                </c:pt>
                <c:pt idx="335">
                  <c:v>-6.6099414830489422E-9</c:v>
                </c:pt>
                <c:pt idx="336">
                  <c:v>2.5504073164483998E-7</c:v>
                </c:pt>
                <c:pt idx="337">
                  <c:v>6.4146331624215236E-7</c:v>
                </c:pt>
                <c:pt idx="338">
                  <c:v>2.1485824674982723E-8</c:v>
                </c:pt>
                <c:pt idx="339">
                  <c:v>-2.22786454173729E-7</c:v>
                </c:pt>
                <c:pt idx="340">
                  <c:v>2.128743830098756E-7</c:v>
                </c:pt>
                <c:pt idx="341">
                  <c:v>-6.3246216086554341E-7</c:v>
                </c:pt>
                <c:pt idx="342">
                  <c:v>-6.2562742186855758E-7</c:v>
                </c:pt>
                <c:pt idx="343">
                  <c:v>-2.0984391824185877E-7</c:v>
                </c:pt>
                <c:pt idx="344">
                  <c:v>-3.2618322620692197E-7</c:v>
                </c:pt>
                <c:pt idx="345">
                  <c:v>4.3262710391900328E-7</c:v>
                </c:pt>
                <c:pt idx="346">
                  <c:v>2.7089168952443288E-7</c:v>
                </c:pt>
                <c:pt idx="347">
                  <c:v>8.9212164766649948E-7</c:v>
                </c:pt>
                <c:pt idx="348">
                  <c:v>3.0796243777331256E-8</c:v>
                </c:pt>
                <c:pt idx="349">
                  <c:v>-2.868730746286019E-7</c:v>
                </c:pt>
                <c:pt idx="350">
                  <c:v>-5.5298892220889684E-7</c:v>
                </c:pt>
                <c:pt idx="351">
                  <c:v>-6.595505510631483E-7</c:v>
                </c:pt>
                <c:pt idx="352">
                  <c:v>1.4198423059497145E-7</c:v>
                </c:pt>
                <c:pt idx="353">
                  <c:v>1.2923999292979715E-7</c:v>
                </c:pt>
                <c:pt idx="354">
                  <c:v>3.5593131997302407E-7</c:v>
                </c:pt>
                <c:pt idx="355">
                  <c:v>-3.6451240248425165E-7</c:v>
                </c:pt>
                <c:pt idx="356">
                  <c:v>1.3893851757984521E-7</c:v>
                </c:pt>
                <c:pt idx="357">
                  <c:v>3.1940576405986576E-8</c:v>
                </c:pt>
                <c:pt idx="358">
                  <c:v>-4.811075200450432E-7</c:v>
                </c:pt>
                <c:pt idx="359">
                  <c:v>-1.2923895553740294E-7</c:v>
                </c:pt>
                <c:pt idx="360">
                  <c:v>-8.0476883113078657E-7</c:v>
                </c:pt>
                <c:pt idx="361">
                  <c:v>-1.316242475013496E-7</c:v>
                </c:pt>
                <c:pt idx="362">
                  <c:v>4.2198840333185217E-7</c:v>
                </c:pt>
                <c:pt idx="363">
                  <c:v>6.8417216425586957E-7</c:v>
                </c:pt>
                <c:pt idx="364">
                  <c:v>1.13929593226203E-6</c:v>
                </c:pt>
                <c:pt idx="365">
                  <c:v>1.607334922937298E-7</c:v>
                </c:pt>
                <c:pt idx="366">
                  <c:v>-5.4562559625992435E-7</c:v>
                </c:pt>
                <c:pt idx="367">
                  <c:v>-4.4513350871966395E-7</c:v>
                </c:pt>
                <c:pt idx="368">
                  <c:v>5.7757482352371881E-8</c:v>
                </c:pt>
                <c:pt idx="369">
                  <c:v>1.0658991556056208E-7</c:v>
                </c:pt>
                <c:pt idx="370">
                  <c:v>-2.6289043830729497E-8</c:v>
                </c:pt>
                <c:pt idx="371">
                  <c:v>7.8030126360317809E-7</c:v>
                </c:pt>
                <c:pt idx="372">
                  <c:v>7.6270811177892028E-7</c:v>
                </c:pt>
                <c:pt idx="373">
                  <c:v>2.2992867343418766E-7</c:v>
                </c:pt>
                <c:pt idx="374">
                  <c:v>5.1461677230690839E-7</c:v>
                </c:pt>
                <c:pt idx="375">
                  <c:v>-6.584587026736699E-7</c:v>
                </c:pt>
                <c:pt idx="376">
                  <c:v>-2.6403486685921962E-7</c:v>
                </c:pt>
                <c:pt idx="377">
                  <c:v>-8.1100216675622505E-7</c:v>
                </c:pt>
                <c:pt idx="378">
                  <c:v>1.7674908647791199E-8</c:v>
                </c:pt>
                <c:pt idx="379">
                  <c:v>4.8482888814760372E-7</c:v>
                </c:pt>
                <c:pt idx="380">
                  <c:v>6.1154059949330986E-7</c:v>
                </c:pt>
                <c:pt idx="381">
                  <c:v>4.7895991883706301E-7</c:v>
                </c:pt>
                <c:pt idx="382">
                  <c:v>-4.9387736567041429E-8</c:v>
                </c:pt>
                <c:pt idx="383">
                  <c:v>-2.05688749588262E-7</c:v>
                </c:pt>
                <c:pt idx="384">
                  <c:v>-7.3099880637528258E-7</c:v>
                </c:pt>
                <c:pt idx="385">
                  <c:v>5.279277459635523E-8</c:v>
                </c:pt>
                <c:pt idx="386">
                  <c:v>1.3603401072259658E-8</c:v>
                </c:pt>
                <c:pt idx="387">
                  <c:v>7.2723530308849149E-8</c:v>
                </c:pt>
                <c:pt idx="388">
                  <c:v>5.1601585937532946E-7</c:v>
                </c:pt>
                <c:pt idx="389">
                  <c:v>-5.7884235182825705E-9</c:v>
                </c:pt>
                <c:pt idx="390">
                  <c:v>7.9510277828376275E-7</c:v>
                </c:pt>
                <c:pt idx="391">
                  <c:v>-1.1355673734669836E-8</c:v>
                </c:pt>
                <c:pt idx="392">
                  <c:v>-1.8369325971434591E-7</c:v>
                </c:pt>
                <c:pt idx="393">
                  <c:v>-2.502569032003521E-7</c:v>
                </c:pt>
                <c:pt idx="394">
                  <c:v>-8.5288189666243852E-7</c:v>
                </c:pt>
                <c:pt idx="395">
                  <c:v>1.3578703317307372E-7</c:v>
                </c:pt>
                <c:pt idx="396">
                  <c:v>2.7693494075720082E-7</c:v>
                </c:pt>
                <c:pt idx="397">
                  <c:v>7.0664788154317648E-7</c:v>
                </c:pt>
                <c:pt idx="398">
                  <c:v>9.0969123789363948E-8</c:v>
                </c:pt>
                <c:pt idx="399">
                  <c:v>-2.3121582160001708E-7</c:v>
                </c:pt>
                <c:pt idx="400">
                  <c:v>6.202859115234105E-9</c:v>
                </c:pt>
                <c:pt idx="401">
                  <c:v>-4.4522951725411986E-7</c:v>
                </c:pt>
                <c:pt idx="402">
                  <c:v>-5.7803606523521012E-7</c:v>
                </c:pt>
                <c:pt idx="403">
                  <c:v>-1.5800100072738132E-7</c:v>
                </c:pt>
                <c:pt idx="404">
                  <c:v>-1.7270275520786527E-7</c:v>
                </c:pt>
                <c:pt idx="405">
                  <c:v>8.3110734294677968E-7</c:v>
                </c:pt>
                <c:pt idx="406">
                  <c:v>5.8604666719475063E-7</c:v>
                </c:pt>
                <c:pt idx="407">
                  <c:v>5.4429489182439283E-7</c:v>
                </c:pt>
                <c:pt idx="408">
                  <c:v>-5.6486277877354496E-9</c:v>
                </c:pt>
                <c:pt idx="409">
                  <c:v>-4.2671183564380044E-7</c:v>
                </c:pt>
                <c:pt idx="410">
                  <c:v>-5.7740572856346262E-7</c:v>
                </c:pt>
                <c:pt idx="411">
                  <c:v>-1.8286995384642069E-7</c:v>
                </c:pt>
                <c:pt idx="412">
                  <c:v>9.9698143074533618E-9</c:v>
                </c:pt>
                <c:pt idx="413">
                  <c:v>3.9403155938089185E-7</c:v>
                </c:pt>
                <c:pt idx="414">
                  <c:v>7.0060667667348753E-7</c:v>
                </c:pt>
                <c:pt idx="415">
                  <c:v>-3.8969105276009941E-7</c:v>
                </c:pt>
                <c:pt idx="416">
                  <c:v>6.860806367470218E-10</c:v>
                </c:pt>
                <c:pt idx="417">
                  <c:v>-1.9311713117531326E-7</c:v>
                </c:pt>
                <c:pt idx="418">
                  <c:v>-3.6608159348361369E-7</c:v>
                </c:pt>
                <c:pt idx="419">
                  <c:v>9.2633818837839499E-8</c:v>
                </c:pt>
                <c:pt idx="420">
                  <c:v>-6.6321513259026688E-7</c:v>
                </c:pt>
                <c:pt idx="421">
                  <c:v>-5.3488424356373798E-8</c:v>
                </c:pt>
                <c:pt idx="422">
                  <c:v>3.4594680187183258E-7</c:v>
                </c:pt>
                <c:pt idx="423">
                  <c:v>5.1252021648906521E-7</c:v>
                </c:pt>
                <c:pt idx="424">
                  <c:v>7.082770707711461E-7</c:v>
                </c:pt>
                <c:pt idx="425">
                  <c:v>-8.1856207145847293E-8</c:v>
                </c:pt>
                <c:pt idx="426">
                  <c:v>-2.2286371859081555E-7</c:v>
                </c:pt>
                <c:pt idx="427">
                  <c:v>-6.7586802288133185E-7</c:v>
                </c:pt>
                <c:pt idx="428">
                  <c:v>6.7825678407018586E-9</c:v>
                </c:pt>
                <c:pt idx="429">
                  <c:v>3.7171584921225076E-8</c:v>
                </c:pt>
                <c:pt idx="430">
                  <c:v>-5.5868706994033346E-8</c:v>
                </c:pt>
                <c:pt idx="431">
                  <c:v>2.5714473395055393E-7</c:v>
                </c:pt>
                <c:pt idx="432">
                  <c:v>5.1592206773420912E-7</c:v>
                </c:pt>
                <c:pt idx="433">
                  <c:v>2.7840195571116055E-7</c:v>
                </c:pt>
                <c:pt idx="434">
                  <c:v>2.1740763145317032E-7</c:v>
                </c:pt>
                <c:pt idx="435">
                  <c:v>-7.7371595352815348E-7</c:v>
                </c:pt>
                <c:pt idx="436">
                  <c:v>-4.4535431698022876E-7</c:v>
                </c:pt>
                <c:pt idx="437">
                  <c:v>-3.3707559055073943E-7</c:v>
                </c:pt>
                <c:pt idx="438">
                  <c:v>2.5125046931862016E-8</c:v>
                </c:pt>
                <c:pt idx="439">
                  <c:v>3.9435815324395662E-7</c:v>
                </c:pt>
                <c:pt idx="440">
                  <c:v>7.450419730048452E-7</c:v>
                </c:pt>
                <c:pt idx="441">
                  <c:v>1.7377040251176368E-7</c:v>
                </c:pt>
                <c:pt idx="442">
                  <c:v>-2.9362283271439082E-7</c:v>
                </c:pt>
                <c:pt idx="443">
                  <c:v>-4.1572249642740644E-7</c:v>
                </c:pt>
                <c:pt idx="444">
                  <c:v>-6.1349936686383444E-7</c:v>
                </c:pt>
                <c:pt idx="445">
                  <c:v>4.2420035128998279E-7</c:v>
                </c:pt>
                <c:pt idx="446">
                  <c:v>8.2519065358610533E-8</c:v>
                </c:pt>
                <c:pt idx="447">
                  <c:v>1.6867998908765003E-7</c:v>
                </c:pt>
                <c:pt idx="448">
                  <c:v>4.5526621761382557E-7</c:v>
                </c:pt>
                <c:pt idx="449">
                  <c:v>3.7676340269854336E-8</c:v>
                </c:pt>
                <c:pt idx="450">
                  <c:v>5.1362269459787058E-7</c:v>
                </c:pt>
                <c:pt idx="451">
                  <c:v>1.591050704519148E-7</c:v>
                </c:pt>
                <c:pt idx="452">
                  <c:v>-3.5209495763410814E-7</c:v>
                </c:pt>
                <c:pt idx="453">
                  <c:v>-3.7488456428036443E-7</c:v>
                </c:pt>
                <c:pt idx="454">
                  <c:v>-7.4652274406616925E-7</c:v>
                </c:pt>
                <c:pt idx="455">
                  <c:v>1.3304077128850622E-7</c:v>
                </c:pt>
                <c:pt idx="456">
                  <c:v>2.7473177510728419E-7</c:v>
                </c:pt>
                <c:pt idx="457">
                  <c:v>4.2982887293874228E-7</c:v>
                </c:pt>
                <c:pt idx="458">
                  <c:v>-7.7014014721044077E-8</c:v>
                </c:pt>
                <c:pt idx="459">
                  <c:v>-3.0977184906078037E-7</c:v>
                </c:pt>
                <c:pt idx="460">
                  <c:v>-5.5310988500423264E-7</c:v>
                </c:pt>
                <c:pt idx="461">
                  <c:v>-4.3616154243864003E-7</c:v>
                </c:pt>
                <c:pt idx="462">
                  <c:v>-2.0905135045268253E-7</c:v>
                </c:pt>
                <c:pt idx="463">
                  <c:v>-3.4390242831250362E-7</c:v>
                </c:pt>
                <c:pt idx="464">
                  <c:v>8.6342438976316771E-8</c:v>
                </c:pt>
                <c:pt idx="465">
                  <c:v>8.3532307826317265E-7</c:v>
                </c:pt>
                <c:pt idx="466">
                  <c:v>3.0571803222301241E-7</c:v>
                </c:pt>
                <c:pt idx="467">
                  <c:v>2.0779054921149509E-7</c:v>
                </c:pt>
                <c:pt idx="468">
                  <c:v>8.6506588559132069E-8</c:v>
                </c:pt>
                <c:pt idx="469">
                  <c:v>-2.3801183601790399E-7</c:v>
                </c:pt>
                <c:pt idx="470">
                  <c:v>-7.6895798883924726E-7</c:v>
                </c:pt>
                <c:pt idx="471">
                  <c:v>-1.1676812761152178E-7</c:v>
                </c:pt>
                <c:pt idx="472">
                  <c:v>7.2553945074105286E-8</c:v>
                </c:pt>
                <c:pt idx="473">
                  <c:v>3.9474085156143701E-7</c:v>
                </c:pt>
                <c:pt idx="474">
                  <c:v>3.1584431781084277E-7</c:v>
                </c:pt>
                <c:pt idx="475">
                  <c:v>-6.3824933249634341E-7</c:v>
                </c:pt>
                <c:pt idx="476">
                  <c:v>1.9397971584567131E-7</c:v>
                </c:pt>
                <c:pt idx="477">
                  <c:v>8.6163176149511855E-8</c:v>
                </c:pt>
                <c:pt idx="478">
                  <c:v>-5.7633752703623031E-7</c:v>
                </c:pt>
                <c:pt idx="479">
                  <c:v>1.0709437958666967E-7</c:v>
                </c:pt>
                <c:pt idx="480">
                  <c:v>-3.4263430848113785E-7</c:v>
                </c:pt>
                <c:pt idx="481">
                  <c:v>-2.6699714794631291E-7</c:v>
                </c:pt>
                <c:pt idx="482">
                  <c:v>5.206354103393096E-7</c:v>
                </c:pt>
                <c:pt idx="483">
                  <c:v>1.7401400498329167E-7</c:v>
                </c:pt>
                <c:pt idx="484">
                  <c:v>4.3807131078210659E-7</c:v>
                </c:pt>
                <c:pt idx="485">
                  <c:v>6.9794033663583832E-8</c:v>
                </c:pt>
                <c:pt idx="486">
                  <c:v>-7.211693855424528E-7</c:v>
                </c:pt>
                <c:pt idx="487">
                  <c:v>-3.0317951882352645E-7</c:v>
                </c:pt>
                <c:pt idx="488">
                  <c:v>3.6439277550925908E-7</c:v>
                </c:pt>
                <c:pt idx="489">
                  <c:v>-1.6631013011192408E-7</c:v>
                </c:pt>
                <c:pt idx="490">
                  <c:v>2.3754347466820036E-7</c:v>
                </c:pt>
                <c:pt idx="491">
                  <c:v>6.2543659851144184E-7</c:v>
                </c:pt>
                <c:pt idx="492">
                  <c:v>4.865464688919019E-7</c:v>
                </c:pt>
                <c:pt idx="493">
                  <c:v>1.8078043240166153E-7</c:v>
                </c:pt>
                <c:pt idx="494">
                  <c:v>-9.1934367674184614E-8</c:v>
                </c:pt>
                <c:pt idx="495">
                  <c:v>-5.8041655393026303E-7</c:v>
                </c:pt>
                <c:pt idx="496">
                  <c:v>-2.9015191671533103E-7</c:v>
                </c:pt>
                <c:pt idx="497">
                  <c:v>-3.8932029156057979E-7</c:v>
                </c:pt>
                <c:pt idx="498">
                  <c:v>-1.0307854836355546E-7</c:v>
                </c:pt>
                <c:pt idx="499">
                  <c:v>3.6849982620879018E-7</c:v>
                </c:pt>
                <c:pt idx="500">
                  <c:v>4.8505040695090429E-7</c:v>
                </c:pt>
                <c:pt idx="501">
                  <c:v>1.4191553532327816E-7</c:v>
                </c:pt>
                <c:pt idx="502">
                  <c:v>4.664374486651468E-8</c:v>
                </c:pt>
                <c:pt idx="503">
                  <c:v>-3.2539816174903535E-7</c:v>
                </c:pt>
                <c:pt idx="504">
                  <c:v>-7.5220481221549562E-7</c:v>
                </c:pt>
                <c:pt idx="505">
                  <c:v>1.1992503345936711E-7</c:v>
                </c:pt>
                <c:pt idx="506">
                  <c:v>2.7137042835079228E-8</c:v>
                </c:pt>
                <c:pt idx="507">
                  <c:v>5.1369681841606507E-7</c:v>
                </c:pt>
                <c:pt idx="508">
                  <c:v>6.7133134962205077E-7</c:v>
                </c:pt>
                <c:pt idx="509">
                  <c:v>3.8069603647272743E-7</c:v>
                </c:pt>
                <c:pt idx="510">
                  <c:v>4.4552464828484517E-8</c:v>
                </c:pt>
                <c:pt idx="511">
                  <c:v>-3.2986139331114828E-7</c:v>
                </c:pt>
                <c:pt idx="512">
                  <c:v>-2.4885127913876204E-7</c:v>
                </c:pt>
                <c:pt idx="513">
                  <c:v>-3.8456107631645864E-7</c:v>
                </c:pt>
                <c:pt idx="514">
                  <c:v>2.442953750403376E-8</c:v>
                </c:pt>
                <c:pt idx="515">
                  <c:v>-4.0405523371589425E-9</c:v>
                </c:pt>
                <c:pt idx="516">
                  <c:v>3.8681022829223366E-7</c:v>
                </c:pt>
                <c:pt idx="517">
                  <c:v>5.7125890862153028E-7</c:v>
                </c:pt>
                <c:pt idx="518">
                  <c:v>-1.5732386771105666E-7</c:v>
                </c:pt>
                <c:pt idx="519">
                  <c:v>-5.0215930968988687E-8</c:v>
                </c:pt>
                <c:pt idx="520">
                  <c:v>-3.1327306260209298E-7</c:v>
                </c:pt>
                <c:pt idx="521">
                  <c:v>-4.8167396471399115E-7</c:v>
                </c:pt>
                <c:pt idx="522">
                  <c:v>-1.2000113258636702E-7</c:v>
                </c:pt>
                <c:pt idx="523">
                  <c:v>-2.2696107748743088E-7</c:v>
                </c:pt>
                <c:pt idx="524">
                  <c:v>5.260552029540122E-7</c:v>
                </c:pt>
                <c:pt idx="525">
                  <c:v>1.5820012322365073E-7</c:v>
                </c:pt>
                <c:pt idx="526">
                  <c:v>3.1146046808316896E-7</c:v>
                </c:pt>
                <c:pt idx="527">
                  <c:v>1.2421507733506587E-7</c:v>
                </c:pt>
                <c:pt idx="528">
                  <c:v>-1.4031824946414417E-7</c:v>
                </c:pt>
                <c:pt idx="529">
                  <c:v>-2.3893937850516522E-7</c:v>
                </c:pt>
                <c:pt idx="530">
                  <c:v>-8.4701616742677288E-7</c:v>
                </c:pt>
                <c:pt idx="531">
                  <c:v>-2.3224821177336707E-7</c:v>
                </c:pt>
                <c:pt idx="532">
                  <c:v>2.5905492861966195E-7</c:v>
                </c:pt>
                <c:pt idx="533">
                  <c:v>4.8219033033092273E-7</c:v>
                </c:pt>
                <c:pt idx="534">
                  <c:v>5.2573943776224041E-7</c:v>
                </c:pt>
                <c:pt idx="535">
                  <c:v>-1.7058727053154144E-7</c:v>
                </c:pt>
                <c:pt idx="536">
                  <c:v>-8.2688487168525171E-9</c:v>
                </c:pt>
                <c:pt idx="537">
                  <c:v>-7.5733581184067589E-8</c:v>
                </c:pt>
                <c:pt idx="538">
                  <c:v>-6.0578372540476266E-7</c:v>
                </c:pt>
                <c:pt idx="539">
                  <c:v>-3.3355013329128269E-7</c:v>
                </c:pt>
                <c:pt idx="540">
                  <c:v>1.508504965386237E-7</c:v>
                </c:pt>
                <c:pt idx="541">
                  <c:v>1.9891056979304267E-7</c:v>
                </c:pt>
                <c:pt idx="542">
                  <c:v>5.6672388382139616E-7</c:v>
                </c:pt>
                <c:pt idx="543">
                  <c:v>-5.6944926996038703E-8</c:v>
                </c:pt>
                <c:pt idx="544">
                  <c:v>-1.2314347763719979E-8</c:v>
                </c:pt>
                <c:pt idx="545">
                  <c:v>-1.9109955928797717E-7</c:v>
                </c:pt>
                <c:pt idx="546">
                  <c:v>-2.558810479058593E-7</c:v>
                </c:pt>
                <c:pt idx="547">
                  <c:v>-5.9480976233317051E-7</c:v>
                </c:pt>
                <c:pt idx="548">
                  <c:v>-1.0988758702978885E-7</c:v>
                </c:pt>
                <c:pt idx="549">
                  <c:v>2.6964630706061143E-7</c:v>
                </c:pt>
                <c:pt idx="550">
                  <c:v>2.0554668367367412E-7</c:v>
                </c:pt>
                <c:pt idx="551">
                  <c:v>4.4716162506119872E-7</c:v>
                </c:pt>
                <c:pt idx="552">
                  <c:v>3.9453347255857807E-8</c:v>
                </c:pt>
                <c:pt idx="553">
                  <c:v>5.0135962936792566E-8</c:v>
                </c:pt>
                <c:pt idx="554">
                  <c:v>-2.5488895971648162E-7</c:v>
                </c:pt>
                <c:pt idx="555">
                  <c:v>-8.1337140045434353E-7</c:v>
                </c:pt>
                <c:pt idx="556">
                  <c:v>-3.7371580674516736E-7</c:v>
                </c:pt>
                <c:pt idx="557">
                  <c:v>-7.7135752007961855E-8</c:v>
                </c:pt>
                <c:pt idx="558">
                  <c:v>3.2966082130769792E-7</c:v>
                </c:pt>
                <c:pt idx="559">
                  <c:v>3.827955765700608E-7</c:v>
                </c:pt>
                <c:pt idx="560">
                  <c:v>1.0029651775766979E-6</c:v>
                </c:pt>
                <c:pt idx="561">
                  <c:v>8.9640820988279302E-8</c:v>
                </c:pt>
                <c:pt idx="562">
                  <c:v>-3.4067431897710776E-7</c:v>
                </c:pt>
                <c:pt idx="563">
                  <c:v>-1.5724278057405172E-7</c:v>
                </c:pt>
                <c:pt idx="564">
                  <c:v>-3.7204401337476156E-7</c:v>
                </c:pt>
                <c:pt idx="565">
                  <c:v>5.5110231045318869E-8</c:v>
                </c:pt>
                <c:pt idx="566">
                  <c:v>1.6770366073615151E-7</c:v>
                </c:pt>
                <c:pt idx="567">
                  <c:v>2.7799819690699223E-7</c:v>
                </c:pt>
                <c:pt idx="568">
                  <c:v>5.3800039268026012E-7</c:v>
                </c:pt>
                <c:pt idx="569">
                  <c:v>5.6483810340068885E-7</c:v>
                </c:pt>
                <c:pt idx="570">
                  <c:v>7.4869159760737602E-9</c:v>
                </c:pt>
                <c:pt idx="571">
                  <c:v>-2.2700078261550516E-7</c:v>
                </c:pt>
                <c:pt idx="572">
                  <c:v>-6.8872049041601713E-7</c:v>
                </c:pt>
                <c:pt idx="573">
                  <c:v>2.8664787876664377E-8</c:v>
                </c:pt>
                <c:pt idx="574">
                  <c:v>-2.2116621778422996E-7</c:v>
                </c:pt>
                <c:pt idx="575">
                  <c:v>-4.6974335532468103E-8</c:v>
                </c:pt>
                <c:pt idx="576">
                  <c:v>3.9817948049858387E-7</c:v>
                </c:pt>
                <c:pt idx="577">
                  <c:v>6.0555362324521411E-7</c:v>
                </c:pt>
                <c:pt idx="578">
                  <c:v>7.8340057996229007E-8</c:v>
                </c:pt>
                <c:pt idx="579">
                  <c:v>-1.5033440092793171E-7</c:v>
                </c:pt>
                <c:pt idx="580">
                  <c:v>-4.0511275756216492E-7</c:v>
                </c:pt>
                <c:pt idx="581">
                  <c:v>-3.6208071207965986E-8</c:v>
                </c:pt>
                <c:pt idx="582">
                  <c:v>-8.6036422430879611E-9</c:v>
                </c:pt>
                <c:pt idx="583">
                  <c:v>1.525497737020487E-7</c:v>
                </c:pt>
                <c:pt idx="584">
                  <c:v>3.8016844428057084E-7</c:v>
                </c:pt>
                <c:pt idx="585">
                  <c:v>7.3687175472514355E-7</c:v>
                </c:pt>
                <c:pt idx="586">
                  <c:v>3.6973489159208839E-7</c:v>
                </c:pt>
                <c:pt idx="587">
                  <c:v>2.883632888028842E-8</c:v>
                </c:pt>
                <c:pt idx="588">
                  <c:v>-4.4061840753784054E-7</c:v>
                </c:pt>
                <c:pt idx="589">
                  <c:v>-1.1864846527487316E-7</c:v>
                </c:pt>
                <c:pt idx="590">
                  <c:v>-7.4386082360433647E-7</c:v>
                </c:pt>
                <c:pt idx="591">
                  <c:v>-9.4415796070279612E-8</c:v>
                </c:pt>
                <c:pt idx="592">
                  <c:v>3.4099335266546404E-7</c:v>
                </c:pt>
                <c:pt idx="593">
                  <c:v>2.1085681112253951E-7</c:v>
                </c:pt>
                <c:pt idx="594">
                  <c:v>4.1711078324624395E-7</c:v>
                </c:pt>
                <c:pt idx="595">
                  <c:v>9.4239842596266499E-9</c:v>
                </c:pt>
                <c:pt idx="596">
                  <c:v>-2.2306718960862781E-7</c:v>
                </c:pt>
                <c:pt idx="597">
                  <c:v>-2.8073094426872558E-7</c:v>
                </c:pt>
                <c:pt idx="598">
                  <c:v>-6.8458786017799866E-7</c:v>
                </c:pt>
                <c:pt idx="599">
                  <c:v>-3.7903649285908614E-7</c:v>
                </c:pt>
                <c:pt idx="600">
                  <c:v>-1.3309234825342742E-9</c:v>
                </c:pt>
                <c:pt idx="601">
                  <c:v>5.0878958290923038E-7</c:v>
                </c:pt>
                <c:pt idx="602">
                  <c:v>6.5096111256934819E-7</c:v>
                </c:pt>
                <c:pt idx="603">
                  <c:v>1.1032521030074349E-7</c:v>
                </c:pt>
                <c:pt idx="604">
                  <c:v>2.9272655410750303E-7</c:v>
                </c:pt>
                <c:pt idx="605">
                  <c:v>2.0988626658891008E-7</c:v>
                </c:pt>
                <c:pt idx="606">
                  <c:v>-3.2796631899145723E-7</c:v>
                </c:pt>
                <c:pt idx="607">
                  <c:v>-6.4348540718128788E-7</c:v>
                </c:pt>
                <c:pt idx="608">
                  <c:v>9.9844065459819831E-8</c:v>
                </c:pt>
                <c:pt idx="609">
                  <c:v>2.9401613232948876E-7</c:v>
                </c:pt>
                <c:pt idx="610">
                  <c:v>3.8265818602667423E-7</c:v>
                </c:pt>
                <c:pt idx="611">
                  <c:v>4.5002218485024059E-7</c:v>
                </c:pt>
                <c:pt idx="612">
                  <c:v>-1.438713610468767E-7</c:v>
                </c:pt>
                <c:pt idx="613">
                  <c:v>6.6692578570837213E-8</c:v>
                </c:pt>
                <c:pt idx="614">
                  <c:v>-3.5247333585175511E-7</c:v>
                </c:pt>
                <c:pt idx="615">
                  <c:v>-7.4838811769950553E-7</c:v>
                </c:pt>
                <c:pt idx="616">
                  <c:v>-2.4592276304247207E-7</c:v>
                </c:pt>
                <c:pt idx="617">
                  <c:v>-1.4659936198313517E-7</c:v>
                </c:pt>
                <c:pt idx="618">
                  <c:v>3.9239913007804716E-7</c:v>
                </c:pt>
                <c:pt idx="619">
                  <c:v>6.7266643100083456E-7</c:v>
                </c:pt>
                <c:pt idx="620">
                  <c:v>4.2844067138503306E-7</c:v>
                </c:pt>
                <c:pt idx="621">
                  <c:v>5.9569252641722414E-8</c:v>
                </c:pt>
                <c:pt idx="622">
                  <c:v>-2.1182277976095065E-7</c:v>
                </c:pt>
                <c:pt idx="623">
                  <c:v>-2.9839097237527312E-7</c:v>
                </c:pt>
                <c:pt idx="624">
                  <c:v>-3.7045643352939805E-7</c:v>
                </c:pt>
                <c:pt idx="625">
                  <c:v>7.2105358128737862E-8</c:v>
                </c:pt>
                <c:pt idx="626">
                  <c:v>1.4564575678832625E-7</c:v>
                </c:pt>
                <c:pt idx="627">
                  <c:v>1.4974624207297893E-7</c:v>
                </c:pt>
                <c:pt idx="628">
                  <c:v>5.2644577408500481E-7</c:v>
                </c:pt>
                <c:pt idx="629">
                  <c:v>1.2679009842031519E-7</c:v>
                </c:pt>
                <c:pt idx="630">
                  <c:v>-3.1495463304054283E-7</c:v>
                </c:pt>
                <c:pt idx="631">
                  <c:v>-6.5371995106033864E-7</c:v>
                </c:pt>
                <c:pt idx="632">
                  <c:v>-3.1624628604731697E-7</c:v>
                </c:pt>
                <c:pt idx="633">
                  <c:v>6.2040371062721533E-8</c:v>
                </c:pt>
                <c:pt idx="634">
                  <c:v>-3.4675474580581067E-7</c:v>
                </c:pt>
                <c:pt idx="635">
                  <c:v>-1.6562279370191391E-7</c:v>
                </c:pt>
                <c:pt idx="636">
                  <c:v>2.7069154384662397E-7</c:v>
                </c:pt>
                <c:pt idx="637">
                  <c:v>5.5849557156761875E-7</c:v>
                </c:pt>
                <c:pt idx="638">
                  <c:v>-3.8985689343462582E-8</c:v>
                </c:pt>
                <c:pt idx="639">
                  <c:v>-7.9420686915909755E-8</c:v>
                </c:pt>
                <c:pt idx="640">
                  <c:v>-3.7977792999299709E-7</c:v>
                </c:pt>
                <c:pt idx="641">
                  <c:v>-3.584931675959524E-7</c:v>
                </c:pt>
                <c:pt idx="642">
                  <c:v>1.8846228044822055E-7</c:v>
                </c:pt>
                <c:pt idx="643">
                  <c:v>-7.2824640540147811E-8</c:v>
                </c:pt>
                <c:pt idx="644">
                  <c:v>4.3220896372986317E-7</c:v>
                </c:pt>
                <c:pt idx="645">
                  <c:v>6.7226210376247764E-7</c:v>
                </c:pt>
                <c:pt idx="646">
                  <c:v>4.2786601284205972E-7</c:v>
                </c:pt>
                <c:pt idx="647">
                  <c:v>1.7919144568168122E-7</c:v>
                </c:pt>
                <c:pt idx="648">
                  <c:v>-1.96050947920412E-7</c:v>
                </c:pt>
                <c:pt idx="649">
                  <c:v>-2.6214416948278085E-7</c:v>
                </c:pt>
                <c:pt idx="650">
                  <c:v>-3.0661556138511514E-7</c:v>
                </c:pt>
                <c:pt idx="651">
                  <c:v>-4.2476802519786361E-8</c:v>
                </c:pt>
                <c:pt idx="652">
                  <c:v>3.0538126338797156E-7</c:v>
                </c:pt>
                <c:pt idx="653">
                  <c:v>4.5561225192614074E-7</c:v>
                </c:pt>
                <c:pt idx="654">
                  <c:v>4.1691924934639246E-7</c:v>
                </c:pt>
                <c:pt idx="655">
                  <c:v>-1.5806176634214353E-7</c:v>
                </c:pt>
                <c:pt idx="656">
                  <c:v>-6.2436598113890796E-8</c:v>
                </c:pt>
                <c:pt idx="657">
                  <c:v>-2.504318956653151E-7</c:v>
                </c:pt>
                <c:pt idx="658">
                  <c:v>-3.2777407454886998E-7</c:v>
                </c:pt>
                <c:pt idx="659">
                  <c:v>-2.573494271018717E-7</c:v>
                </c:pt>
                <c:pt idx="660">
                  <c:v>3.5674906939675566E-7</c:v>
                </c:pt>
                <c:pt idx="661">
                  <c:v>4.1326211430714466E-7</c:v>
                </c:pt>
                <c:pt idx="662">
                  <c:v>5.0783700089596095E-7</c:v>
                </c:pt>
                <c:pt idx="663">
                  <c:v>3.8026257698220434E-8</c:v>
                </c:pt>
                <c:pt idx="664">
                  <c:v>1.1300701174832284E-7</c:v>
                </c:pt>
                <c:pt idx="665">
                  <c:v>-1.0902797242806628E-7</c:v>
                </c:pt>
                <c:pt idx="666">
                  <c:v>-2.0184504023745831E-7</c:v>
                </c:pt>
                <c:pt idx="667">
                  <c:v>-4.1160788555316685E-7</c:v>
                </c:pt>
                <c:pt idx="668">
                  <c:v>1.3763582273895736E-7</c:v>
                </c:pt>
                <c:pt idx="669">
                  <c:v>3.1963895708031487E-7</c:v>
                </c:pt>
                <c:pt idx="670">
                  <c:v>4.2150708168264828E-7</c:v>
                </c:pt>
                <c:pt idx="671">
                  <c:v>3.5553139809962886E-7</c:v>
                </c:pt>
                <c:pt idx="672">
                  <c:v>-4.980011567567999E-7</c:v>
                </c:pt>
                <c:pt idx="673">
                  <c:v>-7.4928252047357091E-8</c:v>
                </c:pt>
                <c:pt idx="674">
                  <c:v>-3.4725118780443154E-7</c:v>
                </c:pt>
                <c:pt idx="675">
                  <c:v>-6.1201728840387659E-7</c:v>
                </c:pt>
                <c:pt idx="676">
                  <c:v>3.5959711652822079E-8</c:v>
                </c:pt>
                <c:pt idx="677">
                  <c:v>2.8238568816618681E-8</c:v>
                </c:pt>
                <c:pt idx="678">
                  <c:v>1.8150511493786325E-7</c:v>
                </c:pt>
                <c:pt idx="679">
                  <c:v>2.3522474634773971E-7</c:v>
                </c:pt>
                <c:pt idx="680">
                  <c:v>3.1711687142887968E-7</c:v>
                </c:pt>
                <c:pt idx="681">
                  <c:v>-5.8712430472951382E-8</c:v>
                </c:pt>
                <c:pt idx="682">
                  <c:v>-2.8279922048568551E-7</c:v>
                </c:pt>
                <c:pt idx="683">
                  <c:v>-1.8084249120420282E-7</c:v>
                </c:pt>
                <c:pt idx="684">
                  <c:v>-3.4853374586418795E-7</c:v>
                </c:pt>
                <c:pt idx="685">
                  <c:v>1.5032115641133714E-7</c:v>
                </c:pt>
                <c:pt idx="686">
                  <c:v>3.2990044473990565E-7</c:v>
                </c:pt>
                <c:pt idx="687">
                  <c:v>6.052827075109235E-7</c:v>
                </c:pt>
                <c:pt idx="688">
                  <c:v>4.5137574034015415E-7</c:v>
                </c:pt>
                <c:pt idx="689">
                  <c:v>1.2264131044048554E-7</c:v>
                </c:pt>
                <c:pt idx="690">
                  <c:v>-1.0788637183622996E-7</c:v>
                </c:pt>
                <c:pt idx="691">
                  <c:v>-5.5825796607678058E-7</c:v>
                </c:pt>
                <c:pt idx="692">
                  <c:v>-2.6361828986409819E-7</c:v>
                </c:pt>
                <c:pt idx="693">
                  <c:v>-5.1221288543956689E-8</c:v>
                </c:pt>
                <c:pt idx="694">
                  <c:v>1.3041140789482597E-7</c:v>
                </c:pt>
                <c:pt idx="695">
                  <c:v>1.6988718698485172E-7</c:v>
                </c:pt>
                <c:pt idx="696">
                  <c:v>2.5523522140247223E-7</c:v>
                </c:pt>
                <c:pt idx="697">
                  <c:v>2.6108381234735134E-7</c:v>
                </c:pt>
                <c:pt idx="698">
                  <c:v>-8.0548602454655338E-8</c:v>
                </c:pt>
                <c:pt idx="699">
                  <c:v>-1.5881676063145278E-7</c:v>
                </c:pt>
                <c:pt idx="700">
                  <c:v>-4.3822302586704609E-7</c:v>
                </c:pt>
                <c:pt idx="701">
                  <c:v>-3.3823008038780245E-7</c:v>
                </c:pt>
                <c:pt idx="702">
                  <c:v>2.2419789047489758E-7</c:v>
                </c:pt>
                <c:pt idx="703">
                  <c:v>1.354991785440518E-9</c:v>
                </c:pt>
                <c:pt idx="704">
                  <c:v>4.3923333237216866E-7</c:v>
                </c:pt>
                <c:pt idx="705">
                  <c:v>5.6761285804896033E-7</c:v>
                </c:pt>
                <c:pt idx="706">
                  <c:v>-3.1520477250523982E-7</c:v>
                </c:pt>
                <c:pt idx="707">
                  <c:v>-1.048624387323116E-8</c:v>
                </c:pt>
                <c:pt idx="708">
                  <c:v>-3.8834451743241516E-7</c:v>
                </c:pt>
                <c:pt idx="709">
                  <c:v>-1.5481957404972491E-7</c:v>
                </c:pt>
                <c:pt idx="710">
                  <c:v>-1.3370241447319131E-7</c:v>
                </c:pt>
                <c:pt idx="711">
                  <c:v>1.6759287291279179E-7</c:v>
                </c:pt>
                <c:pt idx="712">
                  <c:v>3.4260659731444321E-7</c:v>
                </c:pt>
                <c:pt idx="713">
                  <c:v>1.8781568655867886E-7</c:v>
                </c:pt>
                <c:pt idx="714">
                  <c:v>4.889934075436031E-7</c:v>
                </c:pt>
                <c:pt idx="715">
                  <c:v>-2.8935463092238933E-7</c:v>
                </c:pt>
                <c:pt idx="716">
                  <c:v>-3.442887646087911E-7</c:v>
                </c:pt>
                <c:pt idx="717">
                  <c:v>-2.7664376034408633E-7</c:v>
                </c:pt>
                <c:pt idx="718">
                  <c:v>-5.3855103487876477E-7</c:v>
                </c:pt>
                <c:pt idx="719">
                  <c:v>-2.7582294137573626E-7</c:v>
                </c:pt>
                <c:pt idx="720">
                  <c:v>1.4275127568907919E-7</c:v>
                </c:pt>
                <c:pt idx="721">
                  <c:v>3.9649683003517566E-7</c:v>
                </c:pt>
                <c:pt idx="722">
                  <c:v>5.6564351780252764E-7</c:v>
                </c:pt>
                <c:pt idx="723">
                  <c:v>1.4200489673044103E-8</c:v>
                </c:pt>
                <c:pt idx="724">
                  <c:v>1.139543659434139E-8</c:v>
                </c:pt>
                <c:pt idx="725">
                  <c:v>-2.7750621711675194E-7</c:v>
                </c:pt>
                <c:pt idx="726">
                  <c:v>-3.6391278968039842E-7</c:v>
                </c:pt>
                <c:pt idx="727">
                  <c:v>-6.206500984262675E-7</c:v>
                </c:pt>
                <c:pt idx="728">
                  <c:v>2.5067851083804271E-7</c:v>
                </c:pt>
                <c:pt idx="729">
                  <c:v>1.755289673610605E-7</c:v>
                </c:pt>
                <c:pt idx="730">
                  <c:v>4.3968654495074588E-8</c:v>
                </c:pt>
                <c:pt idx="731">
                  <c:v>2.8116895123275754E-7</c:v>
                </c:pt>
                <c:pt idx="732">
                  <c:v>-2.2998652582373325E-7</c:v>
                </c:pt>
                <c:pt idx="733">
                  <c:v>2.5598981778784946E-7</c:v>
                </c:pt>
                <c:pt idx="734">
                  <c:v>-4.4810693111685396E-7</c:v>
                </c:pt>
                <c:pt idx="735">
                  <c:v>-3.4751954558487341E-7</c:v>
                </c:pt>
                <c:pt idx="736">
                  <c:v>-1.7591241885384079E-7</c:v>
                </c:pt>
                <c:pt idx="737">
                  <c:v>-1.742357653711224E-7</c:v>
                </c:pt>
                <c:pt idx="738">
                  <c:v>3.1984475867830042E-7</c:v>
                </c:pt>
                <c:pt idx="739">
                  <c:v>2.1821604434535402E-7</c:v>
                </c:pt>
                <c:pt idx="740">
                  <c:v>2.9833333314854826E-7</c:v>
                </c:pt>
                <c:pt idx="741">
                  <c:v>3.1024097069121126E-8</c:v>
                </c:pt>
                <c:pt idx="742">
                  <c:v>-3.0149328722473001E-7</c:v>
                </c:pt>
                <c:pt idx="743">
                  <c:v>7.2027988018419364E-9</c:v>
                </c:pt>
                <c:pt idx="744">
                  <c:v>-6.0605464113905327E-7</c:v>
                </c:pt>
                <c:pt idx="745">
                  <c:v>9.0238536643028056E-8</c:v>
                </c:pt>
                <c:pt idx="746">
                  <c:v>1.2383976866203739E-7</c:v>
                </c:pt>
                <c:pt idx="747">
                  <c:v>4.6468112913089499E-8</c:v>
                </c:pt>
                <c:pt idx="748">
                  <c:v>3.090693780904985E-7</c:v>
                </c:pt>
                <c:pt idx="749">
                  <c:v>2.5657820401647768E-7</c:v>
                </c:pt>
                <c:pt idx="750">
                  <c:v>-5.5474206561711981E-8</c:v>
                </c:pt>
                <c:pt idx="751">
                  <c:v>-3.8209824992918584E-7</c:v>
                </c:pt>
                <c:pt idx="752">
                  <c:v>-2.4600726078460866E-7</c:v>
                </c:pt>
                <c:pt idx="753">
                  <c:v>2.1667842631245549E-8</c:v>
                </c:pt>
                <c:pt idx="754">
                  <c:v>-3.6739937314678173E-8</c:v>
                </c:pt>
                <c:pt idx="755">
                  <c:v>3.0578976861761475E-7</c:v>
                </c:pt>
                <c:pt idx="756">
                  <c:v>4.0182641214414616E-8</c:v>
                </c:pt>
                <c:pt idx="757">
                  <c:v>5.3416181344800862E-7</c:v>
                </c:pt>
                <c:pt idx="758">
                  <c:v>-2.2284594081156683E-7</c:v>
                </c:pt>
                <c:pt idx="759">
                  <c:v>-1.7255072748412204E-7</c:v>
                </c:pt>
                <c:pt idx="760">
                  <c:v>-1.0598164124075993E-8</c:v>
                </c:pt>
                <c:pt idx="761">
                  <c:v>-1.9560635777793323E-8</c:v>
                </c:pt>
                <c:pt idx="762">
                  <c:v>3.7411794551189814E-7</c:v>
                </c:pt>
                <c:pt idx="763">
                  <c:v>-3.3284558753621241E-7</c:v>
                </c:pt>
                <c:pt idx="764">
                  <c:v>4.2401818944881597E-8</c:v>
                </c:pt>
                <c:pt idx="765">
                  <c:v>2.3145283023495722E-7</c:v>
                </c:pt>
                <c:pt idx="766">
                  <c:v>3.286836545157712E-7</c:v>
                </c:pt>
                <c:pt idx="767">
                  <c:v>-1.1935178179101058E-7</c:v>
                </c:pt>
                <c:pt idx="768">
                  <c:v>-3.9289156461563834E-7</c:v>
                </c:pt>
                <c:pt idx="769">
                  <c:v>-2.2824262657650252E-7</c:v>
                </c:pt>
                <c:pt idx="770">
                  <c:v>-1.0751553958243676E-7</c:v>
                </c:pt>
                <c:pt idx="771">
                  <c:v>1.3263294817988935E-7</c:v>
                </c:pt>
                <c:pt idx="772">
                  <c:v>1.9563717046366946E-7</c:v>
                </c:pt>
                <c:pt idx="773">
                  <c:v>-5.5948099486613501E-8</c:v>
                </c:pt>
                <c:pt idx="774">
                  <c:v>6.0947502333874581E-7</c:v>
                </c:pt>
                <c:pt idx="775">
                  <c:v>-1.8886220232161577E-7</c:v>
                </c:pt>
                <c:pt idx="776">
                  <c:v>2.2346625883074012E-7</c:v>
                </c:pt>
                <c:pt idx="777">
                  <c:v>3.1714426995677059E-7</c:v>
                </c:pt>
                <c:pt idx="778">
                  <c:v>-1.1249027664916866E-7</c:v>
                </c:pt>
                <c:pt idx="779">
                  <c:v>-3.4606219401212002E-7</c:v>
                </c:pt>
                <c:pt idx="780">
                  <c:v>-1.6047860640355793E-7</c:v>
                </c:pt>
                <c:pt idx="781">
                  <c:v>3.1946927947501536E-7</c:v>
                </c:pt>
                <c:pt idx="782">
                  <c:v>1.5403432485072699E-7</c:v>
                </c:pt>
                <c:pt idx="783">
                  <c:v>5.8688261361794503E-8</c:v>
                </c:pt>
                <c:pt idx="784">
                  <c:v>-1.025360347739479E-7</c:v>
                </c:pt>
                <c:pt idx="785">
                  <c:v>-1.3020077460623725E-7</c:v>
                </c:pt>
                <c:pt idx="786">
                  <c:v>1.5627868776846299E-7</c:v>
                </c:pt>
                <c:pt idx="787">
                  <c:v>-3.8776099131609953E-7</c:v>
                </c:pt>
                <c:pt idx="788">
                  <c:v>8.5874049204903713E-8</c:v>
                </c:pt>
                <c:pt idx="789">
                  <c:v>3.0454806676516455E-8</c:v>
                </c:pt>
                <c:pt idx="790">
                  <c:v>-9.5531859756192716E-8</c:v>
                </c:pt>
                <c:pt idx="791">
                  <c:v>-7.1746889318546891E-8</c:v>
                </c:pt>
                <c:pt idx="792">
                  <c:v>-1.0619333323802493E-7</c:v>
                </c:pt>
                <c:pt idx="793">
                  <c:v>4.1061369415729132E-7</c:v>
                </c:pt>
                <c:pt idx="794">
                  <c:v>-2.017377198626491E-7</c:v>
                </c:pt>
                <c:pt idx="795">
                  <c:v>-2.8242422445146076E-7</c:v>
                </c:pt>
                <c:pt idx="796">
                  <c:v>-1.0495707414293065E-7</c:v>
                </c:pt>
                <c:pt idx="797">
                  <c:v>-3.1777082654116384E-7</c:v>
                </c:pt>
                <c:pt idx="798">
                  <c:v>1.0462444066661192E-7</c:v>
                </c:pt>
                <c:pt idx="799">
                  <c:v>-7.388646139361299E-8</c:v>
                </c:pt>
                <c:pt idx="800">
                  <c:v>1.0001529915371066E-7</c:v>
                </c:pt>
                <c:pt idx="801">
                  <c:v>-9.2249401006938569E-8</c:v>
                </c:pt>
                <c:pt idx="802">
                  <c:v>5.5049074632051997E-8</c:v>
                </c:pt>
                <c:pt idx="803">
                  <c:v>4.8509182448697175E-8</c:v>
                </c:pt>
                <c:pt idx="804">
                  <c:v>-6.1395667216856964E-7</c:v>
                </c:pt>
                <c:pt idx="805">
                  <c:v>-1.1280870637619955E-7</c:v>
                </c:pt>
                <c:pt idx="806">
                  <c:v>-1.3973433965475124E-7</c:v>
                </c:pt>
                <c:pt idx="807">
                  <c:v>-1.5182065737917583E-7</c:v>
                </c:pt>
                <c:pt idx="808">
                  <c:v>1.0944432027315543E-8</c:v>
                </c:pt>
                <c:pt idx="809">
                  <c:v>5.3771344710185076E-7</c:v>
                </c:pt>
                <c:pt idx="810">
                  <c:v>-1.1415819400895089E-8</c:v>
                </c:pt>
                <c:pt idx="811">
                  <c:v>-6.4048329306842788E-8</c:v>
                </c:pt>
                <c:pt idx="812">
                  <c:v>-1.1575760350268638E-9</c:v>
                </c:pt>
                <c:pt idx="813">
                  <c:v>3.260464893628523E-7</c:v>
                </c:pt>
                <c:pt idx="814">
                  <c:v>3.6155324778519571E-7</c:v>
                </c:pt>
                <c:pt idx="815">
                  <c:v>-1.1685565404206955E-8</c:v>
                </c:pt>
                <c:pt idx="816">
                  <c:v>-1.6446273320980254E-7</c:v>
                </c:pt>
                <c:pt idx="817">
                  <c:v>1.3681263055786985E-7</c:v>
                </c:pt>
                <c:pt idx="818">
                  <c:v>1.2014875494514854E-7</c:v>
                </c:pt>
                <c:pt idx="819">
                  <c:v>6.3708882613866535E-9</c:v>
                </c:pt>
                <c:pt idx="820">
                  <c:v>3.3174904956467799E-7</c:v>
                </c:pt>
                <c:pt idx="821">
                  <c:v>-1.1055256265990465E-7</c:v>
                </c:pt>
                <c:pt idx="822">
                  <c:v>2.9076934637828344E-8</c:v>
                </c:pt>
                <c:pt idx="823">
                  <c:v>-5.5190105285873869E-7</c:v>
                </c:pt>
                <c:pt idx="824">
                  <c:v>1.1553323275848015E-7</c:v>
                </c:pt>
                <c:pt idx="825">
                  <c:v>1.6088834797756135E-7</c:v>
                </c:pt>
                <c:pt idx="826">
                  <c:v>-7.4066669242256467E-8</c:v>
                </c:pt>
                <c:pt idx="827">
                  <c:v>3.6074504805583274E-7</c:v>
                </c:pt>
                <c:pt idx="828">
                  <c:v>5.5434295376244336E-8</c:v>
                </c:pt>
                <c:pt idx="829">
                  <c:v>1.2293384088479797E-7</c:v>
                </c:pt>
                <c:pt idx="830">
                  <c:v>-3.4262466641621359E-8</c:v>
                </c:pt>
                <c:pt idx="831">
                  <c:v>3.0245889348634591E-8</c:v>
                </c:pt>
                <c:pt idx="832">
                  <c:v>-7.8978480644309457E-8</c:v>
                </c:pt>
                <c:pt idx="833">
                  <c:v>-1.4175195417465147E-7</c:v>
                </c:pt>
                <c:pt idx="834">
                  <c:v>5.9242091765554505E-7</c:v>
                </c:pt>
                <c:pt idx="835">
                  <c:v>3.3788891684594091E-9</c:v>
                </c:pt>
                <c:pt idx="836">
                  <c:v>2.0764180419519107E-7</c:v>
                </c:pt>
                <c:pt idx="837">
                  <c:v>1.8810169422067702E-7</c:v>
                </c:pt>
                <c:pt idx="838">
                  <c:v>-2.3332684406796034E-7</c:v>
                </c:pt>
                <c:pt idx="839">
                  <c:v>-2.7155849124937959E-7</c:v>
                </c:pt>
                <c:pt idx="840">
                  <c:v>1.5389915120067599E-7</c:v>
                </c:pt>
                <c:pt idx="841">
                  <c:v>-1.9058873590438452E-7</c:v>
                </c:pt>
                <c:pt idx="842">
                  <c:v>1.6103682298762578E-7</c:v>
                </c:pt>
                <c:pt idx="843">
                  <c:v>-9.5371902375518403E-8</c:v>
                </c:pt>
                <c:pt idx="844">
                  <c:v>-3.9462142353841045E-7</c:v>
                </c:pt>
                <c:pt idx="845">
                  <c:v>1.4200122677721083E-7</c:v>
                </c:pt>
                <c:pt idx="846">
                  <c:v>1.754750371674163E-7</c:v>
                </c:pt>
                <c:pt idx="847">
                  <c:v>-3.0466594580502715E-7</c:v>
                </c:pt>
                <c:pt idx="848">
                  <c:v>-3.5830584721452396E-8</c:v>
                </c:pt>
                <c:pt idx="849">
                  <c:v>-1.1445474257243404E-7</c:v>
                </c:pt>
                <c:pt idx="850">
                  <c:v>-2.6142853926103271E-7</c:v>
                </c:pt>
                <c:pt idx="851">
                  <c:v>-1.6319125961672398E-7</c:v>
                </c:pt>
                <c:pt idx="852">
                  <c:v>-2.7003418168192184E-8</c:v>
                </c:pt>
                <c:pt idx="853">
                  <c:v>3.8938546254030371E-7</c:v>
                </c:pt>
                <c:pt idx="854">
                  <c:v>6.4462490456662636E-8</c:v>
                </c:pt>
                <c:pt idx="855">
                  <c:v>-2.2853097902952868E-7</c:v>
                </c:pt>
                <c:pt idx="856">
                  <c:v>9.7924953479378019E-8</c:v>
                </c:pt>
                <c:pt idx="857">
                  <c:v>2.0482592333337379E-7</c:v>
                </c:pt>
                <c:pt idx="858">
                  <c:v>1.5329952418596804E-7</c:v>
                </c:pt>
                <c:pt idx="859">
                  <c:v>-8.9230510980087274E-8</c:v>
                </c:pt>
                <c:pt idx="860">
                  <c:v>-2.9544969137873522E-8</c:v>
                </c:pt>
                <c:pt idx="861">
                  <c:v>2.2461621540514898E-7</c:v>
                </c:pt>
                <c:pt idx="862">
                  <c:v>1.3984848123982374E-7</c:v>
                </c:pt>
                <c:pt idx="863">
                  <c:v>2.1374017933339928E-7</c:v>
                </c:pt>
                <c:pt idx="864">
                  <c:v>-6.366067850649415E-7</c:v>
                </c:pt>
                <c:pt idx="865">
                  <c:v>-1.4941707604521071E-7</c:v>
                </c:pt>
                <c:pt idx="866">
                  <c:v>-8.2542356949488749E-8</c:v>
                </c:pt>
                <c:pt idx="867">
                  <c:v>-7.1626246267442184E-8</c:v>
                </c:pt>
                <c:pt idx="868">
                  <c:v>2.6055866442220577E-7</c:v>
                </c:pt>
                <c:pt idx="869">
                  <c:v>3.2289244700223207E-7</c:v>
                </c:pt>
                <c:pt idx="870">
                  <c:v>-2.26445013851162E-8</c:v>
                </c:pt>
                <c:pt idx="871">
                  <c:v>5.9796212781293434E-7</c:v>
                </c:pt>
                <c:pt idx="872">
                  <c:v>-2.2581598102533462E-7</c:v>
                </c:pt>
                <c:pt idx="873">
                  <c:v>-4.4918493813383975E-8</c:v>
                </c:pt>
                <c:pt idx="874">
                  <c:v>2.2692498191645427E-7</c:v>
                </c:pt>
                <c:pt idx="875">
                  <c:v>-8.8462932978927711E-8</c:v>
                </c:pt>
                <c:pt idx="876">
                  <c:v>-2.5513014634270803E-7</c:v>
                </c:pt>
                <c:pt idx="877">
                  <c:v>4.6712280266092421E-8</c:v>
                </c:pt>
                <c:pt idx="878">
                  <c:v>5.2958100127398211E-8</c:v>
                </c:pt>
                <c:pt idx="879">
                  <c:v>7.894020370713406E-8</c:v>
                </c:pt>
                <c:pt idx="880">
                  <c:v>6.2620685525871522E-8</c:v>
                </c:pt>
                <c:pt idx="881">
                  <c:v>1.4298740325102699E-7</c:v>
                </c:pt>
                <c:pt idx="882">
                  <c:v>-8.5441769215321983E-8</c:v>
                </c:pt>
                <c:pt idx="883">
                  <c:v>-2.3546050442746491E-7</c:v>
                </c:pt>
                <c:pt idx="884">
                  <c:v>-3.759903108857543E-7</c:v>
                </c:pt>
                <c:pt idx="885">
                  <c:v>9.6342972710772301E-8</c:v>
                </c:pt>
                <c:pt idx="886">
                  <c:v>1.3559613876168441E-7</c:v>
                </c:pt>
                <c:pt idx="887">
                  <c:v>2.7026953830500133E-7</c:v>
                </c:pt>
                <c:pt idx="888">
                  <c:v>1.4505058061331511E-6</c:v>
                </c:pt>
                <c:pt idx="889">
                  <c:v>2.8936487979080994E-6</c:v>
                </c:pt>
                <c:pt idx="890">
                  <c:v>6.332520570140332E-6</c:v>
                </c:pt>
                <c:pt idx="891">
                  <c:v>1.3426690202322789E-5</c:v>
                </c:pt>
                <c:pt idx="892">
                  <c:v>2.852515535778366E-5</c:v>
                </c:pt>
                <c:pt idx="893">
                  <c:v>6.1969221860636026E-5</c:v>
                </c:pt>
                <c:pt idx="894">
                  <c:v>1.3825844507664442E-4</c:v>
                </c:pt>
                <c:pt idx="895">
                  <c:v>2.6243258616887033E-4</c:v>
                </c:pt>
                <c:pt idx="896">
                  <c:v>3.0710871214978397E-4</c:v>
                </c:pt>
                <c:pt idx="897">
                  <c:v>1.0498907067812979E-4</c:v>
                </c:pt>
                <c:pt idx="898">
                  <c:v>-2.5803517200984061E-4</c:v>
                </c:pt>
                <c:pt idx="899">
                  <c:v>-5.814893520437181E-4</c:v>
                </c:pt>
                <c:pt idx="900">
                  <c:v>-7.5651757651939988E-4</c:v>
                </c:pt>
                <c:pt idx="901">
                  <c:v>-8.0486043589189649E-4</c:v>
                </c:pt>
                <c:pt idx="902">
                  <c:v>-8.0119073390960693E-4</c:v>
                </c:pt>
                <c:pt idx="903">
                  <c:v>-7.3347805300727487E-4</c:v>
                </c:pt>
                <c:pt idx="904">
                  <c:v>-5.2596814930438995E-4</c:v>
                </c:pt>
                <c:pt idx="905">
                  <c:v>-1.8115044804289937E-4</c:v>
                </c:pt>
                <c:pt idx="906">
                  <c:v>1.6555572801735252E-4</c:v>
                </c:pt>
                <c:pt idx="907">
                  <c:v>3.1505851075053215E-4</c:v>
                </c:pt>
                <c:pt idx="908">
                  <c:v>2.365823311265558E-4</c:v>
                </c:pt>
                <c:pt idx="909">
                  <c:v>1.1777513282140717E-4</c:v>
                </c:pt>
                <c:pt idx="910">
                  <c:v>5.2957948355469853E-5</c:v>
                </c:pt>
                <c:pt idx="911">
                  <c:v>2.4518054487998597E-5</c:v>
                </c:pt>
                <c:pt idx="912">
                  <c:v>1.15435605039238E-5</c:v>
                </c:pt>
                <c:pt idx="913">
                  <c:v>5.1153092499589548E-6</c:v>
                </c:pt>
                <c:pt idx="914">
                  <c:v>2.2616616206505569E-6</c:v>
                </c:pt>
                <c:pt idx="915">
                  <c:v>8.6140374833121314E-7</c:v>
                </c:pt>
                <c:pt idx="916">
                  <c:v>3.3635535601206357E-7</c:v>
                </c:pt>
                <c:pt idx="917">
                  <c:v>1.6657278933962516E-7</c:v>
                </c:pt>
                <c:pt idx="918">
                  <c:v>1.6498653110375017E-8</c:v>
                </c:pt>
                <c:pt idx="919">
                  <c:v>1.0924918747434731E-8</c:v>
                </c:pt>
                <c:pt idx="920">
                  <c:v>1.897745782741822E-8</c:v>
                </c:pt>
                <c:pt idx="921">
                  <c:v>-5.9873781488306577E-9</c:v>
                </c:pt>
                <c:pt idx="922">
                  <c:v>-1.7124619944297592E-8</c:v>
                </c:pt>
                <c:pt idx="923">
                  <c:v>1.758110457217299E-8</c:v>
                </c:pt>
                <c:pt idx="924">
                  <c:v>4.8180330836089524E-9</c:v>
                </c:pt>
                <c:pt idx="925">
                  <c:v>-2.0585979143561417E-8</c:v>
                </c:pt>
                <c:pt idx="926">
                  <c:v>-1.5628735638983926E-8</c:v>
                </c:pt>
                <c:pt idx="927">
                  <c:v>-8.0202555707842293E-9</c:v>
                </c:pt>
                <c:pt idx="928">
                  <c:v>-6.2781850829196628E-9</c:v>
                </c:pt>
                <c:pt idx="929">
                  <c:v>5.3141158140590505E-9</c:v>
                </c:pt>
                <c:pt idx="930">
                  <c:v>7.4523045512364661E-9</c:v>
                </c:pt>
                <c:pt idx="931">
                  <c:v>7.1576047311339153E-9</c:v>
                </c:pt>
                <c:pt idx="932">
                  <c:v>-4.8478070446833499E-9</c:v>
                </c:pt>
                <c:pt idx="933">
                  <c:v>-7.6629422807172887E-9</c:v>
                </c:pt>
                <c:pt idx="934">
                  <c:v>7.9106943218221204E-10</c:v>
                </c:pt>
                <c:pt idx="935">
                  <c:v>-1.4969038231171794E-9</c:v>
                </c:pt>
                <c:pt idx="936">
                  <c:v>3.6644734469071238E-10</c:v>
                </c:pt>
                <c:pt idx="937">
                  <c:v>8.4493239072003234E-9</c:v>
                </c:pt>
                <c:pt idx="938">
                  <c:v>3.82099907270117E-9</c:v>
                </c:pt>
                <c:pt idx="939">
                  <c:v>5.4197335508376909E-9</c:v>
                </c:pt>
                <c:pt idx="940">
                  <c:v>-6.9715994088781486E-10</c:v>
                </c:pt>
                <c:pt idx="941">
                  <c:v>6.5024150508463663E-9</c:v>
                </c:pt>
                <c:pt idx="942">
                  <c:v>1.8648644850571827E-9</c:v>
                </c:pt>
                <c:pt idx="943">
                  <c:v>-8.3277829077132992E-10</c:v>
                </c:pt>
                <c:pt idx="944">
                  <c:v>-6.7568894923653033E-10</c:v>
                </c:pt>
                <c:pt idx="945">
                  <c:v>3.4901816992061185E-9</c:v>
                </c:pt>
                <c:pt idx="946">
                  <c:v>8.9584933915531906E-10</c:v>
                </c:pt>
                <c:pt idx="947">
                  <c:v>-1.7409589325723118E-9</c:v>
                </c:pt>
                <c:pt idx="948">
                  <c:v>-3.4860839215333783E-10</c:v>
                </c:pt>
                <c:pt idx="949">
                  <c:v>-2.5375715417830236E-10</c:v>
                </c:pt>
                <c:pt idx="950">
                  <c:v>1.6788672674294958E-9</c:v>
                </c:pt>
                <c:pt idx="951">
                  <c:v>-6.6442421009504926E-11</c:v>
                </c:pt>
                <c:pt idx="952">
                  <c:v>1.2357015410913164E-9</c:v>
                </c:pt>
                <c:pt idx="953">
                  <c:v>1.3762665451722E-9</c:v>
                </c:pt>
                <c:pt idx="954">
                  <c:v>1.0904595004745943E-9</c:v>
                </c:pt>
                <c:pt idx="955">
                  <c:v>-3.2789981840863902E-10</c:v>
                </c:pt>
                <c:pt idx="956">
                  <c:v>-1.7142770536437979E-9</c:v>
                </c:pt>
                <c:pt idx="957">
                  <c:v>-1.1119207776744133E-9</c:v>
                </c:pt>
                <c:pt idx="958">
                  <c:v>-6.5174687868818637E-10</c:v>
                </c:pt>
                <c:pt idx="959">
                  <c:v>3.1702687142143304E-9</c:v>
                </c:pt>
                <c:pt idx="960">
                  <c:v>3.4373839885581958E-10</c:v>
                </c:pt>
                <c:pt idx="961">
                  <c:v>-7.5437994739857572E-10</c:v>
                </c:pt>
                <c:pt idx="962">
                  <c:v>-6.6241417906454103E-10</c:v>
                </c:pt>
                <c:pt idx="963">
                  <c:v>-6.0721688788234474E-10</c:v>
                </c:pt>
                <c:pt idx="964">
                  <c:v>-9.8239305579284064E-10</c:v>
                </c:pt>
                <c:pt idx="965">
                  <c:v>-1.0671770134251801E-9</c:v>
                </c:pt>
                <c:pt idx="966">
                  <c:v>1.1053126192095419E-9</c:v>
                </c:pt>
                <c:pt idx="967">
                  <c:v>-8.4678014600214624E-10</c:v>
                </c:pt>
                <c:pt idx="968">
                  <c:v>1.4331427156122345E-9</c:v>
                </c:pt>
                <c:pt idx="969">
                  <c:v>9.2818014385542824E-10</c:v>
                </c:pt>
                <c:pt idx="970">
                  <c:v>-3.6821415361210086E-10</c:v>
                </c:pt>
                <c:pt idx="971">
                  <c:v>5.407650438549183E-10</c:v>
                </c:pt>
                <c:pt idx="972">
                  <c:v>-1.514915137779127E-10</c:v>
                </c:pt>
                <c:pt idx="973">
                  <c:v>2.2502806562574307E-10</c:v>
                </c:pt>
                <c:pt idx="974">
                  <c:v>-1.6013310677465142E-9</c:v>
                </c:pt>
                <c:pt idx="975">
                  <c:v>4.8727905044287922E-10</c:v>
                </c:pt>
                <c:pt idx="976">
                  <c:v>5.5091714523669566E-10</c:v>
                </c:pt>
                <c:pt idx="977">
                  <c:v>-1.331235011114984E-9</c:v>
                </c:pt>
                <c:pt idx="978">
                  <c:v>1.3933860731896175E-9</c:v>
                </c:pt>
                <c:pt idx="979">
                  <c:v>-3.6581491308362857E-11</c:v>
                </c:pt>
                <c:pt idx="980">
                  <c:v>3.168988960133845E-10</c:v>
                </c:pt>
                <c:pt idx="981">
                  <c:v>-1.0358845725644272E-10</c:v>
                </c:pt>
                <c:pt idx="982">
                  <c:v>5.8515925438484828E-10</c:v>
                </c:pt>
                <c:pt idx="983">
                  <c:v>2.1044785358803608E-10</c:v>
                </c:pt>
                <c:pt idx="984">
                  <c:v>5.3015418444157802E-11</c:v>
                </c:pt>
                <c:pt idx="985">
                  <c:v>4.5417072880304943E-10</c:v>
                </c:pt>
                <c:pt idx="986">
                  <c:v>3.1011074264064575E-10</c:v>
                </c:pt>
                <c:pt idx="987">
                  <c:v>-4.1286718488464658E-10</c:v>
                </c:pt>
                <c:pt idx="988">
                  <c:v>4.1282055551761232E-10</c:v>
                </c:pt>
                <c:pt idx="989">
                  <c:v>-1.9979214116450095E-10</c:v>
                </c:pt>
                <c:pt idx="990">
                  <c:v>3.6781089285398139E-10</c:v>
                </c:pt>
                <c:pt idx="991">
                  <c:v>2.4064869888484886E-11</c:v>
                </c:pt>
                <c:pt idx="992">
                  <c:v>7.99812882590345E-10</c:v>
                </c:pt>
                <c:pt idx="993">
                  <c:v>-1.7859222434246647E-10</c:v>
                </c:pt>
                <c:pt idx="994">
                  <c:v>-5.8100568800512065E-10</c:v>
                </c:pt>
                <c:pt idx="995">
                  <c:v>5.0667325890429993E-10</c:v>
                </c:pt>
                <c:pt idx="996">
                  <c:v>3.3032984680936295E-10</c:v>
                </c:pt>
                <c:pt idx="997">
                  <c:v>-4.109456941403522E-10</c:v>
                </c:pt>
                <c:pt idx="998">
                  <c:v>-3.2551486506271488E-10</c:v>
                </c:pt>
                <c:pt idx="999">
                  <c:v>-7.2773936876657785E-10</c:v>
                </c:pt>
              </c:numCache>
            </c:numRef>
          </c:yVal>
          <c:smooth val="0"/>
        </c:ser>
        <c:ser>
          <c:idx val="7"/>
          <c:order val="6"/>
          <c:tx>
            <c:strRef>
              <c:f>Sheet1!$I$1</c:f>
              <c:strCache>
                <c:ptCount val="1"/>
                <c:pt idx="0">
                  <c:v>B8 [T]</c:v>
                </c:pt>
              </c:strCache>
            </c:strRef>
          </c:tx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Sheet1!$I$2:$I$1001</c:f>
              <c:numCache>
                <c:formatCode>General</c:formatCode>
                <c:ptCount val="1000"/>
                <c:pt idx="0">
                  <c:v>-2.9048494165628824E-10</c:v>
                </c:pt>
                <c:pt idx="1">
                  <c:v>6.3373611913775107E-10</c:v>
                </c:pt>
                <c:pt idx="2">
                  <c:v>1.1364918728329343E-10</c:v>
                </c:pt>
                <c:pt idx="3">
                  <c:v>2.5437454920229641E-10</c:v>
                </c:pt>
                <c:pt idx="4">
                  <c:v>4.1911515924475395E-11</c:v>
                </c:pt>
                <c:pt idx="5">
                  <c:v>6.6216970795451857E-10</c:v>
                </c:pt>
                <c:pt idx="6">
                  <c:v>2.6827925991845802E-10</c:v>
                </c:pt>
                <c:pt idx="7">
                  <c:v>4.4473053018023734E-10</c:v>
                </c:pt>
                <c:pt idx="8">
                  <c:v>-1.2715684061248567E-10</c:v>
                </c:pt>
                <c:pt idx="9">
                  <c:v>2.7282526238181504E-10</c:v>
                </c:pt>
                <c:pt idx="10">
                  <c:v>-9.1048740769039682E-10</c:v>
                </c:pt>
                <c:pt idx="11">
                  <c:v>-5.199371488906479E-11</c:v>
                </c:pt>
                <c:pt idx="12">
                  <c:v>-2.8901585985563472E-11</c:v>
                </c:pt>
                <c:pt idx="13">
                  <c:v>4.8088000248469598E-10</c:v>
                </c:pt>
                <c:pt idx="14">
                  <c:v>5.2445731091310677E-10</c:v>
                </c:pt>
                <c:pt idx="15">
                  <c:v>3.3740141236471288E-10</c:v>
                </c:pt>
                <c:pt idx="16">
                  <c:v>5.4421250839098434E-10</c:v>
                </c:pt>
                <c:pt idx="17">
                  <c:v>1.669792359937361E-10</c:v>
                </c:pt>
                <c:pt idx="18">
                  <c:v>-9.9928822161476916E-11</c:v>
                </c:pt>
                <c:pt idx="19">
                  <c:v>8.6859991421661675E-11</c:v>
                </c:pt>
                <c:pt idx="20">
                  <c:v>1.36565581065895E-9</c:v>
                </c:pt>
                <c:pt idx="21">
                  <c:v>-5.3632764895894525E-10</c:v>
                </c:pt>
                <c:pt idx="22">
                  <c:v>7.7160139388965376E-10</c:v>
                </c:pt>
                <c:pt idx="23">
                  <c:v>4.1499587100091162E-10</c:v>
                </c:pt>
                <c:pt idx="24">
                  <c:v>-8.0791184853268305E-10</c:v>
                </c:pt>
                <c:pt idx="25">
                  <c:v>-6.0499733001151412E-10</c:v>
                </c:pt>
                <c:pt idx="26">
                  <c:v>-7.1976136162277271E-10</c:v>
                </c:pt>
                <c:pt idx="27">
                  <c:v>2.2075823391531912E-9</c:v>
                </c:pt>
                <c:pt idx="28">
                  <c:v>2.4890120520204562E-10</c:v>
                </c:pt>
                <c:pt idx="29">
                  <c:v>-5.0702941845059968E-10</c:v>
                </c:pt>
                <c:pt idx="30">
                  <c:v>2.1909438707723439E-9</c:v>
                </c:pt>
                <c:pt idx="31">
                  <c:v>-3.5947669840830088E-10</c:v>
                </c:pt>
                <c:pt idx="32">
                  <c:v>-2.6846175282813078E-10</c:v>
                </c:pt>
                <c:pt idx="33">
                  <c:v>-4.3800400806315309E-11</c:v>
                </c:pt>
                <c:pt idx="34">
                  <c:v>2.8299729226688441E-10</c:v>
                </c:pt>
                <c:pt idx="35">
                  <c:v>3.6917061074781543E-10</c:v>
                </c:pt>
                <c:pt idx="36">
                  <c:v>-1.1015424683513686E-10</c:v>
                </c:pt>
                <c:pt idx="37">
                  <c:v>6.9429217930405684E-10</c:v>
                </c:pt>
                <c:pt idx="38">
                  <c:v>-2.1738162381268467E-9</c:v>
                </c:pt>
                <c:pt idx="39">
                  <c:v>3.7302264055405487E-10</c:v>
                </c:pt>
                <c:pt idx="40">
                  <c:v>-8.3678147744237208E-10</c:v>
                </c:pt>
                <c:pt idx="41">
                  <c:v>8.5823242956806212E-10</c:v>
                </c:pt>
                <c:pt idx="42">
                  <c:v>1.1368551655621673E-9</c:v>
                </c:pt>
                <c:pt idx="43">
                  <c:v>-7.2787831317810969E-10</c:v>
                </c:pt>
                <c:pt idx="44">
                  <c:v>1.2625460676929379E-9</c:v>
                </c:pt>
                <c:pt idx="45">
                  <c:v>-7.4271783168100569E-10</c:v>
                </c:pt>
                <c:pt idx="46">
                  <c:v>-6.8718364332198689E-10</c:v>
                </c:pt>
                <c:pt idx="47">
                  <c:v>-5.912265121921223E-10</c:v>
                </c:pt>
                <c:pt idx="48">
                  <c:v>1.6427259552642681E-9</c:v>
                </c:pt>
                <c:pt idx="49">
                  <c:v>-5.0359194592175527E-10</c:v>
                </c:pt>
                <c:pt idx="50">
                  <c:v>-3.4571003837413627E-9</c:v>
                </c:pt>
                <c:pt idx="51">
                  <c:v>-4.0817074165033773E-9</c:v>
                </c:pt>
                <c:pt idx="52">
                  <c:v>-2.5971341743868948E-10</c:v>
                </c:pt>
                <c:pt idx="53">
                  <c:v>4.0522260547071198E-10</c:v>
                </c:pt>
                <c:pt idx="54">
                  <c:v>-2.9732738493493116E-10</c:v>
                </c:pt>
                <c:pt idx="55">
                  <c:v>-1.0195964073034247E-9</c:v>
                </c:pt>
                <c:pt idx="56">
                  <c:v>-2.8567190835104839E-9</c:v>
                </c:pt>
                <c:pt idx="57">
                  <c:v>-3.7589078516475638E-9</c:v>
                </c:pt>
                <c:pt idx="58">
                  <c:v>6.8988326162866542E-9</c:v>
                </c:pt>
                <c:pt idx="59">
                  <c:v>5.0645896365608678E-9</c:v>
                </c:pt>
                <c:pt idx="60">
                  <c:v>2.8487481262828851E-9</c:v>
                </c:pt>
                <c:pt idx="61">
                  <c:v>-9.7096641837879361E-9</c:v>
                </c:pt>
                <c:pt idx="62">
                  <c:v>5.5514473018547505E-9</c:v>
                </c:pt>
                <c:pt idx="63">
                  <c:v>-2.9403377510561768E-9</c:v>
                </c:pt>
                <c:pt idx="64">
                  <c:v>-4.0439536164171841E-9</c:v>
                </c:pt>
                <c:pt idx="65">
                  <c:v>1.1927413223755678E-10</c:v>
                </c:pt>
                <c:pt idx="66">
                  <c:v>-6.5252154790584882E-9</c:v>
                </c:pt>
                <c:pt idx="67">
                  <c:v>-6.9009677972076133E-9</c:v>
                </c:pt>
                <c:pt idx="68">
                  <c:v>1.4199851072760339E-8</c:v>
                </c:pt>
                <c:pt idx="69">
                  <c:v>9.0989784595763012E-9</c:v>
                </c:pt>
                <c:pt idx="70">
                  <c:v>9.2194136769307988E-9</c:v>
                </c:pt>
                <c:pt idx="71">
                  <c:v>-1.0448959919528988E-8</c:v>
                </c:pt>
                <c:pt idx="72">
                  <c:v>7.2652959204333456E-9</c:v>
                </c:pt>
                <c:pt idx="73">
                  <c:v>-2.1210860623455119E-8</c:v>
                </c:pt>
                <c:pt idx="74">
                  <c:v>2.4448912228081099E-8</c:v>
                </c:pt>
                <c:pt idx="75">
                  <c:v>2.0459042460174715E-8</c:v>
                </c:pt>
                <c:pt idx="76">
                  <c:v>2.2193479054521958E-8</c:v>
                </c:pt>
                <c:pt idx="77">
                  <c:v>2.9945461221814185E-8</c:v>
                </c:pt>
                <c:pt idx="78">
                  <c:v>1.4294958106120248E-8</c:v>
                </c:pt>
                <c:pt idx="79">
                  <c:v>-1.25631993697084E-8</c:v>
                </c:pt>
                <c:pt idx="80">
                  <c:v>-6.8044215595364221E-8</c:v>
                </c:pt>
                <c:pt idx="81">
                  <c:v>5.9622693449057351E-9</c:v>
                </c:pt>
                <c:pt idx="82">
                  <c:v>-1.9264989603584581E-8</c:v>
                </c:pt>
                <c:pt idx="83">
                  <c:v>-1.0781882053834124E-8</c:v>
                </c:pt>
                <c:pt idx="84">
                  <c:v>1.3463630921251024E-7</c:v>
                </c:pt>
                <c:pt idx="85">
                  <c:v>2.5099592448896146E-7</c:v>
                </c:pt>
                <c:pt idx="86">
                  <c:v>4.4931752540833259E-7</c:v>
                </c:pt>
                <c:pt idx="87">
                  <c:v>9.1122001322219148E-7</c:v>
                </c:pt>
                <c:pt idx="88">
                  <c:v>1.2238050430823932E-6</c:v>
                </c:pt>
                <c:pt idx="89">
                  <c:v>1.1069499805671512E-7</c:v>
                </c:pt>
                <c:pt idx="90">
                  <c:v>-7.2993075264093932E-6</c:v>
                </c:pt>
                <c:pt idx="91">
                  <c:v>-3.1133498850977048E-5</c:v>
                </c:pt>
                <c:pt idx="92">
                  <c:v>-7.3750583396758884E-5</c:v>
                </c:pt>
                <c:pt idx="93">
                  <c:v>-1.0154950723517686E-4</c:v>
                </c:pt>
                <c:pt idx="94">
                  <c:v>-7.3135168349836022E-5</c:v>
                </c:pt>
                <c:pt idx="95">
                  <c:v>2.247059910587268E-6</c:v>
                </c:pt>
                <c:pt idx="96">
                  <c:v>6.1669685237575322E-5</c:v>
                </c:pt>
                <c:pt idx="97">
                  <c:v>4.3929576349910349E-5</c:v>
                </c:pt>
                <c:pt idx="98">
                  <c:v>-3.0829502065898851E-5</c:v>
                </c:pt>
                <c:pt idx="99">
                  <c:v>-6.5682499553076923E-5</c:v>
                </c:pt>
                <c:pt idx="100">
                  <c:v>-1.8276432456332259E-5</c:v>
                </c:pt>
                <c:pt idx="101">
                  <c:v>6.0408576246118173E-5</c:v>
                </c:pt>
                <c:pt idx="102">
                  <c:v>1.0074650344904512E-4</c:v>
                </c:pt>
                <c:pt idx="103">
                  <c:v>8.2035148807335645E-5</c:v>
                </c:pt>
                <c:pt idx="104">
                  <c:v>3.8968515582382679E-5</c:v>
                </c:pt>
                <c:pt idx="105">
                  <c:v>1.0491198736417573E-5</c:v>
                </c:pt>
                <c:pt idx="106">
                  <c:v>6.7265705183672253E-7</c:v>
                </c:pt>
                <c:pt idx="107">
                  <c:v>-9.3707552650812431E-7</c:v>
                </c:pt>
                <c:pt idx="108">
                  <c:v>-7.0133557983353967E-7</c:v>
                </c:pt>
                <c:pt idx="109">
                  <c:v>-2.5039915385605127E-7</c:v>
                </c:pt>
                <c:pt idx="110">
                  <c:v>-8.8141213439030253E-8</c:v>
                </c:pt>
                <c:pt idx="111">
                  <c:v>-9.7868728232697322E-8</c:v>
                </c:pt>
                <c:pt idx="112">
                  <c:v>-5.204014286164238E-8</c:v>
                </c:pt>
                <c:pt idx="113">
                  <c:v>2.0470008621487068E-7</c:v>
                </c:pt>
                <c:pt idx="114">
                  <c:v>-3.4922692293548607E-7</c:v>
                </c:pt>
                <c:pt idx="115">
                  <c:v>-2.2820927370048594E-7</c:v>
                </c:pt>
                <c:pt idx="116">
                  <c:v>-1.1215040274237253E-7</c:v>
                </c:pt>
                <c:pt idx="117">
                  <c:v>1.2049751418885535E-8</c:v>
                </c:pt>
                <c:pt idx="118">
                  <c:v>3.9169421484075428E-7</c:v>
                </c:pt>
                <c:pt idx="119">
                  <c:v>-1.8014649327824372E-8</c:v>
                </c:pt>
                <c:pt idx="120">
                  <c:v>3.3658008646852977E-7</c:v>
                </c:pt>
                <c:pt idx="121">
                  <c:v>-3.7494876892196771E-7</c:v>
                </c:pt>
                <c:pt idx="122">
                  <c:v>3.5306231893628137E-7</c:v>
                </c:pt>
                <c:pt idx="123">
                  <c:v>-1.6837135774494527E-7</c:v>
                </c:pt>
                <c:pt idx="124">
                  <c:v>-1.2420886719155533E-7</c:v>
                </c:pt>
                <c:pt idx="125">
                  <c:v>-1.3100650342323661E-8</c:v>
                </c:pt>
                <c:pt idx="126">
                  <c:v>1.7766441828825918E-7</c:v>
                </c:pt>
                <c:pt idx="127">
                  <c:v>7.9992851453880576E-8</c:v>
                </c:pt>
                <c:pt idx="128">
                  <c:v>-3.1884567874840286E-7</c:v>
                </c:pt>
                <c:pt idx="129">
                  <c:v>-7.8160802274851449E-8</c:v>
                </c:pt>
                <c:pt idx="130">
                  <c:v>-2.1020308338393079E-7</c:v>
                </c:pt>
                <c:pt idx="131">
                  <c:v>3.6830320482295065E-7</c:v>
                </c:pt>
                <c:pt idx="132">
                  <c:v>1.4881560161938978E-7</c:v>
                </c:pt>
                <c:pt idx="133">
                  <c:v>8.9557744331614231E-8</c:v>
                </c:pt>
                <c:pt idx="134">
                  <c:v>1.0590089694062499E-8</c:v>
                </c:pt>
                <c:pt idx="135">
                  <c:v>4.0708094672936568E-8</c:v>
                </c:pt>
                <c:pt idx="136">
                  <c:v>-1.4025251182658849E-8</c:v>
                </c:pt>
                <c:pt idx="137">
                  <c:v>4.777249387188931E-7</c:v>
                </c:pt>
                <c:pt idx="138">
                  <c:v>-9.3564331393736211E-8</c:v>
                </c:pt>
                <c:pt idx="139">
                  <c:v>5.1667365141838673E-7</c:v>
                </c:pt>
                <c:pt idx="140">
                  <c:v>3.3520169040457404E-7</c:v>
                </c:pt>
                <c:pt idx="141">
                  <c:v>-2.0286829283122643E-7</c:v>
                </c:pt>
                <c:pt idx="142">
                  <c:v>-2.7272480451756564E-7</c:v>
                </c:pt>
                <c:pt idx="143">
                  <c:v>4.8064418933790876E-7</c:v>
                </c:pt>
                <c:pt idx="144">
                  <c:v>-1.6964052917955996E-7</c:v>
                </c:pt>
                <c:pt idx="145">
                  <c:v>-2.1606956579489633E-7</c:v>
                </c:pt>
                <c:pt idx="146">
                  <c:v>-9.2676160079463443E-8</c:v>
                </c:pt>
                <c:pt idx="147">
                  <c:v>1.2512007430132144E-8</c:v>
                </c:pt>
                <c:pt idx="148">
                  <c:v>4.031361982015369E-7</c:v>
                </c:pt>
                <c:pt idx="149">
                  <c:v>-2.3446524721748574E-7</c:v>
                </c:pt>
                <c:pt idx="150">
                  <c:v>1.5872508640768501E-7</c:v>
                </c:pt>
                <c:pt idx="151">
                  <c:v>-1.5969466460319381E-7</c:v>
                </c:pt>
                <c:pt idx="152">
                  <c:v>4.4680857058665424E-7</c:v>
                </c:pt>
                <c:pt idx="153">
                  <c:v>1.0903214331392519E-7</c:v>
                </c:pt>
                <c:pt idx="154">
                  <c:v>7.5616055639216029E-9</c:v>
                </c:pt>
                <c:pt idx="155">
                  <c:v>2.6334183189646865E-7</c:v>
                </c:pt>
                <c:pt idx="156">
                  <c:v>3.5321642144481302E-7</c:v>
                </c:pt>
                <c:pt idx="157">
                  <c:v>2.4029532141867094E-7</c:v>
                </c:pt>
                <c:pt idx="158">
                  <c:v>1.3088222772239533E-7</c:v>
                </c:pt>
                <c:pt idx="159">
                  <c:v>-7.7662107855758222E-8</c:v>
                </c:pt>
                <c:pt idx="160">
                  <c:v>-3.391269842722977E-7</c:v>
                </c:pt>
                <c:pt idx="161">
                  <c:v>3.6246447621124389E-7</c:v>
                </c:pt>
                <c:pt idx="162">
                  <c:v>-2.1480893508396548E-7</c:v>
                </c:pt>
                <c:pt idx="163">
                  <c:v>-6.8251324591983575E-8</c:v>
                </c:pt>
                <c:pt idx="164">
                  <c:v>3.5631759942589269E-7</c:v>
                </c:pt>
                <c:pt idx="165">
                  <c:v>-3.9166723198036379E-9</c:v>
                </c:pt>
                <c:pt idx="166">
                  <c:v>-2.3159084605595126E-7</c:v>
                </c:pt>
                <c:pt idx="167">
                  <c:v>4.5168621909397189E-7</c:v>
                </c:pt>
                <c:pt idx="168">
                  <c:v>-2.528694835746137E-7</c:v>
                </c:pt>
                <c:pt idx="169">
                  <c:v>6.0946757685087505E-7</c:v>
                </c:pt>
                <c:pt idx="170">
                  <c:v>3.2871020039237919E-7</c:v>
                </c:pt>
                <c:pt idx="171">
                  <c:v>-4.3445542274866966E-8</c:v>
                </c:pt>
                <c:pt idx="172">
                  <c:v>-3.0425755426222167E-7</c:v>
                </c:pt>
                <c:pt idx="173">
                  <c:v>1.3445436763959151E-7</c:v>
                </c:pt>
                <c:pt idx="174">
                  <c:v>-2.9846173532632747E-8</c:v>
                </c:pt>
                <c:pt idx="175">
                  <c:v>-4.3275551320220984E-7</c:v>
                </c:pt>
                <c:pt idx="176">
                  <c:v>-3.4342896526595723E-8</c:v>
                </c:pt>
                <c:pt idx="177">
                  <c:v>2.4520940655747836E-7</c:v>
                </c:pt>
                <c:pt idx="178">
                  <c:v>2.4751233240749571E-7</c:v>
                </c:pt>
                <c:pt idx="179">
                  <c:v>-2.8013232622470241E-7</c:v>
                </c:pt>
                <c:pt idx="180">
                  <c:v>1.6782769307610579E-7</c:v>
                </c:pt>
                <c:pt idx="181">
                  <c:v>-2.4645939333822753E-7</c:v>
                </c:pt>
                <c:pt idx="182">
                  <c:v>4.406252855915227E-7</c:v>
                </c:pt>
                <c:pt idx="183">
                  <c:v>1.3776323726233386E-7</c:v>
                </c:pt>
                <c:pt idx="184">
                  <c:v>2.4736684167692147E-7</c:v>
                </c:pt>
                <c:pt idx="185">
                  <c:v>2.0197153105527832E-7</c:v>
                </c:pt>
                <c:pt idx="186">
                  <c:v>3.2832926422088349E-7</c:v>
                </c:pt>
                <c:pt idx="187">
                  <c:v>4.6328230496328615E-7</c:v>
                </c:pt>
                <c:pt idx="188">
                  <c:v>-2.6607929726196744E-7</c:v>
                </c:pt>
                <c:pt idx="189">
                  <c:v>-2.5965896099933161E-8</c:v>
                </c:pt>
                <c:pt idx="190">
                  <c:v>-2.6861769697461568E-7</c:v>
                </c:pt>
                <c:pt idx="191">
                  <c:v>3.1222791108120873E-7</c:v>
                </c:pt>
                <c:pt idx="192">
                  <c:v>-6.7136234349618462E-8</c:v>
                </c:pt>
                <c:pt idx="193">
                  <c:v>3.0512865123455413E-7</c:v>
                </c:pt>
                <c:pt idx="194">
                  <c:v>4.8082608827826334E-7</c:v>
                </c:pt>
                <c:pt idx="195">
                  <c:v>-2.9075680529899728E-8</c:v>
                </c:pt>
                <c:pt idx="196">
                  <c:v>7.6347951960542559E-8</c:v>
                </c:pt>
                <c:pt idx="197">
                  <c:v>3.8489466192004329E-7</c:v>
                </c:pt>
                <c:pt idx="198">
                  <c:v>-4.4961876710658544E-7</c:v>
                </c:pt>
                <c:pt idx="199">
                  <c:v>7.2080263180396287E-7</c:v>
                </c:pt>
                <c:pt idx="200">
                  <c:v>4.6132393549669359E-7</c:v>
                </c:pt>
                <c:pt idx="201">
                  <c:v>6.8388231966309831E-8</c:v>
                </c:pt>
                <c:pt idx="202">
                  <c:v>9.0056431645280099E-8</c:v>
                </c:pt>
                <c:pt idx="203">
                  <c:v>2.6672347530620755E-7</c:v>
                </c:pt>
                <c:pt idx="204">
                  <c:v>7.5615940176021468E-9</c:v>
                </c:pt>
                <c:pt idx="205">
                  <c:v>-3.1731326544104377E-7</c:v>
                </c:pt>
                <c:pt idx="206">
                  <c:v>1.1601369465097378E-7</c:v>
                </c:pt>
                <c:pt idx="207">
                  <c:v>4.5521341007770388E-7</c:v>
                </c:pt>
                <c:pt idx="208">
                  <c:v>3.9875718016446626E-7</c:v>
                </c:pt>
                <c:pt idx="209">
                  <c:v>-3.5567136791314624E-8</c:v>
                </c:pt>
                <c:pt idx="210">
                  <c:v>5.8664628710403122E-9</c:v>
                </c:pt>
                <c:pt idx="211">
                  <c:v>6.1017153996090201E-8</c:v>
                </c:pt>
                <c:pt idx="212">
                  <c:v>5.7923182339436607E-7</c:v>
                </c:pt>
                <c:pt idx="213">
                  <c:v>4.2212700890331689E-8</c:v>
                </c:pt>
                <c:pt idx="214">
                  <c:v>-2.7969157656571042E-8</c:v>
                </c:pt>
                <c:pt idx="215">
                  <c:v>-1.0527814708893857E-7</c:v>
                </c:pt>
                <c:pt idx="216">
                  <c:v>5.7866037650455837E-7</c:v>
                </c:pt>
                <c:pt idx="217">
                  <c:v>4.0378901644544385E-7</c:v>
                </c:pt>
                <c:pt idx="218">
                  <c:v>-5.8976632999474532E-7</c:v>
                </c:pt>
                <c:pt idx="219">
                  <c:v>-2.4269678533528349E-7</c:v>
                </c:pt>
                <c:pt idx="220">
                  <c:v>-5.7305715017719194E-7</c:v>
                </c:pt>
                <c:pt idx="221">
                  <c:v>1.7712078204112913E-7</c:v>
                </c:pt>
                <c:pt idx="222">
                  <c:v>-4.5741580834146589E-7</c:v>
                </c:pt>
                <c:pt idx="223">
                  <c:v>1.2969727514189344E-9</c:v>
                </c:pt>
                <c:pt idx="224">
                  <c:v>4.878976369582233E-7</c:v>
                </c:pt>
                <c:pt idx="225">
                  <c:v>2.2067544591664046E-7</c:v>
                </c:pt>
                <c:pt idx="226">
                  <c:v>-1.7271398178309028E-7</c:v>
                </c:pt>
                <c:pt idx="227">
                  <c:v>1.1973995128755632E-7</c:v>
                </c:pt>
                <c:pt idx="228">
                  <c:v>-4.3168535057702684E-7</c:v>
                </c:pt>
                <c:pt idx="229">
                  <c:v>4.3072441258118488E-7</c:v>
                </c:pt>
                <c:pt idx="230">
                  <c:v>4.4024432099831756E-7</c:v>
                </c:pt>
                <c:pt idx="231">
                  <c:v>-1.0017358675895593E-7</c:v>
                </c:pt>
                <c:pt idx="232">
                  <c:v>1.4731955388924689E-7</c:v>
                </c:pt>
                <c:pt idx="233">
                  <c:v>2.5458379582232737E-7</c:v>
                </c:pt>
                <c:pt idx="234">
                  <c:v>-9.1905647536805191E-8</c:v>
                </c:pt>
                <c:pt idx="235">
                  <c:v>-4.6805078568468161E-7</c:v>
                </c:pt>
                <c:pt idx="236">
                  <c:v>1.3437301049634698E-7</c:v>
                </c:pt>
                <c:pt idx="237">
                  <c:v>8.2984961125021073E-8</c:v>
                </c:pt>
                <c:pt idx="238">
                  <c:v>5.3363743290901766E-7</c:v>
                </c:pt>
                <c:pt idx="239">
                  <c:v>-1.1917708064856924E-7</c:v>
                </c:pt>
                <c:pt idx="240">
                  <c:v>-3.9942713669915975E-7</c:v>
                </c:pt>
                <c:pt idx="241">
                  <c:v>-1.7982185340770229E-7</c:v>
                </c:pt>
                <c:pt idx="242">
                  <c:v>5.0495992809374002E-7</c:v>
                </c:pt>
                <c:pt idx="243">
                  <c:v>-1.7858044998320111E-7</c:v>
                </c:pt>
                <c:pt idx="244">
                  <c:v>9.4317726961890003E-8</c:v>
                </c:pt>
                <c:pt idx="245">
                  <c:v>-2.1369388036873715E-7</c:v>
                </c:pt>
                <c:pt idx="246">
                  <c:v>9.4252038707054453E-7</c:v>
                </c:pt>
                <c:pt idx="247">
                  <c:v>3.2648003411850368E-7</c:v>
                </c:pt>
                <c:pt idx="248">
                  <c:v>-6.1614946389454417E-7</c:v>
                </c:pt>
                <c:pt idx="249">
                  <c:v>-1.4678024129466394E-8</c:v>
                </c:pt>
                <c:pt idx="250">
                  <c:v>-1.8822667868789722E-7</c:v>
                </c:pt>
                <c:pt idx="251">
                  <c:v>2.2793739162807469E-7</c:v>
                </c:pt>
                <c:pt idx="252">
                  <c:v>-4.8429768639834947E-7</c:v>
                </c:pt>
                <c:pt idx="253">
                  <c:v>-1.8270479529292061E-7</c:v>
                </c:pt>
                <c:pt idx="254">
                  <c:v>3.3343377481287462E-7</c:v>
                </c:pt>
                <c:pt idx="255">
                  <c:v>1.6191626173167606E-7</c:v>
                </c:pt>
                <c:pt idx="256">
                  <c:v>-3.9450446820410434E-7</c:v>
                </c:pt>
                <c:pt idx="257">
                  <c:v>2.2835473600935075E-7</c:v>
                </c:pt>
                <c:pt idx="258">
                  <c:v>-3.312208036732045E-7</c:v>
                </c:pt>
                <c:pt idx="259">
                  <c:v>4.1866610445140395E-7</c:v>
                </c:pt>
                <c:pt idx="260">
                  <c:v>3.7422321952362836E-7</c:v>
                </c:pt>
                <c:pt idx="261">
                  <c:v>-1.0962072849451943E-7</c:v>
                </c:pt>
                <c:pt idx="262">
                  <c:v>3.1143155609925088E-8</c:v>
                </c:pt>
                <c:pt idx="263">
                  <c:v>2.3735676535352468E-8</c:v>
                </c:pt>
                <c:pt idx="264">
                  <c:v>-7.2739453571557533E-8</c:v>
                </c:pt>
                <c:pt idx="265">
                  <c:v>-5.1171457471355097E-7</c:v>
                </c:pt>
                <c:pt idx="266">
                  <c:v>-1.4909599599377543E-7</c:v>
                </c:pt>
                <c:pt idx="267">
                  <c:v>2.9386859523583553E-7</c:v>
                </c:pt>
                <c:pt idx="268">
                  <c:v>4.2629184804354736E-7</c:v>
                </c:pt>
                <c:pt idx="269">
                  <c:v>-1.9249654314990039E-7</c:v>
                </c:pt>
                <c:pt idx="270">
                  <c:v>-3.0978807785686513E-7</c:v>
                </c:pt>
                <c:pt idx="271">
                  <c:v>-2.12125044640743E-7</c:v>
                </c:pt>
                <c:pt idx="272">
                  <c:v>5.4566800145039451E-7</c:v>
                </c:pt>
                <c:pt idx="273">
                  <c:v>-2.3741235111174319E-7</c:v>
                </c:pt>
                <c:pt idx="274">
                  <c:v>-7.1892007902363275E-9</c:v>
                </c:pt>
                <c:pt idx="275">
                  <c:v>-1.8239659027585731E-7</c:v>
                </c:pt>
                <c:pt idx="276">
                  <c:v>1.0702927966121933E-6</c:v>
                </c:pt>
                <c:pt idx="277">
                  <c:v>2.5934377845260315E-7</c:v>
                </c:pt>
                <c:pt idx="278">
                  <c:v>-4.2158541191383847E-7</c:v>
                </c:pt>
                <c:pt idx="279">
                  <c:v>1.3817619937128711E-8</c:v>
                </c:pt>
                <c:pt idx="280">
                  <c:v>1.7144476771591144E-7</c:v>
                </c:pt>
                <c:pt idx="281">
                  <c:v>1.9113745963750262E-7</c:v>
                </c:pt>
                <c:pt idx="282">
                  <c:v>-6.6130940012953943E-7</c:v>
                </c:pt>
                <c:pt idx="283">
                  <c:v>-2.5548505533379284E-8</c:v>
                </c:pt>
                <c:pt idx="284">
                  <c:v>3.8716115113857086E-7</c:v>
                </c:pt>
                <c:pt idx="285">
                  <c:v>3.091266762567102E-7</c:v>
                </c:pt>
                <c:pt idx="286">
                  <c:v>-3.1070408113009762E-7</c:v>
                </c:pt>
                <c:pt idx="287">
                  <c:v>-2.7268848157291359E-7</c:v>
                </c:pt>
                <c:pt idx="288">
                  <c:v>-2.9528132472478319E-7</c:v>
                </c:pt>
                <c:pt idx="289">
                  <c:v>4.6340858261828544E-7</c:v>
                </c:pt>
                <c:pt idx="290">
                  <c:v>3.9173923482849204E-7</c:v>
                </c:pt>
                <c:pt idx="291">
                  <c:v>-1.7736478241658915E-7</c:v>
                </c:pt>
                <c:pt idx="292">
                  <c:v>1.2524260739610327E-7</c:v>
                </c:pt>
                <c:pt idx="293">
                  <c:v>1.145626242760045E-7</c:v>
                </c:pt>
                <c:pt idx="294">
                  <c:v>-4.8432369226247829E-8</c:v>
                </c:pt>
                <c:pt idx="295">
                  <c:v>-4.7553967874591763E-7</c:v>
                </c:pt>
                <c:pt idx="296">
                  <c:v>4.784370233323898E-8</c:v>
                </c:pt>
                <c:pt idx="297">
                  <c:v>4.9457952400189242E-7</c:v>
                </c:pt>
                <c:pt idx="298">
                  <c:v>5.0514177019067574E-7</c:v>
                </c:pt>
                <c:pt idx="299">
                  <c:v>-4.9393324985658182E-8</c:v>
                </c:pt>
                <c:pt idx="300">
                  <c:v>5.5668505360984E-9</c:v>
                </c:pt>
                <c:pt idx="301">
                  <c:v>1.917902210379907E-7</c:v>
                </c:pt>
                <c:pt idx="302">
                  <c:v>5.2428015351324575E-7</c:v>
                </c:pt>
                <c:pt idx="303">
                  <c:v>-3.8862077644807869E-7</c:v>
                </c:pt>
                <c:pt idx="304">
                  <c:v>-5.6229378486705173E-8</c:v>
                </c:pt>
                <c:pt idx="305">
                  <c:v>-1.6211534159538132E-7</c:v>
                </c:pt>
                <c:pt idx="306">
                  <c:v>8.3658943594855373E-7</c:v>
                </c:pt>
                <c:pt idx="307">
                  <c:v>2.4755732397352403E-7</c:v>
                </c:pt>
                <c:pt idx="308">
                  <c:v>-5.6326535968764802E-7</c:v>
                </c:pt>
                <c:pt idx="309">
                  <c:v>1.4658543534551427E-7</c:v>
                </c:pt>
                <c:pt idx="310">
                  <c:v>5.7205124903703108E-7</c:v>
                </c:pt>
                <c:pt idx="311">
                  <c:v>-5.5195624071302518E-8</c:v>
                </c:pt>
                <c:pt idx="312">
                  <c:v>-5.9033772004113416E-7</c:v>
                </c:pt>
                <c:pt idx="313">
                  <c:v>-2.7165475557922036E-7</c:v>
                </c:pt>
                <c:pt idx="314">
                  <c:v>4.3916566028201487E-7</c:v>
                </c:pt>
                <c:pt idx="315">
                  <c:v>5.0845068244598224E-7</c:v>
                </c:pt>
                <c:pt idx="316">
                  <c:v>-3.6289898730501591E-7</c:v>
                </c:pt>
                <c:pt idx="317">
                  <c:v>-9.033682601966575E-8</c:v>
                </c:pt>
                <c:pt idx="318">
                  <c:v>-7.9284490084319259E-8</c:v>
                </c:pt>
                <c:pt idx="319">
                  <c:v>6.9680362457802403E-7</c:v>
                </c:pt>
                <c:pt idx="320">
                  <c:v>1.6960414939148905E-7</c:v>
                </c:pt>
                <c:pt idx="321">
                  <c:v>-5.5819720046201837E-7</c:v>
                </c:pt>
                <c:pt idx="322">
                  <c:v>3.7145798614801606E-7</c:v>
                </c:pt>
                <c:pt idx="323">
                  <c:v>2.9648830945916416E-7</c:v>
                </c:pt>
                <c:pt idx="324">
                  <c:v>-1.8783714494929882E-7</c:v>
                </c:pt>
                <c:pt idx="325">
                  <c:v>-5.1882244633816299E-7</c:v>
                </c:pt>
                <c:pt idx="326">
                  <c:v>2.8503782800726185E-7</c:v>
                </c:pt>
                <c:pt idx="327">
                  <c:v>2.7512831479725719E-7</c:v>
                </c:pt>
                <c:pt idx="328">
                  <c:v>6.9176337547105504E-7</c:v>
                </c:pt>
                <c:pt idx="329">
                  <c:v>-1.5454514823431964E-7</c:v>
                </c:pt>
                <c:pt idx="330">
                  <c:v>-1.2167049590061652E-7</c:v>
                </c:pt>
                <c:pt idx="331">
                  <c:v>-1.5244128803715284E-7</c:v>
                </c:pt>
                <c:pt idx="332">
                  <c:v>8.2591810723897652E-7</c:v>
                </c:pt>
                <c:pt idx="333">
                  <c:v>-2.8860989687018446E-7</c:v>
                </c:pt>
                <c:pt idx="334">
                  <c:v>-7.2013911278645537E-8</c:v>
                </c:pt>
                <c:pt idx="335">
                  <c:v>1.7043883815404115E-7</c:v>
                </c:pt>
                <c:pt idx="336">
                  <c:v>8.8471369963372126E-7</c:v>
                </c:pt>
                <c:pt idx="337">
                  <c:v>4.3678133465618885E-7</c:v>
                </c:pt>
                <c:pt idx="338">
                  <c:v>-3.3263549426010286E-7</c:v>
                </c:pt>
                <c:pt idx="339">
                  <c:v>3.7241892414385802E-7</c:v>
                </c:pt>
                <c:pt idx="340">
                  <c:v>3.0747651180718094E-7</c:v>
                </c:pt>
                <c:pt idx="341">
                  <c:v>9.8281551785817101E-9</c:v>
                </c:pt>
                <c:pt idx="342">
                  <c:v>-4.66935745180308E-7</c:v>
                </c:pt>
                <c:pt idx="343">
                  <c:v>-1.4284000826592091E-7</c:v>
                </c:pt>
                <c:pt idx="344">
                  <c:v>5.2614865353461937E-7</c:v>
                </c:pt>
                <c:pt idx="345">
                  <c:v>6.2048349036558648E-7</c:v>
                </c:pt>
                <c:pt idx="346">
                  <c:v>-4.7150521709227178E-7</c:v>
                </c:pt>
                <c:pt idx="347">
                  <c:v>-1.7022054521476093E-7</c:v>
                </c:pt>
                <c:pt idx="348">
                  <c:v>-2.3324963649429264E-7</c:v>
                </c:pt>
                <c:pt idx="349">
                  <c:v>6.6992186020797817E-7</c:v>
                </c:pt>
                <c:pt idx="350">
                  <c:v>3.6930913438482094E-7</c:v>
                </c:pt>
                <c:pt idx="351">
                  <c:v>-6.2255958255263977E-7</c:v>
                </c:pt>
                <c:pt idx="352">
                  <c:v>-3.8985135120128689E-8</c:v>
                </c:pt>
                <c:pt idx="353">
                  <c:v>1.2731008780519915E-7</c:v>
                </c:pt>
                <c:pt idx="354">
                  <c:v>-2.0135513523200643E-7</c:v>
                </c:pt>
                <c:pt idx="355">
                  <c:v>-6.9157283633103361E-7</c:v>
                </c:pt>
                <c:pt idx="356">
                  <c:v>2.7627979193312058E-7</c:v>
                </c:pt>
                <c:pt idx="357">
                  <c:v>-7.4361793167554424E-8</c:v>
                </c:pt>
                <c:pt idx="358">
                  <c:v>3.0217290714062983E-7</c:v>
                </c:pt>
                <c:pt idx="359">
                  <c:v>-2.3504529167439614E-7</c:v>
                </c:pt>
                <c:pt idx="360">
                  <c:v>-3.3378694297425682E-7</c:v>
                </c:pt>
                <c:pt idx="361">
                  <c:v>4.7000444425293608E-8</c:v>
                </c:pt>
                <c:pt idx="362">
                  <c:v>2.7372220756660681E-7</c:v>
                </c:pt>
                <c:pt idx="363">
                  <c:v>-2.8326996925898129E-7</c:v>
                </c:pt>
                <c:pt idx="364">
                  <c:v>-5.6383502311518896E-8</c:v>
                </c:pt>
                <c:pt idx="365">
                  <c:v>2.3807372429018869E-7</c:v>
                </c:pt>
                <c:pt idx="366">
                  <c:v>8.3686131802096497E-7</c:v>
                </c:pt>
                <c:pt idx="367">
                  <c:v>7.3002702549729293E-8</c:v>
                </c:pt>
                <c:pt idx="368">
                  <c:v>-5.606092940979579E-7</c:v>
                </c:pt>
                <c:pt idx="369">
                  <c:v>5.189316425457946E-7</c:v>
                </c:pt>
                <c:pt idx="370">
                  <c:v>2.6100258310179925E-7</c:v>
                </c:pt>
                <c:pt idx="371">
                  <c:v>4.80064237251554E-8</c:v>
                </c:pt>
                <c:pt idx="372">
                  <c:v>-4.6793314822934917E-7</c:v>
                </c:pt>
                <c:pt idx="373">
                  <c:v>1.4036579898402124E-7</c:v>
                </c:pt>
                <c:pt idx="374">
                  <c:v>5.7277668474853272E-7</c:v>
                </c:pt>
                <c:pt idx="375">
                  <c:v>4.1746963574951224E-7</c:v>
                </c:pt>
                <c:pt idx="376">
                  <c:v>-2.9760334996353777E-7</c:v>
                </c:pt>
                <c:pt idx="377">
                  <c:v>-1.0301158681613742E-7</c:v>
                </c:pt>
                <c:pt idx="378">
                  <c:v>-5.5850534863566281E-7</c:v>
                </c:pt>
                <c:pt idx="379">
                  <c:v>2.8816484132221376E-7</c:v>
                </c:pt>
                <c:pt idx="380">
                  <c:v>2.2430116430882663E-8</c:v>
                </c:pt>
                <c:pt idx="381">
                  <c:v>-7.8977944895086694E-7</c:v>
                </c:pt>
                <c:pt idx="382">
                  <c:v>-3.8421404724431341E-7</c:v>
                </c:pt>
                <c:pt idx="383">
                  <c:v>1.0018616158902205E-8</c:v>
                </c:pt>
                <c:pt idx="384">
                  <c:v>-2.0888032281618507E-7</c:v>
                </c:pt>
                <c:pt idx="385">
                  <c:v>-5.0150555352956872E-7</c:v>
                </c:pt>
                <c:pt idx="386">
                  <c:v>1.8284171687810158E-7</c:v>
                </c:pt>
                <c:pt idx="387">
                  <c:v>-1.9591458055856492E-7</c:v>
                </c:pt>
                <c:pt idx="388">
                  <c:v>1.7167164401143964E-7</c:v>
                </c:pt>
                <c:pt idx="389">
                  <c:v>-1.3388292074978381E-7</c:v>
                </c:pt>
                <c:pt idx="390">
                  <c:v>-3.2537349170524976E-7</c:v>
                </c:pt>
                <c:pt idx="391">
                  <c:v>-3.0015036145414342E-7</c:v>
                </c:pt>
                <c:pt idx="392">
                  <c:v>5.0303793841521838E-7</c:v>
                </c:pt>
                <c:pt idx="393">
                  <c:v>-5.9409171626612078E-7</c:v>
                </c:pt>
                <c:pt idx="394">
                  <c:v>-6.9475547093134082E-8</c:v>
                </c:pt>
                <c:pt idx="395">
                  <c:v>-8.6030610191301093E-8</c:v>
                </c:pt>
                <c:pt idx="396">
                  <c:v>5.3127030241739703E-7</c:v>
                </c:pt>
                <c:pt idx="397">
                  <c:v>-1.8975697457790375E-8</c:v>
                </c:pt>
                <c:pt idx="398">
                  <c:v>-2.9899032938374148E-7</c:v>
                </c:pt>
                <c:pt idx="399">
                  <c:v>4.8306486633009627E-7</c:v>
                </c:pt>
                <c:pt idx="400">
                  <c:v>3.9957259900802455E-7</c:v>
                </c:pt>
                <c:pt idx="401">
                  <c:v>1.8014738145666342E-8</c:v>
                </c:pt>
                <c:pt idx="402">
                  <c:v>-5.455866585180047E-7</c:v>
                </c:pt>
                <c:pt idx="403">
                  <c:v>3.8353613618369309E-9</c:v>
                </c:pt>
                <c:pt idx="404">
                  <c:v>3.5182944202460931E-7</c:v>
                </c:pt>
                <c:pt idx="405">
                  <c:v>3.6508421885628195E-7</c:v>
                </c:pt>
                <c:pt idx="406">
                  <c:v>-8.9983650752856192E-8</c:v>
                </c:pt>
                <c:pt idx="407">
                  <c:v>-2.0044770110416721E-7</c:v>
                </c:pt>
                <c:pt idx="408">
                  <c:v>-4.8303706989827333E-7</c:v>
                </c:pt>
                <c:pt idx="409">
                  <c:v>7.4706385078116E-8</c:v>
                </c:pt>
                <c:pt idx="410">
                  <c:v>1.5902276828683171E-8</c:v>
                </c:pt>
                <c:pt idx="411">
                  <c:v>-5.0211332336402847E-7</c:v>
                </c:pt>
                <c:pt idx="412">
                  <c:v>-1.8853488370496052E-7</c:v>
                </c:pt>
                <c:pt idx="413">
                  <c:v>-2.4234361717390129E-7</c:v>
                </c:pt>
                <c:pt idx="414">
                  <c:v>1.7098699345297064E-8</c:v>
                </c:pt>
                <c:pt idx="415">
                  <c:v>-6.6595151793080731E-7</c:v>
                </c:pt>
                <c:pt idx="416">
                  <c:v>5.1881386298191501E-7</c:v>
                </c:pt>
                <c:pt idx="417">
                  <c:v>-2.3624171774372371E-7</c:v>
                </c:pt>
                <c:pt idx="418">
                  <c:v>2.2402068111659901E-7</c:v>
                </c:pt>
                <c:pt idx="419">
                  <c:v>-2.5132851533271605E-7</c:v>
                </c:pt>
                <c:pt idx="420">
                  <c:v>-2.7345041075932386E-7</c:v>
                </c:pt>
                <c:pt idx="421">
                  <c:v>-9.1524690049027413E-8</c:v>
                </c:pt>
                <c:pt idx="422">
                  <c:v>4.3560214635363081E-7</c:v>
                </c:pt>
                <c:pt idx="423">
                  <c:v>-5.2968437103118049E-7</c:v>
                </c:pt>
                <c:pt idx="424">
                  <c:v>5.814275993998308E-8</c:v>
                </c:pt>
                <c:pt idx="425">
                  <c:v>-1.9748341628655908E-7</c:v>
                </c:pt>
                <c:pt idx="426">
                  <c:v>4.8034456767709344E-7</c:v>
                </c:pt>
                <c:pt idx="427">
                  <c:v>1.5592348745485651E-7</c:v>
                </c:pt>
                <c:pt idx="428">
                  <c:v>1.4170770334942517E-8</c:v>
                </c:pt>
                <c:pt idx="429">
                  <c:v>4.1455029986536829E-7</c:v>
                </c:pt>
                <c:pt idx="430">
                  <c:v>2.4764725026216183E-7</c:v>
                </c:pt>
                <c:pt idx="431">
                  <c:v>-2.750192322764633E-7</c:v>
                </c:pt>
                <c:pt idx="432">
                  <c:v>-4.1105096215687809E-7</c:v>
                </c:pt>
                <c:pt idx="433">
                  <c:v>1.8718434091624658E-7</c:v>
                </c:pt>
                <c:pt idx="434">
                  <c:v>3.3008853961291607E-7</c:v>
                </c:pt>
                <c:pt idx="435">
                  <c:v>2.8258938300496084E-7</c:v>
                </c:pt>
                <c:pt idx="436">
                  <c:v>3.8287375048184913E-8</c:v>
                </c:pt>
                <c:pt idx="437">
                  <c:v>-1.8396538337128732E-7</c:v>
                </c:pt>
                <c:pt idx="438">
                  <c:v>-4.2623628360161092E-7</c:v>
                </c:pt>
                <c:pt idx="439">
                  <c:v>2.802136407353828E-7</c:v>
                </c:pt>
                <c:pt idx="440">
                  <c:v>1.9494500236305612E-7</c:v>
                </c:pt>
                <c:pt idx="441">
                  <c:v>-2.1199873856403428E-7</c:v>
                </c:pt>
                <c:pt idx="442">
                  <c:v>-2.4030390477491892E-7</c:v>
                </c:pt>
                <c:pt idx="443">
                  <c:v>8.8596735281498695E-8</c:v>
                </c:pt>
                <c:pt idx="444">
                  <c:v>1.5742810433039267E-7</c:v>
                </c:pt>
                <c:pt idx="445">
                  <c:v>-6.0008449054294033E-7</c:v>
                </c:pt>
                <c:pt idx="446">
                  <c:v>1.8894361630827916E-8</c:v>
                </c:pt>
                <c:pt idx="447">
                  <c:v>-1.6230580968112918E-7</c:v>
                </c:pt>
                <c:pt idx="448">
                  <c:v>1.6149890313954529E-7</c:v>
                </c:pt>
                <c:pt idx="449">
                  <c:v>-3.864058228941758E-8</c:v>
                </c:pt>
                <c:pt idx="450">
                  <c:v>-1.2458983178476046E-7</c:v>
                </c:pt>
                <c:pt idx="451">
                  <c:v>-7.9275885411789204E-8</c:v>
                </c:pt>
                <c:pt idx="452">
                  <c:v>3.716934031672281E-7</c:v>
                </c:pt>
                <c:pt idx="453">
                  <c:v>-5.5917740837685415E-7</c:v>
                </c:pt>
                <c:pt idx="454">
                  <c:v>2.1695778684716061E-7</c:v>
                </c:pt>
                <c:pt idx="455">
                  <c:v>-3.9316253719334782E-7</c:v>
                </c:pt>
                <c:pt idx="456">
                  <c:v>4.5834039497094636E-7</c:v>
                </c:pt>
                <c:pt idx="457">
                  <c:v>-1.0638462555334627E-7</c:v>
                </c:pt>
                <c:pt idx="458">
                  <c:v>-2.5374916390319413E-7</c:v>
                </c:pt>
                <c:pt idx="459">
                  <c:v>3.8313532968459185E-7</c:v>
                </c:pt>
                <c:pt idx="460">
                  <c:v>1.2589539721830079E-7</c:v>
                </c:pt>
                <c:pt idx="461">
                  <c:v>-4.2572895608827821E-7</c:v>
                </c:pt>
                <c:pt idx="462">
                  <c:v>-4.37787321061478E-7</c:v>
                </c:pt>
                <c:pt idx="463">
                  <c:v>-1.5109074524843891E-7</c:v>
                </c:pt>
                <c:pt idx="464">
                  <c:v>5.1271200618430157E-7</c:v>
                </c:pt>
                <c:pt idx="465">
                  <c:v>1.4310320750610117E-7</c:v>
                </c:pt>
                <c:pt idx="466">
                  <c:v>-1.1856066350901528E-7</c:v>
                </c:pt>
                <c:pt idx="467">
                  <c:v>-3.4469380238988379E-7</c:v>
                </c:pt>
                <c:pt idx="468">
                  <c:v>-3.0525492888955341E-7</c:v>
                </c:pt>
                <c:pt idx="469">
                  <c:v>2.2218006279217661E-7</c:v>
                </c:pt>
                <c:pt idx="470">
                  <c:v>-9.4670888017844845E-8</c:v>
                </c:pt>
                <c:pt idx="471">
                  <c:v>-3.9277301766560413E-7</c:v>
                </c:pt>
                <c:pt idx="472">
                  <c:v>-7.4734209931648365E-8</c:v>
                </c:pt>
                <c:pt idx="473">
                  <c:v>1.6249626355602231E-7</c:v>
                </c:pt>
                <c:pt idx="474">
                  <c:v>6.0372947530140664E-8</c:v>
                </c:pt>
                <c:pt idx="475">
                  <c:v>-2.1292333940436947E-7</c:v>
                </c:pt>
                <c:pt idx="476">
                  <c:v>-5.173264483460116E-8</c:v>
                </c:pt>
                <c:pt idx="477">
                  <c:v>-2.4103803752950625E-7</c:v>
                </c:pt>
                <c:pt idx="478">
                  <c:v>-7.9765982263779733E-8</c:v>
                </c:pt>
                <c:pt idx="479">
                  <c:v>1.0326827393214444E-8</c:v>
                </c:pt>
                <c:pt idx="480">
                  <c:v>-3.9980556643115506E-9</c:v>
                </c:pt>
                <c:pt idx="481">
                  <c:v>-4.2249022058626906E-9</c:v>
                </c:pt>
                <c:pt idx="482">
                  <c:v>3.6523834978652303E-7</c:v>
                </c:pt>
                <c:pt idx="483">
                  <c:v>-3.4868324405579187E-7</c:v>
                </c:pt>
                <c:pt idx="484">
                  <c:v>5.9529689622195292E-8</c:v>
                </c:pt>
                <c:pt idx="485">
                  <c:v>-2.97376601565702E-7</c:v>
                </c:pt>
                <c:pt idx="486">
                  <c:v>6.2905110098654404E-7</c:v>
                </c:pt>
                <c:pt idx="487">
                  <c:v>1.7252348527563299E-7</c:v>
                </c:pt>
                <c:pt idx="488">
                  <c:v>-2.2743871852526354E-7</c:v>
                </c:pt>
                <c:pt idx="489">
                  <c:v>-2.1242271941446234E-8</c:v>
                </c:pt>
                <c:pt idx="490">
                  <c:v>-3.7063191626884873E-8</c:v>
                </c:pt>
                <c:pt idx="491">
                  <c:v>-2.0804564826448768E-7</c:v>
                </c:pt>
                <c:pt idx="492">
                  <c:v>-3.7207436776043323E-7</c:v>
                </c:pt>
                <c:pt idx="493">
                  <c:v>-3.3255624032335618E-8</c:v>
                </c:pt>
                <c:pt idx="494">
                  <c:v>2.7417593173595378E-7</c:v>
                </c:pt>
                <c:pt idx="495">
                  <c:v>3.6504786748992046E-7</c:v>
                </c:pt>
                <c:pt idx="496">
                  <c:v>-9.4172186493324261E-8</c:v>
                </c:pt>
                <c:pt idx="497">
                  <c:v>-1.6119069812248199E-7</c:v>
                </c:pt>
                <c:pt idx="498">
                  <c:v>-1.2017443395961891E-7</c:v>
                </c:pt>
                <c:pt idx="499">
                  <c:v>5.7792618690655218E-7</c:v>
                </c:pt>
                <c:pt idx="500">
                  <c:v>-3.5522166541568367E-8</c:v>
                </c:pt>
                <c:pt idx="501">
                  <c:v>-3.0567227327082946E-7</c:v>
                </c:pt>
                <c:pt idx="502">
                  <c:v>2.2333152571718529E-7</c:v>
                </c:pt>
                <c:pt idx="503">
                  <c:v>1.5823499666112184E-7</c:v>
                </c:pt>
                <c:pt idx="504">
                  <c:v>-8.4027270474962279E-8</c:v>
                </c:pt>
                <c:pt idx="505">
                  <c:v>-3.4868324405579187E-7</c:v>
                </c:pt>
                <c:pt idx="506">
                  <c:v>3.0989063759534474E-8</c:v>
                </c:pt>
                <c:pt idx="507">
                  <c:v>-1.5685664322973025E-7</c:v>
                </c:pt>
                <c:pt idx="508">
                  <c:v>-1.9356669156422868E-7</c:v>
                </c:pt>
                <c:pt idx="509">
                  <c:v>-4.8550081288567526E-8</c:v>
                </c:pt>
                <c:pt idx="510">
                  <c:v>1.2969438500931574E-7</c:v>
                </c:pt>
                <c:pt idx="511">
                  <c:v>2.0446496762360766E-7</c:v>
                </c:pt>
                <c:pt idx="512">
                  <c:v>3.7487598092411645E-7</c:v>
                </c:pt>
                <c:pt idx="513">
                  <c:v>-3.5885597071683151E-7</c:v>
                </c:pt>
                <c:pt idx="514">
                  <c:v>4.2392471755192673E-7</c:v>
                </c:pt>
                <c:pt idx="515">
                  <c:v>1.4589627994610055E-7</c:v>
                </c:pt>
                <c:pt idx="516">
                  <c:v>3.224627391773538E-7</c:v>
                </c:pt>
                <c:pt idx="517">
                  <c:v>2.5728490982146468E-7</c:v>
                </c:pt>
                <c:pt idx="518">
                  <c:v>-9.3138446288776322E-8</c:v>
                </c:pt>
                <c:pt idx="519">
                  <c:v>2.2502879559738176E-8</c:v>
                </c:pt>
                <c:pt idx="520">
                  <c:v>7.8151157367756241E-7</c:v>
                </c:pt>
                <c:pt idx="521">
                  <c:v>-9.6937448290645989E-8</c:v>
                </c:pt>
                <c:pt idx="522">
                  <c:v>-4.8610195335641038E-7</c:v>
                </c:pt>
                <c:pt idx="523">
                  <c:v>4.6713481083315855E-7</c:v>
                </c:pt>
                <c:pt idx="524">
                  <c:v>-5.3744560801760599E-8</c:v>
                </c:pt>
                <c:pt idx="525">
                  <c:v>-5.8750613263214291E-9</c:v>
                </c:pt>
                <c:pt idx="526">
                  <c:v>-1.1256788212676838E-7</c:v>
                </c:pt>
                <c:pt idx="527">
                  <c:v>-1.5308548029224767E-7</c:v>
                </c:pt>
                <c:pt idx="528">
                  <c:v>-1.0404531991525801E-7</c:v>
                </c:pt>
                <c:pt idx="529">
                  <c:v>3.8466771457024151E-7</c:v>
                </c:pt>
                <c:pt idx="530">
                  <c:v>6.591968144675775E-7</c:v>
                </c:pt>
                <c:pt idx="531">
                  <c:v>-1.6403726021962939E-7</c:v>
                </c:pt>
                <c:pt idx="532">
                  <c:v>-1.4022026562088286E-7</c:v>
                </c:pt>
                <c:pt idx="533">
                  <c:v>2.8013235464641184E-7</c:v>
                </c:pt>
                <c:pt idx="534">
                  <c:v>-3.9366124582329576E-8</c:v>
                </c:pt>
                <c:pt idx="535">
                  <c:v>3.088912023940793E-7</c:v>
                </c:pt>
                <c:pt idx="536">
                  <c:v>-4.5938943316059522E-8</c:v>
                </c:pt>
                <c:pt idx="537">
                  <c:v>1.188153220255117E-7</c:v>
                </c:pt>
                <c:pt idx="538">
                  <c:v>-3.234151222386572E-7</c:v>
                </c:pt>
                <c:pt idx="539">
                  <c:v>-1.0208697887037488E-7</c:v>
                </c:pt>
                <c:pt idx="540">
                  <c:v>-8.2766661080313497E-8</c:v>
                </c:pt>
                <c:pt idx="541">
                  <c:v>4.7308688522207376E-8</c:v>
                </c:pt>
                <c:pt idx="542">
                  <c:v>3.6477601383921865E-7</c:v>
                </c:pt>
                <c:pt idx="543">
                  <c:v>-1.4781822699205804E-7</c:v>
                </c:pt>
                <c:pt idx="544">
                  <c:v>3.6815765724895755E-7</c:v>
                </c:pt>
                <c:pt idx="545">
                  <c:v>-8.9992283847095678E-8</c:v>
                </c:pt>
                <c:pt idx="546">
                  <c:v>6.5136339344462613E-7</c:v>
                </c:pt>
                <c:pt idx="547">
                  <c:v>2.4119216845974734E-7</c:v>
                </c:pt>
                <c:pt idx="548">
                  <c:v>-6.2493995756085496E-8</c:v>
                </c:pt>
                <c:pt idx="549">
                  <c:v>4.6546762888510784E-8</c:v>
                </c:pt>
                <c:pt idx="550">
                  <c:v>5.9290391618560534E-7</c:v>
                </c:pt>
                <c:pt idx="551">
                  <c:v>-3.1815650913813442E-7</c:v>
                </c:pt>
                <c:pt idx="552">
                  <c:v>-4.6390724151024187E-7</c:v>
                </c:pt>
                <c:pt idx="553">
                  <c:v>2.9069462925690459E-7</c:v>
                </c:pt>
                <c:pt idx="554">
                  <c:v>2.8007880814584496E-7</c:v>
                </c:pt>
                <c:pt idx="555">
                  <c:v>1.4813502957622404E-7</c:v>
                </c:pt>
                <c:pt idx="556">
                  <c:v>2.4480064553245029E-7</c:v>
                </c:pt>
                <c:pt idx="557">
                  <c:v>-4.8560320919932565E-7</c:v>
                </c:pt>
                <c:pt idx="558">
                  <c:v>-1.3100633466933687E-8</c:v>
                </c:pt>
                <c:pt idx="559">
                  <c:v>1.6118211476623401E-7</c:v>
                </c:pt>
                <c:pt idx="560">
                  <c:v>5.286228201839549E-7</c:v>
                </c:pt>
                <c:pt idx="561">
                  <c:v>-2.4373051132897672E-7</c:v>
                </c:pt>
                <c:pt idx="562">
                  <c:v>-2.9860936479053635E-7</c:v>
                </c:pt>
                <c:pt idx="563">
                  <c:v>3.6692486560241377E-7</c:v>
                </c:pt>
                <c:pt idx="564">
                  <c:v>-1.1475309946717971E-7</c:v>
                </c:pt>
                <c:pt idx="565">
                  <c:v>2.4494616468473396E-7</c:v>
                </c:pt>
                <c:pt idx="566">
                  <c:v>-4.147494223616377E-7</c:v>
                </c:pt>
                <c:pt idx="567">
                  <c:v>1.4935066872112657E-7</c:v>
                </c:pt>
                <c:pt idx="568">
                  <c:v>-7.5468314264526271E-8</c:v>
                </c:pt>
                <c:pt idx="569">
                  <c:v>-2.6312358158975258E-7</c:v>
                </c:pt>
                <c:pt idx="570">
                  <c:v>3.0797522754255624E-7</c:v>
                </c:pt>
                <c:pt idx="571">
                  <c:v>-7.2748029822378157E-8</c:v>
                </c:pt>
                <c:pt idx="572">
                  <c:v>-1.786703762718389E-7</c:v>
                </c:pt>
                <c:pt idx="573">
                  <c:v>-3.2905475677580398E-7</c:v>
                </c:pt>
                <c:pt idx="574">
                  <c:v>3.3016988254530588E-7</c:v>
                </c:pt>
                <c:pt idx="575">
                  <c:v>7.7434600953552035E-9</c:v>
                </c:pt>
                <c:pt idx="576">
                  <c:v>2.4045800728345057E-7</c:v>
                </c:pt>
                <c:pt idx="577">
                  <c:v>3.0793879091106646E-7</c:v>
                </c:pt>
                <c:pt idx="578">
                  <c:v>-1.2756062872654184E-8</c:v>
                </c:pt>
                <c:pt idx="579">
                  <c:v>-8.9412246495612635E-8</c:v>
                </c:pt>
                <c:pt idx="580">
                  <c:v>7.0159143206183217E-7</c:v>
                </c:pt>
                <c:pt idx="581">
                  <c:v>-4.3183092657272937E-7</c:v>
                </c:pt>
                <c:pt idx="582">
                  <c:v>-6.2264098232844844E-7</c:v>
                </c:pt>
                <c:pt idx="583">
                  <c:v>1.6130844926465215E-7</c:v>
                </c:pt>
                <c:pt idx="584">
                  <c:v>-1.88198896466929E-7</c:v>
                </c:pt>
                <c:pt idx="585">
                  <c:v>-1.3003896981444996E-7</c:v>
                </c:pt>
                <c:pt idx="586">
                  <c:v>1.5454513402346493E-7</c:v>
                </c:pt>
                <c:pt idx="587">
                  <c:v>-4.1243788473366294E-7</c:v>
                </c:pt>
                <c:pt idx="588">
                  <c:v>9.3247606969271146E-8</c:v>
                </c:pt>
                <c:pt idx="589">
                  <c:v>2.6821950882549572E-7</c:v>
                </c:pt>
                <c:pt idx="590">
                  <c:v>3.904058871739835E-7</c:v>
                </c:pt>
                <c:pt idx="591">
                  <c:v>-2.8132879492659413E-7</c:v>
                </c:pt>
                <c:pt idx="592">
                  <c:v>-3.2203683986153919E-7</c:v>
                </c:pt>
                <c:pt idx="593">
                  <c:v>6.2177186066492141E-8</c:v>
                </c:pt>
                <c:pt idx="594">
                  <c:v>-4.0813162627273414E-7</c:v>
                </c:pt>
                <c:pt idx="595">
                  <c:v>-2.5793767122195277E-7</c:v>
                </c:pt>
                <c:pt idx="596">
                  <c:v>-1.6879727127161459E-7</c:v>
                </c:pt>
                <c:pt idx="597">
                  <c:v>-1.5756757676399502E-8</c:v>
                </c:pt>
                <c:pt idx="598">
                  <c:v>-1.1648459974367142E-7</c:v>
                </c:pt>
                <c:pt idx="599">
                  <c:v>-5.1848650173269561E-7</c:v>
                </c:pt>
                <c:pt idx="600">
                  <c:v>1.8027556336619455E-7</c:v>
                </c:pt>
                <c:pt idx="601">
                  <c:v>-1.0028272612316869E-7</c:v>
                </c:pt>
                <c:pt idx="602">
                  <c:v>-3.3544569078003406E-7</c:v>
                </c:pt>
                <c:pt idx="603">
                  <c:v>-1.2308517227666016E-7</c:v>
                </c:pt>
                <c:pt idx="604">
                  <c:v>2.3062128207129717E-7</c:v>
                </c:pt>
                <c:pt idx="605">
                  <c:v>-9.7943406274225708E-8</c:v>
                </c:pt>
                <c:pt idx="606">
                  <c:v>3.5433149037089606E-7</c:v>
                </c:pt>
                <c:pt idx="607">
                  <c:v>-7.4199114408202149E-8</c:v>
                </c:pt>
                <c:pt idx="608">
                  <c:v>-2.6954228360409616E-7</c:v>
                </c:pt>
                <c:pt idx="609">
                  <c:v>1.6253267176580266E-7</c:v>
                </c:pt>
                <c:pt idx="610">
                  <c:v>4.6777898887739866E-7</c:v>
                </c:pt>
                <c:pt idx="611">
                  <c:v>-3.9292709175242635E-7</c:v>
                </c:pt>
                <c:pt idx="612">
                  <c:v>-4.1129499095404753E-7</c:v>
                </c:pt>
                <c:pt idx="613">
                  <c:v>3.455820660747122E-7</c:v>
                </c:pt>
                <c:pt idx="614">
                  <c:v>-1.1695549773094172E-7</c:v>
                </c:pt>
                <c:pt idx="615">
                  <c:v>-2.5700450123622431E-7</c:v>
                </c:pt>
                <c:pt idx="616">
                  <c:v>-2.5993239205490681E-7</c:v>
                </c:pt>
                <c:pt idx="617">
                  <c:v>-1.9594240541209729E-7</c:v>
                </c:pt>
                <c:pt idx="618">
                  <c:v>-1.563130069826002E-7</c:v>
                </c:pt>
                <c:pt idx="619">
                  <c:v>2.2683019351710243E-10</c:v>
                </c:pt>
                <c:pt idx="620">
                  <c:v>3.0686871355101175E-7</c:v>
                </c:pt>
                <c:pt idx="621">
                  <c:v>-2.2859876480652019E-7</c:v>
                </c:pt>
                <c:pt idx="622">
                  <c:v>6.5278538130542074E-9</c:v>
                </c:pt>
                <c:pt idx="623">
                  <c:v>-2.5041272166959061E-8</c:v>
                </c:pt>
                <c:pt idx="624">
                  <c:v>-3.3166588764288463E-7</c:v>
                </c:pt>
                <c:pt idx="625">
                  <c:v>-3.5875352466518962E-8</c:v>
                </c:pt>
                <c:pt idx="626">
                  <c:v>-2.6238947725687467E-7</c:v>
                </c:pt>
                <c:pt idx="627">
                  <c:v>2.7766671450990543E-7</c:v>
                </c:pt>
                <c:pt idx="628">
                  <c:v>-1.9471815448923735E-7</c:v>
                </c:pt>
                <c:pt idx="629">
                  <c:v>-9.037322712401874E-8</c:v>
                </c:pt>
                <c:pt idx="630">
                  <c:v>3.9027960951898422E-7</c:v>
                </c:pt>
                <c:pt idx="631">
                  <c:v>1.393684243566895E-7</c:v>
                </c:pt>
                <c:pt idx="632">
                  <c:v>-1.4368325196301157E-7</c:v>
                </c:pt>
                <c:pt idx="633">
                  <c:v>-6.0409306001929508E-8</c:v>
                </c:pt>
                <c:pt idx="634">
                  <c:v>2.894981889767223E-7</c:v>
                </c:pt>
                <c:pt idx="635">
                  <c:v>1.2354750822396454E-7</c:v>
                </c:pt>
                <c:pt idx="636">
                  <c:v>4.634813706161367E-7</c:v>
                </c:pt>
                <c:pt idx="637">
                  <c:v>-1.9060237832491111E-7</c:v>
                </c:pt>
                <c:pt idx="638">
                  <c:v>5.4988007036627096E-8</c:v>
                </c:pt>
                <c:pt idx="639">
                  <c:v>3.2095812230181764E-7</c:v>
                </c:pt>
                <c:pt idx="640">
                  <c:v>7.5663297138817143E-7</c:v>
                </c:pt>
                <c:pt idx="641">
                  <c:v>-2.8458410383791488E-7</c:v>
                </c:pt>
                <c:pt idx="642">
                  <c:v>-4.8491409643247607E-7</c:v>
                </c:pt>
                <c:pt idx="643">
                  <c:v>1.5090029137354577E-7</c:v>
                </c:pt>
                <c:pt idx="644">
                  <c:v>-8.9684057513750304E-8</c:v>
                </c:pt>
                <c:pt idx="645">
                  <c:v>-1.9256071936979424E-7</c:v>
                </c:pt>
                <c:pt idx="646">
                  <c:v>-2.3853604602663836E-7</c:v>
                </c:pt>
                <c:pt idx="647">
                  <c:v>9.4444040144026076E-8</c:v>
                </c:pt>
                <c:pt idx="648">
                  <c:v>-1.3741866666805436E-7</c:v>
                </c:pt>
                <c:pt idx="649">
                  <c:v>1.7946865682461066E-7</c:v>
                </c:pt>
                <c:pt idx="650">
                  <c:v>6.6637568352234666E-8</c:v>
                </c:pt>
                <c:pt idx="651">
                  <c:v>-2.716097355914826E-7</c:v>
                </c:pt>
                <c:pt idx="652">
                  <c:v>1.0707791986419579E-8</c:v>
                </c:pt>
                <c:pt idx="653">
                  <c:v>1.398028715016153E-8</c:v>
                </c:pt>
                <c:pt idx="654">
                  <c:v>3.5530771214098422E-8</c:v>
                </c:pt>
                <c:pt idx="655">
                  <c:v>-1.0600364674928642E-7</c:v>
                </c:pt>
                <c:pt idx="656">
                  <c:v>-2.739490696512803E-7</c:v>
                </c:pt>
                <c:pt idx="657">
                  <c:v>8.6557044198798394E-8</c:v>
                </c:pt>
                <c:pt idx="658">
                  <c:v>-3.9608187307749176E-7</c:v>
                </c:pt>
                <c:pt idx="659">
                  <c:v>-5.5576570900939259E-8</c:v>
                </c:pt>
                <c:pt idx="660">
                  <c:v>3.0751289159525186E-7</c:v>
                </c:pt>
                <c:pt idx="661">
                  <c:v>2.6257134777551983E-7</c:v>
                </c:pt>
                <c:pt idx="662">
                  <c:v>1.7734326007712298E-8</c:v>
                </c:pt>
                <c:pt idx="663">
                  <c:v>-1.8991320871464268E-7</c:v>
                </c:pt>
                <c:pt idx="664">
                  <c:v>3.0931713013160334E-7</c:v>
                </c:pt>
                <c:pt idx="665">
                  <c:v>1.4574220585927833E-7</c:v>
                </c:pt>
                <c:pt idx="666">
                  <c:v>1.9614140001067426E-7</c:v>
                </c:pt>
                <c:pt idx="667">
                  <c:v>-2.9591689099106588E-7</c:v>
                </c:pt>
                <c:pt idx="668">
                  <c:v>3.0218537006021506E-8</c:v>
                </c:pt>
                <c:pt idx="669">
                  <c:v>3.3351514616697386E-7</c:v>
                </c:pt>
                <c:pt idx="670">
                  <c:v>4.0433263848171919E-7</c:v>
                </c:pt>
                <c:pt idx="671">
                  <c:v>-3.6700618011309416E-7</c:v>
                </c:pt>
                <c:pt idx="672">
                  <c:v>-5.673725809174357E-7</c:v>
                </c:pt>
                <c:pt idx="673">
                  <c:v>1.364212778298679E-7</c:v>
                </c:pt>
                <c:pt idx="674">
                  <c:v>-2.0494442765084386E-7</c:v>
                </c:pt>
                <c:pt idx="675">
                  <c:v>-4.5556660666079551E-7</c:v>
                </c:pt>
                <c:pt idx="676">
                  <c:v>-2.0109189335926203E-7</c:v>
                </c:pt>
                <c:pt idx="677">
                  <c:v>3.1913675258010699E-8</c:v>
                </c:pt>
                <c:pt idx="678">
                  <c:v>-4.4247448727219307E-7</c:v>
                </c:pt>
                <c:pt idx="679">
                  <c:v>7.8959111249332636E-8</c:v>
                </c:pt>
                <c:pt idx="680">
                  <c:v>-1.2255014780748752E-7</c:v>
                </c:pt>
                <c:pt idx="681">
                  <c:v>-6.6410684951279109E-8</c:v>
                </c:pt>
                <c:pt idx="682">
                  <c:v>-1.9664011574604956E-7</c:v>
                </c:pt>
                <c:pt idx="683">
                  <c:v>-7.1806383061812085E-9</c:v>
                </c:pt>
                <c:pt idx="684">
                  <c:v>-2.0558005076054542E-7</c:v>
                </c:pt>
                <c:pt idx="685">
                  <c:v>-1.489419076960985E-7</c:v>
                </c:pt>
                <c:pt idx="686">
                  <c:v>-3.0905391668056836E-7</c:v>
                </c:pt>
                <c:pt idx="687">
                  <c:v>3.0715972343386966E-7</c:v>
                </c:pt>
                <c:pt idx="688">
                  <c:v>-4.4815905653194932E-7</c:v>
                </c:pt>
                <c:pt idx="689">
                  <c:v>-1.0942167705252359E-7</c:v>
                </c:pt>
                <c:pt idx="690">
                  <c:v>4.5491375999517913E-7</c:v>
                </c:pt>
                <c:pt idx="691">
                  <c:v>2.1471900879532768E-7</c:v>
                </c:pt>
                <c:pt idx="692">
                  <c:v>-7.6474307775242778E-8</c:v>
                </c:pt>
                <c:pt idx="693">
                  <c:v>-2.1560725826930138E-7</c:v>
                </c:pt>
                <c:pt idx="694">
                  <c:v>1.9544368967672199E-7</c:v>
                </c:pt>
                <c:pt idx="695">
                  <c:v>7.6076133836977533E-8</c:v>
                </c:pt>
                <c:pt idx="696">
                  <c:v>1.6422774251623196E-7</c:v>
                </c:pt>
                <c:pt idx="697">
                  <c:v>2.5747683984889136E-9</c:v>
                </c:pt>
                <c:pt idx="698">
                  <c:v>-4.2058605487227396E-8</c:v>
                </c:pt>
                <c:pt idx="699">
                  <c:v>6.2735603023611475E-7</c:v>
                </c:pt>
                <c:pt idx="700">
                  <c:v>5.8764521781995427E-7</c:v>
                </c:pt>
                <c:pt idx="701">
                  <c:v>-3.3912692742887884E-7</c:v>
                </c:pt>
                <c:pt idx="702">
                  <c:v>-5.5892274986035773E-7</c:v>
                </c:pt>
                <c:pt idx="703">
                  <c:v>-7.1356733855054699E-9</c:v>
                </c:pt>
                <c:pt idx="704">
                  <c:v>-1.6070060837591882E-7</c:v>
                </c:pt>
                <c:pt idx="705">
                  <c:v>-2.910755654284003E-7</c:v>
                </c:pt>
                <c:pt idx="706">
                  <c:v>-4.5695347239416151E-7</c:v>
                </c:pt>
                <c:pt idx="707">
                  <c:v>-1.2124456816309248E-7</c:v>
                </c:pt>
                <c:pt idx="708">
                  <c:v>-3.5187443359063764E-7</c:v>
                </c:pt>
                <c:pt idx="709">
                  <c:v>2.3922518721519737E-7</c:v>
                </c:pt>
                <c:pt idx="710">
                  <c:v>-1.0396396277201347E-7</c:v>
                </c:pt>
                <c:pt idx="711">
                  <c:v>-3.2265319305224693E-7</c:v>
                </c:pt>
                <c:pt idx="712">
                  <c:v>1.98553458119477E-8</c:v>
                </c:pt>
                <c:pt idx="713">
                  <c:v>5.2884100654182475E-8</c:v>
                </c:pt>
                <c:pt idx="714">
                  <c:v>1.3291155731565141E-8</c:v>
                </c:pt>
                <c:pt idx="715">
                  <c:v>2.657366593439292E-8</c:v>
                </c:pt>
                <c:pt idx="716">
                  <c:v>1.2335701171650726E-7</c:v>
                </c:pt>
                <c:pt idx="717">
                  <c:v>3.0363256087184709E-7</c:v>
                </c:pt>
                <c:pt idx="718">
                  <c:v>-9.4634508229773928E-8</c:v>
                </c:pt>
                <c:pt idx="719">
                  <c:v>-1.2670228954902996E-7</c:v>
                </c:pt>
                <c:pt idx="720">
                  <c:v>4.4608302118831489E-7</c:v>
                </c:pt>
                <c:pt idx="721">
                  <c:v>9.965773983822146E-8</c:v>
                </c:pt>
                <c:pt idx="722">
                  <c:v>3.2403754346432834E-8</c:v>
                </c:pt>
                <c:pt idx="723">
                  <c:v>9.0255504403558007E-8</c:v>
                </c:pt>
                <c:pt idx="724">
                  <c:v>2.4698587708371633E-7</c:v>
                </c:pt>
                <c:pt idx="725">
                  <c:v>2.5114005097748304E-8</c:v>
                </c:pt>
                <c:pt idx="726">
                  <c:v>-1.0537868888604862E-7</c:v>
                </c:pt>
                <c:pt idx="727">
                  <c:v>-3.8405126190355077E-8</c:v>
                </c:pt>
                <c:pt idx="728">
                  <c:v>-2.5122595559423644E-8</c:v>
                </c:pt>
                <c:pt idx="729">
                  <c:v>3.2307056585523242E-7</c:v>
                </c:pt>
                <c:pt idx="730">
                  <c:v>2.2889838646733551E-7</c:v>
                </c:pt>
                <c:pt idx="731">
                  <c:v>-2.71183836275668E-7</c:v>
                </c:pt>
                <c:pt idx="732">
                  <c:v>-3.8728745721527957E-7</c:v>
                </c:pt>
                <c:pt idx="733">
                  <c:v>-7.9566923716356541E-8</c:v>
                </c:pt>
                <c:pt idx="734">
                  <c:v>-1.6719208417725895E-7</c:v>
                </c:pt>
                <c:pt idx="735">
                  <c:v>-4.2860332882810326E-7</c:v>
                </c:pt>
                <c:pt idx="736">
                  <c:v>-4.233082790960907E-7</c:v>
                </c:pt>
                <c:pt idx="737">
                  <c:v>-1.0004725936596515E-7</c:v>
                </c:pt>
                <c:pt idx="738">
                  <c:v>-4.8641010153005482E-7</c:v>
                </c:pt>
                <c:pt idx="739">
                  <c:v>-1.5021110755242262E-7</c:v>
                </c:pt>
                <c:pt idx="740">
                  <c:v>-2.509389389615535E-7</c:v>
                </c:pt>
                <c:pt idx="741">
                  <c:v>-3.3812960964496597E-7</c:v>
                </c:pt>
                <c:pt idx="742">
                  <c:v>4.2974640734882996E-8</c:v>
                </c:pt>
                <c:pt idx="743">
                  <c:v>1.6138119462993927E-7</c:v>
                </c:pt>
                <c:pt idx="744">
                  <c:v>3.9175663602009081E-8</c:v>
                </c:pt>
                <c:pt idx="745">
                  <c:v>5.7335871161967589E-8</c:v>
                </c:pt>
                <c:pt idx="746">
                  <c:v>-1.4288500160830608E-8</c:v>
                </c:pt>
                <c:pt idx="747">
                  <c:v>3.3700592894092551E-7</c:v>
                </c:pt>
                <c:pt idx="748">
                  <c:v>-8.0346005404408061E-8</c:v>
                </c:pt>
                <c:pt idx="749">
                  <c:v>-3.2157453233594424E-7</c:v>
                </c:pt>
                <c:pt idx="750">
                  <c:v>1.3477114180204808E-7</c:v>
                </c:pt>
                <c:pt idx="751">
                  <c:v>-1.2355607736935781E-7</c:v>
                </c:pt>
                <c:pt idx="752">
                  <c:v>1.3802646492422355E-7</c:v>
                </c:pt>
                <c:pt idx="753">
                  <c:v>1.9878896750924469E-7</c:v>
                </c:pt>
                <c:pt idx="754">
                  <c:v>9.7282040201207565E-8</c:v>
                </c:pt>
                <c:pt idx="755">
                  <c:v>1.494683914415873E-7</c:v>
                </c:pt>
                <c:pt idx="756">
                  <c:v>2.0797288868834585E-7</c:v>
                </c:pt>
                <c:pt idx="757">
                  <c:v>1.0797743144053129E-8</c:v>
                </c:pt>
                <c:pt idx="758">
                  <c:v>-3.8309894989652093E-7</c:v>
                </c:pt>
                <c:pt idx="759">
                  <c:v>9.4634529546056001E-8</c:v>
                </c:pt>
                <c:pt idx="760">
                  <c:v>3.2664271998328331E-7</c:v>
                </c:pt>
                <c:pt idx="761">
                  <c:v>-3.4976199003722286E-7</c:v>
                </c:pt>
                <c:pt idx="762">
                  <c:v>-4.7873083985905396E-7</c:v>
                </c:pt>
                <c:pt idx="763">
                  <c:v>4.0444831483910093E-8</c:v>
                </c:pt>
                <c:pt idx="764">
                  <c:v>-3.5157484035153175E-7</c:v>
                </c:pt>
                <c:pt idx="765">
                  <c:v>-1.7816310560192505E-7</c:v>
                </c:pt>
                <c:pt idx="766">
                  <c:v>-2.4798322328933864E-7</c:v>
                </c:pt>
                <c:pt idx="767">
                  <c:v>-1.4513430812712613E-7</c:v>
                </c:pt>
                <c:pt idx="768">
                  <c:v>-5.2139722583888215E-7</c:v>
                </c:pt>
                <c:pt idx="769">
                  <c:v>-1.6204258201923949E-7</c:v>
                </c:pt>
                <c:pt idx="770">
                  <c:v>-4.0002638002079038E-7</c:v>
                </c:pt>
                <c:pt idx="771">
                  <c:v>-1.6534283986402443E-7</c:v>
                </c:pt>
                <c:pt idx="772">
                  <c:v>-4.2475942763076091E-8</c:v>
                </c:pt>
                <c:pt idx="773">
                  <c:v>2.5567112516000634E-7</c:v>
                </c:pt>
                <c:pt idx="774">
                  <c:v>4.0344518836832322E-9</c:v>
                </c:pt>
                <c:pt idx="775">
                  <c:v>4.2702801295035897E-8</c:v>
                </c:pt>
                <c:pt idx="776">
                  <c:v>-1.2213278921535675E-7</c:v>
                </c:pt>
                <c:pt idx="777">
                  <c:v>1.1167966817993147E-7</c:v>
                </c:pt>
                <c:pt idx="778">
                  <c:v>-3.8194750118236698E-7</c:v>
                </c:pt>
                <c:pt idx="779">
                  <c:v>-4.4305457436166762E-7</c:v>
                </c:pt>
                <c:pt idx="780">
                  <c:v>1.8964998105275299E-7</c:v>
                </c:pt>
                <c:pt idx="781">
                  <c:v>-1.2674726690420357E-7</c:v>
                </c:pt>
                <c:pt idx="782">
                  <c:v>1.2665734061556577E-7</c:v>
                </c:pt>
                <c:pt idx="783">
                  <c:v>1.2381934766381164E-7</c:v>
                </c:pt>
                <c:pt idx="784">
                  <c:v>9.643876097698012E-8</c:v>
                </c:pt>
                <c:pt idx="785">
                  <c:v>1.4433997108653784E-8</c:v>
                </c:pt>
                <c:pt idx="786">
                  <c:v>2.4315706781408153E-8</c:v>
                </c:pt>
                <c:pt idx="787">
                  <c:v>1.1026496338217839E-7</c:v>
                </c:pt>
                <c:pt idx="788">
                  <c:v>-3.3436700164202193E-7</c:v>
                </c:pt>
                <c:pt idx="789">
                  <c:v>9.4018105301074684E-8</c:v>
                </c:pt>
                <c:pt idx="790">
                  <c:v>3.4093122280864918E-7</c:v>
                </c:pt>
                <c:pt idx="791">
                  <c:v>-2.574389839082869E-7</c:v>
                </c:pt>
                <c:pt idx="792">
                  <c:v>-4.2623625517990149E-7</c:v>
                </c:pt>
                <c:pt idx="793">
                  <c:v>9.2911598414957552E-8</c:v>
                </c:pt>
                <c:pt idx="794">
                  <c:v>-5.4971104646028834E-7</c:v>
                </c:pt>
                <c:pt idx="795">
                  <c:v>-1.9794570960129931E-7</c:v>
                </c:pt>
                <c:pt idx="796">
                  <c:v>-4.8514095851714956E-7</c:v>
                </c:pt>
                <c:pt idx="797">
                  <c:v>-4.6786030338807905E-7</c:v>
                </c:pt>
                <c:pt idx="798">
                  <c:v>-3.9742380408824829E-7</c:v>
                </c:pt>
                <c:pt idx="799">
                  <c:v>-1.9687556118697103E-7</c:v>
                </c:pt>
                <c:pt idx="800">
                  <c:v>-1.0284887963507572E-7</c:v>
                </c:pt>
                <c:pt idx="801">
                  <c:v>-1.5493468197291804E-7</c:v>
                </c:pt>
                <c:pt idx="802">
                  <c:v>2.0942397327416984E-7</c:v>
                </c:pt>
                <c:pt idx="803">
                  <c:v>5.1782507171083125E-7</c:v>
                </c:pt>
                <c:pt idx="804">
                  <c:v>-1.1142286204801621E-8</c:v>
                </c:pt>
                <c:pt idx="805">
                  <c:v>1.1935897248349647E-7</c:v>
                </c:pt>
                <c:pt idx="806">
                  <c:v>5.4497874657499779E-8</c:v>
                </c:pt>
                <c:pt idx="807">
                  <c:v>1.6763722499035794E-7</c:v>
                </c:pt>
                <c:pt idx="808">
                  <c:v>-1.7025693921368656E-7</c:v>
                </c:pt>
                <c:pt idx="809">
                  <c:v>-3.5645251728055882E-7</c:v>
                </c:pt>
                <c:pt idx="810">
                  <c:v>1.0085415880212167E-7</c:v>
                </c:pt>
                <c:pt idx="811">
                  <c:v>6.2367689679376781E-8</c:v>
                </c:pt>
                <c:pt idx="812">
                  <c:v>3.0163781161718362E-7</c:v>
                </c:pt>
                <c:pt idx="813">
                  <c:v>1.1798064747381432E-7</c:v>
                </c:pt>
                <c:pt idx="814">
                  <c:v>2.2584217163057474E-8</c:v>
                </c:pt>
                <c:pt idx="815">
                  <c:v>3.4315277730456728E-7</c:v>
                </c:pt>
                <c:pt idx="816">
                  <c:v>3.4350594546594948E-7</c:v>
                </c:pt>
                <c:pt idx="817">
                  <c:v>-1.6356638354864117E-7</c:v>
                </c:pt>
                <c:pt idx="818">
                  <c:v>-4.5619157162946067E-7</c:v>
                </c:pt>
                <c:pt idx="819">
                  <c:v>4.3059813492618559E-7</c:v>
                </c:pt>
                <c:pt idx="820">
                  <c:v>1.5347499981999135E-7</c:v>
                </c:pt>
                <c:pt idx="821">
                  <c:v>-5.180969537832425E-7</c:v>
                </c:pt>
                <c:pt idx="822">
                  <c:v>-3.1013263424028992E-7</c:v>
                </c:pt>
                <c:pt idx="823">
                  <c:v>2.9381303079389909E-7</c:v>
                </c:pt>
                <c:pt idx="824">
                  <c:v>-4.8487771664440515E-7</c:v>
                </c:pt>
                <c:pt idx="825">
                  <c:v>-2.1967801799860354E-8</c:v>
                </c:pt>
                <c:pt idx="826">
                  <c:v>-2.9249883937154664E-7</c:v>
                </c:pt>
                <c:pt idx="827">
                  <c:v>5.7573341649685972E-9</c:v>
                </c:pt>
                <c:pt idx="828">
                  <c:v>-7.3509973219643143E-8</c:v>
                </c:pt>
                <c:pt idx="829">
                  <c:v>-1.0489714696859664E-7</c:v>
                </c:pt>
                <c:pt idx="830">
                  <c:v>1.2005671123915818E-7</c:v>
                </c:pt>
                <c:pt idx="831">
                  <c:v>1.8062013396047405E-7</c:v>
                </c:pt>
                <c:pt idx="832">
                  <c:v>2.5539929993101396E-7</c:v>
                </c:pt>
                <c:pt idx="833">
                  <c:v>3.6193802088746452E-7</c:v>
                </c:pt>
                <c:pt idx="834">
                  <c:v>2.3350426658907963E-7</c:v>
                </c:pt>
                <c:pt idx="835">
                  <c:v>1.4474478859938245E-7</c:v>
                </c:pt>
                <c:pt idx="836">
                  <c:v>-4.8813294739602497E-8</c:v>
                </c:pt>
                <c:pt idx="837">
                  <c:v>-8.5531901561353152E-8</c:v>
                </c:pt>
                <c:pt idx="838">
                  <c:v>-2.1514075854156545E-8</c:v>
                </c:pt>
                <c:pt idx="839">
                  <c:v>-1.8938673918000859E-7</c:v>
                </c:pt>
                <c:pt idx="840">
                  <c:v>9.4634522440628643E-8</c:v>
                </c:pt>
                <c:pt idx="841">
                  <c:v>4.593035995981154E-8</c:v>
                </c:pt>
                <c:pt idx="842">
                  <c:v>3.5725079783333058E-7</c:v>
                </c:pt>
                <c:pt idx="843">
                  <c:v>3.9880217173049459E-7</c:v>
                </c:pt>
                <c:pt idx="844">
                  <c:v>-2.8742209678966901E-7</c:v>
                </c:pt>
                <c:pt idx="845">
                  <c:v>2.6557199817034416E-7</c:v>
                </c:pt>
                <c:pt idx="846">
                  <c:v>8.9258143987080985E-8</c:v>
                </c:pt>
                <c:pt idx="847">
                  <c:v>1.2866063059391308E-7</c:v>
                </c:pt>
                <c:pt idx="848">
                  <c:v>8.2295777303897921E-8</c:v>
                </c:pt>
                <c:pt idx="849">
                  <c:v>2.1598822286250652E-7</c:v>
                </c:pt>
                <c:pt idx="850">
                  <c:v>5.0427079401060837E-8</c:v>
                </c:pt>
                <c:pt idx="851">
                  <c:v>-2.6995959956366278E-7</c:v>
                </c:pt>
                <c:pt idx="852">
                  <c:v>-1.6127206947658124E-7</c:v>
                </c:pt>
                <c:pt idx="853">
                  <c:v>-1.8491778064344544E-7</c:v>
                </c:pt>
                <c:pt idx="854">
                  <c:v>-3.0237197279348038E-7</c:v>
                </c:pt>
                <c:pt idx="855">
                  <c:v>-4.8522235829295823E-7</c:v>
                </c:pt>
                <c:pt idx="856">
                  <c:v>-3.2625314361212077E-7</c:v>
                </c:pt>
                <c:pt idx="857">
                  <c:v>-1.3518848618332413E-7</c:v>
                </c:pt>
                <c:pt idx="858">
                  <c:v>2.2055769477447029E-7</c:v>
                </c:pt>
                <c:pt idx="859">
                  <c:v>4.1125375105366402E-8</c:v>
                </c:pt>
                <c:pt idx="860">
                  <c:v>-2.3803737292382721E-7</c:v>
                </c:pt>
                <c:pt idx="861">
                  <c:v>1.038098815797639E-7</c:v>
                </c:pt>
                <c:pt idx="862">
                  <c:v>5.5400010978701175E-7</c:v>
                </c:pt>
                <c:pt idx="863">
                  <c:v>1.6767359056757414E-7</c:v>
                </c:pt>
                <c:pt idx="864">
                  <c:v>-1.1844295499940927E-7</c:v>
                </c:pt>
                <c:pt idx="865">
                  <c:v>-5.1814001977845692E-8</c:v>
                </c:pt>
                <c:pt idx="866">
                  <c:v>-1.4941278436708672E-8</c:v>
                </c:pt>
                <c:pt idx="867">
                  <c:v>-2.2644132968707709E-7</c:v>
                </c:pt>
                <c:pt idx="868">
                  <c:v>-2.0021225566324574E-7</c:v>
                </c:pt>
                <c:pt idx="869">
                  <c:v>1.4470840881131153E-7</c:v>
                </c:pt>
                <c:pt idx="870">
                  <c:v>2.2463711957243504E-7</c:v>
                </c:pt>
                <c:pt idx="871">
                  <c:v>2.3250686354003847E-7</c:v>
                </c:pt>
                <c:pt idx="872">
                  <c:v>-7.4888379941739913E-9</c:v>
                </c:pt>
                <c:pt idx="873">
                  <c:v>3.7468549862751388E-7</c:v>
                </c:pt>
                <c:pt idx="874">
                  <c:v>-1.6518015399924479E-7</c:v>
                </c:pt>
                <c:pt idx="875">
                  <c:v>4.8114287665157462E-7</c:v>
                </c:pt>
                <c:pt idx="876">
                  <c:v>-2.1000403194193495E-7</c:v>
                </c:pt>
                <c:pt idx="877">
                  <c:v>1.3672145193766028E-8</c:v>
                </c:pt>
                <c:pt idx="878">
                  <c:v>1.8770085485897425E-9</c:v>
                </c:pt>
                <c:pt idx="879">
                  <c:v>1.4647633861386566E-7</c:v>
                </c:pt>
                <c:pt idx="880">
                  <c:v>2.6472869762983464E-7</c:v>
                </c:pt>
                <c:pt idx="881">
                  <c:v>-9.1787867972925596E-8</c:v>
                </c:pt>
                <c:pt idx="882">
                  <c:v>7.3428608970971254E-8</c:v>
                </c:pt>
                <c:pt idx="883">
                  <c:v>-6.6438566648230335E-8</c:v>
                </c:pt>
                <c:pt idx="884">
                  <c:v>1.1751839679163822E-7</c:v>
                </c:pt>
                <c:pt idx="885">
                  <c:v>-3.7676156239285774E-7</c:v>
                </c:pt>
                <c:pt idx="886">
                  <c:v>5.499678934484109E-8</c:v>
                </c:pt>
                <c:pt idx="887">
                  <c:v>-4.255754504356446E-7</c:v>
                </c:pt>
                <c:pt idx="888">
                  <c:v>-1.0565211816526698E-8</c:v>
                </c:pt>
                <c:pt idx="889">
                  <c:v>-3.1881268114375416E-7</c:v>
                </c:pt>
                <c:pt idx="890">
                  <c:v>-8.3539526940512587E-7</c:v>
                </c:pt>
                <c:pt idx="891">
                  <c:v>-9.1739605068141827E-7</c:v>
                </c:pt>
                <c:pt idx="892">
                  <c:v>-9.8570626505534165E-7</c:v>
                </c:pt>
                <c:pt idx="893">
                  <c:v>6.8784544282607385E-7</c:v>
                </c:pt>
                <c:pt idx="894">
                  <c:v>1.0657253369572572E-5</c:v>
                </c:pt>
                <c:pt idx="895">
                  <c:v>3.8733691326342523E-5</c:v>
                </c:pt>
                <c:pt idx="896">
                  <c:v>8.1957819929812104E-5</c:v>
                </c:pt>
                <c:pt idx="897">
                  <c:v>1.008230319712311E-4</c:v>
                </c:pt>
                <c:pt idx="898">
                  <c:v>6.0505415603984147E-5</c:v>
                </c:pt>
                <c:pt idx="899">
                  <c:v>-1.7927641238202341E-5</c:v>
                </c:pt>
                <c:pt idx="900">
                  <c:v>-6.5250023908447474E-5</c:v>
                </c:pt>
                <c:pt idx="901">
                  <c:v>-3.0656596209155396E-5</c:v>
                </c:pt>
                <c:pt idx="902">
                  <c:v>4.4236254325369373E-5</c:v>
                </c:pt>
                <c:pt idx="903">
                  <c:v>6.1747683503199369E-5</c:v>
                </c:pt>
                <c:pt idx="904">
                  <c:v>1.8223398683403502E-6</c:v>
                </c:pt>
                <c:pt idx="905">
                  <c:v>-7.351930980803445E-5</c:v>
                </c:pt>
                <c:pt idx="906">
                  <c:v>-1.0136444325326011E-4</c:v>
                </c:pt>
                <c:pt idx="907">
                  <c:v>-7.3240480560343713E-5</c:v>
                </c:pt>
                <c:pt idx="908">
                  <c:v>-3.106019357801415E-5</c:v>
                </c:pt>
                <c:pt idx="909">
                  <c:v>-7.3050200626312289E-6</c:v>
                </c:pt>
                <c:pt idx="910">
                  <c:v>1.5396919650356722E-7</c:v>
                </c:pt>
                <c:pt idx="911">
                  <c:v>1.3109643077768851E-6</c:v>
                </c:pt>
                <c:pt idx="912">
                  <c:v>8.6042939528852003E-7</c:v>
                </c:pt>
                <c:pt idx="913">
                  <c:v>3.9898964132589754E-7</c:v>
                </c:pt>
                <c:pt idx="914">
                  <c:v>2.1582221165772353E-7</c:v>
                </c:pt>
                <c:pt idx="915">
                  <c:v>1.1706501368280442E-7</c:v>
                </c:pt>
                <c:pt idx="916">
                  <c:v>-1.4474968779154551E-8</c:v>
                </c:pt>
                <c:pt idx="917">
                  <c:v>1.0152262142071322E-8</c:v>
                </c:pt>
                <c:pt idx="918">
                  <c:v>-1.7061779544746969E-8</c:v>
                </c:pt>
                <c:pt idx="919">
                  <c:v>1.5209154824447069E-8</c:v>
                </c:pt>
                <c:pt idx="920">
                  <c:v>-3.7551778575561912E-8</c:v>
                </c:pt>
                <c:pt idx="921">
                  <c:v>-1.2953127459525149E-8</c:v>
                </c:pt>
                <c:pt idx="922">
                  <c:v>-2.1689313456363379E-8</c:v>
                </c:pt>
                <c:pt idx="923">
                  <c:v>-3.7876830560890085E-8</c:v>
                </c:pt>
                <c:pt idx="924">
                  <c:v>-1.8286216985075043E-8</c:v>
                </c:pt>
                <c:pt idx="925">
                  <c:v>5.7527178576322058E-9</c:v>
                </c:pt>
                <c:pt idx="926">
                  <c:v>-2.0541714995658822E-9</c:v>
                </c:pt>
                <c:pt idx="927">
                  <c:v>-1.514156089399421E-8</c:v>
                </c:pt>
                <c:pt idx="928">
                  <c:v>-4.0614120955240196E-9</c:v>
                </c:pt>
                <c:pt idx="929">
                  <c:v>-1.222246970300489E-9</c:v>
                </c:pt>
                <c:pt idx="930">
                  <c:v>1.1735867833095881E-9</c:v>
                </c:pt>
                <c:pt idx="931">
                  <c:v>1.1996857729457133E-8</c:v>
                </c:pt>
                <c:pt idx="932">
                  <c:v>3.5518321617189486E-9</c:v>
                </c:pt>
                <c:pt idx="933">
                  <c:v>2.2206707583904972E-9</c:v>
                </c:pt>
                <c:pt idx="934">
                  <c:v>1.353003042936507E-8</c:v>
                </c:pt>
                <c:pt idx="935">
                  <c:v>6.5045142605413275E-9</c:v>
                </c:pt>
                <c:pt idx="936">
                  <c:v>2.6081001802680248E-9</c:v>
                </c:pt>
                <c:pt idx="937">
                  <c:v>3.0033775466620227E-9</c:v>
                </c:pt>
                <c:pt idx="938">
                  <c:v>2.7222648579794395E-9</c:v>
                </c:pt>
                <c:pt idx="939">
                  <c:v>-4.4294785617182697E-9</c:v>
                </c:pt>
                <c:pt idx="940">
                  <c:v>4.2424503909899158E-9</c:v>
                </c:pt>
                <c:pt idx="941">
                  <c:v>9.2399754514360666E-11</c:v>
                </c:pt>
                <c:pt idx="942">
                  <c:v>-4.8689869913687289E-9</c:v>
                </c:pt>
                <c:pt idx="943">
                  <c:v>-2.8954936226455175E-9</c:v>
                </c:pt>
                <c:pt idx="944">
                  <c:v>-6.5586031050557381E-10</c:v>
                </c:pt>
                <c:pt idx="945">
                  <c:v>-1.7208884317554407E-9</c:v>
                </c:pt>
                <c:pt idx="946">
                  <c:v>-1.6704230221264993E-9</c:v>
                </c:pt>
                <c:pt idx="947">
                  <c:v>-3.5918916729826833E-9</c:v>
                </c:pt>
                <c:pt idx="948">
                  <c:v>-7.7733425252191068E-10</c:v>
                </c:pt>
                <c:pt idx="949">
                  <c:v>-2.8556630393694604E-9</c:v>
                </c:pt>
                <c:pt idx="950">
                  <c:v>-2.6031417021954439E-9</c:v>
                </c:pt>
                <c:pt idx="951">
                  <c:v>-2.9735995887847366E-9</c:v>
                </c:pt>
                <c:pt idx="952">
                  <c:v>-1.2715829778020549E-10</c:v>
                </c:pt>
                <c:pt idx="953">
                  <c:v>-1.7945828156840093E-9</c:v>
                </c:pt>
                <c:pt idx="954">
                  <c:v>-4.5668357984141039E-9</c:v>
                </c:pt>
                <c:pt idx="955">
                  <c:v>2.0498736041929533E-9</c:v>
                </c:pt>
                <c:pt idx="956">
                  <c:v>-1.223157686247589E-10</c:v>
                </c:pt>
                <c:pt idx="957">
                  <c:v>-2.0902837238878647E-9</c:v>
                </c:pt>
                <c:pt idx="958">
                  <c:v>2.2536461585787038E-10</c:v>
                </c:pt>
                <c:pt idx="959">
                  <c:v>1.5561298916111355E-9</c:v>
                </c:pt>
                <c:pt idx="960">
                  <c:v>7.6584616426345065E-10</c:v>
                </c:pt>
                <c:pt idx="961">
                  <c:v>-1.8842278848296701E-9</c:v>
                </c:pt>
                <c:pt idx="962">
                  <c:v>-1.4252292679373113E-9</c:v>
                </c:pt>
                <c:pt idx="963">
                  <c:v>1.0354678225965586E-9</c:v>
                </c:pt>
                <c:pt idx="964">
                  <c:v>-1.8946355595517161E-9</c:v>
                </c:pt>
                <c:pt idx="965">
                  <c:v>2.8370900073682037E-10</c:v>
                </c:pt>
                <c:pt idx="966">
                  <c:v>1.0554295215570164E-9</c:v>
                </c:pt>
                <c:pt idx="967">
                  <c:v>4.8488352222264552E-10</c:v>
                </c:pt>
                <c:pt idx="968">
                  <c:v>-8.0996126472498986E-10</c:v>
                </c:pt>
                <c:pt idx="969">
                  <c:v>9.6065744248363671E-10</c:v>
                </c:pt>
                <c:pt idx="970">
                  <c:v>2.8128765983126414E-10</c:v>
                </c:pt>
                <c:pt idx="971">
                  <c:v>1.3585149671868635E-9</c:v>
                </c:pt>
                <c:pt idx="972">
                  <c:v>8.420382169305185E-10</c:v>
                </c:pt>
                <c:pt idx="973">
                  <c:v>-3.5823202737539361E-10</c:v>
                </c:pt>
                <c:pt idx="974">
                  <c:v>-1.0460887711616351E-9</c:v>
                </c:pt>
                <c:pt idx="975">
                  <c:v>2.2178517355975202E-10</c:v>
                </c:pt>
                <c:pt idx="976">
                  <c:v>-1.2504153268366736E-10</c:v>
                </c:pt>
                <c:pt idx="977">
                  <c:v>2.7822519288456249E-10</c:v>
                </c:pt>
                <c:pt idx="978">
                  <c:v>4.2848546932816589E-10</c:v>
                </c:pt>
                <c:pt idx="979">
                  <c:v>8.1617618219453902E-10</c:v>
                </c:pt>
                <c:pt idx="980">
                  <c:v>-6.1566723941197665E-10</c:v>
                </c:pt>
                <c:pt idx="981">
                  <c:v>6.6715616364732E-10</c:v>
                </c:pt>
                <c:pt idx="982">
                  <c:v>2.7928215295958125E-10</c:v>
                </c:pt>
                <c:pt idx="983">
                  <c:v>-2.7052398515747811E-11</c:v>
                </c:pt>
                <c:pt idx="984">
                  <c:v>-3.0852861931940367E-10</c:v>
                </c:pt>
                <c:pt idx="985">
                  <c:v>4.3563053164774601E-10</c:v>
                </c:pt>
                <c:pt idx="986">
                  <c:v>5.8283677883963492E-10</c:v>
                </c:pt>
                <c:pt idx="987">
                  <c:v>-3.457081010349583E-10</c:v>
                </c:pt>
                <c:pt idx="988">
                  <c:v>7.3068814887555789E-11</c:v>
                </c:pt>
                <c:pt idx="989">
                  <c:v>4.2752087980879594E-10</c:v>
                </c:pt>
                <c:pt idx="990">
                  <c:v>5.4983384512041766E-10</c:v>
                </c:pt>
                <c:pt idx="991">
                  <c:v>1.9834453524048001E-10</c:v>
                </c:pt>
                <c:pt idx="992">
                  <c:v>1.3101368080692399E-11</c:v>
                </c:pt>
                <c:pt idx="993">
                  <c:v>1.4387095681467343E-10</c:v>
                </c:pt>
                <c:pt idx="994">
                  <c:v>-8.1618968528207603E-11</c:v>
                </c:pt>
                <c:pt idx="995">
                  <c:v>1.7650392258872216E-10</c:v>
                </c:pt>
                <c:pt idx="996">
                  <c:v>1.9168731879570799E-10</c:v>
                </c:pt>
                <c:pt idx="997">
                  <c:v>-6.3883098810890715E-10</c:v>
                </c:pt>
                <c:pt idx="998">
                  <c:v>-6.6551642668999378E-12</c:v>
                </c:pt>
                <c:pt idx="999">
                  <c:v>-1.132674856685334E-10</c:v>
                </c:pt>
              </c:numCache>
            </c:numRef>
          </c:yVal>
          <c:smooth val="0"/>
        </c:ser>
        <c:ser>
          <c:idx val="8"/>
          <c:order val="7"/>
          <c:tx>
            <c:strRef>
              <c:f>Sheet1!$J$1</c:f>
              <c:strCache>
                <c:ptCount val="1"/>
                <c:pt idx="0">
                  <c:v>B9 [T]</c:v>
                </c:pt>
              </c:strCache>
            </c:strRef>
          </c:tx>
          <c:spPr>
            <a:ln w="19050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Sheet1!$J$2:$J$1001</c:f>
              <c:numCache>
                <c:formatCode>General</c:formatCode>
                <c:ptCount val="1000"/>
                <c:pt idx="0">
                  <c:v>6.7085720312221042E-10</c:v>
                </c:pt>
                <c:pt idx="1">
                  <c:v>-7.8205192322045036E-10</c:v>
                </c:pt>
                <c:pt idx="2">
                  <c:v>-9.0244990300081263E-12</c:v>
                </c:pt>
                <c:pt idx="3">
                  <c:v>-5.146852388726586E-10</c:v>
                </c:pt>
                <c:pt idx="4">
                  <c:v>-3.186190478121631E-10</c:v>
                </c:pt>
                <c:pt idx="5">
                  <c:v>7.7155060118627716E-10</c:v>
                </c:pt>
                <c:pt idx="6">
                  <c:v>-4.3059018156599294E-11</c:v>
                </c:pt>
                <c:pt idx="7">
                  <c:v>-1.3479534155536044E-9</c:v>
                </c:pt>
                <c:pt idx="8">
                  <c:v>-5.4158333373521828E-10</c:v>
                </c:pt>
                <c:pt idx="9">
                  <c:v>-5.923123103102057E-10</c:v>
                </c:pt>
                <c:pt idx="10">
                  <c:v>6.6316818703171521E-10</c:v>
                </c:pt>
                <c:pt idx="11">
                  <c:v>7.1573601212460147E-11</c:v>
                </c:pt>
                <c:pt idx="12">
                  <c:v>-7.6461953435469354E-10</c:v>
                </c:pt>
                <c:pt idx="13">
                  <c:v>-5.831359839447714E-10</c:v>
                </c:pt>
                <c:pt idx="14">
                  <c:v>2.8170863211607333E-11</c:v>
                </c:pt>
                <c:pt idx="15">
                  <c:v>-5.569062988541873E-10</c:v>
                </c:pt>
                <c:pt idx="16">
                  <c:v>-1.4053088692733695E-9</c:v>
                </c:pt>
                <c:pt idx="17">
                  <c:v>-8.134692919270492E-11</c:v>
                </c:pt>
                <c:pt idx="18">
                  <c:v>-8.3789514215837357E-10</c:v>
                </c:pt>
                <c:pt idx="19">
                  <c:v>-4.9458256934364897E-11</c:v>
                </c:pt>
                <c:pt idx="20">
                  <c:v>-8.3732593081364826E-10</c:v>
                </c:pt>
                <c:pt idx="21">
                  <c:v>1.2828329509773084E-9</c:v>
                </c:pt>
                <c:pt idx="22">
                  <c:v>-1.3497406525786459E-9</c:v>
                </c:pt>
                <c:pt idx="23">
                  <c:v>9.8749974863920897E-10</c:v>
                </c:pt>
                <c:pt idx="24">
                  <c:v>-2.1173297837240312E-10</c:v>
                </c:pt>
                <c:pt idx="25">
                  <c:v>-8.4844110903592451E-11</c:v>
                </c:pt>
                <c:pt idx="26">
                  <c:v>-2.7105351296796698E-10</c:v>
                </c:pt>
                <c:pt idx="27">
                  <c:v>-2.9225923764419903E-11</c:v>
                </c:pt>
                <c:pt idx="28">
                  <c:v>-1.709668073779369E-9</c:v>
                </c:pt>
                <c:pt idx="29">
                  <c:v>-4.5528658620952456E-10</c:v>
                </c:pt>
                <c:pt idx="30">
                  <c:v>1.6158079318984164E-9</c:v>
                </c:pt>
                <c:pt idx="31">
                  <c:v>-6.8170008526990955E-10</c:v>
                </c:pt>
                <c:pt idx="32">
                  <c:v>-1.431765123127704E-10</c:v>
                </c:pt>
                <c:pt idx="33">
                  <c:v>1.273295219261783E-10</c:v>
                </c:pt>
                <c:pt idx="34">
                  <c:v>-5.9074573011130838E-10</c:v>
                </c:pt>
                <c:pt idx="35">
                  <c:v>5.9952109943139931E-10</c:v>
                </c:pt>
                <c:pt idx="36">
                  <c:v>-4.6105280704367146E-10</c:v>
                </c:pt>
                <c:pt idx="37">
                  <c:v>-6.3881774869933849E-11</c:v>
                </c:pt>
                <c:pt idx="38">
                  <c:v>4.3198503107966246E-10</c:v>
                </c:pt>
                <c:pt idx="39">
                  <c:v>-8.7193630093906904E-10</c:v>
                </c:pt>
                <c:pt idx="40">
                  <c:v>2.383160335739376E-9</c:v>
                </c:pt>
                <c:pt idx="41">
                  <c:v>3.3026938961455699E-9</c:v>
                </c:pt>
                <c:pt idx="42">
                  <c:v>2.3288353467876277E-9</c:v>
                </c:pt>
                <c:pt idx="43">
                  <c:v>-7.16132264599878E-10</c:v>
                </c:pt>
                <c:pt idx="44">
                  <c:v>4.8542686537089708E-10</c:v>
                </c:pt>
                <c:pt idx="45">
                  <c:v>2.5709082432379127E-11</c:v>
                </c:pt>
                <c:pt idx="46">
                  <c:v>-1.7095609372574927E-9</c:v>
                </c:pt>
                <c:pt idx="47">
                  <c:v>-3.0194737821176432E-9</c:v>
                </c:pt>
                <c:pt idx="48">
                  <c:v>-3.3778890795588268E-9</c:v>
                </c:pt>
                <c:pt idx="49">
                  <c:v>2.1791581872321331E-9</c:v>
                </c:pt>
                <c:pt idx="50">
                  <c:v>-1.9271384488206422E-9</c:v>
                </c:pt>
                <c:pt idx="51">
                  <c:v>2.2759030771091204E-10</c:v>
                </c:pt>
                <c:pt idx="52">
                  <c:v>5.0283028608932856E-12</c:v>
                </c:pt>
                <c:pt idx="53">
                  <c:v>1.0000092309780939E-8</c:v>
                </c:pt>
                <c:pt idx="54">
                  <c:v>-8.7503010393064073E-10</c:v>
                </c:pt>
                <c:pt idx="55">
                  <c:v>-4.330585223755179E-9</c:v>
                </c:pt>
                <c:pt idx="56">
                  <c:v>3.7488150361753014E-9</c:v>
                </c:pt>
                <c:pt idx="57">
                  <c:v>2.4623092453879281E-9</c:v>
                </c:pt>
                <c:pt idx="58">
                  <c:v>-1.9985493260321618E-9</c:v>
                </c:pt>
                <c:pt idx="59">
                  <c:v>-1.1161177537744038E-9</c:v>
                </c:pt>
                <c:pt idx="60">
                  <c:v>-5.7670765940542879E-9</c:v>
                </c:pt>
                <c:pt idx="61">
                  <c:v>1.3666411113888444E-8</c:v>
                </c:pt>
                <c:pt idx="62">
                  <c:v>5.0426041120488208E-9</c:v>
                </c:pt>
                <c:pt idx="63">
                  <c:v>-3.8049510209248183E-9</c:v>
                </c:pt>
                <c:pt idx="64">
                  <c:v>9.5678700517964899E-9</c:v>
                </c:pt>
                <c:pt idx="65">
                  <c:v>1.9313985966107339E-9</c:v>
                </c:pt>
                <c:pt idx="66">
                  <c:v>1.215811007426737E-8</c:v>
                </c:pt>
                <c:pt idx="67">
                  <c:v>-1.4724395036580518E-8</c:v>
                </c:pt>
                <c:pt idx="68">
                  <c:v>-4.4474770533042829E-9</c:v>
                </c:pt>
                <c:pt idx="69">
                  <c:v>2.0963644709048879E-10</c:v>
                </c:pt>
                <c:pt idx="70">
                  <c:v>-6.0814349112092714E-9</c:v>
                </c:pt>
                <c:pt idx="71">
                  <c:v>2.4447134094884859E-8</c:v>
                </c:pt>
                <c:pt idx="72">
                  <c:v>9.8302459505816842E-9</c:v>
                </c:pt>
                <c:pt idx="73">
                  <c:v>-4.5039021401294121E-9</c:v>
                </c:pt>
                <c:pt idx="74">
                  <c:v>-4.985919943578665E-8</c:v>
                </c:pt>
                <c:pt idx="75">
                  <c:v>-3.8088774800826286E-8</c:v>
                </c:pt>
                <c:pt idx="76">
                  <c:v>1.5312181744775444E-8</c:v>
                </c:pt>
                <c:pt idx="77">
                  <c:v>-1.9357269565034585E-8</c:v>
                </c:pt>
                <c:pt idx="78">
                  <c:v>-1.2456286668793837E-8</c:v>
                </c:pt>
                <c:pt idx="79">
                  <c:v>-6.1607021706322485E-9</c:v>
                </c:pt>
                <c:pt idx="80">
                  <c:v>-2.3656534509086669E-8</c:v>
                </c:pt>
                <c:pt idx="81">
                  <c:v>1.7726762280290131E-8</c:v>
                </c:pt>
                <c:pt idx="82">
                  <c:v>3.8106396260673137E-8</c:v>
                </c:pt>
                <c:pt idx="83">
                  <c:v>1.3631318296347672E-8</c:v>
                </c:pt>
                <c:pt idx="84">
                  <c:v>1.0741808864622726E-7</c:v>
                </c:pt>
                <c:pt idx="85">
                  <c:v>2.4425287392659811E-7</c:v>
                </c:pt>
                <c:pt idx="86">
                  <c:v>5.3652360065825633E-7</c:v>
                </c:pt>
                <c:pt idx="87">
                  <c:v>1.3424960343400016E-6</c:v>
                </c:pt>
                <c:pt idx="88">
                  <c:v>3.5521054542186903E-6</c:v>
                </c:pt>
                <c:pt idx="89">
                  <c:v>9.9250755738466978E-6</c:v>
                </c:pt>
                <c:pt idx="90">
                  <c:v>2.7792993932962418E-5</c:v>
                </c:pt>
                <c:pt idx="91">
                  <c:v>6.1359707615338266E-5</c:v>
                </c:pt>
                <c:pt idx="92">
                  <c:v>5.1351729780435562E-5</c:v>
                </c:pt>
                <c:pt idx="93">
                  <c:v>-6.6031832830049098E-5</c:v>
                </c:pt>
                <c:pt idx="94">
                  <c:v>-1.9217314547859132E-4</c:v>
                </c:pt>
                <c:pt idx="95">
                  <c:v>-2.0177444093860686E-4</c:v>
                </c:pt>
                <c:pt idx="96">
                  <c:v>-9.3483118689619005E-5</c:v>
                </c:pt>
                <c:pt idx="97">
                  <c:v>2.6976673325407319E-5</c:v>
                </c:pt>
                <c:pt idx="98">
                  <c:v>4.1481282096356153E-5</c:v>
                </c:pt>
                <c:pt idx="99">
                  <c:v>-6.4968349761329591E-5</c:v>
                </c:pt>
                <c:pt idx="100">
                  <c:v>-1.8600081966724247E-4</c:v>
                </c:pt>
                <c:pt idx="101">
                  <c:v>-2.0542745187412947E-4</c:v>
                </c:pt>
                <c:pt idx="102">
                  <c:v>-9.6783529443200678E-5</c:v>
                </c:pt>
                <c:pt idx="103">
                  <c:v>3.5709235817193985E-5</c:v>
                </c:pt>
                <c:pt idx="104">
                  <c:v>6.5796244598459452E-5</c:v>
                </c:pt>
                <c:pt idx="105">
                  <c:v>3.4308566682739183E-5</c:v>
                </c:pt>
                <c:pt idx="106">
                  <c:v>1.2354110367596149E-5</c:v>
                </c:pt>
                <c:pt idx="107">
                  <c:v>4.2775895963131916E-6</c:v>
                </c:pt>
                <c:pt idx="108">
                  <c:v>1.8105793060385622E-6</c:v>
                </c:pt>
                <c:pt idx="109">
                  <c:v>5.4845656904944917E-7</c:v>
                </c:pt>
                <c:pt idx="110">
                  <c:v>6.5065938770203502E-7</c:v>
                </c:pt>
                <c:pt idx="111">
                  <c:v>2.037177182501182E-7</c:v>
                </c:pt>
                <c:pt idx="112">
                  <c:v>6.5454713649160112E-8</c:v>
                </c:pt>
                <c:pt idx="113">
                  <c:v>-1.783942309430131E-7</c:v>
                </c:pt>
                <c:pt idx="114">
                  <c:v>2.789312816275924E-7</c:v>
                </c:pt>
                <c:pt idx="115">
                  <c:v>-2.0793608257463347E-7</c:v>
                </c:pt>
                <c:pt idx="116">
                  <c:v>-5.1038290393989882E-7</c:v>
                </c:pt>
                <c:pt idx="117">
                  <c:v>-3.6060049524166971E-7</c:v>
                </c:pt>
                <c:pt idx="118">
                  <c:v>-6.7381597546045668E-7</c:v>
                </c:pt>
                <c:pt idx="119">
                  <c:v>1.2393030601742794E-7</c:v>
                </c:pt>
                <c:pt idx="120">
                  <c:v>4.5945932924951194E-7</c:v>
                </c:pt>
                <c:pt idx="121">
                  <c:v>2.8787025030396762E-7</c:v>
                </c:pt>
                <c:pt idx="122">
                  <c:v>2.1220456858372927E-7</c:v>
                </c:pt>
                <c:pt idx="123">
                  <c:v>-2.6056835622512153E-7</c:v>
                </c:pt>
                <c:pt idx="124">
                  <c:v>-4.5072294341252928E-8</c:v>
                </c:pt>
                <c:pt idx="125">
                  <c:v>-1.5601207792315108E-7</c:v>
                </c:pt>
                <c:pt idx="126">
                  <c:v>5.5547519650644972E-7</c:v>
                </c:pt>
                <c:pt idx="127">
                  <c:v>-6.4794306808835245E-7</c:v>
                </c:pt>
                <c:pt idx="128">
                  <c:v>2.4733154191380891E-7</c:v>
                </c:pt>
                <c:pt idx="129">
                  <c:v>-3.7628387872246094E-7</c:v>
                </c:pt>
                <c:pt idx="130">
                  <c:v>5.7586248658481054E-7</c:v>
                </c:pt>
                <c:pt idx="131">
                  <c:v>4.5880267407483188E-7</c:v>
                </c:pt>
                <c:pt idx="132">
                  <c:v>-2.0943099343639915E-7</c:v>
                </c:pt>
                <c:pt idx="133">
                  <c:v>-3.6219500998413423E-7</c:v>
                </c:pt>
                <c:pt idx="134">
                  <c:v>-2.2646007380444644E-7</c:v>
                </c:pt>
                <c:pt idx="135">
                  <c:v>-6.5001387383745168E-8</c:v>
                </c:pt>
                <c:pt idx="136">
                  <c:v>2.9400490575426375E-7</c:v>
                </c:pt>
                <c:pt idx="137">
                  <c:v>2.1134758299012901E-7</c:v>
                </c:pt>
                <c:pt idx="138">
                  <c:v>2.0547403778437001E-7</c:v>
                </c:pt>
                <c:pt idx="139">
                  <c:v>3.5783659768640064E-7</c:v>
                </c:pt>
                <c:pt idx="140">
                  <c:v>-7.3385173493534239E-8</c:v>
                </c:pt>
                <c:pt idx="141">
                  <c:v>-4.5090808953318628E-7</c:v>
                </c:pt>
                <c:pt idx="142">
                  <c:v>-3.7688320730921987E-7</c:v>
                </c:pt>
                <c:pt idx="143">
                  <c:v>2.4839520662567338E-8</c:v>
                </c:pt>
                <c:pt idx="144">
                  <c:v>-4.7425635330000659E-7</c:v>
                </c:pt>
                <c:pt idx="145">
                  <c:v>1.6926335888456379E-7</c:v>
                </c:pt>
                <c:pt idx="146">
                  <c:v>2.9566422199422959E-7</c:v>
                </c:pt>
                <c:pt idx="147">
                  <c:v>6.5929486936511239E-7</c:v>
                </c:pt>
                <c:pt idx="148">
                  <c:v>7.2274241347258794E-7</c:v>
                </c:pt>
                <c:pt idx="149">
                  <c:v>-3.6081974030821584E-7</c:v>
                </c:pt>
                <c:pt idx="150">
                  <c:v>-4.6062069714025711E-7</c:v>
                </c:pt>
                <c:pt idx="151">
                  <c:v>-1.0638782299565719E-7</c:v>
                </c:pt>
                <c:pt idx="152">
                  <c:v>-5.7264770703113754E-7</c:v>
                </c:pt>
                <c:pt idx="153">
                  <c:v>4.1423419361308333E-7</c:v>
                </c:pt>
                <c:pt idx="154">
                  <c:v>4.5516446789406473E-7</c:v>
                </c:pt>
                <c:pt idx="155">
                  <c:v>2.7299410021441872E-7</c:v>
                </c:pt>
                <c:pt idx="156">
                  <c:v>1.5616318194133783E-7</c:v>
                </c:pt>
                <c:pt idx="157">
                  <c:v>6.3287325247074477E-7</c:v>
                </c:pt>
                <c:pt idx="158">
                  <c:v>-1.7940774910130131E-7</c:v>
                </c:pt>
                <c:pt idx="159">
                  <c:v>6.4845829683690681E-7</c:v>
                </c:pt>
                <c:pt idx="160">
                  <c:v>-2.495997364349023E-7</c:v>
                </c:pt>
                <c:pt idx="161">
                  <c:v>-1.9459338318483788E-7</c:v>
                </c:pt>
                <c:pt idx="162">
                  <c:v>3.3962800216613687E-7</c:v>
                </c:pt>
                <c:pt idx="163">
                  <c:v>2.7600100338531774E-7</c:v>
                </c:pt>
                <c:pt idx="164">
                  <c:v>4.6305396494972229E-7</c:v>
                </c:pt>
                <c:pt idx="165">
                  <c:v>5.2222225122022792E-7</c:v>
                </c:pt>
                <c:pt idx="166">
                  <c:v>-3.2446482123305032E-7</c:v>
                </c:pt>
                <c:pt idx="167">
                  <c:v>-2.4320127067767316E-7</c:v>
                </c:pt>
                <c:pt idx="168">
                  <c:v>-3.1264156064025883E-7</c:v>
                </c:pt>
                <c:pt idx="169">
                  <c:v>-5.4532841886612005E-7</c:v>
                </c:pt>
                <c:pt idx="170">
                  <c:v>1.7635639437685313E-7</c:v>
                </c:pt>
                <c:pt idx="171">
                  <c:v>3.5265350106783444E-7</c:v>
                </c:pt>
                <c:pt idx="172">
                  <c:v>-1.3712316615510645E-7</c:v>
                </c:pt>
                <c:pt idx="173">
                  <c:v>1.6614600895081821E-7</c:v>
                </c:pt>
                <c:pt idx="174">
                  <c:v>5.8605837693903595E-7</c:v>
                </c:pt>
                <c:pt idx="175">
                  <c:v>-3.6746484965988202E-7</c:v>
                </c:pt>
                <c:pt idx="176">
                  <c:v>-3.0946895890338055E-7</c:v>
                </c:pt>
                <c:pt idx="177">
                  <c:v>-6.2516426169167971E-7</c:v>
                </c:pt>
                <c:pt idx="178">
                  <c:v>-7.6729935472030775E-7</c:v>
                </c:pt>
                <c:pt idx="179">
                  <c:v>3.7982252365509339E-7</c:v>
                </c:pt>
                <c:pt idx="180">
                  <c:v>4.5425227312989591E-7</c:v>
                </c:pt>
                <c:pt idx="181">
                  <c:v>8.5456889564738958E-8</c:v>
                </c:pt>
                <c:pt idx="182">
                  <c:v>3.0115290883259149E-7</c:v>
                </c:pt>
                <c:pt idx="183">
                  <c:v>-5.5398004406015389E-7</c:v>
                </c:pt>
                <c:pt idx="184">
                  <c:v>-3.589424295569188E-7</c:v>
                </c:pt>
                <c:pt idx="185">
                  <c:v>-2.6743086323222087E-7</c:v>
                </c:pt>
                <c:pt idx="186">
                  <c:v>-8.2034233628291986E-8</c:v>
                </c:pt>
                <c:pt idx="187">
                  <c:v>-3.7496079130505677E-7</c:v>
                </c:pt>
                <c:pt idx="188">
                  <c:v>3.3644872132754244E-7</c:v>
                </c:pt>
                <c:pt idx="189">
                  <c:v>-4.1487888324809319E-7</c:v>
                </c:pt>
                <c:pt idx="190">
                  <c:v>2.818957227646024E-7</c:v>
                </c:pt>
                <c:pt idx="191">
                  <c:v>-1.1683923162308929E-8</c:v>
                </c:pt>
                <c:pt idx="192">
                  <c:v>-1.1889638074080722E-7</c:v>
                </c:pt>
                <c:pt idx="193">
                  <c:v>-1.2884126476819802E-7</c:v>
                </c:pt>
                <c:pt idx="194">
                  <c:v>-4.1429075281484984E-7</c:v>
                </c:pt>
                <c:pt idx="195">
                  <c:v>-6.565353487530956E-7</c:v>
                </c:pt>
                <c:pt idx="196">
                  <c:v>-1.1620405615531126E-7</c:v>
                </c:pt>
                <c:pt idx="197">
                  <c:v>3.5908524864680658E-7</c:v>
                </c:pt>
                <c:pt idx="198">
                  <c:v>4.6271381393125921E-7</c:v>
                </c:pt>
                <c:pt idx="199">
                  <c:v>5.1353759999983595E-7</c:v>
                </c:pt>
                <c:pt idx="200">
                  <c:v>9.0567993993317941E-8</c:v>
                </c:pt>
                <c:pt idx="201">
                  <c:v>-4.3007258909710799E-7</c:v>
                </c:pt>
                <c:pt idx="202">
                  <c:v>-4.8476888281356878E-8</c:v>
                </c:pt>
                <c:pt idx="203">
                  <c:v>-1.0549889850608452E-7</c:v>
                </c:pt>
                <c:pt idx="204">
                  <c:v>-3.1390624144478352E-7</c:v>
                </c:pt>
                <c:pt idx="205">
                  <c:v>4.7935213842720259E-7</c:v>
                </c:pt>
                <c:pt idx="206">
                  <c:v>2.4751906835263071E-7</c:v>
                </c:pt>
                <c:pt idx="207">
                  <c:v>5.5161621048682719E-7</c:v>
                </c:pt>
                <c:pt idx="208">
                  <c:v>6.6811054466597852E-7</c:v>
                </c:pt>
                <c:pt idx="209">
                  <c:v>-6.4558486201349297E-7</c:v>
                </c:pt>
                <c:pt idx="210">
                  <c:v>-1.5810785214398493E-7</c:v>
                </c:pt>
                <c:pt idx="211">
                  <c:v>-2.0283275148358371E-7</c:v>
                </c:pt>
                <c:pt idx="212">
                  <c:v>-2.7242245437264501E-7</c:v>
                </c:pt>
                <c:pt idx="213">
                  <c:v>3.7321140666790598E-7</c:v>
                </c:pt>
                <c:pt idx="214">
                  <c:v>1.468068262511224E-7</c:v>
                </c:pt>
                <c:pt idx="215">
                  <c:v>3.4162212614319287E-7</c:v>
                </c:pt>
                <c:pt idx="216">
                  <c:v>-7.1927829026208201E-8</c:v>
                </c:pt>
                <c:pt idx="217">
                  <c:v>1.9389530336866301E-7</c:v>
                </c:pt>
                <c:pt idx="218">
                  <c:v>-4.217785658511275E-7</c:v>
                </c:pt>
                <c:pt idx="219">
                  <c:v>-4.4105981089614943E-8</c:v>
                </c:pt>
                <c:pt idx="220">
                  <c:v>-5.2364146085892571E-7</c:v>
                </c:pt>
                <c:pt idx="221">
                  <c:v>-1.8485602026885317E-7</c:v>
                </c:pt>
                <c:pt idx="222">
                  <c:v>3.6106388279222301E-7</c:v>
                </c:pt>
                <c:pt idx="223">
                  <c:v>2.6950252163260302E-7</c:v>
                </c:pt>
                <c:pt idx="224">
                  <c:v>7.0745778657510527E-7</c:v>
                </c:pt>
                <c:pt idx="225">
                  <c:v>3.0152983754305751E-7</c:v>
                </c:pt>
                <c:pt idx="226">
                  <c:v>-1.6896632359930663E-7</c:v>
                </c:pt>
                <c:pt idx="227">
                  <c:v>-5.6947573057186673E-7</c:v>
                </c:pt>
                <c:pt idx="228">
                  <c:v>-6.0476571661638445E-7</c:v>
                </c:pt>
                <c:pt idx="229">
                  <c:v>-6.2930087096901843E-7</c:v>
                </c:pt>
                <c:pt idx="230">
                  <c:v>-1.9786323690595964E-8</c:v>
                </c:pt>
                <c:pt idx="231">
                  <c:v>6.8351738491401193E-7</c:v>
                </c:pt>
                <c:pt idx="232">
                  <c:v>9.0009582009997757E-9</c:v>
                </c:pt>
                <c:pt idx="233">
                  <c:v>3.4136382964788936E-7</c:v>
                </c:pt>
                <c:pt idx="234">
                  <c:v>4.6059534497544519E-7</c:v>
                </c:pt>
                <c:pt idx="235">
                  <c:v>-5.5245743624254828E-7</c:v>
                </c:pt>
                <c:pt idx="236">
                  <c:v>-3.6867089647785178E-7</c:v>
                </c:pt>
                <c:pt idx="237">
                  <c:v>-5.7063152780756354E-7</c:v>
                </c:pt>
                <c:pt idx="238">
                  <c:v>-1.0664716683095321E-6</c:v>
                </c:pt>
                <c:pt idx="239">
                  <c:v>7.0283829245454399E-7</c:v>
                </c:pt>
                <c:pt idx="240">
                  <c:v>2.4475235704812803E-7</c:v>
                </c:pt>
                <c:pt idx="241">
                  <c:v>2.2003099786616076E-7</c:v>
                </c:pt>
                <c:pt idx="242">
                  <c:v>5.6911829915406997E-7</c:v>
                </c:pt>
                <c:pt idx="243">
                  <c:v>-6.6267425324895157E-8</c:v>
                </c:pt>
                <c:pt idx="244">
                  <c:v>-5.4560365470024408E-7</c:v>
                </c:pt>
                <c:pt idx="245">
                  <c:v>-8.7042714369545138E-8</c:v>
                </c:pt>
                <c:pt idx="246">
                  <c:v>9.9801468422811013E-8</c:v>
                </c:pt>
                <c:pt idx="247">
                  <c:v>-1.238108069401278E-7</c:v>
                </c:pt>
                <c:pt idx="248">
                  <c:v>9.1596739082433487E-8</c:v>
                </c:pt>
                <c:pt idx="249">
                  <c:v>-6.511407946163672E-8</c:v>
                </c:pt>
                <c:pt idx="250">
                  <c:v>4.5833147055418522E-7</c:v>
                </c:pt>
                <c:pt idx="251">
                  <c:v>3.3184082326442876E-7</c:v>
                </c:pt>
                <c:pt idx="252">
                  <c:v>-4.3461218979246041E-7</c:v>
                </c:pt>
                <c:pt idx="253">
                  <c:v>-1.2227918944063276E-7</c:v>
                </c:pt>
                <c:pt idx="254">
                  <c:v>-7.1886370278662071E-7</c:v>
                </c:pt>
                <c:pt idx="255">
                  <c:v>-4.5840448592571192E-7</c:v>
                </c:pt>
                <c:pt idx="256">
                  <c:v>2.2123819576336246E-7</c:v>
                </c:pt>
                <c:pt idx="257">
                  <c:v>8.7021857098079636E-7</c:v>
                </c:pt>
                <c:pt idx="258">
                  <c:v>5.5743993243595469E-7</c:v>
                </c:pt>
                <c:pt idx="259">
                  <c:v>4.4217637196197757E-7</c:v>
                </c:pt>
                <c:pt idx="260">
                  <c:v>-1.4120437263898111E-8</c:v>
                </c:pt>
                <c:pt idx="261">
                  <c:v>-5.9607026514640893E-7</c:v>
                </c:pt>
                <c:pt idx="262">
                  <c:v>-1.4520921354232996E-7</c:v>
                </c:pt>
                <c:pt idx="263">
                  <c:v>-6.1515481775131775E-7</c:v>
                </c:pt>
                <c:pt idx="264">
                  <c:v>-4.6624089122815349E-7</c:v>
                </c:pt>
                <c:pt idx="265">
                  <c:v>6.870496918054414E-7</c:v>
                </c:pt>
                <c:pt idx="266">
                  <c:v>3.0424871511058882E-7</c:v>
                </c:pt>
                <c:pt idx="267">
                  <c:v>5.8445175454835407E-7</c:v>
                </c:pt>
                <c:pt idx="268">
                  <c:v>1.0604244380374439E-6</c:v>
                </c:pt>
                <c:pt idx="269">
                  <c:v>-7.5198585136604379E-7</c:v>
                </c:pt>
                <c:pt idx="270">
                  <c:v>-2.7143664738105144E-7</c:v>
                </c:pt>
                <c:pt idx="271">
                  <c:v>-5.6805544090821058E-7</c:v>
                </c:pt>
                <c:pt idx="272">
                  <c:v>-2.3581382890824898E-7</c:v>
                </c:pt>
                <c:pt idx="273">
                  <c:v>3.3718180247888085E-7</c:v>
                </c:pt>
                <c:pt idx="274">
                  <c:v>1.9210928314805642E-7</c:v>
                </c:pt>
                <c:pt idx="275">
                  <c:v>-1.9967022524269851E-7</c:v>
                </c:pt>
                <c:pt idx="276">
                  <c:v>2.8161591103526007E-7</c:v>
                </c:pt>
                <c:pt idx="277">
                  <c:v>1.3305321999723674E-7</c:v>
                </c:pt>
                <c:pt idx="278">
                  <c:v>-4.0201507545134518E-7</c:v>
                </c:pt>
                <c:pt idx="279">
                  <c:v>1.50148366628855E-7</c:v>
                </c:pt>
                <c:pt idx="280">
                  <c:v>-4.7884225296002114E-7</c:v>
                </c:pt>
                <c:pt idx="281">
                  <c:v>-1.8652869471225131E-7</c:v>
                </c:pt>
                <c:pt idx="282">
                  <c:v>1.1950965017604176E-7</c:v>
                </c:pt>
                <c:pt idx="283">
                  <c:v>2.4507124862793717E-7</c:v>
                </c:pt>
                <c:pt idx="284">
                  <c:v>6.2829462876834441E-7</c:v>
                </c:pt>
                <c:pt idx="285">
                  <c:v>7.5354677164796158E-7</c:v>
                </c:pt>
                <c:pt idx="286">
                  <c:v>-2.8864670298389683E-7</c:v>
                </c:pt>
                <c:pt idx="287">
                  <c:v>-3.2233245406132482E-7</c:v>
                </c:pt>
                <c:pt idx="288">
                  <c:v>-4.2315735981901526E-7</c:v>
                </c:pt>
                <c:pt idx="289">
                  <c:v>-5.7954611065724748E-7</c:v>
                </c:pt>
                <c:pt idx="290">
                  <c:v>3.5853679491992807E-7</c:v>
                </c:pt>
                <c:pt idx="291">
                  <c:v>3.6379765333549585E-7</c:v>
                </c:pt>
                <c:pt idx="292">
                  <c:v>1.780939697937356E-7</c:v>
                </c:pt>
                <c:pt idx="293">
                  <c:v>4.7429199412363232E-7</c:v>
                </c:pt>
                <c:pt idx="294">
                  <c:v>2.4102519091684371E-7</c:v>
                </c:pt>
                <c:pt idx="295">
                  <c:v>-4.2867239358201914E-7</c:v>
                </c:pt>
                <c:pt idx="296">
                  <c:v>-3.6849220919066283E-7</c:v>
                </c:pt>
                <c:pt idx="297">
                  <c:v>-5.1931590405729366E-7</c:v>
                </c:pt>
                <c:pt idx="298">
                  <c:v>-9.1643789801310049E-7</c:v>
                </c:pt>
                <c:pt idx="299">
                  <c:v>5.1654336630235775E-7</c:v>
                </c:pt>
                <c:pt idx="300">
                  <c:v>1.2668546389704716E-7</c:v>
                </c:pt>
                <c:pt idx="301">
                  <c:v>7.4793899784708628E-7</c:v>
                </c:pt>
                <c:pt idx="302">
                  <c:v>1.9119943317491561E-7</c:v>
                </c:pt>
                <c:pt idx="303">
                  <c:v>-2.9523437206080416E-7</c:v>
                </c:pt>
                <c:pt idx="304">
                  <c:v>-3.6044824014425103E-7</c:v>
                </c:pt>
                <c:pt idx="305">
                  <c:v>3.3158844559011413E-8</c:v>
                </c:pt>
                <c:pt idx="306">
                  <c:v>1.9016114904957249E-8</c:v>
                </c:pt>
                <c:pt idx="307">
                  <c:v>-4.3695852269820534E-8</c:v>
                </c:pt>
                <c:pt idx="308">
                  <c:v>2.0302519487813697E-7</c:v>
                </c:pt>
                <c:pt idx="309">
                  <c:v>-6.9361007604129554E-8</c:v>
                </c:pt>
                <c:pt idx="310">
                  <c:v>4.9593705853112624E-7</c:v>
                </c:pt>
                <c:pt idx="311">
                  <c:v>1.7587591116807744E-7</c:v>
                </c:pt>
                <c:pt idx="312">
                  <c:v>-2.8728658207910485E-7</c:v>
                </c:pt>
                <c:pt idx="313">
                  <c:v>-5.8318022411185666E-7</c:v>
                </c:pt>
                <c:pt idx="314">
                  <c:v>-5.7477694781482569E-7</c:v>
                </c:pt>
                <c:pt idx="315">
                  <c:v>-9.6507028501946479E-7</c:v>
                </c:pt>
                <c:pt idx="316">
                  <c:v>-1.7062342649865059E-8</c:v>
                </c:pt>
                <c:pt idx="317">
                  <c:v>5.6362546274613123E-7</c:v>
                </c:pt>
                <c:pt idx="318">
                  <c:v>4.884206532551616E-7</c:v>
                </c:pt>
                <c:pt idx="319">
                  <c:v>4.1975869180532754E-7</c:v>
                </c:pt>
                <c:pt idx="320">
                  <c:v>5.1965422187549848E-8</c:v>
                </c:pt>
                <c:pt idx="321">
                  <c:v>-6.7943000203740667E-7</c:v>
                </c:pt>
                <c:pt idx="322">
                  <c:v>-2.5755642241165333E-7</c:v>
                </c:pt>
                <c:pt idx="323">
                  <c:v>-6.6131138964919955E-7</c:v>
                </c:pt>
                <c:pt idx="324">
                  <c:v>5.7549453202909717E-8</c:v>
                </c:pt>
                <c:pt idx="325">
                  <c:v>2.1846022946192534E-7</c:v>
                </c:pt>
                <c:pt idx="326">
                  <c:v>3.2201148769672727E-7</c:v>
                </c:pt>
                <c:pt idx="327">
                  <c:v>4.9101657850769698E-7</c:v>
                </c:pt>
                <c:pt idx="328">
                  <c:v>1.0082562766910996E-6</c:v>
                </c:pt>
                <c:pt idx="329">
                  <c:v>-3.3056247161766805E-7</c:v>
                </c:pt>
                <c:pt idx="330">
                  <c:v>-1.990909197502333E-7</c:v>
                </c:pt>
                <c:pt idx="331">
                  <c:v>-7.0963841380944359E-7</c:v>
                </c:pt>
                <c:pt idx="332">
                  <c:v>-2.0169881054243888E-7</c:v>
                </c:pt>
                <c:pt idx="333">
                  <c:v>9.2030880693982908E-8</c:v>
                </c:pt>
                <c:pt idx="334">
                  <c:v>3.9459430922761385E-7</c:v>
                </c:pt>
                <c:pt idx="335">
                  <c:v>-1.2118431413910002E-7</c:v>
                </c:pt>
                <c:pt idx="336">
                  <c:v>1.373730924569827E-7</c:v>
                </c:pt>
                <c:pt idx="337">
                  <c:v>1.9051164201755455E-8</c:v>
                </c:pt>
                <c:pt idx="338">
                  <c:v>-3.4007484828180168E-7</c:v>
                </c:pt>
                <c:pt idx="339">
                  <c:v>-2.0176392112603025E-8</c:v>
                </c:pt>
                <c:pt idx="340">
                  <c:v>-3.6538156678034284E-7</c:v>
                </c:pt>
                <c:pt idx="341">
                  <c:v>-5.4479308175814367E-8</c:v>
                </c:pt>
                <c:pt idx="342">
                  <c:v>2.119031279335104E-7</c:v>
                </c:pt>
                <c:pt idx="343">
                  <c:v>6.0687045788654359E-7</c:v>
                </c:pt>
                <c:pt idx="344">
                  <c:v>6.3361005686601857E-7</c:v>
                </c:pt>
                <c:pt idx="345">
                  <c:v>8.2785226140913437E-7</c:v>
                </c:pt>
                <c:pt idx="346">
                  <c:v>-1.8885994279571605E-7</c:v>
                </c:pt>
                <c:pt idx="347">
                  <c:v>-5.4355638212655322E-7</c:v>
                </c:pt>
                <c:pt idx="348">
                  <c:v>-6.7659743763215374E-7</c:v>
                </c:pt>
                <c:pt idx="349">
                  <c:v>-4.5200351905805292E-7</c:v>
                </c:pt>
                <c:pt idx="350">
                  <c:v>1.3199594661728042E-7</c:v>
                </c:pt>
                <c:pt idx="351">
                  <c:v>8.6936040588625474E-7</c:v>
                </c:pt>
                <c:pt idx="352">
                  <c:v>3.0196545708349731E-7</c:v>
                </c:pt>
                <c:pt idx="353">
                  <c:v>6.6871723447547993E-7</c:v>
                </c:pt>
                <c:pt idx="354">
                  <c:v>2.4789898134258692E-7</c:v>
                </c:pt>
                <c:pt idx="355">
                  <c:v>-2.7466046503832331E-7</c:v>
                </c:pt>
                <c:pt idx="356">
                  <c:v>-2.3581236519021331E-7</c:v>
                </c:pt>
                <c:pt idx="357">
                  <c:v>-4.0390659705735743E-7</c:v>
                </c:pt>
                <c:pt idx="358">
                  <c:v>-1.0263670446875039E-6</c:v>
                </c:pt>
                <c:pt idx="359">
                  <c:v>5.7173593859261018E-7</c:v>
                </c:pt>
                <c:pt idx="360">
                  <c:v>2.5948736492864555E-7</c:v>
                </c:pt>
                <c:pt idx="361">
                  <c:v>7.7543916177091887E-7</c:v>
                </c:pt>
                <c:pt idx="362">
                  <c:v>4.2187969029328087E-7</c:v>
                </c:pt>
                <c:pt idx="363">
                  <c:v>-3.3997354931258883E-10</c:v>
                </c:pt>
                <c:pt idx="364">
                  <c:v>-3.1171711611932551E-7</c:v>
                </c:pt>
                <c:pt idx="365">
                  <c:v>-1.1445010272836953E-7</c:v>
                </c:pt>
                <c:pt idx="366">
                  <c:v>-5.7199383718398167E-7</c:v>
                </c:pt>
                <c:pt idx="367">
                  <c:v>-8.2188151395712339E-8</c:v>
                </c:pt>
                <c:pt idx="368">
                  <c:v>1.530512037106746E-7</c:v>
                </c:pt>
                <c:pt idx="369">
                  <c:v>-5.3136528777031344E-7</c:v>
                </c:pt>
                <c:pt idx="370">
                  <c:v>4.9497140253151883E-7</c:v>
                </c:pt>
                <c:pt idx="371">
                  <c:v>3.4785063007802819E-7</c:v>
                </c:pt>
                <c:pt idx="372">
                  <c:v>-1.6343939535090612E-7</c:v>
                </c:pt>
                <c:pt idx="373">
                  <c:v>-4.7029629968164954E-7</c:v>
                </c:pt>
                <c:pt idx="374">
                  <c:v>-7.7768203254890977E-7</c:v>
                </c:pt>
                <c:pt idx="375">
                  <c:v>-7.3480896389810368E-7</c:v>
                </c:pt>
                <c:pt idx="376">
                  <c:v>6.3507975767151947E-8</c:v>
                </c:pt>
                <c:pt idx="377">
                  <c:v>3.2797129279060755E-7</c:v>
                </c:pt>
                <c:pt idx="378">
                  <c:v>5.4380598157877102E-7</c:v>
                </c:pt>
                <c:pt idx="379">
                  <c:v>3.2076584943752096E-7</c:v>
                </c:pt>
                <c:pt idx="380">
                  <c:v>-7.0317383915607934E-8</c:v>
                </c:pt>
                <c:pt idx="381">
                  <c:v>-5.1285292101965751E-7</c:v>
                </c:pt>
                <c:pt idx="382">
                  <c:v>-4.9273489821644034E-7</c:v>
                </c:pt>
                <c:pt idx="383">
                  <c:v>-6.5769273760452052E-7</c:v>
                </c:pt>
                <c:pt idx="384">
                  <c:v>-2.4736149839554855E-7</c:v>
                </c:pt>
                <c:pt idx="385">
                  <c:v>1.0072121625626096E-7</c:v>
                </c:pt>
                <c:pt idx="386">
                  <c:v>1.4015463989380805E-7</c:v>
                </c:pt>
                <c:pt idx="387">
                  <c:v>4.8918161610345123E-7</c:v>
                </c:pt>
                <c:pt idx="388">
                  <c:v>7.7301888268266339E-7</c:v>
                </c:pt>
                <c:pt idx="389">
                  <c:v>-8.8098559558602574E-8</c:v>
                </c:pt>
                <c:pt idx="390">
                  <c:v>-3.9817007291276241E-7</c:v>
                </c:pt>
                <c:pt idx="391">
                  <c:v>-3.8705667293470469E-7</c:v>
                </c:pt>
                <c:pt idx="392">
                  <c:v>-4.9451239192421781E-7</c:v>
                </c:pt>
                <c:pt idx="393">
                  <c:v>-1.4257713587539911E-7</c:v>
                </c:pt>
                <c:pt idx="394">
                  <c:v>4.003373987870873E-7</c:v>
                </c:pt>
                <c:pt idx="395">
                  <c:v>-2.472701225997298E-7</c:v>
                </c:pt>
                <c:pt idx="396">
                  <c:v>4.9461959861218929E-7</c:v>
                </c:pt>
                <c:pt idx="397">
                  <c:v>4.2067182448590756E-7</c:v>
                </c:pt>
                <c:pt idx="398">
                  <c:v>1.5576462430999527E-7</c:v>
                </c:pt>
                <c:pt idx="399">
                  <c:v>1.8497401299555349E-7</c:v>
                </c:pt>
                <c:pt idx="400">
                  <c:v>-2.5227231503777148E-7</c:v>
                </c:pt>
                <c:pt idx="401">
                  <c:v>-9.6758832057730615E-8</c:v>
                </c:pt>
                <c:pt idx="402">
                  <c:v>-2.9747877761110431E-7</c:v>
                </c:pt>
                <c:pt idx="403">
                  <c:v>2.3707690388619085E-7</c:v>
                </c:pt>
                <c:pt idx="404">
                  <c:v>8.7932522774281097E-7</c:v>
                </c:pt>
                <c:pt idx="405">
                  <c:v>4.4207129690221336E-7</c:v>
                </c:pt>
                <c:pt idx="406">
                  <c:v>2.9084714014970814E-7</c:v>
                </c:pt>
                <c:pt idx="407">
                  <c:v>3.0634133452167589E-8</c:v>
                </c:pt>
                <c:pt idx="408">
                  <c:v>-3.9520074324173038E-7</c:v>
                </c:pt>
                <c:pt idx="409">
                  <c:v>-3.4530177117630956E-7</c:v>
                </c:pt>
                <c:pt idx="410">
                  <c:v>-5.6380375923481552E-8</c:v>
                </c:pt>
                <c:pt idx="411">
                  <c:v>4.154402404310531E-7</c:v>
                </c:pt>
                <c:pt idx="412">
                  <c:v>4.0149851088244759E-7</c:v>
                </c:pt>
                <c:pt idx="413">
                  <c:v>6.2692748770132312E-7</c:v>
                </c:pt>
                <c:pt idx="414">
                  <c:v>4.2596025195962284E-7</c:v>
                </c:pt>
                <c:pt idx="415">
                  <c:v>-2.3541134908100503E-7</c:v>
                </c:pt>
                <c:pt idx="416">
                  <c:v>-1.5664643626678298E-7</c:v>
                </c:pt>
                <c:pt idx="417">
                  <c:v>-6.1950856888870476E-7</c:v>
                </c:pt>
                <c:pt idx="418">
                  <c:v>-6.3438602637688746E-7</c:v>
                </c:pt>
                <c:pt idx="419">
                  <c:v>2.5437014716800377E-9</c:v>
                </c:pt>
                <c:pt idx="420">
                  <c:v>4.0902821751842566E-7</c:v>
                </c:pt>
                <c:pt idx="421">
                  <c:v>5.1715528570639435E-7</c:v>
                </c:pt>
                <c:pt idx="422">
                  <c:v>3.2997203902596084E-7</c:v>
                </c:pt>
                <c:pt idx="423">
                  <c:v>2.093409250392142E-7</c:v>
                </c:pt>
                <c:pt idx="424">
                  <c:v>-3.6455386975831061E-7</c:v>
                </c:pt>
                <c:pt idx="425">
                  <c:v>-3.7982296419158956E-8</c:v>
                </c:pt>
                <c:pt idx="426">
                  <c:v>-4.5132014747650828E-7</c:v>
                </c:pt>
                <c:pt idx="427">
                  <c:v>-3.150425698095205E-7</c:v>
                </c:pt>
                <c:pt idx="428">
                  <c:v>-2.5909668011081521E-7</c:v>
                </c:pt>
                <c:pt idx="429">
                  <c:v>6.8285494592146279E-8</c:v>
                </c:pt>
                <c:pt idx="430">
                  <c:v>3.067586362703878E-7</c:v>
                </c:pt>
                <c:pt idx="431">
                  <c:v>6.4118708564819826E-8</c:v>
                </c:pt>
                <c:pt idx="432">
                  <c:v>2.0077911244698043E-7</c:v>
                </c:pt>
                <c:pt idx="433">
                  <c:v>-1.4718331442509225E-7</c:v>
                </c:pt>
                <c:pt idx="434">
                  <c:v>-7.0280043473758269E-7</c:v>
                </c:pt>
                <c:pt idx="435">
                  <c:v>-4.8497446414330625E-7</c:v>
                </c:pt>
                <c:pt idx="436">
                  <c:v>-1.2255226522484008E-7</c:v>
                </c:pt>
                <c:pt idx="437">
                  <c:v>1.3792435993309482E-7</c:v>
                </c:pt>
                <c:pt idx="438">
                  <c:v>4.4119809672338306E-7</c:v>
                </c:pt>
                <c:pt idx="439">
                  <c:v>3.24360200920637E-7</c:v>
                </c:pt>
                <c:pt idx="440">
                  <c:v>-1.3119472441758262E-7</c:v>
                </c:pt>
                <c:pt idx="441">
                  <c:v>-4.7070287223505147E-7</c:v>
                </c:pt>
                <c:pt idx="442">
                  <c:v>-4.5235196921566967E-7</c:v>
                </c:pt>
                <c:pt idx="443">
                  <c:v>-3.9372397964143602E-7</c:v>
                </c:pt>
                <c:pt idx="444">
                  <c:v>-2.8483694336500776E-7</c:v>
                </c:pt>
                <c:pt idx="445">
                  <c:v>-1.4377394563780399E-7</c:v>
                </c:pt>
                <c:pt idx="446">
                  <c:v>1.2998484066883975E-7</c:v>
                </c:pt>
                <c:pt idx="447">
                  <c:v>6.0380062905096565E-7</c:v>
                </c:pt>
                <c:pt idx="448">
                  <c:v>4.435399034719012E-7</c:v>
                </c:pt>
                <c:pt idx="449">
                  <c:v>-2.95236276315336E-7</c:v>
                </c:pt>
                <c:pt idx="450">
                  <c:v>-3.1611293138666952E-7</c:v>
                </c:pt>
                <c:pt idx="451">
                  <c:v>-3.0661971095469198E-7</c:v>
                </c:pt>
                <c:pt idx="452">
                  <c:v>-1.0879863232560183E-8</c:v>
                </c:pt>
                <c:pt idx="453">
                  <c:v>-1.4184954011398077E-7</c:v>
                </c:pt>
                <c:pt idx="454">
                  <c:v>8.0289751736017934E-8</c:v>
                </c:pt>
                <c:pt idx="455">
                  <c:v>-1.100351525451515E-7</c:v>
                </c:pt>
                <c:pt idx="456">
                  <c:v>3.5636659845295071E-7</c:v>
                </c:pt>
                <c:pt idx="457">
                  <c:v>2.911783951731195E-7</c:v>
                </c:pt>
                <c:pt idx="458">
                  <c:v>-5.6082935628865016E-8</c:v>
                </c:pt>
                <c:pt idx="459">
                  <c:v>-2.2690879575293366E-7</c:v>
                </c:pt>
                <c:pt idx="460">
                  <c:v>-4.826085273634817E-7</c:v>
                </c:pt>
                <c:pt idx="461">
                  <c:v>-1.139790271054153E-7</c:v>
                </c:pt>
                <c:pt idx="462">
                  <c:v>-1.2295335238832195E-7</c:v>
                </c:pt>
                <c:pt idx="463">
                  <c:v>3.1338828421212384E-7</c:v>
                </c:pt>
                <c:pt idx="464">
                  <c:v>4.8917553385763313E-7</c:v>
                </c:pt>
                <c:pt idx="465">
                  <c:v>4.2370646724521066E-7</c:v>
                </c:pt>
                <c:pt idx="466">
                  <c:v>2.0646412224323285E-7</c:v>
                </c:pt>
                <c:pt idx="467">
                  <c:v>-9.2713356991680484E-8</c:v>
                </c:pt>
                <c:pt idx="468">
                  <c:v>-5.0826787401092588E-7</c:v>
                </c:pt>
                <c:pt idx="469">
                  <c:v>-2.7352450615580892E-7</c:v>
                </c:pt>
                <c:pt idx="470">
                  <c:v>2.4966706746454292E-7</c:v>
                </c:pt>
                <c:pt idx="471">
                  <c:v>2.660874827142834E-7</c:v>
                </c:pt>
                <c:pt idx="472">
                  <c:v>6.2938579503679648E-7</c:v>
                </c:pt>
                <c:pt idx="473">
                  <c:v>4.2536134969850536E-7</c:v>
                </c:pt>
                <c:pt idx="474">
                  <c:v>3.6358090937937959E-7</c:v>
                </c:pt>
                <c:pt idx="475">
                  <c:v>2.0796612432150141E-7</c:v>
                </c:pt>
                <c:pt idx="476">
                  <c:v>-4.2128618815695518E-7</c:v>
                </c:pt>
                <c:pt idx="477">
                  <c:v>-6.7221145627627266E-7</c:v>
                </c:pt>
                <c:pt idx="478">
                  <c:v>-2.3523126913005399E-7</c:v>
                </c:pt>
                <c:pt idx="479">
                  <c:v>1.5085267079939513E-7</c:v>
                </c:pt>
                <c:pt idx="480">
                  <c:v>1.974867984699813E-7</c:v>
                </c:pt>
                <c:pt idx="481">
                  <c:v>2.193713442011358E-7</c:v>
                </c:pt>
                <c:pt idx="482">
                  <c:v>-3.9463725443056319E-7</c:v>
                </c:pt>
                <c:pt idx="483">
                  <c:v>1.6982258443931642E-7</c:v>
                </c:pt>
                <c:pt idx="484">
                  <c:v>-2.5999480612881598E-7</c:v>
                </c:pt>
                <c:pt idx="485">
                  <c:v>2.3006128557767624E-8</c:v>
                </c:pt>
                <c:pt idx="486">
                  <c:v>-3.1937054245645413E-7</c:v>
                </c:pt>
                <c:pt idx="487">
                  <c:v>-1.3212395799655496E-7</c:v>
                </c:pt>
                <c:pt idx="488">
                  <c:v>-1.4175606466437785E-8</c:v>
                </c:pt>
                <c:pt idx="489">
                  <c:v>3.7814925235579722E-7</c:v>
                </c:pt>
                <c:pt idx="490">
                  <c:v>4.9642085286905058E-7</c:v>
                </c:pt>
                <c:pt idx="491">
                  <c:v>1.3336696724763897E-7</c:v>
                </c:pt>
                <c:pt idx="492">
                  <c:v>2.3339424615187454E-7</c:v>
                </c:pt>
                <c:pt idx="493">
                  <c:v>-3.7874261238357576E-7</c:v>
                </c:pt>
                <c:pt idx="494">
                  <c:v>-6.1066714351909468E-7</c:v>
                </c:pt>
                <c:pt idx="495">
                  <c:v>-2.1525085003304412E-7</c:v>
                </c:pt>
                <c:pt idx="496">
                  <c:v>-6.1882684576630709E-7</c:v>
                </c:pt>
                <c:pt idx="497">
                  <c:v>2.6956882948070415E-7</c:v>
                </c:pt>
                <c:pt idx="498">
                  <c:v>5.0250491767656058E-7</c:v>
                </c:pt>
                <c:pt idx="499">
                  <c:v>7.7585434610227821E-7</c:v>
                </c:pt>
                <c:pt idx="500">
                  <c:v>2.409977923889528E-7</c:v>
                </c:pt>
                <c:pt idx="501">
                  <c:v>1.7732562085370773E-8</c:v>
                </c:pt>
                <c:pt idx="502">
                  <c:v>-4.512336033712927E-7</c:v>
                </c:pt>
                <c:pt idx="503">
                  <c:v>-4.9348022912454326E-7</c:v>
                </c:pt>
                <c:pt idx="504">
                  <c:v>-2.518183066513302E-7</c:v>
                </c:pt>
                <c:pt idx="505">
                  <c:v>-1.6758882281919796E-7</c:v>
                </c:pt>
                <c:pt idx="506">
                  <c:v>3.7371870575952926E-7</c:v>
                </c:pt>
                <c:pt idx="507">
                  <c:v>5.7134542430503643E-7</c:v>
                </c:pt>
                <c:pt idx="508">
                  <c:v>2.0089240138077002E-7</c:v>
                </c:pt>
                <c:pt idx="509">
                  <c:v>3.5753731708609848E-7</c:v>
                </c:pt>
                <c:pt idx="510">
                  <c:v>-2.5637393719080137E-7</c:v>
                </c:pt>
                <c:pt idx="511">
                  <c:v>-5.9749680758613977E-7</c:v>
                </c:pt>
                <c:pt idx="512">
                  <c:v>4.265217512511299E-7</c:v>
                </c:pt>
                <c:pt idx="513">
                  <c:v>-2.6752130111162842E-7</c:v>
                </c:pt>
                <c:pt idx="514">
                  <c:v>-4.7487162646575598E-7</c:v>
                </c:pt>
                <c:pt idx="515">
                  <c:v>-2.527714286770788E-7</c:v>
                </c:pt>
                <c:pt idx="516">
                  <c:v>1.3419394484515124E-8</c:v>
                </c:pt>
                <c:pt idx="517">
                  <c:v>1.187137499414348E-7</c:v>
                </c:pt>
                <c:pt idx="518">
                  <c:v>3.3246473662984499E-7</c:v>
                </c:pt>
                <c:pt idx="519">
                  <c:v>-3.2388771842306596E-7</c:v>
                </c:pt>
                <c:pt idx="520">
                  <c:v>-6.5506662849657005E-7</c:v>
                </c:pt>
                <c:pt idx="521">
                  <c:v>-1.746033291283311E-7</c:v>
                </c:pt>
                <c:pt idx="522">
                  <c:v>-4.4196727344569808E-7</c:v>
                </c:pt>
                <c:pt idx="523">
                  <c:v>-1.5005093700892758E-7</c:v>
                </c:pt>
                <c:pt idx="524">
                  <c:v>3.1941553402248246E-7</c:v>
                </c:pt>
                <c:pt idx="525">
                  <c:v>1.820106092509377E-7</c:v>
                </c:pt>
                <c:pt idx="526">
                  <c:v>4.7316146378761914E-7</c:v>
                </c:pt>
                <c:pt idx="527">
                  <c:v>1.0778803272160076E-7</c:v>
                </c:pt>
                <c:pt idx="528">
                  <c:v>-5.1421420721453615E-7</c:v>
                </c:pt>
                <c:pt idx="529">
                  <c:v>-5.7520639984431909E-7</c:v>
                </c:pt>
                <c:pt idx="530">
                  <c:v>-3.8954917158662283E-7</c:v>
                </c:pt>
                <c:pt idx="531">
                  <c:v>3.5569456713346881E-8</c:v>
                </c:pt>
                <c:pt idx="532">
                  <c:v>5.6465177067366312E-7</c:v>
                </c:pt>
                <c:pt idx="533">
                  <c:v>2.2710963776262361E-7</c:v>
                </c:pt>
                <c:pt idx="534">
                  <c:v>2.4925256525420991E-7</c:v>
                </c:pt>
                <c:pt idx="535">
                  <c:v>3.4756573086269782E-7</c:v>
                </c:pt>
                <c:pt idx="536">
                  <c:v>-1.5765452587856998E-7</c:v>
                </c:pt>
                <c:pt idx="537">
                  <c:v>-5.5867701576062245E-7</c:v>
                </c:pt>
                <c:pt idx="538">
                  <c:v>-3.3348680972267175E-7</c:v>
                </c:pt>
                <c:pt idx="539">
                  <c:v>-1.9896619107839797E-7</c:v>
                </c:pt>
                <c:pt idx="540">
                  <c:v>7.0656774653343746E-8</c:v>
                </c:pt>
                <c:pt idx="541">
                  <c:v>4.3822552697747597E-7</c:v>
                </c:pt>
                <c:pt idx="542">
                  <c:v>-9.1914735378395562E-8</c:v>
                </c:pt>
                <c:pt idx="543">
                  <c:v>5.7171627076968434E-7</c:v>
                </c:pt>
                <c:pt idx="544">
                  <c:v>2.2486642592411954E-7</c:v>
                </c:pt>
                <c:pt idx="545">
                  <c:v>-1.2042109176491067E-7</c:v>
                </c:pt>
                <c:pt idx="546">
                  <c:v>-5.1679929669035118E-8</c:v>
                </c:pt>
                <c:pt idx="547">
                  <c:v>-3.8696373394486727E-7</c:v>
                </c:pt>
                <c:pt idx="548">
                  <c:v>-2.6663022367756639E-7</c:v>
                </c:pt>
                <c:pt idx="549">
                  <c:v>2.3708018659363006E-7</c:v>
                </c:pt>
                <c:pt idx="550">
                  <c:v>5.4135057325765956E-7</c:v>
                </c:pt>
                <c:pt idx="551">
                  <c:v>2.8759214387719112E-7</c:v>
                </c:pt>
                <c:pt idx="552">
                  <c:v>4.0292408698405779E-7</c:v>
                </c:pt>
                <c:pt idx="553">
                  <c:v>-3.3727059189914144E-7</c:v>
                </c:pt>
                <c:pt idx="554">
                  <c:v>-4.380010238946852E-7</c:v>
                </c:pt>
                <c:pt idx="555">
                  <c:v>-9.369406228643129E-8</c:v>
                </c:pt>
                <c:pt idx="556">
                  <c:v>-5.7178829138138099E-7</c:v>
                </c:pt>
                <c:pt idx="557">
                  <c:v>6.9224412868607033E-8</c:v>
                </c:pt>
                <c:pt idx="558">
                  <c:v>5.7305379641547916E-7</c:v>
                </c:pt>
                <c:pt idx="559">
                  <c:v>2.0974660230876907E-7</c:v>
                </c:pt>
                <c:pt idx="560">
                  <c:v>9.4021920915565715E-8</c:v>
                </c:pt>
                <c:pt idx="561">
                  <c:v>-3.1580091786054254E-7</c:v>
                </c:pt>
                <c:pt idx="562">
                  <c:v>-3.2246688874693064E-7</c:v>
                </c:pt>
                <c:pt idx="563">
                  <c:v>-3.8467454999135953E-8</c:v>
                </c:pt>
                <c:pt idx="564">
                  <c:v>-2.0742359652103914E-7</c:v>
                </c:pt>
                <c:pt idx="565">
                  <c:v>-1.9144215457345126E-7</c:v>
                </c:pt>
                <c:pt idx="566">
                  <c:v>-3.03128246059714E-7</c:v>
                </c:pt>
                <c:pt idx="567">
                  <c:v>2.3849111130402889E-7</c:v>
                </c:pt>
                <c:pt idx="568">
                  <c:v>2.7460498586151516E-7</c:v>
                </c:pt>
                <c:pt idx="569">
                  <c:v>4.4497051021608058E-7</c:v>
                </c:pt>
                <c:pt idx="570">
                  <c:v>-2.1850463838291034E-7</c:v>
                </c:pt>
                <c:pt idx="571">
                  <c:v>-4.1753543200684362E-7</c:v>
                </c:pt>
                <c:pt idx="572">
                  <c:v>-3.3286440270785533E-8</c:v>
                </c:pt>
                <c:pt idx="573">
                  <c:v>-3.8771017329963797E-7</c:v>
                </c:pt>
                <c:pt idx="574">
                  <c:v>-2.7737090135815379E-7</c:v>
                </c:pt>
                <c:pt idx="575">
                  <c:v>-1.8967789117141365E-8</c:v>
                </c:pt>
                <c:pt idx="576">
                  <c:v>1.3380937957663264E-7</c:v>
                </c:pt>
                <c:pt idx="577">
                  <c:v>3.3258419307458098E-7</c:v>
                </c:pt>
                <c:pt idx="578">
                  <c:v>2.6398470254207496E-7</c:v>
                </c:pt>
                <c:pt idx="579">
                  <c:v>2.7269932090234761E-8</c:v>
                </c:pt>
                <c:pt idx="580">
                  <c:v>-3.2448539855067793E-7</c:v>
                </c:pt>
                <c:pt idx="581">
                  <c:v>-2.6765582106236252E-7</c:v>
                </c:pt>
                <c:pt idx="582">
                  <c:v>-5.598703296527674E-7</c:v>
                </c:pt>
                <c:pt idx="583">
                  <c:v>2.9284183256095275E-7</c:v>
                </c:pt>
                <c:pt idx="584">
                  <c:v>3.9469927060054033E-7</c:v>
                </c:pt>
                <c:pt idx="585">
                  <c:v>1.7251201711587782E-7</c:v>
                </c:pt>
                <c:pt idx="586">
                  <c:v>3.3360112183800084E-7</c:v>
                </c:pt>
                <c:pt idx="587">
                  <c:v>-1.6516906953256694E-7</c:v>
                </c:pt>
                <c:pt idx="588">
                  <c:v>-6.7662989522432326E-7</c:v>
                </c:pt>
                <c:pt idx="589">
                  <c:v>-3.1551471124657837E-7</c:v>
                </c:pt>
                <c:pt idx="590">
                  <c:v>-8.3405588213736337E-8</c:v>
                </c:pt>
                <c:pt idx="591">
                  <c:v>2.7716083650375367E-7</c:v>
                </c:pt>
                <c:pt idx="592">
                  <c:v>2.5488668597972719E-7</c:v>
                </c:pt>
                <c:pt idx="593">
                  <c:v>4.8614623437970295E-7</c:v>
                </c:pt>
                <c:pt idx="594">
                  <c:v>2.9912050081293273E-7</c:v>
                </c:pt>
                <c:pt idx="595">
                  <c:v>4.3359116830288258E-7</c:v>
                </c:pt>
                <c:pt idx="596">
                  <c:v>2.0524506538777132E-8</c:v>
                </c:pt>
                <c:pt idx="597">
                  <c:v>-3.6126255054114154E-7</c:v>
                </c:pt>
                <c:pt idx="598">
                  <c:v>-1.6472891672947299E-7</c:v>
                </c:pt>
                <c:pt idx="599">
                  <c:v>-3.4505475809964992E-7</c:v>
                </c:pt>
                <c:pt idx="600">
                  <c:v>2.3297323537008197E-7</c:v>
                </c:pt>
                <c:pt idx="601">
                  <c:v>5.6367582601524191E-7</c:v>
                </c:pt>
                <c:pt idx="602">
                  <c:v>1.3688649858067947E-7</c:v>
                </c:pt>
                <c:pt idx="603">
                  <c:v>3.3798335152823711E-7</c:v>
                </c:pt>
                <c:pt idx="604">
                  <c:v>2.768989304513525E-7</c:v>
                </c:pt>
                <c:pt idx="605">
                  <c:v>-1.5362776650817977E-7</c:v>
                </c:pt>
                <c:pt idx="606">
                  <c:v>-1.6267723879082041E-7</c:v>
                </c:pt>
                <c:pt idx="607">
                  <c:v>-2.1075250344892993E-7</c:v>
                </c:pt>
                <c:pt idx="608">
                  <c:v>-1.4159088834730937E-7</c:v>
                </c:pt>
                <c:pt idx="609">
                  <c:v>5.532845648303919E-8</c:v>
                </c:pt>
                <c:pt idx="610">
                  <c:v>3.3346259442623705E-7</c:v>
                </c:pt>
                <c:pt idx="611">
                  <c:v>1.5660693009067472E-7</c:v>
                </c:pt>
                <c:pt idx="612">
                  <c:v>5.8020503956868197E-7</c:v>
                </c:pt>
                <c:pt idx="613">
                  <c:v>-3.7796434071424301E-7</c:v>
                </c:pt>
                <c:pt idx="614">
                  <c:v>-2.2135915855869825E-7</c:v>
                </c:pt>
                <c:pt idx="615">
                  <c:v>-3.6158030525257345E-7</c:v>
                </c:pt>
                <c:pt idx="616">
                  <c:v>-3.2212034284384572E-7</c:v>
                </c:pt>
                <c:pt idx="617">
                  <c:v>1.3824874578460822E-9</c:v>
                </c:pt>
                <c:pt idx="618">
                  <c:v>7.3058993166341679E-7</c:v>
                </c:pt>
                <c:pt idx="619">
                  <c:v>5.0767499715220765E-7</c:v>
                </c:pt>
                <c:pt idx="620">
                  <c:v>-6.7045640150809049E-8</c:v>
                </c:pt>
                <c:pt idx="621">
                  <c:v>5.2071161604771987E-8</c:v>
                </c:pt>
                <c:pt idx="622">
                  <c:v>-1.9111314486508491E-7</c:v>
                </c:pt>
                <c:pt idx="623">
                  <c:v>-3.1324114502240263E-7</c:v>
                </c:pt>
                <c:pt idx="624">
                  <c:v>-2.3089329204140085E-7</c:v>
                </c:pt>
                <c:pt idx="625">
                  <c:v>-5.8639238886826206E-7</c:v>
                </c:pt>
                <c:pt idx="626">
                  <c:v>-2.0947892664935353E-7</c:v>
                </c:pt>
                <c:pt idx="627">
                  <c:v>4.0462850847688969E-7</c:v>
                </c:pt>
                <c:pt idx="628">
                  <c:v>5.1466088279994437E-8</c:v>
                </c:pt>
                <c:pt idx="629">
                  <c:v>3.540797877121804E-7</c:v>
                </c:pt>
                <c:pt idx="630">
                  <c:v>-3.6933958114104826E-8</c:v>
                </c:pt>
                <c:pt idx="631">
                  <c:v>-4.7364332544930221E-7</c:v>
                </c:pt>
                <c:pt idx="632">
                  <c:v>-1.1276485167854844E-7</c:v>
                </c:pt>
                <c:pt idx="633">
                  <c:v>-2.6439423095325765E-7</c:v>
                </c:pt>
                <c:pt idx="634">
                  <c:v>-4.8453239287482575E-7</c:v>
                </c:pt>
                <c:pt idx="635">
                  <c:v>4.6093430228211218E-7</c:v>
                </c:pt>
                <c:pt idx="636">
                  <c:v>3.3024284107341373E-7</c:v>
                </c:pt>
                <c:pt idx="637">
                  <c:v>3.4865726661337249E-7</c:v>
                </c:pt>
                <c:pt idx="638">
                  <c:v>1.2938433258113946E-7</c:v>
                </c:pt>
                <c:pt idx="639">
                  <c:v>-2.6772340788738802E-7</c:v>
                </c:pt>
                <c:pt idx="640">
                  <c:v>-4.3727874299293035E-7</c:v>
                </c:pt>
                <c:pt idx="641">
                  <c:v>4.9761337272968831E-9</c:v>
                </c:pt>
                <c:pt idx="642">
                  <c:v>-4.246039111421851E-7</c:v>
                </c:pt>
                <c:pt idx="643">
                  <c:v>3.5744449178309878E-7</c:v>
                </c:pt>
                <c:pt idx="644">
                  <c:v>3.8122411183394433E-7</c:v>
                </c:pt>
                <c:pt idx="645">
                  <c:v>1.8684406200009107E-7</c:v>
                </c:pt>
                <c:pt idx="646">
                  <c:v>-6.7653984636706355E-9</c:v>
                </c:pt>
                <c:pt idx="647">
                  <c:v>5.8464447505457429E-8</c:v>
                </c:pt>
                <c:pt idx="648">
                  <c:v>-8.1075461366708623E-7</c:v>
                </c:pt>
                <c:pt idx="649">
                  <c:v>-4.1194613231709809E-7</c:v>
                </c:pt>
                <c:pt idx="650">
                  <c:v>-1.2532699145140214E-7</c:v>
                </c:pt>
                <c:pt idx="651">
                  <c:v>1.0326802524218692E-8</c:v>
                </c:pt>
                <c:pt idx="652">
                  <c:v>1.908210123247045E-7</c:v>
                </c:pt>
                <c:pt idx="653">
                  <c:v>1.55908892907064E-7</c:v>
                </c:pt>
                <c:pt idx="654">
                  <c:v>3.2676746286597336E-7</c:v>
                </c:pt>
                <c:pt idx="655">
                  <c:v>7.3239959874626948E-7</c:v>
                </c:pt>
                <c:pt idx="656">
                  <c:v>1.5412280163218384E-7</c:v>
                </c:pt>
                <c:pt idx="657">
                  <c:v>-4.9375881872038008E-7</c:v>
                </c:pt>
                <c:pt idx="658">
                  <c:v>-1.5797839125752944E-7</c:v>
                </c:pt>
                <c:pt idx="659">
                  <c:v>-2.5510664158900909E-7</c:v>
                </c:pt>
                <c:pt idx="660">
                  <c:v>3.2686659778846661E-7</c:v>
                </c:pt>
                <c:pt idx="661">
                  <c:v>7.1650742938800249E-7</c:v>
                </c:pt>
                <c:pt idx="662">
                  <c:v>-4.8100112337579048E-8</c:v>
                </c:pt>
                <c:pt idx="663">
                  <c:v>1.1239590946843236E-7</c:v>
                </c:pt>
                <c:pt idx="664">
                  <c:v>3.3331329518659913E-7</c:v>
                </c:pt>
                <c:pt idx="665">
                  <c:v>-4.0807674395182403E-7</c:v>
                </c:pt>
                <c:pt idx="666">
                  <c:v>-1.2203697963286686E-7</c:v>
                </c:pt>
                <c:pt idx="667">
                  <c:v>-3.145376865631988E-7</c:v>
                </c:pt>
                <c:pt idx="668">
                  <c:v>-1.1399523103250431E-8</c:v>
                </c:pt>
                <c:pt idx="669">
                  <c:v>2.7732866669794021E-7</c:v>
                </c:pt>
                <c:pt idx="670">
                  <c:v>4.3920456960222509E-7</c:v>
                </c:pt>
                <c:pt idx="671">
                  <c:v>2.7274606395621959E-7</c:v>
                </c:pt>
                <c:pt idx="672">
                  <c:v>2.6706538847065531E-7</c:v>
                </c:pt>
                <c:pt idx="673">
                  <c:v>-1.4411907045541739E-7</c:v>
                </c:pt>
                <c:pt idx="674">
                  <c:v>-4.7973918526622583E-7</c:v>
                </c:pt>
                <c:pt idx="675">
                  <c:v>-2.0788540666671906E-7</c:v>
                </c:pt>
                <c:pt idx="676">
                  <c:v>-1.3337570692328882E-7</c:v>
                </c:pt>
                <c:pt idx="677">
                  <c:v>1.6058014296049805E-7</c:v>
                </c:pt>
                <c:pt idx="678">
                  <c:v>6.1515368088294053E-7</c:v>
                </c:pt>
                <c:pt idx="679">
                  <c:v>5.3699274360496929E-8</c:v>
                </c:pt>
                <c:pt idx="680">
                  <c:v>1.2954865269421134E-7</c:v>
                </c:pt>
                <c:pt idx="681">
                  <c:v>-1.1416001655106811E-7</c:v>
                </c:pt>
                <c:pt idx="682">
                  <c:v>-2.4795184572212747E-7</c:v>
                </c:pt>
                <c:pt idx="683">
                  <c:v>-4.3791229131784348E-7</c:v>
                </c:pt>
                <c:pt idx="684">
                  <c:v>-1.0036394115786607E-7</c:v>
                </c:pt>
                <c:pt idx="685">
                  <c:v>-7.1994389827523264E-7</c:v>
                </c:pt>
                <c:pt idx="686">
                  <c:v>-9.3620890595502715E-8</c:v>
                </c:pt>
                <c:pt idx="687">
                  <c:v>3.6413891280062671E-7</c:v>
                </c:pt>
                <c:pt idx="688">
                  <c:v>3.2690891771380848E-7</c:v>
                </c:pt>
                <c:pt idx="689">
                  <c:v>2.7638040478450421E-7</c:v>
                </c:pt>
                <c:pt idx="690">
                  <c:v>-3.3491824069642462E-7</c:v>
                </c:pt>
                <c:pt idx="691">
                  <c:v>-7.1782170607548323E-7</c:v>
                </c:pt>
                <c:pt idx="692">
                  <c:v>3.8568950344597397E-7</c:v>
                </c:pt>
                <c:pt idx="693">
                  <c:v>-4.2640155584194872E-7</c:v>
                </c:pt>
                <c:pt idx="694">
                  <c:v>-4.696803159731644E-7</c:v>
                </c:pt>
                <c:pt idx="695">
                  <c:v>5.9189596868236549E-7</c:v>
                </c:pt>
                <c:pt idx="696">
                  <c:v>-2.3209963728731964E-7</c:v>
                </c:pt>
                <c:pt idx="697">
                  <c:v>8.8620609517420235E-8</c:v>
                </c:pt>
                <c:pt idx="698">
                  <c:v>-1.4382345625563175E-7</c:v>
                </c:pt>
                <c:pt idx="699">
                  <c:v>-1.9321092281643359E-7</c:v>
                </c:pt>
                <c:pt idx="700">
                  <c:v>-3.163747521739424E-7</c:v>
                </c:pt>
                <c:pt idx="701">
                  <c:v>-1.4658485270047095E-7</c:v>
                </c:pt>
                <c:pt idx="702">
                  <c:v>-1.9314958876748278E-7</c:v>
                </c:pt>
                <c:pt idx="703">
                  <c:v>3.084778370521235E-7</c:v>
                </c:pt>
                <c:pt idx="704">
                  <c:v>1.572850152342653E-7</c:v>
                </c:pt>
                <c:pt idx="705">
                  <c:v>1.1642450203908083E-7</c:v>
                </c:pt>
                <c:pt idx="706">
                  <c:v>3.4305693930036796E-7</c:v>
                </c:pt>
                <c:pt idx="707">
                  <c:v>-2.6069739078593557E-7</c:v>
                </c:pt>
                <c:pt idx="708">
                  <c:v>-8.7624448497081175E-7</c:v>
                </c:pt>
                <c:pt idx="709">
                  <c:v>1.3338804727425213E-8</c:v>
                </c:pt>
                <c:pt idx="710">
                  <c:v>-5.4785164849135981E-8</c:v>
                </c:pt>
                <c:pt idx="711">
                  <c:v>3.6927781366102863E-7</c:v>
                </c:pt>
                <c:pt idx="712">
                  <c:v>1.5664457464481529E-7</c:v>
                </c:pt>
                <c:pt idx="713">
                  <c:v>3.2365304036829912E-7</c:v>
                </c:pt>
                <c:pt idx="714">
                  <c:v>2.1287863205543545E-7</c:v>
                </c:pt>
                <c:pt idx="715">
                  <c:v>7.1350143571180524E-7</c:v>
                </c:pt>
                <c:pt idx="716">
                  <c:v>4.0095665099215694E-7</c:v>
                </c:pt>
                <c:pt idx="717">
                  <c:v>-3.3724350601005426E-7</c:v>
                </c:pt>
                <c:pt idx="718">
                  <c:v>-1.5577913359265949E-7</c:v>
                </c:pt>
                <c:pt idx="719">
                  <c:v>-3.3133156307485478E-7</c:v>
                </c:pt>
                <c:pt idx="720">
                  <c:v>9.3909939380409924E-8</c:v>
                </c:pt>
                <c:pt idx="721">
                  <c:v>7.5733225912699709E-7</c:v>
                </c:pt>
                <c:pt idx="722">
                  <c:v>-2.6310684120289807E-7</c:v>
                </c:pt>
                <c:pt idx="723">
                  <c:v>4.7757680476934183E-7</c:v>
                </c:pt>
                <c:pt idx="724">
                  <c:v>3.1784469456397346E-7</c:v>
                </c:pt>
                <c:pt idx="725">
                  <c:v>-5.8863105323325726E-7</c:v>
                </c:pt>
                <c:pt idx="726">
                  <c:v>1.3660238096235844E-7</c:v>
                </c:pt>
                <c:pt idx="727">
                  <c:v>-4.5709984419772809E-7</c:v>
                </c:pt>
                <c:pt idx="728">
                  <c:v>1.5588115331865993E-7</c:v>
                </c:pt>
                <c:pt idx="729">
                  <c:v>1.6567223326546809E-7</c:v>
                </c:pt>
                <c:pt idx="730">
                  <c:v>1.5051038815272477E-7</c:v>
                </c:pt>
                <c:pt idx="731">
                  <c:v>1.6149061821124633E-7</c:v>
                </c:pt>
                <c:pt idx="732">
                  <c:v>2.621867452035076E-7</c:v>
                </c:pt>
                <c:pt idx="733">
                  <c:v>-4.107390338958794E-7</c:v>
                </c:pt>
                <c:pt idx="734">
                  <c:v>-2.9035695092716196E-7</c:v>
                </c:pt>
                <c:pt idx="735">
                  <c:v>-2.0349284568510484E-7</c:v>
                </c:pt>
                <c:pt idx="736">
                  <c:v>-1.7814100772284291E-7</c:v>
                </c:pt>
                <c:pt idx="737">
                  <c:v>1.9791106353750365E-7</c:v>
                </c:pt>
                <c:pt idx="738">
                  <c:v>6.8723767299161409E-7</c:v>
                </c:pt>
                <c:pt idx="739">
                  <c:v>4.5461058562068501E-7</c:v>
                </c:pt>
                <c:pt idx="740">
                  <c:v>2.1745255196492508E-7</c:v>
                </c:pt>
                <c:pt idx="741">
                  <c:v>-1.2680688143973384E-7</c:v>
                </c:pt>
                <c:pt idx="742">
                  <c:v>-2.2306487323930924E-7</c:v>
                </c:pt>
                <c:pt idx="743">
                  <c:v>-2.3123139669678494E-7</c:v>
                </c:pt>
                <c:pt idx="744">
                  <c:v>-2.6229429295199225E-7</c:v>
                </c:pt>
                <c:pt idx="745">
                  <c:v>-5.6632711675774772E-7</c:v>
                </c:pt>
                <c:pt idx="746">
                  <c:v>1.2252564829395851E-7</c:v>
                </c:pt>
                <c:pt idx="747">
                  <c:v>4.8108637429322698E-7</c:v>
                </c:pt>
                <c:pt idx="748">
                  <c:v>1.8274631941039843E-7</c:v>
                </c:pt>
                <c:pt idx="749">
                  <c:v>3.6461540275922744E-7</c:v>
                </c:pt>
                <c:pt idx="750">
                  <c:v>-3.551121778855304E-7</c:v>
                </c:pt>
                <c:pt idx="751">
                  <c:v>-4.8517949835513718E-7</c:v>
                </c:pt>
                <c:pt idx="752">
                  <c:v>3.5303608569847711E-7</c:v>
                </c:pt>
                <c:pt idx="753">
                  <c:v>-5.2886008461427991E-7</c:v>
                </c:pt>
                <c:pt idx="754">
                  <c:v>-1.918490113439475E-7</c:v>
                </c:pt>
                <c:pt idx="755">
                  <c:v>7.6207703614272759E-7</c:v>
                </c:pt>
                <c:pt idx="756">
                  <c:v>-5.5533963205789405E-8</c:v>
                </c:pt>
                <c:pt idx="757">
                  <c:v>5.2563200370059349E-7</c:v>
                </c:pt>
                <c:pt idx="758">
                  <c:v>-1.3869824400103425E-8</c:v>
                </c:pt>
                <c:pt idx="759">
                  <c:v>-6.2867144379197271E-8</c:v>
                </c:pt>
                <c:pt idx="760">
                  <c:v>-2.6213695036858553E-7</c:v>
                </c:pt>
                <c:pt idx="761">
                  <c:v>-3.8928334333832026E-7</c:v>
                </c:pt>
                <c:pt idx="762">
                  <c:v>-3.1144236345426179E-7</c:v>
                </c:pt>
                <c:pt idx="763">
                  <c:v>3.2168878760785447E-7</c:v>
                </c:pt>
                <c:pt idx="764">
                  <c:v>2.9602679774143326E-7</c:v>
                </c:pt>
                <c:pt idx="765">
                  <c:v>1.7581676559075277E-7</c:v>
                </c:pt>
                <c:pt idx="766">
                  <c:v>1.2887934985883476E-7</c:v>
                </c:pt>
                <c:pt idx="767">
                  <c:v>-1.6065025931766286E-7</c:v>
                </c:pt>
                <c:pt idx="768">
                  <c:v>-2.7727821816370124E-7</c:v>
                </c:pt>
                <c:pt idx="769">
                  <c:v>-3.6751509924215497E-7</c:v>
                </c:pt>
                <c:pt idx="770">
                  <c:v>-2.9821887181924467E-8</c:v>
                </c:pt>
                <c:pt idx="771">
                  <c:v>3.4329875120420184E-7</c:v>
                </c:pt>
                <c:pt idx="772">
                  <c:v>6.9031777627515112E-8</c:v>
                </c:pt>
                <c:pt idx="773">
                  <c:v>1.8652661992746289E-7</c:v>
                </c:pt>
                <c:pt idx="774">
                  <c:v>3.5163731126885978E-7</c:v>
                </c:pt>
                <c:pt idx="775">
                  <c:v>4.963481501363276E-7</c:v>
                </c:pt>
                <c:pt idx="776">
                  <c:v>-2.3599612575253559E-7</c:v>
                </c:pt>
                <c:pt idx="777">
                  <c:v>-4.1806293893387192E-7</c:v>
                </c:pt>
                <c:pt idx="778">
                  <c:v>-1.6701083893622126E-7</c:v>
                </c:pt>
                <c:pt idx="779">
                  <c:v>-3.3110228514487972E-7</c:v>
                </c:pt>
                <c:pt idx="780">
                  <c:v>9.2338723334250972E-8</c:v>
                </c:pt>
                <c:pt idx="781">
                  <c:v>7.2723770472293836E-7</c:v>
                </c:pt>
                <c:pt idx="782">
                  <c:v>-2.6276555331605778E-7</c:v>
                </c:pt>
                <c:pt idx="783">
                  <c:v>4.6287493660202017E-7</c:v>
                </c:pt>
                <c:pt idx="784">
                  <c:v>2.8933044404766406E-7</c:v>
                </c:pt>
                <c:pt idx="785">
                  <c:v>-8.4467114902508911E-7</c:v>
                </c:pt>
                <c:pt idx="786">
                  <c:v>1.1888347728472581E-7</c:v>
                </c:pt>
                <c:pt idx="787">
                  <c:v>-4.0395374867330247E-7</c:v>
                </c:pt>
                <c:pt idx="788">
                  <c:v>9.6642288838211243E-8</c:v>
                </c:pt>
                <c:pt idx="789">
                  <c:v>1.0407365635956012E-7</c:v>
                </c:pt>
                <c:pt idx="790">
                  <c:v>-2.806607568572872E-8</c:v>
                </c:pt>
                <c:pt idx="791">
                  <c:v>1.5662006092043157E-7</c:v>
                </c:pt>
                <c:pt idx="792">
                  <c:v>-5.1903111142337366E-8</c:v>
                </c:pt>
                <c:pt idx="793">
                  <c:v>-2.1031289065831515E-7</c:v>
                </c:pt>
                <c:pt idx="794">
                  <c:v>-4.25335770160018E-7</c:v>
                </c:pt>
                <c:pt idx="795">
                  <c:v>-1.6921836731853546E-7</c:v>
                </c:pt>
                <c:pt idx="796">
                  <c:v>5.0078745594817065E-9</c:v>
                </c:pt>
                <c:pt idx="797">
                  <c:v>-8.6844721636225586E-8</c:v>
                </c:pt>
                <c:pt idx="798">
                  <c:v>2.8492760861809074E-7</c:v>
                </c:pt>
                <c:pt idx="799">
                  <c:v>6.3244485204450029E-9</c:v>
                </c:pt>
                <c:pt idx="800">
                  <c:v>5.8216244269715389E-8</c:v>
                </c:pt>
                <c:pt idx="801">
                  <c:v>-3.6172201589579345E-7</c:v>
                </c:pt>
                <c:pt idx="802">
                  <c:v>-2.2082953421431739E-7</c:v>
                </c:pt>
                <c:pt idx="803">
                  <c:v>3.5450462121389137E-8</c:v>
                </c:pt>
                <c:pt idx="804">
                  <c:v>-4.8242378625218407E-7</c:v>
                </c:pt>
                <c:pt idx="805">
                  <c:v>-4.5573511897600838E-7</c:v>
                </c:pt>
                <c:pt idx="806">
                  <c:v>2.3389020498143509E-8</c:v>
                </c:pt>
                <c:pt idx="807">
                  <c:v>3.386655578196951E-7</c:v>
                </c:pt>
                <c:pt idx="808">
                  <c:v>9.1972317761701561E-8</c:v>
                </c:pt>
                <c:pt idx="809">
                  <c:v>3.9052869738043228E-7</c:v>
                </c:pt>
                <c:pt idx="810">
                  <c:v>-1.1450916304056591E-7</c:v>
                </c:pt>
                <c:pt idx="811">
                  <c:v>-5.2334513611640432E-7</c:v>
                </c:pt>
                <c:pt idx="812">
                  <c:v>3.3301591884082882E-7</c:v>
                </c:pt>
                <c:pt idx="813">
                  <c:v>-4.4586829517356819E-7</c:v>
                </c:pt>
                <c:pt idx="814">
                  <c:v>-3.0169792353262892E-7</c:v>
                </c:pt>
                <c:pt idx="815">
                  <c:v>5.5767515050320071E-7</c:v>
                </c:pt>
                <c:pt idx="816">
                  <c:v>-2.9941940482558493E-8</c:v>
                </c:pt>
                <c:pt idx="817">
                  <c:v>-1.8472684359949199E-7</c:v>
                </c:pt>
                <c:pt idx="818">
                  <c:v>6.7466054076703585E-8</c:v>
                </c:pt>
                <c:pt idx="819">
                  <c:v>-1.0451636001107545E-7</c:v>
                </c:pt>
                <c:pt idx="820">
                  <c:v>-2.9118777433723153E-7</c:v>
                </c:pt>
                <c:pt idx="821">
                  <c:v>-1.5110815354546503E-7</c:v>
                </c:pt>
                <c:pt idx="822">
                  <c:v>-1.9488169300529989E-7</c:v>
                </c:pt>
                <c:pt idx="823">
                  <c:v>1.4782563084736466E-7</c:v>
                </c:pt>
                <c:pt idx="824">
                  <c:v>3.884880470650387E-7</c:v>
                </c:pt>
                <c:pt idx="825">
                  <c:v>1.0015958906706146E-7</c:v>
                </c:pt>
                <c:pt idx="826">
                  <c:v>5.6298741668570074E-8</c:v>
                </c:pt>
                <c:pt idx="827">
                  <c:v>2.6362730665141498E-8</c:v>
                </c:pt>
                <c:pt idx="828">
                  <c:v>-1.3058834724688495E-7</c:v>
                </c:pt>
                <c:pt idx="829">
                  <c:v>-1.6639742739243957E-7</c:v>
                </c:pt>
                <c:pt idx="830">
                  <c:v>-2.6877535219682613E-7</c:v>
                </c:pt>
                <c:pt idx="831">
                  <c:v>5.5851359093139763E-7</c:v>
                </c:pt>
                <c:pt idx="832">
                  <c:v>2.2953111056267517E-7</c:v>
                </c:pt>
                <c:pt idx="833">
                  <c:v>2.1617637457893579E-7</c:v>
                </c:pt>
                <c:pt idx="834">
                  <c:v>2.0263146893739759E-7</c:v>
                </c:pt>
                <c:pt idx="835">
                  <c:v>1.3678278953932477E-8</c:v>
                </c:pt>
                <c:pt idx="836">
                  <c:v>2.1245183745577378E-7</c:v>
                </c:pt>
                <c:pt idx="837">
                  <c:v>-1.9246314764131967E-7</c:v>
                </c:pt>
                <c:pt idx="838">
                  <c:v>1.8638496612766176E-7</c:v>
                </c:pt>
                <c:pt idx="839">
                  <c:v>-3.9913047089612519E-7</c:v>
                </c:pt>
                <c:pt idx="840">
                  <c:v>-7.0932209439433791E-8</c:v>
                </c:pt>
                <c:pt idx="841">
                  <c:v>5.6076800092341728E-7</c:v>
                </c:pt>
                <c:pt idx="842">
                  <c:v>1.6102814015539479E-7</c:v>
                </c:pt>
                <c:pt idx="843">
                  <c:v>2.0751929241669131E-7</c:v>
                </c:pt>
                <c:pt idx="844">
                  <c:v>5.2970591468692874E-8</c:v>
                </c:pt>
                <c:pt idx="845">
                  <c:v>-9.4893005098128924E-7</c:v>
                </c:pt>
                <c:pt idx="846">
                  <c:v>-8.9272383263505617E-8</c:v>
                </c:pt>
                <c:pt idx="847">
                  <c:v>1.6681292436260264E-7</c:v>
                </c:pt>
                <c:pt idx="848">
                  <c:v>9.0746894443327619E-8</c:v>
                </c:pt>
                <c:pt idx="849">
                  <c:v>-1.7752378766999755E-7</c:v>
                </c:pt>
                <c:pt idx="850">
                  <c:v>2.7262046842224663E-7</c:v>
                </c:pt>
                <c:pt idx="851">
                  <c:v>2.4699090772628551E-7</c:v>
                </c:pt>
                <c:pt idx="852">
                  <c:v>-1.9017756258676854E-9</c:v>
                </c:pt>
                <c:pt idx="853">
                  <c:v>-2.4787971142359311E-7</c:v>
                </c:pt>
                <c:pt idx="854">
                  <c:v>-3.8364402143997722E-7</c:v>
                </c:pt>
                <c:pt idx="855">
                  <c:v>-1.5696133459641715E-7</c:v>
                </c:pt>
                <c:pt idx="856">
                  <c:v>8.3310382592571841E-8</c:v>
                </c:pt>
                <c:pt idx="857">
                  <c:v>3.8881765362930309E-8</c:v>
                </c:pt>
                <c:pt idx="858">
                  <c:v>4.0575230286776787E-7</c:v>
                </c:pt>
                <c:pt idx="859">
                  <c:v>1.5002049735812761E-7</c:v>
                </c:pt>
                <c:pt idx="860">
                  <c:v>6.873530367101921E-8</c:v>
                </c:pt>
                <c:pt idx="861">
                  <c:v>-9.3456236527345027E-8</c:v>
                </c:pt>
                <c:pt idx="862">
                  <c:v>-1.1069850103240242E-7</c:v>
                </c:pt>
                <c:pt idx="863">
                  <c:v>-1.7718708988923026E-7</c:v>
                </c:pt>
                <c:pt idx="864">
                  <c:v>-1.7606880930998159E-7</c:v>
                </c:pt>
                <c:pt idx="865">
                  <c:v>3.2585454334821407E-8</c:v>
                </c:pt>
                <c:pt idx="866">
                  <c:v>-1.0329155486488162E-7</c:v>
                </c:pt>
                <c:pt idx="867">
                  <c:v>2.6893206950262538E-7</c:v>
                </c:pt>
                <c:pt idx="868">
                  <c:v>-1.3418555511179875E-7</c:v>
                </c:pt>
                <c:pt idx="869">
                  <c:v>3.4853579222726694E-7</c:v>
                </c:pt>
                <c:pt idx="870">
                  <c:v>6.4935434807011916E-8</c:v>
                </c:pt>
                <c:pt idx="871">
                  <c:v>-5.9233690308246878E-7</c:v>
                </c:pt>
                <c:pt idx="872">
                  <c:v>-2.5329094910375716E-7</c:v>
                </c:pt>
                <c:pt idx="873">
                  <c:v>-1.4799937275711272E-7</c:v>
                </c:pt>
                <c:pt idx="874">
                  <c:v>2.1478231815308391E-7</c:v>
                </c:pt>
                <c:pt idx="875">
                  <c:v>6.0375543853297131E-7</c:v>
                </c:pt>
                <c:pt idx="876">
                  <c:v>2.12809695199212E-7</c:v>
                </c:pt>
                <c:pt idx="877">
                  <c:v>-1.7218972914179176E-8</c:v>
                </c:pt>
                <c:pt idx="878">
                  <c:v>1.5130805763874378E-7</c:v>
                </c:pt>
                <c:pt idx="879">
                  <c:v>8.1241822158517607E-8</c:v>
                </c:pt>
                <c:pt idx="880">
                  <c:v>-2.2277092170952528E-7</c:v>
                </c:pt>
                <c:pt idx="881">
                  <c:v>-7.7517277929928241E-8</c:v>
                </c:pt>
                <c:pt idx="882">
                  <c:v>-2.3457199915810634E-7</c:v>
                </c:pt>
                <c:pt idx="883">
                  <c:v>1.6518087875283527E-7</c:v>
                </c:pt>
                <c:pt idx="884">
                  <c:v>5.4166736163097084E-7</c:v>
                </c:pt>
                <c:pt idx="885">
                  <c:v>3.8534135882173359E-8</c:v>
                </c:pt>
                <c:pt idx="886">
                  <c:v>-2.4467999537591822E-7</c:v>
                </c:pt>
                <c:pt idx="887">
                  <c:v>-1.1195147919806914E-7</c:v>
                </c:pt>
                <c:pt idx="888">
                  <c:v>-2.0895396346531925E-7</c:v>
                </c:pt>
                <c:pt idx="889">
                  <c:v>-2.3663157833198056E-7</c:v>
                </c:pt>
                <c:pt idx="890">
                  <c:v>-5.0952678520843619E-7</c:v>
                </c:pt>
                <c:pt idx="891">
                  <c:v>-1.5586691688440624E-6</c:v>
                </c:pt>
                <c:pt idx="892">
                  <c:v>-3.9807437133276835E-6</c:v>
                </c:pt>
                <c:pt idx="893">
                  <c:v>-1.2128540220146533E-5</c:v>
                </c:pt>
                <c:pt idx="894">
                  <c:v>-3.3744076063157991E-5</c:v>
                </c:pt>
                <c:pt idx="895">
                  <c:v>-6.6259373852517456E-5</c:v>
                </c:pt>
                <c:pt idx="896">
                  <c:v>-3.5553199268179014E-5</c:v>
                </c:pt>
                <c:pt idx="897">
                  <c:v>9.6319723525084555E-5</c:v>
                </c:pt>
                <c:pt idx="898">
                  <c:v>2.0547052554320544E-4</c:v>
                </c:pt>
                <c:pt idx="899">
                  <c:v>1.8642689974512905E-4</c:v>
                </c:pt>
                <c:pt idx="900">
                  <c:v>6.5767912019509822E-5</c:v>
                </c:pt>
                <c:pt idx="901">
                  <c:v>-4.0928163798525929E-5</c:v>
                </c:pt>
                <c:pt idx="902">
                  <c:v>-2.6693816835177131E-5</c:v>
                </c:pt>
                <c:pt idx="903">
                  <c:v>9.3459420895669609E-5</c:v>
                </c:pt>
                <c:pt idx="904">
                  <c:v>2.0146762835793197E-4</c:v>
                </c:pt>
                <c:pt idx="905">
                  <c:v>1.9231466285418719E-4</c:v>
                </c:pt>
                <c:pt idx="906">
                  <c:v>6.6102023993153125E-5</c:v>
                </c:pt>
                <c:pt idx="907">
                  <c:v>-5.177158527658321E-5</c:v>
                </c:pt>
                <c:pt idx="908">
                  <c:v>-6.1129525420255959E-5</c:v>
                </c:pt>
                <c:pt idx="909">
                  <c:v>-2.7821708499686792E-5</c:v>
                </c:pt>
                <c:pt idx="910">
                  <c:v>-9.7680167527869344E-6</c:v>
                </c:pt>
                <c:pt idx="911">
                  <c:v>-3.5367550026421668E-6</c:v>
                </c:pt>
                <c:pt idx="912">
                  <c:v>-1.3319792060428881E-6</c:v>
                </c:pt>
                <c:pt idx="913">
                  <c:v>-6.5657820869091665E-7</c:v>
                </c:pt>
                <c:pt idx="914">
                  <c:v>-1.6803997482384148E-7</c:v>
                </c:pt>
                <c:pt idx="915">
                  <c:v>-4.2375305042696709E-8</c:v>
                </c:pt>
                <c:pt idx="916">
                  <c:v>-3.4838063101005901E-8</c:v>
                </c:pt>
                <c:pt idx="917">
                  <c:v>1.9448012977818507E-8</c:v>
                </c:pt>
                <c:pt idx="918">
                  <c:v>6.5786522895905364E-9</c:v>
                </c:pt>
                <c:pt idx="919">
                  <c:v>-4.3901767554643811E-8</c:v>
                </c:pt>
                <c:pt idx="920">
                  <c:v>-1.776346358894898E-8</c:v>
                </c:pt>
                <c:pt idx="921">
                  <c:v>1.7528499485219839E-10</c:v>
                </c:pt>
                <c:pt idx="922">
                  <c:v>1.2271804017416343E-8</c:v>
                </c:pt>
                <c:pt idx="923">
                  <c:v>1.0331335786872842E-8</c:v>
                </c:pt>
                <c:pt idx="924">
                  <c:v>-3.8894660825405936E-9</c:v>
                </c:pt>
                <c:pt idx="925">
                  <c:v>-2.5987259011372998E-9</c:v>
                </c:pt>
                <c:pt idx="926">
                  <c:v>3.5185598878939572E-9</c:v>
                </c:pt>
                <c:pt idx="927">
                  <c:v>-2.2291818169151156E-8</c:v>
                </c:pt>
                <c:pt idx="928">
                  <c:v>-9.5743697414718554E-9</c:v>
                </c:pt>
                <c:pt idx="929">
                  <c:v>-2.9380220478714136E-9</c:v>
                </c:pt>
                <c:pt idx="930">
                  <c:v>-5.2105093573118211E-9</c:v>
                </c:pt>
                <c:pt idx="931">
                  <c:v>2.2983819292221597E-9</c:v>
                </c:pt>
                <c:pt idx="932">
                  <c:v>1.3248860675219021E-8</c:v>
                </c:pt>
                <c:pt idx="933">
                  <c:v>9.5364942609421632E-9</c:v>
                </c:pt>
                <c:pt idx="934">
                  <c:v>7.0376096061863791E-9</c:v>
                </c:pt>
                <c:pt idx="935">
                  <c:v>7.06370073544349E-9</c:v>
                </c:pt>
                <c:pt idx="936">
                  <c:v>-3.2940636884859487E-9</c:v>
                </c:pt>
                <c:pt idx="937">
                  <c:v>-6.208039415867006E-9</c:v>
                </c:pt>
                <c:pt idx="938">
                  <c:v>6.4308086633602102E-10</c:v>
                </c:pt>
                <c:pt idx="939">
                  <c:v>5.1494359887271912E-9</c:v>
                </c:pt>
                <c:pt idx="940">
                  <c:v>-1.0146246065545483E-9</c:v>
                </c:pt>
                <c:pt idx="941">
                  <c:v>-1.0475702527656949E-9</c:v>
                </c:pt>
                <c:pt idx="942">
                  <c:v>-3.6725211760568754E-9</c:v>
                </c:pt>
                <c:pt idx="943">
                  <c:v>-3.2596747523427894E-9</c:v>
                </c:pt>
                <c:pt idx="944">
                  <c:v>1.3754081207295599E-9</c:v>
                </c:pt>
                <c:pt idx="945">
                  <c:v>1.9324364330941535E-9</c:v>
                </c:pt>
                <c:pt idx="946">
                  <c:v>-1.2230964019366297E-9</c:v>
                </c:pt>
                <c:pt idx="947">
                  <c:v>1.5338970094092019E-9</c:v>
                </c:pt>
                <c:pt idx="948">
                  <c:v>-2.7778699340785806E-9</c:v>
                </c:pt>
                <c:pt idx="949">
                  <c:v>-3.1172535663870349E-9</c:v>
                </c:pt>
                <c:pt idx="950">
                  <c:v>4.8849640998938071E-10</c:v>
                </c:pt>
                <c:pt idx="951">
                  <c:v>1.9656609673290859E-9</c:v>
                </c:pt>
                <c:pt idx="952">
                  <c:v>2.0409958445544163E-10</c:v>
                </c:pt>
                <c:pt idx="953">
                  <c:v>-9.5605279248900388E-10</c:v>
                </c:pt>
                <c:pt idx="954">
                  <c:v>2.4665183784300382E-10</c:v>
                </c:pt>
                <c:pt idx="955">
                  <c:v>1.4227146127865353E-9</c:v>
                </c:pt>
                <c:pt idx="956">
                  <c:v>6.0149901726092025E-10</c:v>
                </c:pt>
                <c:pt idx="957">
                  <c:v>-1.0663006588806923E-10</c:v>
                </c:pt>
                <c:pt idx="958">
                  <c:v>-1.9637347303813613E-10</c:v>
                </c:pt>
                <c:pt idx="959">
                  <c:v>-1.4932539649237242E-9</c:v>
                </c:pt>
                <c:pt idx="960">
                  <c:v>-2.726081138604286E-9</c:v>
                </c:pt>
                <c:pt idx="961">
                  <c:v>-9.2282664843068574E-10</c:v>
                </c:pt>
                <c:pt idx="962">
                  <c:v>-1.0163837549370669E-9</c:v>
                </c:pt>
                <c:pt idx="963">
                  <c:v>4.4988177072546875E-10</c:v>
                </c:pt>
                <c:pt idx="964">
                  <c:v>-6.171718691660999E-10</c:v>
                </c:pt>
                <c:pt idx="965">
                  <c:v>8.824377339955447E-10</c:v>
                </c:pt>
                <c:pt idx="966">
                  <c:v>2.8433941312577815E-10</c:v>
                </c:pt>
                <c:pt idx="967">
                  <c:v>-1.7901128496200513E-11</c:v>
                </c:pt>
                <c:pt idx="968">
                  <c:v>-7.4411699024778954E-10</c:v>
                </c:pt>
                <c:pt idx="969">
                  <c:v>2.4040866519747794E-10</c:v>
                </c:pt>
                <c:pt idx="970">
                  <c:v>1.1814532685505696E-9</c:v>
                </c:pt>
                <c:pt idx="971">
                  <c:v>3.2454464116149495E-10</c:v>
                </c:pt>
                <c:pt idx="972">
                  <c:v>5.3307630532017924E-10</c:v>
                </c:pt>
                <c:pt idx="973">
                  <c:v>-9.9396779695837267E-10</c:v>
                </c:pt>
                <c:pt idx="974">
                  <c:v>4.6542486531464533E-10</c:v>
                </c:pt>
                <c:pt idx="975">
                  <c:v>1.6629377042054472E-10</c:v>
                </c:pt>
                <c:pt idx="976">
                  <c:v>-4.7974235695136258E-10</c:v>
                </c:pt>
                <c:pt idx="977">
                  <c:v>8.5124590709639847E-10</c:v>
                </c:pt>
                <c:pt idx="978">
                  <c:v>8.6868362503267349E-10</c:v>
                </c:pt>
                <c:pt idx="979">
                  <c:v>1.1442515823745225E-9</c:v>
                </c:pt>
                <c:pt idx="980">
                  <c:v>-4.8021225884653518E-10</c:v>
                </c:pt>
                <c:pt idx="981">
                  <c:v>3.1228819530326746E-10</c:v>
                </c:pt>
                <c:pt idx="982">
                  <c:v>5.9005045294213687E-10</c:v>
                </c:pt>
                <c:pt idx="983">
                  <c:v>2.7756022480396325E-10</c:v>
                </c:pt>
                <c:pt idx="984">
                  <c:v>-2.9590468964002525E-10</c:v>
                </c:pt>
                <c:pt idx="985">
                  <c:v>3.4888900102281184E-10</c:v>
                </c:pt>
                <c:pt idx="986">
                  <c:v>8.6131712873083188E-10</c:v>
                </c:pt>
                <c:pt idx="987">
                  <c:v>2.5929595276474871E-11</c:v>
                </c:pt>
                <c:pt idx="988">
                  <c:v>2.6422378174295602E-10</c:v>
                </c:pt>
                <c:pt idx="989">
                  <c:v>1.3780868113322242E-10</c:v>
                </c:pt>
                <c:pt idx="990">
                  <c:v>4.7330162011860466E-10</c:v>
                </c:pt>
                <c:pt idx="991">
                  <c:v>1.1221031742669751E-10</c:v>
                </c:pt>
                <c:pt idx="992">
                  <c:v>5.5009835575603461E-10</c:v>
                </c:pt>
                <c:pt idx="993">
                  <c:v>-1.619944317576838E-10</c:v>
                </c:pt>
                <c:pt idx="994">
                  <c:v>2.2654086939688511E-10</c:v>
                </c:pt>
                <c:pt idx="995">
                  <c:v>-1.5572611256065017E-10</c:v>
                </c:pt>
                <c:pt idx="996">
                  <c:v>1.1485168371905274E-10</c:v>
                </c:pt>
                <c:pt idx="997">
                  <c:v>1.5737265657289612E-10</c:v>
                </c:pt>
                <c:pt idx="998">
                  <c:v>-2.7651467227052251E-10</c:v>
                </c:pt>
                <c:pt idx="999">
                  <c:v>-5.4942489446929699E-10</c:v>
                </c:pt>
              </c:numCache>
            </c:numRef>
          </c:yVal>
          <c:smooth val="0"/>
        </c:ser>
        <c:ser>
          <c:idx val="9"/>
          <c:order val="8"/>
          <c:tx>
            <c:strRef>
              <c:f>Sheet1!$K$1</c:f>
              <c:strCache>
                <c:ptCount val="1"/>
                <c:pt idx="0">
                  <c:v>B10 [T]</c:v>
                </c:pt>
              </c:strCache>
            </c:strRef>
          </c:tx>
          <c:spPr>
            <a:ln w="19050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Sheet1!$K$2:$K$1001</c:f>
              <c:numCache>
                <c:formatCode>General</c:formatCode>
                <c:ptCount val="1000"/>
                <c:pt idx="0">
                  <c:v>-2.015972666580268E-10</c:v>
                </c:pt>
                <c:pt idx="1">
                  <c:v>3.0523528149473123E-10</c:v>
                </c:pt>
                <c:pt idx="2">
                  <c:v>-1.0576758219249527E-10</c:v>
                </c:pt>
                <c:pt idx="3">
                  <c:v>6.3034638619896555E-10</c:v>
                </c:pt>
                <c:pt idx="4">
                  <c:v>5.9059479529111059E-10</c:v>
                </c:pt>
                <c:pt idx="5">
                  <c:v>-2.3992913211756672E-10</c:v>
                </c:pt>
                <c:pt idx="6">
                  <c:v>7.496011034113792E-10</c:v>
                </c:pt>
                <c:pt idx="7">
                  <c:v>1.9023967123832364E-10</c:v>
                </c:pt>
                <c:pt idx="8">
                  <c:v>5.6433036021985572E-10</c:v>
                </c:pt>
                <c:pt idx="9">
                  <c:v>1.7391313389403251E-10</c:v>
                </c:pt>
                <c:pt idx="10">
                  <c:v>4.1029302177975069E-10</c:v>
                </c:pt>
                <c:pt idx="11">
                  <c:v>1.4055021035908055E-10</c:v>
                </c:pt>
                <c:pt idx="12">
                  <c:v>2.4844734602957885E-10</c:v>
                </c:pt>
                <c:pt idx="13">
                  <c:v>5.5652205066536453E-10</c:v>
                </c:pt>
                <c:pt idx="14">
                  <c:v>3.5208536086628328E-10</c:v>
                </c:pt>
                <c:pt idx="15">
                  <c:v>-7.2830563802028792E-10</c:v>
                </c:pt>
                <c:pt idx="16">
                  <c:v>6.5448124697553567E-10</c:v>
                </c:pt>
                <c:pt idx="17">
                  <c:v>1.3373564478058597E-9</c:v>
                </c:pt>
                <c:pt idx="18">
                  <c:v>2.0585635973624505E-10</c:v>
                </c:pt>
                <c:pt idx="19">
                  <c:v>-7.8367384803712525E-10</c:v>
                </c:pt>
                <c:pt idx="20">
                  <c:v>-8.1774664817402254E-10</c:v>
                </c:pt>
                <c:pt idx="21">
                  <c:v>5.6504023682180105E-10</c:v>
                </c:pt>
                <c:pt idx="22">
                  <c:v>6.0479177221850478E-10</c:v>
                </c:pt>
                <c:pt idx="23">
                  <c:v>-2.2402850685665499E-9</c:v>
                </c:pt>
                <c:pt idx="24">
                  <c:v>6.4880245620457799E-10</c:v>
                </c:pt>
                <c:pt idx="25">
                  <c:v>-2.881989091818582E-10</c:v>
                </c:pt>
                <c:pt idx="26">
                  <c:v>-1.7519086181749799E-9</c:v>
                </c:pt>
                <c:pt idx="27">
                  <c:v>-1.2053245068699425E-9</c:v>
                </c:pt>
                <c:pt idx="28">
                  <c:v>1.4196990805181997E-11</c:v>
                </c:pt>
                <c:pt idx="29">
                  <c:v>3.9751574254509592E-10</c:v>
                </c:pt>
                <c:pt idx="30">
                  <c:v>-1.1854487391715907E-9</c:v>
                </c:pt>
                <c:pt idx="31">
                  <c:v>6.9707223326886947E-10</c:v>
                </c:pt>
                <c:pt idx="32">
                  <c:v>-9.9094998873283657E-10</c:v>
                </c:pt>
                <c:pt idx="33">
                  <c:v>7.2404648943091843E-10</c:v>
                </c:pt>
                <c:pt idx="34">
                  <c:v>-9.0860741153164781E-10</c:v>
                </c:pt>
                <c:pt idx="35">
                  <c:v>-1.1556350321129116E-9</c:v>
                </c:pt>
                <c:pt idx="36">
                  <c:v>-8.1206785740306486E-10</c:v>
                </c:pt>
                <c:pt idx="37">
                  <c:v>2.7542160219162781E-10</c:v>
                </c:pt>
                <c:pt idx="38">
                  <c:v>-5.7071902759275872E-10</c:v>
                </c:pt>
                <c:pt idx="39">
                  <c:v>-1.8512875676890417E-9</c:v>
                </c:pt>
                <c:pt idx="40">
                  <c:v>-1.0960076179955536E-9</c:v>
                </c:pt>
                <c:pt idx="41">
                  <c:v>-7.3824349411388823E-11</c:v>
                </c:pt>
                <c:pt idx="42">
                  <c:v>-3.4811020732661291E-9</c:v>
                </c:pt>
                <c:pt idx="43">
                  <c:v>1.5446325329904198E-9</c:v>
                </c:pt>
                <c:pt idx="44">
                  <c:v>-2.1863364452201495E-9</c:v>
                </c:pt>
                <c:pt idx="45">
                  <c:v>-3.9751574254509592E-10</c:v>
                </c:pt>
                <c:pt idx="46">
                  <c:v>-8.9157098370762355E-10</c:v>
                </c:pt>
                <c:pt idx="47">
                  <c:v>4.7361159438708E-9</c:v>
                </c:pt>
                <c:pt idx="48">
                  <c:v>-1.4367353973199215E-9</c:v>
                </c:pt>
                <c:pt idx="49">
                  <c:v>6.417039677408809E-10</c:v>
                </c:pt>
                <c:pt idx="50">
                  <c:v>-1.7377116412475857E-9</c:v>
                </c:pt>
                <c:pt idx="51">
                  <c:v>-2.9472952967068977E-9</c:v>
                </c:pt>
                <c:pt idx="52">
                  <c:v>-1.0221833102175282E-10</c:v>
                </c:pt>
                <c:pt idx="53">
                  <c:v>-2.7315010253659011E-9</c:v>
                </c:pt>
                <c:pt idx="54">
                  <c:v>1.47080825296797E-9</c:v>
                </c:pt>
                <c:pt idx="55">
                  <c:v>7.0417072173256656E-9</c:v>
                </c:pt>
                <c:pt idx="56">
                  <c:v>-5.4913957825419857E-9</c:v>
                </c:pt>
                <c:pt idx="57">
                  <c:v>3.100622647522755E-9</c:v>
                </c:pt>
                <c:pt idx="58">
                  <c:v>-7.1439254512029038E-9</c:v>
                </c:pt>
                <c:pt idx="59">
                  <c:v>-2.3737367627063577E-9</c:v>
                </c:pt>
                <c:pt idx="60">
                  <c:v>4.6225401284516465E-9</c:v>
                </c:pt>
                <c:pt idx="61">
                  <c:v>5.6333657738605325E-9</c:v>
                </c:pt>
                <c:pt idx="62">
                  <c:v>-5.5652202846090404E-9</c:v>
                </c:pt>
                <c:pt idx="63">
                  <c:v>1.4196990250070485E-9</c:v>
                </c:pt>
                <c:pt idx="64">
                  <c:v>-2.4873128001701161E-9</c:v>
                </c:pt>
                <c:pt idx="65">
                  <c:v>-6.9281314019065121E-9</c:v>
                </c:pt>
                <c:pt idx="66">
                  <c:v>-1.2947655392281376E-8</c:v>
                </c:pt>
                <c:pt idx="67">
                  <c:v>2.1284128237653022E-8</c:v>
                </c:pt>
                <c:pt idx="68">
                  <c:v>5.6106506107767018E-9</c:v>
                </c:pt>
                <c:pt idx="69">
                  <c:v>-1.1607458993978526E-8</c:v>
                </c:pt>
                <c:pt idx="70">
                  <c:v>-1.4878446030763826E-8</c:v>
                </c:pt>
                <c:pt idx="71">
                  <c:v>-7.382435107672336E-9</c:v>
                </c:pt>
                <c:pt idx="72">
                  <c:v>-1.2129908633085051E-8</c:v>
                </c:pt>
                <c:pt idx="73">
                  <c:v>7.6777322277621352E-9</c:v>
                </c:pt>
                <c:pt idx="74">
                  <c:v>4.7111292644785863E-8</c:v>
                </c:pt>
                <c:pt idx="75">
                  <c:v>1.3629111172974717E-8</c:v>
                </c:pt>
                <c:pt idx="76">
                  <c:v>-1.9625920444354961E-8</c:v>
                </c:pt>
                <c:pt idx="77">
                  <c:v>-1.9398767037159814E-8</c:v>
                </c:pt>
                <c:pt idx="78">
                  <c:v>-1.3083946370784361E-8</c:v>
                </c:pt>
                <c:pt idx="79">
                  <c:v>-1.3901693129980686E-8</c:v>
                </c:pt>
                <c:pt idx="80">
                  <c:v>-9.0860735602049658E-11</c:v>
                </c:pt>
                <c:pt idx="81">
                  <c:v>-3.4981383123522392E-8</c:v>
                </c:pt>
                <c:pt idx="82">
                  <c:v>-6.8418138710057974E-8</c:v>
                </c:pt>
                <c:pt idx="83">
                  <c:v>-8.4409627731929504E-8</c:v>
                </c:pt>
                <c:pt idx="84">
                  <c:v>-1.5228259542254818E-7</c:v>
                </c:pt>
                <c:pt idx="85">
                  <c:v>-4.0096844600157056E-7</c:v>
                </c:pt>
                <c:pt idx="86">
                  <c:v>-1.1046848840123857E-6</c:v>
                </c:pt>
                <c:pt idx="87">
                  <c:v>-2.8767417461494915E-6</c:v>
                </c:pt>
                <c:pt idx="88">
                  <c:v>-7.2957764132297598E-6</c:v>
                </c:pt>
                <c:pt idx="89">
                  <c:v>-1.9644023268483579E-5</c:v>
                </c:pt>
                <c:pt idx="90">
                  <c:v>-5.7772984291659668E-5</c:v>
                </c:pt>
                <c:pt idx="91">
                  <c:v>-1.5556885045953095E-4</c:v>
                </c:pt>
                <c:pt idx="92">
                  <c:v>-2.6736682048067451E-4</c:v>
                </c:pt>
                <c:pt idx="93">
                  <c:v>-1.51988206198439E-4</c:v>
                </c:pt>
                <c:pt idx="94">
                  <c:v>2.7898463304154575E-4</c:v>
                </c:pt>
                <c:pt idx="95">
                  <c:v>7.0407334715127945E-4</c:v>
                </c:pt>
                <c:pt idx="96">
                  <c:v>7.5226003536954522E-4</c:v>
                </c:pt>
                <c:pt idx="97">
                  <c:v>3.5841000499203801E-4</c:v>
                </c:pt>
                <c:pt idx="98">
                  <c:v>-2.4218966427724808E-4</c:v>
                </c:pt>
                <c:pt idx="99">
                  <c:v>-7.0348021108657122E-4</c:v>
                </c:pt>
                <c:pt idx="100">
                  <c:v>-7.5203325832262635E-4</c:v>
                </c:pt>
                <c:pt idx="101">
                  <c:v>-3.8092891918495297E-4</c:v>
                </c:pt>
                <c:pt idx="102">
                  <c:v>8.454555063508451E-5</c:v>
                </c:pt>
                <c:pt idx="103">
                  <c:v>2.7189022512175143E-4</c:v>
                </c:pt>
                <c:pt idx="104">
                  <c:v>1.8386724696028978E-4</c:v>
                </c:pt>
                <c:pt idx="105">
                  <c:v>7.3124720074702054E-5</c:v>
                </c:pt>
                <c:pt idx="106">
                  <c:v>2.5190958695020527E-5</c:v>
                </c:pt>
                <c:pt idx="107">
                  <c:v>9.461146873945836E-6</c:v>
                </c:pt>
                <c:pt idx="108">
                  <c:v>4.2043079702125397E-6</c:v>
                </c:pt>
                <c:pt idx="109">
                  <c:v>1.8491978153178934E-6</c:v>
                </c:pt>
                <c:pt idx="110">
                  <c:v>1.3607303799290094E-6</c:v>
                </c:pt>
                <c:pt idx="111">
                  <c:v>-1.1630174157062356E-8</c:v>
                </c:pt>
                <c:pt idx="112">
                  <c:v>9.5367431640625E-7</c:v>
                </c:pt>
                <c:pt idx="113">
                  <c:v>9.3041398940840736E-7</c:v>
                </c:pt>
                <c:pt idx="114">
                  <c:v>1.1223118008274469E-6</c:v>
                </c:pt>
                <c:pt idx="115">
                  <c:v>5.9895398862863658E-7</c:v>
                </c:pt>
                <c:pt idx="116">
                  <c:v>5.6987857988133328E-7</c:v>
                </c:pt>
                <c:pt idx="117">
                  <c:v>9.5367431640625E-7</c:v>
                </c:pt>
                <c:pt idx="118">
                  <c:v>5.7569366163079394E-7</c:v>
                </c:pt>
                <c:pt idx="119">
                  <c:v>4.4194663928465161E-7</c:v>
                </c:pt>
                <c:pt idx="120">
                  <c:v>4.4194663928465161E-7</c:v>
                </c:pt>
                <c:pt idx="121">
                  <c:v>9.5948939815571066E-7</c:v>
                </c:pt>
                <c:pt idx="122">
                  <c:v>6.105841521275579E-7</c:v>
                </c:pt>
                <c:pt idx="123">
                  <c:v>9.7693464340409264E-7</c:v>
                </c:pt>
                <c:pt idx="124">
                  <c:v>5.582483595389931E-7</c:v>
                </c:pt>
                <c:pt idx="125">
                  <c:v>7.2688590080360882E-7</c:v>
                </c:pt>
                <c:pt idx="126">
                  <c:v>9.6530447990517132E-7</c:v>
                </c:pt>
                <c:pt idx="127">
                  <c:v>1.3083946441838634E-6</c:v>
                </c:pt>
                <c:pt idx="128">
                  <c:v>1.7445262301407638E-7</c:v>
                </c:pt>
                <c:pt idx="129">
                  <c:v>1.4537718016072176E-6</c:v>
                </c:pt>
                <c:pt idx="130">
                  <c:v>1.3723606571147684E-6</c:v>
                </c:pt>
                <c:pt idx="131">
                  <c:v>1.5002925692897406E-6</c:v>
                </c:pt>
                <c:pt idx="132">
                  <c:v>1.1862778137583518E-6</c:v>
                </c:pt>
                <c:pt idx="133">
                  <c:v>1.0641609833328403E-6</c:v>
                </c:pt>
                <c:pt idx="134">
                  <c:v>1.1397571597626666E-6</c:v>
                </c:pt>
                <c:pt idx="135">
                  <c:v>1.1455722415121272E-6</c:v>
                </c:pt>
                <c:pt idx="136">
                  <c:v>9.8856480690301396E-7</c:v>
                </c:pt>
                <c:pt idx="137">
                  <c:v>1.1397571597626666E-6</c:v>
                </c:pt>
                <c:pt idx="138">
                  <c:v>1.7154507077066228E-6</c:v>
                </c:pt>
                <c:pt idx="139">
                  <c:v>1.1746476502594305E-6</c:v>
                </c:pt>
                <c:pt idx="140">
                  <c:v>1.4014360658620717E-6</c:v>
                </c:pt>
                <c:pt idx="141">
                  <c:v>7.443311460519908E-7</c:v>
                </c:pt>
                <c:pt idx="142">
                  <c:v>1.4770321286050603E-6</c:v>
                </c:pt>
                <c:pt idx="143">
                  <c:v>1.8957184693135787E-6</c:v>
                </c:pt>
                <c:pt idx="144">
                  <c:v>1.7328960666418425E-6</c:v>
                </c:pt>
                <c:pt idx="145">
                  <c:v>8.9552344206822454E-7</c:v>
                </c:pt>
                <c:pt idx="146">
                  <c:v>1.2618739901881781E-6</c:v>
                </c:pt>
                <c:pt idx="147">
                  <c:v>1.2793192354365601E-6</c:v>
                </c:pt>
                <c:pt idx="148">
                  <c:v>9.3041398940840736E-7</c:v>
                </c:pt>
                <c:pt idx="149">
                  <c:v>1.0874213103306829E-6</c:v>
                </c:pt>
                <c:pt idx="150">
                  <c:v>1.2327984677540371E-6</c:v>
                </c:pt>
                <c:pt idx="151">
                  <c:v>1.8143072111342917E-6</c:v>
                </c:pt>
                <c:pt idx="152">
                  <c:v>1.5061076510392013E-6</c:v>
                </c:pt>
                <c:pt idx="153">
                  <c:v>1.5875187955316505E-6</c:v>
                </c:pt>
                <c:pt idx="154">
                  <c:v>1.7619714753891458E-6</c:v>
                </c:pt>
                <c:pt idx="155">
                  <c:v>1.3200248076827847E-6</c:v>
                </c:pt>
                <c:pt idx="156">
                  <c:v>1.5991489590305719E-6</c:v>
                </c:pt>
                <c:pt idx="157">
                  <c:v>1.9306089598103426E-6</c:v>
                </c:pt>
                <c:pt idx="158">
                  <c:v>7.0362557380576618E-7</c:v>
                </c:pt>
                <c:pt idx="159">
                  <c:v>1.8666430605662754E-6</c:v>
                </c:pt>
                <c:pt idx="160">
                  <c:v>1.6863752989593195E-6</c:v>
                </c:pt>
                <c:pt idx="161">
                  <c:v>1.9945748590544099E-6</c:v>
                </c:pt>
                <c:pt idx="162">
                  <c:v>1.8608279788168147E-6</c:v>
                </c:pt>
                <c:pt idx="163">
                  <c:v>1.6049640407800325E-6</c:v>
                </c:pt>
                <c:pt idx="164">
                  <c:v>1.0234554110866156E-6</c:v>
                </c:pt>
                <c:pt idx="165">
                  <c:v>1.3200248076827847E-6</c:v>
                </c:pt>
                <c:pt idx="166">
                  <c:v>1.2502437130024191E-6</c:v>
                </c:pt>
                <c:pt idx="167">
                  <c:v>1.4363265563588357E-6</c:v>
                </c:pt>
                <c:pt idx="168">
                  <c:v>2.0410957404237706E-6</c:v>
                </c:pt>
                <c:pt idx="169">
                  <c:v>1.465401965106139E-6</c:v>
                </c:pt>
                <c:pt idx="170">
                  <c:v>1.6165943179657916E-6</c:v>
                </c:pt>
                <c:pt idx="171">
                  <c:v>1.2676890719376388E-6</c:v>
                </c:pt>
                <c:pt idx="172">
                  <c:v>1.8026770476353704E-6</c:v>
                </c:pt>
                <c:pt idx="173">
                  <c:v>2.2795143195253331E-6</c:v>
                </c:pt>
                <c:pt idx="174">
                  <c:v>1.7328960666418425E-6</c:v>
                </c:pt>
                <c:pt idx="175">
                  <c:v>1.3025795624344028E-6</c:v>
                </c:pt>
                <c:pt idx="176">
                  <c:v>1.6049640407800325E-6</c:v>
                </c:pt>
                <c:pt idx="177">
                  <c:v>1.6224093997152522E-6</c:v>
                </c:pt>
                <c:pt idx="178">
                  <c:v>1.395620984112611E-6</c:v>
                </c:pt>
                <c:pt idx="179">
                  <c:v>1.6165943179657916E-6</c:v>
                </c:pt>
                <c:pt idx="180">
                  <c:v>1.5002925692897406E-6</c:v>
                </c:pt>
                <c:pt idx="181">
                  <c:v>1.6980054624582408E-6</c:v>
                </c:pt>
                <c:pt idx="182">
                  <c:v>1.49447748754028E-6</c:v>
                </c:pt>
                <c:pt idx="183">
                  <c:v>1.5817037137821899E-6</c:v>
                </c:pt>
                <c:pt idx="184">
                  <c:v>1.7561563936396851E-6</c:v>
                </c:pt>
                <c:pt idx="185">
                  <c:v>1.3898059023631504E-6</c:v>
                </c:pt>
                <c:pt idx="186">
                  <c:v>1.7968619658859097E-6</c:v>
                </c:pt>
                <c:pt idx="187">
                  <c:v>1.9713145320565673E-6</c:v>
                </c:pt>
                <c:pt idx="188">
                  <c:v>8.6063289472804172E-7</c:v>
                </c:pt>
                <c:pt idx="189">
                  <c:v>1.9073486328125E-6</c:v>
                </c:pt>
                <c:pt idx="190">
                  <c:v>1.5642584685338079E-6</c:v>
                </c:pt>
                <c:pt idx="191">
                  <c:v>1.8201222928837524E-6</c:v>
                </c:pt>
                <c:pt idx="192">
                  <c:v>1.7794167206375278E-6</c:v>
                </c:pt>
                <c:pt idx="193">
                  <c:v>1.4770321286050603E-6</c:v>
                </c:pt>
                <c:pt idx="194">
                  <c:v>1.0525308198339189E-6</c:v>
                </c:pt>
                <c:pt idx="195">
                  <c:v>1.0699760650823009E-6</c:v>
                </c:pt>
                <c:pt idx="196">
                  <c:v>1.1106816373285255E-6</c:v>
                </c:pt>
                <c:pt idx="197">
                  <c:v>1.1164967190779862E-6</c:v>
                </c:pt>
                <c:pt idx="198">
                  <c:v>1.5409981415359653E-6</c:v>
                </c:pt>
                <c:pt idx="199">
                  <c:v>8.6644803332092124E-7</c:v>
                </c:pt>
                <c:pt idx="200">
                  <c:v>1.2909493989354814E-6</c:v>
                </c:pt>
                <c:pt idx="201">
                  <c:v>1.0467157380844583E-6</c:v>
                </c:pt>
                <c:pt idx="202">
                  <c:v>1.465401965106139E-6</c:v>
                </c:pt>
                <c:pt idx="203">
                  <c:v>1.36654546167847E-6</c:v>
                </c:pt>
                <c:pt idx="204">
                  <c:v>1.2269833860045765E-6</c:v>
                </c:pt>
                <c:pt idx="205">
                  <c:v>9.3041398940840736E-7</c:v>
                </c:pt>
                <c:pt idx="206">
                  <c:v>1.3607303799290094E-6</c:v>
                </c:pt>
                <c:pt idx="207">
                  <c:v>1.2153532225056551E-6</c:v>
                </c:pt>
                <c:pt idx="208">
                  <c:v>1.0874213103306829E-6</c:v>
                </c:pt>
                <c:pt idx="209">
                  <c:v>1.1397571597626666E-6</c:v>
                </c:pt>
                <c:pt idx="210">
                  <c:v>1.1048665555790649E-6</c:v>
                </c:pt>
                <c:pt idx="211">
                  <c:v>1.5002925692897406E-6</c:v>
                </c:pt>
                <c:pt idx="212">
                  <c:v>1.2211683042551158E-6</c:v>
                </c:pt>
                <c:pt idx="213">
                  <c:v>1.1862778137583518E-6</c:v>
                </c:pt>
                <c:pt idx="214">
                  <c:v>1.2560589084387175E-6</c:v>
                </c:pt>
                <c:pt idx="215">
                  <c:v>1.1513873232615879E-6</c:v>
                </c:pt>
                <c:pt idx="216">
                  <c:v>1.5700735502832686E-6</c:v>
                </c:pt>
                <c:pt idx="217">
                  <c:v>1.4014360658620717E-6</c:v>
                </c:pt>
                <c:pt idx="218">
                  <c:v>6.861803285573842E-7</c:v>
                </c:pt>
                <c:pt idx="219">
                  <c:v>1.6747451354603982E-6</c:v>
                </c:pt>
                <c:pt idx="220">
                  <c:v>1.0467157380844583E-6</c:v>
                </c:pt>
                <c:pt idx="221">
                  <c:v>1.1164967190779862E-6</c:v>
                </c:pt>
                <c:pt idx="222">
                  <c:v>1.1397571597626666E-6</c:v>
                </c:pt>
                <c:pt idx="223">
                  <c:v>1.3025795624344028E-6</c:v>
                </c:pt>
                <c:pt idx="224">
                  <c:v>9.4204415290732868E-7</c:v>
                </c:pt>
                <c:pt idx="225">
                  <c:v>7.2688590080360882E-7</c:v>
                </c:pt>
                <c:pt idx="226">
                  <c:v>5.3498803254115046E-7</c:v>
                </c:pt>
                <c:pt idx="227">
                  <c:v>1.1513873232615879E-6</c:v>
                </c:pt>
                <c:pt idx="228">
                  <c:v>1.2793192354365601E-6</c:v>
                </c:pt>
                <c:pt idx="229">
                  <c:v>6.105841521275579E-7</c:v>
                </c:pt>
                <c:pt idx="230">
                  <c:v>9.245989076589467E-7</c:v>
                </c:pt>
                <c:pt idx="231">
                  <c:v>9.245989076589467E-7</c:v>
                </c:pt>
                <c:pt idx="232">
                  <c:v>1.2967644806849421E-6</c:v>
                </c:pt>
                <c:pt idx="233">
                  <c:v>1.413066229360993E-6</c:v>
                </c:pt>
                <c:pt idx="234">
                  <c:v>1.1048665555790649E-6</c:v>
                </c:pt>
                <c:pt idx="235">
                  <c:v>1.2327984677540371E-6</c:v>
                </c:pt>
                <c:pt idx="236">
                  <c:v>9.7111956165463198E-7</c:v>
                </c:pt>
                <c:pt idx="237">
                  <c:v>1.0467157380844583E-6</c:v>
                </c:pt>
                <c:pt idx="238">
                  <c:v>1.0060100521513959E-6</c:v>
                </c:pt>
                <c:pt idx="239">
                  <c:v>1.1339420780132059E-6</c:v>
                </c:pt>
                <c:pt idx="240">
                  <c:v>7.9085185689109494E-7</c:v>
                </c:pt>
                <c:pt idx="241">
                  <c:v>1.3432851346806274E-6</c:v>
                </c:pt>
                <c:pt idx="242">
                  <c:v>1.0874213103306829E-6</c:v>
                </c:pt>
                <c:pt idx="243">
                  <c:v>1.1339420780132059E-6</c:v>
                </c:pt>
                <c:pt idx="244">
                  <c:v>1.1397571597626666E-6</c:v>
                </c:pt>
                <c:pt idx="245">
                  <c:v>1.0641609833328403E-6</c:v>
                </c:pt>
                <c:pt idx="246">
                  <c:v>1.2444286312529584E-6</c:v>
                </c:pt>
                <c:pt idx="247">
                  <c:v>1.3898059023631504E-6</c:v>
                </c:pt>
                <c:pt idx="248">
                  <c:v>6.1639923387701856E-7</c:v>
                </c:pt>
                <c:pt idx="249">
                  <c:v>1.8375675381321344E-6</c:v>
                </c:pt>
                <c:pt idx="250">
                  <c:v>1.1048665555790649E-6</c:v>
                </c:pt>
                <c:pt idx="251">
                  <c:v>9.5367431640625E-7</c:v>
                </c:pt>
                <c:pt idx="252">
                  <c:v>1.035085574585537E-6</c:v>
                </c:pt>
                <c:pt idx="253">
                  <c:v>9.9437988865247462E-7</c:v>
                </c:pt>
                <c:pt idx="254">
                  <c:v>8.5481781297858106E-7</c:v>
                </c:pt>
                <c:pt idx="255">
                  <c:v>8.490027312291204E-7</c:v>
                </c:pt>
                <c:pt idx="256">
                  <c:v>7.2107081905414816E-7</c:v>
                </c:pt>
                <c:pt idx="257">
                  <c:v>1.0583459015833796E-6</c:v>
                </c:pt>
                <c:pt idx="258">
                  <c:v>1.2153532225056551E-6</c:v>
                </c:pt>
                <c:pt idx="259">
                  <c:v>7.2688590080360882E-7</c:v>
                </c:pt>
                <c:pt idx="260">
                  <c:v>1.3083946441838634E-6</c:v>
                </c:pt>
                <c:pt idx="261">
                  <c:v>9.1296868731660652E-7</c:v>
                </c:pt>
                <c:pt idx="262">
                  <c:v>1.3898059023631504E-6</c:v>
                </c:pt>
                <c:pt idx="263">
                  <c:v>1.1106816373285255E-6</c:v>
                </c:pt>
                <c:pt idx="264">
                  <c:v>1.0467157380844583E-6</c:v>
                </c:pt>
                <c:pt idx="265">
                  <c:v>9.3041398940840736E-7</c:v>
                </c:pt>
                <c:pt idx="266">
                  <c:v>7.6177644814379164E-7</c:v>
                </c:pt>
                <c:pt idx="267">
                  <c:v>1.0525308198339189E-6</c:v>
                </c:pt>
                <c:pt idx="268">
                  <c:v>7.7922169339217362E-7</c:v>
                </c:pt>
                <c:pt idx="269">
                  <c:v>1.0932363920801436E-6</c:v>
                </c:pt>
                <c:pt idx="270">
                  <c:v>8.4318764947965974E-7</c:v>
                </c:pt>
                <c:pt idx="271">
                  <c:v>9.8856480690301396E-7</c:v>
                </c:pt>
                <c:pt idx="272">
                  <c:v>1.0409006563349976E-6</c:v>
                </c:pt>
                <c:pt idx="273">
                  <c:v>1.3025795624344028E-6</c:v>
                </c:pt>
                <c:pt idx="274">
                  <c:v>1.3432851346806274E-6</c:v>
                </c:pt>
                <c:pt idx="275">
                  <c:v>8.9552344206822454E-7</c:v>
                </c:pt>
                <c:pt idx="276">
                  <c:v>1.0874213103306829E-6</c:v>
                </c:pt>
                <c:pt idx="277">
                  <c:v>1.5235528962875833E-6</c:v>
                </c:pt>
                <c:pt idx="278">
                  <c:v>8.0829715898289578E-7</c:v>
                </c:pt>
                <c:pt idx="279">
                  <c:v>1.6980054624582408E-6</c:v>
                </c:pt>
                <c:pt idx="280">
                  <c:v>1.4595868833566783E-6</c:v>
                </c:pt>
                <c:pt idx="281">
                  <c:v>1.430511474609375E-6</c:v>
                </c:pt>
                <c:pt idx="282">
                  <c:v>1.4537718016072176E-6</c:v>
                </c:pt>
                <c:pt idx="283">
                  <c:v>1.5642584685338079E-6</c:v>
                </c:pt>
                <c:pt idx="284">
                  <c:v>1.5351830597865046E-6</c:v>
                </c:pt>
                <c:pt idx="285">
                  <c:v>1.1804627320088912E-6</c:v>
                </c:pt>
                <c:pt idx="286">
                  <c:v>1.3083946441838634E-6</c:v>
                </c:pt>
                <c:pt idx="287">
                  <c:v>1.6224093997152522E-6</c:v>
                </c:pt>
                <c:pt idx="288">
                  <c:v>1.9073486328125E-6</c:v>
                </c:pt>
                <c:pt idx="289">
                  <c:v>1.0292704928360763E-6</c:v>
                </c:pt>
                <c:pt idx="290">
                  <c:v>2.2097331111581298E-6</c:v>
                </c:pt>
                <c:pt idx="291">
                  <c:v>1.3607303799290094E-6</c:v>
                </c:pt>
                <c:pt idx="292">
                  <c:v>1.872458142315736E-6</c:v>
                </c:pt>
                <c:pt idx="293">
                  <c:v>1.8026770476353704E-6</c:v>
                </c:pt>
                <c:pt idx="294">
                  <c:v>1.5991489590305719E-6</c:v>
                </c:pt>
                <c:pt idx="295">
                  <c:v>1.1223118008274469E-6</c:v>
                </c:pt>
                <c:pt idx="296">
                  <c:v>1.1572024050110485E-6</c:v>
                </c:pt>
                <c:pt idx="297">
                  <c:v>1.3898059023631504E-6</c:v>
                </c:pt>
                <c:pt idx="298">
                  <c:v>1.2676890719376388E-6</c:v>
                </c:pt>
                <c:pt idx="299">
                  <c:v>1.4072511476115324E-6</c:v>
                </c:pt>
                <c:pt idx="300">
                  <c:v>1.6572998902120162E-6</c:v>
                </c:pt>
                <c:pt idx="301">
                  <c:v>1.4886622921039816E-6</c:v>
                </c:pt>
                <c:pt idx="302">
                  <c:v>1.3839908206136897E-6</c:v>
                </c:pt>
                <c:pt idx="303">
                  <c:v>1.7096356259571621E-6</c:v>
                </c:pt>
                <c:pt idx="304">
                  <c:v>1.7968619658859097E-6</c:v>
                </c:pt>
                <c:pt idx="305">
                  <c:v>1.3374700529311667E-6</c:v>
                </c:pt>
                <c:pt idx="306">
                  <c:v>1.4886622921039816E-6</c:v>
                </c:pt>
                <c:pt idx="307">
                  <c:v>1.7910468841364491E-6</c:v>
                </c:pt>
                <c:pt idx="308">
                  <c:v>1.0118251339008566E-6</c:v>
                </c:pt>
                <c:pt idx="309">
                  <c:v>1.6747451354603982E-6</c:v>
                </c:pt>
                <c:pt idx="310">
                  <c:v>1.8491978153178934E-6</c:v>
                </c:pt>
                <c:pt idx="311">
                  <c:v>1.1281268825769075E-6</c:v>
                </c:pt>
                <c:pt idx="312">
                  <c:v>1.7387111483913031E-6</c:v>
                </c:pt>
                <c:pt idx="313">
                  <c:v>1.511922732788662E-6</c:v>
                </c:pt>
                <c:pt idx="314">
                  <c:v>1.395620984112611E-6</c:v>
                </c:pt>
                <c:pt idx="315">
                  <c:v>1.0409006563349976E-6</c:v>
                </c:pt>
                <c:pt idx="316">
                  <c:v>1.1223118008274469E-6</c:v>
                </c:pt>
                <c:pt idx="317">
                  <c:v>1.4537718016072176E-6</c:v>
                </c:pt>
                <c:pt idx="318">
                  <c:v>1.6340395632141735E-6</c:v>
                </c:pt>
                <c:pt idx="319">
                  <c:v>5.5243327778953244E-7</c:v>
                </c:pt>
                <c:pt idx="320">
                  <c:v>1.430511474609375E-6</c:v>
                </c:pt>
                <c:pt idx="321">
                  <c:v>1.3200248076827847E-6</c:v>
                </c:pt>
                <c:pt idx="322">
                  <c:v>1.6049640407800325E-6</c:v>
                </c:pt>
                <c:pt idx="323">
                  <c:v>1.6514848084625555E-6</c:v>
                </c:pt>
                <c:pt idx="324">
                  <c:v>1.7910468841364491E-6</c:v>
                </c:pt>
                <c:pt idx="325">
                  <c:v>1.3200248076827847E-6</c:v>
                </c:pt>
                <c:pt idx="326">
                  <c:v>1.0583459015833796E-6</c:v>
                </c:pt>
                <c:pt idx="327">
                  <c:v>1.3607303799290094E-6</c:v>
                </c:pt>
                <c:pt idx="328">
                  <c:v>1.447956719857757E-6</c:v>
                </c:pt>
                <c:pt idx="329">
                  <c:v>1.5177378145381226E-6</c:v>
                </c:pt>
                <c:pt idx="330">
                  <c:v>1.7038205442077015E-6</c:v>
                </c:pt>
                <c:pt idx="331">
                  <c:v>1.3025795624344028E-6</c:v>
                </c:pt>
                <c:pt idx="332">
                  <c:v>1.395620984112611E-6</c:v>
                </c:pt>
                <c:pt idx="333">
                  <c:v>1.6572998902120162E-6</c:v>
                </c:pt>
                <c:pt idx="334">
                  <c:v>1.5468132232854259E-6</c:v>
                </c:pt>
                <c:pt idx="335">
                  <c:v>9.245989076589467E-7</c:v>
                </c:pt>
                <c:pt idx="336">
                  <c:v>1.6863752989593195E-6</c:v>
                </c:pt>
                <c:pt idx="337">
                  <c:v>1.9073486328125E-6</c:v>
                </c:pt>
                <c:pt idx="338">
                  <c:v>1.035085574585537E-6</c:v>
                </c:pt>
                <c:pt idx="339">
                  <c:v>1.7445262301407638E-6</c:v>
                </c:pt>
                <c:pt idx="340">
                  <c:v>1.5061076510392013E-6</c:v>
                </c:pt>
                <c:pt idx="341">
                  <c:v>1.2444286312529584E-6</c:v>
                </c:pt>
                <c:pt idx="342">
                  <c:v>1.6165943179657916E-6</c:v>
                </c:pt>
                <c:pt idx="343">
                  <c:v>1.349100216430088E-6</c:v>
                </c:pt>
                <c:pt idx="344">
                  <c:v>1.2386135495034978E-6</c:v>
                </c:pt>
                <c:pt idx="345">
                  <c:v>9.3041398940840736E-7</c:v>
                </c:pt>
                <c:pt idx="346">
                  <c:v>1.2386135495034978E-6</c:v>
                </c:pt>
                <c:pt idx="347">
                  <c:v>1.36654546167847E-6</c:v>
                </c:pt>
                <c:pt idx="348">
                  <c:v>1.5351830597865046E-6</c:v>
                </c:pt>
                <c:pt idx="349">
                  <c:v>6.3965961771828006E-7</c:v>
                </c:pt>
                <c:pt idx="350">
                  <c:v>1.3258398894322454E-6</c:v>
                </c:pt>
                <c:pt idx="351">
                  <c:v>1.3781757388642291E-6</c:v>
                </c:pt>
                <c:pt idx="352">
                  <c:v>1.7968619658859097E-6</c:v>
                </c:pt>
                <c:pt idx="353">
                  <c:v>1.465401965106139E-6</c:v>
                </c:pt>
                <c:pt idx="354">
                  <c:v>1.447956719857757E-6</c:v>
                </c:pt>
                <c:pt idx="355">
                  <c:v>8.0248202039001626E-7</c:v>
                </c:pt>
                <c:pt idx="356">
                  <c:v>3.6053540952707408E-7</c:v>
                </c:pt>
                <c:pt idx="357">
                  <c:v>4.8846732170204632E-7</c:v>
                </c:pt>
                <c:pt idx="358">
                  <c:v>7.443311460519908E-7</c:v>
                </c:pt>
                <c:pt idx="359">
                  <c:v>8.5481781297858106E-7</c:v>
                </c:pt>
                <c:pt idx="360">
                  <c:v>6.6873502646558336E-7</c:v>
                </c:pt>
                <c:pt idx="361">
                  <c:v>5.815087433802546E-7</c:v>
                </c:pt>
                <c:pt idx="362">
                  <c:v>3.721655730259954E-7</c:v>
                </c:pt>
                <c:pt idx="363">
                  <c:v>7.7340661164271296E-7</c:v>
                </c:pt>
                <c:pt idx="364">
                  <c:v>6.5710486296666204E-7</c:v>
                </c:pt>
                <c:pt idx="365">
                  <c:v>6.2802945421935874E-7</c:v>
                </c:pt>
                <c:pt idx="366">
                  <c:v>7.443311460519908E-7</c:v>
                </c:pt>
                <c:pt idx="367">
                  <c:v>1.1630174867605092E-6</c:v>
                </c:pt>
                <c:pt idx="368">
                  <c:v>7.152557373046875E-7</c:v>
                </c:pt>
                <c:pt idx="369">
                  <c:v>1.0641609833328403E-6</c:v>
                </c:pt>
                <c:pt idx="370">
                  <c:v>1.2502437130024191E-6</c:v>
                </c:pt>
                <c:pt idx="371">
                  <c:v>8.4318764947965974E-7</c:v>
                </c:pt>
                <c:pt idx="372">
                  <c:v>1.0641609833328403E-6</c:v>
                </c:pt>
                <c:pt idx="373">
                  <c:v>1.1397571597626666E-6</c:v>
                </c:pt>
                <c:pt idx="374">
                  <c:v>8.4318764947965974E-7</c:v>
                </c:pt>
                <c:pt idx="375">
                  <c:v>5.582483595389931E-7</c:v>
                </c:pt>
                <c:pt idx="376">
                  <c:v>9.4785923465678934E-7</c:v>
                </c:pt>
                <c:pt idx="377">
                  <c:v>9.5367431640625E-7</c:v>
                </c:pt>
                <c:pt idx="378">
                  <c:v>7.7922169339217362E-7</c:v>
                </c:pt>
                <c:pt idx="379">
                  <c:v>1.68637527053761E-7</c:v>
                </c:pt>
                <c:pt idx="380">
                  <c:v>7.443311460519908E-7</c:v>
                </c:pt>
                <c:pt idx="381">
                  <c:v>3.5472032777761342E-7</c:v>
                </c:pt>
                <c:pt idx="382">
                  <c:v>7.3851606430253014E-7</c:v>
                </c:pt>
                <c:pt idx="383">
                  <c:v>6.3965961771828006E-7</c:v>
                </c:pt>
                <c:pt idx="384">
                  <c:v>4.8265223995258566E-7</c:v>
                </c:pt>
                <c:pt idx="385">
                  <c:v>2.3260349735210184E-7</c:v>
                </c:pt>
                <c:pt idx="386">
                  <c:v>9.8856482111386867E-8</c:v>
                </c:pt>
                <c:pt idx="387">
                  <c:v>4.245013656145602E-7</c:v>
                </c:pt>
                <c:pt idx="388">
                  <c:v>4.4194663928465161E-7</c:v>
                </c:pt>
                <c:pt idx="389">
                  <c:v>4.5357680278357293E-7</c:v>
                </c:pt>
                <c:pt idx="390">
                  <c:v>3.1401472710967937E-7</c:v>
                </c:pt>
                <c:pt idx="391">
                  <c:v>3.4890524602815276E-7</c:v>
                </c:pt>
                <c:pt idx="392">
                  <c:v>2.0352806018308911E-7</c:v>
                </c:pt>
                <c:pt idx="393">
                  <c:v>7.2107081905414816E-7</c:v>
                </c:pt>
                <c:pt idx="394">
                  <c:v>5.2335786904222914E-7</c:v>
                </c:pt>
                <c:pt idx="395">
                  <c:v>2.6167893452111457E-7</c:v>
                </c:pt>
                <c:pt idx="396">
                  <c:v>2.4423366085102316E-7</c:v>
                </c:pt>
                <c:pt idx="397">
                  <c:v>7.7340661164271296E-7</c:v>
                </c:pt>
                <c:pt idx="398">
                  <c:v>1.1630174867605092E-7</c:v>
                </c:pt>
                <c:pt idx="399">
                  <c:v>5.0009748520096764E-7</c:v>
                </c:pt>
                <c:pt idx="400">
                  <c:v>6.4547469946774072E-7</c:v>
                </c:pt>
                <c:pt idx="401">
                  <c:v>4.3031644736402086E-7</c:v>
                </c:pt>
                <c:pt idx="402">
                  <c:v>3.0238453518904862E-7</c:v>
                </c:pt>
                <c:pt idx="403">
                  <c:v>7.675915298932523E-7</c:v>
                </c:pt>
                <c:pt idx="404">
                  <c:v>5.6987857988133328E-7</c:v>
                </c:pt>
                <c:pt idx="405">
                  <c:v>3.0238453518904862E-7</c:v>
                </c:pt>
                <c:pt idx="406">
                  <c:v>7.2107081905414816E-7</c:v>
                </c:pt>
                <c:pt idx="407">
                  <c:v>7.3270098255306948E-7</c:v>
                </c:pt>
                <c:pt idx="408">
                  <c:v>7.966669386405556E-7</c:v>
                </c:pt>
                <c:pt idx="409">
                  <c:v>9.8856482111386867E-8</c:v>
                </c:pt>
                <c:pt idx="410">
                  <c:v>5.9313890687917592E-7</c:v>
                </c:pt>
                <c:pt idx="411">
                  <c:v>7.7922169339217362E-7</c:v>
                </c:pt>
                <c:pt idx="412">
                  <c:v>9.8856480690301396E-7</c:v>
                </c:pt>
                <c:pt idx="413">
                  <c:v>1.0467157380844583E-6</c:v>
                </c:pt>
                <c:pt idx="414">
                  <c:v>9.1878376906606718E-7</c:v>
                </c:pt>
                <c:pt idx="415">
                  <c:v>8.6063289472804172E-7</c:v>
                </c:pt>
                <c:pt idx="416">
                  <c:v>9.1878376906606718E-7</c:v>
                </c:pt>
                <c:pt idx="417">
                  <c:v>7.0944065555522684E-7</c:v>
                </c:pt>
                <c:pt idx="418">
                  <c:v>8.4318764947965974E-7</c:v>
                </c:pt>
                <c:pt idx="419">
                  <c:v>9.1296868731660652E-7</c:v>
                </c:pt>
                <c:pt idx="420">
                  <c:v>5.4661819604007178E-7</c:v>
                </c:pt>
                <c:pt idx="421">
                  <c:v>2.5586385277165391E-7</c:v>
                </c:pt>
                <c:pt idx="422">
                  <c:v>4.6520699470420368E-7</c:v>
                </c:pt>
                <c:pt idx="423">
                  <c:v>1.0118251339008566E-6</c:v>
                </c:pt>
                <c:pt idx="424">
                  <c:v>8.199273224818171E-7</c:v>
                </c:pt>
                <c:pt idx="425">
                  <c:v>6.9781049205630552E-7</c:v>
                </c:pt>
                <c:pt idx="426">
                  <c:v>8.3737256773019908E-7</c:v>
                </c:pt>
                <c:pt idx="427">
                  <c:v>1.430511474609375E-6</c:v>
                </c:pt>
                <c:pt idx="428">
                  <c:v>6.3965961771828006E-7</c:v>
                </c:pt>
                <c:pt idx="429">
                  <c:v>1.2327984677540371E-6</c:v>
                </c:pt>
                <c:pt idx="430">
                  <c:v>9.245989076589467E-7</c:v>
                </c:pt>
                <c:pt idx="431">
                  <c:v>7.2688590080360882E-7</c:v>
                </c:pt>
                <c:pt idx="432">
                  <c:v>9.1296868731660652E-7</c:v>
                </c:pt>
                <c:pt idx="433">
                  <c:v>1.2735041536870995E-6</c:v>
                </c:pt>
                <c:pt idx="434">
                  <c:v>9.3622907115786802E-7</c:v>
                </c:pt>
                <c:pt idx="435">
                  <c:v>8.3155748598073842E-7</c:v>
                </c:pt>
                <c:pt idx="436">
                  <c:v>1.3723606571147684E-6</c:v>
                </c:pt>
                <c:pt idx="437">
                  <c:v>1.1455722415121272E-6</c:v>
                </c:pt>
                <c:pt idx="438">
                  <c:v>1.3549152981795487E-6</c:v>
                </c:pt>
                <c:pt idx="439">
                  <c:v>5.1754278729276848E-7</c:v>
                </c:pt>
                <c:pt idx="440">
                  <c:v>1.1281268825769075E-6</c:v>
                </c:pt>
                <c:pt idx="441">
                  <c:v>1.0409006563349976E-6</c:v>
                </c:pt>
                <c:pt idx="442">
                  <c:v>1.5526283050348866E-6</c:v>
                </c:pt>
                <c:pt idx="443">
                  <c:v>1.4828472103545209E-6</c:v>
                </c:pt>
                <c:pt idx="444">
                  <c:v>9.3622907115786802E-7</c:v>
                </c:pt>
                <c:pt idx="445">
                  <c:v>1.0118251339008566E-6</c:v>
                </c:pt>
                <c:pt idx="446">
                  <c:v>1.1920928955078125E-6</c:v>
                </c:pt>
                <c:pt idx="447">
                  <c:v>9.7111956165463198E-7</c:v>
                </c:pt>
                <c:pt idx="448">
                  <c:v>1.2618739901881781E-6</c:v>
                </c:pt>
                <c:pt idx="449">
                  <c:v>1.5933338772811112E-6</c:v>
                </c:pt>
                <c:pt idx="450">
                  <c:v>1.2851343171860208E-6</c:v>
                </c:pt>
                <c:pt idx="451">
                  <c:v>8.490027312291204E-7</c:v>
                </c:pt>
                <c:pt idx="452">
                  <c:v>9.0715360556714586E-7</c:v>
                </c:pt>
                <c:pt idx="453">
                  <c:v>1.3839908206136897E-6</c:v>
                </c:pt>
                <c:pt idx="454">
                  <c:v>1.511922732788662E-6</c:v>
                </c:pt>
                <c:pt idx="455">
                  <c:v>1.2793192354365601E-6</c:v>
                </c:pt>
                <c:pt idx="456">
                  <c:v>1.5177378145381226E-6</c:v>
                </c:pt>
                <c:pt idx="457">
                  <c:v>1.5933338772811112E-6</c:v>
                </c:pt>
                <c:pt idx="458">
                  <c:v>1.49447748754028E-6</c:v>
                </c:pt>
                <c:pt idx="459">
                  <c:v>2.0469108221732313E-6</c:v>
                </c:pt>
                <c:pt idx="460">
                  <c:v>1.2909493989354814E-6</c:v>
                </c:pt>
                <c:pt idx="461">
                  <c:v>8.8970836031876388E-7</c:v>
                </c:pt>
                <c:pt idx="462">
                  <c:v>1.3200248076827847E-6</c:v>
                </c:pt>
                <c:pt idx="463">
                  <c:v>1.7096356259571621E-6</c:v>
                </c:pt>
                <c:pt idx="464">
                  <c:v>1.5758886320327292E-6</c:v>
                </c:pt>
                <c:pt idx="465">
                  <c:v>1.4072511476115324E-6</c:v>
                </c:pt>
                <c:pt idx="466">
                  <c:v>1.5526283050348866E-6</c:v>
                </c:pt>
                <c:pt idx="467">
                  <c:v>1.5002925692897406E-6</c:v>
                </c:pt>
                <c:pt idx="468">
                  <c:v>1.5468132232854259E-6</c:v>
                </c:pt>
                <c:pt idx="469">
                  <c:v>5.0009748520096764E-7</c:v>
                </c:pt>
                <c:pt idx="470">
                  <c:v>1.0060100521513959E-6</c:v>
                </c:pt>
                <c:pt idx="471">
                  <c:v>1.0001949704019353E-6</c:v>
                </c:pt>
                <c:pt idx="472">
                  <c:v>1.5235528962875833E-6</c:v>
                </c:pt>
                <c:pt idx="473">
                  <c:v>1.3025795624344028E-6</c:v>
                </c:pt>
                <c:pt idx="474">
                  <c:v>8.9552344206822454E-7</c:v>
                </c:pt>
                <c:pt idx="475">
                  <c:v>1.1513873232615879E-6</c:v>
                </c:pt>
                <c:pt idx="476">
                  <c:v>9.4785923465678934E-7</c:v>
                </c:pt>
                <c:pt idx="477">
                  <c:v>8.3155748598073842E-7</c:v>
                </c:pt>
                <c:pt idx="478">
                  <c:v>9.5367431640625E-7</c:v>
                </c:pt>
                <c:pt idx="479">
                  <c:v>1.0292704928360763E-6</c:v>
                </c:pt>
                <c:pt idx="480">
                  <c:v>6.629199447161227E-7</c:v>
                </c:pt>
                <c:pt idx="481">
                  <c:v>5.582483595389931E-7</c:v>
                </c:pt>
                <c:pt idx="482">
                  <c:v>4.7102207645366434E-7</c:v>
                </c:pt>
                <c:pt idx="483">
                  <c:v>9.1878376906606718E-7</c:v>
                </c:pt>
                <c:pt idx="484">
                  <c:v>9.1878376906606718E-7</c:v>
                </c:pt>
                <c:pt idx="485">
                  <c:v>7.7922169339217362E-7</c:v>
                </c:pt>
                <c:pt idx="486">
                  <c:v>9.1878376906606718E-7</c:v>
                </c:pt>
                <c:pt idx="487">
                  <c:v>6.1639923387701856E-7</c:v>
                </c:pt>
                <c:pt idx="488">
                  <c:v>6.861803285573842E-7</c:v>
                </c:pt>
                <c:pt idx="489">
                  <c:v>8.8389327856930322E-7</c:v>
                </c:pt>
                <c:pt idx="490">
                  <c:v>7.7922169339217362E-7</c:v>
                </c:pt>
                <c:pt idx="491">
                  <c:v>2.0352806018308911E-7</c:v>
                </c:pt>
                <c:pt idx="492">
                  <c:v>5.3498803254115046E-7</c:v>
                </c:pt>
                <c:pt idx="493">
                  <c:v>4.0124101019500813E-7</c:v>
                </c:pt>
                <c:pt idx="494">
                  <c:v>5.815087433802546E-7</c:v>
                </c:pt>
                <c:pt idx="495">
                  <c:v>3.721655730259954E-7</c:v>
                </c:pt>
                <c:pt idx="496">
                  <c:v>2.3260349735210184E-7</c:v>
                </c:pt>
                <c:pt idx="497">
                  <c:v>4.9428240345150698E-7</c:v>
                </c:pt>
                <c:pt idx="498">
                  <c:v>6.8036518996450468E-7</c:v>
                </c:pt>
                <c:pt idx="499">
                  <c:v>-5.815087433802546E-8</c:v>
                </c:pt>
                <c:pt idx="500">
                  <c:v>3.8379576494662615E-7</c:v>
                </c:pt>
                <c:pt idx="501">
                  <c:v>6.2221431562647922E-7</c:v>
                </c:pt>
                <c:pt idx="502">
                  <c:v>1.035085574585537E-6</c:v>
                </c:pt>
                <c:pt idx="503">
                  <c:v>9.0715360556714586E-7</c:v>
                </c:pt>
                <c:pt idx="504">
                  <c:v>1.2909493989354814E-6</c:v>
                </c:pt>
                <c:pt idx="505">
                  <c:v>1.1397571597626666E-6</c:v>
                </c:pt>
                <c:pt idx="506">
                  <c:v>9.3041398940840736E-7</c:v>
                </c:pt>
                <c:pt idx="507">
                  <c:v>1.4188813111104537E-6</c:v>
                </c:pt>
                <c:pt idx="508">
                  <c:v>9.6530447990517132E-7</c:v>
                </c:pt>
                <c:pt idx="509">
                  <c:v>8.3155748598073842E-7</c:v>
                </c:pt>
                <c:pt idx="510">
                  <c:v>8.3737256773019908E-7</c:v>
                </c:pt>
                <c:pt idx="511">
                  <c:v>7.675915298932523E-7</c:v>
                </c:pt>
                <c:pt idx="512">
                  <c:v>9.9437988865247462E-7</c:v>
                </c:pt>
                <c:pt idx="513">
                  <c:v>1.0467157380844583E-6</c:v>
                </c:pt>
                <c:pt idx="514">
                  <c:v>1.2676890719376388E-6</c:v>
                </c:pt>
                <c:pt idx="515">
                  <c:v>9.245989076589467E-7</c:v>
                </c:pt>
                <c:pt idx="516">
                  <c:v>1.2793192354365601E-6</c:v>
                </c:pt>
                <c:pt idx="517">
                  <c:v>1.6049640407800325E-6</c:v>
                </c:pt>
                <c:pt idx="518">
                  <c:v>1.8317524563826737E-6</c:v>
                </c:pt>
                <c:pt idx="519">
                  <c:v>1.7910468841364491E-6</c:v>
                </c:pt>
                <c:pt idx="520">
                  <c:v>1.4188813111104537E-6</c:v>
                </c:pt>
                <c:pt idx="521">
                  <c:v>1.2676890719376388E-6</c:v>
                </c:pt>
                <c:pt idx="522">
                  <c:v>1.7503413118902245E-6</c:v>
                </c:pt>
                <c:pt idx="523">
                  <c:v>1.7619714753891458E-6</c:v>
                </c:pt>
                <c:pt idx="524">
                  <c:v>1.4014360658620717E-6</c:v>
                </c:pt>
                <c:pt idx="525">
                  <c:v>1.1339420780132059E-6</c:v>
                </c:pt>
                <c:pt idx="526">
                  <c:v>1.395620984112611E-6</c:v>
                </c:pt>
                <c:pt idx="527">
                  <c:v>1.6514848084625555E-6</c:v>
                </c:pt>
                <c:pt idx="528">
                  <c:v>1.5875187955316505E-6</c:v>
                </c:pt>
                <c:pt idx="529">
                  <c:v>1.5351830597865046E-6</c:v>
                </c:pt>
                <c:pt idx="530">
                  <c:v>1.5351830597865046E-6</c:v>
                </c:pt>
                <c:pt idx="531">
                  <c:v>1.8026770476353704E-6</c:v>
                </c:pt>
                <c:pt idx="532">
                  <c:v>1.3025795624344028E-6</c:v>
                </c:pt>
                <c:pt idx="533">
                  <c:v>1.3839908206136897E-6</c:v>
                </c:pt>
                <c:pt idx="534">
                  <c:v>1.7096356259571621E-6</c:v>
                </c:pt>
                <c:pt idx="535">
                  <c:v>1.9364240415598033E-6</c:v>
                </c:pt>
                <c:pt idx="536">
                  <c:v>2.0294655769248493E-6</c:v>
                </c:pt>
                <c:pt idx="537">
                  <c:v>1.447956719857757E-6</c:v>
                </c:pt>
                <c:pt idx="538">
                  <c:v>1.3781757388642291E-6</c:v>
                </c:pt>
                <c:pt idx="539">
                  <c:v>1.7154507077066228E-6</c:v>
                </c:pt>
                <c:pt idx="540">
                  <c:v>1.7387111483913031E-6</c:v>
                </c:pt>
                <c:pt idx="541">
                  <c:v>1.5409981415359653E-6</c:v>
                </c:pt>
                <c:pt idx="542">
                  <c:v>1.3083946441838634E-6</c:v>
                </c:pt>
                <c:pt idx="543">
                  <c:v>1.8084921293848311E-6</c:v>
                </c:pt>
                <c:pt idx="544">
                  <c:v>1.6049640407800325E-6</c:v>
                </c:pt>
                <c:pt idx="545">
                  <c:v>1.1397571597626666E-6</c:v>
                </c:pt>
                <c:pt idx="546">
                  <c:v>1.8840883058146574E-6</c:v>
                </c:pt>
                <c:pt idx="547">
                  <c:v>1.843382619881595E-6</c:v>
                </c:pt>
                <c:pt idx="548">
                  <c:v>1.942239123309264E-6</c:v>
                </c:pt>
                <c:pt idx="549">
                  <c:v>2.1806577024108265E-6</c:v>
                </c:pt>
                <c:pt idx="550">
                  <c:v>1.843382619881595E-6</c:v>
                </c:pt>
                <c:pt idx="551">
                  <c:v>1.843382619881595E-6</c:v>
                </c:pt>
                <c:pt idx="552">
                  <c:v>2.2329934381559724E-6</c:v>
                </c:pt>
                <c:pt idx="553">
                  <c:v>2.3027746465231758E-6</c:v>
                </c:pt>
                <c:pt idx="554">
                  <c:v>2.0818013126699952E-6</c:v>
                </c:pt>
                <c:pt idx="555">
                  <c:v>1.5061076510392013E-6</c:v>
                </c:pt>
                <c:pt idx="556">
                  <c:v>1.7503413118902245E-6</c:v>
                </c:pt>
                <c:pt idx="557">
                  <c:v>1.9015335510630393E-6</c:v>
                </c:pt>
                <c:pt idx="558">
                  <c:v>1.8550128970673541E-6</c:v>
                </c:pt>
                <c:pt idx="559">
                  <c:v>2.1050616396678379E-6</c:v>
                </c:pt>
                <c:pt idx="560">
                  <c:v>2.1515822936635232E-6</c:v>
                </c:pt>
                <c:pt idx="561">
                  <c:v>2.2736992377758725E-6</c:v>
                </c:pt>
                <c:pt idx="562">
                  <c:v>1.8026770476353704E-6</c:v>
                </c:pt>
                <c:pt idx="563">
                  <c:v>1.9829446955554886E-6</c:v>
                </c:pt>
                <c:pt idx="564">
                  <c:v>2.3027746465231758E-6</c:v>
                </c:pt>
                <c:pt idx="565">
                  <c:v>2.5295630621258169E-6</c:v>
                </c:pt>
                <c:pt idx="566">
                  <c:v>2.1981029476592084E-6</c:v>
                </c:pt>
                <c:pt idx="567">
                  <c:v>1.8550128970673541E-6</c:v>
                </c:pt>
                <c:pt idx="568">
                  <c:v>1.5584433867843472E-6</c:v>
                </c:pt>
                <c:pt idx="569">
                  <c:v>2.0527259039226919E-6</c:v>
                </c:pt>
                <c:pt idx="570">
                  <c:v>1.6631149719614768E-6</c:v>
                </c:pt>
                <c:pt idx="571">
                  <c:v>1.430511474609375E-6</c:v>
                </c:pt>
                <c:pt idx="572">
                  <c:v>1.2618739901881781E-6</c:v>
                </c:pt>
                <c:pt idx="573">
                  <c:v>1.7445262301407638E-6</c:v>
                </c:pt>
                <c:pt idx="574">
                  <c:v>1.1920928955078125E-6</c:v>
                </c:pt>
                <c:pt idx="575">
                  <c:v>9.1878376906606718E-7</c:v>
                </c:pt>
                <c:pt idx="576">
                  <c:v>1.3316549711817061E-6</c:v>
                </c:pt>
                <c:pt idx="577">
                  <c:v>1.1106816373285255E-6</c:v>
                </c:pt>
                <c:pt idx="578">
                  <c:v>1.3374700529311667E-6</c:v>
                </c:pt>
                <c:pt idx="579">
                  <c:v>1.0990514738296042E-6</c:v>
                </c:pt>
                <c:pt idx="580">
                  <c:v>1.0118251339008566E-6</c:v>
                </c:pt>
                <c:pt idx="581">
                  <c:v>1.0699760650823009E-6</c:v>
                </c:pt>
                <c:pt idx="582">
                  <c:v>1.1862778137583518E-6</c:v>
                </c:pt>
                <c:pt idx="583">
                  <c:v>1.2444286312529584E-6</c:v>
                </c:pt>
                <c:pt idx="584">
                  <c:v>5.815087433802546E-7</c:v>
                </c:pt>
                <c:pt idx="585">
                  <c:v>5.2335786904222914E-7</c:v>
                </c:pt>
                <c:pt idx="586">
                  <c:v>7.7922169339217362E-7</c:v>
                </c:pt>
                <c:pt idx="587">
                  <c:v>1.0699760650823009E-6</c:v>
                </c:pt>
                <c:pt idx="588">
                  <c:v>1.0060100521513959E-6</c:v>
                </c:pt>
                <c:pt idx="589">
                  <c:v>1.2793192354365601E-6</c:v>
                </c:pt>
                <c:pt idx="590">
                  <c:v>1.413066229360993E-6</c:v>
                </c:pt>
                <c:pt idx="591">
                  <c:v>1.5584433867843472E-6</c:v>
                </c:pt>
                <c:pt idx="592">
                  <c:v>1.1979079772572732E-6</c:v>
                </c:pt>
                <c:pt idx="593">
                  <c:v>9.013385238176852E-7</c:v>
                </c:pt>
                <c:pt idx="594">
                  <c:v>1.4072511476115324E-6</c:v>
                </c:pt>
                <c:pt idx="595">
                  <c:v>1.6689300537109375E-6</c:v>
                </c:pt>
                <c:pt idx="596">
                  <c:v>1.6340395632141735E-6</c:v>
                </c:pt>
                <c:pt idx="597">
                  <c:v>1.0699760650823009E-6</c:v>
                </c:pt>
                <c:pt idx="598">
                  <c:v>9.5948939815571066E-7</c:v>
                </c:pt>
                <c:pt idx="599">
                  <c:v>1.3374700529311667E-6</c:v>
                </c:pt>
                <c:pt idx="600">
                  <c:v>8.490027312291204E-7</c:v>
                </c:pt>
                <c:pt idx="601">
                  <c:v>7.0944065555522684E-7</c:v>
                </c:pt>
                <c:pt idx="602">
                  <c:v>7.675915298932523E-7</c:v>
                </c:pt>
                <c:pt idx="603">
                  <c:v>1.4363265563588357E-6</c:v>
                </c:pt>
                <c:pt idx="604">
                  <c:v>8.2574240423127776E-7</c:v>
                </c:pt>
                <c:pt idx="605">
                  <c:v>6.2802945421935874E-7</c:v>
                </c:pt>
                <c:pt idx="606">
                  <c:v>1.1048665555790649E-6</c:v>
                </c:pt>
                <c:pt idx="607">
                  <c:v>1.1630174867605092E-6</c:v>
                </c:pt>
                <c:pt idx="608">
                  <c:v>1.0583459015833796E-6</c:v>
                </c:pt>
                <c:pt idx="609">
                  <c:v>8.8389327856930322E-7</c:v>
                </c:pt>
                <c:pt idx="610">
                  <c:v>1.0932363920801436E-6</c:v>
                </c:pt>
                <c:pt idx="611">
                  <c:v>1.017640329337155E-6</c:v>
                </c:pt>
                <c:pt idx="612">
                  <c:v>1.1339420780132059E-6</c:v>
                </c:pt>
                <c:pt idx="613">
                  <c:v>9.8856480690301396E-7</c:v>
                </c:pt>
                <c:pt idx="614">
                  <c:v>6.0476907037809724E-7</c:v>
                </c:pt>
                <c:pt idx="615">
                  <c:v>4.76837158203125E-7</c:v>
                </c:pt>
                <c:pt idx="616">
                  <c:v>7.0362557380576618E-7</c:v>
                </c:pt>
                <c:pt idx="617">
                  <c:v>6.8036518996450468E-7</c:v>
                </c:pt>
                <c:pt idx="618">
                  <c:v>8.3155748598073842E-7</c:v>
                </c:pt>
                <c:pt idx="619">
                  <c:v>7.7922169339217362E-7</c:v>
                </c:pt>
                <c:pt idx="620">
                  <c:v>1.1281268825769075E-6</c:v>
                </c:pt>
                <c:pt idx="621">
                  <c:v>7.9085185689109494E-7</c:v>
                </c:pt>
                <c:pt idx="622">
                  <c:v>2.3260349735210184E-7</c:v>
                </c:pt>
                <c:pt idx="623">
                  <c:v>5.5243327778953244E-7</c:v>
                </c:pt>
                <c:pt idx="624">
                  <c:v>1.0118251339008566E-6</c:v>
                </c:pt>
                <c:pt idx="625">
                  <c:v>1.2269833860045765E-6</c:v>
                </c:pt>
                <c:pt idx="626">
                  <c:v>1.017640329337155E-6</c:v>
                </c:pt>
                <c:pt idx="627">
                  <c:v>7.8503677514163428E-7</c:v>
                </c:pt>
                <c:pt idx="628">
                  <c:v>1.0060100521513959E-6</c:v>
                </c:pt>
                <c:pt idx="629">
                  <c:v>1.2211683042551158E-6</c:v>
                </c:pt>
                <c:pt idx="630">
                  <c:v>7.152557373046875E-7</c:v>
                </c:pt>
                <c:pt idx="631">
                  <c:v>7.9085185689109494E-7</c:v>
                </c:pt>
                <c:pt idx="632">
                  <c:v>8.0829715898289578E-7</c:v>
                </c:pt>
                <c:pt idx="633">
                  <c:v>1.430511474609375E-6</c:v>
                </c:pt>
                <c:pt idx="634">
                  <c:v>3.7798068319716549E-7</c:v>
                </c:pt>
                <c:pt idx="635">
                  <c:v>4.4776172103411227E-7</c:v>
                </c:pt>
                <c:pt idx="636">
                  <c:v>7.0944065555522684E-7</c:v>
                </c:pt>
                <c:pt idx="637">
                  <c:v>9.7693464340409264E-7</c:v>
                </c:pt>
                <c:pt idx="638">
                  <c:v>1.035085574585537E-6</c:v>
                </c:pt>
                <c:pt idx="639">
                  <c:v>9.4204415290732868E-7</c:v>
                </c:pt>
                <c:pt idx="640">
                  <c:v>1.1164967190779862E-6</c:v>
                </c:pt>
                <c:pt idx="641">
                  <c:v>1.1920928955078125E-6</c:v>
                </c:pt>
                <c:pt idx="642">
                  <c:v>1.36654546167847E-6</c:v>
                </c:pt>
                <c:pt idx="643">
                  <c:v>9.4204415290732868E-7</c:v>
                </c:pt>
                <c:pt idx="644">
                  <c:v>8.0248202039001626E-7</c:v>
                </c:pt>
                <c:pt idx="645">
                  <c:v>7.5014628464487032E-7</c:v>
                </c:pt>
                <c:pt idx="646">
                  <c:v>9.7693464340409264E-7</c:v>
                </c:pt>
                <c:pt idx="647">
                  <c:v>6.861803285573842E-7</c:v>
                </c:pt>
                <c:pt idx="648">
                  <c:v>9.4204415290732868E-7</c:v>
                </c:pt>
                <c:pt idx="649">
                  <c:v>1.1397571597626666E-6</c:v>
                </c:pt>
                <c:pt idx="650">
                  <c:v>1.1746476502594305E-6</c:v>
                </c:pt>
                <c:pt idx="651">
                  <c:v>1.4014360658620717E-6</c:v>
                </c:pt>
                <c:pt idx="652">
                  <c:v>9.6530447990517132E-7</c:v>
                </c:pt>
                <c:pt idx="653">
                  <c:v>8.6063289472804172E-7</c:v>
                </c:pt>
                <c:pt idx="654">
                  <c:v>1.5351830597865046E-6</c:v>
                </c:pt>
                <c:pt idx="655">
                  <c:v>1.9073486328125E-6</c:v>
                </c:pt>
                <c:pt idx="656">
                  <c:v>1.5468132232854259E-6</c:v>
                </c:pt>
                <c:pt idx="657">
                  <c:v>1.2967644806849421E-6</c:v>
                </c:pt>
                <c:pt idx="658">
                  <c:v>1.5642584685338079E-6</c:v>
                </c:pt>
                <c:pt idx="659">
                  <c:v>1.5177378145381226E-6</c:v>
                </c:pt>
                <c:pt idx="660">
                  <c:v>1.017640329337155E-6</c:v>
                </c:pt>
                <c:pt idx="661">
                  <c:v>1.2676890719376388E-6</c:v>
                </c:pt>
                <c:pt idx="662">
                  <c:v>1.0001949704019353E-6</c:v>
                </c:pt>
                <c:pt idx="663">
                  <c:v>1.5002925692897406E-6</c:v>
                </c:pt>
                <c:pt idx="664">
                  <c:v>9.5367431640625E-7</c:v>
                </c:pt>
                <c:pt idx="665">
                  <c:v>1.0234554110866156E-6</c:v>
                </c:pt>
                <c:pt idx="666">
                  <c:v>1.2037230590067338E-6</c:v>
                </c:pt>
                <c:pt idx="667">
                  <c:v>1.5002925692897406E-6</c:v>
                </c:pt>
                <c:pt idx="668">
                  <c:v>1.4537718016072176E-6</c:v>
                </c:pt>
                <c:pt idx="669">
                  <c:v>1.3432851346806274E-6</c:v>
                </c:pt>
                <c:pt idx="670">
                  <c:v>1.0699760650823009E-6</c:v>
                </c:pt>
                <c:pt idx="671">
                  <c:v>1.1048665555790649E-6</c:v>
                </c:pt>
                <c:pt idx="672">
                  <c:v>1.5875187955316505E-6</c:v>
                </c:pt>
                <c:pt idx="673">
                  <c:v>1.5409981415359653E-6</c:v>
                </c:pt>
                <c:pt idx="674">
                  <c:v>1.3432851346806274E-6</c:v>
                </c:pt>
                <c:pt idx="675">
                  <c:v>6.861803285573842E-7</c:v>
                </c:pt>
                <c:pt idx="676">
                  <c:v>1.2327984677540371E-6</c:v>
                </c:pt>
                <c:pt idx="677">
                  <c:v>1.1513873232615879E-6</c:v>
                </c:pt>
                <c:pt idx="678">
                  <c:v>9.7111956165463198E-7</c:v>
                </c:pt>
                <c:pt idx="679">
                  <c:v>1.0409006563349976E-6</c:v>
                </c:pt>
                <c:pt idx="680">
                  <c:v>1.1572024050110485E-6</c:v>
                </c:pt>
                <c:pt idx="681">
                  <c:v>1.4246963928599143E-6</c:v>
                </c:pt>
                <c:pt idx="682">
                  <c:v>8.3737256773019908E-7</c:v>
                </c:pt>
                <c:pt idx="683">
                  <c:v>7.9085185689109494E-7</c:v>
                </c:pt>
                <c:pt idx="684">
                  <c:v>1.4363265563588357E-6</c:v>
                </c:pt>
                <c:pt idx="685">
                  <c:v>1.6398546449636342E-6</c:v>
                </c:pt>
                <c:pt idx="686">
                  <c:v>1.1164967190779862E-6</c:v>
                </c:pt>
                <c:pt idx="687">
                  <c:v>1.0292704928360763E-6</c:v>
                </c:pt>
                <c:pt idx="688">
                  <c:v>1.4014360658620717E-6</c:v>
                </c:pt>
                <c:pt idx="689">
                  <c:v>1.7096356259571621E-6</c:v>
                </c:pt>
                <c:pt idx="690">
                  <c:v>1.1804627320088912E-6</c:v>
                </c:pt>
                <c:pt idx="691">
                  <c:v>1.1804627320088912E-6</c:v>
                </c:pt>
                <c:pt idx="692">
                  <c:v>1.1572024050110485E-6</c:v>
                </c:pt>
                <c:pt idx="693">
                  <c:v>1.4072511476115324E-6</c:v>
                </c:pt>
                <c:pt idx="694">
                  <c:v>8.2574240423127776E-7</c:v>
                </c:pt>
                <c:pt idx="695">
                  <c:v>8.3737256773019908E-7</c:v>
                </c:pt>
                <c:pt idx="696">
                  <c:v>1.1513873232615879E-6</c:v>
                </c:pt>
                <c:pt idx="697">
                  <c:v>1.2095381407561945E-6</c:v>
                </c:pt>
                <c:pt idx="698">
                  <c:v>1.2560589084387175E-6</c:v>
                </c:pt>
                <c:pt idx="699">
                  <c:v>1.3083946441838634E-6</c:v>
                </c:pt>
                <c:pt idx="700">
                  <c:v>1.2676890719376388E-6</c:v>
                </c:pt>
                <c:pt idx="701">
                  <c:v>1.3200248076827847E-6</c:v>
                </c:pt>
                <c:pt idx="702">
                  <c:v>1.5002925692897406E-6</c:v>
                </c:pt>
                <c:pt idx="703">
                  <c:v>1.2909493989354814E-6</c:v>
                </c:pt>
                <c:pt idx="704">
                  <c:v>1.3549152981795487E-6</c:v>
                </c:pt>
                <c:pt idx="705">
                  <c:v>7.7922169339217362E-7</c:v>
                </c:pt>
                <c:pt idx="706">
                  <c:v>1.1688325685099699E-6</c:v>
                </c:pt>
                <c:pt idx="707">
                  <c:v>8.5481781297858106E-7</c:v>
                </c:pt>
                <c:pt idx="708">
                  <c:v>8.2574240423127776E-7</c:v>
                </c:pt>
                <c:pt idx="709">
                  <c:v>9.3041398940840736E-7</c:v>
                </c:pt>
                <c:pt idx="710">
                  <c:v>1.5177378145381226E-6</c:v>
                </c:pt>
                <c:pt idx="711">
                  <c:v>1.5700735502832686E-6</c:v>
                </c:pt>
                <c:pt idx="712">
                  <c:v>9.4785923465678934E-7</c:v>
                </c:pt>
                <c:pt idx="713">
                  <c:v>9.827497251535533E-7</c:v>
                </c:pt>
                <c:pt idx="714">
                  <c:v>1.5177378145381226E-6</c:v>
                </c:pt>
                <c:pt idx="715">
                  <c:v>1.5351830597865046E-6</c:v>
                </c:pt>
                <c:pt idx="716">
                  <c:v>1.3258398894322454E-6</c:v>
                </c:pt>
                <c:pt idx="717">
                  <c:v>1.1048665555790649E-6</c:v>
                </c:pt>
                <c:pt idx="718">
                  <c:v>1.035085574585537E-6</c:v>
                </c:pt>
                <c:pt idx="719">
                  <c:v>1.2211683042551158E-6</c:v>
                </c:pt>
                <c:pt idx="720">
                  <c:v>7.152557373046875E-7</c:v>
                </c:pt>
                <c:pt idx="721">
                  <c:v>8.8970836031876388E-7</c:v>
                </c:pt>
                <c:pt idx="722">
                  <c:v>9.013385238176852E-7</c:v>
                </c:pt>
                <c:pt idx="723">
                  <c:v>1.0118251339008566E-6</c:v>
                </c:pt>
                <c:pt idx="724">
                  <c:v>7.0944065555522684E-7</c:v>
                </c:pt>
                <c:pt idx="725">
                  <c:v>1.0409006563349976E-6</c:v>
                </c:pt>
                <c:pt idx="726">
                  <c:v>1.0641609833328403E-6</c:v>
                </c:pt>
                <c:pt idx="727">
                  <c:v>1.2037230590067338E-6</c:v>
                </c:pt>
                <c:pt idx="728">
                  <c:v>1.0234554110866156E-6</c:v>
                </c:pt>
                <c:pt idx="729">
                  <c:v>1.0699760650823009E-6</c:v>
                </c:pt>
                <c:pt idx="730">
                  <c:v>1.0234554110866156E-6</c:v>
                </c:pt>
                <c:pt idx="731">
                  <c:v>1.5235528962875833E-6</c:v>
                </c:pt>
                <c:pt idx="732">
                  <c:v>1.465401965106139E-6</c:v>
                </c:pt>
                <c:pt idx="733">
                  <c:v>1.3142097259333241E-6</c:v>
                </c:pt>
                <c:pt idx="734">
                  <c:v>1.4421416381082963E-6</c:v>
                </c:pt>
                <c:pt idx="735">
                  <c:v>7.3270098255306948E-7</c:v>
                </c:pt>
                <c:pt idx="736">
                  <c:v>1.0001949704019353E-6</c:v>
                </c:pt>
                <c:pt idx="737">
                  <c:v>1.2851343171860208E-6</c:v>
                </c:pt>
                <c:pt idx="738">
                  <c:v>1.0816062285812222E-6</c:v>
                </c:pt>
                <c:pt idx="739">
                  <c:v>1.0990514738296042E-6</c:v>
                </c:pt>
                <c:pt idx="740">
                  <c:v>1.6398546449636342E-6</c:v>
                </c:pt>
                <c:pt idx="741">
                  <c:v>1.6224093997152522E-6</c:v>
                </c:pt>
                <c:pt idx="742">
                  <c:v>1.1048665555790649E-6</c:v>
                </c:pt>
                <c:pt idx="743">
                  <c:v>1.0874213103306829E-6</c:v>
                </c:pt>
                <c:pt idx="744">
                  <c:v>1.3374700529311667E-6</c:v>
                </c:pt>
                <c:pt idx="745">
                  <c:v>1.465401965106139E-6</c:v>
                </c:pt>
                <c:pt idx="746">
                  <c:v>1.6398546449636342E-6</c:v>
                </c:pt>
                <c:pt idx="747">
                  <c:v>1.1223118008274469E-6</c:v>
                </c:pt>
                <c:pt idx="748">
                  <c:v>1.0641609833328403E-6</c:v>
                </c:pt>
                <c:pt idx="749">
                  <c:v>1.3083946441838634E-6</c:v>
                </c:pt>
                <c:pt idx="750">
                  <c:v>9.4204415290732868E-7</c:v>
                </c:pt>
                <c:pt idx="751">
                  <c:v>8.199273224818171E-7</c:v>
                </c:pt>
                <c:pt idx="752">
                  <c:v>1.0234554110866156E-6</c:v>
                </c:pt>
                <c:pt idx="753">
                  <c:v>1.1164967190779862E-6</c:v>
                </c:pt>
                <c:pt idx="754">
                  <c:v>9.0715360556714586E-7</c:v>
                </c:pt>
                <c:pt idx="755">
                  <c:v>1.0932363920801436E-6</c:v>
                </c:pt>
                <c:pt idx="756">
                  <c:v>1.0932363920801436E-6</c:v>
                </c:pt>
                <c:pt idx="757">
                  <c:v>1.3607303799290094E-6</c:v>
                </c:pt>
                <c:pt idx="758">
                  <c:v>1.3200248076827847E-6</c:v>
                </c:pt>
                <c:pt idx="759">
                  <c:v>1.0001949704019353E-6</c:v>
                </c:pt>
                <c:pt idx="760">
                  <c:v>1.4072511476115324E-6</c:v>
                </c:pt>
                <c:pt idx="761">
                  <c:v>1.5002925692897406E-6</c:v>
                </c:pt>
                <c:pt idx="762">
                  <c:v>1.6631149719614768E-6</c:v>
                </c:pt>
                <c:pt idx="763">
                  <c:v>1.5002925692897406E-6</c:v>
                </c:pt>
                <c:pt idx="764">
                  <c:v>1.5526283050348866E-6</c:v>
                </c:pt>
                <c:pt idx="765">
                  <c:v>9.7693464340409264E-7</c:v>
                </c:pt>
                <c:pt idx="766">
                  <c:v>1.1688325685099699E-6</c:v>
                </c:pt>
                <c:pt idx="767">
                  <c:v>1.1281268825769075E-6</c:v>
                </c:pt>
                <c:pt idx="768">
                  <c:v>9.0715360556714586E-7</c:v>
                </c:pt>
                <c:pt idx="769">
                  <c:v>8.2574240423127776E-7</c:v>
                </c:pt>
                <c:pt idx="770">
                  <c:v>1.3898059023631504E-6</c:v>
                </c:pt>
                <c:pt idx="771">
                  <c:v>1.3839908206136897E-6</c:v>
                </c:pt>
                <c:pt idx="772">
                  <c:v>8.8389327856930322E-7</c:v>
                </c:pt>
                <c:pt idx="773">
                  <c:v>1.2153532225056551E-6</c:v>
                </c:pt>
                <c:pt idx="774">
                  <c:v>1.5700735502832686E-6</c:v>
                </c:pt>
                <c:pt idx="775">
                  <c:v>1.430511474609375E-6</c:v>
                </c:pt>
                <c:pt idx="776">
                  <c:v>1.3083946441838634E-6</c:v>
                </c:pt>
                <c:pt idx="777">
                  <c:v>1.2444286312529584E-6</c:v>
                </c:pt>
                <c:pt idx="778">
                  <c:v>1.0816062285812222E-6</c:v>
                </c:pt>
                <c:pt idx="779">
                  <c:v>1.4072511476115324E-6</c:v>
                </c:pt>
                <c:pt idx="780">
                  <c:v>8.8970836031876388E-7</c:v>
                </c:pt>
                <c:pt idx="781">
                  <c:v>9.7693464340409264E-7</c:v>
                </c:pt>
                <c:pt idx="782">
                  <c:v>1.0467157380844583E-6</c:v>
                </c:pt>
                <c:pt idx="783">
                  <c:v>8.722631150703819E-7</c:v>
                </c:pt>
                <c:pt idx="784">
                  <c:v>7.9085185689109494E-7</c:v>
                </c:pt>
                <c:pt idx="785">
                  <c:v>9.245989076589467E-7</c:v>
                </c:pt>
                <c:pt idx="786">
                  <c:v>1.035085574585537E-6</c:v>
                </c:pt>
                <c:pt idx="787">
                  <c:v>1.2560589084387175E-6</c:v>
                </c:pt>
                <c:pt idx="788">
                  <c:v>1.3142097259333241E-6</c:v>
                </c:pt>
                <c:pt idx="789">
                  <c:v>1.035085574585537E-6</c:v>
                </c:pt>
                <c:pt idx="790">
                  <c:v>1.2269833860045765E-6</c:v>
                </c:pt>
                <c:pt idx="791">
                  <c:v>1.5061076510392013E-6</c:v>
                </c:pt>
                <c:pt idx="792">
                  <c:v>1.6805602172098588E-6</c:v>
                </c:pt>
                <c:pt idx="793">
                  <c:v>1.4712170468555996E-6</c:v>
                </c:pt>
                <c:pt idx="794">
                  <c:v>1.4828472103545209E-6</c:v>
                </c:pt>
                <c:pt idx="795">
                  <c:v>9.1296868731660652E-7</c:v>
                </c:pt>
                <c:pt idx="796">
                  <c:v>9.6530447990517132E-7</c:v>
                </c:pt>
                <c:pt idx="797">
                  <c:v>9.5367431640625E-7</c:v>
                </c:pt>
                <c:pt idx="798">
                  <c:v>6.9781049205630552E-7</c:v>
                </c:pt>
                <c:pt idx="799">
                  <c:v>1.0990514738296042E-6</c:v>
                </c:pt>
                <c:pt idx="800">
                  <c:v>1.2793192354365601E-6</c:v>
                </c:pt>
                <c:pt idx="801">
                  <c:v>1.2502437130024191E-6</c:v>
                </c:pt>
                <c:pt idx="802">
                  <c:v>8.3737256773019908E-7</c:v>
                </c:pt>
                <c:pt idx="803">
                  <c:v>1.0525308198339189E-6</c:v>
                </c:pt>
                <c:pt idx="804">
                  <c:v>1.2444286312529584E-6</c:v>
                </c:pt>
                <c:pt idx="805">
                  <c:v>1.395620984112611E-6</c:v>
                </c:pt>
                <c:pt idx="806">
                  <c:v>1.1688325685099699E-6</c:v>
                </c:pt>
                <c:pt idx="807">
                  <c:v>1.0990514738296042E-6</c:v>
                </c:pt>
                <c:pt idx="808">
                  <c:v>9.8856480690301396E-7</c:v>
                </c:pt>
                <c:pt idx="809">
                  <c:v>1.430511474609375E-6</c:v>
                </c:pt>
                <c:pt idx="810">
                  <c:v>1.1513873232615879E-6</c:v>
                </c:pt>
                <c:pt idx="811">
                  <c:v>1.1164967190779862E-6</c:v>
                </c:pt>
                <c:pt idx="812">
                  <c:v>1.0060100521513959E-6</c:v>
                </c:pt>
                <c:pt idx="813">
                  <c:v>8.8970836031876388E-7</c:v>
                </c:pt>
                <c:pt idx="814">
                  <c:v>1.0234554110866156E-6</c:v>
                </c:pt>
                <c:pt idx="815">
                  <c:v>9.1878376906606718E-7</c:v>
                </c:pt>
                <c:pt idx="816">
                  <c:v>1.0699760650823009E-6</c:v>
                </c:pt>
                <c:pt idx="817">
                  <c:v>1.2967644806849421E-6</c:v>
                </c:pt>
                <c:pt idx="818">
                  <c:v>1.0699760650823009E-6</c:v>
                </c:pt>
                <c:pt idx="819">
                  <c:v>1.3723606571147684E-6</c:v>
                </c:pt>
                <c:pt idx="820">
                  <c:v>1.430511474609375E-6</c:v>
                </c:pt>
                <c:pt idx="821">
                  <c:v>1.0699760650823009E-6</c:v>
                </c:pt>
                <c:pt idx="822">
                  <c:v>1.5875187955316505E-6</c:v>
                </c:pt>
                <c:pt idx="823">
                  <c:v>1.3083946441838634E-6</c:v>
                </c:pt>
                <c:pt idx="824">
                  <c:v>1.395620984112611E-6</c:v>
                </c:pt>
                <c:pt idx="825">
                  <c:v>1.0060100521513959E-6</c:v>
                </c:pt>
                <c:pt idx="826">
                  <c:v>1.4537718016072176E-6</c:v>
                </c:pt>
                <c:pt idx="827">
                  <c:v>1.2735041536870995E-6</c:v>
                </c:pt>
                <c:pt idx="828">
                  <c:v>1.1164967190779862E-6</c:v>
                </c:pt>
                <c:pt idx="829">
                  <c:v>1.2095381407561945E-6</c:v>
                </c:pt>
                <c:pt idx="830">
                  <c:v>1.4537718016072176E-6</c:v>
                </c:pt>
                <c:pt idx="831">
                  <c:v>1.4595868833566783E-6</c:v>
                </c:pt>
                <c:pt idx="832">
                  <c:v>1.2211683042551158E-6</c:v>
                </c:pt>
                <c:pt idx="833">
                  <c:v>1.3316549711817061E-6</c:v>
                </c:pt>
                <c:pt idx="834">
                  <c:v>1.5817037137821899E-6</c:v>
                </c:pt>
                <c:pt idx="835">
                  <c:v>1.4595868833566783E-6</c:v>
                </c:pt>
                <c:pt idx="836">
                  <c:v>1.3200248076827847E-6</c:v>
                </c:pt>
                <c:pt idx="837">
                  <c:v>1.0409006563349976E-6</c:v>
                </c:pt>
                <c:pt idx="838">
                  <c:v>1.0118251339008566E-6</c:v>
                </c:pt>
                <c:pt idx="839">
                  <c:v>1.5700735502832686E-6</c:v>
                </c:pt>
                <c:pt idx="840">
                  <c:v>9.7693464340409264E-7</c:v>
                </c:pt>
                <c:pt idx="841">
                  <c:v>1.0118251339008566E-6</c:v>
                </c:pt>
                <c:pt idx="842">
                  <c:v>1.0525308198339189E-6</c:v>
                </c:pt>
                <c:pt idx="843">
                  <c:v>1.0757911468317616E-6</c:v>
                </c:pt>
                <c:pt idx="844">
                  <c:v>9.7111956165463198E-7</c:v>
                </c:pt>
                <c:pt idx="845">
                  <c:v>1.0467157380844583E-6</c:v>
                </c:pt>
                <c:pt idx="846">
                  <c:v>1.3200248076827847E-6</c:v>
                </c:pt>
                <c:pt idx="847">
                  <c:v>1.035085574585537E-6</c:v>
                </c:pt>
                <c:pt idx="848">
                  <c:v>1.0467157380844583E-6</c:v>
                </c:pt>
                <c:pt idx="849">
                  <c:v>1.1862778137583518E-6</c:v>
                </c:pt>
                <c:pt idx="850">
                  <c:v>1.3432851346806274E-6</c:v>
                </c:pt>
                <c:pt idx="851">
                  <c:v>1.2386135495034978E-6</c:v>
                </c:pt>
                <c:pt idx="852">
                  <c:v>1.6921903807087801E-6</c:v>
                </c:pt>
                <c:pt idx="853">
                  <c:v>1.0409006563349976E-6</c:v>
                </c:pt>
                <c:pt idx="854">
                  <c:v>1.0118251339008566E-6</c:v>
                </c:pt>
                <c:pt idx="855">
                  <c:v>1.2095381407561945E-6</c:v>
                </c:pt>
                <c:pt idx="856">
                  <c:v>1.3723606571147684E-6</c:v>
                </c:pt>
                <c:pt idx="857">
                  <c:v>1.2444286312529584E-6</c:v>
                </c:pt>
                <c:pt idx="858">
                  <c:v>9.4204415290732868E-7</c:v>
                </c:pt>
                <c:pt idx="859">
                  <c:v>1.1397571597626666E-6</c:v>
                </c:pt>
                <c:pt idx="860">
                  <c:v>1.4072511476115324E-6</c:v>
                </c:pt>
                <c:pt idx="861">
                  <c:v>1.2967644806849421E-6</c:v>
                </c:pt>
                <c:pt idx="862">
                  <c:v>1.0583459015833796E-6</c:v>
                </c:pt>
                <c:pt idx="863">
                  <c:v>1.0001949704019353E-6</c:v>
                </c:pt>
                <c:pt idx="864">
                  <c:v>1.1979079772572732E-6</c:v>
                </c:pt>
                <c:pt idx="865">
                  <c:v>1.1688325685099699E-6</c:v>
                </c:pt>
                <c:pt idx="866">
                  <c:v>9.245989076589467E-7</c:v>
                </c:pt>
                <c:pt idx="867">
                  <c:v>7.2107081905414816E-7</c:v>
                </c:pt>
                <c:pt idx="868">
                  <c:v>8.722631150703819E-7</c:v>
                </c:pt>
                <c:pt idx="869">
                  <c:v>1.1746476502594305E-6</c:v>
                </c:pt>
                <c:pt idx="870">
                  <c:v>9.7693464340409264E-7</c:v>
                </c:pt>
                <c:pt idx="871">
                  <c:v>6.9199541030684486E-7</c:v>
                </c:pt>
                <c:pt idx="872">
                  <c:v>8.0248202039001626E-7</c:v>
                </c:pt>
                <c:pt idx="873">
                  <c:v>1.1804627320088912E-6</c:v>
                </c:pt>
                <c:pt idx="874">
                  <c:v>7.6177644814379164E-7</c:v>
                </c:pt>
                <c:pt idx="875">
                  <c:v>7.966669386405556E-7</c:v>
                </c:pt>
                <c:pt idx="876">
                  <c:v>1.1572024050110485E-6</c:v>
                </c:pt>
                <c:pt idx="877">
                  <c:v>1.1106816373285255E-6</c:v>
                </c:pt>
                <c:pt idx="878">
                  <c:v>1.2676890719376388E-6</c:v>
                </c:pt>
                <c:pt idx="879">
                  <c:v>1.1397571597626666E-6</c:v>
                </c:pt>
                <c:pt idx="880">
                  <c:v>9.3041398940840736E-7</c:v>
                </c:pt>
                <c:pt idx="881">
                  <c:v>1.1048665555790649E-6</c:v>
                </c:pt>
                <c:pt idx="882">
                  <c:v>1.5409981415359653E-6</c:v>
                </c:pt>
                <c:pt idx="883">
                  <c:v>1.0234554110866156E-6</c:v>
                </c:pt>
                <c:pt idx="884">
                  <c:v>9.827497251535533E-7</c:v>
                </c:pt>
                <c:pt idx="885">
                  <c:v>7.7340661164271296E-7</c:v>
                </c:pt>
                <c:pt idx="886">
                  <c:v>1.2967644806849421E-6</c:v>
                </c:pt>
                <c:pt idx="887">
                  <c:v>1.0292704928360763E-6</c:v>
                </c:pt>
                <c:pt idx="888">
                  <c:v>6.9781049205630552E-7</c:v>
                </c:pt>
                <c:pt idx="889">
                  <c:v>1.2269833860045765E-6</c:v>
                </c:pt>
                <c:pt idx="890">
                  <c:v>1.9713145320565673E-6</c:v>
                </c:pt>
                <c:pt idx="891">
                  <c:v>3.849587756121764E-6</c:v>
                </c:pt>
                <c:pt idx="892">
                  <c:v>9.1064266598550603E-6</c:v>
                </c:pt>
                <c:pt idx="893">
                  <c:v>2.4842052880558185E-5</c:v>
                </c:pt>
                <c:pt idx="894">
                  <c:v>7.281071157194674E-5</c:v>
                </c:pt>
                <c:pt idx="895">
                  <c:v>1.831694389693439E-4</c:v>
                </c:pt>
                <c:pt idx="896">
                  <c:v>2.7148317894898355E-4</c:v>
                </c:pt>
                <c:pt idx="897">
                  <c:v>8.4475774201564491E-5</c:v>
                </c:pt>
                <c:pt idx="898">
                  <c:v>-3.8081262027844787E-4</c:v>
                </c:pt>
                <c:pt idx="899">
                  <c:v>-7.5118715176358819E-4</c:v>
                </c:pt>
                <c:pt idx="900">
                  <c:v>-7.0325919659808278E-4</c:v>
                </c:pt>
                <c:pt idx="901">
                  <c:v>-2.420704549876973E-4</c:v>
                </c:pt>
                <c:pt idx="902">
                  <c:v>3.5896533518098295E-4</c:v>
                </c:pt>
                <c:pt idx="903">
                  <c:v>7.5209431815892458E-4</c:v>
                </c:pt>
                <c:pt idx="904">
                  <c:v>7.032679277472198E-4</c:v>
                </c:pt>
                <c:pt idx="905">
                  <c:v>2.7865244192071259E-4</c:v>
                </c:pt>
                <c:pt idx="906">
                  <c:v>-1.5267438720911741E-4</c:v>
                </c:pt>
                <c:pt idx="907">
                  <c:v>-2.6798393810167909E-4</c:v>
                </c:pt>
                <c:pt idx="908">
                  <c:v>-1.5590958355460316E-4</c:v>
                </c:pt>
                <c:pt idx="909">
                  <c:v>-5.7997138355858624E-5</c:v>
                </c:pt>
                <c:pt idx="910">
                  <c:v>-1.952842649188824E-5</c:v>
                </c:pt>
                <c:pt idx="911">
                  <c:v>-6.9158422775217332E-6</c:v>
                </c:pt>
                <c:pt idx="912">
                  <c:v>-2.6226043701171875E-6</c:v>
                </c:pt>
                <c:pt idx="913">
                  <c:v>-8.4936618804931641E-7</c:v>
                </c:pt>
                <c:pt idx="914">
                  <c:v>-2.7421771164881648E-7</c:v>
                </c:pt>
                <c:pt idx="915">
                  <c:v>-7.6504740320615383E-8</c:v>
                </c:pt>
                <c:pt idx="916">
                  <c:v>-4.0614750673739763E-8</c:v>
                </c:pt>
                <c:pt idx="917">
                  <c:v>-4.5975532714237488E-8</c:v>
                </c:pt>
                <c:pt idx="918">
                  <c:v>-1.2475179289594962E-7</c:v>
                </c:pt>
                <c:pt idx="919">
                  <c:v>-9.9129067621106515E-8</c:v>
                </c:pt>
                <c:pt idx="920">
                  <c:v>-2.6894777960251304E-8</c:v>
                </c:pt>
                <c:pt idx="921">
                  <c:v>-3.7707206246295755E-8</c:v>
                </c:pt>
                <c:pt idx="922">
                  <c:v>1.1811895905822212E-9</c:v>
                </c:pt>
                <c:pt idx="923">
                  <c:v>3.9978726995570923E-9</c:v>
                </c:pt>
                <c:pt idx="924">
                  <c:v>8.6317702985283518E-10</c:v>
                </c:pt>
                <c:pt idx="925">
                  <c:v>-6.1785301319616792E-9</c:v>
                </c:pt>
                <c:pt idx="926">
                  <c:v>5.9059481749557108E-9</c:v>
                </c:pt>
                <c:pt idx="927">
                  <c:v>-5.5879354476928711E-9</c:v>
                </c:pt>
                <c:pt idx="928">
                  <c:v>1.0971434427631266E-8</c:v>
                </c:pt>
                <c:pt idx="929">
                  <c:v>1.2334345100839528E-8</c:v>
                </c:pt>
                <c:pt idx="930">
                  <c:v>-1.2720503539398464E-9</c:v>
                </c:pt>
                <c:pt idx="931">
                  <c:v>9.835675385261311E-9</c:v>
                </c:pt>
                <c:pt idx="932">
                  <c:v>6.3602518807215347E-9</c:v>
                </c:pt>
                <c:pt idx="933">
                  <c:v>-1.4764870437389277E-9</c:v>
                </c:pt>
                <c:pt idx="934">
                  <c:v>-3.8161509507972369E-9</c:v>
                </c:pt>
                <c:pt idx="935">
                  <c:v>-3.0551923213550936E-9</c:v>
                </c:pt>
                <c:pt idx="936">
                  <c:v>-4.1568788411439073E-9</c:v>
                </c:pt>
                <c:pt idx="937">
                  <c:v>-1.9421482200243645E-9</c:v>
                </c:pt>
                <c:pt idx="938">
                  <c:v>-3.4527081194113407E-9</c:v>
                </c:pt>
                <c:pt idx="939">
                  <c:v>4.4635339868648316E-9</c:v>
                </c:pt>
                <c:pt idx="940">
                  <c:v>-3.8729388585068136E-9</c:v>
                </c:pt>
                <c:pt idx="941">
                  <c:v>1.1698320090403058E-9</c:v>
                </c:pt>
                <c:pt idx="942">
                  <c:v>5.6220084143632221E-10</c:v>
                </c:pt>
                <c:pt idx="943">
                  <c:v>3.3050593373218362E-9</c:v>
                </c:pt>
                <c:pt idx="944">
                  <c:v>3.8161509507972369E-9</c:v>
                </c:pt>
                <c:pt idx="945">
                  <c:v>2.0954757928848267E-9</c:v>
                </c:pt>
                <c:pt idx="946">
                  <c:v>1.7433904320185434E-9</c:v>
                </c:pt>
                <c:pt idx="947">
                  <c:v>5.9059479529111059E-10</c:v>
                </c:pt>
                <c:pt idx="948">
                  <c:v>1.3231594708784655E-9</c:v>
                </c:pt>
                <c:pt idx="949">
                  <c:v>-2.1693000729072764E-9</c:v>
                </c:pt>
                <c:pt idx="950">
                  <c:v>2.5043491724829892E-9</c:v>
                </c:pt>
                <c:pt idx="951">
                  <c:v>2.5668158709635236E-9</c:v>
                </c:pt>
                <c:pt idx="952">
                  <c:v>2.2715183900512415E-11</c:v>
                </c:pt>
                <c:pt idx="953">
                  <c:v>-5.4516441361229795E-10</c:v>
                </c:pt>
                <c:pt idx="954">
                  <c:v>-1.8995574002644844E-9</c:v>
                </c:pt>
                <c:pt idx="955">
                  <c:v>3.748005517056896E-10</c:v>
                </c:pt>
                <c:pt idx="956">
                  <c:v>-1.2862473308672406E-9</c:v>
                </c:pt>
                <c:pt idx="957">
                  <c:v>-5.9627358606206826E-11</c:v>
                </c:pt>
                <c:pt idx="958">
                  <c:v>7.5244049879685804E-10</c:v>
                </c:pt>
                <c:pt idx="959">
                  <c:v>1.1357592644145598E-10</c:v>
                </c:pt>
                <c:pt idx="960">
                  <c:v>3.5208536086628328E-10</c:v>
                </c:pt>
                <c:pt idx="961">
                  <c:v>1.4594506714260547E-9</c:v>
                </c:pt>
                <c:pt idx="962">
                  <c:v>-1.5616689053032928E-9</c:v>
                </c:pt>
                <c:pt idx="963">
                  <c:v>-4.2590972415545991E-11</c:v>
                </c:pt>
                <c:pt idx="964">
                  <c:v>-1.445253583476358E-9</c:v>
                </c:pt>
                <c:pt idx="965">
                  <c:v>2.1295486207772996E-10</c:v>
                </c:pt>
                <c:pt idx="966">
                  <c:v>7.5244049879685804E-10</c:v>
                </c:pt>
                <c:pt idx="967">
                  <c:v>-1.9279513541192728E-9</c:v>
                </c:pt>
                <c:pt idx="968">
                  <c:v>6.8855404711243295E-10</c:v>
                </c:pt>
                <c:pt idx="969">
                  <c:v>1.1755107998112635E-9</c:v>
                </c:pt>
                <c:pt idx="970">
                  <c:v>1.7845617206191378E-9</c:v>
                </c:pt>
                <c:pt idx="971">
                  <c:v>-4.3016881723367817E-10</c:v>
                </c:pt>
                <c:pt idx="972">
                  <c:v>3.9893544023783534E-10</c:v>
                </c:pt>
                <c:pt idx="973">
                  <c:v>8.9015128601488414E-10</c:v>
                </c:pt>
                <c:pt idx="974">
                  <c:v>-2.1153516438499054E-10</c:v>
                </c:pt>
                <c:pt idx="975">
                  <c:v>-9.35581723204848E-10</c:v>
                </c:pt>
                <c:pt idx="976">
                  <c:v>1.4622900113003823E-10</c:v>
                </c:pt>
                <c:pt idx="977">
                  <c:v>-7.0559041942530598E-10</c:v>
                </c:pt>
                <c:pt idx="978">
                  <c:v>8.8305279755118704E-10</c:v>
                </c:pt>
                <c:pt idx="979">
                  <c:v>-3.6912174705694412E-11</c:v>
                </c:pt>
                <c:pt idx="980">
                  <c:v>1.3487140571033507E-10</c:v>
                </c:pt>
                <c:pt idx="981">
                  <c:v>-4.1313241716522953E-10</c:v>
                </c:pt>
                <c:pt idx="982">
                  <c:v>8.3478302048689557E-10</c:v>
                </c:pt>
                <c:pt idx="983">
                  <c:v>8.3904211356511382E-10</c:v>
                </c:pt>
                <c:pt idx="984">
                  <c:v>-2.7400190449888839E-10</c:v>
                </c:pt>
                <c:pt idx="985">
                  <c:v>-1.2919261493937739E-10</c:v>
                </c:pt>
                <c:pt idx="986">
                  <c:v>4.8553705500609112E-10</c:v>
                </c:pt>
                <c:pt idx="987">
                  <c:v>-5.8207660913467407E-11</c:v>
                </c:pt>
                <c:pt idx="988">
                  <c:v>5.1251136667929131E-10</c:v>
                </c:pt>
                <c:pt idx="989">
                  <c:v>2.8890875802822791E-10</c:v>
                </c:pt>
                <c:pt idx="990">
                  <c:v>-1.4480930343729881E-10</c:v>
                </c:pt>
                <c:pt idx="991">
                  <c:v>-4.0106498677694447E-10</c:v>
                </c:pt>
                <c:pt idx="992">
                  <c:v>7.1836769865996075E-10</c:v>
                </c:pt>
                <c:pt idx="993">
                  <c:v>2.0585635973624505E-10</c:v>
                </c:pt>
                <c:pt idx="994">
                  <c:v>-2.7968072302542168E-10</c:v>
                </c:pt>
                <c:pt idx="995">
                  <c:v>9.7249382158270947E-11</c:v>
                </c:pt>
                <c:pt idx="996">
                  <c:v>4.3087866608004788E-10</c:v>
                </c:pt>
                <c:pt idx="997">
                  <c:v>2.6335417180334275E-10</c:v>
                </c:pt>
                <c:pt idx="998">
                  <c:v>-3.5492477012954993E-12</c:v>
                </c:pt>
                <c:pt idx="999">
                  <c:v>-3.5989369817635009E-10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5321264"/>
        <c:axId val="345321656"/>
      </c:scatterChart>
      <c:valAx>
        <c:axId val="345321264"/>
        <c:scaling>
          <c:orientation val="minMax"/>
          <c:max val="-0.70000000000000007"/>
          <c:min val="-0.9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5321656"/>
        <c:crosses val="autoZero"/>
        <c:crossBetween val="midCat"/>
      </c:valAx>
      <c:valAx>
        <c:axId val="3453216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532126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800" b="1" i="0" baseline="0">
                <a:effectLst/>
              </a:rPr>
              <a:t>D and D'</a:t>
            </a:r>
            <a:endParaRPr lang="en-GB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Sergei!$T$1</c:f>
              <c:strCache>
                <c:ptCount val="1"/>
                <c:pt idx="0">
                  <c:v>D mike</c:v>
                </c:pt>
              </c:strCache>
            </c:strRef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Sergei!$A$2:$A$402</c:f>
              <c:numCache>
                <c:formatCode>General</c:formatCode>
                <c:ptCount val="401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</c:numCache>
            </c:numRef>
          </c:xVal>
          <c:yVal>
            <c:numRef>
              <c:f>Sergei!$T$2:$T$402</c:f>
              <c:numCache>
                <c:formatCode>0.00E+00</c:formatCode>
                <c:ptCount val="401"/>
                <c:pt idx="0">
                  <c:v>0</c:v>
                </c:pt>
                <c:pt idx="1">
                  <c:v>-5.0330989586315234E-9</c:v>
                </c:pt>
                <c:pt idx="2">
                  <c:v>-1.5098736865070567E-8</c:v>
                </c:pt>
                <c:pt idx="3">
                  <c:v>-3.0196284989864645E-8</c:v>
                </c:pt>
                <c:pt idx="4">
                  <c:v>-5.0325049972682637E-8</c:v>
                </c:pt>
                <c:pt idx="5">
                  <c:v>-7.548427795486195E-8</c:v>
                </c:pt>
                <c:pt idx="6">
                  <c:v>-1.0567315860067668E-7</c:v>
                </c:pt>
                <c:pt idx="7">
                  <c:v>-1.4089082901724933E-7</c:v>
                </c:pt>
                <c:pt idx="8">
                  <c:v>-1.8113637764761776E-7</c:v>
                </c:pt>
                <c:pt idx="9">
                  <c:v>-2.2640884793316458E-7</c:v>
                </c:pt>
                <c:pt idx="10">
                  <c:v>-2.7670724173639244E-7</c:v>
                </c:pt>
                <c:pt idx="11">
                  <c:v>-3.3203052453550189E-7</c:v>
                </c:pt>
                <c:pt idx="12">
                  <c:v>-3.9237762703279054E-7</c:v>
                </c:pt>
                <c:pt idx="13">
                  <c:v>-4.5774744727809514E-7</c:v>
                </c:pt>
                <c:pt idx="14">
                  <c:v>-5.2813885357078256E-7</c:v>
                </c:pt>
                <c:pt idx="15">
                  <c:v>-6.0355068706005599E-7</c:v>
                </c:pt>
                <c:pt idx="16">
                  <c:v>-6.839817642911201E-7</c:v>
                </c:pt>
                <c:pt idx="17">
                  <c:v>-7.6943087963098606E-7</c:v>
                </c:pt>
                <c:pt idx="18">
                  <c:v>-8.5989680760821484E-7</c:v>
                </c:pt>
                <c:pt idx="19">
                  <c:v>-9.5537830506321318E-7</c:v>
                </c:pt>
                <c:pt idx="20">
                  <c:v>-1.055874113221044E-6</c:v>
                </c:pt>
                <c:pt idx="21">
                  <c:v>-1.1613829595592295E-6</c:v>
                </c:pt>
                <c:pt idx="22">
                  <c:v>-1.271903560910955E-6</c:v>
                </c:pt>
                <c:pt idx="23">
                  <c:v>-1.3874346240104882E-6</c:v>
                </c:pt>
                <c:pt idx="24">
                  <c:v>-1.50797484647715E-6</c:v>
                </c:pt>
                <c:pt idx="25">
                  <c:v>-1.6335229180600839E-6</c:v>
                </c:pt>
                <c:pt idx="26">
                  <c:v>-1.7640775217458086E-6</c:v>
                </c:pt>
                <c:pt idx="27">
                  <c:v>-1.8996373347146276E-6</c:v>
                </c:pt>
                <c:pt idx="28">
                  <c:v>-2.0402010291884752E-6</c:v>
                </c:pt>
                <c:pt idx="29">
                  <c:v>-2.1857672731450858E-6</c:v>
                </c:pt>
                <c:pt idx="30">
                  <c:v>-2.3363347310025939E-6</c:v>
                </c:pt>
                <c:pt idx="31">
                  <c:v>-2.4919020640392499E-6</c:v>
                </c:pt>
                <c:pt idx="32">
                  <c:v>-2.6524679307701214E-6</c:v>
                </c:pt>
                <c:pt idx="33">
                  <c:v>-2.818030989079331E-6</c:v>
                </c:pt>
                <c:pt idx="34">
                  <c:v>-2.9885898947008605E-6</c:v>
                </c:pt>
                <c:pt idx="35">
                  <c:v>-3.1641433008736131E-6</c:v>
                </c:pt>
                <c:pt idx="36">
                  <c:v>-3.3446898579242094E-6</c:v>
                </c:pt>
                <c:pt idx="37">
                  <c:v>-3.5302282127963892E-6</c:v>
                </c:pt>
                <c:pt idx="38">
                  <c:v>-3.7207570083857781E-6</c:v>
                </c:pt>
                <c:pt idx="39">
                  <c:v>-3.9162748828438755E-6</c:v>
                </c:pt>
                <c:pt idx="40">
                  <c:v>-4.1167804687924324E-6</c:v>
                </c:pt>
                <c:pt idx="41">
                  <c:v>-4.3222723923983417E-6</c:v>
                </c:pt>
                <c:pt idx="42">
                  <c:v>-4.5327492723940506E-6</c:v>
                </c:pt>
                <c:pt idx="43">
                  <c:v>-4.7482097189436451E-6</c:v>
                </c:pt>
                <c:pt idx="44">
                  <c:v>-4.9686523355236891E-6</c:v>
                </c:pt>
                <c:pt idx="45">
                  <c:v>-5.1940757146480511E-6</c:v>
                </c:pt>
                <c:pt idx="46">
                  <c:v>-5.4244784359393715E-6</c:v>
                </c:pt>
                <c:pt idx="47">
                  <c:v>-5.6598590641001968E-6</c:v>
                </c:pt>
                <c:pt idx="48">
                  <c:v>-5.9002161468880105E-6</c:v>
                </c:pt>
                <c:pt idx="49">
                  <c:v>-6.1455482128881969E-6</c:v>
                </c:pt>
                <c:pt idx="50">
                  <c:v>-6.3958537692670199E-6</c:v>
                </c:pt>
                <c:pt idx="51">
                  <c:v>-6.6511312994923623E-6</c:v>
                </c:pt>
                <c:pt idx="52">
                  <c:v>-6.9113792608953504E-6</c:v>
                </c:pt>
                <c:pt idx="53">
                  <c:v>-7.1765960822200126E-6</c:v>
                </c:pt>
                <c:pt idx="54">
                  <c:v>-7.4467801610339388E-6</c:v>
                </c:pt>
                <c:pt idx="55">
                  <c:v>-7.7219298657300399E-6</c:v>
                </c:pt>
                <c:pt idx="56">
                  <c:v>-8.0020435279760986E-6</c:v>
                </c:pt>
                <c:pt idx="57">
                  <c:v>-8.2871194391623861E-6</c:v>
                </c:pt>
                <c:pt idx="58">
                  <c:v>-8.577155846962879E-6</c:v>
                </c:pt>
                <c:pt idx="59">
                  <c:v>-8.8721509516605925E-6</c:v>
                </c:pt>
                <c:pt idx="60">
                  <c:v>-9.1721029024043773E-6</c:v>
                </c:pt>
                <c:pt idx="61">
                  <c:v>-9.4770097934593912E-6</c:v>
                </c:pt>
                <c:pt idx="62">
                  <c:v>-9.7868696603674343E-6</c:v>
                </c:pt>
                <c:pt idx="63">
                  <c:v>-1.0101680476084303E-5</c:v>
                </c:pt>
                <c:pt idx="64">
                  <c:v>-1.0421440147149712E-5</c:v>
                </c:pt>
                <c:pt idx="65">
                  <c:v>-1.0746146509584167E-5</c:v>
                </c:pt>
                <c:pt idx="66">
                  <c:v>-1.1075797330702074E-5</c:v>
                </c:pt>
                <c:pt idx="67">
                  <c:v>-1.1410390298191445E-5</c:v>
                </c:pt>
                <c:pt idx="68">
                  <c:v>-1.1749923015476731E-5</c:v>
                </c:pt>
                <c:pt idx="69">
                  <c:v>-1.2094392996466639E-5</c:v>
                </c:pt>
                <c:pt idx="70">
                  <c:v>-1.2443797660538154E-5</c:v>
                </c:pt>
                <c:pt idx="71">
                  <c:v>-1.279813432718849E-5</c:v>
                </c:pt>
                <c:pt idx="72">
                  <c:v>-1.3157400210833035E-5</c:v>
                </c:pt>
                <c:pt idx="73">
                  <c:v>-1.3521592415469729E-5</c:v>
                </c:pt>
                <c:pt idx="74">
                  <c:v>-1.3890707929280714E-5</c:v>
                </c:pt>
                <c:pt idx="75">
                  <c:v>-1.4264743619323821E-5</c:v>
                </c:pt>
                <c:pt idx="76">
                  <c:v>-1.4643696226558548E-5</c:v>
                </c:pt>
                <c:pt idx="77">
                  <c:v>-1.502756236540182E-5</c:v>
                </c:pt>
                <c:pt idx="78">
                  <c:v>-1.5416338511462574E-5</c:v>
                </c:pt>
                <c:pt idx="79">
                  <c:v>-1.5810020995015682E-5</c:v>
                </c:pt>
                <c:pt idx="80">
                  <c:v>-1.6208605994445824E-5</c:v>
                </c:pt>
                <c:pt idx="81">
                  <c:v>-1.6612089529624565E-5</c:v>
                </c:pt>
                <c:pt idx="82">
                  <c:v>-1.7020467455111664E-5</c:v>
                </c:pt>
                <c:pt idx="83">
                  <c:v>-1.7433735453506357E-5</c:v>
                </c:pt>
                <c:pt idx="84">
                  <c:v>-1.7851889028633665E-5</c:v>
                </c:pt>
                <c:pt idx="85">
                  <c:v>-1.8274923498775042E-5</c:v>
                </c:pt>
                <c:pt idx="86">
                  <c:v>-1.8702833989675081E-5</c:v>
                </c:pt>
                <c:pt idx="87">
                  <c:v>-1.913559997840789E-5</c:v>
                </c:pt>
                <c:pt idx="88">
                  <c:v>-1.9573220502315324E-5</c:v>
                </c:pt>
                <c:pt idx="89">
                  <c:v>-2.0015694462897362E-5</c:v>
                </c:pt>
                <c:pt idx="90">
                  <c:v>-2.0463020592534975E-5</c:v>
                </c:pt>
                <c:pt idx="91">
                  <c:v>-2.0915197422204058E-5</c:v>
                </c:pt>
                <c:pt idx="92">
                  <c:v>-2.13722232513827E-5</c:v>
                </c:pt>
                <c:pt idx="93">
                  <c:v>-2.1834096119656398E-5</c:v>
                </c:pt>
                <c:pt idx="94">
                  <c:v>-2.2300813780385387E-5</c:v>
                </c:pt>
                <c:pt idx="95">
                  <c:v>-2.277237367632407E-5</c:v>
                </c:pt>
                <c:pt idx="96">
                  <c:v>-2.3248772917144229E-5</c:v>
                </c:pt>
                <c:pt idx="97">
                  <c:v>-2.3730008258079768E-5</c:v>
                </c:pt>
                <c:pt idx="98">
                  <c:v>-2.4216076086793397E-5</c:v>
                </c:pt>
                <c:pt idx="99">
                  <c:v>-2.4706972419271987E-5</c:v>
                </c:pt>
                <c:pt idx="100">
                  <c:v>-2.5202692861516509E-5</c:v>
                </c:pt>
                <c:pt idx="101">
                  <c:v>-2.5703232593226771E-5</c:v>
                </c:pt>
                <c:pt idx="102">
                  <c:v>-2.6208586353268826E-5</c:v>
                </c:pt>
                <c:pt idx="103">
                  <c:v>-2.6718748426414248E-5</c:v>
                </c:pt>
                <c:pt idx="104">
                  <c:v>-2.7233712632211025E-5</c:v>
                </c:pt>
                <c:pt idx="105">
                  <c:v>-2.7753472315787579E-5</c:v>
                </c:pt>
                <c:pt idx="106">
                  <c:v>-2.827802034037522E-5</c:v>
                </c:pt>
                <c:pt idx="107">
                  <c:v>-2.8807349081694673E-5</c:v>
                </c:pt>
                <c:pt idx="108">
                  <c:v>-2.9341450424178054E-5</c:v>
                </c:pt>
                <c:pt idx="109">
                  <c:v>-2.9880315766145943E-5</c:v>
                </c:pt>
                <c:pt idx="110">
                  <c:v>-3.0423936033101238E-5</c:v>
                </c:pt>
                <c:pt idx="111">
                  <c:v>-3.0972301655895081E-5</c:v>
                </c:pt>
                <c:pt idx="112">
                  <c:v>-3.1525402571932415E-5</c:v>
                </c:pt>
                <c:pt idx="113">
                  <c:v>-3.2083228227065296E-5</c:v>
                </c:pt>
                <c:pt idx="114">
                  <c:v>-3.2645767579390629E-5</c:v>
                </c:pt>
                <c:pt idx="115">
                  <c:v>-3.3213009104948514E-5</c:v>
                </c:pt>
                <c:pt idx="116">
                  <c:v>-3.378494080509854E-5</c:v>
                </c:pt>
                <c:pt idx="117">
                  <c:v>-3.4361550216092148E-5</c:v>
                </c:pt>
                <c:pt idx="118">
                  <c:v>-3.4942824420741972E-5</c:v>
                </c:pt>
                <c:pt idx="119">
                  <c:v>-3.5528750061208154E-5</c:v>
                </c:pt>
                <c:pt idx="120">
                  <c:v>-3.6119313368932614E-5</c:v>
                </c:pt>
                <c:pt idx="121">
                  <c:v>-3.6714500198600619E-5</c:v>
                </c:pt>
                <c:pt idx="122">
                  <c:v>-3.7314296014793395E-5</c:v>
                </c:pt>
                <c:pt idx="123">
                  <c:v>-3.7918685910428965E-5</c:v>
                </c:pt>
                <c:pt idx="124">
                  <c:v>-3.8527654624424226E-5</c:v>
                </c:pt>
                <c:pt idx="125">
                  <c:v>-3.9141186562278819E-5</c:v>
                </c:pt>
                <c:pt idx="126">
                  <c:v>-3.9759265817453142E-5</c:v>
                </c:pt>
                <c:pt idx="127">
                  <c:v>-4.0381876196000003E-5</c:v>
                </c:pt>
                <c:pt idx="128">
                  <c:v>-4.1009001242995547E-5</c:v>
                </c:pt>
                <c:pt idx="129">
                  <c:v>-4.1640624271458164E-5</c:v>
                </c:pt>
                <c:pt idx="130">
                  <c:v>-4.2276728392018989E-5</c:v>
                </c:pt>
                <c:pt idx="131">
                  <c:v>-4.2917245197596963E-5</c:v>
                </c:pt>
                <c:pt idx="132">
                  <c:v>-4.3562142643790742E-5</c:v>
                </c:pt>
                <c:pt idx="133">
                  <c:v>-4.4211389729699848E-5</c:v>
                </c:pt>
                <c:pt idx="134">
                  <c:v>-4.4864956085262165E-5</c:v>
                </c:pt>
                <c:pt idx="135">
                  <c:v>-4.5522811561540568E-5</c:v>
                </c:pt>
                <c:pt idx="136">
                  <c:v>-4.618492582470705E-5</c:v>
                </c:pt>
                <c:pt idx="137">
                  <c:v>-4.6851267954187331E-5</c:v>
                </c:pt>
                <c:pt idx="138">
                  <c:v>-4.7521806045831895E-5</c:v>
                </c:pt>
                <c:pt idx="139">
                  <c:v>-4.8196506819997704E-5</c:v>
                </c:pt>
                <c:pt idx="140">
                  <c:v>-4.8875335235913806E-5</c:v>
                </c:pt>
                <c:pt idx="141">
                  <c:v>-4.9558254109278753E-5</c:v>
                </c:pt>
                <c:pt idx="142">
                  <c:v>-5.0245223679348058E-5</c:v>
                </c:pt>
                <c:pt idx="143">
                  <c:v>-5.0936201523374907E-5</c:v>
                </c:pt>
                <c:pt idx="144">
                  <c:v>-5.1631141964782629E-5</c:v>
                </c:pt>
                <c:pt idx="145">
                  <c:v>-5.2329995697967544E-5</c:v>
                </c:pt>
                <c:pt idx="146">
                  <c:v>-5.3032709412208939E-5</c:v>
                </c:pt>
                <c:pt idx="147">
                  <c:v>-5.3739225418872162E-5</c:v>
                </c:pt>
                <c:pt idx="148">
                  <c:v>-5.4449481282589099E-5</c:v>
                </c:pt>
                <c:pt idx="149">
                  <c:v>-5.5163409461320556E-5</c:v>
                </c:pt>
                <c:pt idx="150">
                  <c:v>-5.5880936953921269E-5</c:v>
                </c:pt>
                <c:pt idx="151">
                  <c:v>-5.6601984956155471E-5</c:v>
                </c:pt>
                <c:pt idx="152">
                  <c:v>-5.7326468520970338E-5</c:v>
                </c:pt>
                <c:pt idx="153">
                  <c:v>-5.8054284855147449E-5</c:v>
                </c:pt>
                <c:pt idx="154">
                  <c:v>-5.8785338463204079E-5</c:v>
                </c:pt>
                <c:pt idx="155">
                  <c:v>-5.9519524433063122E-5</c:v>
                </c:pt>
                <c:pt idx="156">
                  <c:v>-6.0256728359585271E-5</c:v>
                </c:pt>
                <c:pt idx="157">
                  <c:v>-6.0996826105991845E-5</c:v>
                </c:pt>
                <c:pt idx="158">
                  <c:v>-6.1739683407024669E-5</c:v>
                </c:pt>
                <c:pt idx="159">
                  <c:v>-6.2485155315347628E-5</c:v>
                </c:pt>
                <c:pt idx="160">
                  <c:v>-6.3233085501041166E-5</c:v>
                </c:pt>
                <c:pt idx="161">
                  <c:v>-6.3983305401071755E-5</c:v>
                </c:pt>
                <c:pt idx="162">
                  <c:v>-6.4735633221965025E-5</c:v>
                </c:pt>
                <c:pt idx="163">
                  <c:v>-6.5489872787289946E-5</c:v>
                </c:pt>
                <c:pt idx="164">
                  <c:v>-6.6245812923986536E-5</c:v>
                </c:pt>
                <c:pt idx="165">
                  <c:v>-6.7003225993734762E-5</c:v>
                </c:pt>
                <c:pt idx="166">
                  <c:v>-6.7761865752668127E-5</c:v>
                </c:pt>
                <c:pt idx="167">
                  <c:v>-6.8521465536092968E-5</c:v>
                </c:pt>
                <c:pt idx="168">
                  <c:v>-6.9281736268756971E-5</c:v>
                </c:pt>
                <c:pt idx="169">
                  <c:v>-7.0042364312070912E-5</c:v>
                </c:pt>
                <c:pt idx="170">
                  <c:v>-7.0803009166536243E-5</c:v>
                </c:pt>
                <c:pt idx="171">
                  <c:v>-7.1563301038204787E-5</c:v>
                </c:pt>
                <c:pt idx="172">
                  <c:v>-7.2322838280225349E-5</c:v>
                </c:pt>
                <c:pt idx="173">
                  <c:v>-7.3081184700625536E-5</c:v>
                </c:pt>
                <c:pt idx="174">
                  <c:v>-7.3837866731990017E-5</c:v>
                </c:pt>
                <c:pt idx="175">
                  <c:v>-7.4592131981745838E-5</c:v>
                </c:pt>
                <c:pt idx="176">
                  <c:v>-7.5343274709450134E-5</c:v>
                </c:pt>
                <c:pt idx="177">
                  <c:v>-7.6090514154298575E-5</c:v>
                </c:pt>
                <c:pt idx="178">
                  <c:v>-7.6832993682338018E-5</c:v>
                </c:pt>
                <c:pt idx="179">
                  <c:v>-7.7569776268159198E-5</c:v>
                </c:pt>
                <c:pt idx="180">
                  <c:v>-7.8299836329571288E-5</c:v>
                </c:pt>
                <c:pt idx="181">
                  <c:v>-7.9022047952986813E-5</c:v>
                </c:pt>
                <c:pt idx="182">
                  <c:v>-7.9735169557937252E-5</c:v>
                </c:pt>
                <c:pt idx="183">
                  <c:v>-8.0437825035058313E-5</c:v>
                </c:pt>
                <c:pt idx="184">
                  <c:v>-8.1128481325980659E-5</c:v>
                </c:pt>
                <c:pt idx="185">
                  <c:v>-8.1805422441246636E-5</c:v>
                </c:pt>
                <c:pt idx="186">
                  <c:v>-8.2466675413831424E-5</c:v>
                </c:pt>
                <c:pt idx="187">
                  <c:v>-8.311020009147706E-5</c:v>
                </c:pt>
                <c:pt idx="188">
                  <c:v>-8.3733717483805393E-5</c:v>
                </c:pt>
                <c:pt idx="189">
                  <c:v>-8.4334732335080554E-5</c:v>
                </c:pt>
                <c:pt idx="190">
                  <c:v>-8.4910568460602577E-5</c:v>
                </c:pt>
                <c:pt idx="191">
                  <c:v>-8.5458419380078239E-5</c:v>
                </c:pt>
                <c:pt idx="192">
                  <c:v>-8.5975416318112352E-5</c:v>
                </c:pt>
                <c:pt idx="193">
                  <c:v>-8.6458714246230768E-5</c:v>
                </c:pt>
                <c:pt idx="194">
                  <c:v>-8.6905594129905954E-5</c:v>
                </c:pt>
                <c:pt idx="195">
                  <c:v>-8.7313575794337281E-5</c:v>
                </c:pt>
                <c:pt idx="196">
                  <c:v>-8.7680531137439654E-5</c:v>
                </c:pt>
                <c:pt idx="197">
                  <c:v>-8.8004327036087155E-5</c:v>
                </c:pt>
                <c:pt idx="198">
                  <c:v>-8.8283581457576689E-5</c:v>
                </c:pt>
                <c:pt idx="199">
                  <c:v>-8.8517483085325438E-5</c:v>
                </c:pt>
                <c:pt idx="200">
                  <c:v>-8.8705850284749658E-5</c:v>
                </c:pt>
                <c:pt idx="201">
                  <c:v>-8.8849135598122685E-5</c:v>
                </c:pt>
                <c:pt idx="202">
                  <c:v>-8.894837875296568E-5</c:v>
                </c:pt>
                <c:pt idx="203">
                  <c:v>-8.9005119334214228E-5</c:v>
                </c:pt>
                <c:pt idx="204">
                  <c:v>-8.9021284847450003E-5</c:v>
                </c:pt>
                <c:pt idx="205">
                  <c:v>-8.8999069937011226E-5</c:v>
                </c:pt>
                <c:pt idx="206">
                  <c:v>-8.8940819611264626E-5</c:v>
                </c:pt>
                <c:pt idx="207">
                  <c:v>-8.8848924471399851E-5</c:v>
                </c:pt>
                <c:pt idx="208">
                  <c:v>-8.8725452558578965E-5</c:v>
                </c:pt>
                <c:pt idx="209">
                  <c:v>-8.8572702186461651E-5</c:v>
                </c:pt>
                <c:pt idx="210">
                  <c:v>-8.8392820073419671E-5</c:v>
                </c:pt>
                <c:pt idx="211">
                  <c:v>-8.8187780730679665E-5</c:v>
                </c:pt>
                <c:pt idx="212">
                  <c:v>-8.7959381278141047E-5</c:v>
                </c:pt>
                <c:pt idx="213">
                  <c:v>-8.7709248767097427E-5</c:v>
                </c:pt>
                <c:pt idx="214">
                  <c:v>-8.7438857348445708E-5</c:v>
                </c:pt>
                <c:pt idx="215">
                  <c:v>-8.7149552341892684E-5</c:v>
                </c:pt>
                <c:pt idx="216">
                  <c:v>-8.6842577917856413E-5</c:v>
                </c:pt>
                <c:pt idx="217">
                  <c:v>-8.6519104951749524E-5</c:v>
                </c:pt>
                <c:pt idx="218">
                  <c:v>-8.6180256324944917E-5</c:v>
                </c:pt>
                <c:pt idx="219">
                  <c:v>-8.5826078425730836E-5</c:v>
                </c:pt>
                <c:pt idx="220">
                  <c:v>-8.5457500640774149E-5</c:v>
                </c:pt>
                <c:pt idx="221">
                  <c:v>-8.5075318462878309E-5</c:v>
                </c:pt>
                <c:pt idx="222">
                  <c:v>-8.4680198771796978E-5</c:v>
                </c:pt>
                <c:pt idx="223">
                  <c:v>-8.4272693318252685E-5</c:v>
                </c:pt>
                <c:pt idx="224">
                  <c:v>-8.3853259041151781E-5</c:v>
                </c:pt>
                <c:pt idx="225">
                  <c:v>-8.3422284109692588E-5</c:v>
                </c:pt>
                <c:pt idx="226">
                  <c:v>-8.2980118072102193E-5</c:v>
                </c:pt>
                <c:pt idx="227">
                  <c:v>-8.2527103784426953E-5</c:v>
                </c:pt>
                <c:pt idx="228">
                  <c:v>-8.2063608824716163E-5</c:v>
                </c:pt>
                <c:pt idx="229">
                  <c:v>-8.1590054562410223E-5</c:v>
                </c:pt>
                <c:pt idx="230">
                  <c:v>-8.1106356948698673E-5</c:v>
                </c:pt>
                <c:pt idx="231">
                  <c:v>-8.0612924882705463E-5</c:v>
                </c:pt>
                <c:pt idx="232">
                  <c:v>-8.0110096573890395E-5</c:v>
                </c:pt>
                <c:pt idx="233">
                  <c:v>-7.9598138387053843E-5</c:v>
                </c:pt>
                <c:pt idx="234">
                  <c:v>-7.9077251468236685E-5</c:v>
                </c:pt>
                <c:pt idx="235">
                  <c:v>-7.8547585295391504E-5</c:v>
                </c:pt>
                <c:pt idx="236">
                  <c:v>-7.8009257449898929E-5</c:v>
                </c:pt>
                <c:pt idx="237">
                  <c:v>-7.7462378179224926E-5</c:v>
                </c:pt>
                <c:pt idx="238">
                  <c:v>-7.6907077588955254E-5</c:v>
                </c:pt>
                <c:pt idx="239">
                  <c:v>-7.634353334146043E-5</c:v>
                </c:pt>
                <c:pt idx="240">
                  <c:v>-7.5771997429092258E-5</c:v>
                </c:pt>
                <c:pt idx="241">
                  <c:v>-7.5192231285919827E-5</c:v>
                </c:pt>
                <c:pt idx="242">
                  <c:v>-7.4604510196220157E-5</c:v>
                </c:pt>
                <c:pt idx="243">
                  <c:v>-7.4009042672464672E-5</c:v>
                </c:pt>
                <c:pt idx="244">
                  <c:v>-7.3405975604119781E-5</c:v>
                </c:pt>
                <c:pt idx="245">
                  <c:v>-7.2795404459160754E-5</c:v>
                </c:pt>
                <c:pt idx="246">
                  <c:v>-7.2177388140438461E-5</c:v>
                </c:pt>
                <c:pt idx="247">
                  <c:v>-7.1551967937039961E-5</c:v>
                </c:pt>
                <c:pt idx="248">
                  <c:v>-7.0919189279909959E-5</c:v>
                </c:pt>
                <c:pt idx="249">
                  <c:v>-7.0279124391156686E-5</c:v>
                </c:pt>
                <c:pt idx="250">
                  <c:v>-6.9631894061320378E-5</c:v>
                </c:pt>
                <c:pt idx="251">
                  <c:v>-6.8977310155769869E-5</c:v>
                </c:pt>
                <c:pt idx="252">
                  <c:v>-6.8315608931846731E-5</c:v>
                </c:pt>
                <c:pt idx="253">
                  <c:v>-6.7646989442757093E-5</c:v>
                </c:pt>
                <c:pt idx="254">
                  <c:v>-6.6971612075663583E-5</c:v>
                </c:pt>
                <c:pt idx="255">
                  <c:v>-6.6289601396443904E-5</c:v>
                </c:pt>
                <c:pt idx="256">
                  <c:v>-6.5601052883995032E-5</c:v>
                </c:pt>
                <c:pt idx="257">
                  <c:v>-6.4906043233986234E-5</c:v>
                </c:pt>
                <c:pt idx="258">
                  <c:v>-6.4204643872600253E-5</c:v>
                </c:pt>
                <c:pt idx="259">
                  <c:v>-6.3496936678156577E-5</c:v>
                </c:pt>
                <c:pt idx="260">
                  <c:v>-6.2783030349005046E-5</c:v>
                </c:pt>
                <c:pt idx="261">
                  <c:v>-6.2063076047653789E-5</c:v>
                </c:pt>
                <c:pt idx="262">
                  <c:v>-6.1336540974491044E-5</c:v>
                </c:pt>
                <c:pt idx="263">
                  <c:v>-6.060370260838532E-5</c:v>
                </c:pt>
                <c:pt idx="264">
                  <c:v>-5.9864795422205452E-5</c:v>
                </c:pt>
                <c:pt idx="265">
                  <c:v>-5.9120013865778456E-5</c:v>
                </c:pt>
                <c:pt idx="266">
                  <c:v>-5.8369517827734125E-5</c:v>
                </c:pt>
                <c:pt idx="267">
                  <c:v>-5.7613440301881854E-5</c:v>
                </c:pt>
                <c:pt idx="268">
                  <c:v>-5.6851897195242628E-5</c:v>
                </c:pt>
                <c:pt idx="269">
                  <c:v>-5.6084999126634949E-5</c:v>
                </c:pt>
                <c:pt idx="270">
                  <c:v>-5.5312864423706946E-5</c:v>
                </c:pt>
                <c:pt idx="271">
                  <c:v>-5.4535631949485355E-5</c:v>
                </c:pt>
                <c:pt idx="272">
                  <c:v>-5.3753472729303231E-5</c:v>
                </c:pt>
                <c:pt idx="273">
                  <c:v>-5.2966404626446865E-5</c:v>
                </c:pt>
                <c:pt idx="274">
                  <c:v>-5.2174635021096436E-5</c:v>
                </c:pt>
                <c:pt idx="275">
                  <c:v>-5.1378356897866514E-5</c:v>
                </c:pt>
                <c:pt idx="276">
                  <c:v>-5.057775006301246E-5</c:v>
                </c:pt>
                <c:pt idx="277">
                  <c:v>-4.9772982606809413E-5</c:v>
                </c:pt>
                <c:pt idx="278">
                  <c:v>-4.8964212770762578E-5</c:v>
                </c:pt>
                <c:pt idx="279">
                  <c:v>-4.8151591649446429E-5</c:v>
                </c:pt>
                <c:pt idx="280">
                  <c:v>-4.7335267018748339E-5</c:v>
                </c:pt>
                <c:pt idx="281">
                  <c:v>-4.6515387948779348E-5</c:v>
                </c:pt>
                <c:pt idx="282">
                  <c:v>-4.569210946770932E-5</c:v>
                </c:pt>
                <c:pt idx="283">
                  <c:v>-4.4865596868695322E-5</c:v>
                </c:pt>
                <c:pt idx="284">
                  <c:v>-4.4035963074421848E-5</c:v>
                </c:pt>
                <c:pt idx="285">
                  <c:v>-4.3203538578960529E-5</c:v>
                </c:pt>
                <c:pt idx="286">
                  <c:v>-4.2368633127245575E-5</c:v>
                </c:pt>
                <c:pt idx="287">
                  <c:v>-4.1531543019952374E-5</c:v>
                </c:pt>
                <c:pt idx="288">
                  <c:v>-4.0692558609559924E-5</c:v>
                </c:pt>
                <c:pt idx="289">
                  <c:v>-3.9851971747788975E-5</c:v>
                </c:pt>
                <c:pt idx="290">
                  <c:v>-3.9010083117810568E-5</c:v>
                </c:pt>
                <c:pt idx="291">
                  <c:v>-3.8167208995256535E-5</c:v>
                </c:pt>
                <c:pt idx="292">
                  <c:v>-3.7323686655840716E-5</c:v>
                </c:pt>
                <c:pt idx="293">
                  <c:v>-3.6479877461117567E-5</c:v>
                </c:pt>
                <c:pt idx="294">
                  <c:v>-3.563616694961297E-5</c:v>
                </c:pt>
                <c:pt idx="295">
                  <c:v>-3.4792873615859797E-5</c:v>
                </c:pt>
                <c:pt idx="296">
                  <c:v>-3.3950430555443652E-5</c:v>
                </c:pt>
                <c:pt idx="297">
                  <c:v>-3.3109285544824613E-5</c:v>
                </c:pt>
                <c:pt idx="298">
                  <c:v>-3.226990395893969E-5</c:v>
                </c:pt>
                <c:pt idx="299">
                  <c:v>-3.1432771644948954E-5</c:v>
                </c:pt>
                <c:pt idx="300">
                  <c:v>-3.0598397679112413E-5</c:v>
                </c:pt>
                <c:pt idx="301">
                  <c:v>-2.9767316852965796E-5</c:v>
                </c:pt>
                <c:pt idx="302">
                  <c:v>-2.894009168570219E-5</c:v>
                </c:pt>
                <c:pt idx="303">
                  <c:v>-2.8117313652882843E-5</c:v>
                </c:pt>
                <c:pt idx="304">
                  <c:v>-2.7299603315127458E-5</c:v>
                </c:pt>
                <c:pt idx="305">
                  <c:v>-2.648760906435025E-5</c:v>
                </c:pt>
                <c:pt idx="306">
                  <c:v>-2.5681535228296478E-5</c:v>
                </c:pt>
                <c:pt idx="307">
                  <c:v>-2.4882133438256081E-5</c:v>
                </c:pt>
                <c:pt idx="308">
                  <c:v>-2.4090162148880634E-5</c:v>
                </c:pt>
                <c:pt idx="309">
                  <c:v>-2.3306389254296751E-5</c:v>
                </c:pt>
                <c:pt idx="310">
                  <c:v>-2.2531593366492115E-5</c:v>
                </c:pt>
                <c:pt idx="311">
                  <c:v>-2.1766563832503027E-5</c:v>
                </c:pt>
                <c:pt idx="312">
                  <c:v>-2.1012099275506023E-5</c:v>
                </c:pt>
                <c:pt idx="313">
                  <c:v>-2.0269004549072834E-5</c:v>
                </c:pt>
                <c:pt idx="314">
                  <c:v>-1.9538085992769466E-5</c:v>
                </c:pt>
                <c:pt idx="315">
                  <c:v>-1.8820144900167978E-5</c:v>
                </c:pt>
                <c:pt idx="316">
                  <c:v>-1.8115969058044579E-5</c:v>
                </c:pt>
                <c:pt idx="317">
                  <c:v>-1.7426267235914498E-5</c:v>
                </c:pt>
                <c:pt idx="318">
                  <c:v>-1.6751790381985846E-5</c:v>
                </c:pt>
                <c:pt idx="319">
                  <c:v>-1.6093248443220925E-5</c:v>
                </c:pt>
                <c:pt idx="320">
                  <c:v>-1.5451302936508315E-5</c:v>
                </c:pt>
                <c:pt idx="321">
                  <c:v>-1.4826560126825627E-5</c:v>
                </c:pt>
                <c:pt idx="322">
                  <c:v>-1.4219564770896496E-5</c:v>
                </c:pt>
                <c:pt idx="323">
                  <c:v>-1.3630794375233805E-5</c:v>
                </c:pt>
                <c:pt idx="324">
                  <c:v>-1.3060653997923086E-5</c:v>
                </c:pt>
                <c:pt idx="325">
                  <c:v>-1.2509471598177056E-5</c:v>
                </c:pt>
                <c:pt idx="326">
                  <c:v>-1.1977493949982981E-5</c:v>
                </c:pt>
                <c:pt idx="327">
                  <c:v>-1.1464883129172849E-5</c:v>
                </c:pt>
                <c:pt idx="328">
                  <c:v>-1.0971716145931651E-5</c:v>
                </c:pt>
                <c:pt idx="329">
                  <c:v>-1.0497954955892428E-5</c:v>
                </c:pt>
                <c:pt idx="330">
                  <c:v>-1.0043481116051816E-5</c:v>
                </c:pt>
                <c:pt idx="331">
                  <c:v>-9.6080978838260075E-6</c:v>
                </c:pt>
                <c:pt idx="332">
                  <c:v>-9.1915333661988572E-6</c:v>
                </c:pt>
                <c:pt idx="333">
                  <c:v>-8.7934447369606972E-6</c:v>
                </c:pt>
                <c:pt idx="334">
                  <c:v>-8.4134235918544999E-6</c:v>
                </c:pt>
                <c:pt idx="335">
                  <c:v>-8.0510024355157678E-6</c:v>
                </c:pt>
                <c:pt idx="336">
                  <c:v>-7.7056622998688224E-6</c:v>
                </c:pt>
                <c:pt idx="337">
                  <c:v>-7.3768413416979867E-6</c:v>
                </c:pt>
                <c:pt idx="338">
                  <c:v>-7.0639443404520714E-6</c:v>
                </c:pt>
                <c:pt idx="339">
                  <c:v>-6.7663735067852982E-6</c:v>
                </c:pt>
                <c:pt idx="340">
                  <c:v>-6.4835147352709909E-6</c:v>
                </c:pt>
                <c:pt idx="341">
                  <c:v>-6.2147422011704417E-6</c:v>
                </c:pt>
                <c:pt idx="342">
                  <c:v>-5.9594268730987484E-6</c:v>
                </c:pt>
                <c:pt idx="343">
                  <c:v>-5.7169435470391634E-6</c:v>
                </c:pt>
                <c:pt idx="344">
                  <c:v>-5.4866764457477246E-6</c:v>
                </c:pt>
                <c:pt idx="345">
                  <c:v>-5.2680234505162644E-6</c:v>
                </c:pt>
                <c:pt idx="346">
                  <c:v>-5.0603989754010736E-6</c:v>
                </c:pt>
                <c:pt idx="347">
                  <c:v>-4.8632354429832832E-6</c:v>
                </c:pt>
                <c:pt idx="348">
                  <c:v>-4.6759832706447872E-6</c:v>
                </c:pt>
                <c:pt idx="349">
                  <c:v>-4.4981093226864278E-6</c:v>
                </c:pt>
                <c:pt idx="350">
                  <c:v>-4.3288196572505867E-6</c:v>
                </c:pt>
                <c:pt idx="351">
                  <c:v>-4.1676795554770341E-6</c:v>
                </c:pt>
                <c:pt idx="352">
                  <c:v>-4.0142728617371901E-6</c:v>
                </c:pt>
                <c:pt idx="353">
                  <c:v>-3.8682011889692269E-6</c:v>
                </c:pt>
                <c:pt idx="354">
                  <c:v>-3.7290831755950161E-6</c:v>
                </c:pt>
                <c:pt idx="355">
                  <c:v>-3.5965538382522071E-6</c:v>
                </c:pt>
                <c:pt idx="356">
                  <c:v>-3.4702640404056331E-6</c:v>
                </c:pt>
                <c:pt idx="357">
                  <c:v>-3.3498801061227134E-6</c:v>
                </c:pt>
                <c:pt idx="358">
                  <c:v>-3.2350835143137959E-6</c:v>
                </c:pt>
                <c:pt idx="359">
                  <c:v>-3.1255706595764379E-6</c:v>
                </c:pt>
                <c:pt idx="360">
                  <c:v>-3.0210526317698428E-6</c:v>
                </c:pt>
                <c:pt idx="361">
                  <c:v>-2.9212555922038687E-6</c:v>
                </c:pt>
                <c:pt idx="362">
                  <c:v>-2.8259190555044832E-6</c:v>
                </c:pt>
                <c:pt idx="363">
                  <c:v>-2.7347965199398155E-6</c:v>
                </c:pt>
                <c:pt idx="364">
                  <c:v>-2.6476549861810254E-6</c:v>
                </c:pt>
                <c:pt idx="365">
                  <c:v>-2.5642743453574197E-6</c:v>
                </c:pt>
                <c:pt idx="366">
                  <c:v>-2.4844466357831677E-6</c:v>
                </c:pt>
                <c:pt idx="367">
                  <c:v>-2.4079751913153194E-6</c:v>
                </c:pt>
                <c:pt idx="368">
                  <c:v>-2.3346736828310608E-6</c:v>
                </c:pt>
                <c:pt idx="369">
                  <c:v>-2.2643650389688074E-6</c:v>
                </c:pt>
                <c:pt idx="370">
                  <c:v>-2.1968801975169257E-6</c:v>
                </c:pt>
                <c:pt idx="371">
                  <c:v>-2.1320567124168833E-6</c:v>
                </c:pt>
                <c:pt idx="372">
                  <c:v>-2.0697633951403952E-6</c:v>
                </c:pt>
                <c:pt idx="373">
                  <c:v>-2.0098640174423556E-6</c:v>
                </c:pt>
                <c:pt idx="374">
                  <c:v>-1.9522322830995976E-6</c:v>
                </c:pt>
                <c:pt idx="375">
                  <c:v>-1.8967509267327194E-6</c:v>
                </c:pt>
                <c:pt idx="376">
                  <c:v>-1.8433108925458601E-6</c:v>
                </c:pt>
                <c:pt idx="377">
                  <c:v>-1.7918106341215511E-6</c:v>
                </c:pt>
                <c:pt idx="378">
                  <c:v>-1.7421555398747995E-6</c:v>
                </c:pt>
                <c:pt idx="379">
                  <c:v>-1.6942574880274938E-6</c:v>
                </c:pt>
                <c:pt idx="380">
                  <c:v>-1.6480345156645684E-6</c:v>
                </c:pt>
                <c:pt idx="381">
                  <c:v>-1.6034105932198554E-6</c:v>
                </c:pt>
                <c:pt idx="382">
                  <c:v>-1.5603154749246865E-6</c:v>
                </c:pt>
                <c:pt idx="383">
                  <c:v>-1.5186866763188303E-6</c:v>
                </c:pt>
                <c:pt idx="384">
                  <c:v>-1.4784667436635235E-6</c:v>
                </c:pt>
                <c:pt idx="385">
                  <c:v>-1.4396034815161192E-6</c:v>
                </c:pt>
                <c:pt idx="386">
                  <c:v>-1.4020496792199118E-6</c:v>
                </c:pt>
                <c:pt idx="387">
                  <c:v>-1.3657627074586589E-6</c:v>
                </c:pt>
                <c:pt idx="388">
                  <c:v>-1.3307039962322129E-6</c:v>
                </c:pt>
                <c:pt idx="389">
                  <c:v>-1.2968384054162495E-6</c:v>
                </c:pt>
                <c:pt idx="390">
                  <c:v>-1.2641334898123285E-6</c:v>
                </c:pt>
                <c:pt idx="391">
                  <c:v>-1.2325586668291974E-6</c:v>
                </c:pt>
                <c:pt idx="392">
                  <c:v>-1.2020842267401324E-6</c:v>
                </c:pt>
                <c:pt idx="393">
                  <c:v>-1.1726802457521522E-6</c:v>
                </c:pt>
                <c:pt idx="394">
                  <c:v>-1.1440262299351743E-6</c:v>
                </c:pt>
                <c:pt idx="395">
                  <c:v>-1.1161060544738579E-6</c:v>
                </c:pt>
                <c:pt idx="396">
                  <c:v>-1.0889050343321546E-6</c:v>
                </c:pt>
                <c:pt idx="397">
                  <c:v>-1.0624090241866413E-6</c:v>
                </c:pt>
                <c:pt idx="398">
                  <c:v>-1.0366036796415263E-6</c:v>
                </c:pt>
                <c:pt idx="399">
                  <c:v>-1.0114739036363979E-6</c:v>
                </c:pt>
                <c:pt idx="400">
                  <c:v>-9.870034892952887E-7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Sergei!$U$1</c:f>
              <c:strCache>
                <c:ptCount val="1"/>
                <c:pt idx="0">
                  <c:v>DP mike</c:v>
                </c:pt>
              </c:strCache>
            </c:strRef>
          </c:tx>
          <c:spPr>
            <a:ln w="254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Sergei!$A$2:$A$402</c:f>
              <c:numCache>
                <c:formatCode>General</c:formatCode>
                <c:ptCount val="401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</c:numCache>
            </c:numRef>
          </c:xVal>
          <c:yVal>
            <c:numRef>
              <c:f>Sergei!$U$2:$U$402</c:f>
              <c:numCache>
                <c:formatCode>0.00E+00</c:formatCode>
                <c:ptCount val="401"/>
                <c:pt idx="0">
                  <c:v>0</c:v>
                </c:pt>
                <c:pt idx="1">
                  <c:v>-1.0066197917263046E-6</c:v>
                </c:pt>
                <c:pt idx="2">
                  <c:v>-2.0131275812878085E-6</c:v>
                </c:pt>
                <c:pt idx="3">
                  <c:v>-3.0195096249588161E-6</c:v>
                </c:pt>
                <c:pt idx="4">
                  <c:v>-4.0257529965635977E-6</c:v>
                </c:pt>
                <c:pt idx="5">
                  <c:v>-5.0318455964358616E-6</c:v>
                </c:pt>
                <c:pt idx="6">
                  <c:v>-6.0377761291629498E-6</c:v>
                </c:pt>
                <c:pt idx="7">
                  <c:v>-7.0435340833145225E-6</c:v>
                </c:pt>
                <c:pt idx="8">
                  <c:v>-8.0491097260736915E-6</c:v>
                </c:pt>
                <c:pt idx="9">
                  <c:v>-9.0544940571093683E-6</c:v>
                </c:pt>
                <c:pt idx="10">
                  <c:v>-1.0059678760645562E-5</c:v>
                </c:pt>
                <c:pt idx="11">
                  <c:v>-1.1064656559821897E-5</c:v>
                </c:pt>
                <c:pt idx="12">
                  <c:v>-1.2069420499457737E-5</c:v>
                </c:pt>
                <c:pt idx="13">
                  <c:v>-1.3073964049060908E-5</c:v>
                </c:pt>
                <c:pt idx="14">
                  <c:v>-1.4078281258537471E-5</c:v>
                </c:pt>
                <c:pt idx="15">
                  <c:v>-1.5082366697854714E-5</c:v>
                </c:pt>
                <c:pt idx="16">
                  <c:v>-1.6086215446212806E-5</c:v>
                </c:pt>
                <c:pt idx="17">
                  <c:v>-1.7089823067973178E-5</c:v>
                </c:pt>
                <c:pt idx="18">
                  <c:v>-1.8093185595445789E-5</c:v>
                </c:pt>
                <c:pt idx="19">
                  <c:v>-1.9096299490999652E-5</c:v>
                </c:pt>
                <c:pt idx="20">
                  <c:v>-2.0099161631566142E-5</c:v>
                </c:pt>
                <c:pt idx="21">
                  <c:v>-2.1101769267637143E-5</c:v>
                </c:pt>
                <c:pt idx="22">
                  <c:v>-2.2104120270345075E-5</c:v>
                </c:pt>
                <c:pt idx="23">
                  <c:v>-2.3106212619906635E-5</c:v>
                </c:pt>
                <c:pt idx="24">
                  <c:v>-2.4108044493332392E-5</c:v>
                </c:pt>
                <c:pt idx="25">
                  <c:v>-2.5109614316586756E-5</c:v>
                </c:pt>
                <c:pt idx="26">
                  <c:v>-2.6110920737144909E-5</c:v>
                </c:pt>
                <c:pt idx="27">
                  <c:v>-2.7111962593763787E-5</c:v>
                </c:pt>
                <c:pt idx="28">
                  <c:v>-2.8112738894769491E-5</c:v>
                </c:pt>
                <c:pt idx="29">
                  <c:v>-2.9113248791322258E-5</c:v>
                </c:pt>
                <c:pt idx="30">
                  <c:v>-3.0113491571501591E-5</c:v>
                </c:pt>
                <c:pt idx="31">
                  <c:v>-3.1113466607331175E-5</c:v>
                </c:pt>
                <c:pt idx="32">
                  <c:v>-3.2113173346174277E-5</c:v>
                </c:pt>
                <c:pt idx="33">
                  <c:v>-3.3112611661841887E-5</c:v>
                </c:pt>
                <c:pt idx="34">
                  <c:v>-3.4111781124305868E-5</c:v>
                </c:pt>
                <c:pt idx="35">
                  <c:v>-3.5110681234550684E-5</c:v>
                </c:pt>
                <c:pt idx="36">
                  <c:v>-3.6109311410119218E-5</c:v>
                </c:pt>
                <c:pt idx="37">
                  <c:v>-3.7107670974435934E-5</c:v>
                </c:pt>
                <c:pt idx="38">
                  <c:v>-3.8105759117877745E-5</c:v>
                </c:pt>
                <c:pt idx="39">
                  <c:v>-3.9103574891619432E-5</c:v>
                </c:pt>
                <c:pt idx="40">
                  <c:v>-4.0101117189711346E-5</c:v>
                </c:pt>
                <c:pt idx="41">
                  <c:v>-4.1098384721182061E-5</c:v>
                </c:pt>
                <c:pt idx="42">
                  <c:v>-4.209537599914173E-5</c:v>
                </c:pt>
                <c:pt idx="43">
                  <c:v>-4.3092089309918869E-5</c:v>
                </c:pt>
                <c:pt idx="44">
                  <c:v>-4.4088523316008754E-5</c:v>
                </c:pt>
                <c:pt idx="45">
                  <c:v>-4.508467582487236E-5</c:v>
                </c:pt>
                <c:pt idx="46">
                  <c:v>-4.6080544258264046E-5</c:v>
                </c:pt>
                <c:pt idx="47">
                  <c:v>-4.7076125632165262E-5</c:v>
                </c:pt>
                <c:pt idx="48">
                  <c:v>-4.8071416557562703E-5</c:v>
                </c:pt>
                <c:pt idx="49">
                  <c:v>-4.9066413200037243E-5</c:v>
                </c:pt>
                <c:pt idx="50">
                  <c:v>-5.006111127576455E-5</c:v>
                </c:pt>
                <c:pt idx="51">
                  <c:v>-5.1055506045068444E-5</c:v>
                </c:pt>
                <c:pt idx="52">
                  <c:v>-5.2049592280597569E-5</c:v>
                </c:pt>
                <c:pt idx="53">
                  <c:v>-5.3043364264932386E-5</c:v>
                </c:pt>
                <c:pt idx="54">
                  <c:v>-5.4036815762785206E-5</c:v>
                </c:pt>
                <c:pt idx="55">
                  <c:v>-5.5029940939220153E-5</c:v>
                </c:pt>
                <c:pt idx="56">
                  <c:v>-5.6022732449211695E-5</c:v>
                </c:pt>
                <c:pt idx="57">
                  <c:v>-5.7015182237258089E-5</c:v>
                </c:pt>
                <c:pt idx="58">
                  <c:v>-5.8007281560098535E-5</c:v>
                </c:pt>
                <c:pt idx="59">
                  <c:v>-5.8999020939542643E-5</c:v>
                </c:pt>
                <c:pt idx="60">
                  <c:v>-5.9990390148756902E-5</c:v>
                </c:pt>
                <c:pt idx="61">
                  <c:v>-6.0981378211002722E-5</c:v>
                </c:pt>
                <c:pt idx="62">
                  <c:v>-6.1971973381608572E-5</c:v>
                </c:pt>
                <c:pt idx="63">
                  <c:v>-6.2962163143373632E-5</c:v>
                </c:pt>
                <c:pt idx="64">
                  <c:v>-6.3951934213081824E-5</c:v>
                </c:pt>
                <c:pt idx="65">
                  <c:v>-6.494127248689088E-5</c:v>
                </c:pt>
                <c:pt idx="66">
                  <c:v>-6.5930164223581471E-5</c:v>
                </c:pt>
                <c:pt idx="67">
                  <c:v>-6.6918593497874041E-5</c:v>
                </c:pt>
                <c:pt idx="68">
                  <c:v>-6.7906543457057076E-5</c:v>
                </c:pt>
                <c:pt idx="69">
                  <c:v>-6.8893996197982415E-5</c:v>
                </c:pt>
                <c:pt idx="70">
                  <c:v>-6.988093281430284E-5</c:v>
                </c:pt>
                <c:pt idx="71">
                  <c:v>-7.0867333330067254E-5</c:v>
                </c:pt>
                <c:pt idx="72">
                  <c:v>-7.1853176728908883E-5</c:v>
                </c:pt>
                <c:pt idx="73">
                  <c:v>-7.2838440927338786E-5</c:v>
                </c:pt>
                <c:pt idx="74">
                  <c:v>-7.3823102762196797E-5</c:v>
                </c:pt>
                <c:pt idx="75">
                  <c:v>-7.4807138008621503E-5</c:v>
                </c:pt>
                <c:pt idx="76">
                  <c:v>-7.5790521446945171E-5</c:v>
                </c:pt>
                <c:pt idx="77">
                  <c:v>-7.6773227768654447E-5</c:v>
                </c:pt>
                <c:pt idx="78">
                  <c:v>-7.7755229212150633E-5</c:v>
                </c:pt>
                <c:pt idx="79">
                  <c:v>-7.8736496710621635E-5</c:v>
                </c:pt>
                <c:pt idx="80">
                  <c:v>-7.9716999886028365E-5</c:v>
                </c:pt>
                <c:pt idx="81">
                  <c:v>-8.0696707035748052E-5</c:v>
                </c:pt>
                <c:pt idx="82">
                  <c:v>-8.1675585097420566E-5</c:v>
                </c:pt>
                <c:pt idx="83">
                  <c:v>-8.2653599678938678E-5</c:v>
                </c:pt>
                <c:pt idx="84">
                  <c:v>-8.3630715025461471E-5</c:v>
                </c:pt>
                <c:pt idx="85">
                  <c:v>-8.4606894028275384E-5</c:v>
                </c:pt>
                <c:pt idx="86">
                  <c:v>-8.5582098180007698E-5</c:v>
                </c:pt>
                <c:pt idx="87">
                  <c:v>-8.6553197746561729E-5</c:v>
                </c:pt>
                <c:pt idx="88">
                  <c:v>-8.7524104781486694E-5</c:v>
                </c:pt>
                <c:pt idx="89">
                  <c:v>-8.8494792116407484E-5</c:v>
                </c:pt>
                <c:pt idx="90">
                  <c:v>-8.9465225927522457E-5</c:v>
                </c:pt>
                <c:pt idx="91">
                  <c:v>-9.0435365933816598E-5</c:v>
                </c:pt>
                <c:pt idx="92">
                  <c:v>-9.1405165835728365E-5</c:v>
                </c:pt>
                <c:pt idx="93">
                  <c:v>-9.2374573654739427E-5</c:v>
                </c:pt>
                <c:pt idx="94">
                  <c:v>-9.3343532145798744E-5</c:v>
                </c:pt>
                <c:pt idx="95">
                  <c:v>-9.4311979187736589E-5</c:v>
                </c:pt>
                <c:pt idx="96">
                  <c:v>-9.5279848164031745E-5</c:v>
                </c:pt>
                <c:pt idx="97">
                  <c:v>-9.6247068187107723E-5</c:v>
                </c:pt>
                <c:pt idx="98">
                  <c:v>-9.7213565742725662E-5</c:v>
                </c:pt>
                <c:pt idx="99">
                  <c:v>-9.8179266495717959E-5</c:v>
                </c:pt>
                <c:pt idx="100">
                  <c:v>-9.91440884489043E-5</c:v>
                </c:pt>
                <c:pt idx="101">
                  <c:v>-1.0010794634205223E-4</c:v>
                </c:pt>
                <c:pt idx="102">
                  <c:v>-1.0107075200841099E-4</c:v>
                </c:pt>
                <c:pt idx="103">
                  <c:v>-1.0203241462908426E-4</c:v>
                </c:pt>
                <c:pt idx="104">
                  <c:v>-1.0299284115935539E-4</c:v>
                </c:pt>
                <c:pt idx="105">
                  <c:v>-1.0395193671531058E-4</c:v>
                </c:pt>
                <c:pt idx="106">
                  <c:v>-1.0490960491752817E-4</c:v>
                </c:pt>
                <c:pt idx="107">
                  <c:v>-1.0586574826389044E-4</c:v>
                </c:pt>
                <c:pt idx="108">
                  <c:v>-1.0682026849667612E-4</c:v>
                </c:pt>
                <c:pt idx="109">
                  <c:v>-1.0777306839357768E-4</c:v>
                </c:pt>
                <c:pt idx="110">
                  <c:v>-1.0872405339105899E-4</c:v>
                </c:pt>
                <c:pt idx="111">
                  <c:v>-1.0967312455876855E-4</c:v>
                </c:pt>
                <c:pt idx="112">
                  <c:v>-1.1062018320746654E-4</c:v>
                </c:pt>
                <c:pt idx="113">
                  <c:v>-1.1156513102657862E-4</c:v>
                </c:pt>
                <c:pt idx="114">
                  <c:v>-1.1250787046506655E-4</c:v>
                </c:pt>
                <c:pt idx="115">
                  <c:v>-1.1344830511157685E-4</c:v>
                </c:pt>
                <c:pt idx="116">
                  <c:v>-1.1438634003000516E-4</c:v>
                </c:pt>
                <c:pt idx="117">
                  <c:v>-1.1532188219872156E-4</c:v>
                </c:pt>
                <c:pt idx="118">
                  <c:v>-1.162548409299647E-4</c:v>
                </c:pt>
                <c:pt idx="119">
                  <c:v>-1.1718512809323612E-4</c:v>
                </c:pt>
                <c:pt idx="120">
                  <c:v>-1.1811266154489197E-4</c:v>
                </c:pt>
                <c:pt idx="121">
                  <c:v>-1.1903736593360092E-4</c:v>
                </c:pt>
                <c:pt idx="122">
                  <c:v>-1.199591632385551E-4</c:v>
                </c:pt>
                <c:pt idx="123">
                  <c:v>-1.2087797912711378E-4</c:v>
                </c:pt>
                <c:pt idx="124">
                  <c:v>-1.2179374279905228E-4</c:v>
                </c:pt>
                <c:pt idx="125">
                  <c:v>-1.2270638757091849E-4</c:v>
                </c:pt>
                <c:pt idx="126">
                  <c:v>-1.2361585103486442E-4</c:v>
                </c:pt>
                <c:pt idx="127">
                  <c:v>-1.2452207570937216E-4</c:v>
                </c:pt>
                <c:pt idx="128">
                  <c:v>-1.2542500939910869E-4</c:v>
                </c:pt>
                <c:pt idx="129">
                  <c:v>-1.2632460569252319E-4</c:v>
                </c:pt>
                <c:pt idx="130">
                  <c:v>-1.2722082411216489E-4</c:v>
                </c:pt>
                <c:pt idx="131">
                  <c:v>-1.281033611155948E-4</c:v>
                </c:pt>
                <c:pt idx="132">
                  <c:v>-1.2897948923875551E-4</c:v>
                </c:pt>
                <c:pt idx="133">
                  <c:v>-1.2984941718182112E-4</c:v>
                </c:pt>
                <c:pt idx="134">
                  <c:v>-1.3071327111246334E-4</c:v>
                </c:pt>
                <c:pt idx="135">
                  <c:v>-1.3157109525568044E-4</c:v>
                </c:pt>
                <c:pt idx="136">
                  <c:v>-1.3242285263329636E-4</c:v>
                </c:pt>
                <c:pt idx="137">
                  <c:v>-1.3326842589605608E-4</c:v>
                </c:pt>
                <c:pt idx="138">
                  <c:v>-1.3410761832891567E-4</c:v>
                </c:pt>
                <c:pt idx="139">
                  <c:v>-1.349401548331616E-4</c:v>
                </c:pt>
                <c:pt idx="140">
                  <c:v>-1.3576568318322032E-4</c:v>
                </c:pt>
                <c:pt idx="141">
                  <c:v>-1.365837746729894E-4</c:v>
                </c:pt>
                <c:pt idx="142">
                  <c:v>-1.3739391401386086E-4</c:v>
                </c:pt>
                <c:pt idx="143">
                  <c:v>-1.3819556880536961E-4</c:v>
                </c:pt>
                <c:pt idx="144">
                  <c:v>-1.3898808828154431E-4</c:v>
                </c:pt>
                <c:pt idx="145">
                  <c:v>-1.3977074663698284E-4</c:v>
                </c:pt>
                <c:pt idx="146">
                  <c:v>-1.405427428482788E-4</c:v>
                </c:pt>
                <c:pt idx="147">
                  <c:v>-1.413032013326445E-4</c:v>
                </c:pt>
                <c:pt idx="148">
                  <c:v>-1.4205117274338736E-4</c:v>
                </c:pt>
                <c:pt idx="149">
                  <c:v>-1.4278563574629118E-4</c:v>
                </c:pt>
                <c:pt idx="150">
                  <c:v>-1.4350549852014245E-4</c:v>
                </c:pt>
                <c:pt idx="151">
                  <c:v>-1.4420960044684024E-4</c:v>
                </c:pt>
                <c:pt idx="152">
                  <c:v>-1.4489671296297334E-4</c:v>
                </c:pt>
                <c:pt idx="153">
                  <c:v>-1.4556326683542198E-4</c:v>
                </c:pt>
                <c:pt idx="154">
                  <c:v>-1.4621072161132587E-4</c:v>
                </c:pt>
                <c:pt idx="155">
                  <c:v>-1.4683719397180845E-4</c:v>
                </c:pt>
                <c:pt idx="156">
                  <c:v>-1.4744078530442979E-4</c:v>
                </c:pt>
                <c:pt idx="157">
                  <c:v>-1.4801954928131452E-4</c:v>
                </c:pt>
                <c:pt idx="158">
                  <c:v>-1.4857146020656473E-4</c:v>
                </c:pt>
                <c:pt idx="159">
                  <c:v>-1.4909438166459173E-4</c:v>
                </c:pt>
                <c:pt idx="160">
                  <c:v>-1.4958603713870739E-4</c:v>
                </c:pt>
                <c:pt idx="161">
                  <c:v>-1.5004398000611777E-4</c:v>
                </c:pt>
                <c:pt idx="162">
                  <c:v>-1.5046556417865387E-4</c:v>
                </c:pt>
                <c:pt idx="163">
                  <c:v>-1.5084791306498737E-4</c:v>
                </c:pt>
                <c:pt idx="164">
                  <c:v>-1.5118802733931776E-4</c:v>
                </c:pt>
                <c:pt idx="165">
                  <c:v>-1.5148261394964509E-4</c:v>
                </c:pt>
                <c:pt idx="166">
                  <c:v>-1.5172795178667293E-4</c:v>
                </c:pt>
                <c:pt idx="167">
                  <c:v>-1.5191995668496812E-4</c:v>
                </c:pt>
                <c:pt idx="168">
                  <c:v>-1.5205414653280029E-4</c:v>
                </c:pt>
                <c:pt idx="169">
                  <c:v>-1.5212560866278825E-4</c:v>
                </c:pt>
                <c:pt idx="170">
                  <c:v>-1.5212897089306597E-4</c:v>
                </c:pt>
                <c:pt idx="171">
                  <c:v>-1.5205837433370859E-4</c:v>
                </c:pt>
                <c:pt idx="172">
                  <c:v>-1.5190744840411227E-4</c:v>
                </c:pt>
                <c:pt idx="173">
                  <c:v>-1.5166928408003725E-4</c:v>
                </c:pt>
                <c:pt idx="174">
                  <c:v>-1.5133640627289612E-4</c:v>
                </c:pt>
                <c:pt idx="175">
                  <c:v>-1.5085304995116411E-4</c:v>
                </c:pt>
                <c:pt idx="176">
                  <c:v>-1.5022854554085907E-4</c:v>
                </c:pt>
                <c:pt idx="177">
                  <c:v>-1.4944788896968813E-4</c:v>
                </c:pt>
                <c:pt idx="178">
                  <c:v>-1.4849590560788836E-4</c:v>
                </c:pt>
                <c:pt idx="179">
                  <c:v>-1.4735651716423585E-4</c:v>
                </c:pt>
                <c:pt idx="180">
                  <c:v>-1.4601201228241784E-4</c:v>
                </c:pt>
                <c:pt idx="181">
                  <c:v>-1.4444232468310497E-4</c:v>
                </c:pt>
                <c:pt idx="182">
                  <c:v>-1.4262432099008761E-4</c:v>
                </c:pt>
                <c:pt idx="183">
                  <c:v>-1.4053109542421218E-4</c:v>
                </c:pt>
                <c:pt idx="184">
                  <c:v>-1.38131258184469E-4</c:v>
                </c:pt>
                <c:pt idx="185">
                  <c:v>-1.3538822305319534E-4</c:v>
                </c:pt>
                <c:pt idx="186">
                  <c:v>-1.3225059451695735E-4</c:v>
                </c:pt>
                <c:pt idx="187">
                  <c:v>-1.2870493552912725E-4</c:v>
                </c:pt>
                <c:pt idx="188">
                  <c:v>-1.2470347846566915E-4</c:v>
                </c:pt>
                <c:pt idx="189">
                  <c:v>-1.2020297025503205E-4</c:v>
                </c:pt>
                <c:pt idx="190">
                  <c:v>-1.1516722510440452E-4</c:v>
                </c:pt>
                <c:pt idx="191">
                  <c:v>-1.0957018389513234E-4</c:v>
                </c:pt>
                <c:pt idx="192">
                  <c:v>-1.0339938760682242E-4</c:v>
                </c:pt>
                <c:pt idx="193">
                  <c:v>-9.6659585623683171E-5</c:v>
                </c:pt>
                <c:pt idx="194">
                  <c:v>-8.9375976735037106E-5</c:v>
                </c:pt>
                <c:pt idx="195">
                  <c:v>-8.1596332886265437E-5</c:v>
                </c:pt>
                <c:pt idx="196">
                  <c:v>-7.3391068620474485E-5</c:v>
                </c:pt>
                <c:pt idx="197">
                  <c:v>-6.4759179729500171E-5</c:v>
                </c:pt>
                <c:pt idx="198">
                  <c:v>-5.5850884297906746E-5</c:v>
                </c:pt>
                <c:pt idx="199">
                  <c:v>-4.6780325549749724E-5</c:v>
                </c:pt>
                <c:pt idx="200">
                  <c:v>-3.7673439884844014E-5</c:v>
                </c:pt>
                <c:pt idx="201">
                  <c:v>-2.8657062674605991E-5</c:v>
                </c:pt>
                <c:pt idx="202">
                  <c:v>-1.9848630968598462E-5</c:v>
                </c:pt>
                <c:pt idx="203">
                  <c:v>-1.1348116249709971E-5</c:v>
                </c:pt>
                <c:pt idx="204">
                  <c:v>-3.2331026471548626E-6</c:v>
                </c:pt>
                <c:pt idx="205">
                  <c:v>4.4429820877555157E-6</c:v>
                </c:pt>
                <c:pt idx="206">
                  <c:v>1.1650065149319791E-5</c:v>
                </c:pt>
                <c:pt idx="207">
                  <c:v>1.8379027972955408E-5</c:v>
                </c:pt>
                <c:pt idx="208">
                  <c:v>2.4694382564176509E-5</c:v>
                </c:pt>
                <c:pt idx="209">
                  <c:v>3.0550074423463551E-5</c:v>
                </c:pt>
                <c:pt idx="210">
                  <c:v>3.5976422608395208E-5</c:v>
                </c:pt>
                <c:pt idx="211">
                  <c:v>4.1007868548001995E-5</c:v>
                </c:pt>
                <c:pt idx="212">
                  <c:v>4.5679890507722461E-5</c:v>
                </c:pt>
                <c:pt idx="213">
                  <c:v>5.0026502208725213E-5</c:v>
                </c:pt>
                <c:pt idx="214">
                  <c:v>5.4078283730342382E-5</c:v>
                </c:pt>
                <c:pt idx="215">
                  <c:v>5.786100131060605E-5</c:v>
                </c:pt>
                <c:pt idx="216">
                  <c:v>6.139488480725294E-5</c:v>
                </c:pt>
                <c:pt idx="217">
                  <c:v>6.4694593221379125E-5</c:v>
                </c:pt>
                <c:pt idx="218">
                  <c:v>6.7769725360919801E-5</c:v>
                </c:pt>
                <c:pt idx="219">
                  <c:v>7.0835579842817731E-5</c:v>
                </c:pt>
                <c:pt idx="220">
                  <c:v>7.371555699133559E-5</c:v>
                </c:pt>
                <c:pt idx="221">
                  <c:v>7.6436435579169668E-5</c:v>
                </c:pt>
                <c:pt idx="222">
                  <c:v>7.9023938216264464E-5</c:v>
                </c:pt>
                <c:pt idx="223">
                  <c:v>8.1501090708860227E-5</c:v>
                </c:pt>
                <c:pt idx="224">
                  <c:v>8.3886855420178854E-5</c:v>
                </c:pt>
                <c:pt idx="225">
                  <c:v>8.6194986291840458E-5</c:v>
                </c:pt>
                <c:pt idx="226">
                  <c:v>8.8433207518080843E-5</c:v>
                </c:pt>
                <c:pt idx="227">
                  <c:v>9.0602857535046049E-5</c:v>
                </c:pt>
                <c:pt idx="228">
                  <c:v>9.269899194215984E-5</c:v>
                </c:pt>
                <c:pt idx="229">
                  <c:v>9.4710852461185848E-5</c:v>
                </c:pt>
                <c:pt idx="230">
                  <c:v>9.6739522742312202E-5</c:v>
                </c:pt>
                <c:pt idx="231">
                  <c:v>9.8686413198639648E-5</c:v>
                </c:pt>
                <c:pt idx="232">
                  <c:v>1.0056566176301572E-4</c:v>
                </c:pt>
                <c:pt idx="233">
                  <c:v>1.0239163736730801E-4</c:v>
                </c:pt>
                <c:pt idx="234">
                  <c:v>1.0417738376343396E-4</c:v>
                </c:pt>
                <c:pt idx="235">
                  <c:v>1.0593323456903362E-4</c:v>
                </c:pt>
                <c:pt idx="236">
                  <c:v>1.0766556909851741E-4</c:v>
                </c:pt>
                <c:pt idx="237">
                  <c:v>1.093758541347979E-4</c:v>
                </c:pt>
                <c:pt idx="238">
                  <c:v>1.110601180539369E-4</c:v>
                </c:pt>
                <c:pt idx="239">
                  <c:v>1.1270884949896216E-4</c:v>
                </c:pt>
                <c:pt idx="240">
                  <c:v>1.1430718247363675E-4</c:v>
                </c:pt>
                <c:pt idx="241">
                  <c:v>1.1595322863448368E-4</c:v>
                </c:pt>
                <c:pt idx="242">
                  <c:v>1.1754421793993643E-4</c:v>
                </c:pt>
                <c:pt idx="243">
                  <c:v>1.1909350475109431E-4</c:v>
                </c:pt>
                <c:pt idx="244">
                  <c:v>1.2061341366898065E-4</c:v>
                </c:pt>
                <c:pt idx="245">
                  <c:v>1.2211422899180272E-4</c:v>
                </c:pt>
                <c:pt idx="246">
                  <c:v>1.2360326374446121E-4</c:v>
                </c:pt>
                <c:pt idx="247">
                  <c:v>1.2508404067969708E-4</c:v>
                </c:pt>
                <c:pt idx="248">
                  <c:v>1.2655573142600308E-4</c:v>
                </c:pt>
                <c:pt idx="249">
                  <c:v>1.2801297775065162E-4</c:v>
                </c:pt>
                <c:pt idx="250">
                  <c:v>1.2944606596726444E-4</c:v>
                </c:pt>
                <c:pt idx="251">
                  <c:v>1.3091678111010454E-4</c:v>
                </c:pt>
                <c:pt idx="252">
                  <c:v>1.3234024478462451E-4</c:v>
                </c:pt>
                <c:pt idx="253">
                  <c:v>1.3372389781793058E-4</c:v>
                </c:pt>
                <c:pt idx="254">
                  <c:v>1.3507547341869871E-4</c:v>
                </c:pt>
                <c:pt idx="255">
                  <c:v>1.3640213584393881E-4</c:v>
                </c:pt>
                <c:pt idx="256">
                  <c:v>1.3770970248977115E-4</c:v>
                </c:pt>
                <c:pt idx="257">
                  <c:v>1.3900193000176262E-4</c:v>
                </c:pt>
                <c:pt idx="258">
                  <c:v>1.4027987227719285E-4</c:v>
                </c:pt>
                <c:pt idx="259">
                  <c:v>1.4154143888873828E-4</c:v>
                </c:pt>
                <c:pt idx="260">
                  <c:v>1.4278126583030295E-4</c:v>
                </c:pt>
                <c:pt idx="261">
                  <c:v>1.4399086027025446E-4</c:v>
                </c:pt>
                <c:pt idx="262">
                  <c:v>1.4530701463254562E-4</c:v>
                </c:pt>
                <c:pt idx="263">
                  <c:v>1.4656767322114786E-4</c:v>
                </c:pt>
                <c:pt idx="264">
                  <c:v>1.4778143723597013E-4</c:v>
                </c:pt>
                <c:pt idx="265">
                  <c:v>1.4895631128540249E-4</c:v>
                </c:pt>
                <c:pt idx="266">
                  <c:v>1.5009920760886261E-4</c:v>
                </c:pt>
                <c:pt idx="267">
                  <c:v>1.5121550517045758E-4</c:v>
                </c:pt>
                <c:pt idx="268">
                  <c:v>1.5230862132784164E-4</c:v>
                </c:pt>
                <c:pt idx="269">
                  <c:v>1.5337961372153904E-4</c:v>
                </c:pt>
                <c:pt idx="270">
                  <c:v>1.5442694058559703E-4</c:v>
                </c:pt>
                <c:pt idx="271">
                  <c:v>1.5544649484432155E-4</c:v>
                </c:pt>
                <c:pt idx="272">
                  <c:v>1.5643184403642114E-4</c:v>
                </c:pt>
                <c:pt idx="273">
                  <c:v>1.5741362057127668E-4</c:v>
                </c:pt>
                <c:pt idx="274">
                  <c:v>1.5835392107008212E-4</c:v>
                </c:pt>
                <c:pt idx="275">
                  <c:v>1.5925562464598776E-4</c:v>
                </c:pt>
                <c:pt idx="276">
                  <c:v>1.6012136697081414E-4</c:v>
                </c:pt>
                <c:pt idx="277">
                  <c:v>1.6095349124060576E-4</c:v>
                </c:pt>
                <c:pt idx="278">
                  <c:v>1.6175396720937045E-4</c:v>
                </c:pt>
                <c:pt idx="279">
                  <c:v>1.6252422426322598E-4</c:v>
                </c:pt>
                <c:pt idx="280">
                  <c:v>1.6326492613962142E-4</c:v>
                </c:pt>
                <c:pt idx="281">
                  <c:v>1.6397581399379458E-4</c:v>
                </c:pt>
                <c:pt idx="282">
                  <c:v>1.6465569621400893E-4</c:v>
                </c:pt>
                <c:pt idx="283">
                  <c:v>1.6530251980279582E-4</c:v>
                </c:pt>
                <c:pt idx="284">
                  <c:v>1.6592675885469831E-4</c:v>
                </c:pt>
                <c:pt idx="285">
                  <c:v>1.6648489909225995E-4</c:v>
                </c:pt>
                <c:pt idx="286">
                  <c:v>1.6698109034299436E-4</c:v>
                </c:pt>
                <c:pt idx="287">
                  <c:v>1.6741802145863634E-4</c:v>
                </c:pt>
                <c:pt idx="288">
                  <c:v>1.6779688207849353E-4</c:v>
                </c:pt>
                <c:pt idx="289">
                  <c:v>1.6811737235418605E-4</c:v>
                </c:pt>
                <c:pt idx="290">
                  <c:v>1.6837772599568489E-4</c:v>
                </c:pt>
                <c:pt idx="291">
                  <c:v>1.6857482451080273E-4</c:v>
                </c:pt>
                <c:pt idx="292">
                  <c:v>1.6870446788316739E-4</c:v>
                </c:pt>
                <c:pt idx="293">
                  <c:v>1.6876183894462587E-4</c:v>
                </c:pt>
                <c:pt idx="294">
                  <c:v>1.6874210230092296E-4</c:v>
                </c:pt>
                <c:pt idx="295">
                  <c:v>1.686586667506308E-4</c:v>
                </c:pt>
                <c:pt idx="296">
                  <c:v>1.6848861208323249E-4</c:v>
                </c:pt>
                <c:pt idx="297">
                  <c:v>1.6822900212380403E-4</c:v>
                </c:pt>
                <c:pt idx="298">
                  <c:v>1.6787631717698814E-4</c:v>
                </c:pt>
                <c:pt idx="299">
                  <c:v>1.6742646279814335E-4</c:v>
                </c:pt>
                <c:pt idx="300">
                  <c:v>1.6687479316731177E-4</c:v>
                </c:pt>
                <c:pt idx="301">
                  <c:v>1.66216165229327E-4</c:v>
                </c:pt>
                <c:pt idx="302">
                  <c:v>1.6544503345271733E-4</c:v>
                </c:pt>
                <c:pt idx="303">
                  <c:v>1.6455560656387285E-4</c:v>
                </c:pt>
                <c:pt idx="304">
                  <c:v>1.6354206755107327E-4</c:v>
                </c:pt>
                <c:pt idx="305">
                  <c:v>1.6239885015544505E-4</c:v>
                </c:pt>
                <c:pt idx="306">
                  <c:v>1.6121476721075076E-4</c:v>
                </c:pt>
                <c:pt idx="307">
                  <c:v>1.5988035800808281E-4</c:v>
                </c:pt>
                <c:pt idx="308">
                  <c:v>1.5839425787508559E-4</c:v>
                </c:pt>
                <c:pt idx="309">
                  <c:v>1.5675457891678007E-4</c:v>
                </c:pt>
                <c:pt idx="310">
                  <c:v>1.5495917756092349E-4</c:v>
                </c:pt>
                <c:pt idx="311">
                  <c:v>1.5300590679782097E-4</c:v>
                </c:pt>
                <c:pt idx="312">
                  <c:v>1.5089291139939719E-4</c:v>
                </c:pt>
                <c:pt idx="313">
                  <c:v>1.4861894528664097E-4</c:v>
                </c:pt>
                <c:pt idx="314">
                  <c:v>1.4618371126067027E-4</c:v>
                </c:pt>
                <c:pt idx="315">
                  <c:v>1.435882185203007E-4</c:v>
                </c:pt>
                <c:pt idx="316">
                  <c:v>1.4083516842467662E-4</c:v>
                </c:pt>
                <c:pt idx="317">
                  <c:v>1.3794036442601912E-4</c:v>
                </c:pt>
                <c:pt idx="318">
                  <c:v>1.3489537078572729E-4</c:v>
                </c:pt>
                <c:pt idx="319">
                  <c:v>1.3170838775298697E-4</c:v>
                </c:pt>
                <c:pt idx="320">
                  <c:v>1.2838910134251903E-4</c:v>
                </c:pt>
                <c:pt idx="321">
                  <c:v>1.2494856193654029E-4</c:v>
                </c:pt>
                <c:pt idx="322">
                  <c:v>1.2139907118582328E-4</c:v>
                </c:pt>
                <c:pt idx="323">
                  <c:v>1.1775407913254073E-4</c:v>
                </c:pt>
                <c:pt idx="324">
                  <c:v>1.1402807546214115E-4</c:v>
                </c:pt>
                <c:pt idx="325">
                  <c:v>1.1023647994920841E-4</c:v>
                </c:pt>
                <c:pt idx="326">
                  <c:v>1.0639552963881729E-4</c:v>
                </c:pt>
                <c:pt idx="327">
                  <c:v>1.0252216416202399E-4</c:v>
                </c:pt>
                <c:pt idx="328">
                  <c:v>9.8633396648241639E-5</c:v>
                </c:pt>
                <c:pt idx="329">
                  <c:v>9.4752238007842456E-5</c:v>
                </c:pt>
                <c:pt idx="330">
                  <c:v>9.0894767968124451E-5</c:v>
                </c:pt>
                <c:pt idx="331">
                  <c:v>8.7076646445159641E-5</c:v>
                </c:pt>
                <c:pt idx="332">
                  <c:v>8.3312903525431832E-5</c:v>
                </c:pt>
                <c:pt idx="333">
                  <c:v>7.9617725847630163E-5</c:v>
                </c:pt>
                <c:pt idx="334">
                  <c:v>7.6004229021241085E-5</c:v>
                </c:pt>
                <c:pt idx="335">
                  <c:v>7.2484231267744734E-5</c:v>
                </c:pt>
                <c:pt idx="336">
                  <c:v>6.9068027129390568E-5</c:v>
                </c:pt>
                <c:pt idx="337">
                  <c:v>6.5764191634165611E-5</c:v>
                </c:pt>
                <c:pt idx="338">
                  <c:v>6.2579400249184394E-5</c:v>
                </c:pt>
                <c:pt idx="339">
                  <c:v>5.9514166733353266E-5</c:v>
                </c:pt>
                <c:pt idx="340">
                  <c:v>5.6571754302862668E-5</c:v>
                </c:pt>
                <c:pt idx="341">
                  <c:v>5.3754506820108587E-5</c:v>
                </c:pt>
                <c:pt idx="342">
                  <c:v>5.1063065614339756E-5</c:v>
                </c:pt>
                <c:pt idx="343">
                  <c:v>4.849666521191589E-5</c:v>
                </c:pt>
                <c:pt idx="344">
                  <c:v>4.6053420258288735E-5</c:v>
                </c:pt>
                <c:pt idx="345">
                  <c:v>4.373059904629103E-5</c:v>
                </c:pt>
                <c:pt idx="346">
                  <c:v>4.1524895023039058E-5</c:v>
                </c:pt>
                <c:pt idx="347">
                  <c:v>3.9432706483557167E-5</c:v>
                </c:pt>
                <c:pt idx="348">
                  <c:v>3.7450434467699999E-5</c:v>
                </c:pt>
                <c:pt idx="349">
                  <c:v>3.5574789591671061E-5</c:v>
                </c:pt>
                <c:pt idx="350">
                  <c:v>3.385793308716895E-5</c:v>
                </c:pt>
                <c:pt idx="351">
                  <c:v>3.2228020354711193E-5</c:v>
                </c:pt>
                <c:pt idx="352">
                  <c:v>3.0681338747968091E-5</c:v>
                </c:pt>
                <c:pt idx="353">
                  <c:v>2.9214334553593259E-5</c:v>
                </c:pt>
                <c:pt idx="354">
                  <c:v>2.7823602674841511E-5</c:v>
                </c:pt>
                <c:pt idx="355">
                  <c:v>2.650586746856238E-5</c:v>
                </c:pt>
                <c:pt idx="356">
                  <c:v>2.5257959569314211E-5</c:v>
                </c:pt>
                <c:pt idx="357">
                  <c:v>2.4076786856584451E-5</c:v>
                </c:pt>
                <c:pt idx="358">
                  <c:v>2.2959318361782969E-5</c:v>
                </c:pt>
                <c:pt idx="359">
                  <c:v>2.1902570947472082E-5</c:v>
                </c:pt>
                <c:pt idx="360">
                  <c:v>2.0903605561318527E-5</c:v>
                </c:pt>
                <c:pt idx="361">
                  <c:v>1.995940791319525E-5</c:v>
                </c:pt>
                <c:pt idx="362">
                  <c:v>1.9067307339876661E-5</c:v>
                </c:pt>
                <c:pt idx="363">
                  <c:v>1.8224507112933931E-5</c:v>
                </c:pt>
                <c:pt idx="364">
                  <c:v>1.7428306751757614E-5</c:v>
                </c:pt>
                <c:pt idx="365">
                  <c:v>1.6676128164721495E-5</c:v>
                </c:pt>
                <c:pt idx="366">
                  <c:v>1.5965541914850034E-5</c:v>
                </c:pt>
                <c:pt idx="367">
                  <c:v>1.5294288893569978E-5</c:v>
                </c:pt>
                <c:pt idx="368">
                  <c:v>1.4660301696851392E-5</c:v>
                </c:pt>
                <c:pt idx="369">
                  <c:v>1.4061728772450977E-5</c:v>
                </c:pt>
                <c:pt idx="370">
                  <c:v>1.3496968290376019E-5</c:v>
                </c:pt>
                <c:pt idx="371">
                  <c:v>1.2964697020008753E-5</c:v>
                </c:pt>
                <c:pt idx="372">
                  <c:v>1.2458663455297331E-5</c:v>
                </c:pt>
                <c:pt idx="373">
                  <c:v>1.1979875539608187E-5</c:v>
                </c:pt>
                <c:pt idx="374">
                  <c:v>1.1526346868551341E-5</c:v>
                </c:pt>
                <c:pt idx="375">
                  <c:v>1.1096271273375877E-5</c:v>
                </c:pt>
                <c:pt idx="376">
                  <c:v>1.0688006837372072E-5</c:v>
                </c:pt>
                <c:pt idx="377">
                  <c:v>1.0300051684861567E-5</c:v>
                </c:pt>
                <c:pt idx="378">
                  <c:v>9.9310188493505272E-6</c:v>
                </c:pt>
                <c:pt idx="379">
                  <c:v>9.579610369460921E-6</c:v>
                </c:pt>
                <c:pt idx="380">
                  <c:v>9.2445944725852835E-6</c:v>
                </c:pt>
                <c:pt idx="381">
                  <c:v>8.924784488942387E-6</c:v>
                </c:pt>
                <c:pt idx="382">
                  <c:v>8.6190236590339604E-6</c:v>
                </c:pt>
                <c:pt idx="383">
                  <c:v>8.3257597211710514E-6</c:v>
                </c:pt>
                <c:pt idx="384">
                  <c:v>8.0439865310615242E-6</c:v>
                </c:pt>
                <c:pt idx="385">
                  <c:v>7.7726524294806948E-6</c:v>
                </c:pt>
                <c:pt idx="386">
                  <c:v>7.5107604592416424E-6</c:v>
                </c:pt>
                <c:pt idx="387">
                  <c:v>7.2573943522504126E-6</c:v>
                </c:pt>
                <c:pt idx="388">
                  <c:v>7.0117422452893346E-6</c:v>
                </c:pt>
                <c:pt idx="389">
                  <c:v>6.7731181631925386E-6</c:v>
                </c:pt>
                <c:pt idx="390">
                  <c:v>6.5409831207843401E-6</c:v>
                </c:pt>
                <c:pt idx="391">
                  <c:v>6.3149645966260552E-6</c:v>
                </c:pt>
                <c:pt idx="392">
                  <c:v>6.0948880178131465E-6</c:v>
                </c:pt>
                <c:pt idx="393">
                  <c:v>5.8807961975959056E-6</c:v>
                </c:pt>
                <c:pt idx="394">
                  <c:v>5.7308031633956973E-6</c:v>
                </c:pt>
                <c:pt idx="395">
                  <c:v>5.5840350922631469E-6</c:v>
                </c:pt>
                <c:pt idx="396">
                  <c:v>5.4402040283407849E-6</c:v>
                </c:pt>
                <c:pt idx="397">
                  <c:v>5.2992020291025347E-6</c:v>
                </c:pt>
                <c:pt idx="398">
                  <c:v>5.1610689090231056E-6</c:v>
                </c:pt>
                <c:pt idx="399">
                  <c:v>5.0259552010255552E-6</c:v>
                </c:pt>
                <c:pt idx="400">
                  <c:v>4.8940828682219535E-6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5796832"/>
        <c:axId val="345797224"/>
      </c:scatterChart>
      <c:valAx>
        <c:axId val="3457968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5797224"/>
        <c:crosses val="autoZero"/>
        <c:crossBetween val="midCat"/>
      </c:valAx>
      <c:valAx>
        <c:axId val="345797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579683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800" b="1" i="0" baseline="0">
                <a:effectLst/>
              </a:rPr>
              <a:t>components of curly H </a:t>
            </a:r>
            <a:endParaRPr lang="en-GB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Sergei!$O$1</c:f>
              <c:strCache>
                <c:ptCount val="1"/>
                <c:pt idx="0">
                  <c:v>H_y</c:v>
                </c:pt>
              </c:strCache>
            </c:strRef>
          </c:tx>
          <c:spPr>
            <a:ln w="38100" cap="rnd" cmpd="sng">
              <a:solidFill>
                <a:schemeClr val="accent1"/>
              </a:solidFill>
              <a:prstDash val="solid"/>
              <a:round/>
            </a:ln>
            <a:effectLst/>
          </c:spPr>
          <c:marker>
            <c:symbol val="none"/>
          </c:marker>
          <c:dPt>
            <c:idx val="241"/>
            <c:marker>
              <c:symbol val="none"/>
            </c:marker>
            <c:bubble3D val="0"/>
            <c:spPr>
              <a:ln w="38100" cap="rnd" cmpd="sng">
                <a:solidFill>
                  <a:schemeClr val="accent1"/>
                </a:solidFill>
                <a:prstDash val="solid"/>
                <a:round/>
              </a:ln>
              <a:effectLst/>
            </c:spPr>
          </c:dPt>
          <c:dPt>
            <c:idx val="250"/>
            <c:marker>
              <c:symbol val="none"/>
            </c:marker>
            <c:bubble3D val="0"/>
            <c:spPr>
              <a:ln w="38100" cap="rnd" cmpd="sng">
                <a:solidFill>
                  <a:schemeClr val="accent1"/>
                </a:solidFill>
                <a:prstDash val="solid"/>
                <a:round/>
              </a:ln>
              <a:effectLst/>
            </c:spPr>
          </c:dPt>
          <c:dPt>
            <c:idx val="264"/>
            <c:marker>
              <c:symbol val="none"/>
            </c:marker>
            <c:bubble3D val="0"/>
            <c:spPr>
              <a:ln w="38100" cap="rnd" cmpd="sng">
                <a:solidFill>
                  <a:schemeClr val="accent1"/>
                </a:solidFill>
                <a:prstDash val="solid"/>
                <a:round/>
              </a:ln>
              <a:effectLst/>
            </c:spPr>
          </c:dPt>
          <c:xVal>
            <c:numRef>
              <c:f>Sergei!$A$2:$A$402</c:f>
              <c:numCache>
                <c:formatCode>General</c:formatCode>
                <c:ptCount val="401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</c:numCache>
            </c:numRef>
          </c:xVal>
          <c:yVal>
            <c:numRef>
              <c:f>Sergei!$O$2:$O$402</c:f>
              <c:numCache>
                <c:formatCode>0.00E+00</c:formatCode>
                <c:ptCount val="401"/>
                <c:pt idx="0">
                  <c:v>0</c:v>
                </c:pt>
                <c:pt idx="1">
                  <c:v>1.0132797201236206E-15</c:v>
                </c:pt>
                <c:pt idx="2">
                  <c:v>2.9379208466780194E-14</c:v>
                </c:pt>
                <c:pt idx="3">
                  <c:v>2.3701830266093781E-13</c:v>
                </c:pt>
                <c:pt idx="4">
                  <c:v>9.2764665452813417E-13</c:v>
                </c:pt>
                <c:pt idx="5">
                  <c:v>2.5566120748229328E-12</c:v>
                </c:pt>
                <c:pt idx="6">
                  <c:v>5.7307059323513581E-12</c:v>
                </c:pt>
                <c:pt idx="7">
                  <c:v>1.1207953978772062E-11</c:v>
                </c:pt>
                <c:pt idx="8">
                  <c:v>1.9897389449612396E-11</c:v>
                </c:pt>
                <c:pt idx="9">
                  <c:v>3.2858811090451375E-11</c:v>
                </c:pt>
                <c:pt idx="10">
                  <c:v>5.1302528517412012E-11</c:v>
                </c:pt>
                <c:pt idx="11">
                  <c:v>7.6589108108509559E-11</c:v>
                </c:pt>
                <c:pt idx="12">
                  <c:v>1.1022909089388877E-10</c:v>
                </c:pt>
                <c:pt idx="13">
                  <c:v>1.5388271065456644E-10</c:v>
                </c:pt>
                <c:pt idx="14">
                  <c:v>2.0935961376159542E-10</c:v>
                </c:pt>
                <c:pt idx="15">
                  <c:v>2.7861857113747478E-10</c:v>
                </c:pt>
                <c:pt idx="16">
                  <c:v>3.6376719065524975E-10</c:v>
                </c:pt>
                <c:pt idx="17">
                  <c:v>4.6706162914440032E-10</c:v>
                </c:pt>
                <c:pt idx="18">
                  <c:v>5.9090630649182205E-10</c:v>
                </c:pt>
                <c:pt idx="19">
                  <c:v>7.3785361963106606E-10</c:v>
                </c:pt>
                <c:pt idx="20">
                  <c:v>9.1060366171743737E-10</c:v>
                </c:pt>
                <c:pt idx="21">
                  <c:v>1.112003940770739E-9</c:v>
                </c:pt>
                <c:pt idx="22">
                  <c:v>1.3450491693977695E-9</c:v>
                </c:pt>
                <c:pt idx="23">
                  <c:v>1.6128809013398752E-9</c:v>
                </c:pt>
                <c:pt idx="24">
                  <c:v>1.9187872664029106E-9</c:v>
                </c:pt>
                <c:pt idx="25">
                  <c:v>2.2662027142006781E-9</c:v>
                </c:pt>
                <c:pt idx="26">
                  <c:v>2.6587077440400896E-9</c:v>
                </c:pt>
                <c:pt idx="27">
                  <c:v>3.1000286337905063E-9</c:v>
                </c:pt>
                <c:pt idx="28">
                  <c:v>3.5940371722902395E-9</c:v>
                </c:pt>
                <c:pt idx="29">
                  <c:v>4.1447503883439133E-9</c:v>
                </c:pt>
                <c:pt idx="30">
                  <c:v>4.7563302912178581E-9</c:v>
                </c:pt>
                <c:pt idx="31">
                  <c:v>5.4330835814027207E-9</c:v>
                </c:pt>
                <c:pt idx="32">
                  <c:v>6.1794613804680316E-9</c:v>
                </c:pt>
                <c:pt idx="33">
                  <c:v>7.0000592658197561E-9</c:v>
                </c:pt>
                <c:pt idx="34">
                  <c:v>7.899616466510605E-9</c:v>
                </c:pt>
                <c:pt idx="35">
                  <c:v>8.883015708202979E-9</c:v>
                </c:pt>
                <c:pt idx="36">
                  <c:v>9.9552828848194851E-9</c:v>
                </c:pt>
                <c:pt idx="37">
                  <c:v>1.112158671973181E-8</c:v>
                </c:pt>
                <c:pt idx="38">
                  <c:v>1.2387238378263502E-8</c:v>
                </c:pt>
                <c:pt idx="39">
                  <c:v>1.3757691094254598E-8</c:v>
                </c:pt>
                <c:pt idx="40">
                  <c:v>1.5238539764498663E-8</c:v>
                </c:pt>
                <c:pt idx="41">
                  <c:v>1.6835520501075395E-8</c:v>
                </c:pt>
                <c:pt idx="42">
                  <c:v>1.8554510181251954E-8</c:v>
                </c:pt>
                <c:pt idx="43">
                  <c:v>2.040152593371963E-8</c:v>
                </c:pt>
                <c:pt idx="44">
                  <c:v>2.2382725871498042E-8</c:v>
                </c:pt>
                <c:pt idx="45">
                  <c:v>2.4504406298301061E-8</c:v>
                </c:pt>
                <c:pt idx="46">
                  <c:v>2.6773001856218534E-8</c:v>
                </c:pt>
                <c:pt idx="47">
                  <c:v>2.9195084795671177E-8</c:v>
                </c:pt>
                <c:pt idx="48">
                  <c:v>3.1777364244585413E-8</c:v>
                </c:pt>
                <c:pt idx="49">
                  <c:v>3.4526685317820762E-8</c:v>
                </c:pt>
                <c:pt idx="50">
                  <c:v>3.7450028251877155E-8</c:v>
                </c:pt>
                <c:pt idx="51">
                  <c:v>4.0554507478241823E-8</c:v>
                </c:pt>
                <c:pt idx="52">
                  <c:v>4.3847370553386484E-8</c:v>
                </c:pt>
                <c:pt idx="53">
                  <c:v>4.7335997100734939E-8</c:v>
                </c:pt>
                <c:pt idx="54">
                  <c:v>5.1027897598261735E-8</c:v>
                </c:pt>
                <c:pt idx="55">
                  <c:v>5.493071585303746E-8</c:v>
                </c:pt>
                <c:pt idx="56">
                  <c:v>5.9052220624565708E-8</c:v>
                </c:pt>
                <c:pt idx="57">
                  <c:v>6.3400306843677026E-8</c:v>
                </c:pt>
                <c:pt idx="58">
                  <c:v>6.7982994095758794E-8</c:v>
                </c:pt>
                <c:pt idx="59">
                  <c:v>7.2808424699496473E-8</c:v>
                </c:pt>
                <c:pt idx="60">
                  <c:v>7.7884861793348831E-8</c:v>
                </c:pt>
                <c:pt idx="61">
                  <c:v>8.3220687370374544E-8</c:v>
                </c:pt>
                <c:pt idx="62">
                  <c:v>8.8824400106449711E-8</c:v>
                </c:pt>
                <c:pt idx="63">
                  <c:v>9.4704613133153261E-8</c:v>
                </c:pt>
                <c:pt idx="64">
                  <c:v>1.0087005175629416E-7</c:v>
                </c:pt>
                <c:pt idx="65">
                  <c:v>1.0732955067138569E-7</c:v>
                </c:pt>
                <c:pt idx="66">
                  <c:v>1.1409205953586728E-7</c:v>
                </c:pt>
                <c:pt idx="67">
                  <c:v>1.2116662350906926E-7</c:v>
                </c:pt>
                <c:pt idx="68">
                  <c:v>1.2856238787014452E-7</c:v>
                </c:pt>
                <c:pt idx="69">
                  <c:v>1.362885938508439E-7</c:v>
                </c:pt>
                <c:pt idx="70">
                  <c:v>1.44354575462845E-7</c:v>
                </c:pt>
                <c:pt idx="71">
                  <c:v>1.5276975525852602E-7</c:v>
                </c:pt>
                <c:pt idx="72">
                  <c:v>1.6154364066479825E-7</c:v>
                </c:pt>
                <c:pt idx="73">
                  <c:v>1.7068581965661261E-7</c:v>
                </c:pt>
                <c:pt idx="74">
                  <c:v>1.8020595634667605E-7</c:v>
                </c:pt>
                <c:pt idx="75">
                  <c:v>1.9011378662990806E-7</c:v>
                </c:pt>
                <c:pt idx="76">
                  <c:v>2.004191142679039E-7</c:v>
                </c:pt>
                <c:pt idx="77">
                  <c:v>2.11131816114678E-7</c:v>
                </c:pt>
                <c:pt idx="78">
                  <c:v>2.2226181193503219E-7</c:v>
                </c:pt>
                <c:pt idx="79">
                  <c:v>2.3381906999895378E-7</c:v>
                </c:pt>
                <c:pt idx="80">
                  <c:v>2.458136010096704E-7</c:v>
                </c:pt>
                <c:pt idx="81">
                  <c:v>2.5825545163710833E-7</c:v>
                </c:pt>
                <c:pt idx="82">
                  <c:v>2.7115469748659828E-7</c:v>
                </c:pt>
                <c:pt idx="83">
                  <c:v>2.8452143665934811E-7</c:v>
                </c:pt>
                <c:pt idx="84">
                  <c:v>2.9836578214468793E-7</c:v>
                </c:pt>
                <c:pt idx="85">
                  <c:v>3.1269785456132793E-7</c:v>
                </c:pt>
                <c:pt idx="86">
                  <c:v>3.2752777379512088E-7</c:v>
                </c:pt>
                <c:pt idx="87">
                  <c:v>3.428164492894908E-7</c:v>
                </c:pt>
                <c:pt idx="88">
                  <c:v>3.5863457244947056E-7</c:v>
                </c:pt>
                <c:pt idx="89">
                  <c:v>3.7499369786875295E-7</c:v>
                </c:pt>
                <c:pt idx="90">
                  <c:v>3.9190533541004842E-7</c:v>
                </c:pt>
                <c:pt idx="91">
                  <c:v>4.0938093241457082E-7</c:v>
                </c:pt>
                <c:pt idx="92">
                  <c:v>4.2743185991572322E-7</c:v>
                </c:pt>
                <c:pt idx="93">
                  <c:v>4.4606939727871826E-7</c:v>
                </c:pt>
                <c:pt idx="94">
                  <c:v>4.6530471847217955E-7</c:v>
                </c:pt>
                <c:pt idx="95">
                  <c:v>4.8514887822195078E-7</c:v>
                </c:pt>
                <c:pt idx="96">
                  <c:v>5.0561279848869282E-7</c:v>
                </c:pt>
                <c:pt idx="97">
                  <c:v>5.2670725193139268E-7</c:v>
                </c:pt>
                <c:pt idx="98">
                  <c:v>5.4844287761615751E-7</c:v>
                </c:pt>
                <c:pt idx="99">
                  <c:v>5.7083020615489415E-7</c:v>
                </c:pt>
                <c:pt idx="100">
                  <c:v>5.9387948292231951E-7</c:v>
                </c:pt>
                <c:pt idx="101">
                  <c:v>6.1760074221688127E-7</c:v>
                </c:pt>
                <c:pt idx="102">
                  <c:v>6.4200379493559951E-7</c:v>
                </c:pt>
                <c:pt idx="103">
                  <c:v>6.6709821435449644E-7</c:v>
                </c:pt>
                <c:pt idx="104">
                  <c:v>6.9289332707403672E-7</c:v>
                </c:pt>
                <c:pt idx="105">
                  <c:v>7.1939820406801939E-7</c:v>
                </c:pt>
                <c:pt idx="106">
                  <c:v>7.4662165182680628E-7</c:v>
                </c:pt>
                <c:pt idx="107">
                  <c:v>7.7457220550365546E-7</c:v>
                </c:pt>
                <c:pt idx="108">
                  <c:v>8.0325812317660057E-7</c:v>
                </c:pt>
                <c:pt idx="109">
                  <c:v>8.3268742599094364E-7</c:v>
                </c:pt>
                <c:pt idx="110">
                  <c:v>8.6286794137132558E-7</c:v>
                </c:pt>
                <c:pt idx="111">
                  <c:v>8.9380706984016091E-7</c:v>
                </c:pt>
                <c:pt idx="112">
                  <c:v>9.255119100864364E-7</c:v>
                </c:pt>
                <c:pt idx="113">
                  <c:v>9.5798925157795668E-7</c:v>
                </c:pt>
                <c:pt idx="114">
                  <c:v>9.9124557647474575E-7</c:v>
                </c:pt>
                <c:pt idx="115">
                  <c:v>1.0252870637115555E-6</c:v>
                </c:pt>
                <c:pt idx="116">
                  <c:v>1.0601195933187911E-6</c:v>
                </c:pt>
                <c:pt idx="117">
                  <c:v>1.0957487568666199E-6</c:v>
                </c:pt>
                <c:pt idx="118">
                  <c:v>1.1321798697004106E-6</c:v>
                </c:pt>
                <c:pt idx="119">
                  <c:v>1.1694179780004991E-6</c:v>
                </c:pt>
                <c:pt idx="120">
                  <c:v>1.2074680001114577E-6</c:v>
                </c:pt>
                <c:pt idx="121">
                  <c:v>1.2463347767016554E-6</c:v>
                </c:pt>
                <c:pt idx="122">
                  <c:v>1.2860226813531395E-6</c:v>
                </c:pt>
                <c:pt idx="123">
                  <c:v>1.3265358797180285E-6</c:v>
                </c:pt>
                <c:pt idx="124">
                  <c:v>1.3678783295049099E-6</c:v>
                </c:pt>
                <c:pt idx="125">
                  <c:v>1.4100538150051071E-6</c:v>
                </c:pt>
                <c:pt idx="126">
                  <c:v>1.4530659653821925E-6</c:v>
                </c:pt>
                <c:pt idx="127">
                  <c:v>1.4969182988436841E-6</c:v>
                </c:pt>
                <c:pt idx="128">
                  <c:v>1.5416142572249926E-6</c:v>
                </c:pt>
                <c:pt idx="129">
                  <c:v>1.5871572505465586E-6</c:v>
                </c:pt>
                <c:pt idx="130">
                  <c:v>1.6335506880924015E-6</c:v>
                </c:pt>
                <c:pt idx="131">
                  <c:v>1.6802507441233764E-6</c:v>
                </c:pt>
                <c:pt idx="132">
                  <c:v>1.7276268267481792E-6</c:v>
                </c:pt>
                <c:pt idx="133">
                  <c:v>1.7756858834874208E-6</c:v>
                </c:pt>
                <c:pt idx="134">
                  <c:v>1.8244307794863695E-6</c:v>
                </c:pt>
                <c:pt idx="135">
                  <c:v>1.8738598917454096E-6</c:v>
                </c:pt>
                <c:pt idx="136">
                  <c:v>1.9239667045718773E-6</c:v>
                </c:pt>
                <c:pt idx="137">
                  <c:v>1.9747394034341643E-6</c:v>
                </c:pt>
                <c:pt idx="138">
                  <c:v>2.0261604749852337E-6</c:v>
                </c:pt>
                <c:pt idx="139">
                  <c:v>2.078206302048156E-6</c:v>
                </c:pt>
                <c:pt idx="140">
                  <c:v>2.130846772805316E-6</c:v>
                </c:pt>
                <c:pt idx="141">
                  <c:v>2.1840448509128699E-6</c:v>
                </c:pt>
                <c:pt idx="142">
                  <c:v>2.2377554263251585E-6</c:v>
                </c:pt>
                <c:pt idx="143">
                  <c:v>2.2919294974690354E-6</c:v>
                </c:pt>
                <c:pt idx="144">
                  <c:v>2.3465070268553679E-6</c:v>
                </c:pt>
                <c:pt idx="145">
                  <c:v>2.4014192635412834E-6</c:v>
                </c:pt>
                <c:pt idx="146">
                  <c:v>2.4565882560514201E-6</c:v>
                </c:pt>
                <c:pt idx="147">
                  <c:v>2.5119264294943463E-6</c:v>
                </c:pt>
                <c:pt idx="148">
                  <c:v>2.5673361840318128E-6</c:v>
                </c:pt>
                <c:pt idx="149">
                  <c:v>2.6227095859848073E-6</c:v>
                </c:pt>
                <c:pt idx="150">
                  <c:v>2.6779280663912578E-6</c:v>
                </c:pt>
                <c:pt idx="151">
                  <c:v>2.7328621657032927E-6</c:v>
                </c:pt>
                <c:pt idx="152">
                  <c:v>2.7873712496977773E-6</c:v>
                </c:pt>
                <c:pt idx="153">
                  <c:v>2.8411190536482756E-6</c:v>
                </c:pt>
                <c:pt idx="154">
                  <c:v>2.8941665417764626E-6</c:v>
                </c:pt>
                <c:pt idx="155">
                  <c:v>2.9463020332669011E-6</c:v>
                </c:pt>
                <c:pt idx="156">
                  <c:v>2.9973040446557614E-6</c:v>
                </c:pt>
                <c:pt idx="157">
                  <c:v>3.0469387344581645E-6</c:v>
                </c:pt>
                <c:pt idx="158">
                  <c:v>3.094957266821972E-6</c:v>
                </c:pt>
                <c:pt idx="159">
                  <c:v>3.1410930806933479E-6</c:v>
                </c:pt>
                <c:pt idx="160">
                  <c:v>3.1850592453251858E-6</c:v>
                </c:pt>
                <c:pt idx="161">
                  <c:v>3.2265457129953689E-6</c:v>
                </c:pt>
                <c:pt idx="162">
                  <c:v>3.2652166309687127E-6</c:v>
                </c:pt>
                <c:pt idx="163">
                  <c:v>3.3007075483730632E-6</c:v>
                </c:pt>
                <c:pt idx="164">
                  <c:v>3.3326357869258079E-6</c:v>
                </c:pt>
                <c:pt idx="165">
                  <c:v>3.360585224072912E-6</c:v>
                </c:pt>
                <c:pt idx="166">
                  <c:v>3.3840940607940125E-6</c:v>
                </c:pt>
                <c:pt idx="167">
                  <c:v>3.4026617947119479E-6</c:v>
                </c:pt>
                <c:pt idx="168">
                  <c:v>3.4157474486958066E-6</c:v>
                </c:pt>
                <c:pt idx="169">
                  <c:v>3.4227686870268909E-6</c:v>
                </c:pt>
                <c:pt idx="170">
                  <c:v>3.4231021581056215E-6</c:v>
                </c:pt>
                <c:pt idx="171">
                  <c:v>3.4160851065961377E-6</c:v>
                </c:pt>
                <c:pt idx="172">
                  <c:v>3.4010185564965249E-6</c:v>
                </c:pt>
                <c:pt idx="173">
                  <c:v>3.3771719535278081E-6</c:v>
                </c:pt>
                <c:pt idx="174">
                  <c:v>3.3437896834898316E-6</c:v>
                </c:pt>
                <c:pt idx="175">
                  <c:v>3.2953340999301893E-6</c:v>
                </c:pt>
                <c:pt idx="176">
                  <c:v>3.2328969445116985E-6</c:v>
                </c:pt>
                <c:pt idx="177">
                  <c:v>3.1552489498527321E-6</c:v>
                </c:pt>
                <c:pt idx="178">
                  <c:v>3.0613102756590043E-6</c:v>
                </c:pt>
                <c:pt idx="179">
                  <c:v>2.9501262822896973E-6</c:v>
                </c:pt>
                <c:pt idx="180">
                  <c:v>2.8208575336374918E-6</c:v>
                </c:pt>
                <c:pt idx="181">
                  <c:v>2.672790771406368E-6</c:v>
                </c:pt>
                <c:pt idx="182">
                  <c:v>2.5053790341071858E-6</c:v>
                </c:pt>
                <c:pt idx="183">
                  <c:v>2.318320599891039E-6</c:v>
                </c:pt>
                <c:pt idx="184">
                  <c:v>2.1116881295714771E-6</c:v>
                </c:pt>
                <c:pt idx="185">
                  <c:v>1.8861244873529121E-6</c:v>
                </c:pt>
                <c:pt idx="186">
                  <c:v>1.6424579954255825E-6</c:v>
                </c:pt>
                <c:pt idx="187">
                  <c:v>1.3860589124004587E-6</c:v>
                </c:pt>
                <c:pt idx="188">
                  <c:v>1.1214782502010363E-6</c:v>
                </c:pt>
                <c:pt idx="189">
                  <c:v>8.5603279057605576E-7</c:v>
                </c:pt>
                <c:pt idx="190">
                  <c:v>6.002160118725019E-7</c:v>
                </c:pt>
                <c:pt idx="191">
                  <c:v>3.6795623607078376E-7</c:v>
                </c:pt>
                <c:pt idx="192">
                  <c:v>1.7660263932012347E-7</c:v>
                </c:pt>
                <c:pt idx="193">
                  <c:v>4.6502802101837182E-8</c:v>
                </c:pt>
                <c:pt idx="194">
                  <c:v>5.2104278576549444E-11</c:v>
                </c:pt>
                <c:pt idx="195">
                  <c:v>6.0166177668699786E-8</c:v>
                </c:pt>
                <c:pt idx="196">
                  <c:v>2.4826799531472003E-7</c:v>
                </c:pt>
                <c:pt idx="197">
                  <c:v>5.8639763451638655E-7</c:v>
                </c:pt>
                <c:pt idx="198">
                  <c:v>1.0883557863075508E-6</c:v>
                </c:pt>
                <c:pt idx="199">
                  <c:v>1.7614830521601383E-6</c:v>
                </c:pt>
                <c:pt idx="200">
                  <c:v>2.604195572544793E-6</c:v>
                </c:pt>
                <c:pt idx="201">
                  <c:v>3.6057195297169118E-6</c:v>
                </c:pt>
                <c:pt idx="202">
                  <c:v>4.7472193259526535E-6</c:v>
                </c:pt>
                <c:pt idx="203">
                  <c:v>6.0040088584867121E-6</c:v>
                </c:pt>
                <c:pt idx="204">
                  <c:v>7.3483011226250926E-6</c:v>
                </c:pt>
                <c:pt idx="205">
                  <c:v>8.751938203432217E-6</c:v>
                </c:pt>
                <c:pt idx="206">
                  <c:v>1.0188683973228747E-5</c:v>
                </c:pt>
                <c:pt idx="207">
                  <c:v>1.1635893936772125E-5</c:v>
                </c:pt>
                <c:pt idx="208">
                  <c:v>1.308876751894273E-5</c:v>
                </c:pt>
                <c:pt idx="209">
                  <c:v>1.4519293423453443E-5</c:v>
                </c:pt>
                <c:pt idx="210">
                  <c:v>1.5917992013651478E-5</c:v>
                </c:pt>
                <c:pt idx="211">
                  <c:v>1.7278972114349399E-5</c:v>
                </c:pt>
                <c:pt idx="212">
                  <c:v>1.8599081205961585E-5</c:v>
                </c:pt>
                <c:pt idx="213">
                  <c:v>1.9877000975246332E-5</c:v>
                </c:pt>
                <c:pt idx="214">
                  <c:v>2.111235946483621E-5</c:v>
                </c:pt>
                <c:pt idx="215">
                  <c:v>2.2304943601234416E-5</c:v>
                </c:pt>
                <c:pt idx="216">
                  <c:v>2.3454090323445794E-5</c:v>
                </c:pt>
                <c:pt idx="217">
                  <c:v>2.4558315524065305E-5</c:v>
                </c:pt>
                <c:pt idx="218">
                  <c:v>2.5615173392139457E-5</c:v>
                </c:pt>
                <c:pt idx="219">
                  <c:v>2.6696014875414922E-5</c:v>
                </c:pt>
                <c:pt idx="220">
                  <c:v>2.7736466590018799E-5</c:v>
                </c:pt>
                <c:pt idx="221">
                  <c:v>2.8742324294264873E-5</c:v>
                </c:pt>
                <c:pt idx="222">
                  <c:v>2.9719954665110657E-5</c:v>
                </c:pt>
                <c:pt idx="223">
                  <c:v>3.0675547872614599E-5</c:v>
                </c:pt>
                <c:pt idx="224">
                  <c:v>3.1614422397987301E-5</c:v>
                </c:pt>
                <c:pt idx="225">
                  <c:v>3.254037724373174E-5</c:v>
                </c:pt>
                <c:pt idx="226">
                  <c:v>3.3455143570425138E-5</c:v>
                </c:pt>
                <c:pt idx="227">
                  <c:v>3.4358009059987134E-5</c:v>
                </c:pt>
                <c:pt idx="228">
                  <c:v>3.5245633910228629E-5</c:v>
                </c:pt>
                <c:pt idx="229">
                  <c:v>3.6112041116719054E-5</c:v>
                </c:pt>
                <c:pt idx="230">
                  <c:v>3.7000241713924163E-5</c:v>
                </c:pt>
                <c:pt idx="231">
                  <c:v>3.7866571795292754E-5</c:v>
                </c:pt>
                <c:pt idx="232">
                  <c:v>3.8716008210096828E-5</c:v>
                </c:pt>
                <c:pt idx="233">
                  <c:v>3.9554020869972526E-5</c:v>
                </c:pt>
                <c:pt idx="234">
                  <c:v>4.0385837119832594E-5</c:v>
                </c:pt>
                <c:pt idx="235">
                  <c:v>4.1215731495125707E-5</c:v>
                </c:pt>
                <c:pt idx="236">
                  <c:v>4.2046334269009719E-5</c:v>
                </c:pt>
                <c:pt idx="237">
                  <c:v>4.2878034609291953E-5</c:v>
                </c:pt>
                <c:pt idx="238">
                  <c:v>4.3708562267330347E-5</c:v>
                </c:pt>
                <c:pt idx="239">
                  <c:v>4.453276343620927E-5</c:v>
                </c:pt>
                <c:pt idx="240">
                  <c:v>4.5342522281154598E-5</c:v>
                </c:pt>
                <c:pt idx="241">
                  <c:v>4.6187617539349772E-5</c:v>
                </c:pt>
                <c:pt idx="242">
                  <c:v>4.7015310967219378E-5</c:v>
                </c:pt>
                <c:pt idx="243">
                  <c:v>4.783176100363131E-5</c:v>
                </c:pt>
                <c:pt idx="244">
                  <c:v>4.864291061335745E-5</c:v>
                </c:pt>
                <c:pt idx="245">
                  <c:v>4.945389968401681E-5</c:v>
                </c:pt>
                <c:pt idx="246">
                  <c:v>5.0268487160159828E-5</c:v>
                </c:pt>
                <c:pt idx="247">
                  <c:v>5.1088502709102491E-5</c:v>
                </c:pt>
                <c:pt idx="248">
                  <c:v>5.1913412894280028E-5</c:v>
                </c:pt>
                <c:pt idx="249">
                  <c:v>5.2740082616005935E-5</c:v>
                </c:pt>
                <c:pt idx="250">
                  <c:v>5.3562732736287308E-5</c:v>
                </c:pt>
                <c:pt idx="251">
                  <c:v>5.4417032573214265E-5</c:v>
                </c:pt>
                <c:pt idx="252">
                  <c:v>5.5253667434928575E-5</c:v>
                </c:pt>
                <c:pt idx="253">
                  <c:v>5.6076296942610152E-5</c:v>
                </c:pt>
                <c:pt idx="254">
                  <c:v>5.6888947366336903E-5</c:v>
                </c:pt>
                <c:pt idx="255">
                  <c:v>5.7695490164741013E-5</c:v>
                </c:pt>
                <c:pt idx="256">
                  <c:v>5.8499141150093611E-5</c:v>
                </c:pt>
                <c:pt idx="257">
                  <c:v>5.9301972034242499E-5</c:v>
                </c:pt>
                <c:pt idx="258">
                  <c:v>6.0104441659976894E-5</c:v>
                </c:pt>
                <c:pt idx="259">
                  <c:v>6.0905031320474887E-5</c:v>
                </c:pt>
                <c:pt idx="260">
                  <c:v>6.1700064881920456E-5</c:v>
                </c:pt>
                <c:pt idx="261">
                  <c:v>6.2483703529172505E-5</c:v>
                </c:pt>
                <c:pt idx="262">
                  <c:v>6.3345308869436264E-5</c:v>
                </c:pt>
                <c:pt idx="263">
                  <c:v>6.417930943149003E-5</c:v>
                </c:pt>
                <c:pt idx="264">
                  <c:v>6.4990533841344936E-5</c:v>
                </c:pt>
                <c:pt idx="265">
                  <c:v>6.5783631284921558E-5</c:v>
                </c:pt>
                <c:pt idx="266">
                  <c:v>6.6562705653627752E-5</c:v>
                </c:pt>
                <c:pt idx="267">
                  <c:v>6.7330972011614E-5</c:v>
                </c:pt>
                <c:pt idx="268">
                  <c:v>6.8090408212459624E-5</c:v>
                </c:pt>
                <c:pt idx="269">
                  <c:v>6.8841414219767902E-5</c:v>
                </c:pt>
                <c:pt idx="270">
                  <c:v>6.95825711161226E-5</c:v>
                </c:pt>
                <c:pt idx="271">
                  <c:v>7.0310589242127784E-5</c:v>
                </c:pt>
                <c:pt idx="272">
                  <c:v>7.1020408611209641E-5</c:v>
                </c:pt>
                <c:pt idx="273">
                  <c:v>7.1733829427748406E-5</c:v>
                </c:pt>
                <c:pt idx="274">
                  <c:v>7.2422983583309328E-5</c:v>
                </c:pt>
                <c:pt idx="275">
                  <c:v>7.3089381354838256E-5</c:v>
                </c:pt>
                <c:pt idx="276">
                  <c:v>7.3734424198396078E-5</c:v>
                </c:pt>
                <c:pt idx="277">
                  <c:v>7.4359358564739624E-5</c:v>
                </c:pt>
                <c:pt idx="278">
                  <c:v>7.4965204445375829E-5</c:v>
                </c:pt>
                <c:pt idx="279">
                  <c:v>7.5552616211580891E-5</c:v>
                </c:pt>
                <c:pt idx="280">
                  <c:v>7.6121693931537759E-5</c:v>
                </c:pt>
                <c:pt idx="281">
                  <c:v>7.6671841536646044E-5</c:v>
                </c:pt>
                <c:pt idx="282">
                  <c:v>7.7201735878983869E-5</c:v>
                </c:pt>
                <c:pt idx="283">
                  <c:v>7.7709360928857599E-5</c:v>
                </c:pt>
                <c:pt idx="284">
                  <c:v>7.8202584261176855E-5</c:v>
                </c:pt>
                <c:pt idx="285">
                  <c:v>7.8646466639029438E-5</c:v>
                </c:pt>
                <c:pt idx="286">
                  <c:v>7.9043530002249196E-5</c:v>
                </c:pt>
                <c:pt idx="287">
                  <c:v>7.9395229433678553E-5</c:v>
                </c:pt>
                <c:pt idx="288">
                  <c:v>7.97018858727932E-5</c:v>
                </c:pt>
                <c:pt idx="289">
                  <c:v>7.9962662045983944E-5</c:v>
                </c:pt>
                <c:pt idx="290">
                  <c:v>8.017555456670927E-5</c:v>
                </c:pt>
                <c:pt idx="291">
                  <c:v>8.0337466729934838E-5</c:v>
                </c:pt>
                <c:pt idx="292">
                  <c:v>8.0444418202680715E-5</c:v>
                </c:pt>
                <c:pt idx="293">
                  <c:v>8.0491925577200183E-5</c:v>
                </c:pt>
                <c:pt idx="294">
                  <c:v>8.0475507007807744E-5</c:v>
                </c:pt>
                <c:pt idx="295">
                  <c:v>8.0405922734033238E-5</c:v>
                </c:pt>
                <c:pt idx="296">
                  <c:v>8.0263724101139821E-5</c:v>
                </c:pt>
                <c:pt idx="297">
                  <c:v>8.0046155013479753E-5</c:v>
                </c:pt>
                <c:pt idx="298">
                  <c:v>7.9750065143662099E-5</c:v>
                </c:pt>
                <c:pt idx="299">
                  <c:v>7.9371930980362689E-5</c:v>
                </c:pt>
                <c:pt idx="300">
                  <c:v>7.8907893944367934E-5</c:v>
                </c:pt>
                <c:pt idx="301">
                  <c:v>7.8353829512842232E-5</c:v>
                </c:pt>
                <c:pt idx="302">
                  <c:v>7.7705455720678237E-5</c:v>
                </c:pt>
                <c:pt idx="303">
                  <c:v>7.6958498438481343E-5</c:v>
                </c:pt>
                <c:pt idx="304">
                  <c:v>7.6108912917882915E-5</c:v>
                </c:pt>
                <c:pt idx="305">
                  <c:v>7.5153153108412847E-5</c:v>
                </c:pt>
                <c:pt idx="306">
                  <c:v>7.4166371482378774E-5</c:v>
                </c:pt>
                <c:pt idx="307">
                  <c:v>7.3058522649281781E-5</c:v>
                </c:pt>
                <c:pt idx="308">
                  <c:v>7.1830567951267418E-5</c:v>
                </c:pt>
                <c:pt idx="309">
                  <c:v>7.0483436466705561E-5</c:v>
                </c:pt>
                <c:pt idx="310">
                  <c:v>6.9018276968983944E-5</c:v>
                </c:pt>
                <c:pt idx="311">
                  <c:v>6.7436692924223069E-5</c:v>
                </c:pt>
                <c:pt idx="312">
                  <c:v>6.5741003445051461E-5</c:v>
                </c:pt>
                <c:pt idx="313">
                  <c:v>6.3934506674039464E-5</c:v>
                </c:pt>
                <c:pt idx="314">
                  <c:v>6.2021738731109536E-5</c:v>
                </c:pt>
                <c:pt idx="315">
                  <c:v>6.0008716865897927E-5</c:v>
                </c:pt>
                <c:pt idx="316">
                  <c:v>5.7903166577852116E-5</c:v>
                </c:pt>
                <c:pt idx="317">
                  <c:v>5.5722925196625719E-5</c:v>
                </c:pt>
                <c:pt idx="318">
                  <c:v>5.3467677601419671E-5</c:v>
                </c:pt>
                <c:pt idx="319">
                  <c:v>5.114995421443891E-5</c:v>
                </c:pt>
                <c:pt idx="320">
                  <c:v>4.8783278757732138E-5</c:v>
                </c:pt>
                <c:pt idx="321">
                  <c:v>4.6381905781302754E-5</c:v>
                </c:pt>
                <c:pt idx="322">
                  <c:v>4.396056153060563E-5</c:v>
                </c:pt>
                <c:pt idx="323">
                  <c:v>4.1534192750141185E-5</c:v>
                </c:pt>
                <c:pt idx="324">
                  <c:v>3.9117716105453674E-5</c:v>
                </c:pt>
                <c:pt idx="325">
                  <c:v>3.6725776237596178E-5</c:v>
                </c:pt>
                <c:pt idx="326">
                  <c:v>3.4372515142905576E-5</c:v>
                </c:pt>
                <c:pt idx="327">
                  <c:v>3.207135805646341E-5</c:v>
                </c:pt>
                <c:pt idx="328">
                  <c:v>2.983453026484914E-5</c:v>
                </c:pt>
                <c:pt idx="329">
                  <c:v>2.767623455167014E-5</c:v>
                </c:pt>
                <c:pt idx="330">
                  <c:v>2.5605225578908034E-5</c:v>
                </c:pt>
                <c:pt idx="331">
                  <c:v>2.3628774241508797E-5</c:v>
                </c:pt>
                <c:pt idx="332">
                  <c:v>2.1752608196586207E-5</c:v>
                </c:pt>
                <c:pt idx="333">
                  <c:v>1.9980888168875341E-5</c:v>
                </c:pt>
                <c:pt idx="334">
                  <c:v>1.8316213678654634E-5</c:v>
                </c:pt>
                <c:pt idx="335">
                  <c:v>1.6759663462683315E-5</c:v>
                </c:pt>
                <c:pt idx="336">
                  <c:v>1.5310865896511896E-5</c:v>
                </c:pt>
                <c:pt idx="337">
                  <c:v>1.3968106696376991E-5</c:v>
                </c:pt>
                <c:pt idx="338">
                  <c:v>1.2728459392146049E-5</c:v>
                </c:pt>
                <c:pt idx="339">
                  <c:v>1.1586440597347879E-5</c:v>
                </c:pt>
                <c:pt idx="340">
                  <c:v>1.0537646286598444E-5</c:v>
                </c:pt>
                <c:pt idx="341">
                  <c:v>9.5773257928605966E-6</c:v>
                </c:pt>
                <c:pt idx="342">
                  <c:v>8.7002250807950273E-6</c:v>
                </c:pt>
                <c:pt idx="343">
                  <c:v>7.9008172031026041E-6</c:v>
                </c:pt>
                <c:pt idx="344">
                  <c:v>7.1734906310010719E-6</c:v>
                </c:pt>
                <c:pt idx="345">
                  <c:v>6.5126984892968243E-6</c:v>
                </c:pt>
                <c:pt idx="346">
                  <c:v>5.9130765773163306E-6</c:v>
                </c:pt>
                <c:pt idx="347">
                  <c:v>5.3695365562622957E-6</c:v>
                </c:pt>
                <c:pt idx="348">
                  <c:v>4.87733964484509E-6</c:v>
                </c:pt>
                <c:pt idx="349">
                  <c:v>4.4321508181472886E-6</c:v>
                </c:pt>
                <c:pt idx="350">
                  <c:v>4.0422321207428069E-6</c:v>
                </c:pt>
                <c:pt idx="351">
                  <c:v>3.6876793466603453E-6</c:v>
                </c:pt>
                <c:pt idx="352">
                  <c:v>3.3653804456730072E-6</c:v>
                </c:pt>
                <c:pt idx="353">
                  <c:v>3.0724881182962689E-6</c:v>
                </c:pt>
                <c:pt idx="354">
                  <c:v>2.806397467707888E-6</c:v>
                </c:pt>
                <c:pt idx="355">
                  <c:v>2.5647239156307111E-6</c:v>
                </c:pt>
                <c:pt idx="356">
                  <c:v>2.3452825250506499E-6</c:v>
                </c:pt>
                <c:pt idx="357">
                  <c:v>2.1460684186508928E-6</c:v>
                </c:pt>
                <c:pt idx="358">
                  <c:v>1.9652413238937611E-6</c:v>
                </c:pt>
                <c:pt idx="359">
                  <c:v>1.8011118792809092E-6</c:v>
                </c:pt>
                <c:pt idx="360">
                  <c:v>1.6521304443602924E-6</c:v>
                </c:pt>
                <c:pt idx="361">
                  <c:v>1.5168603783034638E-6</c:v>
                </c:pt>
                <c:pt idx="362">
                  <c:v>1.3940283012430321E-6</c:v>
                </c:pt>
                <c:pt idx="363">
                  <c:v>1.2824460858223667E-6</c:v>
                </c:pt>
                <c:pt idx="364">
                  <c:v>1.181034842505209E-6</c:v>
                </c:pt>
                <c:pt idx="365">
                  <c:v>1.0888188760323415E-6</c:v>
                </c:pt>
                <c:pt idx="366">
                  <c:v>1.004919624685343E-6</c:v>
                </c:pt>
                <c:pt idx="367">
                  <c:v>9.2854914343764144E-7</c:v>
                </c:pt>
                <c:pt idx="368">
                  <c:v>8.5900379654170177E-7</c:v>
                </c:pt>
                <c:pt idx="369">
                  <c:v>7.9565852700172167E-7</c:v>
                </c:pt>
                <c:pt idx="370">
                  <c:v>7.3796236169477551E-7</c:v>
                </c:pt>
                <c:pt idx="371">
                  <c:v>6.8543353315125004E-7</c:v>
                </c:pt>
                <c:pt idx="372">
                  <c:v>6.3716447349004773E-7</c:v>
                </c:pt>
                <c:pt idx="373">
                  <c:v>5.9300014005421493E-7</c:v>
                </c:pt>
                <c:pt idx="374">
                  <c:v>5.5252192307990582E-7</c:v>
                </c:pt>
                <c:pt idx="375">
                  <c:v>5.1536101882365443E-7</c:v>
                </c:pt>
                <c:pt idx="376">
                  <c:v>4.8119196782481149E-7</c:v>
                </c:pt>
                <c:pt idx="377">
                  <c:v>4.4972631223414877E-7</c:v>
                </c:pt>
                <c:pt idx="378">
                  <c:v>4.2070698340201515E-7</c:v>
                </c:pt>
                <c:pt idx="379">
                  <c:v>3.9390334495894279E-7</c:v>
                </c:pt>
                <c:pt idx="380">
                  <c:v>3.6910709528348086E-7</c:v>
                </c:pt>
                <c:pt idx="381">
                  <c:v>3.4612880870421187E-7</c:v>
                </c:pt>
                <c:pt idx="382">
                  <c:v>3.2479531502843431E-7</c:v>
                </c:pt>
                <c:pt idx="383">
                  <c:v>3.0492003008945378E-7</c:v>
                </c:pt>
                <c:pt idx="384">
                  <c:v>2.863668931730079E-7</c:v>
                </c:pt>
                <c:pt idx="385">
                  <c:v>2.6900694491998083E-7</c:v>
                </c:pt>
                <c:pt idx="386">
                  <c:v>2.5272424089575934E-7</c:v>
                </c:pt>
                <c:pt idx="387">
                  <c:v>2.3741631950156734E-7</c:v>
                </c:pt>
                <c:pt idx="388">
                  <c:v>2.2299437358836936E-7</c:v>
                </c:pt>
                <c:pt idx="389">
                  <c:v>2.093831656288905E-7</c:v>
                </c:pt>
                <c:pt idx="390">
                  <c:v>1.9652081639830246E-7</c:v>
                </c:pt>
                <c:pt idx="391">
                  <c:v>1.8435840438832956E-7</c:v>
                </c:pt>
                <c:pt idx="392">
                  <c:v>1.7286009391327764E-7</c:v>
                </c:pt>
                <c:pt idx="393">
                  <c:v>1.6200246418794283E-7</c:v>
                </c:pt>
                <c:pt idx="394">
                  <c:v>1.5458672385508321E-7</c:v>
                </c:pt>
                <c:pt idx="395">
                  <c:v>1.4748077097274972E-7</c:v>
                </c:pt>
                <c:pt idx="396">
                  <c:v>1.4066216059700218E-7</c:v>
                </c:pt>
                <c:pt idx="397">
                  <c:v>1.3411798742233774E-7</c:v>
                </c:pt>
                <c:pt idx="398">
                  <c:v>1.2784250016009473E-7</c:v>
                </c:pt>
                <c:pt idx="399">
                  <c:v>1.2183473631627895E-7</c:v>
                </c:pt>
                <c:pt idx="400">
                  <c:v>1.1609630971604951E-7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Sergei!$P$1</c:f>
              <c:strCache>
                <c:ptCount val="1"/>
                <c:pt idx="0">
                  <c:v>H_y1</c:v>
                </c:pt>
              </c:strCache>
            </c:strRef>
          </c:tx>
          <c:spPr>
            <a:ln w="254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Sergei!$A$2:$A$402</c:f>
              <c:numCache>
                <c:formatCode>General</c:formatCode>
                <c:ptCount val="401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</c:numCache>
            </c:numRef>
          </c:xVal>
          <c:yVal>
            <c:numRef>
              <c:f>Sergei!$P$2:$P$402</c:f>
              <c:numCache>
                <c:formatCode>0.00E+00</c:formatCode>
                <c:ptCount val="401"/>
                <c:pt idx="0">
                  <c:v>0</c:v>
                </c:pt>
                <c:pt idx="1">
                  <c:v>2.6345456984109154E-14</c:v>
                </c:pt>
                <c:pt idx="2">
                  <c:v>4.0932240694756755E-13</c:v>
                </c:pt>
                <c:pt idx="3">
                  <c:v>2.0605484907564575E-12</c:v>
                </c:pt>
                <c:pt idx="4">
                  <c:v>6.4989050265297879E-12</c:v>
                </c:pt>
                <c:pt idx="5">
                  <c:v>1.5850045545379858E-11</c:v>
                </c:pt>
                <c:pt idx="6">
                  <c:v>3.2845839872838504E-11</c:v>
                </c:pt>
                <c:pt idx="7">
                  <c:v>6.0823761947623534E-11</c:v>
                </c:pt>
                <c:pt idx="8">
                  <c:v>1.0372622960606341E-10</c:v>
                </c:pt>
                <c:pt idx="9">
                  <c:v>1.6609990293062506E-10</c:v>
                </c:pt>
                <c:pt idx="10">
                  <c:v>2.5309494723678624E-10</c:v>
                </c:pt>
                <c:pt idx="11">
                  <c:v>3.7046429287454932E-10</c:v>
                </c:pt>
                <c:pt idx="12">
                  <c:v>5.2456282435667927E-10</c:v>
                </c:pt>
                <c:pt idx="13">
                  <c:v>7.2234656517383645E-10</c:v>
                </c:pt>
                <c:pt idx="14">
                  <c:v>9.7137186220035724E-10</c:v>
                </c:pt>
                <c:pt idx="15">
                  <c:v>1.2797945483293776E-9</c:v>
                </c:pt>
                <c:pt idx="16">
                  <c:v>1.6563691025206086E-9</c:v>
                </c:pt>
                <c:pt idx="17">
                  <c:v>2.1104478059697633E-9</c:v>
                </c:pt>
                <c:pt idx="18">
                  <c:v>2.6519799003883548E-9</c:v>
                </c:pt>
                <c:pt idx="19">
                  <c:v>3.2915107439818869E-9</c:v>
                </c:pt>
                <c:pt idx="20">
                  <c:v>4.0401809771940481E-9</c:v>
                </c:pt>
                <c:pt idx="21">
                  <c:v>4.9097256860098356E-9</c:v>
                </c:pt>
                <c:pt idx="22">
                  <c:v>5.91247372059429E-9</c:v>
                </c:pt>
                <c:pt idx="23">
                  <c:v>7.0613466820026815E-9</c:v>
                </c:pt>
                <c:pt idx="24">
                  <c:v>8.3698581177599939E-9</c:v>
                </c:pt>
                <c:pt idx="25">
                  <c:v>9.8521127367557993E-9</c:v>
                </c:pt>
                <c:pt idx="26">
                  <c:v>1.1522805594725805E-8</c:v>
                </c:pt>
                <c:pt idx="27">
                  <c:v>1.3397221278124698E-8</c:v>
                </c:pt>
                <c:pt idx="28">
                  <c:v>1.5491233094797073E-8</c:v>
                </c:pt>
                <c:pt idx="29">
                  <c:v>1.7821302258578034E-8</c:v>
                </c:pt>
                <c:pt idx="30">
                  <c:v>2.040447709707502E-8</c:v>
                </c:pt>
                <c:pt idx="31">
                  <c:v>2.325839219762776E-8</c:v>
                </c:pt>
                <c:pt idx="32">
                  <c:v>2.6401267592749271E-8</c:v>
                </c:pt>
                <c:pt idx="33">
                  <c:v>2.9851908594835113E-8</c:v>
                </c:pt>
                <c:pt idx="34">
                  <c:v>3.3629703861565682E-8</c:v>
                </c:pt>
                <c:pt idx="35">
                  <c:v>3.775462481457155E-8</c:v>
                </c:pt>
                <c:pt idx="36">
                  <c:v>4.2247224694779953E-8</c:v>
                </c:pt>
                <c:pt idx="37">
                  <c:v>4.7128637595388377E-8</c:v>
                </c:pt>
                <c:pt idx="38">
                  <c:v>5.2420577387333586E-8</c:v>
                </c:pt>
                <c:pt idx="39">
                  <c:v>5.8145336671914421E-8</c:v>
                </c:pt>
                <c:pt idx="40">
                  <c:v>6.4325785658333439E-8</c:v>
                </c:pt>
                <c:pt idx="41">
                  <c:v>7.0985370953047342E-8</c:v>
                </c:pt>
                <c:pt idx="42">
                  <c:v>7.8148114332331944E-8</c:v>
                </c:pt>
                <c:pt idx="43">
                  <c:v>8.5838611378904026E-8</c:v>
                </c:pt>
                <c:pt idx="44">
                  <c:v>9.4082032724137419E-8</c:v>
                </c:pt>
                <c:pt idx="45">
                  <c:v>1.0290411793920929E-7</c:v>
                </c:pt>
                <c:pt idx="46">
                  <c:v>1.1233117549119859E-7</c:v>
                </c:pt>
                <c:pt idx="47">
                  <c:v>1.2239008088107507E-7</c:v>
                </c:pt>
                <c:pt idx="48">
                  <c:v>1.3310827476502181E-7</c:v>
                </c:pt>
                <c:pt idx="49">
                  <c:v>1.4451376073086282E-7</c:v>
                </c:pt>
                <c:pt idx="50">
                  <c:v>1.5663510310856705E-7</c:v>
                </c:pt>
                <c:pt idx="51">
                  <c:v>1.6950142463599451E-7</c:v>
                </c:pt>
                <c:pt idx="52">
                  <c:v>1.8314240380556136E-7</c:v>
                </c:pt>
                <c:pt idx="53">
                  <c:v>1.9758827222026882E-7</c:v>
                </c:pt>
                <c:pt idx="54">
                  <c:v>2.1286981160213283E-7</c:v>
                </c:pt>
                <c:pt idx="55">
                  <c:v>2.2901835844965654E-7</c:v>
                </c:pt>
                <c:pt idx="56">
                  <c:v>2.4606578623045378E-7</c:v>
                </c:pt>
                <c:pt idx="57">
                  <c:v>2.6404450725877774E-7</c:v>
                </c:pt>
                <c:pt idx="58">
                  <c:v>2.8298746895125066E-7</c:v>
                </c:pt>
                <c:pt idx="59">
                  <c:v>3.0292814920942819E-7</c:v>
                </c:pt>
                <c:pt idx="60">
                  <c:v>3.2390055178357416E-7</c:v>
                </c:pt>
                <c:pt idx="61">
                  <c:v>3.4593920148818643E-7</c:v>
                </c:pt>
                <c:pt idx="62">
                  <c:v>3.6907913895512543E-7</c:v>
                </c:pt>
                <c:pt idx="63">
                  <c:v>3.9335591522625026E-7</c:v>
                </c:pt>
                <c:pt idx="64">
                  <c:v>4.1880558619373513E-7</c:v>
                </c:pt>
                <c:pt idx="65">
                  <c:v>4.4546470595091337E-7</c:v>
                </c:pt>
                <c:pt idx="66">
                  <c:v>4.7337033738810056E-7</c:v>
                </c:pt>
                <c:pt idx="67">
                  <c:v>5.0256001118564935E-7</c:v>
                </c:pt>
                <c:pt idx="68">
                  <c:v>5.3307173409082627E-7</c:v>
                </c:pt>
                <c:pt idx="69">
                  <c:v>5.6494397916661303E-7</c:v>
                </c:pt>
                <c:pt idx="70">
                  <c:v>5.9821567802954997E-7</c:v>
                </c:pt>
                <c:pt idx="71">
                  <c:v>6.3292621083233344E-7</c:v>
                </c:pt>
                <c:pt idx="72">
                  <c:v>6.6911539733604447E-7</c:v>
                </c:pt>
                <c:pt idx="73">
                  <c:v>7.0682348656467358E-7</c:v>
                </c:pt>
                <c:pt idx="74">
                  <c:v>7.4609114619570083E-7</c:v>
                </c:pt>
                <c:pt idx="75">
                  <c:v>7.8695945201218258E-7</c:v>
                </c:pt>
                <c:pt idx="76">
                  <c:v>8.2946987813555403E-7</c:v>
                </c:pt>
                <c:pt idx="77">
                  <c:v>8.7366430609638251E-7</c:v>
                </c:pt>
                <c:pt idx="78">
                  <c:v>9.1958496106477169E-7</c:v>
                </c:pt>
                <c:pt idx="79">
                  <c:v>9.6727442110699689E-7</c:v>
                </c:pt>
                <c:pt idx="80">
                  <c:v>1.0167756025607489E-6</c:v>
                </c:pt>
                <c:pt idx="81">
                  <c:v>1.0681317445264248E-6</c:v>
                </c:pt>
                <c:pt idx="82">
                  <c:v>1.1213863920706266E-6</c:v>
                </c:pt>
                <c:pt idx="83">
                  <c:v>1.1765833804813622E-6</c:v>
                </c:pt>
                <c:pt idx="84">
                  <c:v>1.2337668170918126E-6</c:v>
                </c:pt>
                <c:pt idx="85">
                  <c:v>1.2929810636186929E-6</c:v>
                </c:pt>
                <c:pt idx="86">
                  <c:v>1.3542707161325026E-6</c:v>
                </c:pt>
                <c:pt idx="87">
                  <c:v>1.4175793724464572E-6</c:v>
                </c:pt>
                <c:pt idx="88">
                  <c:v>1.48307551044913E-6</c:v>
                </c:pt>
                <c:pt idx="89">
                  <c:v>1.5508076195360671E-6</c:v>
                </c:pt>
                <c:pt idx="90">
                  <c:v>1.620824354824831E-6</c:v>
                </c:pt>
                <c:pt idx="91">
                  <c:v>1.6931744965603591E-6</c:v>
                </c:pt>
                <c:pt idx="92">
                  <c:v>1.7679069174906041E-6</c:v>
                </c:pt>
                <c:pt idx="93">
                  <c:v>1.8450705468112778E-6</c:v>
                </c:pt>
                <c:pt idx="94">
                  <c:v>1.9247143371408071E-6</c:v>
                </c:pt>
                <c:pt idx="95">
                  <c:v>2.0068872311527744E-6</c:v>
                </c:pt>
                <c:pt idx="96">
                  <c:v>2.0916381285687219E-6</c:v>
                </c:pt>
                <c:pt idx="97">
                  <c:v>2.1790158468385375E-6</c:v>
                </c:pt>
                <c:pt idx="98">
                  <c:v>2.2690691477603112E-6</c:v>
                </c:pt>
                <c:pt idx="99">
                  <c:v>2.3618467838634264E-6</c:v>
                </c:pt>
                <c:pt idx="100">
                  <c:v>2.4573971305121487E-6</c:v>
                </c:pt>
                <c:pt idx="101">
                  <c:v>2.5557683300485958E-6</c:v>
                </c:pt>
                <c:pt idx="102">
                  <c:v>2.6570082598022094E-6</c:v>
                </c:pt>
                <c:pt idx="103">
                  <c:v>2.7611644960729256E-6</c:v>
                </c:pt>
                <c:pt idx="104">
                  <c:v>2.868284288390845E-6</c:v>
                </c:pt>
                <c:pt idx="105">
                  <c:v>2.9784145340285545E-6</c:v>
                </c:pt>
                <c:pt idx="106">
                  <c:v>3.0916017523993271E-6</c:v>
                </c:pt>
                <c:pt idx="107">
                  <c:v>3.2078920634247836E-6</c:v>
                </c:pt>
                <c:pt idx="108">
                  <c:v>3.3273311682159251E-6</c:v>
                </c:pt>
                <c:pt idx="109">
                  <c:v>3.4499644238760661E-6</c:v>
                </c:pt>
                <c:pt idx="110">
                  <c:v>3.5758369253600099E-6</c:v>
                </c:pt>
                <c:pt idx="111">
                  <c:v>3.704993020473473E-6</c:v>
                </c:pt>
                <c:pt idx="112">
                  <c:v>3.8374765562544159E-6</c:v>
                </c:pt>
                <c:pt idx="113">
                  <c:v>3.9733308557789336E-6</c:v>
                </c:pt>
                <c:pt idx="114">
                  <c:v>4.1125987138492455E-6</c:v>
                </c:pt>
                <c:pt idx="115">
                  <c:v>4.2553223970498864E-6</c:v>
                </c:pt>
                <c:pt idx="116">
                  <c:v>4.4015436446724997E-6</c:v>
                </c:pt>
                <c:pt idx="117">
                  <c:v>4.5513036821353232E-6</c:v>
                </c:pt>
                <c:pt idx="118">
                  <c:v>4.7046432383809609E-6</c:v>
                </c:pt>
                <c:pt idx="119">
                  <c:v>4.8616025528443514E-6</c:v>
                </c:pt>
                <c:pt idx="120">
                  <c:v>5.0222216586788871E-6</c:v>
                </c:pt>
                <c:pt idx="121">
                  <c:v>5.1865404815237298E-6</c:v>
                </c:pt>
                <c:pt idx="122">
                  <c:v>5.3545980345801106E-6</c:v>
                </c:pt>
                <c:pt idx="123">
                  <c:v>5.5264329404990453E-6</c:v>
                </c:pt>
                <c:pt idx="124">
                  <c:v>5.7020834255430069E-6</c:v>
                </c:pt>
                <c:pt idx="125">
                  <c:v>5.8815873844507839E-6</c:v>
                </c:pt>
                <c:pt idx="126">
                  <c:v>6.0649824128109939E-6</c:v>
                </c:pt>
                <c:pt idx="127">
                  <c:v>6.2523058931003001E-6</c:v>
                </c:pt>
                <c:pt idx="128">
                  <c:v>6.443595061780425E-6</c:v>
                </c:pt>
                <c:pt idx="129">
                  <c:v>6.6388870983024006E-6</c:v>
                </c:pt>
                <c:pt idx="130">
                  <c:v>6.8382191864924124E-6</c:v>
                </c:pt>
                <c:pt idx="131">
                  <c:v>7.040499760502491E-6</c:v>
                </c:pt>
                <c:pt idx="132">
                  <c:v>7.2465110569386051E-6</c:v>
                </c:pt>
                <c:pt idx="133">
                  <c:v>7.4562940453223168E-6</c:v>
                </c:pt>
                <c:pt idx="134">
                  <c:v>7.6698812864384066E-6</c:v>
                </c:pt>
                <c:pt idx="135">
                  <c:v>7.8872960103541279E-6</c:v>
                </c:pt>
                <c:pt idx="136">
                  <c:v>8.1085511842331692E-6</c:v>
                </c:pt>
                <c:pt idx="137">
                  <c:v>8.3336485655956344E-6</c:v>
                </c:pt>
                <c:pt idx="138">
                  <c:v>8.5625777538792728E-6</c:v>
                </c:pt>
                <c:pt idx="139">
                  <c:v>8.7953152183990544E-6</c:v>
                </c:pt>
                <c:pt idx="140">
                  <c:v>9.0318233434772524E-6</c:v>
                </c:pt>
                <c:pt idx="141">
                  <c:v>9.2720493770056685E-6</c:v>
                </c:pt>
                <c:pt idx="142">
                  <c:v>9.5159228685337842E-6</c:v>
                </c:pt>
                <c:pt idx="143">
                  <c:v>9.763364151951116E-6</c:v>
                </c:pt>
                <c:pt idx="144">
                  <c:v>1.0014269362636355E-5</c:v>
                </c:pt>
                <c:pt idx="145">
                  <c:v>1.0268514975486229E-5</c:v>
                </c:pt>
                <c:pt idx="146">
                  <c:v>1.0525956528643657E-5</c:v>
                </c:pt>
                <c:pt idx="147">
                  <c:v>1.0786427451321095E-5</c:v>
                </c:pt>
                <c:pt idx="148">
                  <c:v>1.104973790814314E-5</c:v>
                </c:pt>
                <c:pt idx="149">
                  <c:v>1.1315673800328001E-5</c:v>
                </c:pt>
                <c:pt idx="150">
                  <c:v>1.1583995746267403E-5</c:v>
                </c:pt>
                <c:pt idx="151">
                  <c:v>1.1854438118043899E-5</c:v>
                </c:pt>
                <c:pt idx="152">
                  <c:v>1.2126707971969185E-5</c:v>
                </c:pt>
                <c:pt idx="153">
                  <c:v>1.2400096643787989E-5</c:v>
                </c:pt>
                <c:pt idx="154">
                  <c:v>1.2674722154569645E-5</c:v>
                </c:pt>
                <c:pt idx="155">
                  <c:v>1.2950127938502799E-5</c:v>
                </c:pt>
                <c:pt idx="156">
                  <c:v>1.3225829541597931E-5</c:v>
                </c:pt>
                <c:pt idx="157">
                  <c:v>1.3501308399485081E-5</c:v>
                </c:pt>
                <c:pt idx="158">
                  <c:v>1.377600524864375E-5</c:v>
                </c:pt>
                <c:pt idx="159">
                  <c:v>1.4049313108126351E-5</c:v>
                </c:pt>
                <c:pt idx="160">
                  <c:v>1.43205701749323E-5</c:v>
                </c:pt>
                <c:pt idx="161">
                  <c:v>1.458905219478847E-5</c:v>
                </c:pt>
                <c:pt idx="162">
                  <c:v>1.485396457968713E-5</c:v>
                </c:pt>
                <c:pt idx="163">
                  <c:v>1.511443386483199E-5</c:v>
                </c:pt>
                <c:pt idx="164">
                  <c:v>1.5369527090300248E-5</c:v>
                </c:pt>
                <c:pt idx="165">
                  <c:v>1.5618215881944894E-5</c:v>
                </c:pt>
                <c:pt idx="166">
                  <c:v>1.5859345583605022E-5</c:v>
                </c:pt>
                <c:pt idx="167">
                  <c:v>1.609164483969483E-5</c:v>
                </c:pt>
                <c:pt idx="168">
                  <c:v>1.6313715496916314E-5</c:v>
                </c:pt>
                <c:pt idx="169">
                  <c:v>1.6524023209017715E-5</c:v>
                </c:pt>
                <c:pt idx="170">
                  <c:v>1.6720889288014557E-5</c:v>
                </c:pt>
                <c:pt idx="171">
                  <c:v>1.6902483680523678E-5</c:v>
                </c:pt>
                <c:pt idx="172">
                  <c:v>1.7066819468724556E-5</c:v>
                </c:pt>
                <c:pt idx="173">
                  <c:v>1.7211748337841989E-5</c:v>
                </c:pt>
                <c:pt idx="174">
                  <c:v>1.7334957545902646E-5</c:v>
                </c:pt>
                <c:pt idx="175">
                  <c:v>1.7422949786652122E-5</c:v>
                </c:pt>
                <c:pt idx="176">
                  <c:v>1.7477028846582233E-5</c:v>
                </c:pt>
                <c:pt idx="177">
                  <c:v>1.7492963489701716E-5</c:v>
                </c:pt>
                <c:pt idx="178">
                  <c:v>1.7466512374235093E-5</c:v>
                </c:pt>
                <c:pt idx="179">
                  <c:v>1.739329795414375E-5</c:v>
                </c:pt>
                <c:pt idx="180">
                  <c:v>1.7268686556227801E-5</c:v>
                </c:pt>
                <c:pt idx="181">
                  <c:v>1.7087682203681452E-5</c:v>
                </c:pt>
                <c:pt idx="182">
                  <c:v>1.6844843156605376E-5</c:v>
                </c:pt>
                <c:pt idx="183">
                  <c:v>1.6534231154349484E-5</c:v>
                </c:pt>
                <c:pt idx="184">
                  <c:v>1.6149403673029723E-5</c:v>
                </c:pt>
                <c:pt idx="185">
                  <c:v>1.5683467536550123E-5</c:v>
                </c:pt>
                <c:pt idx="186">
                  <c:v>1.5127179414782938E-5</c:v>
                </c:pt>
                <c:pt idx="187">
                  <c:v>1.448139390587364E-5</c:v>
                </c:pt>
                <c:pt idx="188">
                  <c:v>1.3740721370184201E-5</c:v>
                </c:pt>
                <c:pt idx="189">
                  <c:v>1.290299873197696E-5</c:v>
                </c:pt>
                <c:pt idx="190">
                  <c:v>1.197020543830532E-5</c:v>
                </c:pt>
                <c:pt idx="191">
                  <c:v>1.0949343015060159E-5</c:v>
                </c:pt>
                <c:pt idx="192">
                  <c:v>9.8531452772520766E-6</c:v>
                </c:pt>
                <c:pt idx="193">
                  <c:v>8.7004340996673331E-6</c:v>
                </c:pt>
                <c:pt idx="194">
                  <c:v>7.5159080526722116E-6</c:v>
                </c:pt>
                <c:pt idx="195">
                  <c:v>6.329171339518467E-6</c:v>
                </c:pt>
                <c:pt idx="196">
                  <c:v>5.1729093171986825E-6</c:v>
                </c:pt>
                <c:pt idx="197">
                  <c:v>4.0688472172088025E-6</c:v>
                </c:pt>
                <c:pt idx="198">
                  <c:v>3.0572200065865806E-6</c:v>
                </c:pt>
                <c:pt idx="199">
                  <c:v>2.1665503711637308E-6</c:v>
                </c:pt>
                <c:pt idx="200">
                  <c:v>1.419275338342329E-6</c:v>
                </c:pt>
                <c:pt idx="201">
                  <c:v>8.2945251455214633E-7</c:v>
                </c:pt>
                <c:pt idx="202">
                  <c:v>4.0188322093265223E-7</c:v>
                </c:pt>
                <c:pt idx="203">
                  <c:v>1.3267087814848725E-7</c:v>
                </c:pt>
                <c:pt idx="204">
                  <c:v>1.0875149911097478E-8</c:v>
                </c:pt>
                <c:pt idx="205">
                  <c:v>2.0739235038403078E-8</c:v>
                </c:pt>
                <c:pt idx="206">
                  <c:v>1.4398822938267957E-7</c:v>
                </c:pt>
                <c:pt idx="207">
                  <c:v>3.6184415925116874E-7</c:v>
                </c:pt>
                <c:pt idx="208">
                  <c:v>6.5956677160052016E-7</c:v>
                </c:pt>
                <c:pt idx="209">
                  <c:v>1.0191845411877913E-6</c:v>
                </c:pt>
                <c:pt idx="210">
                  <c:v>1.4269547719591411E-6</c:v>
                </c:pt>
                <c:pt idx="211">
                  <c:v>1.8716943364093964E-6</c:v>
                </c:pt>
                <c:pt idx="212">
                  <c:v>2.3445387135365957E-6</c:v>
                </c:pt>
                <c:pt idx="213">
                  <c:v>2.838539993003041E-6</c:v>
                </c:pt>
                <c:pt idx="214">
                  <c:v>3.3481802894454918E-6</c:v>
                </c:pt>
                <c:pt idx="215">
                  <c:v>3.8688710366375929E-6</c:v>
                </c:pt>
                <c:pt idx="216">
                  <c:v>4.396502029170599E-6</c:v>
                </c:pt>
                <c:pt idx="217">
                  <c:v>4.9270933734305928E-6</c:v>
                </c:pt>
                <c:pt idx="218">
                  <c:v>5.4565701641725713E-6</c:v>
                </c:pt>
                <c:pt idx="219">
                  <c:v>6.016257204709942E-6</c:v>
                </c:pt>
                <c:pt idx="220">
                  <c:v>6.5750472086932023E-6</c:v>
                </c:pt>
                <c:pt idx="221">
                  <c:v>7.1337939868947906E-6</c:v>
                </c:pt>
                <c:pt idx="222">
                  <c:v>7.6941101853238348E-6</c:v>
                </c:pt>
                <c:pt idx="223">
                  <c:v>8.2579382731547101E-6</c:v>
                </c:pt>
                <c:pt idx="224">
                  <c:v>8.8271169480436957E-6</c:v>
                </c:pt>
                <c:pt idx="225">
                  <c:v>9.40294745990437E-6</c:v>
                </c:pt>
                <c:pt idx="226">
                  <c:v>9.9857926688079824E-6</c:v>
                </c:pt>
                <c:pt idx="227">
                  <c:v>1.0574756207980945E-5</c:v>
                </c:pt>
                <c:pt idx="228">
                  <c:v>1.1167463011869357E-5</c:v>
                </c:pt>
                <c:pt idx="229">
                  <c:v>1.1759942751123228E-5</c:v>
                </c:pt>
                <c:pt idx="230">
                  <c:v>1.2376511501501792E-5</c:v>
                </c:pt>
                <c:pt idx="231">
                  <c:v>1.2991919768703821E-5</c:v>
                </c:pt>
                <c:pt idx="232">
                  <c:v>1.3608491472241216E-5</c:v>
                </c:pt>
                <c:pt idx="233">
                  <c:v>1.4229031619314921E-5</c:v>
                </c:pt>
                <c:pt idx="234">
                  <c:v>1.4856382625048774E-5</c:v>
                </c:pt>
                <c:pt idx="235">
                  <c:v>1.5492967130579011E-5</c:v>
                </c:pt>
                <c:pt idx="236">
                  <c:v>1.6140316052949177E-5</c:v>
                </c:pt>
                <c:pt idx="237">
                  <c:v>1.6798631127011788E-5</c:v>
                </c:pt>
                <c:pt idx="238">
                  <c:v>1.7466440147817755E-5</c:v>
                </c:pt>
                <c:pt idx="239">
                  <c:v>1.8140363957852811E-5</c:v>
                </c:pt>
                <c:pt idx="240">
                  <c:v>1.8814973907108151E-5</c:v>
                </c:pt>
                <c:pt idx="241">
                  <c:v>1.9522427030094547E-5</c:v>
                </c:pt>
                <c:pt idx="242">
                  <c:v>2.0228665776207697E-5</c:v>
                </c:pt>
                <c:pt idx="243">
                  <c:v>2.0937392642276249E-5</c:v>
                </c:pt>
                <c:pt idx="244">
                  <c:v>2.1652333172511683E-5</c:v>
                </c:pt>
                <c:pt idx="245">
                  <c:v>2.2376825382812686E-5</c:v>
                </c:pt>
                <c:pt idx="246">
                  <c:v>2.3113397140756435E-5</c:v>
                </c:pt>
                <c:pt idx="247">
                  <c:v>2.3863345545032846E-5</c:v>
                </c:pt>
                <c:pt idx="248">
                  <c:v>2.4626378201332801E-5</c:v>
                </c:pt>
                <c:pt idx="249">
                  <c:v>2.5400377300942612E-5</c:v>
                </c:pt>
                <c:pt idx="250">
                  <c:v>2.6181295296256054E-5</c:v>
                </c:pt>
                <c:pt idx="251">
                  <c:v>2.6994258613453873E-5</c:v>
                </c:pt>
                <c:pt idx="252">
                  <c:v>2.7804698900499449E-5</c:v>
                </c:pt>
                <c:pt idx="253">
                  <c:v>2.8614902250486242E-5</c:v>
                </c:pt>
                <c:pt idx="254">
                  <c:v>2.9427510395587666E-5</c:v>
                </c:pt>
                <c:pt idx="255">
                  <c:v>3.0245148053337256E-5</c:v>
                </c:pt>
                <c:pt idx="256">
                  <c:v>3.1070049318150257E-5</c:v>
                </c:pt>
                <c:pt idx="257">
                  <c:v>3.1903678323736959E-5</c:v>
                </c:pt>
                <c:pt idx="258">
                  <c:v>3.2746350303738607E-5</c:v>
                </c:pt>
                <c:pt idx="259">
                  <c:v>3.3596916884610521E-5</c:v>
                </c:pt>
                <c:pt idx="260">
                  <c:v>3.4452580121169508E-5</c:v>
                </c:pt>
                <c:pt idx="261">
                  <c:v>3.5308834432817481E-5</c:v>
                </c:pt>
                <c:pt idx="262">
                  <c:v>3.6233323398165388E-5</c:v>
                </c:pt>
                <c:pt idx="263">
                  <c:v>3.7146698714677289E-5</c:v>
                </c:pt>
                <c:pt idx="264">
                  <c:v>3.805220925825899E-5</c:v>
                </c:pt>
                <c:pt idx="265">
                  <c:v>3.8953073186313473E-5</c:v>
                </c:pt>
                <c:pt idx="266">
                  <c:v>3.985218543459766E-5</c:v>
                </c:pt>
                <c:pt idx="267">
                  <c:v>4.0751833217883873E-5</c:v>
                </c:pt>
                <c:pt idx="268">
                  <c:v>4.1653399072736089E-5</c:v>
                </c:pt>
                <c:pt idx="269">
                  <c:v>4.2557061270351253E-5</c:v>
                </c:pt>
                <c:pt idx="270">
                  <c:v>4.346156489125159E-5</c:v>
                </c:pt>
                <c:pt idx="271">
                  <c:v>4.4364138157385269E-5</c:v>
                </c:pt>
                <c:pt idx="272">
                  <c:v>4.5260530578592485E-5</c:v>
                </c:pt>
                <c:pt idx="273">
                  <c:v>4.6168026956814462E-5</c:v>
                </c:pt>
                <c:pt idx="274">
                  <c:v>4.7064134282322548E-5</c:v>
                </c:pt>
                <c:pt idx="275">
                  <c:v>4.7949728535322881E-5</c:v>
                </c:pt>
                <c:pt idx="276">
                  <c:v>4.8825628952337573E-5</c:v>
                </c:pt>
                <c:pt idx="277">
                  <c:v>4.9692556795409229E-5</c:v>
                </c:pt>
                <c:pt idx="278">
                  <c:v>5.0551072306687694E-5</c:v>
                </c:pt>
                <c:pt idx="279">
                  <c:v>5.1401454012014918E-5</c:v>
                </c:pt>
                <c:pt idx="280">
                  <c:v>5.2243533599899104E-5</c:v>
                </c:pt>
                <c:pt idx="281">
                  <c:v>5.3076565531782385E-5</c:v>
                </c:pt>
                <c:pt idx="282">
                  <c:v>5.3899186496915818E-5</c:v>
                </c:pt>
                <c:pt idx="283">
                  <c:v>5.4709429329280102E-5</c:v>
                </c:pt>
                <c:pt idx="284">
                  <c:v>5.5513651712159352E-5</c:v>
                </c:pt>
                <c:pt idx="285">
                  <c:v>5.6282004966948911E-5</c:v>
                </c:pt>
                <c:pt idx="286">
                  <c:v>5.7015992066899335E-5</c:v>
                </c:pt>
                <c:pt idx="287">
                  <c:v>5.771625253543961E-5</c:v>
                </c:pt>
                <c:pt idx="288">
                  <c:v>5.838248230544461E-5</c:v>
                </c:pt>
                <c:pt idx="289">
                  <c:v>5.9013390235333311E-5</c:v>
                </c:pt>
                <c:pt idx="290">
                  <c:v>5.960666892647517E-5</c:v>
                </c:pt>
                <c:pt idx="291">
                  <c:v>6.0159036242180485E-5</c:v>
                </c:pt>
                <c:pt idx="292">
                  <c:v>6.0666398475759216E-5</c:v>
                </c:pt>
                <c:pt idx="293">
                  <c:v>6.112416812318602E-5</c:v>
                </c:pt>
                <c:pt idx="294">
                  <c:v>6.1527699102247212E-5</c:v>
                </c:pt>
                <c:pt idx="295">
                  <c:v>6.1885704486620523E-5</c:v>
                </c:pt>
                <c:pt idx="296">
                  <c:v>6.2180382173641642E-5</c:v>
                </c:pt>
                <c:pt idx="297">
                  <c:v>6.2408446533881651E-5</c:v>
                </c:pt>
                <c:pt idx="298">
                  <c:v>6.2566232792086711E-5</c:v>
                </c:pt>
                <c:pt idx="299">
                  <c:v>6.2649710287299899E-5</c:v>
                </c:pt>
                <c:pt idx="300">
                  <c:v>6.2654511774647427E-5</c:v>
                </c:pt>
                <c:pt idx="301">
                  <c:v>6.2575991638006806E-5</c:v>
                </c:pt>
                <c:pt idx="302">
                  <c:v>6.2409321166396312E-5</c:v>
                </c:pt>
                <c:pt idx="303">
                  <c:v>6.2149637333689829E-5</c:v>
                </c:pt>
                <c:pt idx="304">
                  <c:v>6.1792245673209729E-5</c:v>
                </c:pt>
                <c:pt idx="305">
                  <c:v>6.1332870438065947E-5</c:v>
                </c:pt>
                <c:pt idx="306">
                  <c:v>6.0838720691636071E-5</c:v>
                </c:pt>
                <c:pt idx="307">
                  <c:v>6.0227442341926757E-5</c:v>
                </c:pt>
                <c:pt idx="308">
                  <c:v>5.9498718308994349E-5</c:v>
                </c:pt>
                <c:pt idx="309">
                  <c:v>5.8652240273608213E-5</c:v>
                </c:pt>
                <c:pt idx="310">
                  <c:v>5.7687939997392748E-5</c:v>
                </c:pt>
                <c:pt idx="311">
                  <c:v>5.6606209188979351E-5</c:v>
                </c:pt>
                <c:pt idx="312">
                  <c:v>5.5408146814021798E-5</c:v>
                </c:pt>
                <c:pt idx="313">
                  <c:v>5.4095812176489077E-5</c:v>
                </c:pt>
                <c:pt idx="314">
                  <c:v>5.2672477042043427E-5</c:v>
                </c:pt>
                <c:pt idx="315">
                  <c:v>5.1142865741840175E-5</c:v>
                </c:pt>
                <c:pt idx="316">
                  <c:v>4.9513382323542669E-5</c:v>
                </c:pt>
                <c:pt idx="317">
                  <c:v>4.7799935735995072E-5</c:v>
                </c:pt>
                <c:pt idx="318">
                  <c:v>4.6001737726453584E-5</c:v>
                </c:pt>
                <c:pt idx="319">
                  <c:v>4.4130006598909047E-5</c:v>
                </c:pt>
                <c:pt idx="320">
                  <c:v>4.2197030217418732E-5</c:v>
                </c:pt>
                <c:pt idx="321">
                  <c:v>4.0215924161101805E-5</c:v>
                </c:pt>
                <c:pt idx="322">
                  <c:v>3.8200389124710495E-5</c:v>
                </c:pt>
                <c:pt idx="323">
                  <c:v>3.6164472221043804E-5</c:v>
                </c:pt>
                <c:pt idx="324">
                  <c:v>3.4122325747077535E-5</c:v>
                </c:pt>
                <c:pt idx="325">
                  <c:v>3.2087971252120227E-5</c:v>
                </c:pt>
                <c:pt idx="326">
                  <c:v>3.007507186271786E-5</c:v>
                </c:pt>
                <c:pt idx="327">
                  <c:v>2.8096718152342729E-5</c:v>
                </c:pt>
                <c:pt idx="328">
                  <c:v>2.6164959788343517E-5</c:v>
                </c:pt>
                <c:pt idx="329">
                  <c:v>2.4293774774971839E-5</c:v>
                </c:pt>
                <c:pt idx="330">
                  <c:v>2.249208663304145E-5</c:v>
                </c:pt>
                <c:pt idx="331">
                  <c:v>2.076745697638878E-5</c:v>
                </c:pt>
                <c:pt idx="332">
                  <c:v>1.9126015116182966E-5</c:v>
                </c:pt>
                <c:pt idx="333">
                  <c:v>1.7572422435072309E-5</c:v>
                </c:pt>
                <c:pt idx="334">
                  <c:v>1.6109865868853665E-5</c:v>
                </c:pt>
                <c:pt idx="335">
                  <c:v>1.4740085668441697E-5</c:v>
                </c:pt>
                <c:pt idx="336">
                  <c:v>1.3463433179345973E-5</c:v>
                </c:pt>
                <c:pt idx="337">
                  <c:v>1.2278965538050747E-5</c:v>
                </c:pt>
                <c:pt idx="338">
                  <c:v>1.1184563615176746E-5</c:v>
                </c:pt>
                <c:pt idx="339">
                  <c:v>1.0175665106163512E-5</c:v>
                </c:pt>
                <c:pt idx="340">
                  <c:v>9.2486781329906964E-6</c:v>
                </c:pt>
                <c:pt idx="341">
                  <c:v>8.3996444771066528E-6</c:v>
                </c:pt>
                <c:pt idx="342">
                  <c:v>7.6240934205595117E-6</c:v>
                </c:pt>
                <c:pt idx="343">
                  <c:v>6.9172594594763894E-6</c:v>
                </c:pt>
                <c:pt idx="344">
                  <c:v>6.2742610445726603E-6</c:v>
                </c:pt>
                <c:pt idx="345">
                  <c:v>5.690242950794048E-6</c:v>
                </c:pt>
                <c:pt idx="346">
                  <c:v>5.1604894824699548E-6</c:v>
                </c:pt>
                <c:pt idx="347">
                  <c:v>4.6805143692525889E-6</c:v>
                </c:pt>
                <c:pt idx="348">
                  <c:v>4.2461322657463821E-6</c:v>
                </c:pt>
                <c:pt idx="349">
                  <c:v>3.8535117971400043E-6</c:v>
                </c:pt>
                <c:pt idx="350">
                  <c:v>3.5105727877926742E-6</c:v>
                </c:pt>
                <c:pt idx="351">
                  <c:v>3.1989124248181442E-6</c:v>
                </c:pt>
                <c:pt idx="352">
                  <c:v>2.9157793038364998E-6</c:v>
                </c:pt>
                <c:pt idx="353">
                  <c:v>2.6586549117040225E-6</c:v>
                </c:pt>
                <c:pt idx="354">
                  <c:v>2.4252340984702794E-6</c:v>
                </c:pt>
                <c:pt idx="355">
                  <c:v>2.2134056793151672E-6</c:v>
                </c:pt>
                <c:pt idx="356">
                  <c:v>2.0212342440515216E-6</c:v>
                </c:pt>
                <c:pt idx="357">
                  <c:v>1.8469428950471161E-6</c:v>
                </c:pt>
                <c:pt idx="358">
                  <c:v>1.6888997409888427E-6</c:v>
                </c:pt>
                <c:pt idx="359">
                  <c:v>1.5456059504163837E-6</c:v>
                </c:pt>
                <c:pt idx="360">
                  <c:v>1.4156860589111928E-6</c:v>
                </c:pt>
                <c:pt idx="361">
                  <c:v>1.2978638027093724E-6</c:v>
                </c:pt>
                <c:pt idx="362">
                  <c:v>1.1910092717438234E-6</c:v>
                </c:pt>
                <c:pt idx="363">
                  <c:v>1.0940671055406491E-6</c:v>
                </c:pt>
                <c:pt idx="364">
                  <c:v>1.00607914363832E-6</c:v>
                </c:pt>
                <c:pt idx="365">
                  <c:v>9.2617920778793893E-7</c:v>
                </c:pt>
                <c:pt idx="366">
                  <c:v>8.5358782362626477E-7</c:v>
                </c:pt>
                <c:pt idx="367">
                  <c:v>7.8760648252947891E-7</c:v>
                </c:pt>
                <c:pt idx="368">
                  <c:v>7.2761206469924906E-7</c:v>
                </c:pt>
                <c:pt idx="369">
                  <c:v>6.7305176749570063E-7</c:v>
                </c:pt>
                <c:pt idx="370">
                  <c:v>6.2343915055056185E-7</c:v>
                </c:pt>
                <c:pt idx="371">
                  <c:v>5.7834980999735703E-7</c:v>
                </c:pt>
                <c:pt idx="372">
                  <c:v>5.3696587860339091E-7</c:v>
                </c:pt>
                <c:pt idx="373">
                  <c:v>4.991603080117901E-7</c:v>
                </c:pt>
                <c:pt idx="374">
                  <c:v>4.6456256444472148E-7</c:v>
                </c:pt>
                <c:pt idx="375">
                  <c:v>4.328467603887388E-7</c:v>
                </c:pt>
                <c:pt idx="376">
                  <c:v>4.0372580596195865E-7</c:v>
                </c:pt>
                <c:pt idx="377">
                  <c:v>3.769456648035154E-7</c:v>
                </c:pt>
                <c:pt idx="378">
                  <c:v>3.5228027563996989E-7</c:v>
                </c:pt>
                <c:pt idx="379">
                  <c:v>3.2952707067801861E-7</c:v>
                </c:pt>
                <c:pt idx="380">
                  <c:v>3.0850327751829948E-7</c:v>
                </c:pt>
                <c:pt idx="381">
                  <c:v>2.8904280220446899E-7</c:v>
                </c:pt>
                <c:pt idx="382">
                  <c:v>2.7099387625617394E-7</c:v>
                </c:pt>
                <c:pt idx="383">
                  <c:v>2.5419193899666319E-7</c:v>
                </c:pt>
                <c:pt idx="384">
                  <c:v>2.3851817232494347E-7</c:v>
                </c:pt>
                <c:pt idx="385">
                  <c:v>2.2385983775582945E-7</c:v>
                </c:pt>
                <c:pt idx="386">
                  <c:v>2.101157163147486E-7</c:v>
                </c:pt>
                <c:pt idx="387">
                  <c:v>1.9719657061144007E-7</c:v>
                </c:pt>
                <c:pt idx="388">
                  <c:v>1.8502533425984882E-7</c:v>
                </c:pt>
                <c:pt idx="389">
                  <c:v>1.73537064163412E-7</c:v>
                </c:pt>
                <c:pt idx="390">
                  <c:v>1.6267877304772345E-7</c:v>
                </c:pt>
                <c:pt idx="391">
                  <c:v>1.5240908356711731E-7</c:v>
                </c:pt>
                <c:pt idx="392">
                  <c:v>1.4269835673872204E-7</c:v>
                </c:pt>
                <c:pt idx="393">
                  <c:v>1.3352808351005448E-7</c:v>
                </c:pt>
                <c:pt idx="394">
                  <c:v>1.274496261320201E-7</c:v>
                </c:pt>
                <c:pt idx="395">
                  <c:v>1.216201372235232E-7</c:v>
                </c:pt>
                <c:pt idx="396">
                  <c:v>1.160207449412707E-7</c:v>
                </c:pt>
                <c:pt idx="397">
                  <c:v>1.1064116830001603E-7</c:v>
                </c:pt>
                <c:pt idx="398">
                  <c:v>1.0547757302562984E-7</c:v>
                </c:pt>
                <c:pt idx="399">
                  <c:v>1.0053043707676532E-7</c:v>
                </c:pt>
                <c:pt idx="400">
                  <c:v>9.5802547531489006E-8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Sergei!$Q$1</c:f>
              <c:strCache>
                <c:ptCount val="1"/>
                <c:pt idx="0">
                  <c:v>H_y2</c:v>
                </c:pt>
              </c:strCache>
            </c:strRef>
          </c:tx>
          <c:spPr>
            <a:ln w="254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Sergei!$A$2:$A$402</c:f>
              <c:numCache>
                <c:formatCode>General</c:formatCode>
                <c:ptCount val="401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</c:numCache>
            </c:numRef>
          </c:xVal>
          <c:yVal>
            <c:numRef>
              <c:f>Sergei!$Q$2:$Q$402</c:f>
              <c:numCache>
                <c:formatCode>0.00E+00</c:formatCode>
                <c:ptCount val="401"/>
                <c:pt idx="0">
                  <c:v>0</c:v>
                </c:pt>
                <c:pt idx="1">
                  <c:v>-5.0664354515985544E-14</c:v>
                </c:pt>
                <c:pt idx="2">
                  <c:v>-6.0791588146520675E-13</c:v>
                </c:pt>
                <c:pt idx="3">
                  <c:v>-2.7353491212739831E-12</c:v>
                </c:pt>
                <c:pt idx="4">
                  <c:v>-8.10387818704327E-12</c:v>
                </c:pt>
                <c:pt idx="5">
                  <c:v>-1.8991330235156077E-11</c:v>
                </c:pt>
                <c:pt idx="6">
                  <c:v>-3.8281990508800728E-11</c:v>
                </c:pt>
                <c:pt idx="7">
                  <c:v>-6.9466104681676111E-11</c:v>
                </c:pt>
                <c:pt idx="8">
                  <c:v>-1.1663934426176266E-10</c:v>
                </c:pt>
                <c:pt idx="9">
                  <c:v>-1.8450223972679756E-10</c:v>
                </c:pt>
                <c:pt idx="10">
                  <c:v>-2.7835958571359328E-10</c:v>
                </c:pt>
                <c:pt idx="11">
                  <c:v>-4.0411983916713527E-10</c:v>
                </c:pt>
                <c:pt idx="12">
                  <c:v>-5.6829446951373088E-10</c:v>
                </c:pt>
                <c:pt idx="13">
                  <c:v>-7.7799730057531701E-10</c:v>
                </c:pt>
                <c:pt idx="14">
                  <c:v>-1.0409438477283874E-9</c:v>
                </c:pt>
                <c:pt idx="15">
                  <c:v>-1.3654506385366272E-9</c:v>
                </c:pt>
                <c:pt idx="16">
                  <c:v>-1.7604345283227335E-9</c:v>
                </c:pt>
                <c:pt idx="17">
                  <c:v>-2.2354120106258584E-9</c:v>
                </c:pt>
                <c:pt idx="18">
                  <c:v>-2.8004985264728136E-9</c:v>
                </c:pt>
                <c:pt idx="19">
                  <c:v>-3.4664077704658611E-9</c:v>
                </c:pt>
                <c:pt idx="20">
                  <c:v>-4.2444510009270541E-9</c:v>
                </c:pt>
                <c:pt idx="21">
                  <c:v>-5.1465363475977831E-9</c:v>
                </c:pt>
                <c:pt idx="22">
                  <c:v>-6.1851682070039487E-9</c:v>
                </c:pt>
                <c:pt idx="23">
                  <c:v>-7.3734464540951306E-9</c:v>
                </c:pt>
                <c:pt idx="24">
                  <c:v>-8.7250657650295928E-9</c:v>
                </c:pt>
                <c:pt idx="25">
                  <c:v>-1.0254314951256538E-8</c:v>
                </c:pt>
                <c:pt idx="26">
                  <c:v>-1.1976076278059382E-8</c:v>
                </c:pt>
                <c:pt idx="27">
                  <c:v>-1.3905824782868032E-8</c:v>
                </c:pt>
                <c:pt idx="28">
                  <c:v>-1.6059627596617506E-8</c:v>
                </c:pt>
                <c:pt idx="29">
                  <c:v>-1.8454143263048133E-8</c:v>
                </c:pt>
                <c:pt idx="30">
                  <c:v>-2.110662106940135E-8</c:v>
                </c:pt>
                <c:pt idx="31">
                  <c:v>-2.4034900344985721E-8</c:v>
                </c:pt>
                <c:pt idx="32">
                  <c:v>-2.725740978004558E-8</c:v>
                </c:pt>
                <c:pt idx="33">
                  <c:v>-3.079316709915375E-8</c:v>
                </c:pt>
                <c:pt idx="34">
                  <c:v>-3.4661777786190996E-8</c:v>
                </c:pt>
                <c:pt idx="35">
                  <c:v>-3.8883434518173766E-8</c:v>
                </c:pt>
                <c:pt idx="36">
                  <c:v>-4.3478916406658865E-8</c:v>
                </c:pt>
                <c:pt idx="37">
                  <c:v>-4.8469588226676357E-8</c:v>
                </c:pt>
                <c:pt idx="38">
                  <c:v>-5.387739958292567E-8</c:v>
                </c:pt>
                <c:pt idx="39">
                  <c:v>-5.9724884087869825E-8</c:v>
                </c:pt>
                <c:pt idx="40">
                  <c:v>-6.603515849204754E-8</c:v>
                </c:pt>
                <c:pt idx="41">
                  <c:v>-7.2831921767175175E-8</c:v>
                </c:pt>
                <c:pt idx="42">
                  <c:v>-8.0139454168520612E-8</c:v>
                </c:pt>
                <c:pt idx="43">
                  <c:v>-8.7982616222007267E-8</c:v>
                </c:pt>
                <c:pt idx="44">
                  <c:v>-9.6386849095291296E-8</c:v>
                </c:pt>
                <c:pt idx="45">
                  <c:v>-1.0537817108397963E-7</c:v>
                </c:pt>
                <c:pt idx="46">
                  <c:v>-1.1498317723502849E-7</c:v>
                </c:pt>
                <c:pt idx="47">
                  <c:v>-1.2522903802103344E-7</c:v>
                </c:pt>
                <c:pt idx="48">
                  <c:v>-1.3614349799041252E-7</c:v>
                </c:pt>
                <c:pt idx="49">
                  <c:v>-1.4775487422280755E-7</c:v>
                </c:pt>
                <c:pt idx="50">
                  <c:v>-1.6009205478361407E-7</c:v>
                </c:pt>
                <c:pt idx="51">
                  <c:v>-1.7318449708478935E-7</c:v>
                </c:pt>
                <c:pt idx="52">
                  <c:v>-1.8706222605612343E-7</c:v>
                </c:pt>
                <c:pt idx="53">
                  <c:v>-2.0175583230556729E-7</c:v>
                </c:pt>
                <c:pt idx="54">
                  <c:v>-2.1729647006937901E-7</c:v>
                </c:pt>
                <c:pt idx="55">
                  <c:v>-2.3371585918536391E-7</c:v>
                </c:pt>
                <c:pt idx="56">
                  <c:v>-2.5104627529804633E-7</c:v>
                </c:pt>
                <c:pt idx="57">
                  <c:v>-2.6932055019272103E-7</c:v>
                </c:pt>
                <c:pt idx="58">
                  <c:v>-2.8857206922715061E-7</c:v>
                </c:pt>
                <c:pt idx="59">
                  <c:v>-3.0883476826971925E-7</c:v>
                </c:pt>
                <c:pt idx="60">
                  <c:v>-3.3014313059268207E-7</c:v>
                </c:pt>
                <c:pt idx="61">
                  <c:v>-3.5253218364640226E-7</c:v>
                </c:pt>
                <c:pt idx="62">
                  <c:v>-3.7603749555639899E-7</c:v>
                </c:pt>
                <c:pt idx="63">
                  <c:v>-4.006951714904769E-7</c:v>
                </c:pt>
                <c:pt idx="64">
                  <c:v>-4.2654184990643742E-7</c:v>
                </c:pt>
                <c:pt idx="65">
                  <c:v>-4.5361469818032955E-7</c:v>
                </c:pt>
                <c:pt idx="66">
                  <c:v>-4.8195141723595051E-7</c:v>
                </c:pt>
                <c:pt idx="67">
                  <c:v>-5.1159021929525609E-7</c:v>
                </c:pt>
                <c:pt idx="68">
                  <c:v>-5.4256983094723741E-7</c:v>
                </c:pt>
                <c:pt idx="69">
                  <c:v>-5.7492948690996635E-7</c:v>
                </c:pt>
                <c:pt idx="70">
                  <c:v>-6.0870892476856918E-7</c:v>
                </c:pt>
                <c:pt idx="71">
                  <c:v>-6.4394837848239811E-7</c:v>
                </c:pt>
                <c:pt idx="72">
                  <c:v>-6.80688572370032E-7</c:v>
                </c:pt>
                <c:pt idx="73">
                  <c:v>-7.1897071430037353E-7</c:v>
                </c:pt>
                <c:pt idx="74">
                  <c:v>-7.5883648865703504E-7</c:v>
                </c:pt>
                <c:pt idx="75">
                  <c:v>-8.0032804928547698E-7</c:v>
                </c:pt>
                <c:pt idx="76">
                  <c:v>-8.4348801272444164E-7</c:v>
                </c:pt>
                <c:pt idx="77">
                  <c:v>-8.8835946125979967E-7</c:v>
                </c:pt>
                <c:pt idx="78">
                  <c:v>-9.3498590813564032E-7</c:v>
                </c:pt>
                <c:pt idx="79">
                  <c:v>-9.8341130013908333E-7</c:v>
                </c:pt>
                <c:pt idx="80">
                  <c:v>-1.0336800079003795E-6</c:v>
                </c:pt>
                <c:pt idx="81">
                  <c:v>-1.0858368156660003E-6</c:v>
                </c:pt>
                <c:pt idx="82">
                  <c:v>-1.1399269102821351E-6</c:v>
                </c:pt>
                <c:pt idx="83">
                  <c:v>-1.195995870565819E-6</c:v>
                </c:pt>
                <c:pt idx="84">
                  <c:v>-1.254089655390117E-6</c:v>
                </c:pt>
                <c:pt idx="85">
                  <c:v>-1.3142545918418737E-6</c:v>
                </c:pt>
                <c:pt idx="86">
                  <c:v>-1.3765373620587173E-6</c:v>
                </c:pt>
                <c:pt idx="87">
                  <c:v>-1.440932387527982E-6</c:v>
                </c:pt>
                <c:pt idx="88">
                  <c:v>-1.5075500243394387E-6</c:v>
                </c:pt>
                <c:pt idx="89">
                  <c:v>-1.5764399095007351E-6</c:v>
                </c:pt>
                <c:pt idx="90">
                  <c:v>-1.6476520210074224E-6</c:v>
                </c:pt>
                <c:pt idx="91">
                  <c:v>-1.7212366528021107E-6</c:v>
                </c:pt>
                <c:pt idx="92">
                  <c:v>-1.7972443936126692E-6</c:v>
                </c:pt>
                <c:pt idx="93">
                  <c:v>-1.875726103819602E-6</c:v>
                </c:pt>
                <c:pt idx="94">
                  <c:v>-1.956732893580232E-6</c:v>
                </c:pt>
                <c:pt idx="95">
                  <c:v>-2.0403161006838484E-6</c:v>
                </c:pt>
                <c:pt idx="96">
                  <c:v>-2.126527268302839E-6</c:v>
                </c:pt>
                <c:pt idx="97">
                  <c:v>-2.215418119367089E-6</c:v>
                </c:pt>
                <c:pt idx="98">
                  <c:v>-2.3070405648288906E-6</c:v>
                </c:pt>
                <c:pt idx="99">
                  <c:v>-2.4014467225717191E-6</c:v>
                </c:pt>
                <c:pt idx="100">
                  <c:v>-2.4986887221774528E-6</c:v>
                </c:pt>
                <c:pt idx="101">
                  <c:v>-2.5988187716425622E-6</c:v>
                </c:pt>
                <c:pt idx="102">
                  <c:v>-2.7018891343622901E-6</c:v>
                </c:pt>
                <c:pt idx="103">
                  <c:v>-2.8079521039296877E-6</c:v>
                </c:pt>
                <c:pt idx="104">
                  <c:v>-2.917059983966361E-6</c:v>
                </c:pt>
                <c:pt idx="105">
                  <c:v>-3.0292650681634793E-6</c:v>
                </c:pt>
                <c:pt idx="106">
                  <c:v>-3.1446196200008538E-6</c:v>
                </c:pt>
                <c:pt idx="107">
                  <c:v>-3.2631758544224516E-6</c:v>
                </c:pt>
                <c:pt idx="108">
                  <c:v>-3.3849859207770688E-6</c:v>
                </c:pt>
                <c:pt idx="109">
                  <c:v>-3.5101019344194423E-6</c:v>
                </c:pt>
                <c:pt idx="110">
                  <c:v>-3.638576012723561E-6</c:v>
                </c:pt>
                <c:pt idx="111">
                  <c:v>-3.7704600185315409E-6</c:v>
                </c:pt>
                <c:pt idx="112">
                  <c:v>-3.9058056779235735E-6</c:v>
                </c:pt>
                <c:pt idx="113">
                  <c:v>-4.0446645609116452E-6</c:v>
                </c:pt>
                <c:pt idx="114">
                  <c:v>-4.187088071734069E-6</c:v>
                </c:pt>
                <c:pt idx="115">
                  <c:v>-4.3331274413660605E-6</c:v>
                </c:pt>
                <c:pt idx="116">
                  <c:v>-4.4828337208938442E-6</c:v>
                </c:pt>
                <c:pt idx="117">
                  <c:v>-4.6362577813037198E-6</c:v>
                </c:pt>
                <c:pt idx="118">
                  <c:v>-4.7934503156490723E-6</c:v>
                </c:pt>
                <c:pt idx="119">
                  <c:v>-4.9544618360432137E-6</c:v>
                </c:pt>
                <c:pt idx="120">
                  <c:v>-5.1193428138956658E-6</c:v>
                </c:pt>
                <c:pt idx="121">
                  <c:v>-5.288143727438515E-6</c:v>
                </c:pt>
                <c:pt idx="122">
                  <c:v>-5.4609146416044967E-6</c:v>
                </c:pt>
                <c:pt idx="123">
                  <c:v>-5.6377054683630131E-6</c:v>
                </c:pt>
                <c:pt idx="124">
                  <c:v>-5.8185659588074283E-6</c:v>
                </c:pt>
                <c:pt idx="125">
                  <c:v>-6.0035457314944404E-6</c:v>
                </c:pt>
                <c:pt idx="126">
                  <c:v>-6.192694284810752E-6</c:v>
                </c:pt>
                <c:pt idx="127">
                  <c:v>-6.3860610374722587E-6</c:v>
                </c:pt>
                <c:pt idx="128">
                  <c:v>-6.5836953599003799E-6</c:v>
                </c:pt>
                <c:pt idx="129">
                  <c:v>-6.7856466182053278E-6</c:v>
                </c:pt>
                <c:pt idx="130">
                  <c:v>-6.9919642038756965E-6</c:v>
                </c:pt>
                <c:pt idx="131">
                  <c:v>-7.2021116064353148E-6</c:v>
                </c:pt>
                <c:pt idx="132">
                  <c:v>-7.4165158195619004E-6</c:v>
                </c:pt>
                <c:pt idx="133">
                  <c:v>-7.6352250730786512E-6</c:v>
                </c:pt>
                <c:pt idx="134">
                  <c:v>-7.858283280045053E-6</c:v>
                </c:pt>
                <c:pt idx="135">
                  <c:v>-8.0857294847588638E-6</c:v>
                </c:pt>
                <c:pt idx="136">
                  <c:v>-8.3175972963586E-6</c:v>
                </c:pt>
                <c:pt idx="137">
                  <c:v>-8.5539143072684009E-6</c:v>
                </c:pt>
                <c:pt idx="138">
                  <c:v>-8.7947015001291266E-6</c:v>
                </c:pt>
                <c:pt idx="139">
                  <c:v>-9.0399726333328145E-6</c:v>
                </c:pt>
                <c:pt idx="140">
                  <c:v>-9.2897336276865798E-6</c:v>
                </c:pt>
                <c:pt idx="141">
                  <c:v>-9.543981892129466E-6</c:v>
                </c:pt>
                <c:pt idx="142">
                  <c:v>-9.8027048499019455E-6</c:v>
                </c:pt>
                <c:pt idx="143">
                  <c:v>-1.0065884209498726E-5</c:v>
                </c:pt>
                <c:pt idx="144">
                  <c:v>-1.0333488043272014E-5</c:v>
                </c:pt>
                <c:pt idx="145">
                  <c:v>-1.0605472938593071E-5</c:v>
                </c:pt>
                <c:pt idx="146">
                  <c:v>-1.0881783138871897E-5</c:v>
                </c:pt>
                <c:pt idx="147">
                  <c:v>-1.1162349721205294E-5</c:v>
                </c:pt>
                <c:pt idx="148">
                  <c:v>-1.144708976781607E-5</c:v>
                </c:pt>
                <c:pt idx="149">
                  <c:v>-1.1735905598043022E-5</c:v>
                </c:pt>
                <c:pt idx="150">
                  <c:v>-1.2028683969718228E-5</c:v>
                </c:pt>
                <c:pt idx="151">
                  <c:v>-1.2325295287852473E-5</c:v>
                </c:pt>
                <c:pt idx="152">
                  <c:v>-1.2625592732694267E-5</c:v>
                </c:pt>
                <c:pt idx="153">
                  <c:v>-1.2929206904028935E-5</c:v>
                </c:pt>
                <c:pt idx="154">
                  <c:v>-1.3236198185784974E-5</c:v>
                </c:pt>
                <c:pt idx="155">
                  <c:v>-1.3546323402805882E-5</c:v>
                </c:pt>
                <c:pt idx="156">
                  <c:v>-1.385931959473158E-5</c:v>
                </c:pt>
                <c:pt idx="157">
                  <c:v>-1.4174900242946216E-5</c:v>
                </c:pt>
                <c:pt idx="158">
                  <c:v>-1.4492751190169836E-5</c:v>
                </c:pt>
                <c:pt idx="159">
                  <c:v>-1.4812526201407715E-5</c:v>
                </c:pt>
                <c:pt idx="160">
                  <c:v>-1.5133842327632197E-5</c:v>
                </c:pt>
                <c:pt idx="161">
                  <c:v>-1.5456274825001778E-5</c:v>
                </c:pt>
                <c:pt idx="162">
                  <c:v>-1.5779351729587065E-5</c:v>
                </c:pt>
                <c:pt idx="163">
                  <c:v>-1.6102547847658585E-5</c:v>
                </c:pt>
                <c:pt idx="164">
                  <c:v>-1.6425293570957447E-5</c:v>
                </c:pt>
                <c:pt idx="165">
                  <c:v>-1.6746953857447281E-5</c:v>
                </c:pt>
                <c:pt idx="166">
                  <c:v>-1.7066809173280808E-5</c:v>
                </c:pt>
                <c:pt idx="167">
                  <c:v>-1.7384057706530575E-5</c:v>
                </c:pt>
                <c:pt idx="168">
                  <c:v>-1.7697806603371247E-5</c:v>
                </c:pt>
                <c:pt idx="169">
                  <c:v>-1.8007062980846296E-5</c:v>
                </c:pt>
                <c:pt idx="170">
                  <c:v>-1.8310724919559974E-5</c:v>
                </c:pt>
                <c:pt idx="171">
                  <c:v>-1.8607572274787735E-5</c:v>
                </c:pt>
                <c:pt idx="172">
                  <c:v>-1.8896257402157602E-5</c:v>
                </c:pt>
                <c:pt idx="173">
                  <c:v>-1.9175295352394352E-5</c:v>
                </c:pt>
                <c:pt idx="174">
                  <c:v>-1.9443053650331516E-5</c:v>
                </c:pt>
                <c:pt idx="175">
                  <c:v>-1.9691452841644078E-5</c:v>
                </c:pt>
                <c:pt idx="176">
                  <c:v>-1.9920587695316412E-5</c:v>
                </c:pt>
                <c:pt idx="177">
                  <c:v>-2.012732336154431E-5</c:v>
                </c:pt>
                <c:pt idx="178">
                  <c:v>-2.0308349211952398E-5</c:v>
                </c:pt>
                <c:pt idx="179">
                  <c:v>-2.0460075775904334E-5</c:v>
                </c:pt>
                <c:pt idx="180">
                  <c:v>-2.0578523036442985E-5</c:v>
                </c:pt>
                <c:pt idx="181">
                  <c:v>-2.0659200896011083E-5</c:v>
                </c:pt>
                <c:pt idx="182">
                  <c:v>-2.0696982583650528E-5</c:v>
                </c:pt>
                <c:pt idx="183">
                  <c:v>-2.0685971297966359E-5</c:v>
                </c:pt>
                <c:pt idx="184">
                  <c:v>-2.0619358993836621E-5</c:v>
                </c:pt>
                <c:pt idx="185">
                  <c:v>-2.0489279167383132E-5</c:v>
                </c:pt>
                <c:pt idx="186">
                  <c:v>-2.0285279066339806E-5</c:v>
                </c:pt>
                <c:pt idx="187">
                  <c:v>-2.00024416871876E-5</c:v>
                </c:pt>
                <c:pt idx="188">
                  <c:v>-1.9630376283955146E-5</c:v>
                </c:pt>
                <c:pt idx="189">
                  <c:v>-1.9159107289810869E-5</c:v>
                </c:pt>
                <c:pt idx="190">
                  <c:v>-1.8579585066232406E-5</c:v>
                </c:pt>
                <c:pt idx="191">
                  <c:v>-1.7884316159522685E-5</c:v>
                </c:pt>
                <c:pt idx="192">
                  <c:v>-1.7068099937488501E-5</c:v>
                </c:pt>
                <c:pt idx="193">
                  <c:v>-1.6128823035629106E-5</c:v>
                </c:pt>
                <c:pt idx="194">
                  <c:v>-1.5068218327641385E-5</c:v>
                </c:pt>
                <c:pt idx="195">
                  <c:v>-1.3892443629965308E-5</c:v>
                </c:pt>
                <c:pt idx="196">
                  <c:v>-1.2612292916019963E-5</c:v>
                </c:pt>
                <c:pt idx="197">
                  <c:v>-1.1226985552959478E-5</c:v>
                </c:pt>
                <c:pt idx="198">
                  <c:v>-9.7626279317006709E-6</c:v>
                </c:pt>
                <c:pt idx="199">
                  <c:v>-8.240183855646923E-6</c:v>
                </c:pt>
                <c:pt idx="200">
                  <c:v>-6.6835783147343434E-6</c:v>
                </c:pt>
                <c:pt idx="201">
                  <c:v>-5.1176716577087329E-6</c:v>
                </c:pt>
                <c:pt idx="202">
                  <c:v>-3.566246976591165E-6</c:v>
                </c:pt>
                <c:pt idx="203">
                  <c:v>-2.0503415966163357E-6</c:v>
                </c:pt>
                <c:pt idx="204">
                  <c:v>-5.8713085648465168E-7</c:v>
                </c:pt>
                <c:pt idx="205">
                  <c:v>8.1059745866329468E-7</c:v>
                </c:pt>
                <c:pt idx="206">
                  <c:v>2.1344599110113185E-6</c:v>
                </c:pt>
                <c:pt idx="207">
                  <c:v>3.3801526102564503E-6</c:v>
                </c:pt>
                <c:pt idx="208">
                  <c:v>4.5572297322028856E-6</c:v>
                </c:pt>
                <c:pt idx="209">
                  <c:v>5.6552209987878785E-6</c:v>
                </c:pt>
                <c:pt idx="210">
                  <c:v>6.6779831435015856E-6</c:v>
                </c:pt>
                <c:pt idx="211">
                  <c:v>7.6304305919850768E-6</c:v>
                </c:pt>
                <c:pt idx="212">
                  <c:v>8.5179282561943833E-6</c:v>
                </c:pt>
                <c:pt idx="213">
                  <c:v>9.3457883095655785E-6</c:v>
                </c:pt>
                <c:pt idx="214">
                  <c:v>1.0118866266409735E-5</c:v>
                </c:pt>
                <c:pt idx="215">
                  <c:v>1.0841270262716825E-5</c:v>
                </c:pt>
                <c:pt idx="216">
                  <c:v>1.1516198513149486E-5</c:v>
                </c:pt>
                <c:pt idx="217">
                  <c:v>1.2145911648488565E-5</c:v>
                </c:pt>
                <c:pt idx="218">
                  <c:v>1.2731813194234631E-5</c:v>
                </c:pt>
                <c:pt idx="219">
                  <c:v>1.3313890059100051E-5</c:v>
                </c:pt>
                <c:pt idx="220">
                  <c:v>1.3858684714401074E-5</c:v>
                </c:pt>
                <c:pt idx="221">
                  <c:v>1.4370971901504104E-5</c:v>
                </c:pt>
                <c:pt idx="222">
                  <c:v>1.4855361501643928E-5</c:v>
                </c:pt>
                <c:pt idx="223">
                  <c:v>1.5315977540657187E-5</c:v>
                </c:pt>
                <c:pt idx="224">
                  <c:v>1.5756192875931558E-5</c:v>
                </c:pt>
                <c:pt idx="225">
                  <c:v>1.6178410466681281E-5</c:v>
                </c:pt>
                <c:pt idx="226">
                  <c:v>1.6583910749857394E-5</c:v>
                </c:pt>
                <c:pt idx="227">
                  <c:v>1.6972791485695095E-5</c:v>
                </c:pt>
                <c:pt idx="228">
                  <c:v>1.7343998112516014E-5</c:v>
                </c:pt>
                <c:pt idx="229">
                  <c:v>1.7695426043106697E-5</c:v>
                </c:pt>
                <c:pt idx="230">
                  <c:v>1.8045755277130867E-5</c:v>
                </c:pt>
                <c:pt idx="231">
                  <c:v>1.8376476033693097E-5</c:v>
                </c:pt>
                <c:pt idx="232">
                  <c:v>1.869015822819148E-5</c:v>
                </c:pt>
                <c:pt idx="233">
                  <c:v>1.8989396006492511E-5</c:v>
                </c:pt>
                <c:pt idx="234">
                  <c:v>1.9276514435134766E-5</c:v>
                </c:pt>
                <c:pt idx="235">
                  <c:v>1.9553314015049793E-5</c:v>
                </c:pt>
                <c:pt idx="236">
                  <c:v>1.9820847851126166E-5</c:v>
                </c:pt>
                <c:pt idx="237">
                  <c:v>2.0079258313883984E-5</c:v>
                </c:pt>
                <c:pt idx="238">
                  <c:v>2.0327699282777513E-5</c:v>
                </c:pt>
                <c:pt idx="239">
                  <c:v>2.0564340920308495E-5</c:v>
                </c:pt>
                <c:pt idx="240">
                  <c:v>2.0786429977788614E-5</c:v>
                </c:pt>
                <c:pt idx="241">
                  <c:v>2.1011596620440097E-5</c:v>
                </c:pt>
                <c:pt idx="242">
                  <c:v>2.1221090444883637E-5</c:v>
                </c:pt>
                <c:pt idx="243">
                  <c:v>2.1417308478192174E-5</c:v>
                </c:pt>
                <c:pt idx="244">
                  <c:v>2.1602418898186078E-5</c:v>
                </c:pt>
                <c:pt idx="245">
                  <c:v>2.1778182177943918E-5</c:v>
                </c:pt>
                <c:pt idx="246">
                  <c:v>2.1945793400255882E-5</c:v>
                </c:pt>
                <c:pt idx="247">
                  <c:v>2.210575161167555E-5</c:v>
                </c:pt>
                <c:pt idx="248">
                  <c:v>2.225778153690623E-5</c:v>
                </c:pt>
                <c:pt idx="249">
                  <c:v>2.2400827796035768E-5</c:v>
                </c:pt>
                <c:pt idx="250">
                  <c:v>2.2533113994564157E-5</c:v>
                </c:pt>
                <c:pt idx="251">
                  <c:v>2.2665181149935056E-5</c:v>
                </c:pt>
                <c:pt idx="252">
                  <c:v>2.2782221762282691E-5</c:v>
                </c:pt>
                <c:pt idx="253">
                  <c:v>2.2885554170172921E-5</c:v>
                </c:pt>
                <c:pt idx="254">
                  <c:v>2.2976513672814341E-5</c:v>
                </c:pt>
                <c:pt idx="255">
                  <c:v>2.30563031127769E-5</c:v>
                </c:pt>
                <c:pt idx="256">
                  <c:v>2.3125864537558391E-5</c:v>
                </c:pt>
                <c:pt idx="257">
                  <c:v>2.3185768560120638E-5</c:v>
                </c:pt>
                <c:pt idx="258">
                  <c:v>2.3236122675355374E-5</c:v>
                </c:pt>
                <c:pt idx="259">
                  <c:v>2.3276519261025893E-5</c:v>
                </c:pt>
                <c:pt idx="260">
                  <c:v>2.3306039694937865E-5</c:v>
                </c:pt>
                <c:pt idx="261">
                  <c:v>2.3323305427790213E-5</c:v>
                </c:pt>
                <c:pt idx="262">
                  <c:v>2.3350073719203276E-5</c:v>
                </c:pt>
                <c:pt idx="263">
                  <c:v>2.3360059084340305E-5</c:v>
                </c:pt>
                <c:pt idx="264">
                  <c:v>2.3354785487316341E-5</c:v>
                </c:pt>
                <c:pt idx="265">
                  <c:v>2.333563406118614E-5</c:v>
                </c:pt>
                <c:pt idx="266">
                  <c:v>2.3303768847585661E-5</c:v>
                </c:pt>
                <c:pt idx="267">
                  <c:v>2.326007664198915E-5</c:v>
                </c:pt>
                <c:pt idx="268">
                  <c:v>2.3205114264740718E-5</c:v>
                </c:pt>
                <c:pt idx="269">
                  <c:v>2.3139066029220079E-5</c:v>
                </c:pt>
                <c:pt idx="270">
                  <c:v>2.3061730210155896E-5</c:v>
                </c:pt>
                <c:pt idx="271">
                  <c:v>2.2972549522804596E-5</c:v>
                </c:pt>
                <c:pt idx="272">
                  <c:v>2.2870672314786064E-5</c:v>
                </c:pt>
                <c:pt idx="273">
                  <c:v>2.2760588977807076E-5</c:v>
                </c:pt>
                <c:pt idx="274">
                  <c:v>2.2636879595749222E-5</c:v>
                </c:pt>
                <c:pt idx="275">
                  <c:v>2.2500136304150531E-5</c:v>
                </c:pt>
                <c:pt idx="276">
                  <c:v>2.2350901598196706E-5</c:v>
                </c:pt>
                <c:pt idx="277">
                  <c:v>2.2189663144657968E-5</c:v>
                </c:pt>
                <c:pt idx="278">
                  <c:v>2.2016845110792721E-5</c:v>
                </c:pt>
                <c:pt idx="279">
                  <c:v>2.1832789373527041E-5</c:v>
                </c:pt>
                <c:pt idx="280">
                  <c:v>2.1637731549196833E-5</c:v>
                </c:pt>
                <c:pt idx="281">
                  <c:v>2.1431789104690528E-5</c:v>
                </c:pt>
                <c:pt idx="282">
                  <c:v>2.1214970555189633E-5</c:v>
                </c:pt>
                <c:pt idx="283">
                  <c:v>2.0987195418049636E-5</c:v>
                </c:pt>
                <c:pt idx="284">
                  <c:v>2.0749947606005183E-5</c:v>
                </c:pt>
                <c:pt idx="285">
                  <c:v>2.0498092473592707E-5</c:v>
                </c:pt>
                <c:pt idx="286">
                  <c:v>2.0232608808580937E-5</c:v>
                </c:pt>
                <c:pt idx="287">
                  <c:v>1.9954275136899709E-5</c:v>
                </c:pt>
                <c:pt idx="288">
                  <c:v>1.9663681868597296E-5</c:v>
                </c:pt>
                <c:pt idx="289">
                  <c:v>1.9361250080590486E-5</c:v>
                </c:pt>
                <c:pt idx="290">
                  <c:v>1.9047252250088397E-5</c:v>
                </c:pt>
                <c:pt idx="291">
                  <c:v>1.8721843096947829E-5</c:v>
                </c:pt>
                <c:pt idx="292">
                  <c:v>1.8385105841020784E-5</c:v>
                </c:pt>
                <c:pt idx="293">
                  <c:v>1.8037114939962489E-5</c:v>
                </c:pt>
                <c:pt idx="294">
                  <c:v>1.7678005706832091E-5</c:v>
                </c:pt>
                <c:pt idx="295">
                  <c:v>1.730980365066003E-5</c:v>
                </c:pt>
                <c:pt idx="296">
                  <c:v>1.6930834929775232E-5</c:v>
                </c:pt>
                <c:pt idx="297">
                  <c:v>1.6541603732072534E-5</c:v>
                </c:pt>
                <c:pt idx="298">
                  <c:v>1.6142601028654382E-5</c:v>
                </c:pt>
                <c:pt idx="299">
                  <c:v>1.5734312314627934E-5</c:v>
                </c:pt>
                <c:pt idx="300">
                  <c:v>1.5317226406789251E-5</c:v>
                </c:pt>
                <c:pt idx="301">
                  <c:v>1.4891846376286451E-5</c:v>
                </c:pt>
                <c:pt idx="302">
                  <c:v>1.4458702839035015E-5</c:v>
                </c:pt>
                <c:pt idx="303">
                  <c:v>1.401837057413104E-5</c:v>
                </c:pt>
                <c:pt idx="304">
                  <c:v>1.3571487378677231E-5</c:v>
                </c:pt>
                <c:pt idx="305">
                  <c:v>1.3118773470785056E-5</c:v>
                </c:pt>
                <c:pt idx="306">
                  <c:v>1.2668189616577717E-5</c:v>
                </c:pt>
                <c:pt idx="307">
                  <c:v>1.2212035754063887E-5</c:v>
                </c:pt>
                <c:pt idx="308">
                  <c:v>1.1751585771437069E-5</c:v>
                </c:pt>
                <c:pt idx="309">
                  <c:v>1.1288076587442112E-5</c:v>
                </c:pt>
                <c:pt idx="310">
                  <c:v>1.0822728687240253E-5</c:v>
                </c:pt>
                <c:pt idx="311">
                  <c:v>1.0356761203195507E-5</c:v>
                </c:pt>
                <c:pt idx="312">
                  <c:v>9.8914055552639632E-6</c:v>
                </c:pt>
                <c:pt idx="313">
                  <c:v>9.4279157848922277E-6</c:v>
                </c:pt>
                <c:pt idx="314">
                  <c:v>8.9675754350238671E-6</c:v>
                </c:pt>
                <c:pt idx="315">
                  <c:v>8.5117006654451365E-6</c:v>
                </c:pt>
                <c:pt idx="316">
                  <c:v>8.0616402902094021E-6</c:v>
                </c:pt>
                <c:pt idx="317">
                  <c:v>7.6193561484911927E-6</c:v>
                </c:pt>
                <c:pt idx="318">
                  <c:v>7.1853561110681002E-6</c:v>
                </c:pt>
                <c:pt idx="319">
                  <c:v>6.7609910596472899E-6</c:v>
                </c:pt>
                <c:pt idx="320">
                  <c:v>6.3475393727349314E-6</c:v>
                </c:pt>
                <c:pt idx="321">
                  <c:v>5.9461859669898961E-6</c:v>
                </c:pt>
                <c:pt idx="322">
                  <c:v>5.558005383085478E-6</c:v>
                </c:pt>
                <c:pt idx="323">
                  <c:v>5.1839488688880245E-6</c:v>
                </c:pt>
                <c:pt idx="324">
                  <c:v>4.824834591735337E-6</c:v>
                </c:pt>
                <c:pt idx="325">
                  <c:v>4.4813411653643325E-6</c:v>
                </c:pt>
                <c:pt idx="326">
                  <c:v>4.1540042403454798E-6</c:v>
                </c:pt>
                <c:pt idx="327">
                  <c:v>3.8432160568092728E-6</c:v>
                </c:pt>
                <c:pt idx="328">
                  <c:v>3.5492101056115942E-6</c:v>
                </c:pt>
                <c:pt idx="329">
                  <c:v>3.272269494404352E-6</c:v>
                </c:pt>
                <c:pt idx="330">
                  <c:v>3.0122829008460167E-6</c:v>
                </c:pt>
                <c:pt idx="331">
                  <c:v>2.7690159751811695E-6</c:v>
                </c:pt>
                <c:pt idx="332">
                  <c:v>2.5421219268788775E-6</c:v>
                </c:pt>
                <c:pt idx="333">
                  <c:v>2.3311531574599969E-6</c:v>
                </c:pt>
                <c:pt idx="334">
                  <c:v>2.1355732488291867E-6</c:v>
                </c:pt>
                <c:pt idx="335">
                  <c:v>1.954769405777438E-6</c:v>
                </c:pt>
                <c:pt idx="336">
                  <c:v>1.7880649232987748E-6</c:v>
                </c:pt>
                <c:pt idx="337">
                  <c:v>1.6347320585456489E-6</c:v>
                </c:pt>
                <c:pt idx="338">
                  <c:v>1.4940044668262945E-6</c:v>
                </c:pt>
                <c:pt idx="339">
                  <c:v>1.3649990473711551E-6</c:v>
                </c:pt>
                <c:pt idx="340">
                  <c:v>1.2469389758876648E-6</c:v>
                </c:pt>
                <c:pt idx="341">
                  <c:v>1.1390645476942278E-6</c:v>
                </c:pt>
                <c:pt idx="342">
                  <c:v>1.0406226553756432E-6</c:v>
                </c:pt>
                <c:pt idx="343">
                  <c:v>9.5087961593781395E-7</c:v>
                </c:pt>
                <c:pt idx="344">
                  <c:v>8.6913087340363454E-7</c:v>
                </c:pt>
                <c:pt idx="345">
                  <c:v>7.9470799687548509E-7</c:v>
                </c:pt>
                <c:pt idx="346">
                  <c:v>7.269836421880997E-7</c:v>
                </c:pt>
                <c:pt idx="347">
                  <c:v>6.6537499783753893E-7</c:v>
                </c:pt>
                <c:pt idx="348">
                  <c:v>6.093461405398643E-7</c:v>
                </c:pt>
                <c:pt idx="349">
                  <c:v>5.5840934993486153E-7</c:v>
                </c:pt>
                <c:pt idx="350">
                  <c:v>5.129237268673181E-7</c:v>
                </c:pt>
                <c:pt idx="351">
                  <c:v>4.7140021953599223E-7</c:v>
                </c:pt>
                <c:pt idx="352">
                  <c:v>4.3348940103697976E-7</c:v>
                </c:pt>
                <c:pt idx="353">
                  <c:v>3.9887268385676781E-7</c:v>
                </c:pt>
                <c:pt idx="354">
                  <c:v>3.6725959273202956E-7</c:v>
                </c:pt>
                <c:pt idx="355">
                  <c:v>3.3838516266642469E-7</c:v>
                </c:pt>
                <c:pt idx="356">
                  <c:v>3.1200752810150486E-7</c:v>
                </c:pt>
                <c:pt idx="357">
                  <c:v>2.8790567185208222E-7</c:v>
                </c:pt>
                <c:pt idx="358">
                  <c:v>2.6587753849925118E-7</c:v>
                </c:pt>
                <c:pt idx="359">
                  <c:v>2.4573834350454147E-7</c:v>
                </c:pt>
                <c:pt idx="360">
                  <c:v>2.2731912752787682E-7</c:v>
                </c:pt>
                <c:pt idx="361">
                  <c:v>2.1046424501804181E-7</c:v>
                </c:pt>
                <c:pt idx="362">
                  <c:v>1.9503452461196147E-7</c:v>
                </c:pt>
                <c:pt idx="363">
                  <c:v>1.8090109861212569E-7</c:v>
                </c:pt>
                <c:pt idx="364">
                  <c:v>1.6794677516909164E-7</c:v>
                </c:pt>
                <c:pt idx="365">
                  <c:v>1.560652471004861E-7</c:v>
                </c:pt>
                <c:pt idx="366">
                  <c:v>1.4516034147211849E-7</c:v>
                </c:pt>
                <c:pt idx="367">
                  <c:v>1.3514527035531935E-7</c:v>
                </c:pt>
                <c:pt idx="368">
                  <c:v>1.2594192742755497E-7</c:v>
                </c:pt>
                <c:pt idx="369">
                  <c:v>1.1748025407937458E-7</c:v>
                </c:pt>
                <c:pt idx="370">
                  <c:v>1.0969772262048455E-7</c:v>
                </c:pt>
                <c:pt idx="371">
                  <c:v>1.0253880524459182E-7</c:v>
                </c:pt>
                <c:pt idx="372">
                  <c:v>9.5915379230295785E-8</c:v>
                </c:pt>
                <c:pt idx="373">
                  <c:v>8.9800943326753219E-8</c:v>
                </c:pt>
                <c:pt idx="374">
                  <c:v>8.4148774833702193E-8</c:v>
                </c:pt>
                <c:pt idx="375">
                  <c:v>7.8917186308755293E-8</c:v>
                </c:pt>
                <c:pt idx="376">
                  <c:v>7.4068925884138303E-8</c:v>
                </c:pt>
                <c:pt idx="377">
                  <c:v>6.9570590348276261E-8</c:v>
                </c:pt>
                <c:pt idx="378">
                  <c:v>6.539210123106858E-8</c:v>
                </c:pt>
                <c:pt idx="379">
                  <c:v>6.1506238157491097E-8</c:v>
                </c:pt>
                <c:pt idx="380">
                  <c:v>5.7888246893584423E-8</c:v>
                </c:pt>
                <c:pt idx="381">
                  <c:v>5.4515503989652219E-8</c:v>
                </c:pt>
                <c:pt idx="382">
                  <c:v>5.1367254978247775E-8</c:v>
                </c:pt>
                <c:pt idx="383">
                  <c:v>4.8422061369690267E-8</c:v>
                </c:pt>
                <c:pt idx="384">
                  <c:v>4.5663216599442139E-8</c:v>
                </c:pt>
                <c:pt idx="385">
                  <c:v>4.3074989984096067E-8</c:v>
                </c:pt>
                <c:pt idx="386">
                  <c:v>4.0643104723231745E-8</c:v>
                </c:pt>
                <c:pt idx="387">
                  <c:v>3.8354748036691906E-8</c:v>
                </c:pt>
                <c:pt idx="388">
                  <c:v>3.6198557567906951E-8</c:v>
                </c:pt>
                <c:pt idx="389">
                  <c:v>3.41645883393969E-8</c:v>
                </c:pt>
                <c:pt idx="390">
                  <c:v>3.2244272812912542E-8</c:v>
                </c:pt>
                <c:pt idx="391">
                  <c:v>3.0430369925287539E-8</c:v>
                </c:pt>
                <c:pt idx="392">
                  <c:v>2.871696844963963E-8</c:v>
                </c:pt>
                <c:pt idx="393">
                  <c:v>2.7099427992893494E-8</c:v>
                </c:pt>
                <c:pt idx="394">
                  <c:v>2.5828517059342335E-8</c:v>
                </c:pt>
                <c:pt idx="395">
                  <c:v>2.4615145992371362E-8</c:v>
                </c:pt>
                <c:pt idx="396">
                  <c:v>2.3455896580965613E-8</c:v>
                </c:pt>
                <c:pt idx="397">
                  <c:v>2.2348291907619265E-8</c:v>
                </c:pt>
                <c:pt idx="398">
                  <c:v>2.1290556753275915E-8</c:v>
                </c:pt>
                <c:pt idx="399">
                  <c:v>2.0281388120665484E-8</c:v>
                </c:pt>
                <c:pt idx="400">
                  <c:v>1.9319746588912725E-8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Sergei!$R$1</c:f>
              <c:strCache>
                <c:ptCount val="1"/>
                <c:pt idx="0">
                  <c:v>H_y3</c:v>
                </c:pt>
              </c:strCache>
            </c:strRef>
          </c:tx>
          <c:spPr>
            <a:ln w="2540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Sergei!$A$2:$A$402</c:f>
              <c:numCache>
                <c:formatCode>General</c:formatCode>
                <c:ptCount val="401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</c:numCache>
            </c:numRef>
          </c:xVal>
          <c:yVal>
            <c:numRef>
              <c:f>Sergei!$R$2:$R$402</c:f>
              <c:numCache>
                <c:formatCode>0.00E+00</c:formatCode>
                <c:ptCount val="401"/>
                <c:pt idx="0">
                  <c:v>0</c:v>
                </c:pt>
                <c:pt idx="1">
                  <c:v>2.533217725200001E-14</c:v>
                </c:pt>
                <c:pt idx="2">
                  <c:v>2.2797268298441939E-13</c:v>
                </c:pt>
                <c:pt idx="3">
                  <c:v>9.1181893317846339E-13</c:v>
                </c:pt>
                <c:pt idx="4">
                  <c:v>2.5326198150416163E-12</c:v>
                </c:pt>
                <c:pt idx="5">
                  <c:v>5.6978967645991517E-12</c:v>
                </c:pt>
                <c:pt idx="6">
                  <c:v>1.1166856568313582E-11</c:v>
                </c:pt>
                <c:pt idx="7">
                  <c:v>1.9850296712824639E-11</c:v>
                </c:pt>
                <c:pt idx="8">
                  <c:v>3.2810504105311641E-11</c:v>
                </c:pt>
                <c:pt idx="9">
                  <c:v>5.1261147886623869E-11</c:v>
                </c:pt>
                <c:pt idx="10">
                  <c:v>7.6567166994219054E-11</c:v>
                </c:pt>
                <c:pt idx="11">
                  <c:v>1.1024465440109551E-10</c:v>
                </c:pt>
                <c:pt idx="12">
                  <c:v>1.5396073605094038E-10</c:v>
                </c:pt>
                <c:pt idx="13">
                  <c:v>2.09533446056047E-10</c:v>
                </c:pt>
                <c:pt idx="14">
                  <c:v>2.7893159928962559E-10</c:v>
                </c:pt>
                <c:pt idx="15">
                  <c:v>3.6427466134472431E-10</c:v>
                </c:pt>
                <c:pt idx="16">
                  <c:v>4.6783261645737467E-10</c:v>
                </c:pt>
                <c:pt idx="17">
                  <c:v>5.9202583380049539E-10</c:v>
                </c:pt>
                <c:pt idx="18">
                  <c:v>7.3942493257628086E-10</c:v>
                </c:pt>
                <c:pt idx="19">
                  <c:v>9.1275064611504025E-10</c:v>
                </c:pt>
                <c:pt idx="20">
                  <c:v>1.1148736854504433E-9</c:v>
                </c:pt>
                <c:pt idx="21">
                  <c:v>1.3488146023586865E-9</c:v>
                </c:pt>
                <c:pt idx="22">
                  <c:v>1.6177436558074282E-9</c:v>
                </c:pt>
                <c:pt idx="23">
                  <c:v>1.9249806734323243E-9</c:v>
                </c:pt>
                <c:pt idx="24">
                  <c:v>2.2739949136725095E-9</c:v>
                </c:pt>
                <c:pt idx="25">
                  <c:v>2.6684049287014164E-9</c:v>
                </c:pt>
                <c:pt idx="26">
                  <c:v>3.1119784273736669E-9</c:v>
                </c:pt>
                <c:pt idx="27">
                  <c:v>3.6086321385338404E-9</c:v>
                </c:pt>
                <c:pt idx="28">
                  <c:v>4.1624316741106727E-9</c:v>
                </c:pt>
                <c:pt idx="29">
                  <c:v>4.7775913928140126E-9</c:v>
                </c:pt>
                <c:pt idx="30">
                  <c:v>5.4584742635441881E-9</c:v>
                </c:pt>
                <c:pt idx="31">
                  <c:v>6.2095917287606815E-9</c:v>
                </c:pt>
                <c:pt idx="32">
                  <c:v>7.0356035677643409E-9</c:v>
                </c:pt>
                <c:pt idx="33">
                  <c:v>7.9413177701383929E-9</c:v>
                </c:pt>
                <c:pt idx="34">
                  <c:v>8.9316903911359184E-9</c:v>
                </c:pt>
                <c:pt idx="35">
                  <c:v>1.0011825411805195E-8</c:v>
                </c:pt>
                <c:pt idx="36">
                  <c:v>1.1186974596698398E-8</c:v>
                </c:pt>
                <c:pt idx="37">
                  <c:v>1.2462537351019791E-8</c:v>
                </c:pt>
                <c:pt idx="38">
                  <c:v>1.3844060573855586E-8</c:v>
                </c:pt>
                <c:pt idx="39">
                  <c:v>1.5337238510210001E-8</c:v>
                </c:pt>
                <c:pt idx="40">
                  <c:v>1.6947912598212763E-8</c:v>
                </c:pt>
                <c:pt idx="41">
                  <c:v>1.8682071315203228E-8</c:v>
                </c:pt>
                <c:pt idx="42">
                  <c:v>2.0545850017440623E-8</c:v>
                </c:pt>
                <c:pt idx="43">
                  <c:v>2.2545530776822871E-8</c:v>
                </c:pt>
                <c:pt idx="44">
                  <c:v>2.4687542242651919E-8</c:v>
                </c:pt>
                <c:pt idx="45">
                  <c:v>2.69784594430714E-8</c:v>
                </c:pt>
                <c:pt idx="46">
                  <c:v>2.9425003600048438E-8</c:v>
                </c:pt>
                <c:pt idx="47">
                  <c:v>3.2034041935629547E-8</c:v>
                </c:pt>
                <c:pt idx="48">
                  <c:v>3.4812587469976131E-8</c:v>
                </c:pt>
                <c:pt idx="49">
                  <c:v>3.7767798809765489E-8</c:v>
                </c:pt>
                <c:pt idx="50">
                  <c:v>4.0906979926924175E-8</c:v>
                </c:pt>
                <c:pt idx="51">
                  <c:v>4.4237579927036662E-8</c:v>
                </c:pt>
                <c:pt idx="52">
                  <c:v>4.7767192803948559E-8</c:v>
                </c:pt>
                <c:pt idx="53">
                  <c:v>5.1503557186033413E-8</c:v>
                </c:pt>
                <c:pt idx="54">
                  <c:v>5.545455606550792E-8</c:v>
                </c:pt>
                <c:pt idx="55">
                  <c:v>5.9628216588744834E-8</c:v>
                </c:pt>
                <c:pt idx="56">
                  <c:v>6.4032709692158258E-8</c:v>
                </c:pt>
                <c:pt idx="57">
                  <c:v>6.8676349777620312E-8</c:v>
                </c:pt>
                <c:pt idx="58">
                  <c:v>7.3567594371658745E-8</c:v>
                </c:pt>
                <c:pt idx="59">
                  <c:v>7.8715043759787532E-8</c:v>
                </c:pt>
                <c:pt idx="60">
                  <c:v>8.4127440602456741E-8</c:v>
                </c:pt>
                <c:pt idx="61">
                  <c:v>8.9813669528590371E-8</c:v>
                </c:pt>
                <c:pt idx="62">
                  <c:v>9.5782756707723271E-8</c:v>
                </c:pt>
                <c:pt idx="63">
                  <c:v>1.0204386939737991E-7</c:v>
                </c:pt>
                <c:pt idx="64">
                  <c:v>1.0860631546899646E-7</c:v>
                </c:pt>
                <c:pt idx="65">
                  <c:v>1.1547954290080186E-7</c:v>
                </c:pt>
                <c:pt idx="66">
                  <c:v>1.2267313938371723E-7</c:v>
                </c:pt>
                <c:pt idx="67">
                  <c:v>1.3019683161867599E-7</c:v>
                </c:pt>
                <c:pt idx="68">
                  <c:v>1.3806048472655565E-7</c:v>
                </c:pt>
                <c:pt idx="69">
                  <c:v>1.4627410159419721E-7</c:v>
                </c:pt>
                <c:pt idx="70">
                  <c:v>1.548478222018642E-7</c:v>
                </c:pt>
                <c:pt idx="71">
                  <c:v>1.6379192290859069E-7</c:v>
                </c:pt>
                <c:pt idx="72">
                  <c:v>1.7311681569878579E-7</c:v>
                </c:pt>
                <c:pt idx="73">
                  <c:v>1.8283304739231257E-7</c:v>
                </c:pt>
                <c:pt idx="74">
                  <c:v>1.9295129880801026E-7</c:v>
                </c:pt>
                <c:pt idx="75">
                  <c:v>2.0348238390320246E-7</c:v>
                </c:pt>
                <c:pt idx="76">
                  <c:v>2.1443724885679151E-7</c:v>
                </c:pt>
                <c:pt idx="77">
                  <c:v>2.2582697127809516E-7</c:v>
                </c:pt>
                <c:pt idx="78">
                  <c:v>2.3766275900590083E-7</c:v>
                </c:pt>
                <c:pt idx="79">
                  <c:v>2.4995594903104023E-7</c:v>
                </c:pt>
                <c:pt idx="80">
                  <c:v>2.6271800634930096E-7</c:v>
                </c:pt>
                <c:pt idx="81">
                  <c:v>2.7596052277668382E-7</c:v>
                </c:pt>
                <c:pt idx="82">
                  <c:v>2.8969521569810678E-7</c:v>
                </c:pt>
                <c:pt idx="83">
                  <c:v>3.0393392674380488E-7</c:v>
                </c:pt>
                <c:pt idx="84">
                  <c:v>3.1868862044299228E-7</c:v>
                </c:pt>
                <c:pt idx="85">
                  <c:v>3.3397138278450863E-7</c:v>
                </c:pt>
                <c:pt idx="86">
                  <c:v>3.4979441972133553E-7</c:v>
                </c:pt>
                <c:pt idx="87">
                  <c:v>3.6616946437101559E-7</c:v>
                </c:pt>
                <c:pt idx="88">
                  <c:v>3.8310908633977918E-7</c:v>
                </c:pt>
                <c:pt idx="89">
                  <c:v>4.0062598783342093E-7</c:v>
                </c:pt>
                <c:pt idx="90">
                  <c:v>4.1873300159263981E-7</c:v>
                </c:pt>
                <c:pt idx="91">
                  <c:v>4.3744308865632243E-7</c:v>
                </c:pt>
                <c:pt idx="92">
                  <c:v>4.5676933603778837E-7</c:v>
                </c:pt>
                <c:pt idx="93">
                  <c:v>4.7672495428704249E-7</c:v>
                </c:pt>
                <c:pt idx="94">
                  <c:v>4.9732327491160441E-7</c:v>
                </c:pt>
                <c:pt idx="95">
                  <c:v>5.1857774775302474E-7</c:v>
                </c:pt>
                <c:pt idx="96">
                  <c:v>5.4050193822280989E-7</c:v>
                </c:pt>
                <c:pt idx="97">
                  <c:v>5.6310952445994417E-7</c:v>
                </c:pt>
                <c:pt idx="98">
                  <c:v>5.8641429468473697E-7</c:v>
                </c:pt>
                <c:pt idx="99">
                  <c:v>6.1043014486318691E-7</c:v>
                </c:pt>
                <c:pt idx="100">
                  <c:v>6.3517107458762368E-7</c:v>
                </c:pt>
                <c:pt idx="101">
                  <c:v>6.6065118381084763E-7</c:v>
                </c:pt>
                <c:pt idx="102">
                  <c:v>6.868846694956802E-7</c:v>
                </c:pt>
                <c:pt idx="103">
                  <c:v>7.1388582221125857E-7</c:v>
                </c:pt>
                <c:pt idx="104">
                  <c:v>7.4166902264955272E-7</c:v>
                </c:pt>
                <c:pt idx="105">
                  <c:v>7.7024873820294426E-7</c:v>
                </c:pt>
                <c:pt idx="106">
                  <c:v>7.9963951942833295E-7</c:v>
                </c:pt>
                <c:pt idx="107">
                  <c:v>8.2985599650132347E-7</c:v>
                </c:pt>
                <c:pt idx="108">
                  <c:v>8.6091287573774431E-7</c:v>
                </c:pt>
                <c:pt idx="109">
                  <c:v>8.9282493653431991E-7</c:v>
                </c:pt>
                <c:pt idx="110">
                  <c:v>9.2560702873487663E-7</c:v>
                </c:pt>
                <c:pt idx="111">
                  <c:v>9.5927406789822881E-7</c:v>
                </c:pt>
                <c:pt idx="112">
                  <c:v>9.9384103175559404E-7</c:v>
                </c:pt>
                <c:pt idx="113">
                  <c:v>1.0293229567106684E-6</c:v>
                </c:pt>
                <c:pt idx="114">
                  <c:v>1.0657349343595692E-6</c:v>
                </c:pt>
                <c:pt idx="115">
                  <c:v>1.1030921080277296E-6</c:v>
                </c:pt>
                <c:pt idx="116">
                  <c:v>1.1414096695401356E-6</c:v>
                </c:pt>
                <c:pt idx="117">
                  <c:v>1.1807028560350165E-6</c:v>
                </c:pt>
                <c:pt idx="118">
                  <c:v>1.2209869469685219E-6</c:v>
                </c:pt>
                <c:pt idx="119">
                  <c:v>1.2622772611993614E-6</c:v>
                </c:pt>
                <c:pt idx="120">
                  <c:v>1.3045891553282364E-6</c:v>
                </c:pt>
                <c:pt idx="121">
                  <c:v>1.3479380226164406E-6</c:v>
                </c:pt>
                <c:pt idx="122">
                  <c:v>1.3923392883775255E-6</c:v>
                </c:pt>
                <c:pt idx="123">
                  <c:v>1.4378084075819963E-6</c:v>
                </c:pt>
                <c:pt idx="124">
                  <c:v>1.4843608627693313E-6</c:v>
                </c:pt>
                <c:pt idx="125">
                  <c:v>1.5320121620487637E-6</c:v>
                </c:pt>
                <c:pt idx="126">
                  <c:v>1.5807778373819506E-6</c:v>
                </c:pt>
                <c:pt idx="127">
                  <c:v>1.6306734432156428E-6</c:v>
                </c:pt>
                <c:pt idx="128">
                  <c:v>1.6817145553449475E-6</c:v>
                </c:pt>
                <c:pt idx="129">
                  <c:v>1.7339167704494857E-6</c:v>
                </c:pt>
                <c:pt idx="130">
                  <c:v>1.7872957054756857E-6</c:v>
                </c:pt>
                <c:pt idx="131">
                  <c:v>1.8418625900562001E-6</c:v>
                </c:pt>
                <c:pt idx="132">
                  <c:v>1.8976315893714745E-6</c:v>
                </c:pt>
                <c:pt idx="133">
                  <c:v>1.9546169112437553E-6</c:v>
                </c:pt>
                <c:pt idx="134">
                  <c:v>2.0128327730930159E-6</c:v>
                </c:pt>
                <c:pt idx="135">
                  <c:v>2.0722933661501454E-6</c:v>
                </c:pt>
                <c:pt idx="136">
                  <c:v>2.1330128166973081E-6</c:v>
                </c:pt>
                <c:pt idx="137">
                  <c:v>2.1950051451069308E-6</c:v>
                </c:pt>
                <c:pt idx="138">
                  <c:v>2.2582842212350875E-6</c:v>
                </c:pt>
                <c:pt idx="139">
                  <c:v>2.3228637169819161E-6</c:v>
                </c:pt>
                <c:pt idx="140">
                  <c:v>2.3887570570146434E-6</c:v>
                </c:pt>
                <c:pt idx="141">
                  <c:v>2.4559773660366673E-6</c:v>
                </c:pt>
                <c:pt idx="142">
                  <c:v>2.5245374076933198E-6</c:v>
                </c:pt>
                <c:pt idx="143">
                  <c:v>2.5944495550166459E-6</c:v>
                </c:pt>
                <c:pt idx="144">
                  <c:v>2.6657257074910266E-6</c:v>
                </c:pt>
                <c:pt idx="145">
                  <c:v>2.7383772266481251E-6</c:v>
                </c:pt>
                <c:pt idx="146">
                  <c:v>2.8124148662796597E-6</c:v>
                </c:pt>
                <c:pt idx="147">
                  <c:v>2.8878486993785448E-6</c:v>
                </c:pt>
                <c:pt idx="148">
                  <c:v>2.964688043704743E-6</c:v>
                </c:pt>
                <c:pt idx="149">
                  <c:v>3.0429413836998284E-6</c:v>
                </c:pt>
                <c:pt idx="150">
                  <c:v>3.122616289842083E-6</c:v>
                </c:pt>
                <c:pt idx="151">
                  <c:v>3.203719335511867E-6</c:v>
                </c:pt>
                <c:pt idx="152">
                  <c:v>3.2862560104228588E-6</c:v>
                </c:pt>
                <c:pt idx="153">
                  <c:v>3.3702293138892218E-6</c:v>
                </c:pt>
                <c:pt idx="154">
                  <c:v>3.4556425729917924E-6</c:v>
                </c:pt>
                <c:pt idx="155">
                  <c:v>3.5424974975699838E-6</c:v>
                </c:pt>
                <c:pt idx="156">
                  <c:v>3.6307940977894107E-6</c:v>
                </c:pt>
                <c:pt idx="157">
                  <c:v>3.7205305779192993E-6</c:v>
                </c:pt>
                <c:pt idx="158">
                  <c:v>3.8117032083480573E-6</c:v>
                </c:pt>
                <c:pt idx="159">
                  <c:v>3.9043061739747116E-6</c:v>
                </c:pt>
                <c:pt idx="160">
                  <c:v>3.9983313980250833E-6</c:v>
                </c:pt>
                <c:pt idx="161">
                  <c:v>4.0937683432086773E-6</c:v>
                </c:pt>
                <c:pt idx="162">
                  <c:v>4.1906037808686474E-6</c:v>
                </c:pt>
                <c:pt idx="163">
                  <c:v>4.2888215311996581E-6</c:v>
                </c:pt>
                <c:pt idx="164">
                  <c:v>4.3884022675830069E-6</c:v>
                </c:pt>
                <c:pt idx="165">
                  <c:v>4.4893231995752984E-6</c:v>
                </c:pt>
                <c:pt idx="166">
                  <c:v>4.5915576504697989E-6</c:v>
                </c:pt>
                <c:pt idx="167">
                  <c:v>4.6950746615476928E-6</c:v>
                </c:pt>
                <c:pt idx="168">
                  <c:v>4.7998385551507392E-6</c:v>
                </c:pt>
                <c:pt idx="169">
                  <c:v>4.9058084588554716E-6</c:v>
                </c:pt>
                <c:pt idx="170">
                  <c:v>5.0129377896510376E-6</c:v>
                </c:pt>
                <c:pt idx="171">
                  <c:v>5.1211737008601951E-6</c:v>
                </c:pt>
                <c:pt idx="172">
                  <c:v>5.2304564899295714E-6</c:v>
                </c:pt>
                <c:pt idx="173">
                  <c:v>5.3407189680801706E-6</c:v>
                </c:pt>
                <c:pt idx="174">
                  <c:v>5.4518857879187009E-6</c:v>
                </c:pt>
                <c:pt idx="175">
                  <c:v>5.5638371549221452E-6</c:v>
                </c:pt>
                <c:pt idx="176">
                  <c:v>5.6764557932458774E-6</c:v>
                </c:pt>
                <c:pt idx="177">
                  <c:v>5.7896088216953261E-6</c:v>
                </c:pt>
                <c:pt idx="178">
                  <c:v>5.9031471133763092E-6</c:v>
                </c:pt>
                <c:pt idx="179">
                  <c:v>6.0169041040502811E-6</c:v>
                </c:pt>
                <c:pt idx="180">
                  <c:v>6.1306940138526757E-6</c:v>
                </c:pt>
                <c:pt idx="181">
                  <c:v>6.2443094637359986E-6</c:v>
                </c:pt>
                <c:pt idx="182">
                  <c:v>6.3575184611523377E-6</c:v>
                </c:pt>
                <c:pt idx="183">
                  <c:v>6.4700607435079137E-6</c:v>
                </c:pt>
                <c:pt idx="184">
                  <c:v>6.5816434503783752E-6</c:v>
                </c:pt>
                <c:pt idx="185">
                  <c:v>6.6919361181859214E-6</c:v>
                </c:pt>
                <c:pt idx="186">
                  <c:v>6.8005576469824511E-6</c:v>
                </c:pt>
                <c:pt idx="187">
                  <c:v>6.9071066937144189E-6</c:v>
                </c:pt>
                <c:pt idx="188">
                  <c:v>7.011133163971982E-6</c:v>
                </c:pt>
                <c:pt idx="189">
                  <c:v>7.1121413484099653E-6</c:v>
                </c:pt>
                <c:pt idx="190">
                  <c:v>7.2095956397995884E-6</c:v>
                </c:pt>
                <c:pt idx="191">
                  <c:v>7.30292938053331E-6</c:v>
                </c:pt>
                <c:pt idx="192">
                  <c:v>7.391557299556548E-6</c:v>
                </c:pt>
                <c:pt idx="193">
                  <c:v>7.4748917380636102E-6</c:v>
                </c:pt>
                <c:pt idx="194">
                  <c:v>7.5523623792477503E-6</c:v>
                </c:pt>
                <c:pt idx="195">
                  <c:v>7.6234384681155411E-6</c:v>
                </c:pt>
                <c:pt idx="196">
                  <c:v>7.6876515941360009E-6</c:v>
                </c:pt>
                <c:pt idx="197">
                  <c:v>7.7445359702670618E-6</c:v>
                </c:pt>
                <c:pt idx="198">
                  <c:v>7.7937637114216411E-6</c:v>
                </c:pt>
                <c:pt idx="199">
                  <c:v>7.8351165366433304E-6</c:v>
                </c:pt>
                <c:pt idx="200">
                  <c:v>7.868498548936807E-6</c:v>
                </c:pt>
                <c:pt idx="201">
                  <c:v>7.8939386728734981E-6</c:v>
                </c:pt>
                <c:pt idx="202">
                  <c:v>7.9115830816111662E-6</c:v>
                </c:pt>
                <c:pt idx="203">
                  <c:v>7.9216795769545607E-6</c:v>
                </c:pt>
                <c:pt idx="204">
                  <c:v>7.9245568291986465E-6</c:v>
                </c:pt>
                <c:pt idx="205">
                  <c:v>7.9206015097305188E-6</c:v>
                </c:pt>
                <c:pt idx="206">
                  <c:v>7.9102358328347489E-6</c:v>
                </c:pt>
                <c:pt idx="207">
                  <c:v>7.893897167264505E-6</c:v>
                </c:pt>
                <c:pt idx="208">
                  <c:v>7.871971015139324E-6</c:v>
                </c:pt>
                <c:pt idx="209">
                  <c:v>7.8448878834777743E-6</c:v>
                </c:pt>
                <c:pt idx="210">
                  <c:v>7.8130540981907517E-6</c:v>
                </c:pt>
                <c:pt idx="211">
                  <c:v>7.7768471859549265E-6</c:v>
                </c:pt>
                <c:pt idx="212">
                  <c:v>7.7366142362306057E-6</c:v>
                </c:pt>
                <c:pt idx="213">
                  <c:v>7.6926726726777119E-6</c:v>
                </c:pt>
                <c:pt idx="214">
                  <c:v>7.6453129089809837E-6</c:v>
                </c:pt>
                <c:pt idx="215">
                  <c:v>7.5948023018799981E-6</c:v>
                </c:pt>
                <c:pt idx="216">
                  <c:v>7.5413897811257077E-6</c:v>
                </c:pt>
                <c:pt idx="217">
                  <c:v>7.4853105021461482E-6</c:v>
                </c:pt>
                <c:pt idx="218">
                  <c:v>7.4267900337322553E-6</c:v>
                </c:pt>
                <c:pt idx="219">
                  <c:v>7.365867611604931E-6</c:v>
                </c:pt>
                <c:pt idx="220">
                  <c:v>7.3027346669245218E-6</c:v>
                </c:pt>
                <c:pt idx="221">
                  <c:v>7.2375584058659783E-6</c:v>
                </c:pt>
                <c:pt idx="222">
                  <c:v>7.1704829781428971E-6</c:v>
                </c:pt>
                <c:pt idx="223">
                  <c:v>7.1016320588027009E-6</c:v>
                </c:pt>
                <c:pt idx="224">
                  <c:v>7.0311125740120461E-6</c:v>
                </c:pt>
                <c:pt idx="225">
                  <c:v>6.9590193171460855E-6</c:v>
                </c:pt>
                <c:pt idx="226">
                  <c:v>6.8854401517597647E-6</c:v>
                </c:pt>
                <c:pt idx="227">
                  <c:v>6.8104613663110941E-6</c:v>
                </c:pt>
                <c:pt idx="228">
                  <c:v>6.7341727858432549E-6</c:v>
                </c:pt>
                <c:pt idx="229">
                  <c:v>6.6566723224891288E-6</c:v>
                </c:pt>
                <c:pt idx="230">
                  <c:v>6.5779749352915028E-6</c:v>
                </c:pt>
                <c:pt idx="231">
                  <c:v>6.4981759928958323E-6</c:v>
                </c:pt>
                <c:pt idx="232">
                  <c:v>6.4173585096641322E-6</c:v>
                </c:pt>
                <c:pt idx="233">
                  <c:v>6.3355932441650939E-6</c:v>
                </c:pt>
                <c:pt idx="234">
                  <c:v>6.252940059649053E-6</c:v>
                </c:pt>
                <c:pt idx="235">
                  <c:v>6.1694503494968985E-6</c:v>
                </c:pt>
                <c:pt idx="236">
                  <c:v>6.0851703649343716E-6</c:v>
                </c:pt>
                <c:pt idx="237">
                  <c:v>6.0001451683961818E-6</c:v>
                </c:pt>
                <c:pt idx="238">
                  <c:v>5.9144228367350822E-6</c:v>
                </c:pt>
                <c:pt idx="239">
                  <c:v>5.8280585580479598E-6</c:v>
                </c:pt>
                <c:pt idx="240">
                  <c:v>5.741118396257837E-6</c:v>
                </c:pt>
                <c:pt idx="241">
                  <c:v>5.6535938888151271E-6</c:v>
                </c:pt>
                <c:pt idx="242">
                  <c:v>5.5655547461280397E-6</c:v>
                </c:pt>
                <c:pt idx="243">
                  <c:v>5.4770598831628818E-6</c:v>
                </c:pt>
                <c:pt idx="244">
                  <c:v>5.3881585426596905E-6</c:v>
                </c:pt>
                <c:pt idx="245">
                  <c:v>5.2988921232602116E-6</c:v>
                </c:pt>
                <c:pt idx="246">
                  <c:v>5.2092966191475065E-6</c:v>
                </c:pt>
                <c:pt idx="247">
                  <c:v>5.1194055523940892E-6</c:v>
                </c:pt>
                <c:pt idx="248">
                  <c:v>5.0292531560409974E-6</c:v>
                </c:pt>
                <c:pt idx="249">
                  <c:v>4.9388775190275537E-6</c:v>
                </c:pt>
                <c:pt idx="250">
                  <c:v>4.8483234454670955E-6</c:v>
                </c:pt>
                <c:pt idx="251">
                  <c:v>4.7575928098253307E-6</c:v>
                </c:pt>
                <c:pt idx="252">
                  <c:v>4.6667467721464329E-6</c:v>
                </c:pt>
                <c:pt idx="253">
                  <c:v>4.5758405219509878E-6</c:v>
                </c:pt>
                <c:pt idx="254">
                  <c:v>4.4849232979348908E-6</c:v>
                </c:pt>
                <c:pt idx="255">
                  <c:v>4.3940389986268535E-6</c:v>
                </c:pt>
                <c:pt idx="256">
                  <c:v>4.3032272943849619E-6</c:v>
                </c:pt>
                <c:pt idx="257">
                  <c:v>4.2125251503849001E-6</c:v>
                </c:pt>
                <c:pt idx="258">
                  <c:v>4.1219686808829137E-6</c:v>
                </c:pt>
                <c:pt idx="259">
                  <c:v>4.0315951748384721E-6</c:v>
                </c:pt>
                <c:pt idx="260">
                  <c:v>3.9414450658130826E-6</c:v>
                </c:pt>
                <c:pt idx="261">
                  <c:v>3.8515636685648147E-6</c:v>
                </c:pt>
                <c:pt idx="262">
                  <c:v>3.7619117520675998E-6</c:v>
                </c:pt>
                <c:pt idx="263">
                  <c:v>3.672551632472434E-6</c:v>
                </c:pt>
                <c:pt idx="264">
                  <c:v>3.5835390957696143E-6</c:v>
                </c:pt>
                <c:pt idx="265">
                  <c:v>3.4949240374219419E-6</c:v>
                </c:pt>
                <c:pt idx="266">
                  <c:v>3.4067513714444314E-6</c:v>
                </c:pt>
                <c:pt idx="267">
                  <c:v>3.3190621517409697E-6</c:v>
                </c:pt>
                <c:pt idx="268">
                  <c:v>3.2318948749828104E-6</c:v>
                </c:pt>
                <c:pt idx="269">
                  <c:v>3.1452869201965639E-6</c:v>
                </c:pt>
                <c:pt idx="270">
                  <c:v>3.0592760147151144E-6</c:v>
                </c:pt>
                <c:pt idx="271">
                  <c:v>2.9739015619379158E-6</c:v>
                </c:pt>
                <c:pt idx="272">
                  <c:v>2.8892057178311008E-6</c:v>
                </c:pt>
                <c:pt idx="273">
                  <c:v>2.805213493126869E-6</c:v>
                </c:pt>
                <c:pt idx="274">
                  <c:v>2.7219697052375687E-6</c:v>
                </c:pt>
                <c:pt idx="275">
                  <c:v>2.6395165153648473E-6</c:v>
                </c:pt>
                <c:pt idx="276">
                  <c:v>2.5578936478617989E-6</c:v>
                </c:pt>
                <c:pt idx="277">
                  <c:v>2.4771386246724403E-6</c:v>
                </c:pt>
                <c:pt idx="278">
                  <c:v>2.397287027895407E-6</c:v>
                </c:pt>
                <c:pt idx="279">
                  <c:v>2.3183728260389415E-6</c:v>
                </c:pt>
                <c:pt idx="280">
                  <c:v>2.2404287824418198E-6</c:v>
                </c:pt>
                <c:pt idx="281">
                  <c:v>2.1634869001731399E-6</c:v>
                </c:pt>
                <c:pt idx="282">
                  <c:v>2.0875788268784229E-6</c:v>
                </c:pt>
                <c:pt idx="283">
                  <c:v>2.0127361815278634E-6</c:v>
                </c:pt>
                <c:pt idx="284">
                  <c:v>1.9389849430123198E-6</c:v>
                </c:pt>
                <c:pt idx="285">
                  <c:v>1.8663691984878142E-6</c:v>
                </c:pt>
                <c:pt idx="286">
                  <c:v>1.7949291267689261E-6</c:v>
                </c:pt>
                <c:pt idx="287">
                  <c:v>1.7247017613392396E-6</c:v>
                </c:pt>
                <c:pt idx="288">
                  <c:v>1.6557216987512901E-6</c:v>
                </c:pt>
                <c:pt idx="289">
                  <c:v>1.5880217300601515E-6</c:v>
                </c:pt>
                <c:pt idx="290">
                  <c:v>1.5216333901457049E-6</c:v>
                </c:pt>
                <c:pt idx="291">
                  <c:v>1.4565873908065191E-6</c:v>
                </c:pt>
                <c:pt idx="292">
                  <c:v>1.3929138859007184E-6</c:v>
                </c:pt>
                <c:pt idx="293">
                  <c:v>1.3306425140516737E-6</c:v>
                </c:pt>
                <c:pt idx="294">
                  <c:v>1.2698021987284374E-6</c:v>
                </c:pt>
                <c:pt idx="295">
                  <c:v>1.2104145967526975E-6</c:v>
                </c:pt>
                <c:pt idx="296">
                  <c:v>1.1525069977229488E-6</c:v>
                </c:pt>
                <c:pt idx="297">
                  <c:v>1.0961047475255744E-6</c:v>
                </c:pt>
                <c:pt idx="298">
                  <c:v>1.0412313229210035E-6</c:v>
                </c:pt>
                <c:pt idx="299">
                  <c:v>9.8790837843486291E-7</c:v>
                </c:pt>
                <c:pt idx="300">
                  <c:v>9.3615576293126208E-7</c:v>
                </c:pt>
                <c:pt idx="301">
                  <c:v>8.8599149854896919E-7</c:v>
                </c:pt>
                <c:pt idx="302">
                  <c:v>8.3743171524690955E-7</c:v>
                </c:pt>
                <c:pt idx="303">
                  <c:v>7.9049053066046711E-7</c:v>
                </c:pt>
                <c:pt idx="304">
                  <c:v>7.4517986599595817E-7</c:v>
                </c:pt>
                <c:pt idx="305">
                  <c:v>7.0150919956184944E-7</c:v>
                </c:pt>
                <c:pt idx="306">
                  <c:v>6.5946117416498156E-7</c:v>
                </c:pt>
                <c:pt idx="307">
                  <c:v>6.1904455329113588E-7</c:v>
                </c:pt>
                <c:pt idx="308">
                  <c:v>5.8026387083600097E-7</c:v>
                </c:pt>
                <c:pt idx="309">
                  <c:v>5.4311960565524426E-7</c:v>
                </c:pt>
                <c:pt idx="310">
                  <c:v>5.0760828435093411E-7</c:v>
                </c:pt>
                <c:pt idx="311">
                  <c:v>4.7372253204820338E-7</c:v>
                </c:pt>
                <c:pt idx="312">
                  <c:v>4.4145107576570705E-7</c:v>
                </c:pt>
                <c:pt idx="313">
                  <c:v>4.1077871265816733E-7</c:v>
                </c:pt>
                <c:pt idx="314">
                  <c:v>3.8168625404223623E-7</c:v>
                </c:pt>
                <c:pt idx="315">
                  <c:v>3.54150458612616E-7</c:v>
                </c:pt>
                <c:pt idx="316">
                  <c:v>3.2814396410003862E-7</c:v>
                </c:pt>
                <c:pt idx="317">
                  <c:v>3.0363331213945129E-7</c:v>
                </c:pt>
                <c:pt idx="318">
                  <c:v>2.8058376389798233E-7</c:v>
                </c:pt>
                <c:pt idx="319">
                  <c:v>2.5895655588257533E-7</c:v>
                </c:pt>
                <c:pt idx="320">
                  <c:v>2.3870916757847447E-7</c:v>
                </c:pt>
                <c:pt idx="321">
                  <c:v>2.1979565321105666E-7</c:v>
                </c:pt>
                <c:pt idx="322">
                  <c:v>2.0216702280965594E-7</c:v>
                </c:pt>
                <c:pt idx="323">
                  <c:v>1.8577166020935551E-7</c:v>
                </c:pt>
                <c:pt idx="324">
                  <c:v>1.7055576664080494E-7</c:v>
                </c:pt>
                <c:pt idx="325">
                  <c:v>1.5646382011161949E-7</c:v>
                </c:pt>
                <c:pt idx="326">
                  <c:v>1.4343903984223935E-7</c:v>
                </c:pt>
                <c:pt idx="327">
                  <c:v>1.3142384731140952E-7</c:v>
                </c:pt>
                <c:pt idx="328">
                  <c:v>1.2036037089402556E-7</c:v>
                </c:pt>
                <c:pt idx="329">
                  <c:v>1.1019028229395134E-7</c:v>
                </c:pt>
                <c:pt idx="330">
                  <c:v>1.008560450205671E-7</c:v>
                </c:pt>
                <c:pt idx="331">
                  <c:v>9.2301289938847246E-8</c:v>
                </c:pt>
                <c:pt idx="332">
                  <c:v>8.4471153524363636E-8</c:v>
                </c:pt>
                <c:pt idx="333">
                  <c:v>7.7312576343038069E-8</c:v>
                </c:pt>
                <c:pt idx="334">
                  <c:v>7.0774560971781063E-8</c:v>
                </c:pt>
                <c:pt idx="335">
                  <c:v>6.4808388464179718E-8</c:v>
                </c:pt>
                <c:pt idx="336">
                  <c:v>5.9367793867149691E-8</c:v>
                </c:pt>
                <c:pt idx="337">
                  <c:v>5.4409099780594849E-8</c:v>
                </c:pt>
                <c:pt idx="338">
                  <c:v>4.9891310143007034E-8</c:v>
                </c:pt>
                <c:pt idx="339">
                  <c:v>4.5776443813213242E-8</c:v>
                </c:pt>
                <c:pt idx="340">
                  <c:v>4.2029177720082024E-8</c:v>
                </c:pt>
                <c:pt idx="341">
                  <c:v>3.8616768059715459E-8</c:v>
                </c:pt>
                <c:pt idx="342">
                  <c:v>3.5509004859873045E-8</c:v>
                </c:pt>
                <c:pt idx="343">
                  <c:v>3.2678127688401021E-8</c:v>
                </c:pt>
                <c:pt idx="344">
                  <c:v>3.0098713024777436E-8</c:v>
                </c:pt>
                <c:pt idx="345">
                  <c:v>2.7747541627291353E-8</c:v>
                </c:pt>
                <c:pt idx="346">
                  <c:v>2.5603452658276154E-8</c:v>
                </c:pt>
                <c:pt idx="347">
                  <c:v>2.364718917216759E-8</c:v>
                </c:pt>
                <c:pt idx="348">
                  <c:v>2.1861238558843099E-8</c:v>
                </c:pt>
                <c:pt idx="349">
                  <c:v>2.0229671072422684E-8</c:v>
                </c:pt>
                <c:pt idx="350">
                  <c:v>1.8735606082814276E-8</c:v>
                </c:pt>
                <c:pt idx="351">
                  <c:v>1.7366702306208975E-8</c:v>
                </c:pt>
                <c:pt idx="352">
                  <c:v>1.6111740799527295E-8</c:v>
                </c:pt>
                <c:pt idx="353">
                  <c:v>1.4960522735478669E-8</c:v>
                </c:pt>
                <c:pt idx="354">
                  <c:v>1.3903776505579475E-8</c:v>
                </c:pt>
                <c:pt idx="355">
                  <c:v>1.2933073649119534E-8</c:v>
                </c:pt>
                <c:pt idx="356">
                  <c:v>1.2040752897623362E-8</c:v>
                </c:pt>
                <c:pt idx="357">
                  <c:v>1.1219851751694323E-8</c:v>
                </c:pt>
                <c:pt idx="358">
                  <c:v>1.0464044405667282E-8</c:v>
                </c:pt>
                <c:pt idx="359">
                  <c:v>9.7675853599840513E-9</c:v>
                </c:pt>
                <c:pt idx="360">
                  <c:v>9.1252579212227746E-9</c:v>
                </c:pt>
                <c:pt idx="361">
                  <c:v>8.5323305760496581E-9</c:v>
                </c:pt>
                <c:pt idx="362">
                  <c:v>7.9845048872471838E-9</c:v>
                </c:pt>
                <c:pt idx="363">
                  <c:v>7.4778816695918857E-9</c:v>
                </c:pt>
                <c:pt idx="364">
                  <c:v>7.0089236977973766E-9</c:v>
                </c:pt>
                <c:pt idx="365">
                  <c:v>6.5744211439165722E-9</c:v>
                </c:pt>
                <c:pt idx="366">
                  <c:v>6.1714595869596436E-9</c:v>
                </c:pt>
                <c:pt idx="367">
                  <c:v>5.7973905528431572E-9</c:v>
                </c:pt>
                <c:pt idx="368">
                  <c:v>5.449804414897726E-9</c:v>
                </c:pt>
                <c:pt idx="369">
                  <c:v>5.1265054266464402E-9</c:v>
                </c:pt>
                <c:pt idx="370">
                  <c:v>4.8254885237291396E-9</c:v>
                </c:pt>
                <c:pt idx="371">
                  <c:v>4.5449179093011561E-9</c:v>
                </c:pt>
                <c:pt idx="372">
                  <c:v>4.2832156563610349E-9</c:v>
                </c:pt>
                <c:pt idx="373">
                  <c:v>4.038888715671552E-9</c:v>
                </c:pt>
                <c:pt idx="374">
                  <c:v>3.810583801482171E-9</c:v>
                </c:pt>
                <c:pt idx="375">
                  <c:v>3.5970721261603327E-9</c:v>
                </c:pt>
                <c:pt idx="376">
                  <c:v>3.3972359787145134E-9</c:v>
                </c:pt>
                <c:pt idx="377">
                  <c:v>3.2100570823571138E-9</c:v>
                </c:pt>
                <c:pt idx="378">
                  <c:v>3.0346065309766672E-9</c:v>
                </c:pt>
                <c:pt idx="379">
                  <c:v>2.8700361234330984E-9</c:v>
                </c:pt>
                <c:pt idx="380">
                  <c:v>2.7155708715969622E-9</c:v>
                </c:pt>
                <c:pt idx="381">
                  <c:v>2.5705025100906987E-9</c:v>
                </c:pt>
                <c:pt idx="382">
                  <c:v>2.434183794012602E-9</c:v>
                </c:pt>
                <c:pt idx="383">
                  <c:v>2.3060297231003686E-9</c:v>
                </c:pt>
                <c:pt idx="384">
                  <c:v>2.1855042486222948E-9</c:v>
                </c:pt>
                <c:pt idx="385">
                  <c:v>2.0721171800552883E-9</c:v>
                </c:pt>
                <c:pt idx="386">
                  <c:v>1.9654198577790128E-9</c:v>
                </c:pt>
                <c:pt idx="387">
                  <c:v>1.8650008534353857E-9</c:v>
                </c:pt>
                <c:pt idx="388">
                  <c:v>1.7704817606135931E-9</c:v>
                </c:pt>
                <c:pt idx="389">
                  <c:v>1.6815131260815935E-9</c:v>
                </c:pt>
                <c:pt idx="390">
                  <c:v>1.597770537666469E-9</c:v>
                </c:pt>
                <c:pt idx="391">
                  <c:v>1.5189508959246983E-9</c:v>
                </c:pt>
                <c:pt idx="392">
                  <c:v>1.4447687249159799E-9</c:v>
                </c:pt>
                <c:pt idx="393">
                  <c:v>1.374952684994875E-9</c:v>
                </c:pt>
                <c:pt idx="394">
                  <c:v>1.3085806637207515E-9</c:v>
                </c:pt>
                <c:pt idx="395">
                  <c:v>1.2454877568551529E-9</c:v>
                </c:pt>
                <c:pt idx="396">
                  <c:v>1.1855190747658651E-9</c:v>
                </c:pt>
                <c:pt idx="397">
                  <c:v>1.1285272147024314E-9</c:v>
                </c:pt>
                <c:pt idx="398">
                  <c:v>1.0743703811889761E-9</c:v>
                </c:pt>
                <c:pt idx="399">
                  <c:v>1.0229111188481321E-9</c:v>
                </c:pt>
                <c:pt idx="400">
                  <c:v>9.7401559564777944E-10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5798008"/>
        <c:axId val="345798400"/>
      </c:scatterChart>
      <c:valAx>
        <c:axId val="3457980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5798400"/>
        <c:crosses val="autoZero"/>
        <c:crossBetween val="midCat"/>
      </c:valAx>
      <c:valAx>
        <c:axId val="3457984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579800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800" b="1" i="0" baseline="0">
                <a:effectLst/>
              </a:rPr>
              <a:t>Components of I5</a:t>
            </a:r>
            <a:endParaRPr lang="en-GB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Sergei!$O$1</c:f>
              <c:strCache>
                <c:ptCount val="1"/>
                <c:pt idx="0">
                  <c:v>H_y</c:v>
                </c:pt>
              </c:strCache>
            </c:strRef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Sergei!$A$2:$A$402</c:f>
              <c:numCache>
                <c:formatCode>General</c:formatCode>
                <c:ptCount val="401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</c:numCache>
            </c:numRef>
          </c:xVal>
          <c:yVal>
            <c:numRef>
              <c:f>Sergei!$O$2:$O$402</c:f>
              <c:numCache>
                <c:formatCode>0.00E+00</c:formatCode>
                <c:ptCount val="401"/>
                <c:pt idx="0">
                  <c:v>0</c:v>
                </c:pt>
                <c:pt idx="1">
                  <c:v>1.0132797201236206E-15</c:v>
                </c:pt>
                <c:pt idx="2">
                  <c:v>2.9379208466780194E-14</c:v>
                </c:pt>
                <c:pt idx="3">
                  <c:v>2.3701830266093781E-13</c:v>
                </c:pt>
                <c:pt idx="4">
                  <c:v>9.2764665452813417E-13</c:v>
                </c:pt>
                <c:pt idx="5">
                  <c:v>2.5566120748229328E-12</c:v>
                </c:pt>
                <c:pt idx="6">
                  <c:v>5.7307059323513581E-12</c:v>
                </c:pt>
                <c:pt idx="7">
                  <c:v>1.1207953978772062E-11</c:v>
                </c:pt>
                <c:pt idx="8">
                  <c:v>1.9897389449612396E-11</c:v>
                </c:pt>
                <c:pt idx="9">
                  <c:v>3.2858811090451375E-11</c:v>
                </c:pt>
                <c:pt idx="10">
                  <c:v>5.1302528517412012E-11</c:v>
                </c:pt>
                <c:pt idx="11">
                  <c:v>7.6589108108509559E-11</c:v>
                </c:pt>
                <c:pt idx="12">
                  <c:v>1.1022909089388877E-10</c:v>
                </c:pt>
                <c:pt idx="13">
                  <c:v>1.5388271065456644E-10</c:v>
                </c:pt>
                <c:pt idx="14">
                  <c:v>2.0935961376159542E-10</c:v>
                </c:pt>
                <c:pt idx="15">
                  <c:v>2.7861857113747478E-10</c:v>
                </c:pt>
                <c:pt idx="16">
                  <c:v>3.6376719065524975E-10</c:v>
                </c:pt>
                <c:pt idx="17">
                  <c:v>4.6706162914440032E-10</c:v>
                </c:pt>
                <c:pt idx="18">
                  <c:v>5.9090630649182205E-10</c:v>
                </c:pt>
                <c:pt idx="19">
                  <c:v>7.3785361963106606E-10</c:v>
                </c:pt>
                <c:pt idx="20">
                  <c:v>9.1060366171743737E-10</c:v>
                </c:pt>
                <c:pt idx="21">
                  <c:v>1.112003940770739E-9</c:v>
                </c:pt>
                <c:pt idx="22">
                  <c:v>1.3450491693977695E-9</c:v>
                </c:pt>
                <c:pt idx="23">
                  <c:v>1.6128809013398752E-9</c:v>
                </c:pt>
                <c:pt idx="24">
                  <c:v>1.9187872664029106E-9</c:v>
                </c:pt>
                <c:pt idx="25">
                  <c:v>2.2662027142006781E-9</c:v>
                </c:pt>
                <c:pt idx="26">
                  <c:v>2.6587077440400896E-9</c:v>
                </c:pt>
                <c:pt idx="27">
                  <c:v>3.1000286337905063E-9</c:v>
                </c:pt>
                <c:pt idx="28">
                  <c:v>3.5940371722902395E-9</c:v>
                </c:pt>
                <c:pt idx="29">
                  <c:v>4.1447503883439133E-9</c:v>
                </c:pt>
                <c:pt idx="30">
                  <c:v>4.7563302912178581E-9</c:v>
                </c:pt>
                <c:pt idx="31">
                  <c:v>5.4330835814027207E-9</c:v>
                </c:pt>
                <c:pt idx="32">
                  <c:v>6.1794613804680316E-9</c:v>
                </c:pt>
                <c:pt idx="33">
                  <c:v>7.0000592658197561E-9</c:v>
                </c:pt>
                <c:pt idx="34">
                  <c:v>7.899616466510605E-9</c:v>
                </c:pt>
                <c:pt idx="35">
                  <c:v>8.883015708202979E-9</c:v>
                </c:pt>
                <c:pt idx="36">
                  <c:v>9.9552828848194851E-9</c:v>
                </c:pt>
                <c:pt idx="37">
                  <c:v>1.112158671973181E-8</c:v>
                </c:pt>
                <c:pt idx="38">
                  <c:v>1.2387238378263502E-8</c:v>
                </c:pt>
                <c:pt idx="39">
                  <c:v>1.3757691094254598E-8</c:v>
                </c:pt>
                <c:pt idx="40">
                  <c:v>1.5238539764498663E-8</c:v>
                </c:pt>
                <c:pt idx="41">
                  <c:v>1.6835520501075395E-8</c:v>
                </c:pt>
                <c:pt idx="42">
                  <c:v>1.8554510181251954E-8</c:v>
                </c:pt>
                <c:pt idx="43">
                  <c:v>2.040152593371963E-8</c:v>
                </c:pt>
                <c:pt idx="44">
                  <c:v>2.2382725871498042E-8</c:v>
                </c:pt>
                <c:pt idx="45">
                  <c:v>2.4504406298301061E-8</c:v>
                </c:pt>
                <c:pt idx="46">
                  <c:v>2.6773001856218534E-8</c:v>
                </c:pt>
                <c:pt idx="47">
                  <c:v>2.9195084795671177E-8</c:v>
                </c:pt>
                <c:pt idx="48">
                  <c:v>3.1777364244585413E-8</c:v>
                </c:pt>
                <c:pt idx="49">
                  <c:v>3.4526685317820762E-8</c:v>
                </c:pt>
                <c:pt idx="50">
                  <c:v>3.7450028251877155E-8</c:v>
                </c:pt>
                <c:pt idx="51">
                  <c:v>4.0554507478241823E-8</c:v>
                </c:pt>
                <c:pt idx="52">
                  <c:v>4.3847370553386484E-8</c:v>
                </c:pt>
                <c:pt idx="53">
                  <c:v>4.7335997100734939E-8</c:v>
                </c:pt>
                <c:pt idx="54">
                  <c:v>5.1027897598261735E-8</c:v>
                </c:pt>
                <c:pt idx="55">
                  <c:v>5.493071585303746E-8</c:v>
                </c:pt>
                <c:pt idx="56">
                  <c:v>5.9052220624565708E-8</c:v>
                </c:pt>
                <c:pt idx="57">
                  <c:v>6.3400306843677026E-8</c:v>
                </c:pt>
                <c:pt idx="58">
                  <c:v>6.7982994095758794E-8</c:v>
                </c:pt>
                <c:pt idx="59">
                  <c:v>7.2808424699496473E-8</c:v>
                </c:pt>
                <c:pt idx="60">
                  <c:v>7.7884861793348831E-8</c:v>
                </c:pt>
                <c:pt idx="61">
                  <c:v>8.3220687370374544E-8</c:v>
                </c:pt>
                <c:pt idx="62">
                  <c:v>8.8824400106449711E-8</c:v>
                </c:pt>
                <c:pt idx="63">
                  <c:v>9.4704613133153261E-8</c:v>
                </c:pt>
                <c:pt idx="64">
                  <c:v>1.0087005175629416E-7</c:v>
                </c:pt>
                <c:pt idx="65">
                  <c:v>1.0732955067138569E-7</c:v>
                </c:pt>
                <c:pt idx="66">
                  <c:v>1.1409205953586728E-7</c:v>
                </c:pt>
                <c:pt idx="67">
                  <c:v>1.2116662350906926E-7</c:v>
                </c:pt>
                <c:pt idx="68">
                  <c:v>1.2856238787014452E-7</c:v>
                </c:pt>
                <c:pt idx="69">
                  <c:v>1.362885938508439E-7</c:v>
                </c:pt>
                <c:pt idx="70">
                  <c:v>1.44354575462845E-7</c:v>
                </c:pt>
                <c:pt idx="71">
                  <c:v>1.5276975525852602E-7</c:v>
                </c:pt>
                <c:pt idx="72">
                  <c:v>1.6154364066479825E-7</c:v>
                </c:pt>
                <c:pt idx="73">
                  <c:v>1.7068581965661261E-7</c:v>
                </c:pt>
                <c:pt idx="74">
                  <c:v>1.8020595634667605E-7</c:v>
                </c:pt>
                <c:pt idx="75">
                  <c:v>1.9011378662990806E-7</c:v>
                </c:pt>
                <c:pt idx="76">
                  <c:v>2.004191142679039E-7</c:v>
                </c:pt>
                <c:pt idx="77">
                  <c:v>2.11131816114678E-7</c:v>
                </c:pt>
                <c:pt idx="78">
                  <c:v>2.2226181193503219E-7</c:v>
                </c:pt>
                <c:pt idx="79">
                  <c:v>2.3381906999895378E-7</c:v>
                </c:pt>
                <c:pt idx="80">
                  <c:v>2.458136010096704E-7</c:v>
                </c:pt>
                <c:pt idx="81">
                  <c:v>2.5825545163710833E-7</c:v>
                </c:pt>
                <c:pt idx="82">
                  <c:v>2.7115469748659828E-7</c:v>
                </c:pt>
                <c:pt idx="83">
                  <c:v>2.8452143665934811E-7</c:v>
                </c:pt>
                <c:pt idx="84">
                  <c:v>2.9836578214468793E-7</c:v>
                </c:pt>
                <c:pt idx="85">
                  <c:v>3.1269785456132793E-7</c:v>
                </c:pt>
                <c:pt idx="86">
                  <c:v>3.2752777379512088E-7</c:v>
                </c:pt>
                <c:pt idx="87">
                  <c:v>3.428164492894908E-7</c:v>
                </c:pt>
                <c:pt idx="88">
                  <c:v>3.5863457244947056E-7</c:v>
                </c:pt>
                <c:pt idx="89">
                  <c:v>3.7499369786875295E-7</c:v>
                </c:pt>
                <c:pt idx="90">
                  <c:v>3.9190533541004842E-7</c:v>
                </c:pt>
                <c:pt idx="91">
                  <c:v>4.0938093241457082E-7</c:v>
                </c:pt>
                <c:pt idx="92">
                  <c:v>4.2743185991572322E-7</c:v>
                </c:pt>
                <c:pt idx="93">
                  <c:v>4.4606939727871826E-7</c:v>
                </c:pt>
                <c:pt idx="94">
                  <c:v>4.6530471847217955E-7</c:v>
                </c:pt>
                <c:pt idx="95">
                  <c:v>4.8514887822195078E-7</c:v>
                </c:pt>
                <c:pt idx="96">
                  <c:v>5.0561279848869282E-7</c:v>
                </c:pt>
                <c:pt idx="97">
                  <c:v>5.2670725193139268E-7</c:v>
                </c:pt>
                <c:pt idx="98">
                  <c:v>5.4844287761615751E-7</c:v>
                </c:pt>
                <c:pt idx="99">
                  <c:v>5.7083020615489415E-7</c:v>
                </c:pt>
                <c:pt idx="100">
                  <c:v>5.9387948292231951E-7</c:v>
                </c:pt>
                <c:pt idx="101">
                  <c:v>6.1760074221688127E-7</c:v>
                </c:pt>
                <c:pt idx="102">
                  <c:v>6.4200379493559951E-7</c:v>
                </c:pt>
                <c:pt idx="103">
                  <c:v>6.6709821435449644E-7</c:v>
                </c:pt>
                <c:pt idx="104">
                  <c:v>6.9289332707403672E-7</c:v>
                </c:pt>
                <c:pt idx="105">
                  <c:v>7.1939820406801939E-7</c:v>
                </c:pt>
                <c:pt idx="106">
                  <c:v>7.4662165182680628E-7</c:v>
                </c:pt>
                <c:pt idx="107">
                  <c:v>7.7457220550365546E-7</c:v>
                </c:pt>
                <c:pt idx="108">
                  <c:v>8.0325812317660057E-7</c:v>
                </c:pt>
                <c:pt idx="109">
                  <c:v>8.3268742599094364E-7</c:v>
                </c:pt>
                <c:pt idx="110">
                  <c:v>8.6286794137132558E-7</c:v>
                </c:pt>
                <c:pt idx="111">
                  <c:v>8.9380706984016091E-7</c:v>
                </c:pt>
                <c:pt idx="112">
                  <c:v>9.255119100864364E-7</c:v>
                </c:pt>
                <c:pt idx="113">
                  <c:v>9.5798925157795668E-7</c:v>
                </c:pt>
                <c:pt idx="114">
                  <c:v>9.9124557647474575E-7</c:v>
                </c:pt>
                <c:pt idx="115">
                  <c:v>1.0252870637115555E-6</c:v>
                </c:pt>
                <c:pt idx="116">
                  <c:v>1.0601195933187911E-6</c:v>
                </c:pt>
                <c:pt idx="117">
                  <c:v>1.0957487568666199E-6</c:v>
                </c:pt>
                <c:pt idx="118">
                  <c:v>1.1321798697004106E-6</c:v>
                </c:pt>
                <c:pt idx="119">
                  <c:v>1.1694179780004991E-6</c:v>
                </c:pt>
                <c:pt idx="120">
                  <c:v>1.2074680001114577E-6</c:v>
                </c:pt>
                <c:pt idx="121">
                  <c:v>1.2463347767016554E-6</c:v>
                </c:pt>
                <c:pt idx="122">
                  <c:v>1.2860226813531395E-6</c:v>
                </c:pt>
                <c:pt idx="123">
                  <c:v>1.3265358797180285E-6</c:v>
                </c:pt>
                <c:pt idx="124">
                  <c:v>1.3678783295049099E-6</c:v>
                </c:pt>
                <c:pt idx="125">
                  <c:v>1.4100538150051071E-6</c:v>
                </c:pt>
                <c:pt idx="126">
                  <c:v>1.4530659653821925E-6</c:v>
                </c:pt>
                <c:pt idx="127">
                  <c:v>1.4969182988436841E-6</c:v>
                </c:pt>
                <c:pt idx="128">
                  <c:v>1.5416142572249926E-6</c:v>
                </c:pt>
                <c:pt idx="129">
                  <c:v>1.5871572505465586E-6</c:v>
                </c:pt>
                <c:pt idx="130">
                  <c:v>1.6335506880924015E-6</c:v>
                </c:pt>
                <c:pt idx="131">
                  <c:v>1.6802507441233764E-6</c:v>
                </c:pt>
                <c:pt idx="132">
                  <c:v>1.7276268267481792E-6</c:v>
                </c:pt>
                <c:pt idx="133">
                  <c:v>1.7756858834874208E-6</c:v>
                </c:pt>
                <c:pt idx="134">
                  <c:v>1.8244307794863695E-6</c:v>
                </c:pt>
                <c:pt idx="135">
                  <c:v>1.8738598917454096E-6</c:v>
                </c:pt>
                <c:pt idx="136">
                  <c:v>1.9239667045718773E-6</c:v>
                </c:pt>
                <c:pt idx="137">
                  <c:v>1.9747394034341643E-6</c:v>
                </c:pt>
                <c:pt idx="138">
                  <c:v>2.0261604749852337E-6</c:v>
                </c:pt>
                <c:pt idx="139">
                  <c:v>2.078206302048156E-6</c:v>
                </c:pt>
                <c:pt idx="140">
                  <c:v>2.130846772805316E-6</c:v>
                </c:pt>
                <c:pt idx="141">
                  <c:v>2.1840448509128699E-6</c:v>
                </c:pt>
                <c:pt idx="142">
                  <c:v>2.2377554263251585E-6</c:v>
                </c:pt>
                <c:pt idx="143">
                  <c:v>2.2919294974690354E-6</c:v>
                </c:pt>
                <c:pt idx="144">
                  <c:v>2.3465070268553679E-6</c:v>
                </c:pt>
                <c:pt idx="145">
                  <c:v>2.4014192635412834E-6</c:v>
                </c:pt>
                <c:pt idx="146">
                  <c:v>2.4565882560514201E-6</c:v>
                </c:pt>
                <c:pt idx="147">
                  <c:v>2.5119264294943463E-6</c:v>
                </c:pt>
                <c:pt idx="148">
                  <c:v>2.5673361840318128E-6</c:v>
                </c:pt>
                <c:pt idx="149">
                  <c:v>2.6227095859848073E-6</c:v>
                </c:pt>
                <c:pt idx="150">
                  <c:v>2.6779280663912578E-6</c:v>
                </c:pt>
                <c:pt idx="151">
                  <c:v>2.7328621657032927E-6</c:v>
                </c:pt>
                <c:pt idx="152">
                  <c:v>2.7873712496977773E-6</c:v>
                </c:pt>
                <c:pt idx="153">
                  <c:v>2.8411190536482756E-6</c:v>
                </c:pt>
                <c:pt idx="154">
                  <c:v>2.8941665417764626E-6</c:v>
                </c:pt>
                <c:pt idx="155">
                  <c:v>2.9463020332669011E-6</c:v>
                </c:pt>
                <c:pt idx="156">
                  <c:v>2.9973040446557614E-6</c:v>
                </c:pt>
                <c:pt idx="157">
                  <c:v>3.0469387344581645E-6</c:v>
                </c:pt>
                <c:pt idx="158">
                  <c:v>3.094957266821972E-6</c:v>
                </c:pt>
                <c:pt idx="159">
                  <c:v>3.1410930806933479E-6</c:v>
                </c:pt>
                <c:pt idx="160">
                  <c:v>3.1850592453251858E-6</c:v>
                </c:pt>
                <c:pt idx="161">
                  <c:v>3.2265457129953689E-6</c:v>
                </c:pt>
                <c:pt idx="162">
                  <c:v>3.2652166309687127E-6</c:v>
                </c:pt>
                <c:pt idx="163">
                  <c:v>3.3007075483730632E-6</c:v>
                </c:pt>
                <c:pt idx="164">
                  <c:v>3.3326357869258079E-6</c:v>
                </c:pt>
                <c:pt idx="165">
                  <c:v>3.360585224072912E-6</c:v>
                </c:pt>
                <c:pt idx="166">
                  <c:v>3.3840940607940125E-6</c:v>
                </c:pt>
                <c:pt idx="167">
                  <c:v>3.4026617947119479E-6</c:v>
                </c:pt>
                <c:pt idx="168">
                  <c:v>3.4157474486958066E-6</c:v>
                </c:pt>
                <c:pt idx="169">
                  <c:v>3.4227686870268909E-6</c:v>
                </c:pt>
                <c:pt idx="170">
                  <c:v>3.4231021581056215E-6</c:v>
                </c:pt>
                <c:pt idx="171">
                  <c:v>3.4160851065961377E-6</c:v>
                </c:pt>
                <c:pt idx="172">
                  <c:v>3.4010185564965249E-6</c:v>
                </c:pt>
                <c:pt idx="173">
                  <c:v>3.3771719535278081E-6</c:v>
                </c:pt>
                <c:pt idx="174">
                  <c:v>3.3437896834898316E-6</c:v>
                </c:pt>
                <c:pt idx="175">
                  <c:v>3.2953340999301893E-6</c:v>
                </c:pt>
                <c:pt idx="176">
                  <c:v>3.2328969445116985E-6</c:v>
                </c:pt>
                <c:pt idx="177">
                  <c:v>3.1552489498527321E-6</c:v>
                </c:pt>
                <c:pt idx="178">
                  <c:v>3.0613102756590043E-6</c:v>
                </c:pt>
                <c:pt idx="179">
                  <c:v>2.9501262822896973E-6</c:v>
                </c:pt>
                <c:pt idx="180">
                  <c:v>2.8208575336374918E-6</c:v>
                </c:pt>
                <c:pt idx="181">
                  <c:v>2.672790771406368E-6</c:v>
                </c:pt>
                <c:pt idx="182">
                  <c:v>2.5053790341071858E-6</c:v>
                </c:pt>
                <c:pt idx="183">
                  <c:v>2.318320599891039E-6</c:v>
                </c:pt>
                <c:pt idx="184">
                  <c:v>2.1116881295714771E-6</c:v>
                </c:pt>
                <c:pt idx="185">
                  <c:v>1.8861244873529121E-6</c:v>
                </c:pt>
                <c:pt idx="186">
                  <c:v>1.6424579954255825E-6</c:v>
                </c:pt>
                <c:pt idx="187">
                  <c:v>1.3860589124004587E-6</c:v>
                </c:pt>
                <c:pt idx="188">
                  <c:v>1.1214782502010363E-6</c:v>
                </c:pt>
                <c:pt idx="189">
                  <c:v>8.5603279057605576E-7</c:v>
                </c:pt>
                <c:pt idx="190">
                  <c:v>6.002160118725019E-7</c:v>
                </c:pt>
                <c:pt idx="191">
                  <c:v>3.6795623607078376E-7</c:v>
                </c:pt>
                <c:pt idx="192">
                  <c:v>1.7660263932012347E-7</c:v>
                </c:pt>
                <c:pt idx="193">
                  <c:v>4.6502802101837182E-8</c:v>
                </c:pt>
                <c:pt idx="194">
                  <c:v>5.2104278576549444E-11</c:v>
                </c:pt>
                <c:pt idx="195">
                  <c:v>6.0166177668699786E-8</c:v>
                </c:pt>
                <c:pt idx="196">
                  <c:v>2.4826799531472003E-7</c:v>
                </c:pt>
                <c:pt idx="197">
                  <c:v>5.8639763451638655E-7</c:v>
                </c:pt>
                <c:pt idx="198">
                  <c:v>1.0883557863075508E-6</c:v>
                </c:pt>
                <c:pt idx="199">
                  <c:v>1.7614830521601383E-6</c:v>
                </c:pt>
                <c:pt idx="200">
                  <c:v>2.604195572544793E-6</c:v>
                </c:pt>
                <c:pt idx="201">
                  <c:v>3.6057195297169118E-6</c:v>
                </c:pt>
                <c:pt idx="202">
                  <c:v>4.7472193259526535E-6</c:v>
                </c:pt>
                <c:pt idx="203">
                  <c:v>6.0040088584867121E-6</c:v>
                </c:pt>
                <c:pt idx="204">
                  <c:v>7.3483011226250926E-6</c:v>
                </c:pt>
                <c:pt idx="205">
                  <c:v>8.751938203432217E-6</c:v>
                </c:pt>
                <c:pt idx="206">
                  <c:v>1.0188683973228747E-5</c:v>
                </c:pt>
                <c:pt idx="207">
                  <c:v>1.1635893936772125E-5</c:v>
                </c:pt>
                <c:pt idx="208">
                  <c:v>1.308876751894273E-5</c:v>
                </c:pt>
                <c:pt idx="209">
                  <c:v>1.4519293423453443E-5</c:v>
                </c:pt>
                <c:pt idx="210">
                  <c:v>1.5917992013651478E-5</c:v>
                </c:pt>
                <c:pt idx="211">
                  <c:v>1.7278972114349399E-5</c:v>
                </c:pt>
                <c:pt idx="212">
                  <c:v>1.8599081205961585E-5</c:v>
                </c:pt>
                <c:pt idx="213">
                  <c:v>1.9877000975246332E-5</c:v>
                </c:pt>
                <c:pt idx="214">
                  <c:v>2.111235946483621E-5</c:v>
                </c:pt>
                <c:pt idx="215">
                  <c:v>2.2304943601234416E-5</c:v>
                </c:pt>
                <c:pt idx="216">
                  <c:v>2.3454090323445794E-5</c:v>
                </c:pt>
                <c:pt idx="217">
                  <c:v>2.4558315524065305E-5</c:v>
                </c:pt>
                <c:pt idx="218">
                  <c:v>2.5615173392139457E-5</c:v>
                </c:pt>
                <c:pt idx="219">
                  <c:v>2.6696014875414922E-5</c:v>
                </c:pt>
                <c:pt idx="220">
                  <c:v>2.7736466590018799E-5</c:v>
                </c:pt>
                <c:pt idx="221">
                  <c:v>2.8742324294264873E-5</c:v>
                </c:pt>
                <c:pt idx="222">
                  <c:v>2.9719954665110657E-5</c:v>
                </c:pt>
                <c:pt idx="223">
                  <c:v>3.0675547872614599E-5</c:v>
                </c:pt>
                <c:pt idx="224">
                  <c:v>3.1614422397987301E-5</c:v>
                </c:pt>
                <c:pt idx="225">
                  <c:v>3.254037724373174E-5</c:v>
                </c:pt>
                <c:pt idx="226">
                  <c:v>3.3455143570425138E-5</c:v>
                </c:pt>
                <c:pt idx="227">
                  <c:v>3.4358009059987134E-5</c:v>
                </c:pt>
                <c:pt idx="228">
                  <c:v>3.5245633910228629E-5</c:v>
                </c:pt>
                <c:pt idx="229">
                  <c:v>3.6112041116719054E-5</c:v>
                </c:pt>
                <c:pt idx="230">
                  <c:v>3.7000241713924163E-5</c:v>
                </c:pt>
                <c:pt idx="231">
                  <c:v>3.7866571795292754E-5</c:v>
                </c:pt>
                <c:pt idx="232">
                  <c:v>3.8716008210096828E-5</c:v>
                </c:pt>
                <c:pt idx="233">
                  <c:v>3.9554020869972526E-5</c:v>
                </c:pt>
                <c:pt idx="234">
                  <c:v>4.0385837119832594E-5</c:v>
                </c:pt>
                <c:pt idx="235">
                  <c:v>4.1215731495125707E-5</c:v>
                </c:pt>
                <c:pt idx="236">
                  <c:v>4.2046334269009719E-5</c:v>
                </c:pt>
                <c:pt idx="237">
                  <c:v>4.2878034609291953E-5</c:v>
                </c:pt>
                <c:pt idx="238">
                  <c:v>4.3708562267330347E-5</c:v>
                </c:pt>
                <c:pt idx="239">
                  <c:v>4.453276343620927E-5</c:v>
                </c:pt>
                <c:pt idx="240">
                  <c:v>4.5342522281154598E-5</c:v>
                </c:pt>
                <c:pt idx="241">
                  <c:v>4.6187617539349772E-5</c:v>
                </c:pt>
                <c:pt idx="242">
                  <c:v>4.7015310967219378E-5</c:v>
                </c:pt>
                <c:pt idx="243">
                  <c:v>4.783176100363131E-5</c:v>
                </c:pt>
                <c:pt idx="244">
                  <c:v>4.864291061335745E-5</c:v>
                </c:pt>
                <c:pt idx="245">
                  <c:v>4.945389968401681E-5</c:v>
                </c:pt>
                <c:pt idx="246">
                  <c:v>5.0268487160159828E-5</c:v>
                </c:pt>
                <c:pt idx="247">
                  <c:v>5.1088502709102491E-5</c:v>
                </c:pt>
                <c:pt idx="248">
                  <c:v>5.1913412894280028E-5</c:v>
                </c:pt>
                <c:pt idx="249">
                  <c:v>5.2740082616005935E-5</c:v>
                </c:pt>
                <c:pt idx="250">
                  <c:v>5.3562732736287308E-5</c:v>
                </c:pt>
                <c:pt idx="251">
                  <c:v>5.4417032573214265E-5</c:v>
                </c:pt>
                <c:pt idx="252">
                  <c:v>5.5253667434928575E-5</c:v>
                </c:pt>
                <c:pt idx="253">
                  <c:v>5.6076296942610152E-5</c:v>
                </c:pt>
                <c:pt idx="254">
                  <c:v>5.6888947366336903E-5</c:v>
                </c:pt>
                <c:pt idx="255">
                  <c:v>5.7695490164741013E-5</c:v>
                </c:pt>
                <c:pt idx="256">
                  <c:v>5.8499141150093611E-5</c:v>
                </c:pt>
                <c:pt idx="257">
                  <c:v>5.9301972034242499E-5</c:v>
                </c:pt>
                <c:pt idx="258">
                  <c:v>6.0104441659976894E-5</c:v>
                </c:pt>
                <c:pt idx="259">
                  <c:v>6.0905031320474887E-5</c:v>
                </c:pt>
                <c:pt idx="260">
                  <c:v>6.1700064881920456E-5</c:v>
                </c:pt>
                <c:pt idx="261">
                  <c:v>6.2483703529172505E-5</c:v>
                </c:pt>
                <c:pt idx="262">
                  <c:v>6.3345308869436264E-5</c:v>
                </c:pt>
                <c:pt idx="263">
                  <c:v>6.417930943149003E-5</c:v>
                </c:pt>
                <c:pt idx="264">
                  <c:v>6.4990533841344936E-5</c:v>
                </c:pt>
                <c:pt idx="265">
                  <c:v>6.5783631284921558E-5</c:v>
                </c:pt>
                <c:pt idx="266">
                  <c:v>6.6562705653627752E-5</c:v>
                </c:pt>
                <c:pt idx="267">
                  <c:v>6.7330972011614E-5</c:v>
                </c:pt>
                <c:pt idx="268">
                  <c:v>6.8090408212459624E-5</c:v>
                </c:pt>
                <c:pt idx="269">
                  <c:v>6.8841414219767902E-5</c:v>
                </c:pt>
                <c:pt idx="270">
                  <c:v>6.95825711161226E-5</c:v>
                </c:pt>
                <c:pt idx="271">
                  <c:v>7.0310589242127784E-5</c:v>
                </c:pt>
                <c:pt idx="272">
                  <c:v>7.1020408611209641E-5</c:v>
                </c:pt>
                <c:pt idx="273">
                  <c:v>7.1733829427748406E-5</c:v>
                </c:pt>
                <c:pt idx="274">
                  <c:v>7.2422983583309328E-5</c:v>
                </c:pt>
                <c:pt idx="275">
                  <c:v>7.3089381354838256E-5</c:v>
                </c:pt>
                <c:pt idx="276">
                  <c:v>7.3734424198396078E-5</c:v>
                </c:pt>
                <c:pt idx="277">
                  <c:v>7.4359358564739624E-5</c:v>
                </c:pt>
                <c:pt idx="278">
                  <c:v>7.4965204445375829E-5</c:v>
                </c:pt>
                <c:pt idx="279">
                  <c:v>7.5552616211580891E-5</c:v>
                </c:pt>
                <c:pt idx="280">
                  <c:v>7.6121693931537759E-5</c:v>
                </c:pt>
                <c:pt idx="281">
                  <c:v>7.6671841536646044E-5</c:v>
                </c:pt>
                <c:pt idx="282">
                  <c:v>7.7201735878983869E-5</c:v>
                </c:pt>
                <c:pt idx="283">
                  <c:v>7.7709360928857599E-5</c:v>
                </c:pt>
                <c:pt idx="284">
                  <c:v>7.8202584261176855E-5</c:v>
                </c:pt>
                <c:pt idx="285">
                  <c:v>7.8646466639029438E-5</c:v>
                </c:pt>
                <c:pt idx="286">
                  <c:v>7.9043530002249196E-5</c:v>
                </c:pt>
                <c:pt idx="287">
                  <c:v>7.9395229433678553E-5</c:v>
                </c:pt>
                <c:pt idx="288">
                  <c:v>7.97018858727932E-5</c:v>
                </c:pt>
                <c:pt idx="289">
                  <c:v>7.9962662045983944E-5</c:v>
                </c:pt>
                <c:pt idx="290">
                  <c:v>8.017555456670927E-5</c:v>
                </c:pt>
                <c:pt idx="291">
                  <c:v>8.0337466729934838E-5</c:v>
                </c:pt>
                <c:pt idx="292">
                  <c:v>8.0444418202680715E-5</c:v>
                </c:pt>
                <c:pt idx="293">
                  <c:v>8.0491925577200183E-5</c:v>
                </c:pt>
                <c:pt idx="294">
                  <c:v>8.0475507007807744E-5</c:v>
                </c:pt>
                <c:pt idx="295">
                  <c:v>8.0405922734033238E-5</c:v>
                </c:pt>
                <c:pt idx="296">
                  <c:v>8.0263724101139821E-5</c:v>
                </c:pt>
                <c:pt idx="297">
                  <c:v>8.0046155013479753E-5</c:v>
                </c:pt>
                <c:pt idx="298">
                  <c:v>7.9750065143662099E-5</c:v>
                </c:pt>
                <c:pt idx="299">
                  <c:v>7.9371930980362689E-5</c:v>
                </c:pt>
                <c:pt idx="300">
                  <c:v>7.8907893944367934E-5</c:v>
                </c:pt>
                <c:pt idx="301">
                  <c:v>7.8353829512842232E-5</c:v>
                </c:pt>
                <c:pt idx="302">
                  <c:v>7.7705455720678237E-5</c:v>
                </c:pt>
                <c:pt idx="303">
                  <c:v>7.6958498438481343E-5</c:v>
                </c:pt>
                <c:pt idx="304">
                  <c:v>7.6108912917882915E-5</c:v>
                </c:pt>
                <c:pt idx="305">
                  <c:v>7.5153153108412847E-5</c:v>
                </c:pt>
                <c:pt idx="306">
                  <c:v>7.4166371482378774E-5</c:v>
                </c:pt>
                <c:pt idx="307">
                  <c:v>7.3058522649281781E-5</c:v>
                </c:pt>
                <c:pt idx="308">
                  <c:v>7.1830567951267418E-5</c:v>
                </c:pt>
                <c:pt idx="309">
                  <c:v>7.0483436466705561E-5</c:v>
                </c:pt>
                <c:pt idx="310">
                  <c:v>6.9018276968983944E-5</c:v>
                </c:pt>
                <c:pt idx="311">
                  <c:v>6.7436692924223069E-5</c:v>
                </c:pt>
                <c:pt idx="312">
                  <c:v>6.5741003445051461E-5</c:v>
                </c:pt>
                <c:pt idx="313">
                  <c:v>6.3934506674039464E-5</c:v>
                </c:pt>
                <c:pt idx="314">
                  <c:v>6.2021738731109536E-5</c:v>
                </c:pt>
                <c:pt idx="315">
                  <c:v>6.0008716865897927E-5</c:v>
                </c:pt>
                <c:pt idx="316">
                  <c:v>5.7903166577852116E-5</c:v>
                </c:pt>
                <c:pt idx="317">
                  <c:v>5.5722925196625719E-5</c:v>
                </c:pt>
                <c:pt idx="318">
                  <c:v>5.3467677601419671E-5</c:v>
                </c:pt>
                <c:pt idx="319">
                  <c:v>5.114995421443891E-5</c:v>
                </c:pt>
                <c:pt idx="320">
                  <c:v>4.8783278757732138E-5</c:v>
                </c:pt>
                <c:pt idx="321">
                  <c:v>4.6381905781302754E-5</c:v>
                </c:pt>
                <c:pt idx="322">
                  <c:v>4.396056153060563E-5</c:v>
                </c:pt>
                <c:pt idx="323">
                  <c:v>4.1534192750141185E-5</c:v>
                </c:pt>
                <c:pt idx="324">
                  <c:v>3.9117716105453674E-5</c:v>
                </c:pt>
                <c:pt idx="325">
                  <c:v>3.6725776237596178E-5</c:v>
                </c:pt>
                <c:pt idx="326">
                  <c:v>3.4372515142905576E-5</c:v>
                </c:pt>
                <c:pt idx="327">
                  <c:v>3.207135805646341E-5</c:v>
                </c:pt>
                <c:pt idx="328">
                  <c:v>2.983453026484914E-5</c:v>
                </c:pt>
                <c:pt idx="329">
                  <c:v>2.767623455167014E-5</c:v>
                </c:pt>
                <c:pt idx="330">
                  <c:v>2.5605225578908034E-5</c:v>
                </c:pt>
                <c:pt idx="331">
                  <c:v>2.3628774241508797E-5</c:v>
                </c:pt>
                <c:pt idx="332">
                  <c:v>2.1752608196586207E-5</c:v>
                </c:pt>
                <c:pt idx="333">
                  <c:v>1.9980888168875341E-5</c:v>
                </c:pt>
                <c:pt idx="334">
                  <c:v>1.8316213678654634E-5</c:v>
                </c:pt>
                <c:pt idx="335">
                  <c:v>1.6759663462683315E-5</c:v>
                </c:pt>
                <c:pt idx="336">
                  <c:v>1.5310865896511896E-5</c:v>
                </c:pt>
                <c:pt idx="337">
                  <c:v>1.3968106696376991E-5</c:v>
                </c:pt>
                <c:pt idx="338">
                  <c:v>1.2728459392146049E-5</c:v>
                </c:pt>
                <c:pt idx="339">
                  <c:v>1.1586440597347879E-5</c:v>
                </c:pt>
                <c:pt idx="340">
                  <c:v>1.0537646286598444E-5</c:v>
                </c:pt>
                <c:pt idx="341">
                  <c:v>9.5773257928605966E-6</c:v>
                </c:pt>
                <c:pt idx="342">
                  <c:v>8.7002250807950273E-6</c:v>
                </c:pt>
                <c:pt idx="343">
                  <c:v>7.9008172031026041E-6</c:v>
                </c:pt>
                <c:pt idx="344">
                  <c:v>7.1734906310010719E-6</c:v>
                </c:pt>
                <c:pt idx="345">
                  <c:v>6.5126984892968243E-6</c:v>
                </c:pt>
                <c:pt idx="346">
                  <c:v>5.9130765773163306E-6</c:v>
                </c:pt>
                <c:pt idx="347">
                  <c:v>5.3695365562622957E-6</c:v>
                </c:pt>
                <c:pt idx="348">
                  <c:v>4.87733964484509E-6</c:v>
                </c:pt>
                <c:pt idx="349">
                  <c:v>4.4321508181472886E-6</c:v>
                </c:pt>
                <c:pt idx="350">
                  <c:v>4.0422321207428069E-6</c:v>
                </c:pt>
                <c:pt idx="351">
                  <c:v>3.6876793466603453E-6</c:v>
                </c:pt>
                <c:pt idx="352">
                  <c:v>3.3653804456730072E-6</c:v>
                </c:pt>
                <c:pt idx="353">
                  <c:v>3.0724881182962689E-6</c:v>
                </c:pt>
                <c:pt idx="354">
                  <c:v>2.806397467707888E-6</c:v>
                </c:pt>
                <c:pt idx="355">
                  <c:v>2.5647239156307111E-6</c:v>
                </c:pt>
                <c:pt idx="356">
                  <c:v>2.3452825250506499E-6</c:v>
                </c:pt>
                <c:pt idx="357">
                  <c:v>2.1460684186508928E-6</c:v>
                </c:pt>
                <c:pt idx="358">
                  <c:v>1.9652413238937611E-6</c:v>
                </c:pt>
                <c:pt idx="359">
                  <c:v>1.8011118792809092E-6</c:v>
                </c:pt>
                <c:pt idx="360">
                  <c:v>1.6521304443602924E-6</c:v>
                </c:pt>
                <c:pt idx="361">
                  <c:v>1.5168603783034638E-6</c:v>
                </c:pt>
                <c:pt idx="362">
                  <c:v>1.3940283012430321E-6</c:v>
                </c:pt>
                <c:pt idx="363">
                  <c:v>1.2824460858223667E-6</c:v>
                </c:pt>
                <c:pt idx="364">
                  <c:v>1.181034842505209E-6</c:v>
                </c:pt>
                <c:pt idx="365">
                  <c:v>1.0888188760323415E-6</c:v>
                </c:pt>
                <c:pt idx="366">
                  <c:v>1.004919624685343E-6</c:v>
                </c:pt>
                <c:pt idx="367">
                  <c:v>9.2854914343764144E-7</c:v>
                </c:pt>
                <c:pt idx="368">
                  <c:v>8.5900379654170177E-7</c:v>
                </c:pt>
                <c:pt idx="369">
                  <c:v>7.9565852700172167E-7</c:v>
                </c:pt>
                <c:pt idx="370">
                  <c:v>7.3796236169477551E-7</c:v>
                </c:pt>
                <c:pt idx="371">
                  <c:v>6.8543353315125004E-7</c:v>
                </c:pt>
                <c:pt idx="372">
                  <c:v>6.3716447349004773E-7</c:v>
                </c:pt>
                <c:pt idx="373">
                  <c:v>5.9300014005421493E-7</c:v>
                </c:pt>
                <c:pt idx="374">
                  <c:v>5.5252192307990582E-7</c:v>
                </c:pt>
                <c:pt idx="375">
                  <c:v>5.1536101882365443E-7</c:v>
                </c:pt>
                <c:pt idx="376">
                  <c:v>4.8119196782481149E-7</c:v>
                </c:pt>
                <c:pt idx="377">
                  <c:v>4.4972631223414877E-7</c:v>
                </c:pt>
                <c:pt idx="378">
                  <c:v>4.2070698340201515E-7</c:v>
                </c:pt>
                <c:pt idx="379">
                  <c:v>3.9390334495894279E-7</c:v>
                </c:pt>
                <c:pt idx="380">
                  <c:v>3.6910709528348086E-7</c:v>
                </c:pt>
                <c:pt idx="381">
                  <c:v>3.4612880870421187E-7</c:v>
                </c:pt>
                <c:pt idx="382">
                  <c:v>3.2479531502843431E-7</c:v>
                </c:pt>
                <c:pt idx="383">
                  <c:v>3.0492003008945378E-7</c:v>
                </c:pt>
                <c:pt idx="384">
                  <c:v>2.863668931730079E-7</c:v>
                </c:pt>
                <c:pt idx="385">
                  <c:v>2.6900694491998083E-7</c:v>
                </c:pt>
                <c:pt idx="386">
                  <c:v>2.5272424089575934E-7</c:v>
                </c:pt>
                <c:pt idx="387">
                  <c:v>2.3741631950156734E-7</c:v>
                </c:pt>
                <c:pt idx="388">
                  <c:v>2.2299437358836936E-7</c:v>
                </c:pt>
                <c:pt idx="389">
                  <c:v>2.093831656288905E-7</c:v>
                </c:pt>
                <c:pt idx="390">
                  <c:v>1.9652081639830246E-7</c:v>
                </c:pt>
                <c:pt idx="391">
                  <c:v>1.8435840438832956E-7</c:v>
                </c:pt>
                <c:pt idx="392">
                  <c:v>1.7286009391327764E-7</c:v>
                </c:pt>
                <c:pt idx="393">
                  <c:v>1.6200246418794283E-7</c:v>
                </c:pt>
                <c:pt idx="394">
                  <c:v>1.5458672385508321E-7</c:v>
                </c:pt>
                <c:pt idx="395">
                  <c:v>1.4748077097274972E-7</c:v>
                </c:pt>
                <c:pt idx="396">
                  <c:v>1.4066216059700218E-7</c:v>
                </c:pt>
                <c:pt idx="397">
                  <c:v>1.3411798742233774E-7</c:v>
                </c:pt>
                <c:pt idx="398">
                  <c:v>1.2784250016009473E-7</c:v>
                </c:pt>
                <c:pt idx="399">
                  <c:v>1.2183473631627895E-7</c:v>
                </c:pt>
                <c:pt idx="400">
                  <c:v>1.1609630971604951E-7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5799184"/>
        <c:axId val="345799576"/>
      </c:scatterChart>
      <c:scatterChart>
        <c:scatterStyle val="lineMarker"/>
        <c:varyColors val="0"/>
        <c:ser>
          <c:idx val="1"/>
          <c:order val="1"/>
          <c:tx>
            <c:strRef>
              <c:f>Sergei!$X$1</c:f>
              <c:strCache>
                <c:ptCount val="1"/>
                <c:pt idx="0">
                  <c:v>ABS(1/rho^3)</c:v>
                </c:pt>
              </c:strCache>
            </c:strRef>
          </c:tx>
          <c:spPr>
            <a:ln w="254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Sergei!$A$2:$A$402</c:f>
              <c:numCache>
                <c:formatCode>General</c:formatCode>
                <c:ptCount val="401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</c:numCache>
            </c:numRef>
          </c:xVal>
          <c:yVal>
            <c:numRef>
              <c:f>Sergei!$X$2:$X$402</c:f>
              <c:numCache>
                <c:formatCode>0.00E+00</c:formatCode>
                <c:ptCount val="401"/>
                <c:pt idx="0">
                  <c:v>7.9198695993423971E-12</c:v>
                </c:pt>
                <c:pt idx="1">
                  <c:v>7.9175709891087281E-12</c:v>
                </c:pt>
                <c:pt idx="2">
                  <c:v>7.914928423068379E-12</c:v>
                </c:pt>
                <c:pt idx="3">
                  <c:v>7.9119622898807913E-12</c:v>
                </c:pt>
                <c:pt idx="4">
                  <c:v>7.9086921093640702E-12</c:v>
                </c:pt>
                <c:pt idx="5">
                  <c:v>7.9051376157256334E-12</c:v>
                </c:pt>
                <c:pt idx="6">
                  <c:v>7.9013180168543233E-12</c:v>
                </c:pt>
                <c:pt idx="7">
                  <c:v>7.8972520374354012E-12</c:v>
                </c:pt>
                <c:pt idx="8">
                  <c:v>7.8929582666235044E-12</c:v>
                </c:pt>
                <c:pt idx="9">
                  <c:v>7.888454195159663E-12</c:v>
                </c:pt>
                <c:pt idx="10">
                  <c:v>7.8837561716948388E-12</c:v>
                </c:pt>
                <c:pt idx="11">
                  <c:v>7.8788888638760512E-12</c:v>
                </c:pt>
                <c:pt idx="12">
                  <c:v>7.873860045282865E-12</c:v>
                </c:pt>
                <c:pt idx="13">
                  <c:v>7.8686799041626167E-12</c:v>
                </c:pt>
                <c:pt idx="14">
                  <c:v>7.8633622748316968E-12</c:v>
                </c:pt>
                <c:pt idx="15">
                  <c:v>7.8579195556633279E-12</c:v>
                </c:pt>
                <c:pt idx="16">
                  <c:v>7.8523638727052629E-12</c:v>
                </c:pt>
                <c:pt idx="17">
                  <c:v>7.8467067684192309E-12</c:v>
                </c:pt>
                <c:pt idx="18">
                  <c:v>7.8409593627501912E-12</c:v>
                </c:pt>
                <c:pt idx="19">
                  <c:v>7.835131868686362E-12</c:v>
                </c:pt>
                <c:pt idx="20">
                  <c:v>7.8292341181275994E-12</c:v>
                </c:pt>
                <c:pt idx="21">
                  <c:v>7.8232749651117728E-12</c:v>
                </c:pt>
                <c:pt idx="22">
                  <c:v>7.8172690279036654E-12</c:v>
                </c:pt>
                <c:pt idx="23">
                  <c:v>7.8112189331478293E-12</c:v>
                </c:pt>
                <c:pt idx="24">
                  <c:v>7.8051293527722663E-12</c:v>
                </c:pt>
                <c:pt idx="25">
                  <c:v>7.7990061680801032E-12</c:v>
                </c:pt>
                <c:pt idx="26">
                  <c:v>7.7928546078064586E-12</c:v>
                </c:pt>
                <c:pt idx="27">
                  <c:v>7.7866791846478288E-12</c:v>
                </c:pt>
                <c:pt idx="28">
                  <c:v>7.7804838956392422E-12</c:v>
                </c:pt>
                <c:pt idx="29">
                  <c:v>7.7742721063342278E-12</c:v>
                </c:pt>
                <c:pt idx="30">
                  <c:v>7.768047037474343E-12</c:v>
                </c:pt>
                <c:pt idx="31">
                  <c:v>7.7618106694825793E-12</c:v>
                </c:pt>
                <c:pt idx="32">
                  <c:v>7.7555647783745629E-12</c:v>
                </c:pt>
                <c:pt idx="33">
                  <c:v>7.7493193035750346E-12</c:v>
                </c:pt>
                <c:pt idx="34">
                  <c:v>7.7430671850990817E-12</c:v>
                </c:pt>
                <c:pt idx="35">
                  <c:v>7.7368068351972433E-12</c:v>
                </c:pt>
                <c:pt idx="36">
                  <c:v>7.7305363339218075E-12</c:v>
                </c:pt>
                <c:pt idx="37">
                  <c:v>7.7242535177306438E-12</c:v>
                </c:pt>
                <c:pt idx="38">
                  <c:v>7.7179553247775257E-12</c:v>
                </c:pt>
                <c:pt idx="39">
                  <c:v>7.7116385573011412E-12</c:v>
                </c:pt>
                <c:pt idx="40">
                  <c:v>7.7052996093760753E-12</c:v>
                </c:pt>
                <c:pt idx="41">
                  <c:v>7.6989342370835233E-12</c:v>
                </c:pt>
                <c:pt idx="42">
                  <c:v>7.6925379539178855E-12</c:v>
                </c:pt>
                <c:pt idx="43">
                  <c:v>7.6861055696816226E-12</c:v>
                </c:pt>
                <c:pt idx="44">
                  <c:v>7.6796458472167363E-12</c:v>
                </c:pt>
                <c:pt idx="45">
                  <c:v>7.6731390790829421E-12</c:v>
                </c:pt>
                <c:pt idx="46">
                  <c:v>7.6665764422221489E-12</c:v>
                </c:pt>
                <c:pt idx="47">
                  <c:v>7.6599486714972176E-12</c:v>
                </c:pt>
                <c:pt idx="48">
                  <c:v>7.6532465424005018E-12</c:v>
                </c:pt>
                <c:pt idx="49">
                  <c:v>7.6464599219926509E-12</c:v>
                </c:pt>
                <c:pt idx="50">
                  <c:v>7.6395786112777737E-12</c:v>
                </c:pt>
                <c:pt idx="51">
                  <c:v>7.6325922899660221E-12</c:v>
                </c:pt>
                <c:pt idx="52">
                  <c:v>7.6254899338539527E-12</c:v>
                </c:pt>
                <c:pt idx="53">
                  <c:v>7.6182604950434136E-12</c:v>
                </c:pt>
                <c:pt idx="54">
                  <c:v>7.6108923193201601E-12</c:v>
                </c:pt>
                <c:pt idx="55">
                  <c:v>7.6033948778985854E-12</c:v>
                </c:pt>
                <c:pt idx="56">
                  <c:v>7.5957337728045271E-12</c:v>
                </c:pt>
                <c:pt idx="57">
                  <c:v>7.587893046209621E-12</c:v>
                </c:pt>
                <c:pt idx="58">
                  <c:v>7.5798573141327423E-12</c:v>
                </c:pt>
                <c:pt idx="59">
                  <c:v>7.5716101665572042E-12</c:v>
                </c:pt>
                <c:pt idx="60">
                  <c:v>7.5631349399536099E-12</c:v>
                </c:pt>
                <c:pt idx="61">
                  <c:v>7.5544150066026833E-12</c:v>
                </c:pt>
                <c:pt idx="62">
                  <c:v>7.5454333951064476E-12</c:v>
                </c:pt>
                <c:pt idx="63">
                  <c:v>7.5361731026429066E-12</c:v>
                </c:pt>
                <c:pt idx="64">
                  <c:v>7.52661735305849E-12</c:v>
                </c:pt>
                <c:pt idx="65">
                  <c:v>7.5167482074521368E-12</c:v>
                </c:pt>
                <c:pt idx="66">
                  <c:v>7.50657476391797E-12</c:v>
                </c:pt>
                <c:pt idx="67">
                  <c:v>7.4960481757722077E-12</c:v>
                </c:pt>
                <c:pt idx="68">
                  <c:v>7.4851483758489391E-12</c:v>
                </c:pt>
                <c:pt idx="69">
                  <c:v>7.4738526226049046E-12</c:v>
                </c:pt>
                <c:pt idx="70">
                  <c:v>7.4621393834497978E-12</c:v>
                </c:pt>
                <c:pt idx="71">
                  <c:v>7.4499857627529947E-12</c:v>
                </c:pt>
                <c:pt idx="72">
                  <c:v>7.4373696824175128E-12</c:v>
                </c:pt>
                <c:pt idx="73">
                  <c:v>7.4242686243249154E-12</c:v>
                </c:pt>
                <c:pt idx="74">
                  <c:v>7.410659963604166E-12</c:v>
                </c:pt>
                <c:pt idx="75">
                  <c:v>7.3965216693126755E-12</c:v>
                </c:pt>
                <c:pt idx="76">
                  <c:v>7.3818334148685842E-12</c:v>
                </c:pt>
                <c:pt idx="77">
                  <c:v>7.3665954487397535E-12</c:v>
                </c:pt>
                <c:pt idx="78">
                  <c:v>7.3507550225108581E-12</c:v>
                </c:pt>
                <c:pt idx="79">
                  <c:v>7.3342855390461182E-12</c:v>
                </c:pt>
                <c:pt idx="80">
                  <c:v>7.3171605502101614E-12</c:v>
                </c:pt>
                <c:pt idx="81">
                  <c:v>7.2993536106270656E-12</c:v>
                </c:pt>
                <c:pt idx="82">
                  <c:v>7.280837811677918E-12</c:v>
                </c:pt>
                <c:pt idx="83">
                  <c:v>7.2615872580677522E-12</c:v>
                </c:pt>
                <c:pt idx="84">
                  <c:v>7.2415756811534005E-12</c:v>
                </c:pt>
                <c:pt idx="85">
                  <c:v>7.2207773948808966E-12</c:v>
                </c:pt>
                <c:pt idx="86">
                  <c:v>7.1991661267744697E-12</c:v>
                </c:pt>
                <c:pt idx="87">
                  <c:v>7.1086454118540541E-12</c:v>
                </c:pt>
                <c:pt idx="88">
                  <c:v>7.1044181385611854E-12</c:v>
                </c:pt>
                <c:pt idx="89">
                  <c:v>7.0995963972339409E-12</c:v>
                </c:pt>
                <c:pt idx="90">
                  <c:v>7.0940350390965926E-12</c:v>
                </c:pt>
                <c:pt idx="91">
                  <c:v>7.0875937010633029E-12</c:v>
                </c:pt>
                <c:pt idx="92">
                  <c:v>7.0801421681988138E-12</c:v>
                </c:pt>
                <c:pt idx="93">
                  <c:v>7.0715582927821634E-12</c:v>
                </c:pt>
                <c:pt idx="94">
                  <c:v>7.0617296854712756E-12</c:v>
                </c:pt>
                <c:pt idx="95">
                  <c:v>7.050553326237608E-12</c:v>
                </c:pt>
                <c:pt idx="96">
                  <c:v>7.0379354436723886E-12</c:v>
                </c:pt>
                <c:pt idx="97">
                  <c:v>7.0237881903583526E-12</c:v>
                </c:pt>
                <c:pt idx="98">
                  <c:v>7.0080606345415488E-12</c:v>
                </c:pt>
                <c:pt idx="99">
                  <c:v>6.9907421051913194E-12</c:v>
                </c:pt>
                <c:pt idx="100">
                  <c:v>6.9716744783128067E-12</c:v>
                </c:pt>
                <c:pt idx="101">
                  <c:v>6.9507968464062908E-12</c:v>
                </c:pt>
                <c:pt idx="102">
                  <c:v>6.9280574989099678E-12</c:v>
                </c:pt>
                <c:pt idx="103">
                  <c:v>6.9034117515992779E-12</c:v>
                </c:pt>
                <c:pt idx="104">
                  <c:v>6.8768256791908478E-12</c:v>
                </c:pt>
                <c:pt idx="105">
                  <c:v>6.848275239182298E-12</c:v>
                </c:pt>
                <c:pt idx="106">
                  <c:v>6.8177453161514877E-12</c:v>
                </c:pt>
                <c:pt idx="107">
                  <c:v>6.7852302935909379E-12</c:v>
                </c:pt>
                <c:pt idx="108">
                  <c:v>6.750733851930291E-12</c:v>
                </c:pt>
                <c:pt idx="109">
                  <c:v>6.7142989684717973E-12</c:v>
                </c:pt>
                <c:pt idx="110">
                  <c:v>6.6760036856807878E-12</c:v>
                </c:pt>
                <c:pt idx="111">
                  <c:v>6.635778953166754E-12</c:v>
                </c:pt>
                <c:pt idx="112">
                  <c:v>6.5936546117433423E-12</c:v>
                </c:pt>
                <c:pt idx="113">
                  <c:v>6.5496644640118607E-12</c:v>
                </c:pt>
                <c:pt idx="114">
                  <c:v>6.5038512196140698E-12</c:v>
                </c:pt>
                <c:pt idx="115">
                  <c:v>6.456266258061696E-12</c:v>
                </c:pt>
                <c:pt idx="116">
                  <c:v>6.4069684703641035E-12</c:v>
                </c:pt>
                <c:pt idx="117">
                  <c:v>6.3560261294019981E-12</c:v>
                </c:pt>
                <c:pt idx="118">
                  <c:v>6.3035161692559181E-12</c:v>
                </c:pt>
                <c:pt idx="119">
                  <c:v>6.2495199060491074E-12</c:v>
                </c:pt>
                <c:pt idx="120">
                  <c:v>6.194187040183238E-12</c:v>
                </c:pt>
                <c:pt idx="121">
                  <c:v>6.137681206474085E-12</c:v>
                </c:pt>
                <c:pt idx="122">
                  <c:v>6.0799761117617707E-12</c:v>
                </c:pt>
                <c:pt idx="123">
                  <c:v>6.0211723769155423E-12</c:v>
                </c:pt>
                <c:pt idx="124">
                  <c:v>5.9613662484872086E-12</c:v>
                </c:pt>
                <c:pt idx="125">
                  <c:v>5.9006639477210317E-12</c:v>
                </c:pt>
                <c:pt idx="126">
                  <c:v>5.8391729804662108E-12</c:v>
                </c:pt>
                <c:pt idx="127">
                  <c:v>5.7770113321513482E-12</c:v>
                </c:pt>
                <c:pt idx="128">
                  <c:v>5.7143013965696913E-12</c:v>
                </c:pt>
                <c:pt idx="129">
                  <c:v>5.6511722223798385E-12</c:v>
                </c:pt>
                <c:pt idx="130">
                  <c:v>5.5877525763617971E-12</c:v>
                </c:pt>
                <c:pt idx="131">
                  <c:v>5.3357361041864574E-12</c:v>
                </c:pt>
                <c:pt idx="132">
                  <c:v>5.2203357296108735E-12</c:v>
                </c:pt>
                <c:pt idx="133">
                  <c:v>5.1102884442779958E-12</c:v>
                </c:pt>
                <c:pt idx="134">
                  <c:v>5.0039909068943271E-12</c:v>
                </c:pt>
                <c:pt idx="135">
                  <c:v>4.899935534262353E-12</c:v>
                </c:pt>
                <c:pt idx="136">
                  <c:v>4.7967080121883934E-12</c:v>
                </c:pt>
                <c:pt idx="137">
                  <c:v>4.6929864127005914E-12</c:v>
                </c:pt>
                <c:pt idx="138">
                  <c:v>4.5875440569707241E-12</c:v>
                </c:pt>
                <c:pt idx="139">
                  <c:v>4.47925127653572E-12</c:v>
                </c:pt>
                <c:pt idx="140">
                  <c:v>4.3670840204038819E-12</c:v>
                </c:pt>
                <c:pt idx="141">
                  <c:v>4.2501200316036814E-12</c:v>
                </c:pt>
                <c:pt idx="142">
                  <c:v>4.1273826827645191E-12</c:v>
                </c:pt>
                <c:pt idx="143">
                  <c:v>3.9990584231592178E-12</c:v>
                </c:pt>
                <c:pt idx="144">
                  <c:v>3.8638957662003033E-12</c:v>
                </c:pt>
                <c:pt idx="145">
                  <c:v>3.7214505180539277E-12</c:v>
                </c:pt>
                <c:pt idx="146">
                  <c:v>3.571421244498654E-12</c:v>
                </c:pt>
                <c:pt idx="147">
                  <c:v>3.4136744348586755E-12</c:v>
                </c:pt>
                <c:pt idx="148">
                  <c:v>3.2482583685671816E-12</c:v>
                </c:pt>
                <c:pt idx="149">
                  <c:v>3.0754264324308933E-12</c:v>
                </c:pt>
                <c:pt idx="150">
                  <c:v>2.8956410009813453E-12</c:v>
                </c:pt>
                <c:pt idx="151">
                  <c:v>2.709581191132397E-12</c:v>
                </c:pt>
                <c:pt idx="152">
                  <c:v>2.5181358115121812E-12</c:v>
                </c:pt>
                <c:pt idx="153">
                  <c:v>2.2988007936001241E-12</c:v>
                </c:pt>
                <c:pt idx="154">
                  <c:v>2.1068028008915556E-12</c:v>
                </c:pt>
                <c:pt idx="155">
                  <c:v>1.9085402163804529E-12</c:v>
                </c:pt>
                <c:pt idx="156">
                  <c:v>1.7069647598766922E-12</c:v>
                </c:pt>
                <c:pt idx="157">
                  <c:v>1.5048736826343196E-12</c:v>
                </c:pt>
                <c:pt idx="158">
                  <c:v>1.3049760590396225E-12</c:v>
                </c:pt>
                <c:pt idx="159">
                  <c:v>1.1099539499820734E-12</c:v>
                </c:pt>
                <c:pt idx="160">
                  <c:v>9.2252513500322714E-13</c:v>
                </c:pt>
                <c:pt idx="161">
                  <c:v>7.4546879403461704E-13</c:v>
                </c:pt>
                <c:pt idx="162">
                  <c:v>5.8163223039784372E-13</c:v>
                </c:pt>
                <c:pt idx="163">
                  <c:v>4.3388542283058214E-13</c:v>
                </c:pt>
                <c:pt idx="164">
                  <c:v>3.0540078478527021E-13</c:v>
                </c:pt>
                <c:pt idx="165">
                  <c:v>1.9844245008954443E-13</c:v>
                </c:pt>
                <c:pt idx="166">
                  <c:v>1.1462759142577196E-13</c:v>
                </c:pt>
                <c:pt idx="167">
                  <c:v>5.4945546278321079E-14</c:v>
                </c:pt>
                <c:pt idx="168">
                  <c:v>1.8756618796198057E-14</c:v>
                </c:pt>
                <c:pt idx="169">
                  <c:v>2.832849095290136E-15</c:v>
                </c:pt>
                <c:pt idx="170">
                  <c:v>2.9503798609204694E-19</c:v>
                </c:pt>
                <c:pt idx="171">
                  <c:v>2.7311539252576423E-15</c:v>
                </c:pt>
                <c:pt idx="172">
                  <c:v>2.6686225358291771E-14</c:v>
                </c:pt>
                <c:pt idx="173">
                  <c:v>1.0486382401594981E-13</c:v>
                </c:pt>
                <c:pt idx="174">
                  <c:v>2.863189523749317E-13</c:v>
                </c:pt>
                <c:pt idx="175">
                  <c:v>8.7659255913105812E-13</c:v>
                </c:pt>
                <c:pt idx="176">
                  <c:v>1.8906106501355043E-12</c:v>
                </c:pt>
                <c:pt idx="177">
                  <c:v>3.6929687272774062E-12</c:v>
                </c:pt>
                <c:pt idx="178">
                  <c:v>6.6970515996221789E-12</c:v>
                </c:pt>
                <c:pt idx="179">
                  <c:v>1.1481827070382519E-11</c:v>
                </c:pt>
                <c:pt idx="180">
                  <c:v>1.8866125589832636E-11</c:v>
                </c:pt>
                <c:pt idx="181">
                  <c:v>3.0021698057435927E-11</c:v>
                </c:pt>
                <c:pt idx="182">
                  <c:v>4.6642288840712721E-11</c:v>
                </c:pt>
                <c:pt idx="183">
                  <c:v>7.1194043895743561E-11</c:v>
                </c:pt>
                <c:pt idx="184">
                  <c:v>1.072854767826596E-10</c:v>
                </c:pt>
                <c:pt idx="185">
                  <c:v>1.6021002209467129E-10</c:v>
                </c:pt>
                <c:pt idx="186">
                  <c:v>2.3977292944087684E-10</c:v>
                </c:pt>
                <c:pt idx="187">
                  <c:v>3.460082569625936E-10</c:v>
                </c:pt>
                <c:pt idx="188">
                  <c:v>4.9733618007349045E-10</c:v>
                </c:pt>
                <c:pt idx="189">
                  <c:v>7.0758765257537577E-10</c:v>
                </c:pt>
                <c:pt idx="190">
                  <c:v>9.9125821683337175E-10</c:v>
                </c:pt>
                <c:pt idx="191">
                  <c:v>1.361040611952026E-9</c:v>
                </c:pt>
                <c:pt idx="192">
                  <c:v>1.823976336441671E-9</c:v>
                </c:pt>
                <c:pt idx="193">
                  <c:v>2.3764954216154561E-9</c:v>
                </c:pt>
                <c:pt idx="194">
                  <c:v>2.9994071505463218E-9</c:v>
                </c:pt>
                <c:pt idx="195">
                  <c:v>3.6548934216972277E-9</c:v>
                </c:pt>
                <c:pt idx="196">
                  <c:v>4.2881827890237728E-9</c:v>
                </c:pt>
                <c:pt idx="197">
                  <c:v>4.9924427721482107E-9</c:v>
                </c:pt>
                <c:pt idx="198">
                  <c:v>5.4875615564966386E-9</c:v>
                </c:pt>
                <c:pt idx="199">
                  <c:v>5.7929221522824041E-9</c:v>
                </c:pt>
                <c:pt idx="200">
                  <c:v>5.8628019439326251E-9</c:v>
                </c:pt>
                <c:pt idx="201">
                  <c:v>5.6897317125644265E-9</c:v>
                </c:pt>
                <c:pt idx="202">
                  <c:v>5.3050727668497992E-9</c:v>
                </c:pt>
                <c:pt idx="203">
                  <c:v>4.7679450531849985E-9</c:v>
                </c:pt>
                <c:pt idx="204">
                  <c:v>4.1482347682464584E-9</c:v>
                </c:pt>
                <c:pt idx="205">
                  <c:v>3.5108708292680838E-9</c:v>
                </c:pt>
                <c:pt idx="206">
                  <c:v>2.9058564267673978E-9</c:v>
                </c:pt>
                <c:pt idx="207">
                  <c:v>2.365047989583786E-9</c:v>
                </c:pt>
                <c:pt idx="208">
                  <c:v>1.9551892067514572E-9</c:v>
                </c:pt>
                <c:pt idx="209">
                  <c:v>1.5585840081648532E-9</c:v>
                </c:pt>
                <c:pt idx="210">
                  <c:v>1.2402765771666279E-9</c:v>
                </c:pt>
                <c:pt idx="211">
                  <c:v>9.8872155690989786E-10</c:v>
                </c:pt>
                <c:pt idx="212">
                  <c:v>7.9160804094291887E-10</c:v>
                </c:pt>
                <c:pt idx="213">
                  <c:v>6.3745290573399419E-10</c:v>
                </c:pt>
                <c:pt idx="214">
                  <c:v>5.1633745431453966E-10</c:v>
                </c:pt>
                <c:pt idx="215">
                  <c:v>4.2015286015463652E-10</c:v>
                </c:pt>
                <c:pt idx="216">
                  <c:v>3.4257230842258977E-10</c:v>
                </c:pt>
                <c:pt idx="217">
                  <c:v>2.7888314243391247E-10</c:v>
                </c:pt>
                <c:pt idx="218">
                  <c:v>2.2572877134456234E-10</c:v>
                </c:pt>
                <c:pt idx="219">
                  <c:v>2.2369186148910604E-10</c:v>
                </c:pt>
                <c:pt idx="220">
                  <c:v>1.8542261270892139E-10</c:v>
                </c:pt>
                <c:pt idx="221">
                  <c:v>1.5635906314785905E-10</c:v>
                </c:pt>
                <c:pt idx="222">
                  <c:v>1.3447389182747186E-10</c:v>
                </c:pt>
                <c:pt idx="223">
                  <c:v>1.1799233564813337E-10</c:v>
                </c:pt>
                <c:pt idx="224">
                  <c:v>1.0540917208454708E-10</c:v>
                </c:pt>
                <c:pt idx="225">
                  <c:v>9.5450203837385305E-11</c:v>
                </c:pt>
                <c:pt idx="226">
                  <c:v>8.7037137818941686E-11</c:v>
                </c:pt>
                <c:pt idx="227">
                  <c:v>7.928017919041455E-11</c:v>
                </c:pt>
                <c:pt idx="228">
                  <c:v>7.1491259961111532E-11</c:v>
                </c:pt>
                <c:pt idx="229">
                  <c:v>6.3210492630218162E-11</c:v>
                </c:pt>
                <c:pt idx="230">
                  <c:v>6.4808201882817513E-11</c:v>
                </c:pt>
                <c:pt idx="231">
                  <c:v>5.7282256732303861E-11</c:v>
                </c:pt>
                <c:pt idx="232">
                  <c:v>5.1516725685950893E-11</c:v>
                </c:pt>
                <c:pt idx="233">
                  <c:v>4.7258559917030149E-11</c:v>
                </c:pt>
                <c:pt idx="234">
                  <c:v>4.4203322895405195E-11</c:v>
                </c:pt>
                <c:pt idx="235">
                  <c:v>4.2020227983546625E-11</c:v>
                </c:pt>
                <c:pt idx="236">
                  <c:v>4.0354396490365837E-11</c:v>
                </c:pt>
                <c:pt idx="237">
                  <c:v>3.8833010369730188E-11</c:v>
                </c:pt>
                <c:pt idx="238">
                  <c:v>3.7087367370175302E-11</c:v>
                </c:pt>
                <c:pt idx="239">
                  <c:v>3.4789271436085873E-11</c:v>
                </c:pt>
                <c:pt idx="240">
                  <c:v>3.1695481140018833E-11</c:v>
                </c:pt>
                <c:pt idx="241">
                  <c:v>3.4619564577542589E-11</c:v>
                </c:pt>
                <c:pt idx="242">
                  <c:v>3.1260603055509354E-11</c:v>
                </c:pt>
                <c:pt idx="243">
                  <c:v>2.8866294775342056E-11</c:v>
                </c:pt>
                <c:pt idx="244">
                  <c:v>2.7255130155462646E-11</c:v>
                </c:pt>
                <c:pt idx="245">
                  <c:v>2.624081599820024E-11</c:v>
                </c:pt>
                <c:pt idx="246">
                  <c:v>2.5627726023213375E-11</c:v>
                </c:pt>
                <c:pt idx="247">
                  <c:v>2.5203711185596657E-11</c:v>
                </c:pt>
                <c:pt idx="248">
                  <c:v>2.4742595099517953E-11</c:v>
                </c:pt>
                <c:pt idx="249">
                  <c:v>2.4021187696848951E-11</c:v>
                </c:pt>
                <c:pt idx="250">
                  <c:v>2.2846219551959866E-11</c:v>
                </c:pt>
                <c:pt idx="251">
                  <c:v>2.4693421121009E-11</c:v>
                </c:pt>
                <c:pt idx="252">
                  <c:v>2.2389002110228216E-11</c:v>
                </c:pt>
                <c:pt idx="253">
                  <c:v>2.0562559373395276E-11</c:v>
                </c:pt>
                <c:pt idx="254">
                  <c:v>1.9165343172272224E-11</c:v>
                </c:pt>
                <c:pt idx="255">
                  <c:v>1.8124951680374423E-11</c:v>
                </c:pt>
                <c:pt idx="256">
                  <c:v>1.7353499684244349E-11</c:v>
                </c:pt>
                <c:pt idx="257">
                  <c:v>1.6749911627856882E-11</c:v>
                </c:pt>
                <c:pt idx="258">
                  <c:v>1.6200532227428327E-11</c:v>
                </c:pt>
                <c:pt idx="259">
                  <c:v>1.5585693459830109E-11</c:v>
                </c:pt>
                <c:pt idx="260">
                  <c:v>1.4793767156478566E-11</c:v>
                </c:pt>
                <c:pt idx="261">
                  <c:v>1.3737728097699521E-11</c:v>
                </c:pt>
                <c:pt idx="262">
                  <c:v>1.7697668396897209E-11</c:v>
                </c:pt>
                <c:pt idx="263">
                  <c:v>1.555206388354623E-11</c:v>
                </c:pt>
                <c:pt idx="264">
                  <c:v>1.3880283721875957E-11</c:v>
                </c:pt>
                <c:pt idx="265">
                  <c:v>1.2588370149948771E-11</c:v>
                </c:pt>
                <c:pt idx="266">
                  <c:v>1.1588202553132024E-11</c:v>
                </c:pt>
                <c:pt idx="267">
                  <c:v>1.0797805468667805E-11</c:v>
                </c:pt>
                <c:pt idx="268">
                  <c:v>1.0138985729582028E-11</c:v>
                </c:pt>
                <c:pt idx="269">
                  <c:v>9.5357472225779441E-12</c:v>
                </c:pt>
                <c:pt idx="270">
                  <c:v>8.9174832226427989E-12</c:v>
                </c:pt>
                <c:pt idx="271">
                  <c:v>8.2267177984375389E-12</c:v>
                </c:pt>
                <c:pt idx="272">
                  <c:v>7.4261901503526568E-12</c:v>
                </c:pt>
                <c:pt idx="273">
                  <c:v>7.3457055298050526E-12</c:v>
                </c:pt>
                <c:pt idx="274">
                  <c:v>6.4535038021166592E-12</c:v>
                </c:pt>
                <c:pt idx="275">
                  <c:v>5.6909785236590833E-12</c:v>
                </c:pt>
                <c:pt idx="276">
                  <c:v>5.0368790333730437E-12</c:v>
                </c:pt>
                <c:pt idx="277">
                  <c:v>4.472600802193581E-12</c:v>
                </c:pt>
                <c:pt idx="278">
                  <c:v>3.9814426651033999E-12</c:v>
                </c:pt>
                <c:pt idx="279">
                  <c:v>3.5473384259022259E-12</c:v>
                </c:pt>
                <c:pt idx="280">
                  <c:v>3.1544663959629615E-12</c:v>
                </c:pt>
                <c:pt idx="281">
                  <c:v>2.78868110019544E-12</c:v>
                </c:pt>
                <c:pt idx="282">
                  <c:v>2.4394764094243118E-12</c:v>
                </c:pt>
                <c:pt idx="283">
                  <c:v>2.1006472010930836E-12</c:v>
                </c:pt>
                <c:pt idx="284">
                  <c:v>1.8882016538115757E-12</c:v>
                </c:pt>
                <c:pt idx="285">
                  <c:v>1.3496637062994746E-12</c:v>
                </c:pt>
                <c:pt idx="286">
                  <c:v>9.4829372603022672E-13</c:v>
                </c:pt>
                <c:pt idx="287">
                  <c:v>6.4749212661485024E-13</c:v>
                </c:pt>
                <c:pt idx="288">
                  <c:v>4.2211809277706625E-13</c:v>
                </c:pt>
                <c:pt idx="289">
                  <c:v>2.5552896794490975E-13</c:v>
                </c:pt>
                <c:pt idx="290">
                  <c:v>1.3698926642648655E-13</c:v>
                </c:pt>
                <c:pt idx="291">
                  <c:v>5.9435459978583506E-14</c:v>
                </c:pt>
                <c:pt idx="292">
                  <c:v>1.6914007924564629E-14</c:v>
                </c:pt>
                <c:pt idx="293">
                  <c:v>1.4657983419784941E-15</c:v>
                </c:pt>
                <c:pt idx="294">
                  <c:v>5.9678166792507644E-17</c:v>
                </c:pt>
                <c:pt idx="295">
                  <c:v>4.5086754530977721E-15</c:v>
                </c:pt>
                <c:pt idx="296">
                  <c:v>3.8173434853564062E-14</c:v>
                </c:pt>
                <c:pt idx="297">
                  <c:v>1.3581871546188158E-13</c:v>
                </c:pt>
                <c:pt idx="298">
                  <c:v>3.405307553506456E-13</c:v>
                </c:pt>
                <c:pt idx="299">
                  <c:v>7.0666149433282689E-13</c:v>
                </c:pt>
                <c:pt idx="300">
                  <c:v>1.3032652079983943E-12</c:v>
                </c:pt>
                <c:pt idx="301">
                  <c:v>2.2177675129099115E-12</c:v>
                </c:pt>
                <c:pt idx="302">
                  <c:v>3.5594374883924227E-12</c:v>
                </c:pt>
                <c:pt idx="303">
                  <c:v>5.4616810540777242E-12</c:v>
                </c:pt>
                <c:pt idx="304">
                  <c:v>8.0819652910918899E-12</c:v>
                </c:pt>
                <c:pt idx="305">
                  <c:v>1.1597971666672555E-11</c:v>
                </c:pt>
                <c:pt idx="306">
                  <c:v>1.2886706808075221E-11</c:v>
                </c:pt>
                <c:pt idx="307">
                  <c:v>1.8444320320132141E-11</c:v>
                </c:pt>
                <c:pt idx="308">
                  <c:v>2.5476501536703983E-11</c:v>
                </c:pt>
                <c:pt idx="309">
                  <c:v>3.4219372489054257E-11</c:v>
                </c:pt>
                <c:pt idx="310">
                  <c:v>4.4924186057145402E-11</c:v>
                </c:pt>
                <c:pt idx="311">
                  <c:v>5.7847276837745561E-11</c:v>
                </c:pt>
                <c:pt idx="312">
                  <c:v>7.3230369351436681E-11</c:v>
                </c:pt>
                <c:pt idx="313">
                  <c:v>9.1274095113582733E-11</c:v>
                </c:pt>
                <c:pt idx="314">
                  <c:v>1.1210311501916792E-10</c:v>
                </c:pt>
                <c:pt idx="315">
                  <c:v>1.3572349239568735E-10</c:v>
                </c:pt>
                <c:pt idx="316">
                  <c:v>1.6197124222150668E-10</c:v>
                </c:pt>
                <c:pt idx="317">
                  <c:v>1.8830118901570883E-10</c:v>
                </c:pt>
                <c:pt idx="318">
                  <c:v>2.1915669404148046E-10</c:v>
                </c:pt>
                <c:pt idx="319">
                  <c:v>2.5126663564186796E-10</c:v>
                </c:pt>
                <c:pt idx="320">
                  <c:v>2.8387670420728781E-10</c:v>
                </c:pt>
                <c:pt idx="321">
                  <c:v>3.1613689240313717E-10</c:v>
                </c:pt>
                <c:pt idx="322">
                  <c:v>3.4713125406080174E-10</c:v>
                </c:pt>
                <c:pt idx="323">
                  <c:v>3.7591125439488094E-10</c:v>
                </c:pt>
                <c:pt idx="324">
                  <c:v>4.0153684835048008E-10</c:v>
                </c:pt>
                <c:pt idx="325">
                  <c:v>4.231180696802578E-10</c:v>
                </c:pt>
                <c:pt idx="326">
                  <c:v>4.3985713106471747E-10</c:v>
                </c:pt>
                <c:pt idx="327">
                  <c:v>4.5108771844451717E-10</c:v>
                </c:pt>
                <c:pt idx="328">
                  <c:v>4.5649025513358284E-10</c:v>
                </c:pt>
                <c:pt idx="329">
                  <c:v>4.5381594904712375E-10</c:v>
                </c:pt>
                <c:pt idx="330">
                  <c:v>4.4555698425225925E-10</c:v>
                </c:pt>
                <c:pt idx="331">
                  <c:v>4.320607465562039E-10</c:v>
                </c:pt>
                <c:pt idx="332">
                  <c:v>4.1386187919648751E-10</c:v>
                </c:pt>
                <c:pt idx="333">
                  <c:v>3.9165308153936989E-10</c:v>
                </c:pt>
                <c:pt idx="334">
                  <c:v>3.6625081828191411E-10</c:v>
                </c:pt>
                <c:pt idx="335">
                  <c:v>3.3854993106556247E-10</c:v>
                </c:pt>
                <c:pt idx="336">
                  <c:v>3.0947602793463408E-10</c:v>
                </c:pt>
                <c:pt idx="337">
                  <c:v>2.799308836621357E-10</c:v>
                </c:pt>
                <c:pt idx="338">
                  <c:v>2.507486134193349E-10</c:v>
                </c:pt>
                <c:pt idx="339">
                  <c:v>2.2355596763889477E-10</c:v>
                </c:pt>
                <c:pt idx="340">
                  <c:v>1.9774531849753685E-10</c:v>
                </c:pt>
                <c:pt idx="341">
                  <c:v>1.7356836374614575E-10</c:v>
                </c:pt>
                <c:pt idx="342">
                  <c:v>1.5133879170052103E-10</c:v>
                </c:pt>
                <c:pt idx="343">
                  <c:v>1.3121056781068464E-10</c:v>
                </c:pt>
                <c:pt idx="344">
                  <c:v>1.1321307906289896E-10</c:v>
                </c:pt>
                <c:pt idx="345">
                  <c:v>9.728433640776483E-11</c:v>
                </c:pt>
                <c:pt idx="346">
                  <c:v>8.3298518399889245E-11</c:v>
                </c:pt>
                <c:pt idx="347">
                  <c:v>7.1088283389807669E-11</c:v>
                </c:pt>
                <c:pt idx="348">
                  <c:v>6.0462391457371458E-11</c:v>
                </c:pt>
                <c:pt idx="349">
                  <c:v>5.1220924829815204E-11</c:v>
                </c:pt>
                <c:pt idx="350">
                  <c:v>3.9282359453685215E-11</c:v>
                </c:pt>
                <c:pt idx="351">
                  <c:v>3.361155676487905E-11</c:v>
                </c:pt>
                <c:pt idx="352">
                  <c:v>2.8720919086474792E-11</c:v>
                </c:pt>
                <c:pt idx="353">
                  <c:v>2.4506971033121017E-11</c:v>
                </c:pt>
                <c:pt idx="354">
                  <c:v>2.0879774314597569E-11</c:v>
                </c:pt>
                <c:pt idx="355">
                  <c:v>1.7761515474389039E-11</c:v>
                </c:pt>
                <c:pt idx="356">
                  <c:v>1.5084925588021159E-11</c:v>
                </c:pt>
                <c:pt idx="357">
                  <c:v>1.2791921540673512E-11</c:v>
                </c:pt>
                <c:pt idx="358">
                  <c:v>1.0831819990550013E-11</c:v>
                </c:pt>
                <c:pt idx="359">
                  <c:v>9.1602885108751833E-12</c:v>
                </c:pt>
                <c:pt idx="360">
                  <c:v>7.7383236838625518E-12</c:v>
                </c:pt>
                <c:pt idx="361">
                  <c:v>6.5340779884609185E-12</c:v>
                </c:pt>
                <c:pt idx="362">
                  <c:v>5.5110839442769807E-12</c:v>
                </c:pt>
                <c:pt idx="363">
                  <c:v>4.6469660801716298E-12</c:v>
                </c:pt>
                <c:pt idx="364">
                  <c:v>3.9179842113698793E-12</c:v>
                </c:pt>
                <c:pt idx="365">
                  <c:v>3.3033794912893092E-12</c:v>
                </c:pt>
                <c:pt idx="366">
                  <c:v>2.7851331927866556E-12</c:v>
                </c:pt>
                <c:pt idx="367">
                  <c:v>2.3477634170458935E-12</c:v>
                </c:pt>
                <c:pt idx="368">
                  <c:v>1.9780489428962446E-12</c:v>
                </c:pt>
                <c:pt idx="369">
                  <c:v>1.6647413828311978E-12</c:v>
                </c:pt>
                <c:pt idx="370">
                  <c:v>1.3982617308828846E-12</c:v>
                </c:pt>
                <c:pt idx="371">
                  <c:v>1.1705626087816084E-12</c:v>
                </c:pt>
                <c:pt idx="372">
                  <c:v>1.0058507478580405E-12</c:v>
                </c:pt>
                <c:pt idx="373">
                  <c:v>8.5197158899027024E-13</c:v>
                </c:pt>
                <c:pt idx="374">
                  <c:v>7.2411878313414401E-13</c:v>
                </c:pt>
                <c:pt idx="375">
                  <c:v>6.1749005558954178E-13</c:v>
                </c:pt>
                <c:pt idx="376">
                  <c:v>5.2822654380175047E-13</c:v>
                </c:pt>
                <c:pt idx="377">
                  <c:v>4.5325243233133999E-13</c:v>
                </c:pt>
                <c:pt idx="378">
                  <c:v>3.9011316034746067E-13</c:v>
                </c:pt>
                <c:pt idx="379">
                  <c:v>3.368466888889005E-13</c:v>
                </c:pt>
                <c:pt idx="380">
                  <c:v>2.9187158505623554E-13</c:v>
                </c:pt>
                <c:pt idx="381">
                  <c:v>2.5390521576096917E-13</c:v>
                </c:pt>
                <c:pt idx="382">
                  <c:v>2.21891730035411E-13</c:v>
                </c:pt>
                <c:pt idx="383">
                  <c:v>1.9578145707203427E-13</c:v>
                </c:pt>
                <c:pt idx="384">
                  <c:v>1.7365791302158963E-13</c:v>
                </c:pt>
                <c:pt idx="385">
                  <c:v>1.5506318860794534E-13</c:v>
                </c:pt>
                <c:pt idx="386">
                  <c:v>1.3943189167988335E-13</c:v>
                </c:pt>
                <c:pt idx="387">
                  <c:v>1.2625283129409453E-13</c:v>
                </c:pt>
                <c:pt idx="388">
                  <c:v>1.1506865878758761E-13</c:v>
                </c:pt>
                <c:pt idx="389">
                  <c:v>1.0547229189621319E-13</c:v>
                </c:pt>
                <c:pt idx="390">
                  <c:v>9.7099654894207117E-14</c:v>
                </c:pt>
                <c:pt idx="391">
                  <c:v>8.9624691769554231E-14</c:v>
                </c:pt>
                <c:pt idx="392">
                  <c:v>8.2740291991264136E-14</c:v>
                </c:pt>
                <c:pt idx="393">
                  <c:v>7.6172076428212162E-14</c:v>
                </c:pt>
                <c:pt idx="394">
                  <c:v>2.6194423358851379E-14</c:v>
                </c:pt>
                <c:pt idx="395">
                  <c:v>2.4540891239125676E-14</c:v>
                </c:pt>
                <c:pt idx="396">
                  <c:v>2.3096897639029178E-14</c:v>
                </c:pt>
                <c:pt idx="397">
                  <c:v>2.1760625869771217E-14</c:v>
                </c:pt>
                <c:pt idx="398">
                  <c:v>2.045921825838951E-14</c:v>
                </c:pt>
                <c:pt idx="399">
                  <c:v>1.9146694548619373E-14</c:v>
                </c:pt>
                <c:pt idx="400">
                  <c:v>1.7801501589022743E-14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5800360"/>
        <c:axId val="345799968"/>
      </c:scatterChart>
      <c:valAx>
        <c:axId val="3457991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5799576"/>
        <c:crosses val="autoZero"/>
        <c:crossBetween val="midCat"/>
      </c:valAx>
      <c:valAx>
        <c:axId val="3457995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5799184"/>
        <c:crosses val="autoZero"/>
        <c:crossBetween val="midCat"/>
      </c:valAx>
      <c:valAx>
        <c:axId val="345799968"/>
        <c:scaling>
          <c:orientation val="minMax"/>
        </c:scaling>
        <c:delete val="0"/>
        <c:axPos val="r"/>
        <c:numFmt formatCode="0.00E+0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5800360"/>
        <c:crosses val="max"/>
        <c:crossBetween val="midCat"/>
      </c:valAx>
      <c:valAx>
        <c:axId val="34580036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457999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>
                <a:effectLst/>
              </a:rPr>
              <a:t>curly_H/abs(rho)^3</a:t>
            </a:r>
            <a:endParaRPr lang="en-GB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Sergei!$Y$1</c:f>
              <c:strCache>
                <c:ptCount val="1"/>
                <c:pt idx="0">
                  <c:v>I5</c:v>
                </c:pt>
              </c:strCache>
            </c:strRef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Sergei!$A$2:$A$402</c:f>
              <c:numCache>
                <c:formatCode>General</c:formatCode>
                <c:ptCount val="401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</c:numCache>
            </c:numRef>
          </c:xVal>
          <c:yVal>
            <c:numRef>
              <c:f>Sergei!$Y$2:$Y$402</c:f>
              <c:numCache>
                <c:formatCode>0.00E+00</c:formatCode>
                <c:ptCount val="401"/>
                <c:pt idx="0">
                  <c:v>0</c:v>
                </c:pt>
                <c:pt idx="1">
                  <c:v>8.0227141159029899E-27</c:v>
                </c:pt>
                <c:pt idx="2">
                  <c:v>2.3253433214096971E-25</c:v>
                </c:pt>
                <c:pt idx="3">
                  <c:v>1.8752798726648919E-24</c:v>
                </c:pt>
                <c:pt idx="4">
                  <c:v>7.336471776944633E-24</c:v>
                </c:pt>
                <c:pt idx="5">
                  <c:v>2.0210370281501124E-23</c:v>
                </c:pt>
                <c:pt idx="6">
                  <c:v>4.5280130032581737E-23</c:v>
                </c:pt>
                <c:pt idx="7">
                  <c:v>8.8512037394339877E-23</c:v>
                </c:pt>
                <c:pt idx="8">
                  <c:v>1.5704926454054545E-22</c:v>
                </c:pt>
                <c:pt idx="9">
                  <c:v>2.5920522619443003E-22</c:v>
                </c:pt>
                <c:pt idx="10">
                  <c:v>4.0445662582269743E-22</c:v>
                </c:pt>
                <c:pt idx="11">
                  <c:v>6.0343707097033496E-22</c:v>
                </c:pt>
                <c:pt idx="12">
                  <c:v>8.6792843461724408E-22</c:v>
                </c:pt>
                <c:pt idx="13">
                  <c:v>1.2108537929256575E-21</c:v>
                </c:pt>
                <c:pt idx="14">
                  <c:v>1.6462704887262643E-21</c:v>
                </c:pt>
                <c:pt idx="15">
                  <c:v>2.1893623187121373E-21</c:v>
                </c:pt>
                <c:pt idx="16">
                  <c:v>2.8564323459767705E-21</c:v>
                </c:pt>
                <c:pt idx="17">
                  <c:v>3.6648956466762786E-21</c:v>
                </c:pt>
                <c:pt idx="18">
                  <c:v>4.6332723363951863E-21</c:v>
                </c:pt>
                <c:pt idx="19">
                  <c:v>5.7811804095969508E-21</c:v>
                </c:pt>
                <c:pt idx="20">
                  <c:v>7.1293292564100836E-21</c:v>
                </c:pt>
                <c:pt idx="21">
                  <c:v>8.6995125909373572E-21</c:v>
                </c:pt>
                <c:pt idx="22">
                  <c:v>1.0514611212940735E-20</c:v>
                </c:pt>
                <c:pt idx="23">
                  <c:v>1.2598565833458569E-20</c:v>
                </c:pt>
                <c:pt idx="24">
                  <c:v>1.4976382814727016E-20</c:v>
                </c:pt>
                <c:pt idx="25">
                  <c:v>1.767412894617096E-20</c:v>
                </c:pt>
                <c:pt idx="26">
                  <c:v>2.0718922893953527E-20</c:v>
                </c:pt>
                <c:pt idx="27">
                  <c:v>2.4138928434548783E-20</c:v>
                </c:pt>
                <c:pt idx="28">
                  <c:v>2.796334833933301E-20</c:v>
                </c:pt>
                <c:pt idx="29">
                  <c:v>3.2222417331820046E-20</c:v>
                </c:pt>
                <c:pt idx="30">
                  <c:v>3.6947397427944362E-20</c:v>
                </c:pt>
                <c:pt idx="31">
                  <c:v>4.2170566110322259E-20</c:v>
                </c:pt>
                <c:pt idx="32">
                  <c:v>4.7925213031683718E-20</c:v>
                </c:pt>
                <c:pt idx="33">
                  <c:v>5.4245694394786319E-20</c:v>
                </c:pt>
                <c:pt idx="34">
                  <c:v>6.1167261036706623E-20</c:v>
                </c:pt>
                <c:pt idx="35">
                  <c:v>6.8726176648389285E-20</c:v>
                </c:pt>
                <c:pt idx="36">
                  <c:v>7.6959676055566934E-20</c:v>
                </c:pt>
                <c:pt idx="37">
                  <c:v>8.590595534263485E-20</c:v>
                </c:pt>
                <c:pt idx="38">
                  <c:v>9.5604152400807321E-20</c:v>
                </c:pt>
                <c:pt idx="39">
                  <c:v>1.0609434110189228E-19</c:v>
                </c:pt>
                <c:pt idx="40">
                  <c:v>1.1741751449485335E-19</c:v>
                </c:pt>
                <c:pt idx="41">
                  <c:v>1.296155651848509E-19</c:v>
                </c:pt>
                <c:pt idx="42">
                  <c:v>1.4273127378563649E-19</c:v>
                </c:pt>
                <c:pt idx="43">
                  <c:v>1.568082821091665E-19</c:v>
                </c:pt>
                <c:pt idx="44">
                  <c:v>1.7189140778844055E-19</c:v>
                </c:pt>
                <c:pt idx="45">
                  <c:v>1.8802571757722005E-19</c:v>
                </c:pt>
                <c:pt idx="46">
                  <c:v>2.0525726531845488E-19</c:v>
                </c:pt>
                <c:pt idx="47">
                  <c:v>2.2363285099485003E-19</c:v>
                </c:pt>
                <c:pt idx="48">
                  <c:v>2.4320000303147462E-19</c:v>
                </c:pt>
                <c:pt idx="49">
                  <c:v>2.6400691552196856E-19</c:v>
                </c:pt>
                <c:pt idx="50">
                  <c:v>2.8610243482478906E-19</c:v>
                </c:pt>
                <c:pt idx="51">
                  <c:v>3.0953602110179793E-19</c:v>
                </c:pt>
                <c:pt idx="52">
                  <c:v>3.3435768278081285E-19</c:v>
                </c:pt>
                <c:pt idx="53">
                  <c:v>3.6061795670601853E-19</c:v>
                </c:pt>
                <c:pt idx="54">
                  <c:v>3.8836783390166588E-19</c:v>
                </c:pt>
                <c:pt idx="55">
                  <c:v>4.1765992355628768E-19</c:v>
                </c:pt>
                <c:pt idx="56">
                  <c:v>4.4854494655711782E-19</c:v>
                </c:pt>
                <c:pt idx="57">
                  <c:v>4.8107474742669315E-19</c:v>
                </c:pt>
                <c:pt idx="58">
                  <c:v>5.1530139503338035E-19</c:v>
                </c:pt>
                <c:pt idx="59">
                  <c:v>5.5127700866572214E-19</c:v>
                </c:pt>
                <c:pt idx="60">
                  <c:v>5.8905371952273454E-19</c:v>
                </c:pt>
                <c:pt idx="61">
                  <c:v>6.2868360953054788E-19</c:v>
                </c:pt>
                <c:pt idx="62">
                  <c:v>6.7021859486350233E-19</c:v>
                </c:pt>
                <c:pt idx="63">
                  <c:v>7.1371035819027173E-19</c:v>
                </c:pt>
                <c:pt idx="64">
                  <c:v>7.5921028195283165E-19</c:v>
                </c:pt>
                <c:pt idx="65">
                  <c:v>8.0676920761578161E-19</c:v>
                </c:pt>
                <c:pt idx="66">
                  <c:v>8.5644057487536798E-19</c:v>
                </c:pt>
                <c:pt idx="67">
                  <c:v>9.0827084711963644E-19</c:v>
                </c:pt>
                <c:pt idx="68">
                  <c:v>9.6230854876147353E-19</c:v>
                </c:pt>
                <c:pt idx="69">
                  <c:v>1.0186008645832644E-18</c:v>
                </c:pt>
                <c:pt idx="70">
                  <c:v>1.0771939627424715E-18</c:v>
                </c:pt>
                <c:pt idx="71">
                  <c:v>1.1381325016552783E-18</c:v>
                </c:pt>
                <c:pt idx="72">
                  <c:v>1.2014597754677194E-18</c:v>
                </c:pt>
                <c:pt idx="73">
                  <c:v>1.26721737549377E-18</c:v>
                </c:pt>
                <c:pt idx="74">
                  <c:v>1.3354450659013122E-18</c:v>
                </c:pt>
                <c:pt idx="75">
                  <c:v>1.4061807424432014E-18</c:v>
                </c:pt>
                <c:pt idx="76">
                  <c:v>1.479460514681178E-18</c:v>
                </c:pt>
                <c:pt idx="77">
                  <c:v>1.5553226756745455E-18</c:v>
                </c:pt>
                <c:pt idx="78">
                  <c:v>1.6337921303938017E-18</c:v>
                </c:pt>
                <c:pt idx="79">
                  <c:v>1.7148958238465387E-18</c:v>
                </c:pt>
                <c:pt idx="80">
                  <c:v>1.7986575840130611E-18</c:v>
                </c:pt>
                <c:pt idx="81">
                  <c:v>1.8850978633714501E-18</c:v>
                </c:pt>
                <c:pt idx="82">
                  <c:v>1.9742333742745121E-18</c:v>
                </c:pt>
                <c:pt idx="83">
                  <c:v>2.0660772390926534E-18</c:v>
                </c:pt>
                <c:pt idx="84">
                  <c:v>2.1606383920672856E-18</c:v>
                </c:pt>
                <c:pt idx="85">
                  <c:v>2.2579215996441911E-18</c:v>
                </c:pt>
                <c:pt idx="86">
                  <c:v>2.3579268546836849E-18</c:v>
                </c:pt>
                <c:pt idx="87">
                  <c:v>2.436960579349837E-18</c:v>
                </c:pt>
                <c:pt idx="88">
                  <c:v>2.5478899616251541E-18</c:v>
                </c:pt>
                <c:pt idx="89">
                  <c:v>2.6623039063744314E-18</c:v>
                </c:pt>
                <c:pt idx="90">
                  <c:v>2.780190181407786E-18</c:v>
                </c:pt>
                <c:pt idx="91">
                  <c:v>2.9015257179169338E-18</c:v>
                </c:pt>
                <c:pt idx="92">
                  <c:v>3.0262783354209604E-18</c:v>
                </c:pt>
                <c:pt idx="93">
                  <c:v>3.1544057454826614E-18</c:v>
                </c:pt>
                <c:pt idx="94">
                  <c:v>3.2858561432248451E-18</c:v>
                </c:pt>
                <c:pt idx="95">
                  <c:v>3.4205680370682191E-18</c:v>
                </c:pt>
                <c:pt idx="96">
                  <c:v>3.5584702352579564E-18</c:v>
                </c:pt>
                <c:pt idx="97">
                  <c:v>3.6994801758918176E-18</c:v>
                </c:pt>
                <c:pt idx="98">
                  <c:v>3.8435209409164816E-18</c:v>
                </c:pt>
                <c:pt idx="99">
                  <c:v>3.9905267570820597E-18</c:v>
                </c:pt>
                <c:pt idx="100">
                  <c:v>4.1403344342831414E-18</c:v>
                </c:pt>
                <c:pt idx="101">
                  <c:v>4.2928172913392832E-18</c:v>
                </c:pt>
                <c:pt idx="102">
                  <c:v>4.4478392058322372E-18</c:v>
                </c:pt>
                <c:pt idx="103">
                  <c:v>4.6052536524457245E-18</c:v>
                </c:pt>
                <c:pt idx="104">
                  <c:v>4.7649066245627192E-18</c:v>
                </c:pt>
                <c:pt idx="105">
                  <c:v>4.9266369080312308E-18</c:v>
                </c:pt>
                <c:pt idx="106">
                  <c:v>5.0902762696794952E-18</c:v>
                </c:pt>
                <c:pt idx="107">
                  <c:v>5.2556507933569481E-18</c:v>
                </c:pt>
                <c:pt idx="108">
                  <c:v>5.4225818039662688E-18</c:v>
                </c:pt>
                <c:pt idx="109">
                  <c:v>5.5909123253904289E-18</c:v>
                </c:pt>
                <c:pt idx="110">
                  <c:v>5.7605095568507636E-18</c:v>
                </c:pt>
                <c:pt idx="111">
                  <c:v>5.931106142236987E-18</c:v>
                </c:pt>
                <c:pt idx="112">
                  <c:v>6.102505874164821E-18</c:v>
                </c:pt>
                <c:pt idx="113">
                  <c:v>6.2745081579654612E-18</c:v>
                </c:pt>
                <c:pt idx="114">
                  <c:v>6.4469137514923266E-18</c:v>
                </c:pt>
                <c:pt idx="115">
                  <c:v>6.6195262742680678E-18</c:v>
                </c:pt>
                <c:pt idx="116">
                  <c:v>6.7921528092087105E-18</c:v>
                </c:pt>
                <c:pt idx="117">
                  <c:v>6.964607729903993E-18</c:v>
                </c:pt>
                <c:pt idx="118">
                  <c:v>7.1367141151625965E-18</c:v>
                </c:pt>
                <c:pt idx="119">
                  <c:v>7.3083009320058161E-18</c:v>
                </c:pt>
                <c:pt idx="120">
                  <c:v>7.4792826377263642E-18</c:v>
                </c:pt>
                <c:pt idx="121">
                  <c:v>7.649605535936826E-18</c:v>
                </c:pt>
                <c:pt idx="122">
                  <c:v>7.8189871818109082E-18</c:v>
                </c:pt>
                <c:pt idx="123">
                  <c:v>7.9873011959455517E-18</c:v>
                </c:pt>
                <c:pt idx="124">
                  <c:v>8.1544237055476347E-18</c:v>
                </c:pt>
                <c:pt idx="125">
                  <c:v>8.3202537105471365E-18</c:v>
                </c:pt>
                <c:pt idx="126">
                  <c:v>8.4847035238947492E-18</c:v>
                </c:pt>
                <c:pt idx="127">
                  <c:v>8.6477139757246807E-18</c:v>
                </c:pt>
                <c:pt idx="128">
                  <c:v>8.8092485030325226E-18</c:v>
                </c:pt>
                <c:pt idx="129">
                  <c:v>8.9692989668374687E-18</c:v>
                </c:pt>
                <c:pt idx="130">
                  <c:v>9.1278770660059035E-18</c:v>
                </c:pt>
                <c:pt idx="131">
                  <c:v>8.9653745595052597E-18</c:v>
                </c:pt>
                <c:pt idx="132">
                  <c:v>9.0187920511077737E-18</c:v>
                </c:pt>
                <c:pt idx="133">
                  <c:v>9.0742670510533308E-18</c:v>
                </c:pt>
                <c:pt idx="134">
                  <c:v>9.1294350308079226E-18</c:v>
                </c:pt>
                <c:pt idx="135">
                  <c:v>9.1817926697923379E-18</c:v>
                </c:pt>
                <c:pt idx="136">
                  <c:v>9.2287065070036242E-18</c:v>
                </c:pt>
                <c:pt idx="137">
                  <c:v>9.2674251889410051E-18</c:v>
                </c:pt>
                <c:pt idx="138">
                  <c:v>9.2951004454874879E-18</c:v>
                </c:pt>
                <c:pt idx="139">
                  <c:v>9.3088082313537814E-18</c:v>
                </c:pt>
                <c:pt idx="140">
                  <c:v>9.3055868914472769E-18</c:v>
                </c:pt>
                <c:pt idx="141">
                  <c:v>9.2824527707856645E-18</c:v>
                </c:pt>
                <c:pt idx="142">
                  <c:v>9.2360729948767927E-18</c:v>
                </c:pt>
                <c:pt idx="143">
                  <c:v>9.1655599621406187E-18</c:v>
                </c:pt>
                <c:pt idx="144">
                  <c:v>9.0666585664257174E-18</c:v>
                </c:pt>
                <c:pt idx="145">
                  <c:v>8.93676296237039E-18</c:v>
                </c:pt>
                <c:pt idx="146">
                  <c:v>8.7735114866479407E-18</c:v>
                </c:pt>
                <c:pt idx="147">
                  <c:v>8.5748990346106831E-18</c:v>
                </c:pt>
                <c:pt idx="148">
                  <c:v>8.3393712447066704E-18</c:v>
                </c:pt>
                <c:pt idx="149">
                  <c:v>8.0659503853275615E-18</c:v>
                </c:pt>
                <c:pt idx="150">
                  <c:v>7.7543183067212203E-18</c:v>
                </c:pt>
                <c:pt idx="151">
                  <c:v>7.4049119221469892E-18</c:v>
                </c:pt>
                <c:pt idx="152">
                  <c:v>7.0189793638434345E-18</c:v>
                </c:pt>
                <c:pt idx="153">
                  <c:v>6.5311667352390897E-18</c:v>
                </c:pt>
                <c:pt idx="154">
                  <c:v>6.0974381764612784E-18</c:v>
                </c:pt>
                <c:pt idx="155">
                  <c:v>5.6231359200933799E-18</c:v>
                </c:pt>
                <c:pt idx="156">
                  <c:v>5.1162923788632598E-18</c:v>
                </c:pt>
                <c:pt idx="157">
                  <c:v>4.5852579140852115E-18</c:v>
                </c:pt>
                <c:pt idx="158">
                  <c:v>4.0388451369533783E-18</c:v>
                </c:pt>
                <c:pt idx="159">
                  <c:v>3.4864686721769413E-18</c:v>
                </c:pt>
                <c:pt idx="160">
                  <c:v>2.9382972102868937E-18</c:v>
                </c:pt>
                <c:pt idx="161">
                  <c:v>2.4052891415642212E-18</c:v>
                </c:pt>
                <c:pt idx="162">
                  <c:v>1.8991552318024655E-18</c:v>
                </c:pt>
                <c:pt idx="163">
                  <c:v>1.4321288902659407E-18</c:v>
                </c:pt>
                <c:pt idx="164">
                  <c:v>1.0177895847306183E-18</c:v>
                </c:pt>
                <c:pt idx="165">
                  <c:v>6.6688276559974938E-19</c:v>
                </c:pt>
                <c:pt idx="166">
                  <c:v>3.8791055134707756E-19</c:v>
                </c:pt>
                <c:pt idx="167">
                  <c:v>1.869611111108204E-19</c:v>
                </c:pt>
                <c:pt idx="168">
                  <c:v>6.4067872799273324E-20</c:v>
                </c:pt>
                <c:pt idx="169">
                  <c:v>9.6961871784315337E-21</c:v>
                </c:pt>
                <c:pt idx="170">
                  <c:v>1.0099451669148223E-24</c:v>
                </c:pt>
                <c:pt idx="171">
                  <c:v>9.3298542478942127E-21</c:v>
                </c:pt>
                <c:pt idx="172">
                  <c:v>9.0760347646398436E-20</c:v>
                </c:pt>
                <c:pt idx="173">
                  <c:v>3.5414316540634149E-19</c:v>
                </c:pt>
                <c:pt idx="174">
                  <c:v>9.5739035913891312E-19</c:v>
                </c:pt>
                <c:pt idx="175">
                  <c:v>2.8886653518496465E-18</c:v>
                </c:pt>
                <c:pt idx="176">
                  <c:v>6.1121493940843476E-18</c:v>
                </c:pt>
                <c:pt idx="177">
                  <c:v>1.1652235698581016E-17</c:v>
                </c:pt>
                <c:pt idx="178">
                  <c:v>2.0501752878541949E-17</c:v>
                </c:pt>
                <c:pt idx="179">
                  <c:v>3.3872839809040788E-17</c:v>
                </c:pt>
                <c:pt idx="180">
                  <c:v>5.3218652500630461E-17</c:v>
                </c:pt>
                <c:pt idx="181">
                  <c:v>8.0241717509863236E-17</c:v>
                </c:pt>
                <c:pt idx="182">
                  <c:v>1.1685661256429321E-16</c:v>
                </c:pt>
                <c:pt idx="183">
                  <c:v>1.6505061855304917E-16</c:v>
                </c:pt>
                <c:pt idx="184">
                  <c:v>2.2655346779735857E-16</c:v>
                </c:pt>
                <c:pt idx="185">
                  <c:v>3.021760457921106E-16</c:v>
                </c:pt>
                <c:pt idx="186">
                  <c:v>3.9381696504678222E-16</c:v>
                </c:pt>
                <c:pt idx="187">
                  <c:v>4.795878283271509E-16</c:v>
                </c:pt>
                <c:pt idx="188">
                  <c:v>5.5775170899048556E-16</c:v>
                </c:pt>
                <c:pt idx="189">
                  <c:v>6.057182328112595E-16</c:v>
                </c:pt>
                <c:pt idx="190">
                  <c:v>5.9496905364357414E-16</c:v>
                </c:pt>
                <c:pt idx="191">
                  <c:v>5.008033807133437E-16</c:v>
                </c:pt>
                <c:pt idx="192">
                  <c:v>3.2211903507304859E-16</c:v>
                </c:pt>
                <c:pt idx="193">
                  <c:v>1.1051369628730567E-16</c:v>
                </c:pt>
                <c:pt idx="194">
                  <c:v>1.5628194573655993E-19</c:v>
                </c:pt>
                <c:pt idx="195">
                  <c:v>2.199009669699975E-16</c:v>
                </c:pt>
                <c:pt idx="196">
                  <c:v>1.0646185445740171E-15</c:v>
                </c:pt>
                <c:pt idx="197">
                  <c:v>2.9275566320461423E-15</c:v>
                </c:pt>
                <c:pt idx="198">
                  <c:v>5.9724193727319865E-15</c:v>
                </c:pt>
                <c:pt idx="199">
                  <c:v>1.0204134193728487E-14</c:v>
                </c:pt>
                <c:pt idx="200">
                  <c:v>1.5267882865096348E-14</c:v>
                </c:pt>
                <c:pt idx="201">
                  <c:v>2.0515576754843202E-14</c:v>
                </c:pt>
                <c:pt idx="202">
                  <c:v>2.5184343964374483E-14</c:v>
                </c:pt>
                <c:pt idx="203">
                  <c:v>2.8626784336100631E-14</c:v>
                </c:pt>
                <c:pt idx="204">
                  <c:v>3.0482478204417888E-14</c:v>
                </c:pt>
                <c:pt idx="205">
                  <c:v>3.0726924537987092E-14</c:v>
                </c:pt>
                <c:pt idx="206">
                  <c:v>2.9606852803908741E-14</c:v>
                </c:pt>
                <c:pt idx="207">
                  <c:v>2.7519447562173079E-14</c:v>
                </c:pt>
                <c:pt idx="208">
                  <c:v>2.5591016982715873E-14</c:v>
                </c:pt>
                <c:pt idx="209">
                  <c:v>2.2629538539647662E-14</c:v>
                </c:pt>
                <c:pt idx="210">
                  <c:v>1.9742712650057374E-14</c:v>
                </c:pt>
                <c:pt idx="211">
                  <c:v>1.7084092210702249E-14</c:v>
                </c:pt>
                <c:pt idx="212">
                  <c:v>1.472318223678951E-14</c:v>
                </c:pt>
                <c:pt idx="213">
                  <c:v>1.2670652028948211E-14</c:v>
                </c:pt>
                <c:pt idx="214">
                  <c:v>1.0901101940647006E-14</c:v>
                </c:pt>
                <c:pt idx="215">
                  <c:v>9.3714858496464983E-15</c:v>
                </c:pt>
                <c:pt idx="216">
                  <c:v>8.0347218640547516E-15</c:v>
                </c:pt>
                <c:pt idx="217">
                  <c:v>6.8489002062348684E-15</c:v>
                </c:pt>
                <c:pt idx="218">
                  <c:v>5.782081617585565E-15</c:v>
                </c:pt>
                <c:pt idx="219">
                  <c:v>5.9716812618224294E-15</c:v>
                </c:pt>
                <c:pt idx="220">
                  <c:v>5.1429681024349931E-15</c:v>
                </c:pt>
                <c:pt idx="221">
                  <c:v>4.4941228993432047E-15</c:v>
                </c:pt>
                <c:pt idx="222">
                  <c:v>3.9965579687534585E-15</c:v>
                </c:pt>
                <c:pt idx="223">
                  <c:v>3.6194795407759254E-15</c:v>
                </c:pt>
                <c:pt idx="224">
                  <c:v>3.3324500909030027E-15</c:v>
                </c:pt>
                <c:pt idx="225">
                  <c:v>3.1059856408596089E-15</c:v>
                </c:pt>
                <c:pt idx="226">
                  <c:v>2.9118399416915734E-15</c:v>
                </c:pt>
                <c:pt idx="227">
                  <c:v>2.7239091149016664E-15</c:v>
                </c:pt>
                <c:pt idx="228">
                  <c:v>2.5197547763703227E-15</c:v>
                </c:pt>
                <c:pt idx="229">
                  <c:v>2.2826599088705049E-15</c:v>
                </c:pt>
                <c:pt idx="230">
                  <c:v>2.3979191347090431E-15</c:v>
                </c:pt>
                <c:pt idx="231">
                  <c:v>2.1690826871501757E-15</c:v>
                </c:pt>
                <c:pt idx="232">
                  <c:v>1.9945219746145811E-15</c:v>
                </c:pt>
                <c:pt idx="233">
                  <c:v>1.8692660652430575E-15</c:v>
                </c:pt>
                <c:pt idx="234">
                  <c:v>1.7851881986092012E-15</c:v>
                </c:pt>
                <c:pt idx="235">
                  <c:v>1.7318944339338251E-15</c:v>
                </c:pt>
                <c:pt idx="236">
                  <c:v>1.6967544440580746E-15</c:v>
                </c:pt>
                <c:pt idx="237">
                  <c:v>1.6650831626162843E-15</c:v>
                </c:pt>
                <c:pt idx="238">
                  <c:v>1.621035506030663E-15</c:v>
                </c:pt>
                <c:pt idx="239">
                  <c:v>1.5492623949812845E-15</c:v>
                </c:pt>
                <c:pt idx="240">
                  <c:v>1.4371530598032194E-15</c:v>
                </c:pt>
                <c:pt idx="241">
                  <c:v>1.5989952080863582E-15</c:v>
                </c:pt>
                <c:pt idx="242">
                  <c:v>1.4697269736775805E-15</c:v>
                </c:pt>
                <c:pt idx="243">
                  <c:v>1.3807257127545323E-15</c:v>
                </c:pt>
                <c:pt idx="244">
                  <c:v>1.3257688599075927E-15</c:v>
                </c:pt>
                <c:pt idx="245">
                  <c:v>1.2977106820017381E-15</c:v>
                </c:pt>
                <c:pt idx="246">
                  <c:v>1.2882670165419954E-15</c:v>
                </c:pt>
                <c:pt idx="247">
                  <c:v>1.2876198671847915E-15</c:v>
                </c:pt>
                <c:pt idx="248">
                  <c:v>1.2844725554772651E-15</c:v>
                </c:pt>
                <c:pt idx="249">
                  <c:v>1.266879423666399E-15</c:v>
                </c:pt>
                <c:pt idx="250">
                  <c:v>1.2237059518961679E-15</c:v>
                </c:pt>
                <c:pt idx="251">
                  <c:v>1.3437427014860439E-15</c:v>
                </c:pt>
                <c:pt idx="252">
                  <c:v>1.237074476798464E-15</c:v>
                </c:pt>
                <c:pt idx="253">
                  <c:v>1.1530721853225652E-15</c:v>
                </c:pt>
                <c:pt idx="254">
                  <c:v>1.0902961989851788E-15</c:v>
                </c:pt>
                <c:pt idx="255">
                  <c:v>1.0457279714114486E-15</c:v>
                </c:pt>
                <c:pt idx="256">
                  <c:v>1.015164827476715E-15</c:v>
                </c:pt>
                <c:pt idx="257">
                  <c:v>9.9330279093120206E-16</c:v>
                </c:pt>
                <c:pt idx="258">
                  <c:v>9.7372394412404141E-16</c:v>
                </c:pt>
                <c:pt idx="259">
                  <c:v>9.4924714832227342E-16</c:v>
                </c:pt>
                <c:pt idx="260">
                  <c:v>9.1277639340275139E-16</c:v>
                </c:pt>
                <c:pt idx="261">
                  <c:v>8.583841296210399E-16</c:v>
                </c:pt>
                <c:pt idx="262">
                  <c:v>1.1210642708703147E-15</c:v>
                </c:pt>
                <c:pt idx="263">
                  <c:v>9.9812072028041402E-16</c:v>
                </c:pt>
                <c:pt idx="264">
                  <c:v>9.0208704895404851E-16</c:v>
                </c:pt>
                <c:pt idx="265">
                  <c:v>8.2810870042234262E-16</c:v>
                </c:pt>
                <c:pt idx="266">
                  <c:v>7.7134211559874458E-16</c:v>
                </c:pt>
                <c:pt idx="267">
                  <c:v>7.2702673779772458E-16</c:v>
                </c:pt>
                <c:pt idx="268">
                  <c:v>6.9036767718754308E-16</c:v>
                </c:pt>
                <c:pt idx="269">
                  <c:v>6.5645432444448953E-16</c:v>
                </c:pt>
                <c:pt idx="270">
                  <c:v>6.2050141051637274E-16</c:v>
                </c:pt>
                <c:pt idx="271">
                  <c:v>5.7842537593684358E-16</c:v>
                </c:pt>
                <c:pt idx="272">
                  <c:v>5.2741105890258604E-16</c:v>
                </c:pt>
                <c:pt idx="273">
                  <c:v>5.2693558750150391E-16</c:v>
                </c:pt>
                <c:pt idx="274">
                  <c:v>4.6738199991551916E-16</c:v>
                </c:pt>
                <c:pt idx="275">
                  <c:v>4.1595009959791313E-16</c:v>
                </c:pt>
                <c:pt idx="276">
                  <c:v>3.713913752827352E-16</c:v>
                </c:pt>
                <c:pt idx="277">
                  <c:v>3.3257972676725459E-16</c:v>
                </c:pt>
                <c:pt idx="278">
                  <c:v>2.9846966337701839E-16</c:v>
                </c:pt>
                <c:pt idx="279">
                  <c:v>2.6801069866478435E-16</c:v>
                </c:pt>
                <c:pt idx="280">
                  <c:v>2.4012332551081356E-16</c:v>
                </c:pt>
                <c:pt idx="281">
                  <c:v>2.1381331541042452E-16</c:v>
                </c:pt>
                <c:pt idx="282">
                  <c:v>1.8833181344338763E-16</c:v>
                </c:pt>
                <c:pt idx="283">
                  <c:v>1.6323995153393695E-16</c:v>
                </c:pt>
                <c:pt idx="284">
                  <c:v>1.4766224893429325E-16</c:v>
                </c:pt>
                <c:pt idx="285">
                  <c:v>1.0614628165139045E-16</c:v>
                </c:pt>
                <c:pt idx="286">
                  <c:v>7.495648358441491E-17</c:v>
                </c:pt>
                <c:pt idx="287">
                  <c:v>5.1407785949086479E-17</c:v>
                </c:pt>
                <c:pt idx="288">
                  <c:v>3.3643608055358867E-17</c:v>
                </c:pt>
                <c:pt idx="289">
                  <c:v>2.0432776506737884E-17</c:v>
                </c:pt>
                <c:pt idx="290">
                  <c:v>1.0983190405430246E-17</c:v>
                </c:pt>
                <c:pt idx="291">
                  <c:v>4.7748942886078257E-18</c:v>
                </c:pt>
                <c:pt idx="292">
                  <c:v>1.3606375269671327E-18</c:v>
                </c:pt>
                <c:pt idx="293">
                  <c:v>1.1798493105371637E-19</c:v>
                </c:pt>
                <c:pt idx="294">
                  <c:v>4.8026307299235681E-21</c:v>
                </c:pt>
                <c:pt idx="295">
                  <c:v>3.6252421011461177E-19</c:v>
                </c:pt>
                <c:pt idx="296">
                  <c:v>3.0639420430793006E-18</c:v>
                </c:pt>
                <c:pt idx="297">
                  <c:v>1.0871765951593472E-17</c:v>
                </c:pt>
                <c:pt idx="298">
                  <c:v>2.7157349922634448E-17</c:v>
                </c:pt>
                <c:pt idx="299">
                  <c:v>5.6089087354665093E-17</c:v>
                </c:pt>
                <c:pt idx="300">
                  <c:v>1.0283791281412191E-16</c:v>
                </c:pt>
                <c:pt idx="301">
                  <c:v>1.7377057760566334E-16</c:v>
                </c:pt>
                <c:pt idx="302">
                  <c:v>2.7658771214479954E-16</c:v>
                </c:pt>
                <c:pt idx="303">
                  <c:v>4.2032277287172367E-16</c:v>
                </c:pt>
                <c:pt idx="304">
                  <c:v>6.1510959254506489E-16</c:v>
                </c:pt>
                <c:pt idx="305">
                  <c:v>8.7162414041247663E-16</c:v>
                </c:pt>
                <c:pt idx="306">
                  <c:v>9.557602843122065E-16</c:v>
                </c:pt>
                <c:pt idx="307">
                  <c:v>1.3475147938589821E-15</c:v>
                </c:pt>
                <c:pt idx="308">
                  <c:v>1.8299915747927841E-15</c:v>
                </c:pt>
                <c:pt idx="309">
                  <c:v>2.411898966762788E-15</c:v>
                </c:pt>
                <c:pt idx="310">
                  <c:v>3.100589915898228E-15</c:v>
                </c:pt>
                <c:pt idx="311">
                  <c:v>3.9010290446095694E-15</c:v>
                </c:pt>
                <c:pt idx="312">
                  <c:v>4.8142379638151896E-15</c:v>
                </c:pt>
                <c:pt idx="313">
                  <c:v>5.8355642432062681E-15</c:v>
                </c:pt>
                <c:pt idx="314">
                  <c:v>6.9528301106623542E-15</c:v>
                </c:pt>
                <c:pt idx="315">
                  <c:v>8.1445926272236518E-15</c:v>
                </c:pt>
                <c:pt idx="316">
                  <c:v>9.3786478191735347E-15</c:v>
                </c:pt>
                <c:pt idx="317">
                  <c:v>1.0492693069958024E-14</c:v>
                </c:pt>
                <c:pt idx="318">
                  <c:v>1.1717799461202849E-14</c:v>
                </c:pt>
                <c:pt idx="319">
                  <c:v>1.2852276908697651E-14</c:v>
                </c:pt>
                <c:pt idx="320">
                  <c:v>1.3848436394170393E-14</c:v>
                </c:pt>
                <c:pt idx="321">
                  <c:v>1.4663031557436156E-14</c:v>
                </c:pt>
                <c:pt idx="322">
                  <c:v>1.526008485333617E-14</c:v>
                </c:pt>
                <c:pt idx="323">
                  <c:v>1.5613170496984342E-14</c:v>
                </c:pt>
                <c:pt idx="324">
                  <c:v>1.5707204439652685E-14</c:v>
                </c:pt>
                <c:pt idx="325">
                  <c:v>1.5539339549160775E-14</c:v>
                </c:pt>
                <c:pt idx="326">
                  <c:v>1.5118995898237004E-14</c:v>
                </c:pt>
                <c:pt idx="327">
                  <c:v>1.4466995733107263E-14</c:v>
                </c:pt>
                <c:pt idx="328">
                  <c:v>1.3619172332391582E-14</c:v>
                </c:pt>
                <c:pt idx="329">
                  <c:v>1.2559916649116982E-14</c:v>
                </c:pt>
                <c:pt idx="330">
                  <c:v>1.1408587090037073E-14</c:v>
                </c:pt>
                <c:pt idx="331">
                  <c:v>1.0209065838994291E-14</c:v>
                </c:pt>
                <c:pt idx="332">
                  <c:v>9.0025753056640857E-15</c:v>
                </c:pt>
                <c:pt idx="333">
                  <c:v>7.8255764232335656E-15</c:v>
                </c:pt>
                <c:pt idx="334">
                  <c:v>6.7083282476336478E-15</c:v>
                </c:pt>
                <c:pt idx="335">
                  <c:v>5.6739829099734621E-15</c:v>
                </c:pt>
                <c:pt idx="336">
                  <c:v>4.738345961892352E-15</c:v>
                </c:pt>
                <c:pt idx="337">
                  <c:v>3.9101044506038061E-15</c:v>
                </c:pt>
                <c:pt idx="338">
                  <c:v>3.1916435435449323E-15</c:v>
                </c:pt>
                <c:pt idx="339">
                  <c:v>2.5902179392306793E-15</c:v>
                </c:pt>
                <c:pt idx="340">
                  <c:v>2.0837702211577957E-15</c:v>
                </c:pt>
                <c:pt idx="341">
                  <c:v>1.6623207669305718E-15</c:v>
                </c:pt>
                <c:pt idx="342">
                  <c:v>1.3166815512500874E-15</c:v>
                </c:pt>
                <c:pt idx="343">
                  <c:v>1.036670711387518E-15</c:v>
                </c:pt>
                <c:pt idx="344">
                  <c:v>8.1213296196448927E-16</c:v>
                </c:pt>
                <c:pt idx="345">
                  <c:v>6.3358355075509409E-16</c:v>
                </c:pt>
                <c:pt idx="346">
                  <c:v>4.9255051807553851E-16</c:v>
                </c:pt>
                <c:pt idx="347">
                  <c:v>3.8171113638350602E-16</c:v>
                </c:pt>
                <c:pt idx="348">
                  <c:v>2.9489561887718091E-16</c:v>
                </c:pt>
                <c:pt idx="349">
                  <c:v>2.2701886389072622E-16</c:v>
                </c:pt>
                <c:pt idx="350">
                  <c:v>1.5878841516225124E-16</c:v>
                </c:pt>
                <c:pt idx="351">
                  <c:v>1.2394864369094629E-16</c:v>
                </c:pt>
                <c:pt idx="352">
                  <c:v>9.6656819475378909E-17</c:v>
                </c:pt>
                <c:pt idx="353">
                  <c:v>7.5297377314695158E-17</c:v>
                </c:pt>
                <c:pt idx="354">
                  <c:v>5.8596945762798815E-17</c:v>
                </c:pt>
                <c:pt idx="355">
                  <c:v>4.5553383515010523E-17</c:v>
                </c:pt>
                <c:pt idx="356">
                  <c:v>3.5378412373275422E-17</c:v>
                </c:pt>
                <c:pt idx="357">
                  <c:v>2.7452338832299497E-17</c:v>
                </c:pt>
                <c:pt idx="358">
                  <c:v>2.1287140258407414E-17</c:v>
                </c:pt>
                <c:pt idx="359">
                  <c:v>1.6498704454577723E-17</c:v>
                </c:pt>
                <c:pt idx="360">
                  <c:v>1.2784720146423613E-17</c:v>
                </c:pt>
                <c:pt idx="361">
                  <c:v>9.911284009441165E-18</c:v>
                </c:pt>
                <c:pt idx="362">
                  <c:v>7.6826069888481884E-18</c:v>
                </c:pt>
                <c:pt idx="363">
                  <c:v>5.9594834604654131E-18</c:v>
                </c:pt>
                <c:pt idx="364">
                  <c:v>4.627275866013121E-18</c:v>
                </c:pt>
                <c:pt idx="365">
                  <c:v>3.5967819448139137E-18</c:v>
                </c:pt>
                <c:pt idx="366">
                  <c:v>2.7988350027938568E-18</c:v>
                </c:pt>
                <c:pt idx="367">
                  <c:v>2.1800137098921944E-18</c:v>
                </c:pt>
                <c:pt idx="368">
                  <c:v>1.699151551693174E-18</c:v>
                </c:pt>
                <c:pt idx="369">
                  <c:v>1.32456567650228E-18</c:v>
                </c:pt>
                <c:pt idx="370">
                  <c:v>1.0318645291897581E-18</c:v>
                </c:pt>
                <c:pt idx="371">
                  <c:v>8.0234286471192233E-19</c:v>
                </c:pt>
                <c:pt idx="372">
                  <c:v>6.4089236216853909E-19</c:v>
                </c:pt>
                <c:pt idx="373">
                  <c:v>5.0521927159344233E-19</c:v>
                </c:pt>
                <c:pt idx="374">
                  <c:v>4.000915025955585E-19</c:v>
                </c:pt>
                <c:pt idx="375">
                  <c:v>3.1823030416210125E-19</c:v>
                </c:pt>
                <c:pt idx="376">
                  <c:v>2.5417837006926331E-19</c:v>
                </c:pt>
                <c:pt idx="377">
                  <c:v>2.0383954490353159E-19</c:v>
                </c:pt>
                <c:pt idx="378">
                  <c:v>1.641233308752068E-19</c:v>
                </c:pt>
                <c:pt idx="379">
                  <c:v>1.3268503749168226E-19</c:v>
                </c:pt>
                <c:pt idx="380">
                  <c:v>1.0773187295589252E-19</c:v>
                </c:pt>
                <c:pt idx="381">
                  <c:v>8.7883909855130137E-20</c:v>
                </c:pt>
                <c:pt idx="382">
                  <c:v>7.206939435905562E-20</c:v>
                </c:pt>
                <c:pt idx="383">
                  <c:v>5.9697687781361795E-20</c:v>
                </c:pt>
                <c:pt idx="384">
                  <c:v>4.9729877026901052E-20</c:v>
                </c:pt>
                <c:pt idx="385">
                  <c:v>4.1713074636974153E-20</c:v>
                </c:pt>
                <c:pt idx="386">
                  <c:v>3.5237818981458263E-20</c:v>
                </c:pt>
                <c:pt idx="387">
                  <c:v>2.9974482532496226E-20</c:v>
                </c:pt>
                <c:pt idx="388">
                  <c:v>2.5659663485991911E-20</c:v>
                </c:pt>
                <c:pt idx="389">
                  <c:v>2.208412236336349E-20</c:v>
                </c:pt>
                <c:pt idx="390">
                  <c:v>1.9082103451803007E-20</c:v>
                </c:pt>
                <c:pt idx="391">
                  <c:v>1.6523065168430871E-20</c:v>
                </c:pt>
                <c:pt idx="392">
                  <c:v>1.4302494644021933E-20</c:v>
                </c:pt>
                <c:pt idx="393">
                  <c:v>1.2340064083682685E-20</c:v>
                </c:pt>
                <c:pt idx="394">
                  <c:v>4.0493100903178993E-21</c:v>
                </c:pt>
                <c:pt idx="395">
                  <c:v>3.6193095603046537E-21</c:v>
                </c:pt>
                <c:pt idx="396">
                  <c:v>3.2488595249936427E-21</c:v>
                </c:pt>
                <c:pt idx="397">
                  <c:v>2.9184913467041734E-21</c:v>
                </c:pt>
                <c:pt idx="398">
                  <c:v>2.615557613473574E-21</c:v>
                </c:pt>
                <c:pt idx="399">
                  <c:v>2.3327324816593768E-21</c:v>
                </c:pt>
                <c:pt idx="400">
                  <c:v>2.066688641889932E-21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5801144"/>
        <c:axId val="345801536"/>
      </c:scatterChart>
      <c:valAx>
        <c:axId val="3458011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5801536"/>
        <c:crosses val="autoZero"/>
        <c:crossBetween val="midCat"/>
      </c:valAx>
      <c:valAx>
        <c:axId val="345801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580114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emittance blow-up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Sergei!$AA$1</c:f>
              <c:strCache>
                <c:ptCount val="1"/>
                <c:pt idx="0">
                  <c:v>emittance (pm) 2IPs</c:v>
                </c:pt>
              </c:strCache>
            </c:strRef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Sergei!$A$2:$A$402</c:f>
              <c:numCache>
                <c:formatCode>General</c:formatCode>
                <c:ptCount val="401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</c:numCache>
            </c:numRef>
          </c:xVal>
          <c:yVal>
            <c:numRef>
              <c:f>Sergei!$AA$2:$AA$402</c:f>
              <c:numCache>
                <c:formatCode>0.00E+00</c:formatCode>
                <c:ptCount val="401"/>
                <c:pt idx="0">
                  <c:v>0</c:v>
                </c:pt>
                <c:pt idx="1">
                  <c:v>8.3762104139679677E-28</c:v>
                </c:pt>
                <c:pt idx="2">
                  <c:v>2.5115645489798178E-26</c:v>
                </c:pt>
                <c:pt idx="3">
                  <c:v>2.2090647851204924E-25</c:v>
                </c:pt>
                <c:pt idx="4">
                  <c:v>9.8687956956378092E-25</c:v>
                </c:pt>
                <c:pt idx="5">
                  <c:v>3.0969673974036315E-24</c:v>
                </c:pt>
                <c:pt idx="6">
                  <c:v>7.8244934097404876E-24</c:v>
                </c:pt>
                <c:pt idx="7">
                  <c:v>1.7065698302164171E-23</c:v>
                </c:pt>
                <c:pt idx="8">
                  <c:v>3.3462614185567352E-23</c:v>
                </c:pt>
                <c:pt idx="9">
                  <c:v>6.0525245156063214E-23</c:v>
                </c:pt>
                <c:pt idx="10">
                  <c:v>1.0275302184449024E-22</c:v>
                </c:pt>
                <c:pt idx="11">
                  <c:v>1.6575558936732835E-22</c:v>
                </c:pt>
                <c:pt idx="12">
                  <c:v>2.5637269334974552E-22</c:v>
                </c:pt>
                <c:pt idx="13">
                  <c:v>3.8279332860573522E-22</c:v>
                </c:pt>
                <c:pt idx="14">
                  <c:v>5.5467416360324424E-22</c:v>
                </c:pt>
                <c:pt idx="15">
                  <c:v>7.8325714922395953E-22</c:v>
                </c:pt>
                <c:pt idx="16">
                  <c:v>1.0814863771075536E-21</c:v>
                </c:pt>
                <c:pt idx="17">
                  <c:v>1.4641241807025351E-21</c:v>
                </c:pt>
                <c:pt idx="18">
                  <c:v>1.9478665082265023E-21</c:v>
                </c:pt>
                <c:pt idx="19">
                  <c:v>2.5514575480206866E-21</c:v>
                </c:pt>
                <c:pt idx="20">
                  <c:v>3.2958036770168006E-21</c:v>
                </c:pt>
                <c:pt idx="21">
                  <c:v>4.2040866708755819E-21</c:v>
                </c:pt>
                <c:pt idx="22">
                  <c:v>5.3018772024623574E-21</c:v>
                </c:pt>
                <c:pt idx="23">
                  <c:v>6.6172455031487032E-21</c:v>
                </c:pt>
                <c:pt idx="24">
                  <c:v>8.1808726233974926E-21</c:v>
                </c:pt>
                <c:pt idx="25">
                  <c:v>1.0026161147929035E-20</c:v>
                </c:pt>
                <c:pt idx="26">
                  <c:v>1.2189345018167189E-20</c:v>
                </c:pt>
                <c:pt idx="27">
                  <c:v>1.4709598648228611E-20</c:v>
                </c:pt>
                <c:pt idx="28">
                  <c:v>1.7629145402425422E-20</c:v>
                </c:pt>
                <c:pt idx="29">
                  <c:v>2.099336533745963E-20</c:v>
                </c:pt>
                <c:pt idx="30">
                  <c:v>2.4850902458114316E-20</c:v>
                </c:pt>
                <c:pt idx="31">
                  <c:v>2.9253770738264274E-20</c:v>
                </c:pt>
                <c:pt idx="32">
                  <c:v>3.4257459797704733E-20</c:v>
                </c:pt>
                <c:pt idx="33">
                  <c:v>3.9921046256579717E-20</c:v>
                </c:pt>
                <c:pt idx="34">
                  <c:v>4.6307287140745792E-20</c:v>
                </c:pt>
                <c:pt idx="35">
                  <c:v>5.3482725629988839E-20</c:v>
                </c:pt>
                <c:pt idx="36">
                  <c:v>6.1517792450510653E-20</c:v>
                </c:pt>
                <c:pt idx="37">
                  <c:v>7.0486906236286578E-20</c:v>
                </c:pt>
                <c:pt idx="38">
                  <c:v>8.0468571859530452E-20</c:v>
                </c:pt>
                <c:pt idx="39">
                  <c:v>9.154547815286554E-20</c:v>
                </c:pt>
                <c:pt idx="40">
                  <c:v>1.0380459387711228E-19</c:v>
                </c:pt>
                <c:pt idx="41">
                  <c:v>1.1733726164052652E-19</c:v>
                </c:pt>
                <c:pt idx="42">
                  <c:v>1.3223929061239643E-19</c:v>
                </c:pt>
                <c:pt idx="43">
                  <c:v>1.4861104643746856E-19</c:v>
                </c:pt>
                <c:pt idx="44">
                  <c:v>1.6655757399894701E-19</c:v>
                </c:pt>
                <c:pt idx="45">
                  <c:v>1.8618862342824411E-19</c:v>
                </c:pt>
                <c:pt idx="46">
                  <c:v>2.0761875316320498E-19</c:v>
                </c:pt>
                <c:pt idx="47">
                  <c:v>2.3096740784971895E-19</c:v>
                </c:pt>
                <c:pt idx="48">
                  <c:v>2.5635899439561442E-19</c:v>
                </c:pt>
                <c:pt idx="49">
                  <c:v>2.8392295147057964E-19</c:v>
                </c:pt>
                <c:pt idx="50">
                  <c:v>3.1379381760664991E-19</c:v>
                </c:pt>
                <c:pt idx="51">
                  <c:v>3.4611129528308416E-19</c:v>
                </c:pt>
                <c:pt idx="52">
                  <c:v>3.8102030816872678E-19</c:v>
                </c:pt>
                <c:pt idx="53">
                  <c:v>4.1867105629194876E-19</c:v>
                </c:pt>
                <c:pt idx="54">
                  <c:v>4.5921906345985928E-19</c:v>
                </c:pt>
                <c:pt idx="55">
                  <c:v>5.0282534620467931E-19</c:v>
                </c:pt>
                <c:pt idx="56">
                  <c:v>5.4965621663339037E-19</c:v>
                </c:pt>
                <c:pt idx="57">
                  <c:v>5.9988339974221892E-19</c:v>
                </c:pt>
                <c:pt idx="58">
                  <c:v>6.5368405683973293E-19</c:v>
                </c:pt>
                <c:pt idx="59">
                  <c:v>7.1124079081101699E-19</c:v>
                </c:pt>
                <c:pt idx="60">
                  <c:v>7.7274164736120148E-19</c:v>
                </c:pt>
                <c:pt idx="61">
                  <c:v>8.3838010987106781E-19</c:v>
                </c:pt>
                <c:pt idx="62">
                  <c:v>9.0835508209153545E-19</c:v>
                </c:pt>
                <c:pt idx="63">
                  <c:v>9.8287086376422307E-19</c:v>
                </c:pt>
                <c:pt idx="64">
                  <c:v>1.0621371192759229E-18</c:v>
                </c:pt>
                <c:pt idx="65">
                  <c:v>1.1463688211772115E-18</c:v>
                </c:pt>
                <c:pt idx="66">
                  <c:v>1.2357865214539257E-18</c:v>
                </c:pt>
                <c:pt idx="67">
                  <c:v>1.33061562315738E-18</c:v>
                </c:pt>
                <c:pt idx="68">
                  <c:v>1.4310865955881235E-18</c:v>
                </c:pt>
                <c:pt idx="69">
                  <c:v>1.5374348344302192E-18</c:v>
                </c:pt>
                <c:pt idx="70">
                  <c:v>1.6499005556093088E-18</c:v>
                </c:pt>
                <c:pt idx="71">
                  <c:v>1.7687286376662667E-18</c:v>
                </c:pt>
                <c:pt idx="72">
                  <c:v>1.894168479318952E-18</c:v>
                </c:pt>
                <c:pt idx="73">
                  <c:v>2.0264738216759924E-18</c:v>
                </c:pt>
                <c:pt idx="74">
                  <c:v>2.1659025574714186E-18</c:v>
                </c:pt>
                <c:pt idx="75">
                  <c:v>2.3127165359905601E-18</c:v>
                </c:pt>
                <c:pt idx="76">
                  <c:v>2.4671813765806337E-18</c:v>
                </c:pt>
                <c:pt idx="77">
                  <c:v>2.6295666966214105E-18</c:v>
                </c:pt>
                <c:pt idx="78">
                  <c:v>2.8001447137258278E-18</c:v>
                </c:pt>
                <c:pt idx="79">
                  <c:v>2.979190458732495E-18</c:v>
                </c:pt>
                <c:pt idx="80">
                  <c:v>3.1669814502687417E-18</c:v>
                </c:pt>
                <c:pt idx="81">
                  <c:v>3.3637973423272804E-18</c:v>
                </c:pt>
                <c:pt idx="82">
                  <c:v>3.569919533773956E-18</c:v>
                </c:pt>
                <c:pt idx="83">
                  <c:v>3.7856307935313686E-18</c:v>
                </c:pt>
                <c:pt idx="84">
                  <c:v>4.0112148233122436E-18</c:v>
                </c:pt>
                <c:pt idx="85">
                  <c:v>4.2469558224757693E-18</c:v>
                </c:pt>
                <c:pt idx="86">
                  <c:v>4.4931379896357069E-18</c:v>
                </c:pt>
                <c:pt idx="87">
                  <c:v>4.7475717671364774E-18</c:v>
                </c:pt>
                <c:pt idx="88">
                  <c:v>5.0135872591743226E-18</c:v>
                </c:pt>
                <c:pt idx="89">
                  <c:v>5.2915482756527365E-18</c:v>
                </c:pt>
                <c:pt idx="90">
                  <c:v>5.5818173493588278E-18</c:v>
                </c:pt>
                <c:pt idx="91">
                  <c:v>5.8847546045532466E-18</c:v>
                </c:pt>
                <c:pt idx="92">
                  <c:v>6.2007168056551318E-18</c:v>
                </c:pt>
                <c:pt idx="93">
                  <c:v>6.5300563019088678E-18</c:v>
                </c:pt>
                <c:pt idx="94">
                  <c:v>6.8731200338088099E-18</c:v>
                </c:pt>
                <c:pt idx="95">
                  <c:v>7.2302485217476075E-18</c:v>
                </c:pt>
                <c:pt idx="96">
                  <c:v>7.6017748532577759E-18</c:v>
                </c:pt>
                <c:pt idx="97">
                  <c:v>7.9880234958979012E-18</c:v>
                </c:pt>
                <c:pt idx="98">
                  <c:v>8.3893108865054273E-18</c:v>
                </c:pt>
                <c:pt idx="99">
                  <c:v>8.8059465947831399E-18</c:v>
                </c:pt>
                <c:pt idx="100">
                  <c:v>9.2382231523761338E-18</c:v>
                </c:pt>
                <c:pt idx="101">
                  <c:v>9.6864198646296758E-18</c:v>
                </c:pt>
                <c:pt idx="102">
                  <c:v>1.0150801824865507E-17</c:v>
                </c:pt>
                <c:pt idx="103">
                  <c:v>1.0631618828254867E-17</c:v>
                </c:pt>
                <c:pt idx="104">
                  <c:v>1.1129104590724356E-17</c:v>
                </c:pt>
                <c:pt idx="105">
                  <c:v>1.1643475996444642E-17</c:v>
                </c:pt>
                <c:pt idx="106">
                  <c:v>1.2174932365001335E-17</c:v>
                </c:pt>
                <c:pt idx="107">
                  <c:v>1.27236548580568E-17</c:v>
                </c:pt>
                <c:pt idx="108">
                  <c:v>1.3289805982486632E-17</c:v>
                </c:pt>
                <c:pt idx="109">
                  <c:v>1.3873531855887596E-17</c:v>
                </c:pt>
                <c:pt idx="110">
                  <c:v>1.4474964730632684E-17</c:v>
                </c:pt>
                <c:pt idx="111">
                  <c:v>1.5094208945461138E-17</c:v>
                </c:pt>
                <c:pt idx="112">
                  <c:v>1.5731348353846089E-17</c:v>
                </c:pt>
                <c:pt idx="113">
                  <c:v>1.6386445865934873E-17</c:v>
                </c:pt>
                <c:pt idx="114">
                  <c:v>1.7059543589760788E-17</c:v>
                </c:pt>
                <c:pt idx="115">
                  <c:v>1.7750663130018991E-17</c:v>
                </c:pt>
                <c:pt idx="116">
                  <c:v>1.8459805949666287E-17</c:v>
                </c:pt>
                <c:pt idx="117">
                  <c:v>1.918695413111258E-17</c:v>
                </c:pt>
                <c:pt idx="118">
                  <c:v>1.9932071285099677E-17</c:v>
                </c:pt>
                <c:pt idx="119">
                  <c:v>2.0695103165467119E-17</c:v>
                </c:pt>
                <c:pt idx="120">
                  <c:v>2.147598659486603E-17</c:v>
                </c:pt>
                <c:pt idx="121">
                  <c:v>2.2274652789712101E-17</c:v>
                </c:pt>
                <c:pt idx="122">
                  <c:v>2.309100347743189E-17</c:v>
                </c:pt>
                <c:pt idx="123">
                  <c:v>2.3924927190659551E-17</c:v>
                </c:pt>
                <c:pt idx="124">
                  <c:v>2.4776299528942455E-17</c:v>
                </c:pt>
                <c:pt idx="125">
                  <c:v>2.5644985546795108E-17</c:v>
                </c:pt>
                <c:pt idx="126">
                  <c:v>2.6530841143661019E-17</c:v>
                </c:pt>
                <c:pt idx="127">
                  <c:v>2.7433716041283224E-17</c:v>
                </c:pt>
                <c:pt idx="128">
                  <c:v>2.8353456144000663E-17</c:v>
                </c:pt>
                <c:pt idx="129">
                  <c:v>2.928990650639227E-17</c:v>
                </c:pt>
                <c:pt idx="130">
                  <c:v>3.0242913404471089E-17</c:v>
                </c:pt>
                <c:pt idx="131">
                  <c:v>3.1178954034431872E-17</c:v>
                </c:pt>
                <c:pt idx="132">
                  <c:v>3.2120571781350649E-17</c:v>
                </c:pt>
                <c:pt idx="133">
                  <c:v>3.3067981461841361E-17</c:v>
                </c:pt>
                <c:pt idx="134">
                  <c:v>3.4021151021094572E-17</c:v>
                </c:pt>
                <c:pt idx="135">
                  <c:v>3.4979787042128366E-17</c:v>
                </c:pt>
                <c:pt idx="136">
                  <c:v>3.5943321158322127E-17</c:v>
                </c:pt>
                <c:pt idx="137">
                  <c:v>3.6910897744709556E-17</c:v>
                </c:pt>
                <c:pt idx="138">
                  <c:v>3.7881363799283727E-17</c:v>
                </c:pt>
                <c:pt idx="139">
                  <c:v>3.885326103159985E-17</c:v>
                </c:pt>
                <c:pt idx="140">
                  <c:v>3.982482193607877E-17</c:v>
                </c:pt>
                <c:pt idx="141">
                  <c:v>4.0793967495082278E-17</c:v>
                </c:pt>
                <c:pt idx="142">
                  <c:v>4.1758270718233433E-17</c:v>
                </c:pt>
                <c:pt idx="143">
                  <c:v>4.27152119440531E-17</c:v>
                </c:pt>
                <c:pt idx="144">
                  <c:v>4.3661827251626467E-17</c:v>
                </c:pt>
                <c:pt idx="145">
                  <c:v>4.4594880653643962E-17</c:v>
                </c:pt>
                <c:pt idx="146">
                  <c:v>4.5510889590518012E-17</c:v>
                </c:pt>
                <c:pt idx="147">
                  <c:v>4.640616215731751E-17</c:v>
                </c:pt>
                <c:pt idx="148">
                  <c:v>4.7276844164138524E-17</c:v>
                </c:pt>
                <c:pt idx="149">
                  <c:v>4.8118979339841775E-17</c:v>
                </c:pt>
                <c:pt idx="150">
                  <c:v>4.8928578196483449E-17</c:v>
                </c:pt>
                <c:pt idx="151">
                  <c:v>4.9701696862569951E-17</c:v>
                </c:pt>
                <c:pt idx="152">
                  <c:v>5.0434521779343583E-17</c:v>
                </c:pt>
                <c:pt idx="153">
                  <c:v>5.1116416036483182E-17</c:v>
                </c:pt>
                <c:pt idx="154">
                  <c:v>5.1753026345841725E-17</c:v>
                </c:pt>
                <c:pt idx="155">
                  <c:v>5.2340116562102563E-17</c:v>
                </c:pt>
                <c:pt idx="156">
                  <c:v>5.2874289173585625E-17</c:v>
                </c:pt>
                <c:pt idx="157">
                  <c:v>5.3353018498049E-17</c:v>
                </c:pt>
                <c:pt idx="158">
                  <c:v>5.3774698944439238E-17</c:v>
                </c:pt>
                <c:pt idx="159">
                  <c:v>5.4138707866830892E-17</c:v>
                </c:pt>
                <c:pt idx="160">
                  <c:v>5.4445484293568473E-17</c:v>
                </c:pt>
                <c:pt idx="161">
                  <c:v>5.4696611376811258E-17</c:v>
                </c:pt>
                <c:pt idx="162">
                  <c:v>5.4894894945196579E-17</c:v>
                </c:pt>
                <c:pt idx="163">
                  <c:v>5.5044418071055087E-17</c:v>
                </c:pt>
                <c:pt idx="164">
                  <c:v>5.5150681607256006E-17</c:v>
                </c:pt>
                <c:pt idx="165">
                  <c:v>5.5220308298241294E-17</c:v>
                </c:pt>
                <c:pt idx="166">
                  <c:v>5.5260808562278381E-17</c:v>
                </c:pt>
                <c:pt idx="167">
                  <c:v>5.528032846019907E-17</c:v>
                </c:pt>
                <c:pt idx="168">
                  <c:v>5.5287017542915828E-17</c:v>
                </c:pt>
                <c:pt idx="169">
                  <c:v>5.5288029884909414E-17</c:v>
                </c:pt>
                <c:pt idx="170">
                  <c:v>5.5288029990353943E-17</c:v>
                </c:pt>
                <c:pt idx="171">
                  <c:v>5.5289004084920735E-17</c:v>
                </c:pt>
                <c:pt idx="172">
                  <c:v>5.529848002732811E-17</c:v>
                </c:pt>
                <c:pt idx="173">
                  <c:v>5.5335454767138819E-17</c:v>
                </c:pt>
                <c:pt idx="174">
                  <c:v>5.543541225011276E-17</c:v>
                </c:pt>
                <c:pt idx="175">
                  <c:v>5.5737006803440643E-17</c:v>
                </c:pt>
                <c:pt idx="176">
                  <c:v>5.6375153055031157E-17</c:v>
                </c:pt>
                <c:pt idx="177">
                  <c:v>5.7591718628656579E-17</c:v>
                </c:pt>
                <c:pt idx="178">
                  <c:v>5.9732228604269896E-17</c:v>
                </c:pt>
                <c:pt idx="179">
                  <c:v>6.3268762867615287E-17</c:v>
                </c:pt>
                <c:pt idx="180">
                  <c:v>6.8825119791882314E-17</c:v>
                </c:pt>
                <c:pt idx="181">
                  <c:v>7.7202852067154123E-17</c:v>
                </c:pt>
                <c:pt idx="182">
                  <c:v>8.9403406155973017E-17</c:v>
                </c:pt>
                <c:pt idx="183">
                  <c:v>1.0663571295368695E-16</c:v>
                </c:pt>
                <c:pt idx="184">
                  <c:v>1.3028929812286512E-16</c:v>
                </c:pt>
                <c:pt idx="185">
                  <c:v>1.6183834879386307E-16</c:v>
                </c:pt>
                <c:pt idx="186">
                  <c:v>2.0295527900184965E-16</c:v>
                </c:pt>
                <c:pt idx="187">
                  <c:v>2.5302721854763543E-16</c:v>
                </c:pt>
                <c:pt idx="188">
                  <c:v>3.1125995133308634E-16</c:v>
                </c:pt>
                <c:pt idx="189">
                  <c:v>3.7450068628021337E-16</c:v>
                </c:pt>
                <c:pt idx="190">
                  <c:v>4.3661914034851036E-16</c:v>
                </c:pt>
                <c:pt idx="191">
                  <c:v>4.8890611495933787E-16</c:v>
                </c:pt>
                <c:pt idx="192">
                  <c:v>5.2253733722572538E-16</c:v>
                </c:pt>
                <c:pt idx="193">
                  <c:v>5.3407565157115236E-16</c:v>
                </c:pt>
                <c:pt idx="194">
                  <c:v>5.3409196837420038E-16</c:v>
                </c:pt>
                <c:pt idx="195">
                  <c:v>5.5705099125555365E-16</c:v>
                </c:pt>
                <c:pt idx="196">
                  <c:v>6.6820376089354551E-16</c:v>
                </c:pt>
                <c:pt idx="197">
                  <c:v>9.7385880474233005E-16</c:v>
                </c:pt>
                <c:pt idx="198">
                  <c:v>1.5974163767028899E-15</c:v>
                </c:pt>
                <c:pt idx="199">
                  <c:v>2.6627911845825421E-15</c:v>
                </c:pt>
                <c:pt idx="200">
                  <c:v>4.2568527154597269E-15</c:v>
                </c:pt>
                <c:pt idx="201">
                  <c:v>6.3988059893753281E-15</c:v>
                </c:pt>
                <c:pt idx="202">
                  <c:v>9.0282074754035565E-15</c:v>
                </c:pt>
                <c:pt idx="203">
                  <c:v>1.2017021056572371E-14</c:v>
                </c:pt>
                <c:pt idx="204">
                  <c:v>1.5199580570606163E-14</c:v>
                </c:pt>
                <c:pt idx="205">
                  <c:v>1.8407661795812845E-14</c:v>
                </c:pt>
                <c:pt idx="206">
                  <c:v>2.1498800594954882E-14</c:v>
                </c:pt>
                <c:pt idx="207">
                  <c:v>2.4372001358771081E-14</c:v>
                </c:pt>
                <c:pt idx="208">
                  <c:v>2.7043862026593649E-14</c:v>
                </c:pt>
                <c:pt idx="209">
                  <c:v>2.9406526003406035E-14</c:v>
                </c:pt>
                <c:pt idx="210">
                  <c:v>3.1467787478142982E-14</c:v>
                </c:pt>
                <c:pt idx="211">
                  <c:v>3.3251472513171352E-14</c:v>
                </c:pt>
                <c:pt idx="212">
                  <c:v>3.4788663924916759E-14</c:v>
                </c:pt>
                <c:pt idx="213">
                  <c:v>3.6111558470869213E-14</c:v>
                </c:pt>
                <c:pt idx="214">
                  <c:v>3.7249701028111503E-14</c:v>
                </c:pt>
                <c:pt idx="215">
                  <c:v>3.8228142191963506E-14</c:v>
                </c:pt>
                <c:pt idx="216">
                  <c:v>3.9067016916635892E-14</c:v>
                </c:pt>
                <c:pt idx="217">
                  <c:v>3.9782084515990743E-14</c:v>
                </c:pt>
                <c:pt idx="218">
                  <c:v>4.0385769647480474E-14</c:v>
                </c:pt>
                <c:pt idx="219">
                  <c:v>4.100925015609066E-14</c:v>
                </c:pt>
                <c:pt idx="220">
                  <c:v>4.1546207878327443E-14</c:v>
                </c:pt>
                <c:pt idx="221">
                  <c:v>4.2015422142818197E-14</c:v>
                </c:pt>
                <c:pt idx="222">
                  <c:v>4.2432687546947985E-14</c:v>
                </c:pt>
                <c:pt idx="223">
                  <c:v>4.2810583627807876E-14</c:v>
                </c:pt>
                <c:pt idx="224">
                  <c:v>4.3158512056419337E-14</c:v>
                </c:pt>
                <c:pt idx="225">
                  <c:v>4.3482796193866432E-14</c:v>
                </c:pt>
                <c:pt idx="226">
                  <c:v>4.3786810317902799E-14</c:v>
                </c:pt>
                <c:pt idx="227">
                  <c:v>4.4071203299695768E-14</c:v>
                </c:pt>
                <c:pt idx="228">
                  <c:v>4.4334281304141186E-14</c:v>
                </c:pt>
                <c:pt idx="229">
                  <c:v>4.4572605136001631E-14</c:v>
                </c:pt>
                <c:pt idx="230">
                  <c:v>4.4822962744883496E-14</c:v>
                </c:pt>
                <c:pt idx="231">
                  <c:v>4.5049428411369729E-14</c:v>
                </c:pt>
                <c:pt idx="232">
                  <c:v>4.525766885834687E-14</c:v>
                </c:pt>
                <c:pt idx="233">
                  <c:v>4.5452831812628508E-14</c:v>
                </c:pt>
                <c:pt idx="234">
                  <c:v>4.56392165169076E-14</c:v>
                </c:pt>
                <c:pt idx="235">
                  <c:v>4.5820037022086193E-14</c:v>
                </c:pt>
                <c:pt idx="236">
                  <c:v>4.5997188694686534E-14</c:v>
                </c:pt>
                <c:pt idx="237">
                  <c:v>4.6171033689352152E-14</c:v>
                </c:pt>
                <c:pt idx="238">
                  <c:v>4.6340279835866465E-14</c:v>
                </c:pt>
                <c:pt idx="239">
                  <c:v>4.6502032425069265E-14</c:v>
                </c:pt>
                <c:pt idx="240">
                  <c:v>4.6652080105344037E-14</c:v>
                </c:pt>
                <c:pt idx="241">
                  <c:v>4.6819025108249085E-14</c:v>
                </c:pt>
                <c:pt idx="242">
                  <c:v>4.6972473706874892E-14</c:v>
                </c:pt>
                <c:pt idx="243">
                  <c:v>4.7116630022641936E-14</c:v>
                </c:pt>
                <c:pt idx="244">
                  <c:v>4.7255048502603213E-14</c:v>
                </c:pt>
                <c:pt idx="245">
                  <c:v>4.7390537535016243E-14</c:v>
                </c:pt>
                <c:pt idx="246">
                  <c:v>4.7525040590267094E-14</c:v>
                </c:pt>
                <c:pt idx="247">
                  <c:v>4.7659476079117008E-14</c:v>
                </c:pt>
                <c:pt idx="248">
                  <c:v>4.7793582969132166E-14</c:v>
                </c:pt>
                <c:pt idx="249">
                  <c:v>4.7925853027225363E-14</c:v>
                </c:pt>
                <c:pt idx="250">
                  <c:v>4.8053615507476145E-14</c:v>
                </c:pt>
                <c:pt idx="251">
                  <c:v>4.8193910567816997E-14</c:v>
                </c:pt>
                <c:pt idx="252">
                  <c:v>4.8323068804863901E-14</c:v>
                </c:pt>
                <c:pt idx="253">
                  <c:v>4.8443456682422821E-14</c:v>
                </c:pt>
                <c:pt idx="254">
                  <c:v>4.8557290358212749E-14</c:v>
                </c:pt>
                <c:pt idx="255">
                  <c:v>4.8666470835016116E-14</c:v>
                </c:pt>
                <c:pt idx="256">
                  <c:v>4.8772460330303611E-14</c:v>
                </c:pt>
                <c:pt idx="257">
                  <c:v>4.8876167293575922E-14</c:v>
                </c:pt>
                <c:pt idx="258">
                  <c:v>4.8977830103982371E-14</c:v>
                </c:pt>
                <c:pt idx="259">
                  <c:v>4.907693738531307E-14</c:v>
                </c:pt>
                <c:pt idx="260">
                  <c:v>4.9172236893953032E-14</c:v>
                </c:pt>
                <c:pt idx="261">
                  <c:v>4.9261857513382369E-14</c:v>
                </c:pt>
                <c:pt idx="262">
                  <c:v>4.9378903566435384E-14</c:v>
                </c:pt>
                <c:pt idx="263">
                  <c:v>4.9483113551371E-14</c:v>
                </c:pt>
                <c:pt idx="264">
                  <c:v>4.9577297026247368E-14</c:v>
                </c:pt>
                <c:pt idx="265">
                  <c:v>4.9663756703361193E-14</c:v>
                </c:pt>
                <c:pt idx="266">
                  <c:v>4.9744289597442553E-14</c:v>
                </c:pt>
                <c:pt idx="267">
                  <c:v>4.9820195691619617E-14</c:v>
                </c:pt>
                <c:pt idx="268">
                  <c:v>4.9892274352825591E-14</c:v>
                </c:pt>
                <c:pt idx="269">
                  <c:v>4.9960812249966994E-14</c:v>
                </c:pt>
                <c:pt idx="270">
                  <c:v>5.0025596440224339E-14</c:v>
                </c:pt>
                <c:pt idx="271">
                  <c:v>5.008598763187881E-14</c:v>
                </c:pt>
                <c:pt idx="272">
                  <c:v>5.0141052612883993E-14</c:v>
                </c:pt>
                <c:pt idx="273">
                  <c:v>5.0196067951730123E-14</c:v>
                </c:pt>
                <c:pt idx="274">
                  <c:v>5.024486552719444E-14</c:v>
                </c:pt>
                <c:pt idx="275">
                  <c:v>5.0288293293728424E-14</c:v>
                </c:pt>
                <c:pt idx="276">
                  <c:v>5.0327068853474895E-14</c:v>
                </c:pt>
                <c:pt idx="277">
                  <c:v>5.0361792236741176E-14</c:v>
                </c:pt>
                <c:pt idx="278">
                  <c:v>5.0392954318133017E-14</c:v>
                </c:pt>
                <c:pt idx="279">
                  <c:v>5.0420936294965023E-14</c:v>
                </c:pt>
                <c:pt idx="280">
                  <c:v>5.0446006657322743E-14</c:v>
                </c:pt>
                <c:pt idx="281">
                  <c:v>5.0468330091678154E-14</c:v>
                </c:pt>
                <c:pt idx="282">
                  <c:v>5.0487993099411642E-14</c:v>
                </c:pt>
                <c:pt idx="283">
                  <c:v>5.0505036361358414E-14</c:v>
                </c:pt>
                <c:pt idx="284">
                  <c:v>5.0520453214675201E-14</c:v>
                </c:pt>
                <c:pt idx="285">
                  <c:v>5.0531535543883586E-14</c:v>
                </c:pt>
                <c:pt idx="286">
                  <c:v>5.0539361465003596E-14</c:v>
                </c:pt>
                <c:pt idx="287">
                  <c:v>5.054472875624451E-14</c:v>
                </c:pt>
                <c:pt idx="288">
                  <c:v>5.0548241357293044E-14</c:v>
                </c:pt>
                <c:pt idx="289">
                  <c:v>5.0550374665708243E-14</c:v>
                </c:pt>
                <c:pt idx="290">
                  <c:v>5.0551521378809625E-14</c:v>
                </c:pt>
                <c:pt idx="291">
                  <c:v>5.0552019907346077E-14</c:v>
                </c:pt>
                <c:pt idx="292">
                  <c:v>5.0552161966330841E-14</c:v>
                </c:pt>
                <c:pt idx="293">
                  <c:v>5.0552174284688361E-14</c:v>
                </c:pt>
                <c:pt idx="294">
                  <c:v>5.0552174786112756E-14</c:v>
                </c:pt>
                <c:pt idx="295">
                  <c:v>5.0552212635885537E-14</c:v>
                </c:pt>
                <c:pt idx="296">
                  <c:v>5.055253253041099E-14</c:v>
                </c:pt>
                <c:pt idx="297">
                  <c:v>5.0553667610109283E-14</c:v>
                </c:pt>
                <c:pt idx="298">
                  <c:v>5.0556503005636928E-14</c:v>
                </c:pt>
                <c:pt idx="299">
                  <c:v>5.056235905373764E-14</c:v>
                </c:pt>
                <c:pt idx="300">
                  <c:v>5.0573095968749443E-14</c:v>
                </c:pt>
                <c:pt idx="301">
                  <c:v>5.0591238693278233E-14</c:v>
                </c:pt>
                <c:pt idx="302">
                  <c:v>5.0620116163438254E-14</c:v>
                </c:pt>
                <c:pt idx="303">
                  <c:v>5.0664000464143632E-14</c:v>
                </c:pt>
                <c:pt idx="304">
                  <c:v>5.0728221715211204E-14</c:v>
                </c:pt>
                <c:pt idx="305">
                  <c:v>5.0819224673767543E-14</c:v>
                </c:pt>
                <c:pt idx="306">
                  <c:v>5.0919011966833915E-14</c:v>
                </c:pt>
                <c:pt idx="307">
                  <c:v>5.1059700856980492E-14</c:v>
                </c:pt>
                <c:pt idx="308">
                  <c:v>5.1250763311217376E-14</c:v>
                </c:pt>
                <c:pt idx="309">
                  <c:v>5.1502580501148027E-14</c:v>
                </c:pt>
                <c:pt idx="310">
                  <c:v>5.1826301291491408E-14</c:v>
                </c:pt>
                <c:pt idx="311">
                  <c:v>5.2233592884293876E-14</c:v>
                </c:pt>
                <c:pt idx="312">
                  <c:v>5.2736229144108941E-14</c:v>
                </c:pt>
                <c:pt idx="313">
                  <c:v>5.3345498192951538E-14</c:v>
                </c:pt>
                <c:pt idx="314">
                  <c:v>5.4071416718005767E-14</c:v>
                </c:pt>
                <c:pt idx="315">
                  <c:v>5.4921762630824051E-14</c:v>
                </c:pt>
                <c:pt idx="316">
                  <c:v>5.5900951548651516E-14</c:v>
                </c:pt>
                <c:pt idx="317">
                  <c:v>5.6996453690363541E-14</c:v>
                </c:pt>
                <c:pt idx="318">
                  <c:v>5.8219864526867844E-14</c:v>
                </c:pt>
                <c:pt idx="319">
                  <c:v>5.9561721835137569E-14</c:v>
                </c:pt>
                <c:pt idx="320">
                  <c:v>6.100758436328239E-14</c:v>
                </c:pt>
                <c:pt idx="321">
                  <c:v>6.2538495671567365E-14</c:v>
                </c:pt>
                <c:pt idx="322">
                  <c:v>6.4131743041720804E-14</c:v>
                </c:pt>
                <c:pt idx="323">
                  <c:v>6.5761854739863691E-14</c:v>
                </c:pt>
                <c:pt idx="324">
                  <c:v>6.7401784164008918E-14</c:v>
                </c:pt>
                <c:pt idx="325">
                  <c:v>6.9024187453936089E-14</c:v>
                </c:pt>
                <c:pt idx="326">
                  <c:v>7.0602704263359941E-14</c:v>
                </c:pt>
                <c:pt idx="327">
                  <c:v>7.2113148217461231E-14</c:v>
                </c:pt>
                <c:pt idx="328">
                  <c:v>7.3535074157637392E-14</c:v>
                </c:pt>
                <c:pt idx="329">
                  <c:v>7.4846407244109512E-14</c:v>
                </c:pt>
                <c:pt idx="330">
                  <c:v>7.6037534393995152E-14</c:v>
                </c:pt>
                <c:pt idx="331">
                  <c:v>7.7103424096184115E-14</c:v>
                </c:pt>
                <c:pt idx="332">
                  <c:v>7.8043348714442119E-14</c:v>
                </c:pt>
                <c:pt idx="333">
                  <c:v>7.8860387359776113E-14</c:v>
                </c:pt>
                <c:pt idx="334">
                  <c:v>7.9560778376037816E-14</c:v>
                </c:pt>
                <c:pt idx="335">
                  <c:v>8.015317733295675E-14</c:v>
                </c:pt>
                <c:pt idx="336">
                  <c:v>8.064788999774323E-14</c:v>
                </c:pt>
                <c:pt idx="337">
                  <c:v>8.1056129119138943E-14</c:v>
                </c:pt>
                <c:pt idx="338">
                  <c:v>8.1389356472138108E-14</c:v>
                </c:pt>
                <c:pt idx="339">
                  <c:v>8.1659791267191122E-14</c:v>
                </c:pt>
                <c:pt idx="340">
                  <c:v>8.1877349783855455E-14</c:v>
                </c:pt>
                <c:pt idx="341">
                  <c:v>8.2050906367302917E-14</c:v>
                </c:pt>
                <c:pt idx="342">
                  <c:v>8.218837607595923E-14</c:v>
                </c:pt>
                <c:pt idx="343">
                  <c:v>8.2296610918721072E-14</c:v>
                </c:pt>
                <c:pt idx="344">
                  <c:v>8.2381402629796114E-14</c:v>
                </c:pt>
                <c:pt idx="345">
                  <c:v>8.2447552676517006E-14</c:v>
                </c:pt>
                <c:pt idx="346">
                  <c:v>8.2498978001155369E-14</c:v>
                </c:pt>
                <c:pt idx="347">
                  <c:v>8.2538831007874937E-14</c:v>
                </c:pt>
                <c:pt idx="348">
                  <c:v>8.2569619936885587E-14</c:v>
                </c:pt>
                <c:pt idx="349">
                  <c:v>8.2593322112289288E-14</c:v>
                </c:pt>
                <c:pt idx="350">
                  <c:v>8.2609900606268831E-14</c:v>
                </c:pt>
                <c:pt idx="351">
                  <c:v>8.2622841612330879E-14</c:v>
                </c:pt>
                <c:pt idx="352">
                  <c:v>8.2632933182916276E-14</c:v>
                </c:pt>
                <c:pt idx="353">
                  <c:v>8.2640794695453006E-14</c:v>
                </c:pt>
                <c:pt idx="354">
                  <c:v>8.2646912579503652E-14</c:v>
                </c:pt>
                <c:pt idx="355">
                  <c:v>8.2651668634871921E-14</c:v>
                </c:pt>
                <c:pt idx="356">
                  <c:v>8.2655362360235554E-14</c:v>
                </c:pt>
                <c:pt idx="357">
                  <c:v>8.2658228554432348E-14</c:v>
                </c:pt>
                <c:pt idx="358">
                  <c:v>8.2660451063714616E-14</c:v>
                </c:pt>
                <c:pt idx="359">
                  <c:v>8.2662173630642385E-14</c:v>
                </c:pt>
                <c:pt idx="360">
                  <c:v>8.2663508434606265E-14</c:v>
                </c:pt>
                <c:pt idx="361">
                  <c:v>8.2664543234041166E-14</c:v>
                </c:pt>
                <c:pt idx="362">
                  <c:v>8.2665345345792093E-14</c:v>
                </c:pt>
                <c:pt idx="363">
                  <c:v>8.2665967552774706E-14</c:v>
                </c:pt>
                <c:pt idx="364">
                  <c:v>8.2666450669033588E-14</c:v>
                </c:pt>
                <c:pt idx="365">
                  <c:v>8.266682619534485E-14</c:v>
                </c:pt>
                <c:pt idx="366">
                  <c:v>8.2667118411053384E-14</c:v>
                </c:pt>
                <c:pt idx="367">
                  <c:v>8.2667346017986345E-14</c:v>
                </c:pt>
                <c:pt idx="368">
                  <c:v>8.2667523419931827E-14</c:v>
                </c:pt>
                <c:pt idx="369">
                  <c:v>8.2667661712791983E-14</c:v>
                </c:pt>
                <c:pt idx="370">
                  <c:v>8.2667769445839553E-14</c:v>
                </c:pt>
                <c:pt idx="371">
                  <c:v>8.2667853215403839E-14</c:v>
                </c:pt>
                <c:pt idx="372">
                  <c:v>8.2667920128535745E-14</c:v>
                </c:pt>
                <c:pt idx="373">
                  <c:v>8.2667972876556706E-14</c:v>
                </c:pt>
                <c:pt idx="374">
                  <c:v>8.2668014648587496E-14</c:v>
                </c:pt>
                <c:pt idx="375">
                  <c:v>8.266804787380216E-14</c:v>
                </c:pt>
                <c:pt idx="376">
                  <c:v>8.266807441159822E-14</c:v>
                </c:pt>
                <c:pt idx="377">
                  <c:v>8.2668095693709158E-14</c:v>
                </c:pt>
                <c:pt idx="378">
                  <c:v>8.2668112829201373E-14</c:v>
                </c:pt>
                <c:pt idx="379">
                  <c:v>8.2668126682341054E-14</c:v>
                </c:pt>
                <c:pt idx="380">
                  <c:v>8.2668137930215809E-14</c:v>
                </c:pt>
                <c:pt idx="381">
                  <c:v>8.2668147105840296E-14</c:v>
                </c:pt>
                <c:pt idx="382">
                  <c:v>8.2668154630331412E-14</c:v>
                </c:pt>
                <c:pt idx="383">
                  <c:v>8.2668160863139751E-14</c:v>
                </c:pt>
                <c:pt idx="384">
                  <c:v>8.2668166055246913E-14</c:v>
                </c:pt>
                <c:pt idx="385">
                  <c:v>8.266817041035025E-14</c:v>
                </c:pt>
                <c:pt idx="386">
                  <c:v>8.2668174089396788E-14</c:v>
                </c:pt>
                <c:pt idx="387">
                  <c:v>8.2668177218918414E-14</c:v>
                </c:pt>
                <c:pt idx="388">
                  <c:v>8.2668179897946203E-14</c:v>
                </c:pt>
                <c:pt idx="389">
                  <c:v>8.2668182203665359E-14</c:v>
                </c:pt>
                <c:pt idx="390">
                  <c:v>8.2668184195955133E-14</c:v>
                </c:pt>
                <c:pt idx="391">
                  <c:v>8.2668185921065456E-14</c:v>
                </c:pt>
                <c:pt idx="392">
                  <c:v>8.2668187414334493E-14</c:v>
                </c:pt>
                <c:pt idx="393">
                  <c:v>8.2668188702713597E-14</c:v>
                </c:pt>
                <c:pt idx="394">
                  <c:v>8.2668189125486661E-14</c:v>
                </c:pt>
                <c:pt idx="395">
                  <c:v>8.2668189503364994E-14</c:v>
                </c:pt>
                <c:pt idx="396">
                  <c:v>8.2668189842566058E-14</c:v>
                </c:pt>
                <c:pt idx="397">
                  <c:v>8.2668190147274639E-14</c:v>
                </c:pt>
                <c:pt idx="398">
                  <c:v>8.266819042035506E-14</c:v>
                </c:pt>
                <c:pt idx="399">
                  <c:v>8.2668190663906777E-14</c:v>
                </c:pt>
                <c:pt idx="400">
                  <c:v>8.2668190879681868E-14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5802320"/>
        <c:axId val="345320480"/>
      </c:scatterChart>
      <c:valAx>
        <c:axId val="3458023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5320480"/>
        <c:crosses val="autoZero"/>
        <c:crossBetween val="midCat"/>
      </c:valAx>
      <c:valAx>
        <c:axId val="3453204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580232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25400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Harmonics A components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1"/>
          <c:order val="0"/>
          <c:tx>
            <c:strRef>
              <c:f>Sheet1!$N$1</c:f>
              <c:strCache>
                <c:ptCount val="1"/>
                <c:pt idx="0">
                  <c:v>A2 [T]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Sheet1!$A$2:$A$1003</c:f>
              <c:numCache>
                <c:formatCode>General</c:formatCode>
                <c:ptCount val="1002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  <c:pt idx="1001" formatCode="0.00E+00">
                  <c:v>-1.5780947897574442E-16</c:v>
                </c:pt>
              </c:numCache>
            </c:numRef>
          </c:xVal>
          <c:yVal>
            <c:numRef>
              <c:f>Sheet1!$N$2:$N$1003</c:f>
              <c:numCache>
                <c:formatCode>General</c:formatCode>
                <c:ptCount val="1002"/>
                <c:pt idx="0">
                  <c:v>3.4688572014829333E-8</c:v>
                </c:pt>
                <c:pt idx="1">
                  <c:v>3.725165953483156E-8</c:v>
                </c:pt>
                <c:pt idx="2">
                  <c:v>3.9495674286627036E-8</c:v>
                </c:pt>
                <c:pt idx="3">
                  <c:v>4.0831963588061626E-8</c:v>
                </c:pt>
                <c:pt idx="4">
                  <c:v>4.3319630549376598E-8</c:v>
                </c:pt>
                <c:pt idx="5">
                  <c:v>4.4473846827486341E-8</c:v>
                </c:pt>
                <c:pt idx="6">
                  <c:v>4.714749479717284E-8</c:v>
                </c:pt>
                <c:pt idx="7">
                  <c:v>5.0631083325924919E-8</c:v>
                </c:pt>
                <c:pt idx="8">
                  <c:v>5.3425406321139235E-8</c:v>
                </c:pt>
                <c:pt idx="9">
                  <c:v>5.6463207442902785E-8</c:v>
                </c:pt>
                <c:pt idx="10">
                  <c:v>5.9657885742581129E-8</c:v>
                </c:pt>
                <c:pt idx="11">
                  <c:v>6.2752114615705068E-8</c:v>
                </c:pt>
                <c:pt idx="12">
                  <c:v>6.581547040696023E-8</c:v>
                </c:pt>
                <c:pt idx="13">
                  <c:v>7.1120176414751768E-8</c:v>
                </c:pt>
                <c:pt idx="14">
                  <c:v>7.4729761934122507E-8</c:v>
                </c:pt>
                <c:pt idx="15">
                  <c:v>7.8793298996515659E-8</c:v>
                </c:pt>
                <c:pt idx="16">
                  <c:v>8.3174491294357722E-8</c:v>
                </c:pt>
                <c:pt idx="17">
                  <c:v>8.8153370825239108E-8</c:v>
                </c:pt>
                <c:pt idx="18">
                  <c:v>9.4684700968628022E-8</c:v>
                </c:pt>
                <c:pt idx="19">
                  <c:v>1.0128842831136353E-7</c:v>
                </c:pt>
                <c:pt idx="20">
                  <c:v>1.0579455533843429E-7</c:v>
                </c:pt>
                <c:pt idx="21">
                  <c:v>1.1362774188228286E-7</c:v>
                </c:pt>
                <c:pt idx="22">
                  <c:v>1.1989429538061813E-7</c:v>
                </c:pt>
                <c:pt idx="23">
                  <c:v>1.2861833909028064E-7</c:v>
                </c:pt>
                <c:pt idx="24">
                  <c:v>1.3694203460090648E-7</c:v>
                </c:pt>
                <c:pt idx="25">
                  <c:v>1.4539138248892414E-7</c:v>
                </c:pt>
                <c:pt idx="26">
                  <c:v>1.5556919663595181E-7</c:v>
                </c:pt>
                <c:pt idx="27">
                  <c:v>1.6732643359773647E-7</c:v>
                </c:pt>
                <c:pt idx="28">
                  <c:v>1.7801109208903654E-7</c:v>
                </c:pt>
                <c:pt idx="29">
                  <c:v>1.9237205606259522E-7</c:v>
                </c:pt>
                <c:pt idx="30">
                  <c:v>2.0711634363124176E-7</c:v>
                </c:pt>
                <c:pt idx="31">
                  <c:v>2.213821943541916E-7</c:v>
                </c:pt>
                <c:pt idx="32">
                  <c:v>2.3696480866419734E-7</c:v>
                </c:pt>
                <c:pt idx="33">
                  <c:v>2.5375132395311084E-7</c:v>
                </c:pt>
                <c:pt idx="34">
                  <c:v>2.7343830311110651E-7</c:v>
                </c:pt>
                <c:pt idx="35">
                  <c:v>2.944881600797089E-7</c:v>
                </c:pt>
                <c:pt idx="36">
                  <c:v>3.1954584756022086E-7</c:v>
                </c:pt>
                <c:pt idx="37">
                  <c:v>3.4367224088782677E-7</c:v>
                </c:pt>
                <c:pt idx="38">
                  <c:v>3.7192424429122184E-7</c:v>
                </c:pt>
                <c:pt idx="39">
                  <c:v>4.0133329548552865E-7</c:v>
                </c:pt>
                <c:pt idx="40">
                  <c:v>4.3555655793170445E-7</c:v>
                </c:pt>
                <c:pt idx="41">
                  <c:v>4.7168080641313281E-7</c:v>
                </c:pt>
                <c:pt idx="42">
                  <c:v>5.1502138376235962E-7</c:v>
                </c:pt>
                <c:pt idx="43">
                  <c:v>5.603239969786955E-7</c:v>
                </c:pt>
                <c:pt idx="44">
                  <c:v>6.0643861843345803E-7</c:v>
                </c:pt>
                <c:pt idx="45">
                  <c:v>6.6362696315991343E-7</c:v>
                </c:pt>
                <c:pt idx="46">
                  <c:v>7.2314077215196448E-7</c:v>
                </c:pt>
                <c:pt idx="47">
                  <c:v>7.8935266856205999E-7</c:v>
                </c:pt>
                <c:pt idx="48">
                  <c:v>8.6928457676549442E-7</c:v>
                </c:pt>
                <c:pt idx="49">
                  <c:v>9.4859746013753465E-7</c:v>
                </c:pt>
                <c:pt idx="50">
                  <c:v>1.0421698561913217E-6</c:v>
                </c:pt>
                <c:pt idx="51">
                  <c:v>1.1450383681221865E-6</c:v>
                </c:pt>
                <c:pt idx="52">
                  <c:v>1.2645997458093916E-6</c:v>
                </c:pt>
                <c:pt idx="53">
                  <c:v>1.3985568330099341E-6</c:v>
                </c:pt>
                <c:pt idx="54">
                  <c:v>1.5418669363498338E-6</c:v>
                </c:pt>
                <c:pt idx="55">
                  <c:v>1.7117481547757052E-6</c:v>
                </c:pt>
                <c:pt idx="56">
                  <c:v>1.8916183535111486E-6</c:v>
                </c:pt>
                <c:pt idx="57">
                  <c:v>2.1038235900050495E-6</c:v>
                </c:pt>
                <c:pt idx="58">
                  <c:v>2.3307538867811672E-6</c:v>
                </c:pt>
                <c:pt idx="59">
                  <c:v>2.6073512344737537E-6</c:v>
                </c:pt>
                <c:pt idx="60">
                  <c:v>2.9092700515320757E-6</c:v>
                </c:pt>
                <c:pt idx="61">
                  <c:v>3.2628545341140125E-6</c:v>
                </c:pt>
                <c:pt idx="62">
                  <c:v>3.6604271826945478E-6</c:v>
                </c:pt>
                <c:pt idx="63">
                  <c:v>4.1059402065002359E-6</c:v>
                </c:pt>
                <c:pt idx="64">
                  <c:v>4.6254021981440019E-6</c:v>
                </c:pt>
                <c:pt idx="65">
                  <c:v>5.2125442380202003E-6</c:v>
                </c:pt>
                <c:pt idx="66">
                  <c:v>5.8739992709888611E-6</c:v>
                </c:pt>
                <c:pt idx="67">
                  <c:v>6.6737893575918861E-6</c:v>
                </c:pt>
                <c:pt idx="68">
                  <c:v>7.573764833068708E-6</c:v>
                </c:pt>
                <c:pt idx="69">
                  <c:v>8.5875890363240615E-6</c:v>
                </c:pt>
                <c:pt idx="70">
                  <c:v>9.7665752036846243E-6</c:v>
                </c:pt>
                <c:pt idx="71">
                  <c:v>1.1125102901132777E-5</c:v>
                </c:pt>
                <c:pt idx="72">
                  <c:v>1.2670893738686573E-5</c:v>
                </c:pt>
                <c:pt idx="73">
                  <c:v>1.444581266696332E-5</c:v>
                </c:pt>
                <c:pt idx="74">
                  <c:v>1.6491541828145273E-5</c:v>
                </c:pt>
                <c:pt idx="75">
                  <c:v>1.8802040358423255E-5</c:v>
                </c:pt>
                <c:pt idx="76">
                  <c:v>2.1414740331238136E-5</c:v>
                </c:pt>
                <c:pt idx="77">
                  <c:v>2.4234239390352741E-5</c:v>
                </c:pt>
                <c:pt idx="78">
                  <c:v>2.7337860956322402E-5</c:v>
                </c:pt>
                <c:pt idx="79">
                  <c:v>3.0604896892327815E-5</c:v>
                </c:pt>
                <c:pt idx="80">
                  <c:v>3.3895688829943538E-5</c:v>
                </c:pt>
                <c:pt idx="81">
                  <c:v>3.6872195778414607E-5</c:v>
                </c:pt>
                <c:pt idx="82">
                  <c:v>3.8835514715174213E-5</c:v>
                </c:pt>
                <c:pt idx="83">
                  <c:v>3.9000155084067956E-5</c:v>
                </c:pt>
                <c:pt idx="84">
                  <c:v>3.5548808227758855E-5</c:v>
                </c:pt>
                <c:pt idx="85">
                  <c:v>2.615744415379595E-5</c:v>
                </c:pt>
                <c:pt idx="86">
                  <c:v>6.2474937294609845E-6</c:v>
                </c:pt>
                <c:pt idx="87">
                  <c:v>-3.0791070457780734E-5</c:v>
                </c:pt>
                <c:pt idx="88">
                  <c:v>-9.6430114354006946E-5</c:v>
                </c:pt>
                <c:pt idx="89">
                  <c:v>-2.0807786495424807E-4</c:v>
                </c:pt>
                <c:pt idx="90">
                  <c:v>-3.9723695954307914E-4</c:v>
                </c:pt>
                <c:pt idx="91">
                  <c:v>-7.1438273880630732E-4</c:v>
                </c:pt>
                <c:pt idx="92">
                  <c:v>-1.2215259484946728E-3</c:v>
                </c:pt>
                <c:pt idx="93">
                  <c:v>-1.9529534038156271E-3</c:v>
                </c:pt>
                <c:pt idx="94">
                  <c:v>-2.8793318197131157E-3</c:v>
                </c:pt>
                <c:pt idx="95">
                  <c:v>-3.9068693295121193E-3</c:v>
                </c:pt>
                <c:pt idx="96">
                  <c:v>-4.8722084611654282E-3</c:v>
                </c:pt>
                <c:pt idx="97">
                  <c:v>-5.5191689170897007E-3</c:v>
                </c:pt>
                <c:pt idx="98">
                  <c:v>-5.5861822329461575E-3</c:v>
                </c:pt>
                <c:pt idx="99">
                  <c:v>-5.0394940190017223E-3</c:v>
                </c:pt>
                <c:pt idx="100">
                  <c:v>-4.1158255189657211E-3</c:v>
                </c:pt>
                <c:pt idx="101">
                  <c:v>-3.0844619031995535E-3</c:v>
                </c:pt>
                <c:pt idx="102">
                  <c:v>-2.1282869856804609E-3</c:v>
                </c:pt>
                <c:pt idx="103">
                  <c:v>-1.3523101806640625E-3</c:v>
                </c:pt>
                <c:pt idx="104">
                  <c:v>-8.0023740883916616E-4</c:v>
                </c:pt>
                <c:pt idx="105">
                  <c:v>-4.4966908171772957E-4</c:v>
                </c:pt>
                <c:pt idx="106">
                  <c:v>-2.3900008818600327E-4</c:v>
                </c:pt>
                <c:pt idx="107">
                  <c:v>-1.142780965892598E-4</c:v>
                </c:pt>
                <c:pt idx="108">
                  <c:v>-4.1391791455680504E-5</c:v>
                </c:pt>
                <c:pt idx="109">
                  <c:v>2.0934314193254977E-7</c:v>
                </c:pt>
                <c:pt idx="110">
                  <c:v>2.3271979443961754E-5</c:v>
                </c:pt>
                <c:pt idx="111">
                  <c:v>3.4355536627117544E-5</c:v>
                </c:pt>
                <c:pt idx="112">
                  <c:v>3.8705220504198223E-5</c:v>
                </c:pt>
                <c:pt idx="113">
                  <c:v>3.9030866901157424E-5</c:v>
                </c:pt>
                <c:pt idx="114">
                  <c:v>3.755383295356296E-5</c:v>
                </c:pt>
                <c:pt idx="115">
                  <c:v>3.5041717637795955E-5</c:v>
                </c:pt>
                <c:pt idx="116">
                  <c:v>3.1052564736455679E-5</c:v>
                </c:pt>
                <c:pt idx="117">
                  <c:v>2.7958940336247906E-5</c:v>
                </c:pt>
                <c:pt idx="118">
                  <c:v>2.4702490918571129E-5</c:v>
                </c:pt>
                <c:pt idx="119">
                  <c:v>2.1922878659097478E-5</c:v>
                </c:pt>
                <c:pt idx="120">
                  <c:v>1.9468912796583027E-5</c:v>
                </c:pt>
                <c:pt idx="121">
                  <c:v>1.71661376953125E-5</c:v>
                </c:pt>
                <c:pt idx="122">
                  <c:v>1.4712170923303347E-5</c:v>
                </c:pt>
                <c:pt idx="123">
                  <c:v>1.3328180102689657E-5</c:v>
                </c:pt>
                <c:pt idx="124">
                  <c:v>1.1420831469877157E-5</c:v>
                </c:pt>
                <c:pt idx="125">
                  <c:v>1.006010097626131E-5</c:v>
                </c:pt>
                <c:pt idx="126">
                  <c:v>8.6877407738938928E-6</c:v>
                </c:pt>
                <c:pt idx="127">
                  <c:v>7.8038474384811707E-6</c:v>
                </c:pt>
                <c:pt idx="128">
                  <c:v>6.7920218498329632E-6</c:v>
                </c:pt>
                <c:pt idx="129">
                  <c:v>6.4431169448653236E-6</c:v>
                </c:pt>
                <c:pt idx="130">
                  <c:v>5.0823864512494765E-6</c:v>
                </c:pt>
                <c:pt idx="131">
                  <c:v>4.8148922360269353E-6</c:v>
                </c:pt>
                <c:pt idx="132">
                  <c:v>4.1170819713443052E-6</c:v>
                </c:pt>
                <c:pt idx="133">
                  <c:v>3.6286144222685834E-6</c:v>
                </c:pt>
                <c:pt idx="134">
                  <c:v>3.4309014154132456E-6</c:v>
                </c:pt>
                <c:pt idx="135">
                  <c:v>2.8726531127176713E-6</c:v>
                </c:pt>
                <c:pt idx="136">
                  <c:v>2.6982004328601761E-6</c:v>
                </c:pt>
                <c:pt idx="137">
                  <c:v>2.4888572625059169E-6</c:v>
                </c:pt>
                <c:pt idx="138">
                  <c:v>2.1050616396678379E-6</c:v>
                </c:pt>
                <c:pt idx="139">
                  <c:v>1.7445262301407638E-6</c:v>
                </c:pt>
                <c:pt idx="140">
                  <c:v>1.9654994503071066E-6</c:v>
                </c:pt>
                <c:pt idx="141">
                  <c:v>1.7096356259571621E-6</c:v>
                </c:pt>
                <c:pt idx="142">
                  <c:v>1.395620984112611E-6</c:v>
                </c:pt>
                <c:pt idx="143">
                  <c:v>1.2095381407561945E-6</c:v>
                </c:pt>
                <c:pt idx="144">
                  <c:v>1.4072511476115324E-6</c:v>
                </c:pt>
                <c:pt idx="145">
                  <c:v>1.5002925692897406E-6</c:v>
                </c:pt>
                <c:pt idx="146">
                  <c:v>7.443311460519908E-7</c:v>
                </c:pt>
                <c:pt idx="147">
                  <c:v>7.675915298932523E-7</c:v>
                </c:pt>
                <c:pt idx="148">
                  <c:v>1.0467157380844583E-6</c:v>
                </c:pt>
                <c:pt idx="149">
                  <c:v>5.4661819604007178E-7</c:v>
                </c:pt>
                <c:pt idx="150">
                  <c:v>7.0944065555522684E-7</c:v>
                </c:pt>
                <c:pt idx="151">
                  <c:v>8.3737256773019908E-7</c:v>
                </c:pt>
                <c:pt idx="152">
                  <c:v>3.6053540952707408E-7</c:v>
                </c:pt>
                <c:pt idx="153">
                  <c:v>7.675915298932523E-7</c:v>
                </c:pt>
                <c:pt idx="154">
                  <c:v>4.6520699470420368E-7</c:v>
                </c:pt>
                <c:pt idx="155">
                  <c:v>4.3031644736402086E-7</c:v>
                </c:pt>
                <c:pt idx="156">
                  <c:v>2.2097331964232581E-7</c:v>
                </c:pt>
                <c:pt idx="157">
                  <c:v>4.4194663928465161E-7</c:v>
                </c:pt>
                <c:pt idx="158">
                  <c:v>4.0705612036617822E-7</c:v>
                </c:pt>
                <c:pt idx="159">
                  <c:v>7.3270098255306948E-7</c:v>
                </c:pt>
                <c:pt idx="160">
                  <c:v>-9.304139325649885E-8</c:v>
                </c:pt>
                <c:pt idx="161">
                  <c:v>4.4194663928465161E-7</c:v>
                </c:pt>
                <c:pt idx="162">
                  <c:v>3.3727505410752201E-7</c:v>
                </c:pt>
                <c:pt idx="163">
                  <c:v>2.6749401627057523E-7</c:v>
                </c:pt>
                <c:pt idx="164">
                  <c:v>3.9542592844554747E-7</c:v>
                </c:pt>
                <c:pt idx="165">
                  <c:v>4.4194663928465161E-7</c:v>
                </c:pt>
                <c:pt idx="166">
                  <c:v>1.3956208988474827E-7</c:v>
                </c:pt>
                <c:pt idx="167">
                  <c:v>1.1630174867605092E-7</c:v>
                </c:pt>
                <c:pt idx="168">
                  <c:v>1.1630174867605092E-7</c:v>
                </c:pt>
                <c:pt idx="169">
                  <c:v>1.0467157096627488E-7</c:v>
                </c:pt>
                <c:pt idx="170">
                  <c:v>3.4890524602815276E-7</c:v>
                </c:pt>
                <c:pt idx="171">
                  <c:v>4.3031644736402086E-7</c:v>
                </c:pt>
                <c:pt idx="172">
                  <c:v>1.5119226759452431E-7</c:v>
                </c:pt>
                <c:pt idx="173">
                  <c:v>2.3260349735210184E-7</c:v>
                </c:pt>
                <c:pt idx="174">
                  <c:v>1.0467157096627488E-7</c:v>
                </c:pt>
                <c:pt idx="175">
                  <c:v>5.0009748520096764E-7</c:v>
                </c:pt>
                <c:pt idx="176">
                  <c:v>-2.3260348314124712E-8</c:v>
                </c:pt>
                <c:pt idx="177">
                  <c:v>3.4890522471187069E-8</c:v>
                </c:pt>
                <c:pt idx="178">
                  <c:v>2.0934314193254977E-7</c:v>
                </c:pt>
                <c:pt idx="179">
                  <c:v>-9.304139325649885E-8</c:v>
                </c:pt>
                <c:pt idx="180">
                  <c:v>0</c:v>
                </c:pt>
                <c:pt idx="181">
                  <c:v>3.6053540952707408E-7</c:v>
                </c:pt>
                <c:pt idx="182">
                  <c:v>-1.3956208988474827E-7</c:v>
                </c:pt>
                <c:pt idx="183">
                  <c:v>8.1411222652150173E-8</c:v>
                </c:pt>
                <c:pt idx="184">
                  <c:v>9.304139325649885E-8</c:v>
                </c:pt>
                <c:pt idx="185">
                  <c:v>1.1630174867605092E-7</c:v>
                </c:pt>
                <c:pt idx="186">
                  <c:v>-1.3956208988474827E-7</c:v>
                </c:pt>
                <c:pt idx="187">
                  <c:v>8.1411222652150173E-8</c:v>
                </c:pt>
                <c:pt idx="188">
                  <c:v>2.2097331964232581E-7</c:v>
                </c:pt>
                <c:pt idx="189">
                  <c:v>4.3031644736402086E-7</c:v>
                </c:pt>
                <c:pt idx="190">
                  <c:v>-1.3956208988474827E-7</c:v>
                </c:pt>
                <c:pt idx="191">
                  <c:v>1.2793192638582696E-7</c:v>
                </c:pt>
                <c:pt idx="192">
                  <c:v>2.2097331964232581E-7</c:v>
                </c:pt>
                <c:pt idx="193">
                  <c:v>-1.2793192638582696E-7</c:v>
                </c:pt>
                <c:pt idx="194">
                  <c:v>1.2793192638582696E-7</c:v>
                </c:pt>
                <c:pt idx="195">
                  <c:v>0</c:v>
                </c:pt>
                <c:pt idx="196">
                  <c:v>1.3956208988474827E-7</c:v>
                </c:pt>
                <c:pt idx="197">
                  <c:v>1.1630174157062356E-8</c:v>
                </c:pt>
                <c:pt idx="198">
                  <c:v>3.4890522471187069E-8</c:v>
                </c:pt>
                <c:pt idx="199">
                  <c:v>-1.1630174867605092E-7</c:v>
                </c:pt>
                <c:pt idx="200">
                  <c:v>6.9781044942374137E-8</c:v>
                </c:pt>
                <c:pt idx="201">
                  <c:v>3.0238453518904862E-7</c:v>
                </c:pt>
                <c:pt idx="202">
                  <c:v>-1.0467157096627488E-7</c:v>
                </c:pt>
                <c:pt idx="203">
                  <c:v>-1.0467157096627488E-7</c:v>
                </c:pt>
                <c:pt idx="204">
                  <c:v>2.907543716901273E-7</c:v>
                </c:pt>
                <c:pt idx="205">
                  <c:v>1.9771296422277373E-7</c:v>
                </c:pt>
                <c:pt idx="206">
                  <c:v>-1.7445262301407638E-7</c:v>
                </c:pt>
                <c:pt idx="207">
                  <c:v>6.9781044942374137E-8</c:v>
                </c:pt>
                <c:pt idx="208">
                  <c:v>-1.0467157096627488E-7</c:v>
                </c:pt>
                <c:pt idx="209">
                  <c:v>-2.7912417976949655E-7</c:v>
                </c:pt>
                <c:pt idx="210">
                  <c:v>-8.1411222652150173E-8</c:v>
                </c:pt>
                <c:pt idx="211">
                  <c:v>1.5119226759452431E-7</c:v>
                </c:pt>
                <c:pt idx="212">
                  <c:v>9.304139325649885E-8</c:v>
                </c:pt>
                <c:pt idx="213">
                  <c:v>9.304139325649885E-8</c:v>
                </c:pt>
                <c:pt idx="214">
                  <c:v>-2.2097331964232581E-7</c:v>
                </c:pt>
                <c:pt idx="215">
                  <c:v>-9.304139325649885E-8</c:v>
                </c:pt>
                <c:pt idx="216">
                  <c:v>-9.304139325649885E-8</c:v>
                </c:pt>
                <c:pt idx="217">
                  <c:v>2.907543716901273E-7</c:v>
                </c:pt>
                <c:pt idx="218">
                  <c:v>3.2564489060860069E-7</c:v>
                </c:pt>
                <c:pt idx="219">
                  <c:v>2.0934314193254977E-7</c:v>
                </c:pt>
                <c:pt idx="220">
                  <c:v>1.1630174157062356E-8</c:v>
                </c:pt>
                <c:pt idx="221">
                  <c:v>2.3260348314124712E-8</c:v>
                </c:pt>
                <c:pt idx="222">
                  <c:v>2.0934314193254977E-7</c:v>
                </c:pt>
                <c:pt idx="223">
                  <c:v>-1.3956208988474827E-7</c:v>
                </c:pt>
                <c:pt idx="224">
                  <c:v>2.4423366085102316E-7</c:v>
                </c:pt>
                <c:pt idx="225">
                  <c:v>8.1411222652150173E-8</c:v>
                </c:pt>
                <c:pt idx="226">
                  <c:v>-1.1630174867605092E-7</c:v>
                </c:pt>
                <c:pt idx="227">
                  <c:v>1.2793192638582696E-7</c:v>
                </c:pt>
                <c:pt idx="228">
                  <c:v>1.2793192638582696E-7</c:v>
                </c:pt>
                <c:pt idx="229">
                  <c:v>-6.9781044942374137E-8</c:v>
                </c:pt>
                <c:pt idx="230">
                  <c:v>2.3260348314124712E-8</c:v>
                </c:pt>
                <c:pt idx="231">
                  <c:v>1.6282244530430035E-7</c:v>
                </c:pt>
                <c:pt idx="232">
                  <c:v>-4.6520696628249425E-8</c:v>
                </c:pt>
                <c:pt idx="233">
                  <c:v>-8.1411222652150173E-8</c:v>
                </c:pt>
                <c:pt idx="234">
                  <c:v>2.2097331964232581E-7</c:v>
                </c:pt>
                <c:pt idx="235">
                  <c:v>1.6282244530430035E-7</c:v>
                </c:pt>
                <c:pt idx="236">
                  <c:v>-3.4890522471187069E-8</c:v>
                </c:pt>
                <c:pt idx="237">
                  <c:v>9.304139325649885E-8</c:v>
                </c:pt>
                <c:pt idx="238">
                  <c:v>4.6520696628249425E-8</c:v>
                </c:pt>
                <c:pt idx="239">
                  <c:v>-2.5586385277165391E-7</c:v>
                </c:pt>
                <c:pt idx="240">
                  <c:v>3.4890522471187069E-8</c:v>
                </c:pt>
                <c:pt idx="241">
                  <c:v>1.9771296422277373E-7</c:v>
                </c:pt>
                <c:pt idx="242">
                  <c:v>5.815087433802546E-8</c:v>
                </c:pt>
                <c:pt idx="243">
                  <c:v>1.6282244530430035E-7</c:v>
                </c:pt>
                <c:pt idx="244">
                  <c:v>-1.5119226759452431E-7</c:v>
                </c:pt>
                <c:pt idx="245">
                  <c:v>-1.7445262301407638E-7</c:v>
                </c:pt>
                <c:pt idx="246">
                  <c:v>-2.0934314193254977E-7</c:v>
                </c:pt>
                <c:pt idx="247">
                  <c:v>1.6282244530430035E-7</c:v>
                </c:pt>
                <c:pt idx="248">
                  <c:v>2.4423366085102316E-7</c:v>
                </c:pt>
                <c:pt idx="249">
                  <c:v>1.860827865129977E-7</c:v>
                </c:pt>
                <c:pt idx="250">
                  <c:v>-2.4423366085102316E-7</c:v>
                </c:pt>
                <c:pt idx="251">
                  <c:v>-5.815087433802546E-8</c:v>
                </c:pt>
                <c:pt idx="252">
                  <c:v>1.2793192638582696E-7</c:v>
                </c:pt>
                <c:pt idx="253">
                  <c:v>-1.7445262301407638E-7</c:v>
                </c:pt>
                <c:pt idx="254">
                  <c:v>2.0934314193254977E-7</c:v>
                </c:pt>
                <c:pt idx="255">
                  <c:v>3.4890522471187069E-8</c:v>
                </c:pt>
                <c:pt idx="256">
                  <c:v>-2.6749401627057523E-7</c:v>
                </c:pt>
                <c:pt idx="257">
                  <c:v>4.6520696628249425E-8</c:v>
                </c:pt>
                <c:pt idx="258">
                  <c:v>8.1411222652150173E-8</c:v>
                </c:pt>
                <c:pt idx="259">
                  <c:v>-2.0934314193254977E-7</c:v>
                </c:pt>
                <c:pt idx="260">
                  <c:v>1.7445262301407638E-7</c:v>
                </c:pt>
                <c:pt idx="261">
                  <c:v>8.1411222652150173E-8</c:v>
                </c:pt>
                <c:pt idx="262">
                  <c:v>-5.815087433802546E-8</c:v>
                </c:pt>
                <c:pt idx="263">
                  <c:v>0</c:v>
                </c:pt>
                <c:pt idx="264">
                  <c:v>3.8379576494662615E-7</c:v>
                </c:pt>
                <c:pt idx="265">
                  <c:v>2.3260348314124712E-8</c:v>
                </c:pt>
                <c:pt idx="266">
                  <c:v>-4.6520696628249425E-8</c:v>
                </c:pt>
                <c:pt idx="267">
                  <c:v>2.4423366085102316E-7</c:v>
                </c:pt>
                <c:pt idx="268">
                  <c:v>-6.9781044942374137E-8</c:v>
                </c:pt>
                <c:pt idx="269">
                  <c:v>-2.3260349735210184E-7</c:v>
                </c:pt>
                <c:pt idx="270">
                  <c:v>9.304139325649885E-8</c:v>
                </c:pt>
                <c:pt idx="271">
                  <c:v>5.815087433802546E-8</c:v>
                </c:pt>
                <c:pt idx="272">
                  <c:v>-1.1630174867605092E-7</c:v>
                </c:pt>
                <c:pt idx="273">
                  <c:v>-1.6282244530430035E-7</c:v>
                </c:pt>
                <c:pt idx="274">
                  <c:v>-1.1630174157062356E-8</c:v>
                </c:pt>
                <c:pt idx="275">
                  <c:v>-1.5119226759452431E-7</c:v>
                </c:pt>
                <c:pt idx="276">
                  <c:v>-1.7445262301407638E-7</c:v>
                </c:pt>
                <c:pt idx="277">
                  <c:v>3.1401472710967937E-7</c:v>
                </c:pt>
                <c:pt idx="278">
                  <c:v>2.2097331964232581E-7</c:v>
                </c:pt>
                <c:pt idx="279">
                  <c:v>1.1630174867605092E-7</c:v>
                </c:pt>
                <c:pt idx="280">
                  <c:v>4.6520696628249425E-8</c:v>
                </c:pt>
                <c:pt idx="281">
                  <c:v>6.9781044942374137E-8</c:v>
                </c:pt>
                <c:pt idx="282">
                  <c:v>-1.9771296422277373E-7</c:v>
                </c:pt>
                <c:pt idx="283">
                  <c:v>-2.0934314193254977E-7</c:v>
                </c:pt>
                <c:pt idx="284">
                  <c:v>2.6749401627057523E-7</c:v>
                </c:pt>
                <c:pt idx="285">
                  <c:v>1.7445262301407638E-7</c:v>
                </c:pt>
                <c:pt idx="286">
                  <c:v>-3.4890524602815276E-7</c:v>
                </c:pt>
                <c:pt idx="287">
                  <c:v>-1.2793192638582696E-7</c:v>
                </c:pt>
                <c:pt idx="288">
                  <c:v>4.6520696628249425E-8</c:v>
                </c:pt>
                <c:pt idx="289">
                  <c:v>-1.0467157096627488E-7</c:v>
                </c:pt>
                <c:pt idx="290">
                  <c:v>1.9771296422277373E-7</c:v>
                </c:pt>
                <c:pt idx="291">
                  <c:v>4.6520696628249425E-8</c:v>
                </c:pt>
                <c:pt idx="292">
                  <c:v>-1.1630174157062356E-8</c:v>
                </c:pt>
                <c:pt idx="293">
                  <c:v>3.4890522471187069E-8</c:v>
                </c:pt>
                <c:pt idx="294">
                  <c:v>5.1172770554330782E-7</c:v>
                </c:pt>
                <c:pt idx="295">
                  <c:v>8.1411222652150173E-8</c:v>
                </c:pt>
                <c:pt idx="296">
                  <c:v>-9.304139325649885E-8</c:v>
                </c:pt>
                <c:pt idx="297">
                  <c:v>3.4890522471187069E-8</c:v>
                </c:pt>
                <c:pt idx="298">
                  <c:v>-2.907543716901273E-7</c:v>
                </c:pt>
                <c:pt idx="299">
                  <c:v>-2.2097331964232581E-7</c:v>
                </c:pt>
                <c:pt idx="300">
                  <c:v>-1.0467157096627488E-7</c:v>
                </c:pt>
                <c:pt idx="301">
                  <c:v>2.907543716901273E-7</c:v>
                </c:pt>
                <c:pt idx="302">
                  <c:v>-1.6282244530430035E-7</c:v>
                </c:pt>
                <c:pt idx="303">
                  <c:v>1.0467157096627488E-7</c:v>
                </c:pt>
                <c:pt idx="304">
                  <c:v>-8.1411222652150173E-8</c:v>
                </c:pt>
                <c:pt idx="305">
                  <c:v>-3.4890522471187069E-8</c:v>
                </c:pt>
                <c:pt idx="306">
                  <c:v>-1.5119226759452431E-7</c:v>
                </c:pt>
                <c:pt idx="307">
                  <c:v>0</c:v>
                </c:pt>
                <c:pt idx="308">
                  <c:v>3.4890524602815276E-7</c:v>
                </c:pt>
                <c:pt idx="309">
                  <c:v>3.4890522471187069E-8</c:v>
                </c:pt>
                <c:pt idx="310">
                  <c:v>6.9781044942374137E-8</c:v>
                </c:pt>
                <c:pt idx="311">
                  <c:v>1.7445262301407638E-7</c:v>
                </c:pt>
                <c:pt idx="312">
                  <c:v>1.1630174157062356E-8</c:v>
                </c:pt>
                <c:pt idx="313">
                  <c:v>-1.2793192638582696E-7</c:v>
                </c:pt>
                <c:pt idx="314">
                  <c:v>1.0467157096627488E-7</c:v>
                </c:pt>
                <c:pt idx="315">
                  <c:v>-1.1630174157062356E-8</c:v>
                </c:pt>
                <c:pt idx="316">
                  <c:v>-1.3956208988474827E-7</c:v>
                </c:pt>
                <c:pt idx="317">
                  <c:v>-1.9771296422277373E-7</c:v>
                </c:pt>
                <c:pt idx="318">
                  <c:v>2.3260348314124712E-8</c:v>
                </c:pt>
                <c:pt idx="319">
                  <c:v>-1.6282244530430035E-7</c:v>
                </c:pt>
                <c:pt idx="320">
                  <c:v>1.7445262301407638E-7</c:v>
                </c:pt>
                <c:pt idx="321">
                  <c:v>4.6520696628249425E-8</c:v>
                </c:pt>
                <c:pt idx="322">
                  <c:v>-8.1411222652150173E-8</c:v>
                </c:pt>
                <c:pt idx="323">
                  <c:v>2.4423366085102316E-7</c:v>
                </c:pt>
                <c:pt idx="324">
                  <c:v>3.8379576494662615E-7</c:v>
                </c:pt>
                <c:pt idx="325">
                  <c:v>1.7445262301407638E-7</c:v>
                </c:pt>
                <c:pt idx="326">
                  <c:v>-2.2097331964232581E-7</c:v>
                </c:pt>
                <c:pt idx="327">
                  <c:v>3.4890524602815276E-7</c:v>
                </c:pt>
                <c:pt idx="328">
                  <c:v>3.4890522471187069E-8</c:v>
                </c:pt>
                <c:pt idx="329">
                  <c:v>-1.860827865129977E-7</c:v>
                </c:pt>
                <c:pt idx="330">
                  <c:v>-1.5119226759452431E-7</c:v>
                </c:pt>
                <c:pt idx="331">
                  <c:v>1.7445262301407638E-7</c:v>
                </c:pt>
                <c:pt idx="332">
                  <c:v>-1.1630174867605092E-7</c:v>
                </c:pt>
                <c:pt idx="333">
                  <c:v>9.304139325649885E-8</c:v>
                </c:pt>
                <c:pt idx="334">
                  <c:v>-1.6282244530430035E-7</c:v>
                </c:pt>
                <c:pt idx="335">
                  <c:v>-2.3260348314124712E-8</c:v>
                </c:pt>
                <c:pt idx="336">
                  <c:v>-5.815087433802546E-8</c:v>
                </c:pt>
                <c:pt idx="337">
                  <c:v>2.4423366085102316E-7</c:v>
                </c:pt>
                <c:pt idx="338">
                  <c:v>2.907543716901273E-7</c:v>
                </c:pt>
                <c:pt idx="339">
                  <c:v>-3.4890522471187069E-8</c:v>
                </c:pt>
                <c:pt idx="340">
                  <c:v>2.0934314193254977E-7</c:v>
                </c:pt>
                <c:pt idx="341">
                  <c:v>5.815087433802546E-8</c:v>
                </c:pt>
                <c:pt idx="342">
                  <c:v>-1.9771296422277373E-7</c:v>
                </c:pt>
                <c:pt idx="343">
                  <c:v>-2.4423366085102316E-7</c:v>
                </c:pt>
                <c:pt idx="344">
                  <c:v>4.6520696628249425E-8</c:v>
                </c:pt>
                <c:pt idx="345">
                  <c:v>4.6520696628249425E-8</c:v>
                </c:pt>
                <c:pt idx="346">
                  <c:v>-2.6749401627057523E-7</c:v>
                </c:pt>
                <c:pt idx="347">
                  <c:v>-8.1411222652150173E-8</c:v>
                </c:pt>
                <c:pt idx="348">
                  <c:v>2.0934314193254977E-7</c:v>
                </c:pt>
                <c:pt idx="349">
                  <c:v>-1.5119226759452431E-7</c:v>
                </c:pt>
                <c:pt idx="350">
                  <c:v>1.6282244530430035E-7</c:v>
                </c:pt>
                <c:pt idx="351">
                  <c:v>1.860827865129977E-7</c:v>
                </c:pt>
                <c:pt idx="352">
                  <c:v>-1.2793192638582696E-7</c:v>
                </c:pt>
                <c:pt idx="353">
                  <c:v>3.1401472710967937E-7</c:v>
                </c:pt>
                <c:pt idx="354">
                  <c:v>3.2564489060860069E-7</c:v>
                </c:pt>
                <c:pt idx="355">
                  <c:v>9.304139325649885E-8</c:v>
                </c:pt>
                <c:pt idx="356">
                  <c:v>-2.2097331964232581E-7</c:v>
                </c:pt>
                <c:pt idx="357">
                  <c:v>2.4423366085102316E-7</c:v>
                </c:pt>
                <c:pt idx="358">
                  <c:v>-1.5119226759452431E-7</c:v>
                </c:pt>
                <c:pt idx="359">
                  <c:v>-1.2793192638582696E-7</c:v>
                </c:pt>
                <c:pt idx="360">
                  <c:v>-2.7912417976949655E-7</c:v>
                </c:pt>
                <c:pt idx="361">
                  <c:v>2.3260349735210184E-7</c:v>
                </c:pt>
                <c:pt idx="362">
                  <c:v>1.1630174867605092E-7</c:v>
                </c:pt>
                <c:pt idx="363">
                  <c:v>1.1630174157062356E-8</c:v>
                </c:pt>
                <c:pt idx="364">
                  <c:v>3.4890522471187069E-8</c:v>
                </c:pt>
                <c:pt idx="365">
                  <c:v>-1.9771296422277373E-7</c:v>
                </c:pt>
                <c:pt idx="366">
                  <c:v>-2.3260348314124712E-8</c:v>
                </c:pt>
                <c:pt idx="367">
                  <c:v>1.0467157096627488E-7</c:v>
                </c:pt>
                <c:pt idx="368">
                  <c:v>1.5119226759452431E-7</c:v>
                </c:pt>
                <c:pt idx="369">
                  <c:v>-6.9781044942374137E-8</c:v>
                </c:pt>
                <c:pt idx="370">
                  <c:v>-1.5119226759452431E-7</c:v>
                </c:pt>
                <c:pt idx="371">
                  <c:v>3.0238453518904862E-7</c:v>
                </c:pt>
                <c:pt idx="372">
                  <c:v>-1.1630174157062356E-8</c:v>
                </c:pt>
                <c:pt idx="373">
                  <c:v>-1.0467157096627488E-7</c:v>
                </c:pt>
                <c:pt idx="374">
                  <c:v>-1.1630174157062356E-8</c:v>
                </c:pt>
                <c:pt idx="375">
                  <c:v>-1.0467157096627488E-7</c:v>
                </c:pt>
                <c:pt idx="376">
                  <c:v>-2.7912417976949655E-7</c:v>
                </c:pt>
                <c:pt idx="377">
                  <c:v>-1.6282244530430035E-7</c:v>
                </c:pt>
                <c:pt idx="378">
                  <c:v>2.7912417976949655E-7</c:v>
                </c:pt>
                <c:pt idx="379">
                  <c:v>-1.7445262301407638E-7</c:v>
                </c:pt>
                <c:pt idx="380">
                  <c:v>8.1411222652150173E-8</c:v>
                </c:pt>
                <c:pt idx="381">
                  <c:v>1.2793192638582696E-7</c:v>
                </c:pt>
                <c:pt idx="382">
                  <c:v>-1.6282244530430035E-7</c:v>
                </c:pt>
                <c:pt idx="383">
                  <c:v>2.3260349735210184E-7</c:v>
                </c:pt>
                <c:pt idx="384">
                  <c:v>2.3260349735210184E-7</c:v>
                </c:pt>
                <c:pt idx="385">
                  <c:v>2.3260348314124712E-8</c:v>
                </c:pt>
                <c:pt idx="386">
                  <c:v>-1.1630174157062356E-8</c:v>
                </c:pt>
                <c:pt idx="387">
                  <c:v>3.1401472710967937E-7</c:v>
                </c:pt>
                <c:pt idx="388">
                  <c:v>-1.1630174157062356E-8</c:v>
                </c:pt>
                <c:pt idx="389">
                  <c:v>-1.7445262301407638E-7</c:v>
                </c:pt>
                <c:pt idx="390">
                  <c:v>-3.3727505410752201E-7</c:v>
                </c:pt>
                <c:pt idx="391">
                  <c:v>3.6053540952707408E-7</c:v>
                </c:pt>
                <c:pt idx="392">
                  <c:v>1.0467157096627488E-7</c:v>
                </c:pt>
                <c:pt idx="393">
                  <c:v>-9.304139325649885E-8</c:v>
                </c:pt>
                <c:pt idx="394">
                  <c:v>4.6520696628249425E-8</c:v>
                </c:pt>
                <c:pt idx="395">
                  <c:v>-2.3260349735210184E-7</c:v>
                </c:pt>
                <c:pt idx="396">
                  <c:v>-1.9771296422277373E-7</c:v>
                </c:pt>
                <c:pt idx="397">
                  <c:v>-8.1411222652150173E-8</c:v>
                </c:pt>
                <c:pt idx="398">
                  <c:v>2.3260348314124712E-8</c:v>
                </c:pt>
                <c:pt idx="399">
                  <c:v>2.907543716901273E-7</c:v>
                </c:pt>
                <c:pt idx="400">
                  <c:v>3.4890522471187069E-8</c:v>
                </c:pt>
                <c:pt idx="401">
                  <c:v>-1.0467157096627488E-7</c:v>
                </c:pt>
                <c:pt idx="402">
                  <c:v>1.2793192638582696E-7</c:v>
                </c:pt>
                <c:pt idx="403">
                  <c:v>-9.304139325649885E-8</c:v>
                </c:pt>
                <c:pt idx="404">
                  <c:v>1.7445262301407638E-7</c:v>
                </c:pt>
                <c:pt idx="405">
                  <c:v>5.815087433802546E-8</c:v>
                </c:pt>
                <c:pt idx="406">
                  <c:v>-3.6053540952707408E-7</c:v>
                </c:pt>
                <c:pt idx="407">
                  <c:v>-6.9781044942374137E-8</c:v>
                </c:pt>
                <c:pt idx="408">
                  <c:v>2.4423366085102316E-7</c:v>
                </c:pt>
                <c:pt idx="409">
                  <c:v>1.1630174867605092E-7</c:v>
                </c:pt>
                <c:pt idx="410">
                  <c:v>2.7912417976949655E-7</c:v>
                </c:pt>
                <c:pt idx="411">
                  <c:v>3.4890522471187069E-8</c:v>
                </c:pt>
                <c:pt idx="412">
                  <c:v>-1.9771296422277373E-7</c:v>
                </c:pt>
                <c:pt idx="413">
                  <c:v>3.3727505410752201E-7</c:v>
                </c:pt>
                <c:pt idx="414">
                  <c:v>1.860827865129977E-7</c:v>
                </c:pt>
                <c:pt idx="415">
                  <c:v>5.815087433802546E-8</c:v>
                </c:pt>
                <c:pt idx="416">
                  <c:v>-1.7445262301407638E-7</c:v>
                </c:pt>
                <c:pt idx="417">
                  <c:v>3.9542592844554747E-7</c:v>
                </c:pt>
                <c:pt idx="418">
                  <c:v>2.3260349735210184E-7</c:v>
                </c:pt>
                <c:pt idx="419">
                  <c:v>-1.3956208988474827E-7</c:v>
                </c:pt>
                <c:pt idx="420">
                  <c:v>-2.6749401627057523E-7</c:v>
                </c:pt>
                <c:pt idx="421">
                  <c:v>1.5119226759452431E-7</c:v>
                </c:pt>
                <c:pt idx="422">
                  <c:v>2.3260348314124712E-8</c:v>
                </c:pt>
                <c:pt idx="423">
                  <c:v>-1.1630174157062356E-8</c:v>
                </c:pt>
                <c:pt idx="424">
                  <c:v>5.815087433802546E-8</c:v>
                </c:pt>
                <c:pt idx="425">
                  <c:v>8.1411222652150173E-8</c:v>
                </c:pt>
                <c:pt idx="426">
                  <c:v>-1.2793192638582696E-7</c:v>
                </c:pt>
                <c:pt idx="427">
                  <c:v>-6.9781044942374137E-8</c:v>
                </c:pt>
                <c:pt idx="428">
                  <c:v>0</c:v>
                </c:pt>
                <c:pt idx="429">
                  <c:v>1.1630174157062356E-8</c:v>
                </c:pt>
                <c:pt idx="430">
                  <c:v>-6.9781044942374137E-8</c:v>
                </c:pt>
                <c:pt idx="431">
                  <c:v>8.1411222652150173E-8</c:v>
                </c:pt>
                <c:pt idx="432">
                  <c:v>2.3260348314124712E-8</c:v>
                </c:pt>
                <c:pt idx="433">
                  <c:v>-2.4423366085102316E-7</c:v>
                </c:pt>
                <c:pt idx="434">
                  <c:v>6.9781044942374137E-8</c:v>
                </c:pt>
                <c:pt idx="435">
                  <c:v>1.0467157096627488E-7</c:v>
                </c:pt>
                <c:pt idx="436">
                  <c:v>-3.0238453518904862E-7</c:v>
                </c:pt>
                <c:pt idx="437">
                  <c:v>-2.0934314193254977E-7</c:v>
                </c:pt>
                <c:pt idx="438">
                  <c:v>1.2793192638582696E-7</c:v>
                </c:pt>
                <c:pt idx="439">
                  <c:v>2.3260348314124712E-8</c:v>
                </c:pt>
                <c:pt idx="440">
                  <c:v>8.1411222652150173E-8</c:v>
                </c:pt>
                <c:pt idx="441">
                  <c:v>-1.3956208988474827E-7</c:v>
                </c:pt>
                <c:pt idx="442">
                  <c:v>-1.2793192638582696E-7</c:v>
                </c:pt>
                <c:pt idx="443">
                  <c:v>1.0467157096627488E-7</c:v>
                </c:pt>
                <c:pt idx="444">
                  <c:v>2.6749401627057523E-7</c:v>
                </c:pt>
                <c:pt idx="445">
                  <c:v>1.3956208988474827E-7</c:v>
                </c:pt>
                <c:pt idx="446">
                  <c:v>-1.0467157096627488E-7</c:v>
                </c:pt>
                <c:pt idx="447">
                  <c:v>3.1401472710967937E-7</c:v>
                </c:pt>
                <c:pt idx="448">
                  <c:v>-1.7445262301407638E-7</c:v>
                </c:pt>
                <c:pt idx="449">
                  <c:v>-1.3956208988474827E-7</c:v>
                </c:pt>
                <c:pt idx="450">
                  <c:v>-3.721655730259954E-7</c:v>
                </c:pt>
                <c:pt idx="451">
                  <c:v>2.3260348314124712E-8</c:v>
                </c:pt>
                <c:pt idx="452">
                  <c:v>1.0467157096627488E-7</c:v>
                </c:pt>
                <c:pt idx="453">
                  <c:v>-9.304139325649885E-8</c:v>
                </c:pt>
                <c:pt idx="454">
                  <c:v>1.3956208988474827E-7</c:v>
                </c:pt>
                <c:pt idx="455">
                  <c:v>-1.1630174157062356E-8</c:v>
                </c:pt>
                <c:pt idx="456">
                  <c:v>1.0467157096627488E-7</c:v>
                </c:pt>
                <c:pt idx="457">
                  <c:v>1.2793192638582696E-7</c:v>
                </c:pt>
                <c:pt idx="458">
                  <c:v>1.860827865129977E-7</c:v>
                </c:pt>
                <c:pt idx="459">
                  <c:v>-1.3956208988474827E-7</c:v>
                </c:pt>
                <c:pt idx="460">
                  <c:v>-2.2097331964232581E-7</c:v>
                </c:pt>
                <c:pt idx="461">
                  <c:v>1.1630174157062356E-8</c:v>
                </c:pt>
                <c:pt idx="462">
                  <c:v>1.1630174867605092E-7</c:v>
                </c:pt>
                <c:pt idx="463">
                  <c:v>-2.907543716901273E-7</c:v>
                </c:pt>
                <c:pt idx="464">
                  <c:v>1.2793192638582696E-7</c:v>
                </c:pt>
                <c:pt idx="465">
                  <c:v>-6.9781044942374137E-8</c:v>
                </c:pt>
                <c:pt idx="466">
                  <c:v>-1.2793192638582696E-7</c:v>
                </c:pt>
                <c:pt idx="467">
                  <c:v>-2.3260348314124712E-8</c:v>
                </c:pt>
                <c:pt idx="468">
                  <c:v>-1.2793192638582696E-7</c:v>
                </c:pt>
                <c:pt idx="469">
                  <c:v>2.907543716901273E-7</c:v>
                </c:pt>
                <c:pt idx="470">
                  <c:v>8.1411222652150173E-8</c:v>
                </c:pt>
                <c:pt idx="471">
                  <c:v>-2.4423366085102316E-7</c:v>
                </c:pt>
                <c:pt idx="472">
                  <c:v>-1.6282244530430035E-7</c:v>
                </c:pt>
                <c:pt idx="473">
                  <c:v>1.7445262301407638E-7</c:v>
                </c:pt>
                <c:pt idx="474">
                  <c:v>2.3260349735210184E-7</c:v>
                </c:pt>
                <c:pt idx="475">
                  <c:v>2.0934314193254977E-7</c:v>
                </c:pt>
                <c:pt idx="476">
                  <c:v>-6.9781044942374137E-8</c:v>
                </c:pt>
                <c:pt idx="477">
                  <c:v>2.907543716901273E-7</c:v>
                </c:pt>
                <c:pt idx="478">
                  <c:v>-1.7445262301407638E-7</c:v>
                </c:pt>
                <c:pt idx="479">
                  <c:v>-3.4890524602815276E-7</c:v>
                </c:pt>
                <c:pt idx="480">
                  <c:v>-3.4890524602815276E-7</c:v>
                </c:pt>
                <c:pt idx="481">
                  <c:v>-8.1411222652150173E-8</c:v>
                </c:pt>
                <c:pt idx="482">
                  <c:v>1.6282244530430035E-7</c:v>
                </c:pt>
                <c:pt idx="483">
                  <c:v>-3.4890522471187069E-8</c:v>
                </c:pt>
                <c:pt idx="484">
                  <c:v>5.815087433802546E-8</c:v>
                </c:pt>
                <c:pt idx="485">
                  <c:v>5.815087433802546E-8</c:v>
                </c:pt>
                <c:pt idx="486">
                  <c:v>-5.815087433802546E-8</c:v>
                </c:pt>
                <c:pt idx="487">
                  <c:v>-5.815087433802546E-8</c:v>
                </c:pt>
                <c:pt idx="488">
                  <c:v>2.0934314193254977E-7</c:v>
                </c:pt>
                <c:pt idx="489">
                  <c:v>-8.1411222652150173E-8</c:v>
                </c:pt>
                <c:pt idx="490">
                  <c:v>1.1630174157062356E-8</c:v>
                </c:pt>
                <c:pt idx="491">
                  <c:v>-2.0934314193254977E-7</c:v>
                </c:pt>
                <c:pt idx="492">
                  <c:v>3.4890522471187069E-8</c:v>
                </c:pt>
                <c:pt idx="493">
                  <c:v>-1.7445262301407638E-7</c:v>
                </c:pt>
                <c:pt idx="494">
                  <c:v>2.6749401627057523E-7</c:v>
                </c:pt>
                <c:pt idx="495">
                  <c:v>-5.815087433802546E-8</c:v>
                </c:pt>
                <c:pt idx="496">
                  <c:v>-5.815087433802546E-8</c:v>
                </c:pt>
                <c:pt idx="497">
                  <c:v>-8.1411222652150173E-8</c:v>
                </c:pt>
                <c:pt idx="498">
                  <c:v>2.4423366085102316E-7</c:v>
                </c:pt>
                <c:pt idx="499">
                  <c:v>-1.2793192638582696E-7</c:v>
                </c:pt>
                <c:pt idx="500">
                  <c:v>-1.1630174867605092E-7</c:v>
                </c:pt>
                <c:pt idx="501">
                  <c:v>-2.2097331964232581E-7</c:v>
                </c:pt>
                <c:pt idx="502">
                  <c:v>-6.9781044942374137E-8</c:v>
                </c:pt>
                <c:pt idx="503">
                  <c:v>1.3956208988474827E-7</c:v>
                </c:pt>
                <c:pt idx="504">
                  <c:v>1.5119226759452431E-7</c:v>
                </c:pt>
                <c:pt idx="505">
                  <c:v>-2.907543716901273E-7</c:v>
                </c:pt>
                <c:pt idx="506">
                  <c:v>2.3260349735210184E-7</c:v>
                </c:pt>
                <c:pt idx="507">
                  <c:v>1.3956208988474827E-7</c:v>
                </c:pt>
                <c:pt idx="508">
                  <c:v>1.2793192638582696E-7</c:v>
                </c:pt>
                <c:pt idx="509">
                  <c:v>1.1630174157062356E-8</c:v>
                </c:pt>
                <c:pt idx="510">
                  <c:v>-3.0238453518904862E-7</c:v>
                </c:pt>
                <c:pt idx="511">
                  <c:v>-2.0934314193254977E-7</c:v>
                </c:pt>
                <c:pt idx="512">
                  <c:v>3.721655730259954E-7</c:v>
                </c:pt>
                <c:pt idx="513">
                  <c:v>-5.815087433802546E-8</c:v>
                </c:pt>
                <c:pt idx="514">
                  <c:v>-3.4890522471187069E-8</c:v>
                </c:pt>
                <c:pt idx="515">
                  <c:v>-1.860827865129977E-7</c:v>
                </c:pt>
                <c:pt idx="516">
                  <c:v>1.9771296422277373E-7</c:v>
                </c:pt>
                <c:pt idx="517">
                  <c:v>1.7445262301407638E-7</c:v>
                </c:pt>
                <c:pt idx="518">
                  <c:v>2.5586385277165391E-7</c:v>
                </c:pt>
                <c:pt idx="519">
                  <c:v>-4.6520696628249425E-8</c:v>
                </c:pt>
                <c:pt idx="520">
                  <c:v>2.3260348314124712E-8</c:v>
                </c:pt>
                <c:pt idx="521">
                  <c:v>5.815087433802546E-8</c:v>
                </c:pt>
                <c:pt idx="522">
                  <c:v>1.2793192638582696E-7</c:v>
                </c:pt>
                <c:pt idx="523">
                  <c:v>-1.7445262301407638E-7</c:v>
                </c:pt>
                <c:pt idx="524">
                  <c:v>-1.1630174157062356E-8</c:v>
                </c:pt>
                <c:pt idx="525">
                  <c:v>3.4890522471187069E-8</c:v>
                </c:pt>
                <c:pt idx="526">
                  <c:v>-1.1630174867605092E-7</c:v>
                </c:pt>
                <c:pt idx="527">
                  <c:v>-2.3260348314124712E-8</c:v>
                </c:pt>
                <c:pt idx="528">
                  <c:v>-1.3956208988474827E-7</c:v>
                </c:pt>
                <c:pt idx="529">
                  <c:v>1.1630174867605092E-7</c:v>
                </c:pt>
                <c:pt idx="530">
                  <c:v>-5.815087433802546E-8</c:v>
                </c:pt>
                <c:pt idx="531">
                  <c:v>-2.0934314193254977E-7</c:v>
                </c:pt>
                <c:pt idx="532">
                  <c:v>0</c:v>
                </c:pt>
                <c:pt idx="533">
                  <c:v>3.0238453518904862E-7</c:v>
                </c:pt>
                <c:pt idx="534">
                  <c:v>3.721655730259954E-7</c:v>
                </c:pt>
                <c:pt idx="535">
                  <c:v>1.1630174157062356E-8</c:v>
                </c:pt>
                <c:pt idx="536">
                  <c:v>2.0934314193254977E-7</c:v>
                </c:pt>
                <c:pt idx="537">
                  <c:v>2.3260349735210184E-7</c:v>
                </c:pt>
                <c:pt idx="538">
                  <c:v>-3.4890522471187069E-8</c:v>
                </c:pt>
                <c:pt idx="539">
                  <c:v>5.815087433802546E-8</c:v>
                </c:pt>
                <c:pt idx="540">
                  <c:v>-2.2097331964232581E-7</c:v>
                </c:pt>
                <c:pt idx="541">
                  <c:v>-2.7912417976949655E-7</c:v>
                </c:pt>
                <c:pt idx="542">
                  <c:v>2.0934314193254977E-7</c:v>
                </c:pt>
                <c:pt idx="543">
                  <c:v>-1.860827865129977E-7</c:v>
                </c:pt>
                <c:pt idx="544">
                  <c:v>-8.1411222652150173E-8</c:v>
                </c:pt>
                <c:pt idx="545">
                  <c:v>-2.3260348314124712E-8</c:v>
                </c:pt>
                <c:pt idx="546">
                  <c:v>8.1411222652150173E-8</c:v>
                </c:pt>
                <c:pt idx="547">
                  <c:v>4.6520696628249425E-8</c:v>
                </c:pt>
                <c:pt idx="548">
                  <c:v>1.1630174157062356E-8</c:v>
                </c:pt>
                <c:pt idx="549">
                  <c:v>0</c:v>
                </c:pt>
                <c:pt idx="550">
                  <c:v>2.2097331964232581E-7</c:v>
                </c:pt>
                <c:pt idx="551">
                  <c:v>1.860827865129977E-7</c:v>
                </c:pt>
                <c:pt idx="552">
                  <c:v>-6.9781044942374137E-8</c:v>
                </c:pt>
                <c:pt idx="553">
                  <c:v>-1.1630174867605092E-7</c:v>
                </c:pt>
                <c:pt idx="554">
                  <c:v>-1.2793192638582696E-7</c:v>
                </c:pt>
                <c:pt idx="555">
                  <c:v>0</c:v>
                </c:pt>
                <c:pt idx="556">
                  <c:v>-1.1630174867605092E-7</c:v>
                </c:pt>
                <c:pt idx="557">
                  <c:v>-4.6520696628249425E-8</c:v>
                </c:pt>
                <c:pt idx="558">
                  <c:v>-2.4423366085102316E-7</c:v>
                </c:pt>
                <c:pt idx="559">
                  <c:v>1.2793192638582696E-7</c:v>
                </c:pt>
                <c:pt idx="560">
                  <c:v>-9.304139325649885E-8</c:v>
                </c:pt>
                <c:pt idx="561">
                  <c:v>-4.6520696628249425E-8</c:v>
                </c:pt>
                <c:pt idx="562">
                  <c:v>2.3260348314124712E-8</c:v>
                </c:pt>
                <c:pt idx="563">
                  <c:v>1.9771296422277373E-7</c:v>
                </c:pt>
                <c:pt idx="564">
                  <c:v>3.8379576494662615E-7</c:v>
                </c:pt>
                <c:pt idx="565">
                  <c:v>1.7445262301407638E-7</c:v>
                </c:pt>
                <c:pt idx="566">
                  <c:v>8.1411222652150173E-8</c:v>
                </c:pt>
                <c:pt idx="567">
                  <c:v>1.2793192638582696E-7</c:v>
                </c:pt>
                <c:pt idx="568">
                  <c:v>-1.1630174157062356E-8</c:v>
                </c:pt>
                <c:pt idx="569">
                  <c:v>-4.6520696628249425E-8</c:v>
                </c:pt>
                <c:pt idx="570">
                  <c:v>-3.9542592844554747E-7</c:v>
                </c:pt>
                <c:pt idx="571">
                  <c:v>-2.907543716901273E-7</c:v>
                </c:pt>
                <c:pt idx="572">
                  <c:v>8.1411222652150173E-8</c:v>
                </c:pt>
                <c:pt idx="573">
                  <c:v>-1.5119226759452431E-7</c:v>
                </c:pt>
                <c:pt idx="574">
                  <c:v>-9.304139325649885E-8</c:v>
                </c:pt>
                <c:pt idx="575">
                  <c:v>-3.4890522471187069E-8</c:v>
                </c:pt>
                <c:pt idx="576">
                  <c:v>-1.6282244530430035E-7</c:v>
                </c:pt>
                <c:pt idx="577">
                  <c:v>1.1630174157062356E-8</c:v>
                </c:pt>
                <c:pt idx="578">
                  <c:v>-2.3260348314124712E-8</c:v>
                </c:pt>
                <c:pt idx="579">
                  <c:v>-3.4890522471187069E-8</c:v>
                </c:pt>
                <c:pt idx="580">
                  <c:v>3.1401472710967937E-7</c:v>
                </c:pt>
                <c:pt idx="581">
                  <c:v>3.1401472710967937E-7</c:v>
                </c:pt>
                <c:pt idx="582">
                  <c:v>-1.1630174157062356E-8</c:v>
                </c:pt>
                <c:pt idx="583">
                  <c:v>-9.304139325649885E-8</c:v>
                </c:pt>
                <c:pt idx="584">
                  <c:v>0</c:v>
                </c:pt>
                <c:pt idx="585">
                  <c:v>3.4890522471187069E-8</c:v>
                </c:pt>
                <c:pt idx="586">
                  <c:v>1.6282244530430035E-7</c:v>
                </c:pt>
                <c:pt idx="587">
                  <c:v>-1.0467157096627488E-7</c:v>
                </c:pt>
                <c:pt idx="588">
                  <c:v>-1.6282244530430035E-7</c:v>
                </c:pt>
                <c:pt idx="589">
                  <c:v>1.6282244530430035E-7</c:v>
                </c:pt>
                <c:pt idx="590">
                  <c:v>-1.5119226759452431E-7</c:v>
                </c:pt>
                <c:pt idx="591">
                  <c:v>-3.4890522471187069E-8</c:v>
                </c:pt>
                <c:pt idx="592">
                  <c:v>-8.1411222652150173E-8</c:v>
                </c:pt>
                <c:pt idx="593">
                  <c:v>2.0934314193254977E-7</c:v>
                </c:pt>
                <c:pt idx="594">
                  <c:v>1.7445262301407638E-7</c:v>
                </c:pt>
                <c:pt idx="595">
                  <c:v>2.5586385277165391E-7</c:v>
                </c:pt>
                <c:pt idx="596">
                  <c:v>1.1630174867605092E-7</c:v>
                </c:pt>
                <c:pt idx="597">
                  <c:v>2.2097331964232581E-7</c:v>
                </c:pt>
                <c:pt idx="598">
                  <c:v>-4.6520696628249425E-8</c:v>
                </c:pt>
                <c:pt idx="599">
                  <c:v>-1.3956208988474827E-7</c:v>
                </c:pt>
                <c:pt idx="600">
                  <c:v>-1.5119226759452431E-7</c:v>
                </c:pt>
                <c:pt idx="601">
                  <c:v>-3.6053540952707408E-7</c:v>
                </c:pt>
                <c:pt idx="602">
                  <c:v>2.907543716901273E-7</c:v>
                </c:pt>
                <c:pt idx="603">
                  <c:v>2.3260348314124712E-8</c:v>
                </c:pt>
                <c:pt idx="604">
                  <c:v>-8.1411222652150173E-8</c:v>
                </c:pt>
                <c:pt idx="605">
                  <c:v>-2.7912417976949655E-7</c:v>
                </c:pt>
                <c:pt idx="606">
                  <c:v>-6.9781044942374137E-8</c:v>
                </c:pt>
                <c:pt idx="607">
                  <c:v>-3.4890522471187069E-8</c:v>
                </c:pt>
                <c:pt idx="608">
                  <c:v>3.4890522471187069E-8</c:v>
                </c:pt>
                <c:pt idx="609">
                  <c:v>9.304139325649885E-8</c:v>
                </c:pt>
                <c:pt idx="610">
                  <c:v>8.1411222652150173E-8</c:v>
                </c:pt>
                <c:pt idx="611">
                  <c:v>2.0934314193254977E-7</c:v>
                </c:pt>
                <c:pt idx="612">
                  <c:v>-5.815087433802546E-8</c:v>
                </c:pt>
                <c:pt idx="613">
                  <c:v>-1.1630174867605092E-7</c:v>
                </c:pt>
                <c:pt idx="614">
                  <c:v>-2.0934314193254977E-7</c:v>
                </c:pt>
                <c:pt idx="615">
                  <c:v>9.304139325649885E-8</c:v>
                </c:pt>
                <c:pt idx="616">
                  <c:v>3.0238453518904862E-7</c:v>
                </c:pt>
                <c:pt idx="617">
                  <c:v>5.815087433802546E-8</c:v>
                </c:pt>
                <c:pt idx="618">
                  <c:v>-2.0934314193254977E-7</c:v>
                </c:pt>
                <c:pt idx="619">
                  <c:v>1.2793192638582696E-7</c:v>
                </c:pt>
                <c:pt idx="620">
                  <c:v>-1.3956208988474827E-7</c:v>
                </c:pt>
                <c:pt idx="621">
                  <c:v>-8.1411222652150173E-8</c:v>
                </c:pt>
                <c:pt idx="622">
                  <c:v>9.304139325649885E-8</c:v>
                </c:pt>
                <c:pt idx="623">
                  <c:v>2.3260349735210184E-7</c:v>
                </c:pt>
                <c:pt idx="624">
                  <c:v>5.815087433802546E-8</c:v>
                </c:pt>
                <c:pt idx="625">
                  <c:v>3.4890524602815276E-7</c:v>
                </c:pt>
                <c:pt idx="626">
                  <c:v>-1.7445262301407638E-7</c:v>
                </c:pt>
                <c:pt idx="627">
                  <c:v>8.1411222652150173E-8</c:v>
                </c:pt>
                <c:pt idx="628">
                  <c:v>-1.0467157096627488E-7</c:v>
                </c:pt>
                <c:pt idx="629">
                  <c:v>-2.3260348314124712E-8</c:v>
                </c:pt>
                <c:pt idx="630">
                  <c:v>-1.0467157096627488E-7</c:v>
                </c:pt>
                <c:pt idx="631">
                  <c:v>-3.0238453518904862E-7</c:v>
                </c:pt>
                <c:pt idx="632">
                  <c:v>4.6520696628249425E-8</c:v>
                </c:pt>
                <c:pt idx="633">
                  <c:v>-3.4890522471187069E-8</c:v>
                </c:pt>
                <c:pt idx="634">
                  <c:v>-1.5119226759452431E-7</c:v>
                </c:pt>
                <c:pt idx="635">
                  <c:v>-1.9771296422277373E-7</c:v>
                </c:pt>
                <c:pt idx="636">
                  <c:v>-1.3956208988474827E-7</c:v>
                </c:pt>
                <c:pt idx="637">
                  <c:v>-8.1411222652150173E-8</c:v>
                </c:pt>
                <c:pt idx="638">
                  <c:v>1.1630174157062356E-8</c:v>
                </c:pt>
                <c:pt idx="639">
                  <c:v>3.4890522471187069E-8</c:v>
                </c:pt>
                <c:pt idx="640">
                  <c:v>-3.4890522471187069E-8</c:v>
                </c:pt>
                <c:pt idx="641">
                  <c:v>1.9771296422277373E-7</c:v>
                </c:pt>
                <c:pt idx="642">
                  <c:v>1.7445262301407638E-7</c:v>
                </c:pt>
                <c:pt idx="643">
                  <c:v>-1.7445262301407638E-7</c:v>
                </c:pt>
                <c:pt idx="644">
                  <c:v>-1.860827865129977E-7</c:v>
                </c:pt>
                <c:pt idx="645">
                  <c:v>1.7445262301407638E-7</c:v>
                </c:pt>
                <c:pt idx="646">
                  <c:v>5.1172770554330782E-7</c:v>
                </c:pt>
                <c:pt idx="647">
                  <c:v>3.4890522471187069E-8</c:v>
                </c:pt>
                <c:pt idx="648">
                  <c:v>-1.9771296422277373E-7</c:v>
                </c:pt>
                <c:pt idx="649">
                  <c:v>-3.4890522471187069E-8</c:v>
                </c:pt>
                <c:pt idx="650">
                  <c:v>-1.7445262301407638E-7</c:v>
                </c:pt>
                <c:pt idx="651">
                  <c:v>2.3260348314124712E-8</c:v>
                </c:pt>
                <c:pt idx="652">
                  <c:v>5.815087433802546E-8</c:v>
                </c:pt>
                <c:pt idx="653">
                  <c:v>1.3956208988474827E-7</c:v>
                </c:pt>
                <c:pt idx="654">
                  <c:v>1.860827865129977E-7</c:v>
                </c:pt>
                <c:pt idx="655">
                  <c:v>6.9781044942374137E-8</c:v>
                </c:pt>
                <c:pt idx="656">
                  <c:v>-3.4890522471187069E-8</c:v>
                </c:pt>
                <c:pt idx="657">
                  <c:v>-2.3260348314124712E-8</c:v>
                </c:pt>
                <c:pt idx="658">
                  <c:v>6.9781044942374137E-8</c:v>
                </c:pt>
                <c:pt idx="659">
                  <c:v>-5.815087433802546E-8</c:v>
                </c:pt>
                <c:pt idx="660">
                  <c:v>-2.2097331964232581E-7</c:v>
                </c:pt>
                <c:pt idx="661">
                  <c:v>-4.0705612036617822E-7</c:v>
                </c:pt>
                <c:pt idx="662">
                  <c:v>1.1630174867605092E-7</c:v>
                </c:pt>
                <c:pt idx="663">
                  <c:v>6.9781044942374137E-8</c:v>
                </c:pt>
                <c:pt idx="664">
                  <c:v>-1.5119226759452431E-7</c:v>
                </c:pt>
                <c:pt idx="665">
                  <c:v>-1.860827865129977E-7</c:v>
                </c:pt>
                <c:pt idx="666">
                  <c:v>-6.9781044942374137E-8</c:v>
                </c:pt>
                <c:pt idx="667">
                  <c:v>1.2793192638582696E-7</c:v>
                </c:pt>
                <c:pt idx="668">
                  <c:v>-3.4890522471187069E-8</c:v>
                </c:pt>
                <c:pt idx="669">
                  <c:v>9.304139325649885E-8</c:v>
                </c:pt>
                <c:pt idx="670">
                  <c:v>3.4890522471187069E-8</c:v>
                </c:pt>
                <c:pt idx="671">
                  <c:v>1.3956208988474827E-7</c:v>
                </c:pt>
                <c:pt idx="672">
                  <c:v>1.5119226759452431E-7</c:v>
                </c:pt>
                <c:pt idx="673">
                  <c:v>-9.304139325649885E-8</c:v>
                </c:pt>
                <c:pt idx="674">
                  <c:v>-4.6520696628249425E-8</c:v>
                </c:pt>
                <c:pt idx="675">
                  <c:v>1.5119226759452431E-7</c:v>
                </c:pt>
                <c:pt idx="676">
                  <c:v>4.3031644736402086E-7</c:v>
                </c:pt>
                <c:pt idx="677">
                  <c:v>1.1630174157062356E-8</c:v>
                </c:pt>
                <c:pt idx="678">
                  <c:v>-8.1411222652150173E-8</c:v>
                </c:pt>
                <c:pt idx="679">
                  <c:v>-1.3956208988474827E-7</c:v>
                </c:pt>
                <c:pt idx="680">
                  <c:v>-1.2793192638582696E-7</c:v>
                </c:pt>
                <c:pt idx="681">
                  <c:v>-1.7445262301407638E-7</c:v>
                </c:pt>
                <c:pt idx="682">
                  <c:v>6.9781044942374137E-8</c:v>
                </c:pt>
                <c:pt idx="683">
                  <c:v>1.1630174157062356E-8</c:v>
                </c:pt>
                <c:pt idx="684">
                  <c:v>4.6520696628249425E-8</c:v>
                </c:pt>
                <c:pt idx="685">
                  <c:v>3.4890522471187069E-8</c:v>
                </c:pt>
                <c:pt idx="686">
                  <c:v>-1.3956208988474827E-7</c:v>
                </c:pt>
                <c:pt idx="687">
                  <c:v>-1.2793192638582696E-7</c:v>
                </c:pt>
                <c:pt idx="688">
                  <c:v>1.2793192638582696E-7</c:v>
                </c:pt>
                <c:pt idx="689">
                  <c:v>-1.0467157096627488E-7</c:v>
                </c:pt>
                <c:pt idx="690">
                  <c:v>-2.3260349735210184E-7</c:v>
                </c:pt>
                <c:pt idx="691">
                  <c:v>-1.860827865129977E-7</c:v>
                </c:pt>
                <c:pt idx="692">
                  <c:v>2.0934314193254977E-7</c:v>
                </c:pt>
                <c:pt idx="693">
                  <c:v>0</c:v>
                </c:pt>
                <c:pt idx="694">
                  <c:v>-1.5119226759452431E-7</c:v>
                </c:pt>
                <c:pt idx="695">
                  <c:v>-1.5119226759452431E-7</c:v>
                </c:pt>
                <c:pt idx="696">
                  <c:v>4.6520696628249425E-8</c:v>
                </c:pt>
                <c:pt idx="697">
                  <c:v>8.1411222652150173E-8</c:v>
                </c:pt>
                <c:pt idx="698">
                  <c:v>-1.3956208988474827E-7</c:v>
                </c:pt>
                <c:pt idx="699">
                  <c:v>3.4890522471187069E-8</c:v>
                </c:pt>
                <c:pt idx="700">
                  <c:v>2.5586385277165391E-7</c:v>
                </c:pt>
                <c:pt idx="701">
                  <c:v>1.6282244530430035E-7</c:v>
                </c:pt>
                <c:pt idx="702">
                  <c:v>0</c:v>
                </c:pt>
                <c:pt idx="703">
                  <c:v>-1.7445262301407638E-7</c:v>
                </c:pt>
                <c:pt idx="704">
                  <c:v>-4.6520696628249425E-8</c:v>
                </c:pt>
                <c:pt idx="705">
                  <c:v>1.5119226759452431E-7</c:v>
                </c:pt>
                <c:pt idx="706">
                  <c:v>5.0009748520096764E-7</c:v>
                </c:pt>
                <c:pt idx="707">
                  <c:v>3.4890522471187069E-8</c:v>
                </c:pt>
                <c:pt idx="708">
                  <c:v>-2.0934314193254977E-7</c:v>
                </c:pt>
                <c:pt idx="709">
                  <c:v>1.1630174867605092E-7</c:v>
                </c:pt>
                <c:pt idx="710">
                  <c:v>-8.1411222652150173E-8</c:v>
                </c:pt>
                <c:pt idx="711">
                  <c:v>-2.907543716901273E-7</c:v>
                </c:pt>
                <c:pt idx="712">
                  <c:v>-8.1411222652150173E-8</c:v>
                </c:pt>
                <c:pt idx="713">
                  <c:v>0</c:v>
                </c:pt>
                <c:pt idx="714">
                  <c:v>1.0467157096627488E-7</c:v>
                </c:pt>
                <c:pt idx="715">
                  <c:v>1.5119226759452431E-7</c:v>
                </c:pt>
                <c:pt idx="716">
                  <c:v>1.3956208988474827E-7</c:v>
                </c:pt>
                <c:pt idx="717">
                  <c:v>-1.3956208988474827E-7</c:v>
                </c:pt>
                <c:pt idx="718">
                  <c:v>8.1411222652150173E-8</c:v>
                </c:pt>
                <c:pt idx="719">
                  <c:v>-8.1411222652150173E-8</c:v>
                </c:pt>
                <c:pt idx="720">
                  <c:v>-5.815087433802546E-8</c:v>
                </c:pt>
                <c:pt idx="721">
                  <c:v>-1.7445262301407638E-7</c:v>
                </c:pt>
                <c:pt idx="722">
                  <c:v>1.3956208988474827E-7</c:v>
                </c:pt>
                <c:pt idx="723">
                  <c:v>1.3956208988474827E-7</c:v>
                </c:pt>
                <c:pt idx="724">
                  <c:v>-2.3260348314124712E-8</c:v>
                </c:pt>
                <c:pt idx="725">
                  <c:v>3.4890522471187069E-8</c:v>
                </c:pt>
                <c:pt idx="726">
                  <c:v>-1.1630174867605092E-7</c:v>
                </c:pt>
                <c:pt idx="727">
                  <c:v>1.2793192638582696E-7</c:v>
                </c:pt>
                <c:pt idx="728">
                  <c:v>-5.815087433802546E-8</c:v>
                </c:pt>
                <c:pt idx="729">
                  <c:v>1.1630174867605092E-7</c:v>
                </c:pt>
                <c:pt idx="730">
                  <c:v>5.815087433802546E-8</c:v>
                </c:pt>
                <c:pt idx="731">
                  <c:v>2.3260349735210184E-7</c:v>
                </c:pt>
                <c:pt idx="732">
                  <c:v>1.0467157096627488E-7</c:v>
                </c:pt>
                <c:pt idx="733">
                  <c:v>-1.7445262301407638E-7</c:v>
                </c:pt>
                <c:pt idx="734">
                  <c:v>-3.4890522471187069E-8</c:v>
                </c:pt>
                <c:pt idx="735">
                  <c:v>-2.3260348314124712E-8</c:v>
                </c:pt>
                <c:pt idx="736">
                  <c:v>4.1868628386509954E-7</c:v>
                </c:pt>
                <c:pt idx="737">
                  <c:v>-6.9781044942374137E-8</c:v>
                </c:pt>
                <c:pt idx="738">
                  <c:v>1.1630174867605092E-7</c:v>
                </c:pt>
                <c:pt idx="739">
                  <c:v>-1.3956208988474827E-7</c:v>
                </c:pt>
                <c:pt idx="740">
                  <c:v>0</c:v>
                </c:pt>
                <c:pt idx="741">
                  <c:v>-2.7912417976949655E-7</c:v>
                </c:pt>
                <c:pt idx="742">
                  <c:v>9.304139325649885E-8</c:v>
                </c:pt>
                <c:pt idx="743">
                  <c:v>8.1411222652150173E-8</c:v>
                </c:pt>
                <c:pt idx="744">
                  <c:v>1.1630174867605092E-7</c:v>
                </c:pt>
                <c:pt idx="745">
                  <c:v>4.6520696628249425E-8</c:v>
                </c:pt>
                <c:pt idx="746">
                  <c:v>1.0467157096627488E-7</c:v>
                </c:pt>
                <c:pt idx="747">
                  <c:v>-1.860827865129977E-7</c:v>
                </c:pt>
                <c:pt idx="748">
                  <c:v>1.2793192638582696E-7</c:v>
                </c:pt>
                <c:pt idx="749">
                  <c:v>1.5119226759452431E-7</c:v>
                </c:pt>
                <c:pt idx="750">
                  <c:v>-1.2793192638582696E-7</c:v>
                </c:pt>
                <c:pt idx="751">
                  <c:v>-1.2793192638582696E-7</c:v>
                </c:pt>
                <c:pt idx="752">
                  <c:v>6.9781044942374137E-8</c:v>
                </c:pt>
                <c:pt idx="753">
                  <c:v>5.815087433802546E-8</c:v>
                </c:pt>
                <c:pt idx="754">
                  <c:v>-1.0467157096627488E-7</c:v>
                </c:pt>
                <c:pt idx="755">
                  <c:v>3.4890522471187069E-8</c:v>
                </c:pt>
                <c:pt idx="756">
                  <c:v>4.6520696628249425E-8</c:v>
                </c:pt>
                <c:pt idx="757">
                  <c:v>5.815087433802546E-8</c:v>
                </c:pt>
                <c:pt idx="758">
                  <c:v>1.2793192638582696E-7</c:v>
                </c:pt>
                <c:pt idx="759">
                  <c:v>8.1411222652150173E-8</c:v>
                </c:pt>
                <c:pt idx="760">
                  <c:v>-9.304139325649885E-8</c:v>
                </c:pt>
                <c:pt idx="761">
                  <c:v>1.3956208988474827E-7</c:v>
                </c:pt>
                <c:pt idx="762">
                  <c:v>3.4890524602815276E-7</c:v>
                </c:pt>
                <c:pt idx="763">
                  <c:v>-2.0934314193254977E-7</c:v>
                </c:pt>
                <c:pt idx="764">
                  <c:v>9.304139325649885E-8</c:v>
                </c:pt>
                <c:pt idx="765">
                  <c:v>1.6282244530430035E-7</c:v>
                </c:pt>
                <c:pt idx="766">
                  <c:v>2.7912417976949655E-7</c:v>
                </c:pt>
                <c:pt idx="767">
                  <c:v>3.4890522471187069E-8</c:v>
                </c:pt>
                <c:pt idx="768">
                  <c:v>-2.3260348314124712E-8</c:v>
                </c:pt>
                <c:pt idx="769">
                  <c:v>4.6520696628249425E-8</c:v>
                </c:pt>
                <c:pt idx="770">
                  <c:v>-1.0467157096627488E-7</c:v>
                </c:pt>
                <c:pt idx="771">
                  <c:v>0</c:v>
                </c:pt>
                <c:pt idx="772">
                  <c:v>-2.3260348314124712E-8</c:v>
                </c:pt>
                <c:pt idx="773">
                  <c:v>-8.1411222652150173E-8</c:v>
                </c:pt>
                <c:pt idx="774">
                  <c:v>1.5119226759452431E-7</c:v>
                </c:pt>
                <c:pt idx="775">
                  <c:v>9.304139325649885E-8</c:v>
                </c:pt>
                <c:pt idx="776">
                  <c:v>-1.9771296422277373E-7</c:v>
                </c:pt>
                <c:pt idx="777">
                  <c:v>-2.907543716901273E-7</c:v>
                </c:pt>
                <c:pt idx="778">
                  <c:v>-9.304139325649885E-8</c:v>
                </c:pt>
                <c:pt idx="779">
                  <c:v>1.2793192638582696E-7</c:v>
                </c:pt>
                <c:pt idx="780">
                  <c:v>2.3260348314124712E-8</c:v>
                </c:pt>
                <c:pt idx="781">
                  <c:v>-8.1411222652150173E-8</c:v>
                </c:pt>
                <c:pt idx="782">
                  <c:v>-8.1411222652150173E-8</c:v>
                </c:pt>
                <c:pt idx="783">
                  <c:v>2.3260349735210184E-7</c:v>
                </c:pt>
                <c:pt idx="784">
                  <c:v>-4.6520696628249425E-8</c:v>
                </c:pt>
                <c:pt idx="785">
                  <c:v>-1.0467157096627488E-7</c:v>
                </c:pt>
                <c:pt idx="786">
                  <c:v>4.6520696628249425E-8</c:v>
                </c:pt>
                <c:pt idx="787">
                  <c:v>-2.0934314193254977E-7</c:v>
                </c:pt>
                <c:pt idx="788">
                  <c:v>-1.1630174157062356E-8</c:v>
                </c:pt>
                <c:pt idx="789">
                  <c:v>1.1630174157062356E-8</c:v>
                </c:pt>
                <c:pt idx="790">
                  <c:v>-1.7445262301407638E-7</c:v>
                </c:pt>
                <c:pt idx="791">
                  <c:v>1.2793192638582696E-7</c:v>
                </c:pt>
                <c:pt idx="792">
                  <c:v>3.2564489060860069E-7</c:v>
                </c:pt>
                <c:pt idx="793">
                  <c:v>-6.9781044942374137E-8</c:v>
                </c:pt>
                <c:pt idx="794">
                  <c:v>-1.3956208988474827E-7</c:v>
                </c:pt>
                <c:pt idx="795">
                  <c:v>2.6749401627057523E-7</c:v>
                </c:pt>
                <c:pt idx="796">
                  <c:v>3.1401472710967937E-7</c:v>
                </c:pt>
                <c:pt idx="797">
                  <c:v>9.304139325649885E-8</c:v>
                </c:pt>
                <c:pt idx="798">
                  <c:v>-6.9781044942374137E-8</c:v>
                </c:pt>
                <c:pt idx="799">
                  <c:v>2.3260349735210184E-7</c:v>
                </c:pt>
                <c:pt idx="800">
                  <c:v>-9.304139325649885E-8</c:v>
                </c:pt>
                <c:pt idx="801">
                  <c:v>1.1630174157062356E-8</c:v>
                </c:pt>
                <c:pt idx="802">
                  <c:v>-2.6749401627057523E-7</c:v>
                </c:pt>
                <c:pt idx="803">
                  <c:v>-1.9771296422277373E-7</c:v>
                </c:pt>
                <c:pt idx="804">
                  <c:v>-6.9781044942374137E-8</c:v>
                </c:pt>
                <c:pt idx="805">
                  <c:v>1.3956208988474827E-7</c:v>
                </c:pt>
                <c:pt idx="806">
                  <c:v>-1.6282244530430035E-7</c:v>
                </c:pt>
                <c:pt idx="807">
                  <c:v>-1.7445262301407638E-7</c:v>
                </c:pt>
                <c:pt idx="808">
                  <c:v>0</c:v>
                </c:pt>
                <c:pt idx="809">
                  <c:v>-1.6282244530430035E-7</c:v>
                </c:pt>
                <c:pt idx="810">
                  <c:v>-3.4890524602815276E-7</c:v>
                </c:pt>
                <c:pt idx="811">
                  <c:v>-5.815087433802546E-8</c:v>
                </c:pt>
                <c:pt idx="812">
                  <c:v>1.3956208988474827E-7</c:v>
                </c:pt>
                <c:pt idx="813">
                  <c:v>2.4423366085102316E-7</c:v>
                </c:pt>
                <c:pt idx="814">
                  <c:v>-2.2097331964232581E-7</c:v>
                </c:pt>
                <c:pt idx="815">
                  <c:v>-2.3260348314124712E-8</c:v>
                </c:pt>
                <c:pt idx="816">
                  <c:v>-1.6282244530430035E-7</c:v>
                </c:pt>
                <c:pt idx="817">
                  <c:v>-2.7912417976949655E-7</c:v>
                </c:pt>
                <c:pt idx="818">
                  <c:v>1.0467157096627488E-7</c:v>
                </c:pt>
                <c:pt idx="819">
                  <c:v>-2.3260349735210184E-7</c:v>
                </c:pt>
                <c:pt idx="820">
                  <c:v>-2.3260349735210184E-7</c:v>
                </c:pt>
                <c:pt idx="821">
                  <c:v>-1.1630174157062356E-8</c:v>
                </c:pt>
                <c:pt idx="822">
                  <c:v>2.4423366085102316E-7</c:v>
                </c:pt>
                <c:pt idx="823">
                  <c:v>-2.0934314193254977E-7</c:v>
                </c:pt>
                <c:pt idx="824">
                  <c:v>-1.3956208988474827E-7</c:v>
                </c:pt>
                <c:pt idx="825">
                  <c:v>1.9771296422277373E-7</c:v>
                </c:pt>
                <c:pt idx="826">
                  <c:v>8.1411222652150173E-8</c:v>
                </c:pt>
                <c:pt idx="827">
                  <c:v>-1.6282244530430035E-7</c:v>
                </c:pt>
                <c:pt idx="828">
                  <c:v>-6.9781044942374137E-8</c:v>
                </c:pt>
                <c:pt idx="829">
                  <c:v>-4.6520696628249425E-8</c:v>
                </c:pt>
                <c:pt idx="830">
                  <c:v>-1.5119226759452431E-7</c:v>
                </c:pt>
                <c:pt idx="831">
                  <c:v>-2.907543716901273E-7</c:v>
                </c:pt>
                <c:pt idx="832">
                  <c:v>-2.7912417976949655E-7</c:v>
                </c:pt>
                <c:pt idx="833">
                  <c:v>-3.0238453518904862E-7</c:v>
                </c:pt>
                <c:pt idx="834">
                  <c:v>-2.3260349735210184E-7</c:v>
                </c:pt>
                <c:pt idx="835">
                  <c:v>-8.1411222652150173E-8</c:v>
                </c:pt>
                <c:pt idx="836">
                  <c:v>-3.8379576494662615E-7</c:v>
                </c:pt>
                <c:pt idx="837">
                  <c:v>-5.1172770554330782E-7</c:v>
                </c:pt>
                <c:pt idx="838">
                  <c:v>-1.7445262301407638E-7</c:v>
                </c:pt>
                <c:pt idx="839">
                  <c:v>-1.860827865129977E-7</c:v>
                </c:pt>
                <c:pt idx="840">
                  <c:v>-5.1172770554330782E-7</c:v>
                </c:pt>
                <c:pt idx="841">
                  <c:v>-2.7912417976949655E-7</c:v>
                </c:pt>
                <c:pt idx="842">
                  <c:v>-1.3956208988474827E-7</c:v>
                </c:pt>
                <c:pt idx="843">
                  <c:v>-1.3956208988474827E-7</c:v>
                </c:pt>
                <c:pt idx="844">
                  <c:v>-5.4661819604007178E-7</c:v>
                </c:pt>
                <c:pt idx="845">
                  <c:v>-4.1868628386509954E-7</c:v>
                </c:pt>
                <c:pt idx="846">
                  <c:v>-6.1639923387701856E-7</c:v>
                </c:pt>
                <c:pt idx="847">
                  <c:v>-5.6987857988133328E-7</c:v>
                </c:pt>
                <c:pt idx="848">
                  <c:v>-6.3965961771828006E-7</c:v>
                </c:pt>
                <c:pt idx="849">
                  <c:v>-7.3270098255306948E-7</c:v>
                </c:pt>
                <c:pt idx="850">
                  <c:v>-7.9085185689109494E-7</c:v>
                </c:pt>
                <c:pt idx="851">
                  <c:v>-8.6063289472804172E-7</c:v>
                </c:pt>
                <c:pt idx="852">
                  <c:v>-6.0476907037809724E-7</c:v>
                </c:pt>
                <c:pt idx="853">
                  <c:v>-1.0583459015833796E-6</c:v>
                </c:pt>
                <c:pt idx="854">
                  <c:v>-1.0932363920801436E-6</c:v>
                </c:pt>
                <c:pt idx="855">
                  <c:v>-9.7693464340409264E-7</c:v>
                </c:pt>
                <c:pt idx="856">
                  <c:v>-1.1746476502594305E-6</c:v>
                </c:pt>
                <c:pt idx="857">
                  <c:v>-1.430511474609375E-6</c:v>
                </c:pt>
                <c:pt idx="858">
                  <c:v>-1.465401965106139E-6</c:v>
                </c:pt>
                <c:pt idx="859">
                  <c:v>-1.8491978153178934E-6</c:v>
                </c:pt>
                <c:pt idx="860">
                  <c:v>-1.6863752989593195E-6</c:v>
                </c:pt>
                <c:pt idx="861">
                  <c:v>-2.1632124571624445E-6</c:v>
                </c:pt>
                <c:pt idx="862">
                  <c:v>-2.6284194518666482E-6</c:v>
                </c:pt>
                <c:pt idx="863">
                  <c:v>-2.5586384708731202E-6</c:v>
                </c:pt>
                <c:pt idx="864">
                  <c:v>-2.7447213142295368E-6</c:v>
                </c:pt>
                <c:pt idx="865">
                  <c:v>-3.2680791264283471E-6</c:v>
                </c:pt>
                <c:pt idx="866">
                  <c:v>-3.9891497181088198E-6</c:v>
                </c:pt>
                <c:pt idx="867">
                  <c:v>-4.291534423828125E-6</c:v>
                </c:pt>
                <c:pt idx="868">
                  <c:v>-4.7800017455301713E-6</c:v>
                </c:pt>
                <c:pt idx="869">
                  <c:v>-5.210318249737611E-6</c:v>
                </c:pt>
                <c:pt idx="870">
                  <c:v>-5.9546491684159264E-6</c:v>
                </c:pt>
                <c:pt idx="871">
                  <c:v>-6.6640900513448287E-6</c:v>
                </c:pt>
                <c:pt idx="872">
                  <c:v>-7.4898325692629442E-6</c:v>
                </c:pt>
                <c:pt idx="873">
                  <c:v>-8.4900275396648794E-6</c:v>
                </c:pt>
                <c:pt idx="874">
                  <c:v>-1.0071731594507582E-5</c:v>
                </c:pt>
                <c:pt idx="875">
                  <c:v>-1.1502243069116957E-5</c:v>
                </c:pt>
                <c:pt idx="876">
                  <c:v>-1.3049056178715546E-5</c:v>
                </c:pt>
                <c:pt idx="877">
                  <c:v>-1.4840103176538832E-5</c:v>
                </c:pt>
                <c:pt idx="878">
                  <c:v>-1.6840493117342703E-5</c:v>
                </c:pt>
                <c:pt idx="879">
                  <c:v>-1.9550323486328125E-5</c:v>
                </c:pt>
                <c:pt idx="880">
                  <c:v>-2.1853098587598652E-5</c:v>
                </c:pt>
                <c:pt idx="881">
                  <c:v>-2.4876942916307598E-5</c:v>
                </c:pt>
                <c:pt idx="882">
                  <c:v>-2.7889158445759676E-5</c:v>
                </c:pt>
                <c:pt idx="883">
                  <c:v>-3.1261908588930964E-5</c:v>
                </c:pt>
                <c:pt idx="884">
                  <c:v>-3.4646291169337928E-5</c:v>
                </c:pt>
                <c:pt idx="885">
                  <c:v>-3.7309600884327665E-5</c:v>
                </c:pt>
                <c:pt idx="886">
                  <c:v>-3.8937825593166053E-5</c:v>
                </c:pt>
                <c:pt idx="887">
                  <c:v>-3.8705220504198223E-5</c:v>
                </c:pt>
                <c:pt idx="888">
                  <c:v>-3.4320644772378728E-5</c:v>
                </c:pt>
                <c:pt idx="889">
                  <c:v>-2.3039376173983328E-5</c:v>
                </c:pt>
                <c:pt idx="890">
                  <c:v>-2.3260349735210184E-7</c:v>
                </c:pt>
                <c:pt idx="891">
                  <c:v>4.1124298149952665E-5</c:v>
                </c:pt>
                <c:pt idx="892">
                  <c:v>1.1447580618551001E-4</c:v>
                </c:pt>
                <c:pt idx="893">
                  <c:v>2.3911638709250838E-4</c:v>
                </c:pt>
                <c:pt idx="894">
                  <c:v>4.4980863458476961E-4</c:v>
                </c:pt>
                <c:pt idx="895">
                  <c:v>8.0058630555868149E-4</c:v>
                </c:pt>
                <c:pt idx="896">
                  <c:v>1.3524846872314811E-3</c:v>
                </c:pt>
                <c:pt idx="897">
                  <c:v>2.1283684764057398E-3</c:v>
                </c:pt>
                <c:pt idx="898">
                  <c:v>3.0846595764160156E-3</c:v>
                </c:pt>
                <c:pt idx="899">
                  <c:v>4.1161049157381058E-3</c:v>
                </c:pt>
                <c:pt idx="900">
                  <c:v>5.0394884310662746E-3</c:v>
                </c:pt>
                <c:pt idx="901">
                  <c:v>5.5860718712210655E-3</c:v>
                </c:pt>
                <c:pt idx="902">
                  <c:v>5.5193435400724411E-3</c:v>
                </c:pt>
                <c:pt idx="903">
                  <c:v>4.8718396574258804E-3</c:v>
                </c:pt>
                <c:pt idx="904">
                  <c:v>3.9070029743015766E-3</c:v>
                </c:pt>
                <c:pt idx="905">
                  <c:v>2.8791194781661034E-3</c:v>
                </c:pt>
                <c:pt idx="906">
                  <c:v>1.9529592245817184E-3</c:v>
                </c:pt>
                <c:pt idx="907">
                  <c:v>1.2214874150231481E-3</c:v>
                </c:pt>
                <c:pt idx="908">
                  <c:v>7.143169641494751E-4</c:v>
                </c:pt>
                <c:pt idx="909">
                  <c:v>3.9727659896016121E-4</c:v>
                </c:pt>
                <c:pt idx="910">
                  <c:v>2.0821655925828964E-4</c:v>
                </c:pt>
                <c:pt idx="911">
                  <c:v>9.6340641903225332E-5</c:v>
                </c:pt>
                <c:pt idx="912">
                  <c:v>3.0825776775600389E-5</c:v>
                </c:pt>
                <c:pt idx="913">
                  <c:v>-6.3210000007529743E-6</c:v>
                </c:pt>
                <c:pt idx="914">
                  <c:v>-2.614508593978826E-5</c:v>
                </c:pt>
                <c:pt idx="915">
                  <c:v>-3.5574161302065477E-5</c:v>
                </c:pt>
                <c:pt idx="916">
                  <c:v>-3.893691609846428E-5</c:v>
                </c:pt>
                <c:pt idx="917">
                  <c:v>-3.8866863178554922E-5</c:v>
                </c:pt>
                <c:pt idx="918">
                  <c:v>-3.6847664887318388E-5</c:v>
                </c:pt>
                <c:pt idx="919">
                  <c:v>-3.3885786251630634E-5</c:v>
                </c:pt>
                <c:pt idx="920">
                  <c:v>-3.0612980481237173E-5</c:v>
                </c:pt>
                <c:pt idx="921">
                  <c:v>-2.7349491574568674E-5</c:v>
                </c:pt>
                <c:pt idx="922">
                  <c:v>-2.4224744265666232E-5</c:v>
                </c:pt>
                <c:pt idx="923">
                  <c:v>-2.1387255401350558E-5</c:v>
                </c:pt>
                <c:pt idx="924">
                  <c:v>-1.8780006939778104E-5</c:v>
                </c:pt>
                <c:pt idx="925">
                  <c:v>-1.6504080122103915E-5</c:v>
                </c:pt>
                <c:pt idx="926">
                  <c:v>-1.4453627045440953E-5</c:v>
                </c:pt>
                <c:pt idx="927">
                  <c:v>-1.267523202841403E-5</c:v>
                </c:pt>
                <c:pt idx="928">
                  <c:v>-1.1136096873087808E-5</c:v>
                </c:pt>
                <c:pt idx="929">
                  <c:v>-9.7606016424833797E-6</c:v>
                </c:pt>
                <c:pt idx="930">
                  <c:v>-8.584726856497582E-6</c:v>
                </c:pt>
                <c:pt idx="931">
                  <c:v>-7.5642019510269165E-6</c:v>
                </c:pt>
                <c:pt idx="932">
                  <c:v>-6.6640673139772844E-6</c:v>
                </c:pt>
                <c:pt idx="933">
                  <c:v>-5.87537351748324E-6</c:v>
                </c:pt>
                <c:pt idx="934">
                  <c:v>-5.2134755605948158E-6</c:v>
                </c:pt>
                <c:pt idx="935">
                  <c:v>-4.6250274863268714E-6</c:v>
                </c:pt>
                <c:pt idx="936">
                  <c:v>-4.1085522752837278E-6</c:v>
                </c:pt>
                <c:pt idx="937">
                  <c:v>-3.6593594359146664E-6</c:v>
                </c:pt>
                <c:pt idx="938">
                  <c:v>-3.2609918889647815E-6</c:v>
                </c:pt>
                <c:pt idx="939">
                  <c:v>-2.9057719075353816E-6</c:v>
                </c:pt>
                <c:pt idx="940">
                  <c:v>-2.6103948584932368E-6</c:v>
                </c:pt>
                <c:pt idx="941">
                  <c:v>-2.3387781311612343E-6</c:v>
                </c:pt>
                <c:pt idx="942">
                  <c:v>-2.1020234726165654E-6</c:v>
                </c:pt>
                <c:pt idx="943">
                  <c:v>-1.8941567532237968E-6</c:v>
                </c:pt>
                <c:pt idx="944">
                  <c:v>-1.7055696162060485E-6</c:v>
                </c:pt>
                <c:pt idx="945">
                  <c:v>-1.5389707641588757E-6</c:v>
                </c:pt>
                <c:pt idx="946">
                  <c:v>-1.3937014955445193E-6</c:v>
                </c:pt>
                <c:pt idx="947">
                  <c:v>-1.2626576335605932E-6</c:v>
                </c:pt>
                <c:pt idx="948">
                  <c:v>-1.1496325669213547E-6</c:v>
                </c:pt>
                <c:pt idx="949">
                  <c:v>-1.0424906804473721E-6</c:v>
                </c:pt>
                <c:pt idx="950">
                  <c:v>-9.5074688033491839E-7</c:v>
                </c:pt>
                <c:pt idx="951">
                  <c:v>-8.6551949607382994E-7</c:v>
                </c:pt>
                <c:pt idx="952">
                  <c:v>-7.8920788837422151E-7</c:v>
                </c:pt>
                <c:pt idx="953">
                  <c:v>-7.2244506554852705E-7</c:v>
                </c:pt>
                <c:pt idx="954">
                  <c:v>-6.6508073359727859E-7</c:v>
                </c:pt>
                <c:pt idx="955">
                  <c:v>-6.0863351336593041E-7</c:v>
                </c:pt>
                <c:pt idx="956">
                  <c:v>-5.5956303413040587E-7</c:v>
                </c:pt>
                <c:pt idx="957">
                  <c:v>-5.1384017751843203E-7</c:v>
                </c:pt>
                <c:pt idx="958">
                  <c:v>-4.7269872993638273E-7</c:v>
                </c:pt>
                <c:pt idx="959">
                  <c:v>-4.3606482336144836E-7</c:v>
                </c:pt>
                <c:pt idx="960">
                  <c:v>-4.0611058693684754E-7</c:v>
                </c:pt>
                <c:pt idx="961">
                  <c:v>-3.728101205524581E-7</c:v>
                </c:pt>
                <c:pt idx="962">
                  <c:v>-3.4357427125542017E-7</c:v>
                </c:pt>
                <c:pt idx="963">
                  <c:v>-3.171735443174839E-7</c:v>
                </c:pt>
                <c:pt idx="964">
                  <c:v>-2.9455205208250845E-7</c:v>
                </c:pt>
                <c:pt idx="965">
                  <c:v>-2.7296837856738421E-7</c:v>
                </c:pt>
                <c:pt idx="966">
                  <c:v>-2.5417583060516336E-7</c:v>
                </c:pt>
                <c:pt idx="967">
                  <c:v>-2.3813180405340972E-7</c:v>
                </c:pt>
                <c:pt idx="968">
                  <c:v>-2.2115220588148077E-7</c:v>
                </c:pt>
                <c:pt idx="969">
                  <c:v>-2.0590746885318367E-7</c:v>
                </c:pt>
                <c:pt idx="970">
                  <c:v>-1.9194260403310182E-7</c:v>
                </c:pt>
                <c:pt idx="971">
                  <c:v>-1.7993762924106704E-7</c:v>
                </c:pt>
                <c:pt idx="972">
                  <c:v>-1.6678269787462341E-7</c:v>
                </c:pt>
                <c:pt idx="973">
                  <c:v>-1.5562386579404119E-7</c:v>
                </c:pt>
                <c:pt idx="974">
                  <c:v>-1.4576333740023983E-7</c:v>
                </c:pt>
                <c:pt idx="975">
                  <c:v>-1.3694062772628968E-7</c:v>
                </c:pt>
                <c:pt idx="976">
                  <c:v>-1.2799438309230027E-7</c:v>
                </c:pt>
                <c:pt idx="977">
                  <c:v>-1.2002064408989099E-7</c:v>
                </c:pt>
                <c:pt idx="978">
                  <c:v>-1.1395427179650142E-7</c:v>
                </c:pt>
                <c:pt idx="979">
                  <c:v>-1.0675071848709194E-7</c:v>
                </c:pt>
                <c:pt idx="980">
                  <c:v>-9.9895700600427517E-8</c:v>
                </c:pt>
                <c:pt idx="981">
                  <c:v>-9.331965600267722E-8</c:v>
                </c:pt>
                <c:pt idx="982">
                  <c:v>-8.8392589248087461E-8</c:v>
                </c:pt>
                <c:pt idx="983">
                  <c:v>-8.359436520777308E-8</c:v>
                </c:pt>
                <c:pt idx="984">
                  <c:v>-7.8430211658542248E-8</c:v>
                </c:pt>
                <c:pt idx="985">
                  <c:v>-7.4565789986991149E-8</c:v>
                </c:pt>
                <c:pt idx="986">
                  <c:v>-7.0343247671189602E-8</c:v>
                </c:pt>
                <c:pt idx="987">
                  <c:v>-6.6567558576480224E-8</c:v>
                </c:pt>
                <c:pt idx="988">
                  <c:v>-6.312088629556456E-8</c:v>
                </c:pt>
                <c:pt idx="989">
                  <c:v>-5.9358683301979909E-8</c:v>
                </c:pt>
                <c:pt idx="990">
                  <c:v>-5.6059302977473635E-8</c:v>
                </c:pt>
                <c:pt idx="991">
                  <c:v>-5.3067640948256667E-8</c:v>
                </c:pt>
                <c:pt idx="992">
                  <c:v>-5.0773408588611346E-8</c:v>
                </c:pt>
                <c:pt idx="993">
                  <c:v>-4.725503899294381E-8</c:v>
                </c:pt>
                <c:pt idx="994">
                  <c:v>-4.4568256640786785E-8</c:v>
                </c:pt>
                <c:pt idx="995">
                  <c:v>-4.2991683102400202E-8</c:v>
                </c:pt>
                <c:pt idx="996">
                  <c:v>-4.1045627341418367E-8</c:v>
                </c:pt>
                <c:pt idx="997">
                  <c:v>-3.8396471779833519E-8</c:v>
                </c:pt>
                <c:pt idx="998">
                  <c:v>-3.6861599994608696E-8</c:v>
                </c:pt>
                <c:pt idx="999">
                  <c:v>-3.5363637351792931E-8</c:v>
                </c:pt>
                <c:pt idx="1001" formatCode="0.00E+00">
                  <c:v>2.4440495920500868E-8</c:v>
                </c:pt>
              </c:numCache>
            </c:numRef>
          </c:yVal>
          <c:smooth val="0"/>
        </c:ser>
        <c:ser>
          <c:idx val="0"/>
          <c:order val="1"/>
          <c:tx>
            <c:strRef>
              <c:f>Sheet1!$M$1</c:f>
              <c:strCache>
                <c:ptCount val="1"/>
                <c:pt idx="0">
                  <c:v>A1 [T]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Sheet1!$M$2:$M$1001</c:f>
              <c:numCache>
                <c:formatCode>General</c:formatCode>
                <c:ptCount val="1000"/>
                <c:pt idx="0">
                  <c:v>-3.4902357583632693E-5</c:v>
                </c:pt>
                <c:pt idx="1">
                  <c:v>-3.5606175515567884E-5</c:v>
                </c:pt>
                <c:pt idx="2">
                  <c:v>-3.6330540751805529E-5</c:v>
                </c:pt>
                <c:pt idx="3">
                  <c:v>-3.707575160660781E-5</c:v>
                </c:pt>
                <c:pt idx="4">
                  <c:v>-3.7845304177608341E-5</c:v>
                </c:pt>
                <c:pt idx="5">
                  <c:v>-3.8637135730823502E-5</c:v>
                </c:pt>
                <c:pt idx="6">
                  <c:v>-3.9453498175134882E-5</c:v>
                </c:pt>
                <c:pt idx="7">
                  <c:v>-4.0295140934176743E-5</c:v>
                </c:pt>
                <c:pt idx="8">
                  <c:v>-4.1164192225551233E-5</c:v>
                </c:pt>
                <c:pt idx="9">
                  <c:v>-4.2061197746079415E-5</c:v>
                </c:pt>
                <c:pt idx="10">
                  <c:v>-4.2985924665117636E-5</c:v>
                </c:pt>
                <c:pt idx="11">
                  <c:v>-4.3939100578427315E-5</c:v>
                </c:pt>
                <c:pt idx="12">
                  <c:v>-4.4924825488124043E-5</c:v>
                </c:pt>
                <c:pt idx="13">
                  <c:v>-4.5943714212626219E-5</c:v>
                </c:pt>
                <c:pt idx="14">
                  <c:v>-4.6996625314932317E-5</c:v>
                </c:pt>
                <c:pt idx="15">
                  <c:v>-4.808459198102355E-5</c:v>
                </c:pt>
                <c:pt idx="16">
                  <c:v>-4.9207519623450935E-5</c:v>
                </c:pt>
                <c:pt idx="17">
                  <c:v>-5.0371138058835641E-5</c:v>
                </c:pt>
                <c:pt idx="18">
                  <c:v>-5.1574901590356603E-5</c:v>
                </c:pt>
                <c:pt idx="19">
                  <c:v>-5.2820374548900872E-5</c:v>
                </c:pt>
                <c:pt idx="20">
                  <c:v>-5.4108739277580753E-5</c:v>
                </c:pt>
                <c:pt idx="21">
                  <c:v>-5.5445700127165765E-5</c:v>
                </c:pt>
                <c:pt idx="22">
                  <c:v>-5.6829609093256295E-5</c:v>
                </c:pt>
                <c:pt idx="23">
                  <c:v>-5.8263794926460832E-5</c:v>
                </c:pt>
                <c:pt idx="24">
                  <c:v>-5.9749829233624041E-5</c:v>
                </c:pt>
                <c:pt idx="25">
                  <c:v>-6.1292710597626865E-5</c:v>
                </c:pt>
                <c:pt idx="26">
                  <c:v>-6.2892075220588595E-5</c:v>
                </c:pt>
                <c:pt idx="27">
                  <c:v>-6.4554376876913011E-5</c:v>
                </c:pt>
                <c:pt idx="28">
                  <c:v>-6.6278102167416364E-5</c:v>
                </c:pt>
                <c:pt idx="29">
                  <c:v>-6.8069814005866647E-5</c:v>
                </c:pt>
                <c:pt idx="30">
                  <c:v>-6.9930218160152435E-5</c:v>
                </c:pt>
                <c:pt idx="31">
                  <c:v>-7.1865564677864313E-5</c:v>
                </c:pt>
                <c:pt idx="32">
                  <c:v>-7.3878960392903537E-5</c:v>
                </c:pt>
                <c:pt idx="33">
                  <c:v>-7.5971067417412996E-5</c:v>
                </c:pt>
                <c:pt idx="34">
                  <c:v>-7.8149438195396215E-5</c:v>
                </c:pt>
                <c:pt idx="35">
                  <c:v>-8.0419151345267892E-5</c:v>
                </c:pt>
                <c:pt idx="36">
                  <c:v>-8.2783168181777E-5</c:v>
                </c:pt>
                <c:pt idx="37">
                  <c:v>-8.5244784713722765E-5</c:v>
                </c:pt>
                <c:pt idx="38">
                  <c:v>-8.7811626144684851E-5</c:v>
                </c:pt>
                <c:pt idx="39">
                  <c:v>-9.0485962573438883E-5</c:v>
                </c:pt>
                <c:pt idx="40">
                  <c:v>-9.327808948000893E-5</c:v>
                </c:pt>
                <c:pt idx="41">
                  <c:v>-9.6191994089167565E-5</c:v>
                </c:pt>
                <c:pt idx="42">
                  <c:v>-9.9235876405145973E-5</c:v>
                </c:pt>
                <c:pt idx="43">
                  <c:v>-1.0241015843348578E-4</c:v>
                </c:pt>
                <c:pt idx="44">
                  <c:v>-1.0572755127213895E-4</c:v>
                </c:pt>
                <c:pt idx="45">
                  <c:v>-1.0919085616478696E-4</c:v>
                </c:pt>
                <c:pt idx="46">
                  <c:v>-1.12811969302129E-4</c:v>
                </c:pt>
                <c:pt idx="47">
                  <c:v>-1.1659740994218737E-4</c:v>
                </c:pt>
                <c:pt idx="48">
                  <c:v>-1.205615553772077E-4</c:v>
                </c:pt>
                <c:pt idx="49">
                  <c:v>-1.24702462926507E-4</c:v>
                </c:pt>
                <c:pt idx="50">
                  <c:v>-1.2903146853204817E-4</c:v>
                </c:pt>
                <c:pt idx="51">
                  <c:v>-1.3355875853449106E-4</c:v>
                </c:pt>
                <c:pt idx="52">
                  <c:v>-1.382942427881062E-4</c:v>
                </c:pt>
                <c:pt idx="53">
                  <c:v>-1.4324364019557834E-4</c:v>
                </c:pt>
                <c:pt idx="54">
                  <c:v>-1.4843183453194797E-4</c:v>
                </c:pt>
                <c:pt idx="55">
                  <c:v>-1.5384382277261466E-4</c:v>
                </c:pt>
                <c:pt idx="56">
                  <c:v>-1.5949206135701388E-4</c:v>
                </c:pt>
                <c:pt idx="57">
                  <c:v>-1.6540034266654402E-4</c:v>
                </c:pt>
                <c:pt idx="58">
                  <c:v>-1.7153691442217678E-4</c:v>
                </c:pt>
                <c:pt idx="59">
                  <c:v>-1.7794575251173228E-4</c:v>
                </c:pt>
                <c:pt idx="60">
                  <c:v>-1.8460414139553905E-4</c:v>
                </c:pt>
                <c:pt idx="61">
                  <c:v>-1.9151244487147778E-4</c:v>
                </c:pt>
                <c:pt idx="62">
                  <c:v>-1.9868176605086774E-4</c:v>
                </c:pt>
                <c:pt idx="63">
                  <c:v>-2.0604800374712795E-4</c:v>
                </c:pt>
                <c:pt idx="64">
                  <c:v>-2.1362166444305331E-4</c:v>
                </c:pt>
                <c:pt idx="65">
                  <c:v>-2.2134865866973996E-4</c:v>
                </c:pt>
                <c:pt idx="66">
                  <c:v>-2.2920193441677839E-4</c:v>
                </c:pt>
                <c:pt idx="67">
                  <c:v>-2.3711395624559373E-4</c:v>
                </c:pt>
                <c:pt idx="68">
                  <c:v>-2.4494744138792157E-4</c:v>
                </c:pt>
                <c:pt idx="69">
                  <c:v>-2.525862364564091E-4</c:v>
                </c:pt>
                <c:pt idx="70">
                  <c:v>-2.5989534333348274E-4</c:v>
                </c:pt>
                <c:pt idx="71">
                  <c:v>-2.6661239098757505E-4</c:v>
                </c:pt>
                <c:pt idx="72">
                  <c:v>-2.7241086354479194E-4</c:v>
                </c:pt>
                <c:pt idx="73">
                  <c:v>-2.7692454750649631E-4</c:v>
                </c:pt>
                <c:pt idx="74">
                  <c:v>-2.7959744329564273E-4</c:v>
                </c:pt>
                <c:pt idx="75">
                  <c:v>-2.7969374787062407E-4</c:v>
                </c:pt>
                <c:pt idx="76">
                  <c:v>-2.7612425037659705E-4</c:v>
                </c:pt>
                <c:pt idx="77">
                  <c:v>-2.6754697319120169E-4</c:v>
                </c:pt>
                <c:pt idx="78">
                  <c:v>-2.5199411902576685E-4</c:v>
                </c:pt>
                <c:pt idx="79">
                  <c:v>-2.2674420324619859E-4</c:v>
                </c:pt>
                <c:pt idx="80">
                  <c:v>-1.8751443712972105E-4</c:v>
                </c:pt>
                <c:pt idx="81">
                  <c:v>-1.2843255535699427E-4</c:v>
                </c:pt>
                <c:pt idx="82">
                  <c:v>-4.09139902330935E-5</c:v>
                </c:pt>
                <c:pt idx="83">
                  <c:v>8.8182227045763284E-5</c:v>
                </c:pt>
                <c:pt idx="84">
                  <c:v>2.7707585832104087E-4</c:v>
                </c:pt>
                <c:pt idx="85">
                  <c:v>5.5003963643684983E-4</c:v>
                </c:pt>
                <c:pt idx="86">
                  <c:v>9.368681930936873E-4</c:v>
                </c:pt>
                <c:pt idx="87">
                  <c:v>1.4607553603127599E-3</c:v>
                </c:pt>
                <c:pt idx="88">
                  <c:v>2.1118728909641504E-3</c:v>
                </c:pt>
                <c:pt idx="89">
                  <c:v>2.7898326516151428E-3</c:v>
                </c:pt>
                <c:pt idx="90">
                  <c:v>3.2258948776870966E-3</c:v>
                </c:pt>
                <c:pt idx="91">
                  <c:v>3.011330496519804E-3</c:v>
                </c:pt>
                <c:pt idx="92">
                  <c:v>2.016344340518117E-3</c:v>
                </c:pt>
                <c:pt idx="93">
                  <c:v>7.6746940612792969E-4</c:v>
                </c:pt>
                <c:pt idx="94">
                  <c:v>-1.6757391858845949E-4</c:v>
                </c:pt>
                <c:pt idx="95">
                  <c:v>-6.1485933838412166E-4</c:v>
                </c:pt>
                <c:pt idx="96">
                  <c:v>-6.1254855245351791E-4</c:v>
                </c:pt>
                <c:pt idx="97">
                  <c:v>-2.8144640964455903E-4</c:v>
                </c:pt>
                <c:pt idx="98">
                  <c:v>1.9019424507860094E-4</c:v>
                </c:pt>
                <c:pt idx="99">
                  <c:v>5.6783290347084403E-4</c:v>
                </c:pt>
                <c:pt idx="100">
                  <c:v>6.487889913842082E-4</c:v>
                </c:pt>
                <c:pt idx="101">
                  <c:v>2.9997335514053702E-4</c:v>
                </c:pt>
                <c:pt idx="102">
                  <c:v>-5.3896254394203424E-4</c:v>
                </c:pt>
                <c:pt idx="103">
                  <c:v>-1.7580280546098948E-3</c:v>
                </c:pt>
                <c:pt idx="104">
                  <c:v>-2.8618993237614632E-3</c:v>
                </c:pt>
                <c:pt idx="105">
                  <c:v>-3.2465793192386627E-3</c:v>
                </c:pt>
                <c:pt idx="106">
                  <c:v>-2.9098775703459978E-3</c:v>
                </c:pt>
                <c:pt idx="107">
                  <c:v>-2.2520876955240965E-3</c:v>
                </c:pt>
                <c:pt idx="108">
                  <c:v>-1.5838856343179941E-3</c:v>
                </c:pt>
                <c:pt idx="109">
                  <c:v>-1.0308584896847606E-3</c:v>
                </c:pt>
                <c:pt idx="110">
                  <c:v>-6.1798252863809466E-4</c:v>
                </c:pt>
                <c:pt idx="111">
                  <c:v>-3.2409821869805455E-4</c:v>
                </c:pt>
                <c:pt idx="112">
                  <c:v>-1.1945438745897263E-4</c:v>
                </c:pt>
                <c:pt idx="113">
                  <c:v>2.0256651623640209E-5</c:v>
                </c:pt>
                <c:pt idx="114">
                  <c:v>1.1461321264505386E-4</c:v>
                </c:pt>
                <c:pt idx="115">
                  <c:v>1.7852029122877866E-4</c:v>
                </c:pt>
                <c:pt idx="116">
                  <c:v>2.2169025032781065E-4</c:v>
                </c:pt>
                <c:pt idx="117">
                  <c:v>2.4880495038814843E-4</c:v>
                </c:pt>
                <c:pt idx="118">
                  <c:v>2.6607239851728082E-4</c:v>
                </c:pt>
                <c:pt idx="119">
                  <c:v>2.7584383497014642E-4</c:v>
                </c:pt>
                <c:pt idx="120">
                  <c:v>2.7961810701526701E-4</c:v>
                </c:pt>
                <c:pt idx="121">
                  <c:v>2.8066418599337339E-4</c:v>
                </c:pt>
                <c:pt idx="122">
                  <c:v>2.7871818747371435E-4</c:v>
                </c:pt>
                <c:pt idx="123">
                  <c:v>2.7527892962098122E-4</c:v>
                </c:pt>
                <c:pt idx="124">
                  <c:v>2.6981800328940153E-4</c:v>
                </c:pt>
                <c:pt idx="125">
                  <c:v>2.6200135471299291E-4</c:v>
                </c:pt>
                <c:pt idx="126">
                  <c:v>2.5595689658075571E-4</c:v>
                </c:pt>
                <c:pt idx="127">
                  <c:v>2.4739123182371259E-4</c:v>
                </c:pt>
                <c:pt idx="128">
                  <c:v>2.3924325068946928E-4</c:v>
                </c:pt>
                <c:pt idx="129">
                  <c:v>2.3163568403106183E-4</c:v>
                </c:pt>
                <c:pt idx="130">
                  <c:v>2.2391289530787617E-4</c:v>
                </c:pt>
                <c:pt idx="131">
                  <c:v>2.1657760953530669E-4</c:v>
                </c:pt>
                <c:pt idx="132">
                  <c:v>2.0896347996313125E-4</c:v>
                </c:pt>
                <c:pt idx="133">
                  <c:v>2.0195239630993456E-4</c:v>
                </c:pt>
                <c:pt idx="134">
                  <c:v>1.9424424681346864E-4</c:v>
                </c:pt>
                <c:pt idx="135">
                  <c:v>1.8700008513405919E-4</c:v>
                </c:pt>
                <c:pt idx="136">
                  <c:v>1.8022942822426558E-4</c:v>
                </c:pt>
                <c:pt idx="137">
                  <c:v>1.7301135812886059E-4</c:v>
                </c:pt>
                <c:pt idx="138">
                  <c:v>1.6799411969259381E-4</c:v>
                </c:pt>
                <c:pt idx="139">
                  <c:v>1.6171333845704794E-4</c:v>
                </c:pt>
                <c:pt idx="140">
                  <c:v>1.5642165089957416E-4</c:v>
                </c:pt>
                <c:pt idx="141">
                  <c:v>1.5106506180018187E-4</c:v>
                </c:pt>
                <c:pt idx="142">
                  <c:v>1.4488909801002592E-4</c:v>
                </c:pt>
                <c:pt idx="143">
                  <c:v>1.4029488374944776E-4</c:v>
                </c:pt>
                <c:pt idx="144">
                  <c:v>1.3535343168769032E-4</c:v>
                </c:pt>
                <c:pt idx="145">
                  <c:v>1.3082668010611087E-4</c:v>
                </c:pt>
                <c:pt idx="146">
                  <c:v>1.262070145457983E-4</c:v>
                </c:pt>
                <c:pt idx="147">
                  <c:v>1.2224250531289726E-4</c:v>
                </c:pt>
                <c:pt idx="148">
                  <c:v>1.1889974121004343E-4</c:v>
                </c:pt>
                <c:pt idx="149">
                  <c:v>1.1474416533019394E-4</c:v>
                </c:pt>
                <c:pt idx="150">
                  <c:v>1.1145434837089851E-4</c:v>
                </c:pt>
                <c:pt idx="151">
                  <c:v>1.0763402679003775E-4</c:v>
                </c:pt>
                <c:pt idx="152">
                  <c:v>1.0419525642646477E-4</c:v>
                </c:pt>
                <c:pt idx="153">
                  <c:v>1.0008746176026762E-4</c:v>
                </c:pt>
                <c:pt idx="154">
                  <c:v>9.7028481832239777E-5</c:v>
                </c:pt>
                <c:pt idx="155">
                  <c:v>9.5543000497855246E-5</c:v>
                </c:pt>
                <c:pt idx="156">
                  <c:v>9.1667323431465775E-5</c:v>
                </c:pt>
                <c:pt idx="157">
                  <c:v>8.9544053480494767E-5</c:v>
                </c:pt>
                <c:pt idx="158">
                  <c:v>8.7573207565583289E-5</c:v>
                </c:pt>
                <c:pt idx="159">
                  <c:v>8.4464831161312759E-5</c:v>
                </c:pt>
                <c:pt idx="160">
                  <c:v>8.2178674347233027E-5</c:v>
                </c:pt>
                <c:pt idx="161">
                  <c:v>7.931936124805361E-5</c:v>
                </c:pt>
                <c:pt idx="162">
                  <c:v>7.758946594549343E-5</c:v>
                </c:pt>
                <c:pt idx="163">
                  <c:v>7.5029674917459488E-5</c:v>
                </c:pt>
                <c:pt idx="164">
                  <c:v>7.300879224203527E-5</c:v>
                </c:pt>
                <c:pt idx="165">
                  <c:v>7.1584123361390084E-5</c:v>
                </c:pt>
                <c:pt idx="166">
                  <c:v>6.9515794166363776E-5</c:v>
                </c:pt>
                <c:pt idx="167">
                  <c:v>6.8529894633684307E-5</c:v>
                </c:pt>
                <c:pt idx="168">
                  <c:v>6.5720749262254685E-5</c:v>
                </c:pt>
                <c:pt idx="169">
                  <c:v>6.4363193814642727E-5</c:v>
                </c:pt>
                <c:pt idx="170">
                  <c:v>6.2194718339014798E-5</c:v>
                </c:pt>
                <c:pt idx="171">
                  <c:v>6.0658174334093928E-5</c:v>
                </c:pt>
                <c:pt idx="172">
                  <c:v>5.9593785408651456E-5</c:v>
                </c:pt>
                <c:pt idx="173">
                  <c:v>5.8585119404597208E-5</c:v>
                </c:pt>
                <c:pt idx="174">
                  <c:v>5.7267559895990416E-5</c:v>
                </c:pt>
                <c:pt idx="175">
                  <c:v>5.570522989728488E-5</c:v>
                </c:pt>
                <c:pt idx="176">
                  <c:v>5.4756987083237618E-5</c:v>
                </c:pt>
                <c:pt idx="177">
                  <c:v>5.3535273764282465E-5</c:v>
                </c:pt>
                <c:pt idx="178">
                  <c:v>5.1901166443713009E-5</c:v>
                </c:pt>
                <c:pt idx="179">
                  <c:v>5.0723130698315799E-5</c:v>
                </c:pt>
                <c:pt idx="180">
                  <c:v>4.9085247155744582E-5</c:v>
                </c:pt>
                <c:pt idx="181">
                  <c:v>4.8376496124546975E-5</c:v>
                </c:pt>
                <c:pt idx="182">
                  <c:v>4.7394336434081197E-5</c:v>
                </c:pt>
                <c:pt idx="183">
                  <c:v>4.669617919716984E-5</c:v>
                </c:pt>
                <c:pt idx="184">
                  <c:v>4.5947366743348539E-5</c:v>
                </c:pt>
                <c:pt idx="185">
                  <c:v>4.4144177081761882E-5</c:v>
                </c:pt>
                <c:pt idx="186">
                  <c:v>4.3645435653161258E-5</c:v>
                </c:pt>
                <c:pt idx="187">
                  <c:v>4.1915376641554758E-5</c:v>
                </c:pt>
                <c:pt idx="188">
                  <c:v>4.0983682993100956E-5</c:v>
                </c:pt>
                <c:pt idx="189">
                  <c:v>4.0511811675969511E-5</c:v>
                </c:pt>
                <c:pt idx="190">
                  <c:v>3.9796283090254292E-5</c:v>
                </c:pt>
                <c:pt idx="191">
                  <c:v>3.9508649933850393E-5</c:v>
                </c:pt>
                <c:pt idx="192">
                  <c:v>3.8378162571461871E-5</c:v>
                </c:pt>
                <c:pt idx="193">
                  <c:v>3.7954607250867411E-5</c:v>
                </c:pt>
                <c:pt idx="194">
                  <c:v>3.7322071875678375E-5</c:v>
                </c:pt>
                <c:pt idx="195">
                  <c:v>3.6190962418913841E-5</c:v>
                </c:pt>
                <c:pt idx="196">
                  <c:v>3.5460267099551857E-5</c:v>
                </c:pt>
                <c:pt idx="197">
                  <c:v>3.4196433261968195E-5</c:v>
                </c:pt>
                <c:pt idx="198">
                  <c:v>3.44364634656813E-5</c:v>
                </c:pt>
                <c:pt idx="199">
                  <c:v>3.3600015740375966E-5</c:v>
                </c:pt>
                <c:pt idx="200">
                  <c:v>3.3882097341120243E-5</c:v>
                </c:pt>
                <c:pt idx="201">
                  <c:v>3.2832766009960324E-5</c:v>
                </c:pt>
                <c:pt idx="202">
                  <c:v>3.2033967727329582E-5</c:v>
                </c:pt>
                <c:pt idx="203">
                  <c:v>3.1038107408676296E-5</c:v>
                </c:pt>
                <c:pt idx="204">
                  <c:v>3.0410385079449043E-5</c:v>
                </c:pt>
                <c:pt idx="205">
                  <c:v>2.9819755582138896E-5</c:v>
                </c:pt>
                <c:pt idx="206">
                  <c:v>2.9356810046010651E-5</c:v>
                </c:pt>
                <c:pt idx="207">
                  <c:v>2.9040245863143355E-5</c:v>
                </c:pt>
                <c:pt idx="208">
                  <c:v>2.8947813916602172E-5</c:v>
                </c:pt>
                <c:pt idx="209">
                  <c:v>2.8116719477111474E-5</c:v>
                </c:pt>
                <c:pt idx="210">
                  <c:v>2.8206171919009648E-5</c:v>
                </c:pt>
                <c:pt idx="211">
                  <c:v>2.7054784368374385E-5</c:v>
                </c:pt>
                <c:pt idx="212">
                  <c:v>2.6629148123902269E-5</c:v>
                </c:pt>
                <c:pt idx="213">
                  <c:v>2.5771141736186109E-5</c:v>
                </c:pt>
                <c:pt idx="214">
                  <c:v>2.51666806434514E-5</c:v>
                </c:pt>
                <c:pt idx="215">
                  <c:v>2.5998209821409546E-5</c:v>
                </c:pt>
                <c:pt idx="216">
                  <c:v>2.4904184101615101E-5</c:v>
                </c:pt>
                <c:pt idx="217">
                  <c:v>2.5157645723083988E-5</c:v>
                </c:pt>
                <c:pt idx="218">
                  <c:v>2.5000363166327588E-5</c:v>
                </c:pt>
                <c:pt idx="219">
                  <c:v>2.4049875719356351E-5</c:v>
                </c:pt>
                <c:pt idx="220">
                  <c:v>2.3528305973741226E-5</c:v>
                </c:pt>
                <c:pt idx="221">
                  <c:v>2.2835605705040507E-5</c:v>
                </c:pt>
                <c:pt idx="222">
                  <c:v>2.2777185222366825E-5</c:v>
                </c:pt>
                <c:pt idx="223">
                  <c:v>2.1957899662083946E-5</c:v>
                </c:pt>
                <c:pt idx="224">
                  <c:v>2.202654468419496E-5</c:v>
                </c:pt>
                <c:pt idx="225">
                  <c:v>2.183810283895582E-5</c:v>
                </c:pt>
                <c:pt idx="226">
                  <c:v>2.2181244275998324E-5</c:v>
                </c:pt>
                <c:pt idx="227">
                  <c:v>2.2125148461782373E-5</c:v>
                </c:pt>
                <c:pt idx="228">
                  <c:v>2.0372353901620954E-5</c:v>
                </c:pt>
                <c:pt idx="229">
                  <c:v>2.0881761884083971E-5</c:v>
                </c:pt>
                <c:pt idx="230">
                  <c:v>1.9458922906778753E-5</c:v>
                </c:pt>
                <c:pt idx="231">
                  <c:v>1.9514101950335316E-5</c:v>
                </c:pt>
                <c:pt idx="232">
                  <c:v>1.9678016542457044E-5</c:v>
                </c:pt>
                <c:pt idx="233">
                  <c:v>1.9601742678787559E-5</c:v>
                </c:pt>
                <c:pt idx="234">
                  <c:v>1.9790180886047892E-5</c:v>
                </c:pt>
                <c:pt idx="235">
                  <c:v>1.9303985027363524E-5</c:v>
                </c:pt>
                <c:pt idx="236">
                  <c:v>1.9324585082358681E-5</c:v>
                </c:pt>
                <c:pt idx="237">
                  <c:v>1.8666276446310803E-5</c:v>
                </c:pt>
                <c:pt idx="238">
                  <c:v>1.7944808860193007E-5</c:v>
                </c:pt>
                <c:pt idx="239">
                  <c:v>1.7838314306573011E-5</c:v>
                </c:pt>
                <c:pt idx="240">
                  <c:v>1.7034228221746162E-5</c:v>
                </c:pt>
                <c:pt idx="241">
                  <c:v>1.7527881936985068E-5</c:v>
                </c:pt>
                <c:pt idx="242">
                  <c:v>1.7623309759073891E-5</c:v>
                </c:pt>
                <c:pt idx="243">
                  <c:v>1.7502101400168613E-5</c:v>
                </c:pt>
                <c:pt idx="244">
                  <c:v>1.7365728126605973E-5</c:v>
                </c:pt>
                <c:pt idx="245">
                  <c:v>1.6408457668148912E-5</c:v>
                </c:pt>
                <c:pt idx="246">
                  <c:v>1.648130637477152E-5</c:v>
                </c:pt>
                <c:pt idx="247">
                  <c:v>1.5401110431412235E-5</c:v>
                </c:pt>
                <c:pt idx="248">
                  <c:v>1.5608824469381943E-5</c:v>
                </c:pt>
                <c:pt idx="249">
                  <c:v>1.5199993868009187E-5</c:v>
                </c:pt>
                <c:pt idx="250">
                  <c:v>1.6047277313191444E-5</c:v>
                </c:pt>
                <c:pt idx="251">
                  <c:v>1.5812560377526097E-5</c:v>
                </c:pt>
                <c:pt idx="252">
                  <c:v>1.5508114302065223E-5</c:v>
                </c:pt>
                <c:pt idx="253">
                  <c:v>1.5660010831197724E-5</c:v>
                </c:pt>
                <c:pt idx="254">
                  <c:v>1.5102823454071768E-5</c:v>
                </c:pt>
                <c:pt idx="255">
                  <c:v>1.4653713151346892E-5</c:v>
                </c:pt>
                <c:pt idx="256">
                  <c:v>1.3972334272693843E-5</c:v>
                </c:pt>
                <c:pt idx="257">
                  <c:v>1.3357104762690142E-5</c:v>
                </c:pt>
                <c:pt idx="258">
                  <c:v>1.4578614354832098E-5</c:v>
                </c:pt>
                <c:pt idx="259">
                  <c:v>1.3730954378843307E-5</c:v>
                </c:pt>
                <c:pt idx="260">
                  <c:v>1.4920017747499514E-5</c:v>
                </c:pt>
                <c:pt idx="261">
                  <c:v>1.4236670722311828E-5</c:v>
                </c:pt>
                <c:pt idx="262">
                  <c:v>1.3615808711620048E-5</c:v>
                </c:pt>
                <c:pt idx="263">
                  <c:v>1.3115200999891385E-5</c:v>
                </c:pt>
                <c:pt idx="264">
                  <c:v>1.2617666470760014E-5</c:v>
                </c:pt>
                <c:pt idx="265">
                  <c:v>1.2346174116828479E-5</c:v>
                </c:pt>
                <c:pt idx="266">
                  <c:v>1.2428034096956253E-5</c:v>
                </c:pt>
                <c:pt idx="267">
                  <c:v>1.3007822417421266E-5</c:v>
                </c:pt>
                <c:pt idx="268">
                  <c:v>1.3214842510933522E-5</c:v>
                </c:pt>
                <c:pt idx="269">
                  <c:v>1.2644855814869516E-5</c:v>
                </c:pt>
                <c:pt idx="270">
                  <c:v>1.3246234630059917E-5</c:v>
                </c:pt>
                <c:pt idx="271">
                  <c:v>1.2455809155653697E-5</c:v>
                </c:pt>
                <c:pt idx="272">
                  <c:v>1.2184379556856584E-5</c:v>
                </c:pt>
                <c:pt idx="273">
                  <c:v>1.1448677469161339E-5</c:v>
                </c:pt>
                <c:pt idx="274">
                  <c:v>1.1029604138457216E-5</c:v>
                </c:pt>
                <c:pt idx="275">
                  <c:v>1.1974993867625017E-5</c:v>
                </c:pt>
                <c:pt idx="276">
                  <c:v>1.1351581633789465E-5</c:v>
                </c:pt>
                <c:pt idx="277">
                  <c:v>1.2484414583013859E-5</c:v>
                </c:pt>
                <c:pt idx="278">
                  <c:v>1.240325491380645E-5</c:v>
                </c:pt>
                <c:pt idx="279">
                  <c:v>1.1828441529360134E-5</c:v>
                </c:pt>
                <c:pt idx="280">
                  <c:v>1.1088081009802409E-5</c:v>
                </c:pt>
                <c:pt idx="281">
                  <c:v>1.0674109944375232E-5</c:v>
                </c:pt>
                <c:pt idx="282">
                  <c:v>1.0639886568242218E-5</c:v>
                </c:pt>
                <c:pt idx="283">
                  <c:v>1.0394618584541604E-5</c:v>
                </c:pt>
                <c:pt idx="284">
                  <c:v>1.0213238965661731E-5</c:v>
                </c:pt>
                <c:pt idx="285">
                  <c:v>1.0785764061438385E-5</c:v>
                </c:pt>
                <c:pt idx="286">
                  <c:v>1.1414689652156085E-5</c:v>
                </c:pt>
                <c:pt idx="287">
                  <c:v>1.1553390322660562E-5</c:v>
                </c:pt>
                <c:pt idx="288">
                  <c:v>1.0199933058174793E-5</c:v>
                </c:pt>
                <c:pt idx="289">
                  <c:v>1.1010469279426616E-5</c:v>
                </c:pt>
                <c:pt idx="290">
                  <c:v>9.1463653006940149E-6</c:v>
                </c:pt>
                <c:pt idx="291">
                  <c:v>9.6924868557834998E-6</c:v>
                </c:pt>
                <c:pt idx="292">
                  <c:v>1.0075791578856297E-5</c:v>
                </c:pt>
                <c:pt idx="293">
                  <c:v>9.9836361187044531E-6</c:v>
                </c:pt>
                <c:pt idx="294">
                  <c:v>1.0691253919503652E-5</c:v>
                </c:pt>
                <c:pt idx="295">
                  <c:v>1.037859601638047E-5</c:v>
                </c:pt>
                <c:pt idx="296">
                  <c:v>1.017273825709708E-5</c:v>
                </c:pt>
                <c:pt idx="297">
                  <c:v>9.4960387286846526E-6</c:v>
                </c:pt>
                <c:pt idx="298">
                  <c:v>9.0145313151879236E-6</c:v>
                </c:pt>
                <c:pt idx="299">
                  <c:v>9.1603369583026506E-6</c:v>
                </c:pt>
                <c:pt idx="300">
                  <c:v>8.6156478573684581E-6</c:v>
                </c:pt>
                <c:pt idx="301">
                  <c:v>9.1054898803122342E-6</c:v>
                </c:pt>
                <c:pt idx="302">
                  <c:v>9.1697074822150171E-6</c:v>
                </c:pt>
                <c:pt idx="303">
                  <c:v>9.9625531220226549E-6</c:v>
                </c:pt>
                <c:pt idx="304">
                  <c:v>9.998784662457183E-6</c:v>
                </c:pt>
                <c:pt idx="305">
                  <c:v>8.7377666204702109E-6</c:v>
                </c:pt>
                <c:pt idx="306">
                  <c:v>9.2324680736055598E-6</c:v>
                </c:pt>
                <c:pt idx="307">
                  <c:v>8.023149348446168E-6</c:v>
                </c:pt>
                <c:pt idx="308">
                  <c:v>8.1981206676573493E-6</c:v>
                </c:pt>
                <c:pt idx="309">
                  <c:v>8.009799785213545E-6</c:v>
                </c:pt>
                <c:pt idx="310">
                  <c:v>9.0811145128100179E-6</c:v>
                </c:pt>
                <c:pt idx="311">
                  <c:v>9.1520732894423418E-6</c:v>
                </c:pt>
                <c:pt idx="312">
                  <c:v>8.8720744315651245E-6</c:v>
                </c:pt>
                <c:pt idx="313">
                  <c:v>8.9034519987762906E-6</c:v>
                </c:pt>
                <c:pt idx="314">
                  <c:v>8.5754245446878485E-6</c:v>
                </c:pt>
                <c:pt idx="315">
                  <c:v>8.2354081314406358E-6</c:v>
                </c:pt>
                <c:pt idx="316">
                  <c:v>7.7956046879990026E-6</c:v>
                </c:pt>
                <c:pt idx="317">
                  <c:v>7.1028425736585632E-6</c:v>
                </c:pt>
                <c:pt idx="318">
                  <c:v>8.3527284004958346E-6</c:v>
                </c:pt>
                <c:pt idx="319">
                  <c:v>7.46311388866161E-6</c:v>
                </c:pt>
                <c:pt idx="320">
                  <c:v>8.9530958575778641E-6</c:v>
                </c:pt>
                <c:pt idx="321">
                  <c:v>8.7815133156254888E-6</c:v>
                </c:pt>
                <c:pt idx="322">
                  <c:v>7.8274770203279331E-6</c:v>
                </c:pt>
                <c:pt idx="323">
                  <c:v>7.8264511103043333E-6</c:v>
                </c:pt>
                <c:pt idx="324">
                  <c:v>7.0366813815780915E-6</c:v>
                </c:pt>
                <c:pt idx="325">
                  <c:v>7.4041536208824255E-6</c:v>
                </c:pt>
                <c:pt idx="326">
                  <c:v>7.533519237767905E-6</c:v>
                </c:pt>
                <c:pt idx="327">
                  <c:v>7.6889391493750736E-6</c:v>
                </c:pt>
                <c:pt idx="328">
                  <c:v>8.3291752162040211E-6</c:v>
                </c:pt>
                <c:pt idx="329">
                  <c:v>8.0030922617879696E-6</c:v>
                </c:pt>
                <c:pt idx="330">
                  <c:v>8.5247065726434812E-6</c:v>
                </c:pt>
                <c:pt idx="331">
                  <c:v>7.6324749898049049E-6</c:v>
                </c:pt>
                <c:pt idx="332">
                  <c:v>7.493093562516151E-6</c:v>
                </c:pt>
                <c:pt idx="333">
                  <c:v>6.7413798205961939E-6</c:v>
                </c:pt>
                <c:pt idx="334">
                  <c:v>6.5022536546166521E-6</c:v>
                </c:pt>
                <c:pt idx="335">
                  <c:v>7.7040085670887493E-6</c:v>
                </c:pt>
                <c:pt idx="336">
                  <c:v>6.6978559516428504E-6</c:v>
                </c:pt>
                <c:pt idx="337">
                  <c:v>7.8403536463156343E-6</c:v>
                </c:pt>
                <c:pt idx="338">
                  <c:v>7.7364238677546382E-6</c:v>
                </c:pt>
                <c:pt idx="339">
                  <c:v>7.4962340477213729E-6</c:v>
                </c:pt>
                <c:pt idx="340">
                  <c:v>6.6717434492602479E-6</c:v>
                </c:pt>
                <c:pt idx="341">
                  <c:v>6.4114474298548885E-6</c:v>
                </c:pt>
                <c:pt idx="342">
                  <c:v>6.602899702556897E-6</c:v>
                </c:pt>
                <c:pt idx="343">
                  <c:v>6.3275078900915105E-6</c:v>
                </c:pt>
                <c:pt idx="344">
                  <c:v>6.5566146076889709E-6</c:v>
                </c:pt>
                <c:pt idx="345">
                  <c:v>6.9672478275606409E-6</c:v>
                </c:pt>
                <c:pt idx="346">
                  <c:v>7.3070150392595679E-6</c:v>
                </c:pt>
                <c:pt idx="347">
                  <c:v>7.418871064146515E-6</c:v>
                </c:pt>
                <c:pt idx="348">
                  <c:v>6.3382294683833607E-6</c:v>
                </c:pt>
                <c:pt idx="349">
                  <c:v>7.194212685135426E-6</c:v>
                </c:pt>
                <c:pt idx="350">
                  <c:v>5.78635945203132E-6</c:v>
                </c:pt>
                <c:pt idx="351">
                  <c:v>6.0841962294944096E-6</c:v>
                </c:pt>
                <c:pt idx="352">
                  <c:v>7.0001378844608553E-6</c:v>
                </c:pt>
                <c:pt idx="353">
                  <c:v>6.4366940932814032E-6</c:v>
                </c:pt>
                <c:pt idx="354">
                  <c:v>7.1613994805375114E-6</c:v>
                </c:pt>
                <c:pt idx="355">
                  <c:v>6.9855936999374535E-6</c:v>
                </c:pt>
                <c:pt idx="356">
                  <c:v>6.5248345890722703E-6</c:v>
                </c:pt>
                <c:pt idx="357">
                  <c:v>6.4517257669649553E-6</c:v>
                </c:pt>
                <c:pt idx="358">
                  <c:v>5.709673587261932E-6</c:v>
                </c:pt>
                <c:pt idx="359">
                  <c:v>5.8472451200941578E-6</c:v>
                </c:pt>
                <c:pt idx="360">
                  <c:v>5.5076061471481808E-6</c:v>
                </c:pt>
                <c:pt idx="361">
                  <c:v>6.2767967392574064E-6</c:v>
                </c:pt>
                <c:pt idx="362">
                  <c:v>6.1150726651248988E-6</c:v>
                </c:pt>
                <c:pt idx="363">
                  <c:v>6.861699148430489E-6</c:v>
                </c:pt>
                <c:pt idx="364">
                  <c:v>6.9377056206576526E-6</c:v>
                </c:pt>
                <c:pt idx="365">
                  <c:v>5.7768752412812319E-6</c:v>
                </c:pt>
                <c:pt idx="366">
                  <c:v>6.7949595177196898E-6</c:v>
                </c:pt>
                <c:pt idx="367">
                  <c:v>5.1843053370248526E-6</c:v>
                </c:pt>
                <c:pt idx="368">
                  <c:v>5.1851279749826062E-6</c:v>
                </c:pt>
                <c:pt idx="369">
                  <c:v>5.7573211051931139E-6</c:v>
                </c:pt>
                <c:pt idx="370">
                  <c:v>6.2815192904963624E-6</c:v>
                </c:pt>
                <c:pt idx="371">
                  <c:v>6.6775091909221373E-6</c:v>
                </c:pt>
                <c:pt idx="372">
                  <c:v>6.0376960391295142E-6</c:v>
                </c:pt>
                <c:pt idx="373">
                  <c:v>6.4729078985692468E-6</c:v>
                </c:pt>
                <c:pt idx="374">
                  <c:v>6.1909227042633574E-6</c:v>
                </c:pt>
                <c:pt idx="375">
                  <c:v>5.4878423725313041E-6</c:v>
                </c:pt>
                <c:pt idx="376">
                  <c:v>5.2110003707639407E-6</c:v>
                </c:pt>
                <c:pt idx="377">
                  <c:v>5.1846309361280873E-6</c:v>
                </c:pt>
                <c:pt idx="378">
                  <c:v>6.2182916735764593E-6</c:v>
                </c:pt>
                <c:pt idx="379">
                  <c:v>5.3444623517862055E-6</c:v>
                </c:pt>
                <c:pt idx="380">
                  <c:v>6.62246156934998E-6</c:v>
                </c:pt>
                <c:pt idx="381">
                  <c:v>6.1942178035678808E-6</c:v>
                </c:pt>
                <c:pt idx="382">
                  <c:v>5.2524619604810141E-6</c:v>
                </c:pt>
                <c:pt idx="383">
                  <c:v>5.8943319345416967E-6</c:v>
                </c:pt>
                <c:pt idx="384">
                  <c:v>4.6990644477773458E-6</c:v>
                </c:pt>
                <c:pt idx="385">
                  <c:v>5.1094934860884678E-6</c:v>
                </c:pt>
                <c:pt idx="386">
                  <c:v>5.5702630561427213E-6</c:v>
                </c:pt>
                <c:pt idx="387">
                  <c:v>5.5456571317336056E-6</c:v>
                </c:pt>
                <c:pt idx="388">
                  <c:v>6.2108197198540438E-6</c:v>
                </c:pt>
                <c:pt idx="389">
                  <c:v>5.7415973060415126E-6</c:v>
                </c:pt>
                <c:pt idx="390">
                  <c:v>6.223551736184163E-6</c:v>
                </c:pt>
                <c:pt idx="391">
                  <c:v>5.5864975365693681E-6</c:v>
                </c:pt>
                <c:pt idx="392">
                  <c:v>5.5885229812702164E-6</c:v>
                </c:pt>
                <c:pt idx="393">
                  <c:v>4.8600991249259096E-6</c:v>
                </c:pt>
                <c:pt idx="394">
                  <c:v>4.6177897274901625E-6</c:v>
                </c:pt>
                <c:pt idx="395">
                  <c:v>5.5081145546864718E-6</c:v>
                </c:pt>
                <c:pt idx="396">
                  <c:v>4.9323621169605758E-6</c:v>
                </c:pt>
                <c:pt idx="397">
                  <c:v>5.8703931244963314E-6</c:v>
                </c:pt>
                <c:pt idx="398">
                  <c:v>5.9040062296844553E-6</c:v>
                </c:pt>
                <c:pt idx="399">
                  <c:v>5.5763075579307042E-6</c:v>
                </c:pt>
                <c:pt idx="400">
                  <c:v>4.7551361603836995E-6</c:v>
                </c:pt>
                <c:pt idx="401">
                  <c:v>4.5353576751949731E-6</c:v>
                </c:pt>
                <c:pt idx="402">
                  <c:v>5.0149315029557329E-6</c:v>
                </c:pt>
                <c:pt idx="403">
                  <c:v>4.6753534661547747E-6</c:v>
                </c:pt>
                <c:pt idx="404">
                  <c:v>4.9630079956841655E-6</c:v>
                </c:pt>
                <c:pt idx="405">
                  <c:v>5.5117516239988618E-6</c:v>
                </c:pt>
                <c:pt idx="406">
                  <c:v>5.4923152674746234E-6</c:v>
                </c:pt>
                <c:pt idx="407">
                  <c:v>5.670040991390124E-6</c:v>
                </c:pt>
                <c:pt idx="408">
                  <c:v>4.8925458031590097E-6</c:v>
                </c:pt>
                <c:pt idx="409">
                  <c:v>5.1616975724755321E-6</c:v>
                </c:pt>
                <c:pt idx="410">
                  <c:v>4.2561318878142629E-6</c:v>
                </c:pt>
                <c:pt idx="411">
                  <c:v>4.7030116547830403E-6</c:v>
                </c:pt>
                <c:pt idx="412">
                  <c:v>5.3648227549274452E-6</c:v>
                </c:pt>
                <c:pt idx="413">
                  <c:v>4.8580532165942714E-6</c:v>
                </c:pt>
                <c:pt idx="414">
                  <c:v>5.7004258451343048E-6</c:v>
                </c:pt>
                <c:pt idx="415">
                  <c:v>5.3345243031799328E-6</c:v>
                </c:pt>
                <c:pt idx="416">
                  <c:v>4.8969650379149243E-6</c:v>
                </c:pt>
                <c:pt idx="417">
                  <c:v>4.8560491450189147E-6</c:v>
                </c:pt>
                <c:pt idx="418">
                  <c:v>4.2253914216416888E-6</c:v>
                </c:pt>
                <c:pt idx="419">
                  <c:v>4.6922609726607334E-6</c:v>
                </c:pt>
                <c:pt idx="420">
                  <c:v>4.2782362470461521E-6</c:v>
                </c:pt>
                <c:pt idx="421">
                  <c:v>4.8788956519274507E-6</c:v>
                </c:pt>
                <c:pt idx="422">
                  <c:v>4.9898558245331515E-6</c:v>
                </c:pt>
                <c:pt idx="423">
                  <c:v>5.4801148507976905E-6</c:v>
                </c:pt>
                <c:pt idx="424">
                  <c:v>5.3279582061804831E-6</c:v>
                </c:pt>
                <c:pt idx="425">
                  <c:v>4.7674602683400735E-6</c:v>
                </c:pt>
                <c:pt idx="426">
                  <c:v>5.1180136324546766E-6</c:v>
                </c:pt>
                <c:pt idx="427">
                  <c:v>4.3181667024327908E-6</c:v>
                </c:pt>
                <c:pt idx="428">
                  <c:v>4.2572937672957778E-6</c:v>
                </c:pt>
                <c:pt idx="429">
                  <c:v>4.6605046009062789E-6</c:v>
                </c:pt>
                <c:pt idx="430">
                  <c:v>5.0360422392259352E-6</c:v>
                </c:pt>
                <c:pt idx="431">
                  <c:v>5.4213642215472646E-6</c:v>
                </c:pt>
                <c:pt idx="432">
                  <c:v>4.9061368372349534E-6</c:v>
                </c:pt>
                <c:pt idx="433">
                  <c:v>5.2898676585755311E-6</c:v>
                </c:pt>
                <c:pt idx="434">
                  <c:v>4.826408712688135E-6</c:v>
                </c:pt>
                <c:pt idx="435">
                  <c:v>4.2257461245753802E-6</c:v>
                </c:pt>
                <c:pt idx="436">
                  <c:v>4.3127201934112236E-6</c:v>
                </c:pt>
                <c:pt idx="437">
                  <c:v>4.1660132410470396E-6</c:v>
                </c:pt>
                <c:pt idx="438">
                  <c:v>5.0529320105852094E-6</c:v>
                </c:pt>
                <c:pt idx="439">
                  <c:v>4.4939338295080233E-6</c:v>
                </c:pt>
                <c:pt idx="440">
                  <c:v>5.4712745622964576E-6</c:v>
                </c:pt>
                <c:pt idx="441">
                  <c:v>4.931592229695525E-6</c:v>
                </c:pt>
                <c:pt idx="442">
                  <c:v>4.580017503030831E-6</c:v>
                </c:pt>
                <c:pt idx="443">
                  <c:v>4.7778517000551801E-6</c:v>
                </c:pt>
                <c:pt idx="444">
                  <c:v>4.020514552394161E-6</c:v>
                </c:pt>
                <c:pt idx="445">
                  <c:v>4.3285749597998802E-6</c:v>
                </c:pt>
                <c:pt idx="446">
                  <c:v>4.2620495150913484E-6</c:v>
                </c:pt>
                <c:pt idx="447">
                  <c:v>5.0040121095662471E-6</c:v>
                </c:pt>
                <c:pt idx="448">
                  <c:v>5.2358009270392358E-6</c:v>
                </c:pt>
                <c:pt idx="449">
                  <c:v>4.9431705519964453E-6</c:v>
                </c:pt>
                <c:pt idx="450">
                  <c:v>5.1148749662388582E-6</c:v>
                </c:pt>
                <c:pt idx="451">
                  <c:v>4.5193478399596643E-6</c:v>
                </c:pt>
                <c:pt idx="452">
                  <c:v>4.4087446440244094E-6</c:v>
                </c:pt>
                <c:pt idx="453">
                  <c:v>3.9046617530402727E-6</c:v>
                </c:pt>
                <c:pt idx="454">
                  <c:v>3.9806623135518748E-6</c:v>
                </c:pt>
                <c:pt idx="455">
                  <c:v>4.3372247091610916E-6</c:v>
                </c:pt>
                <c:pt idx="456">
                  <c:v>4.1992170736193657E-6</c:v>
                </c:pt>
                <c:pt idx="457">
                  <c:v>4.5407514335238375E-6</c:v>
                </c:pt>
                <c:pt idx="458">
                  <c:v>4.8719734877522569E-6</c:v>
                </c:pt>
                <c:pt idx="459">
                  <c:v>4.7067383093235549E-6</c:v>
                </c:pt>
                <c:pt idx="460">
                  <c:v>4.2778965507750399E-6</c:v>
                </c:pt>
                <c:pt idx="461">
                  <c:v>4.0461545722791925E-6</c:v>
                </c:pt>
                <c:pt idx="462">
                  <c:v>4.3407144403317943E-6</c:v>
                </c:pt>
                <c:pt idx="463">
                  <c:v>3.6859021292912075E-6</c:v>
                </c:pt>
                <c:pt idx="464">
                  <c:v>4.0830368561728392E-6</c:v>
                </c:pt>
                <c:pt idx="465">
                  <c:v>4.857802196056582E-6</c:v>
                </c:pt>
                <c:pt idx="466">
                  <c:v>4.933486707159318E-6</c:v>
                </c:pt>
                <c:pt idx="467">
                  <c:v>4.8202978177869227E-6</c:v>
                </c:pt>
                <c:pt idx="468">
                  <c:v>4.1630123632785399E-6</c:v>
                </c:pt>
                <c:pt idx="469">
                  <c:v>4.6622390073025599E-6</c:v>
                </c:pt>
                <c:pt idx="470">
                  <c:v>3.5551968267100165E-6</c:v>
                </c:pt>
                <c:pt idx="471">
                  <c:v>4.1156372390105389E-6</c:v>
                </c:pt>
                <c:pt idx="472">
                  <c:v>4.3938034650636837E-6</c:v>
                </c:pt>
                <c:pt idx="473">
                  <c:v>4.0141208046406973E-6</c:v>
                </c:pt>
                <c:pt idx="474">
                  <c:v>4.7061439545359462E-6</c:v>
                </c:pt>
                <c:pt idx="475">
                  <c:v>4.8732513278082479E-6</c:v>
                </c:pt>
                <c:pt idx="476">
                  <c:v>4.7185608309519012E-6</c:v>
                </c:pt>
                <c:pt idx="477">
                  <c:v>4.2963274609064683E-6</c:v>
                </c:pt>
                <c:pt idx="478">
                  <c:v>3.9724181988276541E-6</c:v>
                </c:pt>
                <c:pt idx="479">
                  <c:v>3.957314675062662E-6</c:v>
                </c:pt>
                <c:pt idx="480">
                  <c:v>4.1185180634784047E-6</c:v>
                </c:pt>
                <c:pt idx="481">
                  <c:v>4.4221474126970861E-6</c:v>
                </c:pt>
                <c:pt idx="482">
                  <c:v>4.4124822125013452E-6</c:v>
                </c:pt>
                <c:pt idx="483">
                  <c:v>4.9374621085007675E-6</c:v>
                </c:pt>
                <c:pt idx="484">
                  <c:v>4.9851228141051251E-6</c:v>
                </c:pt>
                <c:pt idx="485">
                  <c:v>4.3669801925716456E-6</c:v>
                </c:pt>
                <c:pt idx="486">
                  <c:v>4.1942848838516511E-6</c:v>
                </c:pt>
                <c:pt idx="487">
                  <c:v>4.2085307541128714E-6</c:v>
                </c:pt>
                <c:pt idx="488">
                  <c:v>3.8936686905799434E-6</c:v>
                </c:pt>
                <c:pt idx="489">
                  <c:v>3.9816973185224924E-6</c:v>
                </c:pt>
                <c:pt idx="490">
                  <c:v>4.3934701352554839E-6</c:v>
                </c:pt>
                <c:pt idx="491">
                  <c:v>4.5850465539842844E-6</c:v>
                </c:pt>
                <c:pt idx="492">
                  <c:v>4.4914422687725164E-6</c:v>
                </c:pt>
                <c:pt idx="493">
                  <c:v>4.9215414037462324E-6</c:v>
                </c:pt>
                <c:pt idx="494">
                  <c:v>4.6373597797355615E-6</c:v>
                </c:pt>
                <c:pt idx="495">
                  <c:v>4.171418822807027E-6</c:v>
                </c:pt>
                <c:pt idx="496">
                  <c:v>4.1036869333765935E-6</c:v>
                </c:pt>
                <c:pt idx="497">
                  <c:v>4.0111494854500052E-6</c:v>
                </c:pt>
                <c:pt idx="498">
                  <c:v>4.3840304897457827E-6</c:v>
                </c:pt>
                <c:pt idx="499">
                  <c:v>4.1635980778664816E-6</c:v>
                </c:pt>
                <c:pt idx="500">
                  <c:v>4.9662476158118807E-6</c:v>
                </c:pt>
                <c:pt idx="501">
                  <c:v>4.1272151065641083E-6</c:v>
                </c:pt>
                <c:pt idx="502">
                  <c:v>4.3763639041571878E-6</c:v>
                </c:pt>
                <c:pt idx="503">
                  <c:v>4.8248239181702957E-6</c:v>
                </c:pt>
                <c:pt idx="504">
                  <c:v>4.1129314922727644E-6</c:v>
                </c:pt>
                <c:pt idx="505">
                  <c:v>4.1763946683204267E-6</c:v>
                </c:pt>
                <c:pt idx="506">
                  <c:v>3.8922835301491432E-6</c:v>
                </c:pt>
                <c:pt idx="507">
                  <c:v>5.2364944167493377E-6</c:v>
                </c:pt>
                <c:pt idx="508">
                  <c:v>4.6884920266165864E-6</c:v>
                </c:pt>
                <c:pt idx="509">
                  <c:v>4.3769100557256024E-6</c:v>
                </c:pt>
                <c:pt idx="510">
                  <c:v>4.425936822372023E-6</c:v>
                </c:pt>
                <c:pt idx="511">
                  <c:v>4.2398532968945801E-6</c:v>
                </c:pt>
                <c:pt idx="512">
                  <c:v>3.9689020923106E-6</c:v>
                </c:pt>
                <c:pt idx="513">
                  <c:v>4.519272806646768E-6</c:v>
                </c:pt>
                <c:pt idx="514">
                  <c:v>4.1235721255361568E-6</c:v>
                </c:pt>
                <c:pt idx="515">
                  <c:v>4.4683247324428521E-6</c:v>
                </c:pt>
                <c:pt idx="516">
                  <c:v>4.4210050873516593E-6</c:v>
                </c:pt>
                <c:pt idx="517">
                  <c:v>4.3067002479801886E-6</c:v>
                </c:pt>
                <c:pt idx="518">
                  <c:v>4.6711993491044268E-6</c:v>
                </c:pt>
                <c:pt idx="519">
                  <c:v>4.5620167838933412E-6</c:v>
                </c:pt>
                <c:pt idx="520">
                  <c:v>4.1577222873456776E-6</c:v>
                </c:pt>
                <c:pt idx="521">
                  <c:v>3.9802425817470066E-6</c:v>
                </c:pt>
                <c:pt idx="522">
                  <c:v>4.9988248065346852E-6</c:v>
                </c:pt>
                <c:pt idx="523">
                  <c:v>4.1489597606414463E-6</c:v>
                </c:pt>
                <c:pt idx="524">
                  <c:v>4.3758973333751783E-6</c:v>
                </c:pt>
                <c:pt idx="525">
                  <c:v>5.0885032578662504E-6</c:v>
                </c:pt>
                <c:pt idx="526">
                  <c:v>4.3891677705687471E-6</c:v>
                </c:pt>
                <c:pt idx="527">
                  <c:v>4.8573092499282211E-6</c:v>
                </c:pt>
                <c:pt idx="528">
                  <c:v>4.0590462049294729E-6</c:v>
                </c:pt>
                <c:pt idx="529">
                  <c:v>4.3044619815191254E-6</c:v>
                </c:pt>
                <c:pt idx="530">
                  <c:v>4.0185250327340327E-6</c:v>
                </c:pt>
                <c:pt idx="531">
                  <c:v>4.448482741281623E-6</c:v>
                </c:pt>
                <c:pt idx="532">
                  <c:v>4.7585790525772609E-6</c:v>
                </c:pt>
                <c:pt idx="533">
                  <c:v>4.5451133701135404E-6</c:v>
                </c:pt>
                <c:pt idx="534">
                  <c:v>4.6045174713071901E-6</c:v>
                </c:pt>
                <c:pt idx="535">
                  <c:v>4.1111879909294657E-6</c:v>
                </c:pt>
                <c:pt idx="536">
                  <c:v>4.5188130570750218E-6</c:v>
                </c:pt>
                <c:pt idx="537">
                  <c:v>3.5057614695688244E-6</c:v>
                </c:pt>
                <c:pt idx="538">
                  <c:v>3.9651467886869796E-6</c:v>
                </c:pt>
                <c:pt idx="539">
                  <c:v>4.4721955418935977E-6</c:v>
                </c:pt>
                <c:pt idx="540">
                  <c:v>4.6585905693063978E-6</c:v>
                </c:pt>
                <c:pt idx="541">
                  <c:v>4.6587551878474187E-6</c:v>
                </c:pt>
                <c:pt idx="542">
                  <c:v>5.0164535423391499E-6</c:v>
                </c:pt>
                <c:pt idx="543">
                  <c:v>4.6620375542261172E-6</c:v>
                </c:pt>
                <c:pt idx="544">
                  <c:v>4.7463213377341162E-6</c:v>
                </c:pt>
                <c:pt idx="545">
                  <c:v>4.1305788727186155E-6</c:v>
                </c:pt>
                <c:pt idx="546">
                  <c:v>4.5619271986652166E-6</c:v>
                </c:pt>
                <c:pt idx="547">
                  <c:v>4.1721659727045335E-6</c:v>
                </c:pt>
                <c:pt idx="548">
                  <c:v>4.2912733988487162E-6</c:v>
                </c:pt>
                <c:pt idx="549">
                  <c:v>4.3384320633776952E-6</c:v>
                </c:pt>
                <c:pt idx="550">
                  <c:v>4.75253045806312E-6</c:v>
                </c:pt>
                <c:pt idx="551">
                  <c:v>4.8198089643847197E-6</c:v>
                </c:pt>
                <c:pt idx="552">
                  <c:v>3.9065989767550491E-6</c:v>
                </c:pt>
                <c:pt idx="553">
                  <c:v>4.6712661969650071E-6</c:v>
                </c:pt>
                <c:pt idx="554">
                  <c:v>4.7016915232234169E-6</c:v>
                </c:pt>
                <c:pt idx="555">
                  <c:v>3.9608771658095066E-6</c:v>
                </c:pt>
                <c:pt idx="556">
                  <c:v>4.393930339574581E-6</c:v>
                </c:pt>
                <c:pt idx="557">
                  <c:v>4.2193287299596705E-6</c:v>
                </c:pt>
                <c:pt idx="558">
                  <c:v>5.0765734158630949E-6</c:v>
                </c:pt>
                <c:pt idx="559">
                  <c:v>4.3902800825890154E-6</c:v>
                </c:pt>
                <c:pt idx="560">
                  <c:v>5.1072161113552283E-6</c:v>
                </c:pt>
                <c:pt idx="561">
                  <c:v>4.4540297494677361E-6</c:v>
                </c:pt>
                <c:pt idx="562">
                  <c:v>4.2919377847283613E-6</c:v>
                </c:pt>
                <c:pt idx="563">
                  <c:v>4.6228337851061951E-6</c:v>
                </c:pt>
                <c:pt idx="564">
                  <c:v>4.8796928240335546E-6</c:v>
                </c:pt>
                <c:pt idx="565">
                  <c:v>4.6779323383816518E-6</c:v>
                </c:pt>
                <c:pt idx="566">
                  <c:v>4.7370631364174187E-6</c:v>
                </c:pt>
                <c:pt idx="567">
                  <c:v>5.6047801990644075E-6</c:v>
                </c:pt>
                <c:pt idx="568">
                  <c:v>4.6514237510564271E-6</c:v>
                </c:pt>
                <c:pt idx="569">
                  <c:v>4.4360781430441421E-6</c:v>
                </c:pt>
                <c:pt idx="570">
                  <c:v>4.8194388000410981E-6</c:v>
                </c:pt>
                <c:pt idx="571">
                  <c:v>4.2084743654413614E-6</c:v>
                </c:pt>
                <c:pt idx="572">
                  <c:v>4.2351334741397295E-6</c:v>
                </c:pt>
                <c:pt idx="573">
                  <c:v>4.6837035370117519E-6</c:v>
                </c:pt>
                <c:pt idx="574">
                  <c:v>4.1413886719965376E-6</c:v>
                </c:pt>
                <c:pt idx="575">
                  <c:v>5.1718307076953351E-6</c:v>
                </c:pt>
                <c:pt idx="576">
                  <c:v>4.7720423026476055E-6</c:v>
                </c:pt>
                <c:pt idx="577">
                  <c:v>5.1719534894800745E-6</c:v>
                </c:pt>
                <c:pt idx="578">
                  <c:v>5.1609772526717279E-6</c:v>
                </c:pt>
                <c:pt idx="579">
                  <c:v>5.0360322347842157E-6</c:v>
                </c:pt>
                <c:pt idx="580">
                  <c:v>4.5933174988022074E-6</c:v>
                </c:pt>
                <c:pt idx="581">
                  <c:v>4.6311606638482772E-6</c:v>
                </c:pt>
                <c:pt idx="582">
                  <c:v>5.4456463658425491E-6</c:v>
                </c:pt>
                <c:pt idx="583">
                  <c:v>4.8951833377941512E-6</c:v>
                </c:pt>
                <c:pt idx="584">
                  <c:v>4.9495397433929611E-6</c:v>
                </c:pt>
                <c:pt idx="585">
                  <c:v>5.5382915888912976E-6</c:v>
                </c:pt>
                <c:pt idx="586">
                  <c:v>5.1493479986675084E-6</c:v>
                </c:pt>
                <c:pt idx="587">
                  <c:v>5.3326257329899818E-6</c:v>
                </c:pt>
                <c:pt idx="588">
                  <c:v>4.7590278882125858E-6</c:v>
                </c:pt>
                <c:pt idx="589">
                  <c:v>5.2476243581622839E-6</c:v>
                </c:pt>
                <c:pt idx="590">
                  <c:v>4.5431033868226223E-6</c:v>
                </c:pt>
                <c:pt idx="591">
                  <c:v>5.2442278501985129E-6</c:v>
                </c:pt>
                <c:pt idx="592">
                  <c:v>5.4630031627311837E-6</c:v>
                </c:pt>
                <c:pt idx="593">
                  <c:v>5.1499214350769762E-6</c:v>
                </c:pt>
                <c:pt idx="594">
                  <c:v>4.9783097892941441E-6</c:v>
                </c:pt>
                <c:pt idx="595">
                  <c:v>5.2387895266292617E-6</c:v>
                </c:pt>
                <c:pt idx="596">
                  <c:v>5.1837514547514729E-6</c:v>
                </c:pt>
                <c:pt idx="597">
                  <c:v>4.757657279697014E-6</c:v>
                </c:pt>
                <c:pt idx="598">
                  <c:v>4.7859880396572407E-6</c:v>
                </c:pt>
                <c:pt idx="599">
                  <c:v>5.2539144235197455E-6</c:v>
                </c:pt>
                <c:pt idx="600">
                  <c:v>5.3156832109380048E-6</c:v>
                </c:pt>
                <c:pt idx="601">
                  <c:v>5.6906669669842813E-6</c:v>
                </c:pt>
                <c:pt idx="602">
                  <c:v>5.9943681662844028E-6</c:v>
                </c:pt>
                <c:pt idx="603">
                  <c:v>5.4156116675585508E-6</c:v>
                </c:pt>
                <c:pt idx="604">
                  <c:v>6.0143670452816878E-6</c:v>
                </c:pt>
                <c:pt idx="605">
                  <c:v>5.2674158723675646E-6</c:v>
                </c:pt>
                <c:pt idx="606">
                  <c:v>5.1351275942579377E-6</c:v>
                </c:pt>
                <c:pt idx="607">
                  <c:v>5.3407848099595867E-6</c:v>
                </c:pt>
                <c:pt idx="608">
                  <c:v>5.1629358495119959E-6</c:v>
                </c:pt>
                <c:pt idx="609">
                  <c:v>5.3039716476632748E-6</c:v>
                </c:pt>
                <c:pt idx="610">
                  <c:v>5.4862239267094992E-6</c:v>
                </c:pt>
                <c:pt idx="611">
                  <c:v>5.7999263844976667E-6</c:v>
                </c:pt>
                <c:pt idx="612">
                  <c:v>5.0296175686526112E-6</c:v>
                </c:pt>
                <c:pt idx="613">
                  <c:v>5.7498773458064534E-6</c:v>
                </c:pt>
                <c:pt idx="614">
                  <c:v>5.6968588069139514E-6</c:v>
                </c:pt>
                <c:pt idx="615">
                  <c:v>5.2587815844162833E-6</c:v>
                </c:pt>
                <c:pt idx="616">
                  <c:v>5.7034635574382264E-6</c:v>
                </c:pt>
                <c:pt idx="617">
                  <c:v>5.4033935157349333E-6</c:v>
                </c:pt>
                <c:pt idx="618">
                  <c:v>5.8242912928108126E-6</c:v>
                </c:pt>
                <c:pt idx="619">
                  <c:v>5.5557748055434786E-6</c:v>
                </c:pt>
                <c:pt idx="620">
                  <c:v>6.155080882308539E-6</c:v>
                </c:pt>
                <c:pt idx="621">
                  <c:v>5.7290048971481156E-6</c:v>
                </c:pt>
                <c:pt idx="622">
                  <c:v>5.6822195801942144E-6</c:v>
                </c:pt>
                <c:pt idx="623">
                  <c:v>5.8504706430539954E-6</c:v>
                </c:pt>
                <c:pt idx="624">
                  <c:v>6.217595910129603E-6</c:v>
                </c:pt>
                <c:pt idx="625">
                  <c:v>5.9782150856335647E-6</c:v>
                </c:pt>
                <c:pt idx="626">
                  <c:v>5.8195128076476976E-6</c:v>
                </c:pt>
                <c:pt idx="627">
                  <c:v>6.2135613916325383E-6</c:v>
                </c:pt>
                <c:pt idx="628">
                  <c:v>6.2555886870541144E-6</c:v>
                </c:pt>
                <c:pt idx="629">
                  <c:v>5.7936363191402052E-6</c:v>
                </c:pt>
                <c:pt idx="630">
                  <c:v>6.1318705775192939E-6</c:v>
                </c:pt>
                <c:pt idx="631">
                  <c:v>5.590271030087024E-6</c:v>
                </c:pt>
                <c:pt idx="632">
                  <c:v>5.4885103963897564E-6</c:v>
                </c:pt>
                <c:pt idx="633">
                  <c:v>5.948214038653532E-6</c:v>
                </c:pt>
                <c:pt idx="634">
                  <c:v>5.608523224509554E-6</c:v>
                </c:pt>
                <c:pt idx="635">
                  <c:v>6.1845339587307535E-6</c:v>
                </c:pt>
                <c:pt idx="636">
                  <c:v>6.4032274167402647E-6</c:v>
                </c:pt>
                <c:pt idx="637">
                  <c:v>6.2751878431299701E-6</c:v>
                </c:pt>
                <c:pt idx="638">
                  <c:v>6.3174447859637439E-6</c:v>
                </c:pt>
                <c:pt idx="639">
                  <c:v>6.4540222410869319E-6</c:v>
                </c:pt>
                <c:pt idx="640">
                  <c:v>6.1478226598410401E-6</c:v>
                </c:pt>
                <c:pt idx="641">
                  <c:v>6.2792005337541923E-6</c:v>
                </c:pt>
                <c:pt idx="642">
                  <c:v>6.7387391027295962E-6</c:v>
                </c:pt>
                <c:pt idx="643">
                  <c:v>6.5007066041289363E-6</c:v>
                </c:pt>
                <c:pt idx="644">
                  <c:v>6.4731384554761462E-6</c:v>
                </c:pt>
                <c:pt idx="645">
                  <c:v>6.7683840825338848E-6</c:v>
                </c:pt>
                <c:pt idx="646">
                  <c:v>6.6932725530932657E-6</c:v>
                </c:pt>
                <c:pt idx="647">
                  <c:v>6.5145713961101137E-6</c:v>
                </c:pt>
                <c:pt idx="648">
                  <c:v>6.4374053181381896E-6</c:v>
                </c:pt>
                <c:pt idx="649">
                  <c:v>6.787452548451256E-6</c:v>
                </c:pt>
                <c:pt idx="650">
                  <c:v>6.3002412389323581E-6</c:v>
                </c:pt>
                <c:pt idx="651">
                  <c:v>6.5517692746652756E-6</c:v>
                </c:pt>
                <c:pt idx="652">
                  <c:v>6.8786248448304832E-6</c:v>
                </c:pt>
                <c:pt idx="653">
                  <c:v>6.7532528191804886E-6</c:v>
                </c:pt>
                <c:pt idx="654">
                  <c:v>6.5694571276253555E-6</c:v>
                </c:pt>
                <c:pt idx="655">
                  <c:v>6.7018499976256862E-6</c:v>
                </c:pt>
                <c:pt idx="656">
                  <c:v>6.8106528487987816E-6</c:v>
                </c:pt>
                <c:pt idx="657">
                  <c:v>6.4847354224184528E-6</c:v>
                </c:pt>
                <c:pt idx="658">
                  <c:v>6.7518203650251962E-6</c:v>
                </c:pt>
                <c:pt idx="659">
                  <c:v>7.3182645792257972E-6</c:v>
                </c:pt>
                <c:pt idx="660">
                  <c:v>7.1348949859384447E-6</c:v>
                </c:pt>
                <c:pt idx="661">
                  <c:v>7.0318760663212743E-6</c:v>
                </c:pt>
                <c:pt idx="662">
                  <c:v>7.6027795330446679E-6</c:v>
                </c:pt>
                <c:pt idx="663">
                  <c:v>7.2331708906858694E-6</c:v>
                </c:pt>
                <c:pt idx="664">
                  <c:v>7.5353364081820473E-6</c:v>
                </c:pt>
                <c:pt idx="665">
                  <c:v>7.0593669079244137E-6</c:v>
                </c:pt>
                <c:pt idx="666">
                  <c:v>6.8786571318923961E-6</c:v>
                </c:pt>
                <c:pt idx="667">
                  <c:v>7.390401151496917E-6</c:v>
                </c:pt>
                <c:pt idx="668">
                  <c:v>7.3542523750802502E-6</c:v>
                </c:pt>
                <c:pt idx="669">
                  <c:v>7.1464719439973123E-6</c:v>
                </c:pt>
                <c:pt idx="670">
                  <c:v>7.8069933806546032E-6</c:v>
                </c:pt>
                <c:pt idx="671">
                  <c:v>7.5379261943453457E-6</c:v>
                </c:pt>
                <c:pt idx="672">
                  <c:v>7.4495847002253868E-6</c:v>
                </c:pt>
                <c:pt idx="673">
                  <c:v>7.8578823377029039E-6</c:v>
                </c:pt>
                <c:pt idx="674">
                  <c:v>7.9625606304034591E-6</c:v>
                </c:pt>
                <c:pt idx="675">
                  <c:v>7.4266126830480061E-6</c:v>
                </c:pt>
                <c:pt idx="676">
                  <c:v>8.0725985753815621E-6</c:v>
                </c:pt>
                <c:pt idx="677">
                  <c:v>7.6249875746725593E-6</c:v>
                </c:pt>
                <c:pt idx="678">
                  <c:v>8.4534431152860634E-6</c:v>
                </c:pt>
                <c:pt idx="679">
                  <c:v>7.9668134276289493E-6</c:v>
                </c:pt>
                <c:pt idx="680">
                  <c:v>8.6028412624727935E-6</c:v>
                </c:pt>
                <c:pt idx="681">
                  <c:v>8.0477602750761434E-6</c:v>
                </c:pt>
                <c:pt idx="682">
                  <c:v>8.4027378761675209E-6</c:v>
                </c:pt>
                <c:pt idx="683">
                  <c:v>8.2764872786356136E-6</c:v>
                </c:pt>
                <c:pt idx="684">
                  <c:v>8.4422317740973085E-6</c:v>
                </c:pt>
                <c:pt idx="685">
                  <c:v>8.451910616713576E-6</c:v>
                </c:pt>
                <c:pt idx="686">
                  <c:v>8.4059447544859722E-6</c:v>
                </c:pt>
                <c:pt idx="687">
                  <c:v>8.6967565948725678E-6</c:v>
                </c:pt>
                <c:pt idx="688">
                  <c:v>8.8730030256556347E-6</c:v>
                </c:pt>
                <c:pt idx="689">
                  <c:v>8.4472221715259366E-6</c:v>
                </c:pt>
                <c:pt idx="690">
                  <c:v>8.6087684394442476E-6</c:v>
                </c:pt>
                <c:pt idx="691">
                  <c:v>8.735707524465397E-6</c:v>
                </c:pt>
                <c:pt idx="692">
                  <c:v>8.3078030002070591E-6</c:v>
                </c:pt>
                <c:pt idx="693">
                  <c:v>9.0058138084714301E-6</c:v>
                </c:pt>
                <c:pt idx="694">
                  <c:v>8.4560706454794854E-6</c:v>
                </c:pt>
                <c:pt idx="695">
                  <c:v>9.3738635769113898E-6</c:v>
                </c:pt>
                <c:pt idx="696">
                  <c:v>9.5693085313541815E-6</c:v>
                </c:pt>
                <c:pt idx="697">
                  <c:v>9.6138192020589486E-6</c:v>
                </c:pt>
                <c:pt idx="698">
                  <c:v>9.3957851277082227E-6</c:v>
                </c:pt>
                <c:pt idx="699">
                  <c:v>9.7432584880152717E-6</c:v>
                </c:pt>
                <c:pt idx="700">
                  <c:v>9.24472351471195E-6</c:v>
                </c:pt>
                <c:pt idx="701">
                  <c:v>9.5113018687698059E-6</c:v>
                </c:pt>
                <c:pt idx="702">
                  <c:v>9.7878773885895498E-6</c:v>
                </c:pt>
                <c:pt idx="703">
                  <c:v>9.4092411018209532E-6</c:v>
                </c:pt>
                <c:pt idx="704">
                  <c:v>9.9552798928925768E-6</c:v>
                </c:pt>
                <c:pt idx="705">
                  <c:v>1.0456193194841035E-5</c:v>
                </c:pt>
                <c:pt idx="706">
                  <c:v>9.9929320640512742E-6</c:v>
                </c:pt>
                <c:pt idx="707">
                  <c:v>1.0164518243982457E-5</c:v>
                </c:pt>
                <c:pt idx="708">
                  <c:v>9.8224254543310963E-6</c:v>
                </c:pt>
                <c:pt idx="709">
                  <c:v>9.9167245934950188E-6</c:v>
                </c:pt>
                <c:pt idx="710">
                  <c:v>9.5412124210270122E-6</c:v>
                </c:pt>
                <c:pt idx="711">
                  <c:v>1.0401166036899667E-5</c:v>
                </c:pt>
                <c:pt idx="712">
                  <c:v>1.0272445251757745E-5</c:v>
                </c:pt>
                <c:pt idx="713">
                  <c:v>1.0640587788657285E-5</c:v>
                </c:pt>
                <c:pt idx="714">
                  <c:v>1.0608444426907226E-5</c:v>
                </c:pt>
                <c:pt idx="715">
                  <c:v>1.0897016181843355E-5</c:v>
                </c:pt>
                <c:pt idx="716">
                  <c:v>1.1115523193439003E-5</c:v>
                </c:pt>
                <c:pt idx="717">
                  <c:v>1.093890932679642E-5</c:v>
                </c:pt>
                <c:pt idx="718">
                  <c:v>1.0587366887193639E-5</c:v>
                </c:pt>
                <c:pt idx="719">
                  <c:v>1.156675807578722E-5</c:v>
                </c:pt>
                <c:pt idx="720">
                  <c:v>1.1021683349099476E-5</c:v>
                </c:pt>
                <c:pt idx="721">
                  <c:v>1.156203325081151E-5</c:v>
                </c:pt>
                <c:pt idx="722">
                  <c:v>1.2174408766441047E-5</c:v>
                </c:pt>
                <c:pt idx="723">
                  <c:v>1.1875320524268318E-5</c:v>
                </c:pt>
                <c:pt idx="724">
                  <c:v>1.2310702913964633E-5</c:v>
                </c:pt>
                <c:pt idx="725">
                  <c:v>1.1685778190440033E-5</c:v>
                </c:pt>
                <c:pt idx="726">
                  <c:v>1.1493573765619658E-5</c:v>
                </c:pt>
                <c:pt idx="727">
                  <c:v>1.1928688763873652E-5</c:v>
                </c:pt>
                <c:pt idx="728">
                  <c:v>1.2001491086266469E-5</c:v>
                </c:pt>
                <c:pt idx="729">
                  <c:v>1.2215831702633295E-5</c:v>
                </c:pt>
                <c:pt idx="730">
                  <c:v>1.2912199963466264E-5</c:v>
                </c:pt>
                <c:pt idx="731">
                  <c:v>1.2771376532327849E-5</c:v>
                </c:pt>
                <c:pt idx="732">
                  <c:v>1.3082147233944852E-5</c:v>
                </c:pt>
                <c:pt idx="733">
                  <c:v>1.3126114026817959E-5</c:v>
                </c:pt>
                <c:pt idx="734">
                  <c:v>1.2801236152881756E-5</c:v>
                </c:pt>
                <c:pt idx="735">
                  <c:v>1.27743778648437E-5</c:v>
                </c:pt>
                <c:pt idx="736">
                  <c:v>1.3045982086623553E-5</c:v>
                </c:pt>
                <c:pt idx="737">
                  <c:v>1.3532046068576165E-5</c:v>
                </c:pt>
                <c:pt idx="738">
                  <c:v>1.4116643797024153E-5</c:v>
                </c:pt>
                <c:pt idx="739">
                  <c:v>1.3867454072169494E-5</c:v>
                </c:pt>
                <c:pt idx="740">
                  <c:v>1.4807674233452417E-5</c:v>
                </c:pt>
                <c:pt idx="741">
                  <c:v>1.4186411135597154E-5</c:v>
                </c:pt>
                <c:pt idx="742">
                  <c:v>1.4465737876889762E-5</c:v>
                </c:pt>
                <c:pt idx="743">
                  <c:v>1.451917523809243E-5</c:v>
                </c:pt>
                <c:pt idx="744">
                  <c:v>1.4636693776992615E-5</c:v>
                </c:pt>
                <c:pt idx="745">
                  <c:v>1.4951140656194184E-5</c:v>
                </c:pt>
                <c:pt idx="746">
                  <c:v>1.4785583516641054E-5</c:v>
                </c:pt>
                <c:pt idx="747">
                  <c:v>1.5509751392528415E-5</c:v>
                </c:pt>
                <c:pt idx="748">
                  <c:v>1.5951865862007253E-5</c:v>
                </c:pt>
                <c:pt idx="749">
                  <c:v>1.5439158232766204E-5</c:v>
                </c:pt>
                <c:pt idx="750">
                  <c:v>1.6081861758721061E-5</c:v>
                </c:pt>
                <c:pt idx="751">
                  <c:v>1.5877707483014092E-5</c:v>
                </c:pt>
                <c:pt idx="752">
                  <c:v>1.5717532733106054E-5</c:v>
                </c:pt>
                <c:pt idx="753">
                  <c:v>1.6287431208183989E-5</c:v>
                </c:pt>
                <c:pt idx="754">
                  <c:v>1.6026075172703713E-5</c:v>
                </c:pt>
                <c:pt idx="755">
                  <c:v>1.7170448700198904E-5</c:v>
                </c:pt>
                <c:pt idx="756">
                  <c:v>1.7248963558813557E-5</c:v>
                </c:pt>
                <c:pt idx="757">
                  <c:v>1.7493846826255322E-5</c:v>
                </c:pt>
                <c:pt idx="758">
                  <c:v>1.7742164345690981E-5</c:v>
                </c:pt>
                <c:pt idx="759">
                  <c:v>1.7799395209294744E-5</c:v>
                </c:pt>
                <c:pt idx="760">
                  <c:v>1.7511933037894778E-5</c:v>
                </c:pt>
                <c:pt idx="761">
                  <c:v>1.8011338397627696E-5</c:v>
                </c:pt>
                <c:pt idx="762">
                  <c:v>1.8349050151300617E-5</c:v>
                </c:pt>
                <c:pt idx="763">
                  <c:v>1.8420489141135477E-5</c:v>
                </c:pt>
                <c:pt idx="764">
                  <c:v>1.9456092559266835E-5</c:v>
                </c:pt>
                <c:pt idx="765">
                  <c:v>1.9662275008158758E-5</c:v>
                </c:pt>
                <c:pt idx="766">
                  <c:v>1.9389830413274467E-5</c:v>
                </c:pt>
                <c:pt idx="767">
                  <c:v>1.9727629478438757E-5</c:v>
                </c:pt>
                <c:pt idx="768">
                  <c:v>1.9697528841788881E-5</c:v>
                </c:pt>
                <c:pt idx="769">
                  <c:v>1.9882072592736222E-5</c:v>
                </c:pt>
                <c:pt idx="770">
                  <c:v>2.0180141291348264E-5</c:v>
                </c:pt>
                <c:pt idx="771">
                  <c:v>2.0964465875294991E-5</c:v>
                </c:pt>
                <c:pt idx="772">
                  <c:v>2.1300120351952501E-5</c:v>
                </c:pt>
                <c:pt idx="773">
                  <c:v>2.1753261535195634E-5</c:v>
                </c:pt>
                <c:pt idx="774">
                  <c:v>2.208235309808515E-5</c:v>
                </c:pt>
                <c:pt idx="775">
                  <c:v>2.2260048353928141E-5</c:v>
                </c:pt>
                <c:pt idx="776">
                  <c:v>2.2838954464532435E-5</c:v>
                </c:pt>
                <c:pt idx="777">
                  <c:v>2.2677542801829986E-5</c:v>
                </c:pt>
                <c:pt idx="778">
                  <c:v>2.3008284188108519E-5</c:v>
                </c:pt>
                <c:pt idx="779">
                  <c:v>2.3958165911608376E-5</c:v>
                </c:pt>
                <c:pt idx="780">
                  <c:v>2.3455631890101358E-5</c:v>
                </c:pt>
                <c:pt idx="781">
                  <c:v>2.4667881007189862E-5</c:v>
                </c:pt>
                <c:pt idx="782">
                  <c:v>2.5015391656779684E-5</c:v>
                </c:pt>
                <c:pt idx="783">
                  <c:v>2.5026838557096198E-5</c:v>
                </c:pt>
                <c:pt idx="784">
                  <c:v>2.5901255867211148E-5</c:v>
                </c:pt>
                <c:pt idx="785">
                  <c:v>2.5801235096878372E-5</c:v>
                </c:pt>
                <c:pt idx="786">
                  <c:v>2.6094548957189545E-5</c:v>
                </c:pt>
                <c:pt idx="787">
                  <c:v>2.6608102416503243E-5</c:v>
                </c:pt>
                <c:pt idx="788">
                  <c:v>2.7365618734620512E-5</c:v>
                </c:pt>
                <c:pt idx="789">
                  <c:v>2.7691303330357186E-5</c:v>
                </c:pt>
                <c:pt idx="790">
                  <c:v>2.8454249331844039E-5</c:v>
                </c:pt>
                <c:pt idx="791">
                  <c:v>2.884300374716986E-5</c:v>
                </c:pt>
                <c:pt idx="792">
                  <c:v>2.9285893106134608E-5</c:v>
                </c:pt>
                <c:pt idx="793">
                  <c:v>2.9681330488529056E-5</c:v>
                </c:pt>
                <c:pt idx="794">
                  <c:v>2.9779766919091344E-5</c:v>
                </c:pt>
                <c:pt idx="795">
                  <c:v>3.0380992029677145E-5</c:v>
                </c:pt>
                <c:pt idx="796">
                  <c:v>3.1255436624633148E-5</c:v>
                </c:pt>
                <c:pt idx="797">
                  <c:v>3.1955874874256551E-5</c:v>
                </c:pt>
                <c:pt idx="798">
                  <c:v>3.2820273190736771E-5</c:v>
                </c:pt>
                <c:pt idx="799">
                  <c:v>3.3531719964230433E-5</c:v>
                </c:pt>
                <c:pt idx="800">
                  <c:v>3.4320433769607916E-5</c:v>
                </c:pt>
                <c:pt idx="801">
                  <c:v>3.4445565688656643E-5</c:v>
                </c:pt>
                <c:pt idx="802">
                  <c:v>3.4936379961436614E-5</c:v>
                </c:pt>
                <c:pt idx="803">
                  <c:v>3.5647881304612383E-5</c:v>
                </c:pt>
                <c:pt idx="804">
                  <c:v>3.6168024962535128E-5</c:v>
                </c:pt>
                <c:pt idx="805">
                  <c:v>3.6853070923825726E-5</c:v>
                </c:pt>
                <c:pt idx="806">
                  <c:v>3.7708483432652429E-5</c:v>
                </c:pt>
                <c:pt idx="807">
                  <c:v>3.8697224226780236E-5</c:v>
                </c:pt>
                <c:pt idx="808">
                  <c:v>3.9382081013172865E-5</c:v>
                </c:pt>
                <c:pt idx="809">
                  <c:v>3.9740058127790689E-5</c:v>
                </c:pt>
                <c:pt idx="810">
                  <c:v>4.1503441025270149E-5</c:v>
                </c:pt>
                <c:pt idx="811">
                  <c:v>4.1381616028957069E-5</c:v>
                </c:pt>
                <c:pt idx="812">
                  <c:v>4.2154901166213676E-5</c:v>
                </c:pt>
                <c:pt idx="813">
                  <c:v>4.3511441617738456E-5</c:v>
                </c:pt>
                <c:pt idx="814">
                  <c:v>4.3999018089380115E-5</c:v>
                </c:pt>
                <c:pt idx="815">
                  <c:v>4.5765005779685453E-5</c:v>
                </c:pt>
                <c:pt idx="816">
                  <c:v>4.6326720621436834E-5</c:v>
                </c:pt>
                <c:pt idx="817">
                  <c:v>4.795454879058525E-5</c:v>
                </c:pt>
                <c:pt idx="818">
                  <c:v>4.863781578023918E-5</c:v>
                </c:pt>
                <c:pt idx="819">
                  <c:v>4.9608715926297009E-5</c:v>
                </c:pt>
                <c:pt idx="820">
                  <c:v>5.0277551054023206E-5</c:v>
                </c:pt>
                <c:pt idx="821">
                  <c:v>5.1766026444965973E-5</c:v>
                </c:pt>
                <c:pt idx="822">
                  <c:v>5.2981937187723815E-5</c:v>
                </c:pt>
                <c:pt idx="823">
                  <c:v>5.4563010053243488E-5</c:v>
                </c:pt>
                <c:pt idx="824">
                  <c:v>5.5974716815399006E-5</c:v>
                </c:pt>
                <c:pt idx="825">
                  <c:v>5.7178418501280248E-5</c:v>
                </c:pt>
                <c:pt idx="826">
                  <c:v>5.8527104556560516E-5</c:v>
                </c:pt>
                <c:pt idx="827">
                  <c:v>5.9778034483315423E-5</c:v>
                </c:pt>
                <c:pt idx="828">
                  <c:v>6.1008191551081836E-5</c:v>
                </c:pt>
                <c:pt idx="829">
                  <c:v>6.2390165112446994E-5</c:v>
                </c:pt>
                <c:pt idx="830">
                  <c:v>6.3785832026042044E-5</c:v>
                </c:pt>
                <c:pt idx="831">
                  <c:v>6.5678985265549272E-5</c:v>
                </c:pt>
                <c:pt idx="832">
                  <c:v>6.8009198002982885E-5</c:v>
                </c:pt>
                <c:pt idx="833">
                  <c:v>6.9787114625796676E-5</c:v>
                </c:pt>
                <c:pt idx="834">
                  <c:v>7.1574242610950023E-5</c:v>
                </c:pt>
                <c:pt idx="835">
                  <c:v>7.3577364673838019E-5</c:v>
                </c:pt>
                <c:pt idx="836">
                  <c:v>7.5299707532394677E-5</c:v>
                </c:pt>
                <c:pt idx="837">
                  <c:v>7.7375916589517146E-5</c:v>
                </c:pt>
                <c:pt idx="838">
                  <c:v>7.9544501204509288E-5</c:v>
                </c:pt>
                <c:pt idx="839">
                  <c:v>8.2367463619448245E-5</c:v>
                </c:pt>
                <c:pt idx="840">
                  <c:v>8.4047293057665229E-5</c:v>
                </c:pt>
                <c:pt idx="841">
                  <c:v>8.7240507127717137E-5</c:v>
                </c:pt>
                <c:pt idx="842">
                  <c:v>9.005147876450792E-5</c:v>
                </c:pt>
                <c:pt idx="843">
                  <c:v>9.2212278104852885E-5</c:v>
                </c:pt>
                <c:pt idx="844">
                  <c:v>9.5915136625990272E-5</c:v>
                </c:pt>
                <c:pt idx="845">
                  <c:v>9.7712014394346625E-5</c:v>
                </c:pt>
                <c:pt idx="846">
                  <c:v>1.0084628593176603E-4</c:v>
                </c:pt>
                <c:pt idx="847">
                  <c:v>1.0362719331169501E-4</c:v>
                </c:pt>
                <c:pt idx="848">
                  <c:v>1.0783241305034608E-4</c:v>
                </c:pt>
                <c:pt idx="849">
                  <c:v>1.1110775812994689E-4</c:v>
                </c:pt>
                <c:pt idx="850">
                  <c:v>1.1486313451314345E-4</c:v>
                </c:pt>
                <c:pt idx="851">
                  <c:v>1.1876009375555441E-4</c:v>
                </c:pt>
                <c:pt idx="852">
                  <c:v>1.2265413533896208E-4</c:v>
                </c:pt>
                <c:pt idx="853">
                  <c:v>1.2660889478866011E-4</c:v>
                </c:pt>
                <c:pt idx="854">
                  <c:v>1.3086797844152898E-4</c:v>
                </c:pt>
                <c:pt idx="855">
                  <c:v>1.3537230552174151E-4</c:v>
                </c:pt>
                <c:pt idx="856">
                  <c:v>1.4008930884301662E-4</c:v>
                </c:pt>
                <c:pt idx="857">
                  <c:v>1.4566634490620345E-4</c:v>
                </c:pt>
                <c:pt idx="858">
                  <c:v>1.5066255582496524E-4</c:v>
                </c:pt>
                <c:pt idx="859">
                  <c:v>1.5641076606698334E-4</c:v>
                </c:pt>
                <c:pt idx="860">
                  <c:v>1.6218953533098102E-4</c:v>
                </c:pt>
                <c:pt idx="861">
                  <c:v>1.6802760364953429E-4</c:v>
                </c:pt>
                <c:pt idx="862">
                  <c:v>1.7384637612849474E-4</c:v>
                </c:pt>
                <c:pt idx="863">
                  <c:v>1.7995602684095502E-4</c:v>
                </c:pt>
                <c:pt idx="864">
                  <c:v>1.8707946583162993E-4</c:v>
                </c:pt>
                <c:pt idx="865">
                  <c:v>1.9414241251070052E-4</c:v>
                </c:pt>
                <c:pt idx="866">
                  <c:v>2.0137628598604351E-4</c:v>
                </c:pt>
                <c:pt idx="867">
                  <c:v>2.0895602938253433E-4</c:v>
                </c:pt>
                <c:pt idx="868">
                  <c:v>2.165259065805003E-4</c:v>
                </c:pt>
                <c:pt idx="869">
                  <c:v>2.2443245688918978E-4</c:v>
                </c:pt>
                <c:pt idx="870">
                  <c:v>2.3212551604956388E-4</c:v>
                </c:pt>
                <c:pt idx="871">
                  <c:v>2.3956086079124361E-4</c:v>
                </c:pt>
                <c:pt idx="872">
                  <c:v>2.4730866425670683E-4</c:v>
                </c:pt>
                <c:pt idx="873">
                  <c:v>2.5501829804852605E-4</c:v>
                </c:pt>
                <c:pt idx="874">
                  <c:v>2.6226151385344565E-4</c:v>
                </c:pt>
                <c:pt idx="875">
                  <c:v>2.6922026881948113E-4</c:v>
                </c:pt>
                <c:pt idx="876">
                  <c:v>2.7490864158608019E-4</c:v>
                </c:pt>
                <c:pt idx="877">
                  <c:v>2.7891562785953283E-4</c:v>
                </c:pt>
                <c:pt idx="878">
                  <c:v>2.8104725060984492E-4</c:v>
                </c:pt>
                <c:pt idx="879">
                  <c:v>2.8030615067109466E-4</c:v>
                </c:pt>
                <c:pt idx="880">
                  <c:v>2.7559412410482764E-4</c:v>
                </c:pt>
                <c:pt idx="881">
                  <c:v>2.6587373577058315E-4</c:v>
                </c:pt>
                <c:pt idx="882">
                  <c:v>2.4885093444027007E-4</c:v>
                </c:pt>
                <c:pt idx="883">
                  <c:v>2.2136594634503126E-4</c:v>
                </c:pt>
                <c:pt idx="884">
                  <c:v>1.7856463091447949E-4</c:v>
                </c:pt>
                <c:pt idx="885">
                  <c:v>1.1429598089307547E-4</c:v>
                </c:pt>
                <c:pt idx="886">
                  <c:v>1.9586279449868016E-5</c:v>
                </c:pt>
                <c:pt idx="887">
                  <c:v>-1.1993048246949911E-4</c:v>
                </c:pt>
                <c:pt idx="888">
                  <c:v>-3.2345441286452115E-4</c:v>
                </c:pt>
                <c:pt idx="889">
                  <c:v>-6.1793322674930096E-4</c:v>
                </c:pt>
                <c:pt idx="890">
                  <c:v>-1.0311192600056529E-3</c:v>
                </c:pt>
                <c:pt idx="891">
                  <c:v>-1.58357759937644E-3</c:v>
                </c:pt>
                <c:pt idx="892">
                  <c:v>-2.2530155256390572E-3</c:v>
                </c:pt>
                <c:pt idx="893">
                  <c:v>-2.9095227364450693E-3</c:v>
                </c:pt>
                <c:pt idx="894">
                  <c:v>-3.2466405536979437E-3</c:v>
                </c:pt>
                <c:pt idx="895">
                  <c:v>-2.8619284275919199E-3</c:v>
                </c:pt>
                <c:pt idx="896">
                  <c:v>-1.7576930113136768E-3</c:v>
                </c:pt>
                <c:pt idx="897">
                  <c:v>-5.3943594684824347E-4</c:v>
                </c:pt>
                <c:pt idx="898">
                  <c:v>3.0010531190782785E-4</c:v>
                </c:pt>
                <c:pt idx="899">
                  <c:v>6.4899865537881851E-4</c:v>
                </c:pt>
                <c:pt idx="900">
                  <c:v>5.6776712881401181E-4</c:v>
                </c:pt>
                <c:pt idx="901">
                  <c:v>1.9043992506340146E-4</c:v>
                </c:pt>
                <c:pt idx="902">
                  <c:v>-2.8141314396634698E-4</c:v>
                </c:pt>
                <c:pt idx="903">
                  <c:v>-6.122943595983088E-4</c:v>
                </c:pt>
                <c:pt idx="904">
                  <c:v>-6.1466800980269909E-4</c:v>
                </c:pt>
                <c:pt idx="905">
                  <c:v>-1.6783396131359041E-4</c:v>
                </c:pt>
                <c:pt idx="906">
                  <c:v>7.6761335367336869E-4</c:v>
                </c:pt>
                <c:pt idx="907">
                  <c:v>2.0164274610579014E-3</c:v>
                </c:pt>
                <c:pt idx="908">
                  <c:v>3.0112287495285273E-3</c:v>
                </c:pt>
                <c:pt idx="909">
                  <c:v>3.2261009328067303E-3</c:v>
                </c:pt>
                <c:pt idx="910">
                  <c:v>2.7899458073079586E-3</c:v>
                </c:pt>
                <c:pt idx="911">
                  <c:v>2.1119443699717522E-3</c:v>
                </c:pt>
                <c:pt idx="912">
                  <c:v>1.4608036726713181E-3</c:v>
                </c:pt>
                <c:pt idx="913">
                  <c:v>9.3681318685412407E-4</c:v>
                </c:pt>
                <c:pt idx="914">
                  <c:v>5.5007508490234613E-4</c:v>
                </c:pt>
                <c:pt idx="915">
                  <c:v>2.7702824445441365E-4</c:v>
                </c:pt>
                <c:pt idx="916">
                  <c:v>8.8159526058007032E-5</c:v>
                </c:pt>
                <c:pt idx="917">
                  <c:v>-4.0904469642555341E-5</c:v>
                </c:pt>
                <c:pt idx="918">
                  <c:v>-1.2846711615566164E-4</c:v>
                </c:pt>
                <c:pt idx="919">
                  <c:v>-1.8752389587461948E-4</c:v>
                </c:pt>
                <c:pt idx="920">
                  <c:v>-2.2673381317872554E-4</c:v>
                </c:pt>
                <c:pt idx="921">
                  <c:v>-2.5202517281286418E-4</c:v>
                </c:pt>
                <c:pt idx="922">
                  <c:v>-2.6756187435239553E-4</c:v>
                </c:pt>
                <c:pt idx="923">
                  <c:v>-2.761337673291564E-4</c:v>
                </c:pt>
                <c:pt idx="924">
                  <c:v>-2.7968239737674594E-4</c:v>
                </c:pt>
                <c:pt idx="925">
                  <c:v>-2.7960212901234627E-4</c:v>
                </c:pt>
                <c:pt idx="926">
                  <c:v>-2.7692803996615112E-4</c:v>
                </c:pt>
                <c:pt idx="927">
                  <c:v>-2.7241688803769648E-4</c:v>
                </c:pt>
                <c:pt idx="928">
                  <c:v>-2.666022046469152E-4</c:v>
                </c:pt>
                <c:pt idx="929">
                  <c:v>-2.599031722638756E-4</c:v>
                </c:pt>
                <c:pt idx="930">
                  <c:v>-2.5260425172746181E-4</c:v>
                </c:pt>
                <c:pt idx="931">
                  <c:v>-2.4494781973771751E-4</c:v>
                </c:pt>
                <c:pt idx="932">
                  <c:v>-2.3709799279458821E-4</c:v>
                </c:pt>
                <c:pt idx="933">
                  <c:v>-2.2920695482753217E-4</c:v>
                </c:pt>
                <c:pt idx="934">
                  <c:v>-2.2135268955025822E-4</c:v>
                </c:pt>
                <c:pt idx="935">
                  <c:v>-2.1362579718697816E-4</c:v>
                </c:pt>
                <c:pt idx="936">
                  <c:v>-2.0604292512871325E-4</c:v>
                </c:pt>
                <c:pt idx="937">
                  <c:v>-1.9867012451868504E-4</c:v>
                </c:pt>
                <c:pt idx="938">
                  <c:v>-1.9151385640725493E-4</c:v>
                </c:pt>
                <c:pt idx="939">
                  <c:v>-1.8461025319993496E-4</c:v>
                </c:pt>
                <c:pt idx="940">
                  <c:v>-1.7795246094465256E-4</c:v>
                </c:pt>
                <c:pt idx="941">
                  <c:v>-1.7154539818875492E-4</c:v>
                </c:pt>
                <c:pt idx="942">
                  <c:v>-1.6539129137527198E-4</c:v>
                </c:pt>
                <c:pt idx="943">
                  <c:v>-1.5949462249409407E-4</c:v>
                </c:pt>
                <c:pt idx="944">
                  <c:v>-1.538425131002441E-4</c:v>
                </c:pt>
                <c:pt idx="945">
                  <c:v>-1.4843339158687741E-4</c:v>
                </c:pt>
                <c:pt idx="946">
                  <c:v>-1.4325295342132449E-4</c:v>
                </c:pt>
                <c:pt idx="947">
                  <c:v>-1.3829488307237625E-4</c:v>
                </c:pt>
                <c:pt idx="948">
                  <c:v>-1.3356015551835299E-4</c:v>
                </c:pt>
                <c:pt idx="949">
                  <c:v>-1.2903135211672634E-4</c:v>
                </c:pt>
                <c:pt idx="950">
                  <c:v>-1.2470157525967807E-4</c:v>
                </c:pt>
                <c:pt idx="951">
                  <c:v>-1.2055940896971151E-4</c:v>
                </c:pt>
                <c:pt idx="952">
                  <c:v>-1.1660237942123786E-4</c:v>
                </c:pt>
                <c:pt idx="953">
                  <c:v>-1.1281646584393457E-4</c:v>
                </c:pt>
                <c:pt idx="954">
                  <c:v>-1.0919127817032859E-4</c:v>
                </c:pt>
                <c:pt idx="955">
                  <c:v>-1.0572448809398338E-4</c:v>
                </c:pt>
                <c:pt idx="956">
                  <c:v>-1.0240812844131142E-4</c:v>
                </c:pt>
                <c:pt idx="957">
                  <c:v>-9.9233409855514765E-5</c:v>
                </c:pt>
                <c:pt idx="958">
                  <c:v>-9.6193944045808166E-5</c:v>
                </c:pt>
                <c:pt idx="959">
                  <c:v>-9.3279886641539633E-5</c:v>
                </c:pt>
                <c:pt idx="960">
                  <c:v>-9.0490277216304094E-5</c:v>
                </c:pt>
                <c:pt idx="961">
                  <c:v>-8.7811698904260993E-5</c:v>
                </c:pt>
                <c:pt idx="962">
                  <c:v>-8.5244122601579875E-5</c:v>
                </c:pt>
                <c:pt idx="963">
                  <c:v>-8.2781960372813046E-5</c:v>
                </c:pt>
                <c:pt idx="964">
                  <c:v>-8.0419202276971191E-5</c:v>
                </c:pt>
                <c:pt idx="965">
                  <c:v>-7.8150580520741642E-5</c:v>
                </c:pt>
                <c:pt idx="966">
                  <c:v>-7.59708127588965E-5</c:v>
                </c:pt>
                <c:pt idx="967">
                  <c:v>-7.3879273259080946E-5</c:v>
                </c:pt>
                <c:pt idx="968">
                  <c:v>-7.186710718087852E-5</c:v>
                </c:pt>
                <c:pt idx="969">
                  <c:v>-6.9931462348904461E-5</c:v>
                </c:pt>
                <c:pt idx="970">
                  <c:v>-6.8069639382883906E-5</c:v>
                </c:pt>
                <c:pt idx="971">
                  <c:v>-6.6278487793169916E-5</c:v>
                </c:pt>
                <c:pt idx="972">
                  <c:v>-6.4552696130704135E-5</c:v>
                </c:pt>
                <c:pt idx="973">
                  <c:v>-6.2892228015698493E-5</c:v>
                </c:pt>
                <c:pt idx="974">
                  <c:v>-6.1291277233976871E-5</c:v>
                </c:pt>
                <c:pt idx="975">
                  <c:v>-5.9749021602328867E-5</c:v>
                </c:pt>
                <c:pt idx="976">
                  <c:v>-5.8263325627194718E-5</c:v>
                </c:pt>
                <c:pt idx="977">
                  <c:v>-5.6829405366443098E-5</c:v>
                </c:pt>
                <c:pt idx="978">
                  <c:v>-5.5446369515266269E-5</c:v>
                </c:pt>
                <c:pt idx="979">
                  <c:v>-5.4110376368043944E-5</c:v>
                </c:pt>
                <c:pt idx="980">
                  <c:v>-5.2819930715486407E-5</c:v>
                </c:pt>
                <c:pt idx="981">
                  <c:v>-5.157404302735813E-5</c:v>
                </c:pt>
                <c:pt idx="982">
                  <c:v>-5.0370643293717876E-5</c:v>
                </c:pt>
                <c:pt idx="983">
                  <c:v>-4.920850187772885E-5</c:v>
                </c:pt>
                <c:pt idx="984">
                  <c:v>-4.8083395085996017E-5</c:v>
                </c:pt>
                <c:pt idx="985">
                  <c:v>-4.6996134187793359E-5</c:v>
                </c:pt>
                <c:pt idx="986">
                  <c:v>-4.5944085286464542E-5</c:v>
                </c:pt>
                <c:pt idx="987">
                  <c:v>-4.4925753172719851E-5</c:v>
                </c:pt>
                <c:pt idx="988">
                  <c:v>-4.3940213799942285E-5</c:v>
                </c:pt>
                <c:pt idx="989">
                  <c:v>-4.2985713662346825E-5</c:v>
                </c:pt>
                <c:pt idx="990">
                  <c:v>-4.2060524720000103E-5</c:v>
                </c:pt>
                <c:pt idx="991">
                  <c:v>-4.1164297726936638E-5</c:v>
                </c:pt>
                <c:pt idx="992">
                  <c:v>-4.029605770483613E-5</c:v>
                </c:pt>
                <c:pt idx="993">
                  <c:v>-3.9453421777579933E-5</c:v>
                </c:pt>
                <c:pt idx="994">
                  <c:v>-3.8636273529846221E-5</c:v>
                </c:pt>
                <c:pt idx="995">
                  <c:v>-3.7845256883883849E-5</c:v>
                </c:pt>
                <c:pt idx="996">
                  <c:v>-3.7076901207910851E-5</c:v>
                </c:pt>
                <c:pt idx="997">
                  <c:v>-3.6330071452539414E-5</c:v>
                </c:pt>
                <c:pt idx="998">
                  <c:v>-3.5606040910352021E-5</c:v>
                </c:pt>
                <c:pt idx="999">
                  <c:v>-3.4902655897894874E-5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Sheet1!$O$1</c:f>
              <c:strCache>
                <c:ptCount val="1"/>
                <c:pt idx="0">
                  <c:v>A3 [T]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Sheet1!$O$2:$O$1001</c:f>
              <c:numCache>
                <c:formatCode>General</c:formatCode>
                <c:ptCount val="1000"/>
                <c:pt idx="0">
                  <c:v>2.119927566823776E-9</c:v>
                </c:pt>
                <c:pt idx="1">
                  <c:v>2.0317558746540954E-9</c:v>
                </c:pt>
                <c:pt idx="2">
                  <c:v>2.5695399141767439E-9</c:v>
                </c:pt>
                <c:pt idx="3">
                  <c:v>2.1327142274429889E-9</c:v>
                </c:pt>
                <c:pt idx="4">
                  <c:v>2.1460619947788473E-9</c:v>
                </c:pt>
                <c:pt idx="5">
                  <c:v>2.8114077732510623E-9</c:v>
                </c:pt>
                <c:pt idx="6">
                  <c:v>3.1052405091713808E-9</c:v>
                </c:pt>
                <c:pt idx="7">
                  <c:v>2.7684912140557572E-9</c:v>
                </c:pt>
                <c:pt idx="8">
                  <c:v>3.7483474102373293E-9</c:v>
                </c:pt>
                <c:pt idx="9">
                  <c:v>3.5272844645106716E-9</c:v>
                </c:pt>
                <c:pt idx="10">
                  <c:v>3.0946496476502716E-9</c:v>
                </c:pt>
                <c:pt idx="11">
                  <c:v>3.227522249460435E-9</c:v>
                </c:pt>
                <c:pt idx="12">
                  <c:v>3.7932306184984554E-9</c:v>
                </c:pt>
                <c:pt idx="13">
                  <c:v>3.9510670291065253E-9</c:v>
                </c:pt>
                <c:pt idx="14">
                  <c:v>5.5656190767194857E-9</c:v>
                </c:pt>
                <c:pt idx="15">
                  <c:v>5.321972196270508E-9</c:v>
                </c:pt>
                <c:pt idx="16">
                  <c:v>5.3797450938475322E-9</c:v>
                </c:pt>
                <c:pt idx="17">
                  <c:v>6.4480998318572347E-9</c:v>
                </c:pt>
                <c:pt idx="18">
                  <c:v>6.2192424543638936E-9</c:v>
                </c:pt>
                <c:pt idx="19">
                  <c:v>6.9153776038888282E-9</c:v>
                </c:pt>
                <c:pt idx="20">
                  <c:v>7.581748562301982E-9</c:v>
                </c:pt>
                <c:pt idx="21">
                  <c:v>8.6903684248795798E-9</c:v>
                </c:pt>
                <c:pt idx="22">
                  <c:v>8.340492740899208E-9</c:v>
                </c:pt>
                <c:pt idx="23">
                  <c:v>9.2667891138376035E-9</c:v>
                </c:pt>
                <c:pt idx="24">
                  <c:v>1.145935524249353E-8</c:v>
                </c:pt>
                <c:pt idx="25">
                  <c:v>1.035150987149791E-8</c:v>
                </c:pt>
                <c:pt idx="26">
                  <c:v>1.3731933812266561E-8</c:v>
                </c:pt>
                <c:pt idx="27">
                  <c:v>1.3208867777336764E-8</c:v>
                </c:pt>
                <c:pt idx="28">
                  <c:v>1.523414994153427E-8</c:v>
                </c:pt>
                <c:pt idx="29">
                  <c:v>1.6469629215976056E-8</c:v>
                </c:pt>
                <c:pt idx="30">
                  <c:v>1.7729117729459176E-8</c:v>
                </c:pt>
                <c:pt idx="31">
                  <c:v>1.9342500934271811E-8</c:v>
                </c:pt>
                <c:pt idx="32">
                  <c:v>2.0817648049842319E-8</c:v>
                </c:pt>
                <c:pt idx="33">
                  <c:v>2.5875554143794943E-8</c:v>
                </c:pt>
                <c:pt idx="34">
                  <c:v>2.6055298363303336E-8</c:v>
                </c:pt>
                <c:pt idx="35">
                  <c:v>3.0374412318678878E-8</c:v>
                </c:pt>
                <c:pt idx="36">
                  <c:v>2.9340808893607573E-8</c:v>
                </c:pt>
                <c:pt idx="37">
                  <c:v>3.3471671656570834E-8</c:v>
                </c:pt>
                <c:pt idx="38">
                  <c:v>3.694250594321602E-8</c:v>
                </c:pt>
                <c:pt idx="39">
                  <c:v>4.4387345354834906E-8</c:v>
                </c:pt>
                <c:pt idx="40">
                  <c:v>4.7734729946569132E-8</c:v>
                </c:pt>
                <c:pt idx="41">
                  <c:v>5.1340045104097953E-8</c:v>
                </c:pt>
                <c:pt idx="42">
                  <c:v>5.6010549087659456E-8</c:v>
                </c:pt>
                <c:pt idx="43">
                  <c:v>6.3598015742627467E-8</c:v>
                </c:pt>
                <c:pt idx="44">
                  <c:v>7.3547987256006309E-8</c:v>
                </c:pt>
                <c:pt idx="45">
                  <c:v>7.6741557109016867E-8</c:v>
                </c:pt>
                <c:pt idx="46">
                  <c:v>8.9529031299662165E-8</c:v>
                </c:pt>
                <c:pt idx="47">
                  <c:v>1.0225606672520371E-7</c:v>
                </c:pt>
                <c:pt idx="48">
                  <c:v>1.1295060176053084E-7</c:v>
                </c:pt>
                <c:pt idx="49">
                  <c:v>1.26330746752501E-7</c:v>
                </c:pt>
                <c:pt idx="50">
                  <c:v>1.4469794962224114E-7</c:v>
                </c:pt>
                <c:pt idx="51">
                  <c:v>1.6297965999001462E-7</c:v>
                </c:pt>
                <c:pt idx="52">
                  <c:v>1.8605783225211781E-7</c:v>
                </c:pt>
                <c:pt idx="53">
                  <c:v>2.1267999272822635E-7</c:v>
                </c:pt>
                <c:pt idx="54">
                  <c:v>2.4168821255443618E-7</c:v>
                </c:pt>
                <c:pt idx="55">
                  <c:v>2.7215784825784795E-7</c:v>
                </c:pt>
                <c:pt idx="56">
                  <c:v>3.1738255756863509E-7</c:v>
                </c:pt>
                <c:pt idx="57">
                  <c:v>3.5927357089349243E-7</c:v>
                </c:pt>
                <c:pt idx="58">
                  <c:v>4.1193666788785777E-7</c:v>
                </c:pt>
                <c:pt idx="59">
                  <c:v>4.8141038178073359E-7</c:v>
                </c:pt>
                <c:pt idx="60">
                  <c:v>5.6265565717694699E-7</c:v>
                </c:pt>
                <c:pt idx="61">
                  <c:v>6.5071645849457127E-7</c:v>
                </c:pt>
                <c:pt idx="62">
                  <c:v>7.3360013175260974E-7</c:v>
                </c:pt>
                <c:pt idx="63">
                  <c:v>8.7504355406053946E-7</c:v>
                </c:pt>
                <c:pt idx="64">
                  <c:v>1.0284717291142442E-6</c:v>
                </c:pt>
                <c:pt idx="65">
                  <c:v>1.1957849892496597E-6</c:v>
                </c:pt>
                <c:pt idx="66">
                  <c:v>1.4099167628955911E-6</c:v>
                </c:pt>
                <c:pt idx="67">
                  <c:v>1.6585121329626418E-6</c:v>
                </c:pt>
                <c:pt idx="68">
                  <c:v>1.9416693248786032E-6</c:v>
                </c:pt>
                <c:pt idx="69">
                  <c:v>2.2861900106363464E-6</c:v>
                </c:pt>
                <c:pt idx="70">
                  <c:v>2.665076635821606E-6</c:v>
                </c:pt>
                <c:pt idx="71">
                  <c:v>3.1226702503772685E-6</c:v>
                </c:pt>
                <c:pt idx="72">
                  <c:v>3.6593005461327266E-6</c:v>
                </c:pt>
                <c:pt idx="73">
                  <c:v>4.2304764065193012E-6</c:v>
                </c:pt>
                <c:pt idx="74">
                  <c:v>4.8572819650871679E-6</c:v>
                </c:pt>
                <c:pt idx="75">
                  <c:v>5.4861352509760763E-6</c:v>
                </c:pt>
                <c:pt idx="76">
                  <c:v>5.9686121858248953E-6</c:v>
                </c:pt>
                <c:pt idx="77">
                  <c:v>6.1711152739007957E-6</c:v>
                </c:pt>
                <c:pt idx="78">
                  <c:v>5.8094583437195979E-6</c:v>
                </c:pt>
                <c:pt idx="79">
                  <c:v>4.4474863898358308E-6</c:v>
                </c:pt>
                <c:pt idx="80">
                  <c:v>1.0478504464117577E-6</c:v>
                </c:pt>
                <c:pt idx="81">
                  <c:v>-5.8597825045580976E-6</c:v>
                </c:pt>
                <c:pt idx="82">
                  <c:v>-1.850522130553145E-5</c:v>
                </c:pt>
                <c:pt idx="83">
                  <c:v>-4.0853163227438927E-5</c:v>
                </c:pt>
                <c:pt idx="84">
                  <c:v>-7.8277844295371324E-5</c:v>
                </c:pt>
                <c:pt idx="85">
                  <c:v>-1.3867876259610057E-4</c:v>
                </c:pt>
                <c:pt idx="86">
                  <c:v>-2.2985623218119144E-4</c:v>
                </c:pt>
                <c:pt idx="87">
                  <c:v>-3.5348415258340538E-4</c:v>
                </c:pt>
                <c:pt idx="88">
                  <c:v>-4.8769597196951509E-4</c:v>
                </c:pt>
                <c:pt idx="89">
                  <c:v>-5.4882850963622332E-4</c:v>
                </c:pt>
                <c:pt idx="90">
                  <c:v>-3.4383757156319916E-4</c:v>
                </c:pt>
                <c:pt idx="91">
                  <c:v>3.91696288716048E-4</c:v>
                </c:pt>
                <c:pt idx="92">
                  <c:v>1.6331921797245741E-3</c:v>
                </c:pt>
                <c:pt idx="93">
                  <c:v>2.8032318223267794E-3</c:v>
                </c:pt>
                <c:pt idx="94">
                  <c:v>3.3749418798834085E-3</c:v>
                </c:pt>
                <c:pt idx="95">
                  <c:v>3.2107771839946508E-3</c:v>
                </c:pt>
                <c:pt idx="96">
                  <c:v>2.3615008685737848E-3</c:v>
                </c:pt>
                <c:pt idx="97">
                  <c:v>9.7584177274256945E-4</c:v>
                </c:pt>
                <c:pt idx="98">
                  <c:v>-6.5125524997711182E-4</c:v>
                </c:pt>
                <c:pt idx="99">
                  <c:v>-2.1154698915779591E-3</c:v>
                </c:pt>
                <c:pt idx="100">
                  <c:v>-3.089850302785635E-3</c:v>
                </c:pt>
                <c:pt idx="101">
                  <c:v>-3.4010577946901321E-3</c:v>
                </c:pt>
                <c:pt idx="102">
                  <c:v>-2.9778138268738985E-3</c:v>
                </c:pt>
                <c:pt idx="103">
                  <c:v>-1.9004875794053078E-3</c:v>
                </c:pt>
                <c:pt idx="104">
                  <c:v>-6.1617617029696703E-4</c:v>
                </c:pt>
                <c:pt idx="105">
                  <c:v>2.437542425468564E-4</c:v>
                </c:pt>
                <c:pt idx="106">
                  <c:v>5.3761055460199714E-4</c:v>
                </c:pt>
                <c:pt idx="107">
                  <c:v>5.0963356625288725E-4</c:v>
                </c:pt>
                <c:pt idx="108">
                  <c:v>3.8179327384568751E-4</c:v>
                </c:pt>
                <c:pt idx="109">
                  <c:v>2.529007033444941E-4</c:v>
                </c:pt>
                <c:pt idx="110">
                  <c:v>1.5414193330798298E-4</c:v>
                </c:pt>
                <c:pt idx="111">
                  <c:v>8.8740060164127499E-5</c:v>
                </c:pt>
                <c:pt idx="112">
                  <c:v>4.6787972678430378E-5</c:v>
                </c:pt>
                <c:pt idx="113">
                  <c:v>2.2071268176659942E-5</c:v>
                </c:pt>
                <c:pt idx="114">
                  <c:v>7.3648548095661681E-6</c:v>
                </c:pt>
                <c:pt idx="115">
                  <c:v>-2.1760614288268698E-7</c:v>
                </c:pt>
                <c:pt idx="116">
                  <c:v>-4.4390153561835177E-6</c:v>
                </c:pt>
                <c:pt idx="117">
                  <c:v>-5.6620897339598741E-6</c:v>
                </c:pt>
                <c:pt idx="118">
                  <c:v>-6.4378050410596188E-6</c:v>
                </c:pt>
                <c:pt idx="119">
                  <c:v>-6.3606785261072218E-6</c:v>
                </c:pt>
                <c:pt idx="120">
                  <c:v>-5.5067407629394438E-6</c:v>
                </c:pt>
                <c:pt idx="121">
                  <c:v>-4.9716900321072899E-6</c:v>
                </c:pt>
                <c:pt idx="122">
                  <c:v>-4.9070440581999719E-6</c:v>
                </c:pt>
                <c:pt idx="123">
                  <c:v>-4.3852373892150354E-6</c:v>
                </c:pt>
                <c:pt idx="124">
                  <c:v>-3.6579453990270849E-6</c:v>
                </c:pt>
                <c:pt idx="125">
                  <c:v>-2.5320041459053755E-6</c:v>
                </c:pt>
                <c:pt idx="126">
                  <c:v>-2.7367877919459715E-6</c:v>
                </c:pt>
                <c:pt idx="127">
                  <c:v>-1.6700701053196099E-6</c:v>
                </c:pt>
                <c:pt idx="128">
                  <c:v>-1.1511903039718163E-6</c:v>
                </c:pt>
                <c:pt idx="129">
                  <c:v>-7.2871387146733468E-7</c:v>
                </c:pt>
                <c:pt idx="130">
                  <c:v>-1.1402672726035235E-6</c:v>
                </c:pt>
                <c:pt idx="131">
                  <c:v>-1.2869006695837015E-6</c:v>
                </c:pt>
                <c:pt idx="132">
                  <c:v>-1.2413578360792599E-6</c:v>
                </c:pt>
                <c:pt idx="133">
                  <c:v>-1.4143111002340447E-6</c:v>
                </c:pt>
                <c:pt idx="134">
                  <c:v>-6.3011378870214685E-7</c:v>
                </c:pt>
                <c:pt idx="135">
                  <c:v>-2.3837966978135228E-7</c:v>
                </c:pt>
                <c:pt idx="136">
                  <c:v>-7.4444722031330457E-7</c:v>
                </c:pt>
                <c:pt idx="137">
                  <c:v>4.6437330070148164E-7</c:v>
                </c:pt>
                <c:pt idx="138">
                  <c:v>-6.0865215800731676E-7</c:v>
                </c:pt>
                <c:pt idx="139">
                  <c:v>-7.687548873036576E-7</c:v>
                </c:pt>
                <c:pt idx="140">
                  <c:v>-7.7788818941826321E-8</c:v>
                </c:pt>
                <c:pt idx="141">
                  <c:v>-9.8470195553090889E-7</c:v>
                </c:pt>
                <c:pt idx="142">
                  <c:v>-2.7487610054777178E-7</c:v>
                </c:pt>
                <c:pt idx="143">
                  <c:v>4.9254573752932629E-9</c:v>
                </c:pt>
                <c:pt idx="144">
                  <c:v>2.1547526785070659E-7</c:v>
                </c:pt>
                <c:pt idx="145">
                  <c:v>-3.5074631199449868E-8</c:v>
                </c:pt>
                <c:pt idx="146">
                  <c:v>3.3630564644226979E-7</c:v>
                </c:pt>
                <c:pt idx="147">
                  <c:v>-5.801788827142218E-9</c:v>
                </c:pt>
                <c:pt idx="148">
                  <c:v>-3.7089336046847166E-7</c:v>
                </c:pt>
                <c:pt idx="149">
                  <c:v>5.5051380343229539E-8</c:v>
                </c:pt>
                <c:pt idx="150">
                  <c:v>-3.267942361162568E-7</c:v>
                </c:pt>
                <c:pt idx="151">
                  <c:v>-2.284169511312939E-7</c:v>
                </c:pt>
                <c:pt idx="152">
                  <c:v>8.9302815808878222E-8</c:v>
                </c:pt>
                <c:pt idx="153">
                  <c:v>2.1743170464105788E-7</c:v>
                </c:pt>
                <c:pt idx="154">
                  <c:v>3.0882301871315576E-7</c:v>
                </c:pt>
                <c:pt idx="155">
                  <c:v>-5.4879109256944503E-7</c:v>
                </c:pt>
                <c:pt idx="156">
                  <c:v>2.4596477032901021E-7</c:v>
                </c:pt>
                <c:pt idx="157">
                  <c:v>-2.0721812177271204E-7</c:v>
                </c:pt>
                <c:pt idx="158">
                  <c:v>-7.9009430464793695E-7</c:v>
                </c:pt>
                <c:pt idx="159">
                  <c:v>-6.1499036974055343E-7</c:v>
                </c:pt>
                <c:pt idx="160">
                  <c:v>-1.3867500570086122E-7</c:v>
                </c:pt>
                <c:pt idx="161">
                  <c:v>3.2737079891376197E-7</c:v>
                </c:pt>
                <c:pt idx="162">
                  <c:v>8.1100218096707977E-8</c:v>
                </c:pt>
                <c:pt idx="163">
                  <c:v>4.5497787937165413E-7</c:v>
                </c:pt>
                <c:pt idx="164">
                  <c:v>2.2863942206186039E-7</c:v>
                </c:pt>
                <c:pt idx="165">
                  <c:v>-2.3345036481714487E-7</c:v>
                </c:pt>
                <c:pt idx="166">
                  <c:v>-1.0520350457454697E-7</c:v>
                </c:pt>
                <c:pt idx="167">
                  <c:v>-8.385615615225106E-7</c:v>
                </c:pt>
                <c:pt idx="168">
                  <c:v>1.8920341915418248E-7</c:v>
                </c:pt>
                <c:pt idx="169">
                  <c:v>2.8036589583280147E-7</c:v>
                </c:pt>
                <c:pt idx="170">
                  <c:v>-9.9535945707884821E-8</c:v>
                </c:pt>
                <c:pt idx="171">
                  <c:v>2.511666536975099E-7</c:v>
                </c:pt>
                <c:pt idx="172">
                  <c:v>1.730447394265866E-7</c:v>
                </c:pt>
                <c:pt idx="173">
                  <c:v>-1.613069997574712E-7</c:v>
                </c:pt>
                <c:pt idx="174">
                  <c:v>-4.5082282440489507E-7</c:v>
                </c:pt>
                <c:pt idx="175">
                  <c:v>-3.242016646254342E-7</c:v>
                </c:pt>
                <c:pt idx="176">
                  <c:v>-3.3615015126997605E-7</c:v>
                </c:pt>
                <c:pt idx="177">
                  <c:v>-8.4459053084628977E-8</c:v>
                </c:pt>
                <c:pt idx="178">
                  <c:v>-2.7896825827156135E-7</c:v>
                </c:pt>
                <c:pt idx="179">
                  <c:v>-3.0849463428239687E-7</c:v>
                </c:pt>
                <c:pt idx="180">
                  <c:v>6.5252848457930668E-8</c:v>
                </c:pt>
                <c:pt idx="181">
                  <c:v>6.3808194283865305E-8</c:v>
                </c:pt>
                <c:pt idx="182">
                  <c:v>-1.509648228648075E-7</c:v>
                </c:pt>
                <c:pt idx="183">
                  <c:v>-3.4472441257094033E-7</c:v>
                </c:pt>
                <c:pt idx="184">
                  <c:v>-4.1838487163659011E-7</c:v>
                </c:pt>
                <c:pt idx="185">
                  <c:v>3.0056219202378998E-7</c:v>
                </c:pt>
                <c:pt idx="186">
                  <c:v>-4.2353860862931469E-8</c:v>
                </c:pt>
                <c:pt idx="187">
                  <c:v>5.3733424465463031E-7</c:v>
                </c:pt>
                <c:pt idx="188">
                  <c:v>4.0070756313070888E-7</c:v>
                </c:pt>
                <c:pt idx="189">
                  <c:v>4.562724598144996E-7</c:v>
                </c:pt>
                <c:pt idx="190">
                  <c:v>-5.5604996163083342E-8</c:v>
                </c:pt>
                <c:pt idx="191">
                  <c:v>-2.6013765364041319E-7</c:v>
                </c:pt>
                <c:pt idx="192">
                  <c:v>-1.6724000317935861E-7</c:v>
                </c:pt>
                <c:pt idx="193">
                  <c:v>-1.9681543506067101E-7</c:v>
                </c:pt>
                <c:pt idx="194">
                  <c:v>-2.3046715114105609E-7</c:v>
                </c:pt>
                <c:pt idx="195">
                  <c:v>-5.1696876113282997E-8</c:v>
                </c:pt>
                <c:pt idx="196">
                  <c:v>1.369331670275642E-7</c:v>
                </c:pt>
                <c:pt idx="197">
                  <c:v>5.7593820201873314E-7</c:v>
                </c:pt>
                <c:pt idx="198">
                  <c:v>1.3563722234266606E-7</c:v>
                </c:pt>
                <c:pt idx="199">
                  <c:v>-4.7222349053299695E-7</c:v>
                </c:pt>
                <c:pt idx="200">
                  <c:v>-2.7220070819566899E-7</c:v>
                </c:pt>
                <c:pt idx="201">
                  <c:v>-1.8743270402410417E-7</c:v>
                </c:pt>
                <c:pt idx="202">
                  <c:v>-4.1284107510364265E-7</c:v>
                </c:pt>
                <c:pt idx="203">
                  <c:v>3.8637452348666557E-8</c:v>
                </c:pt>
                <c:pt idx="204">
                  <c:v>3.5250079122306488E-7</c:v>
                </c:pt>
                <c:pt idx="205">
                  <c:v>2.4953175170594477E-7</c:v>
                </c:pt>
                <c:pt idx="206">
                  <c:v>2.1424251883672696E-7</c:v>
                </c:pt>
                <c:pt idx="207">
                  <c:v>6.5470906918108085E-8</c:v>
                </c:pt>
                <c:pt idx="208">
                  <c:v>-3.6971758987647263E-8</c:v>
                </c:pt>
                <c:pt idx="209">
                  <c:v>-1.1727978588282895E-8</c:v>
                </c:pt>
                <c:pt idx="210">
                  <c:v>-1.8184753969308076E-7</c:v>
                </c:pt>
                <c:pt idx="211">
                  <c:v>-1.1916988995608335E-7</c:v>
                </c:pt>
                <c:pt idx="212">
                  <c:v>-1.9096349390679279E-8</c:v>
                </c:pt>
                <c:pt idx="213">
                  <c:v>9.484583074481634E-8</c:v>
                </c:pt>
                <c:pt idx="214">
                  <c:v>5.3120453458177508E-7</c:v>
                </c:pt>
                <c:pt idx="215">
                  <c:v>-4.2133842725888826E-7</c:v>
                </c:pt>
                <c:pt idx="216">
                  <c:v>-8.0166316251961689E-8</c:v>
                </c:pt>
                <c:pt idx="217">
                  <c:v>-3.408333668630803E-7</c:v>
                </c:pt>
                <c:pt idx="218">
                  <c:v>-6.5731302356653032E-7</c:v>
                </c:pt>
                <c:pt idx="219">
                  <c:v>-4.5668315351576894E-7</c:v>
                </c:pt>
                <c:pt idx="220">
                  <c:v>2.5601553943488398E-7</c:v>
                </c:pt>
                <c:pt idx="221">
                  <c:v>4.7432101268896076E-7</c:v>
                </c:pt>
                <c:pt idx="222">
                  <c:v>2.1357675450417446E-7</c:v>
                </c:pt>
                <c:pt idx="223">
                  <c:v>2.9319193117771647E-7</c:v>
                </c:pt>
                <c:pt idx="224">
                  <c:v>-1.889010263766977E-7</c:v>
                </c:pt>
                <c:pt idx="225">
                  <c:v>-1.1629320617601024E-8</c:v>
                </c:pt>
                <c:pt idx="226">
                  <c:v>-5.8485142062636442E-7</c:v>
                </c:pt>
                <c:pt idx="227">
                  <c:v>-6.7840966266885516E-7</c:v>
                </c:pt>
                <c:pt idx="228">
                  <c:v>1.4541577719739962E-8</c:v>
                </c:pt>
                <c:pt idx="229">
                  <c:v>8.1548165553613217E-8</c:v>
                </c:pt>
                <c:pt idx="230">
                  <c:v>2.8061472789886466E-7</c:v>
                </c:pt>
                <c:pt idx="231">
                  <c:v>2.5448292717555887E-7</c:v>
                </c:pt>
                <c:pt idx="232">
                  <c:v>3.1031021308081108E-7</c:v>
                </c:pt>
                <c:pt idx="233">
                  <c:v>-6.6251899966118799E-8</c:v>
                </c:pt>
                <c:pt idx="234">
                  <c:v>-3.7883702930230356E-7</c:v>
                </c:pt>
                <c:pt idx="235">
                  <c:v>-5.0269966322957771E-7</c:v>
                </c:pt>
                <c:pt idx="236">
                  <c:v>-6.3222063317880384E-7</c:v>
                </c:pt>
                <c:pt idx="237">
                  <c:v>-7.1597860085148568E-8</c:v>
                </c:pt>
                <c:pt idx="238">
                  <c:v>2.483600098912575E-7</c:v>
                </c:pt>
                <c:pt idx="239">
                  <c:v>9.2812278751353006E-8</c:v>
                </c:pt>
                <c:pt idx="240">
                  <c:v>5.6312569540750701E-7</c:v>
                </c:pt>
                <c:pt idx="241">
                  <c:v>2.2663706999992428E-7</c:v>
                </c:pt>
                <c:pt idx="242">
                  <c:v>-2.0516491616717758E-8</c:v>
                </c:pt>
                <c:pt idx="243">
                  <c:v>-1.038391417296225E-7</c:v>
                </c:pt>
                <c:pt idx="244">
                  <c:v>-4.1624684854468796E-7</c:v>
                </c:pt>
                <c:pt idx="245">
                  <c:v>5.106887002170879E-8</c:v>
                </c:pt>
                <c:pt idx="246">
                  <c:v>1.9473425538762967E-7</c:v>
                </c:pt>
                <c:pt idx="247">
                  <c:v>3.2719026421546005E-7</c:v>
                </c:pt>
                <c:pt idx="248">
                  <c:v>4.9647815103526227E-7</c:v>
                </c:pt>
                <c:pt idx="249">
                  <c:v>8.9542248815632774E-7</c:v>
                </c:pt>
                <c:pt idx="250">
                  <c:v>-1.0815027451371861E-7</c:v>
                </c:pt>
                <c:pt idx="251">
                  <c:v>-2.9121031275280984E-7</c:v>
                </c:pt>
                <c:pt idx="252">
                  <c:v>-1.6072408470790833E-7</c:v>
                </c:pt>
                <c:pt idx="253">
                  <c:v>-2.998378363372467E-7</c:v>
                </c:pt>
                <c:pt idx="254">
                  <c:v>6.643366390335359E-8</c:v>
                </c:pt>
                <c:pt idx="255">
                  <c:v>9.3549907376200281E-8</c:v>
                </c:pt>
                <c:pt idx="256">
                  <c:v>4.8955200782074826E-7</c:v>
                </c:pt>
                <c:pt idx="257">
                  <c:v>6.3098860891841468E-7</c:v>
                </c:pt>
                <c:pt idx="258">
                  <c:v>-1.8263332890455786E-7</c:v>
                </c:pt>
                <c:pt idx="259">
                  <c:v>1.2103365065740945E-7</c:v>
                </c:pt>
                <c:pt idx="260">
                  <c:v>-1.9358583358553005E-7</c:v>
                </c:pt>
                <c:pt idx="261">
                  <c:v>-2.3092850653938513E-7</c:v>
                </c:pt>
                <c:pt idx="262">
                  <c:v>-1.9036798448723857E-7</c:v>
                </c:pt>
                <c:pt idx="263">
                  <c:v>2.4208995341723494E-7</c:v>
                </c:pt>
                <c:pt idx="264">
                  <c:v>3.2195541166402109E-7</c:v>
                </c:pt>
                <c:pt idx="265">
                  <c:v>8.0360882748209406E-7</c:v>
                </c:pt>
                <c:pt idx="266">
                  <c:v>6.5419197881055879E-7</c:v>
                </c:pt>
                <c:pt idx="267">
                  <c:v>-3.6027113736736283E-8</c:v>
                </c:pt>
                <c:pt idx="268">
                  <c:v>1.300807070947485E-7</c:v>
                </c:pt>
                <c:pt idx="269">
                  <c:v>3.3513092034809233E-7</c:v>
                </c:pt>
                <c:pt idx="270">
                  <c:v>-2.7143042302668619E-7</c:v>
                </c:pt>
                <c:pt idx="271">
                  <c:v>-9.2410694207956112E-8</c:v>
                </c:pt>
                <c:pt idx="272">
                  <c:v>-1.1732509186401785E-8</c:v>
                </c:pt>
                <c:pt idx="273">
                  <c:v>3.2543397310291766E-7</c:v>
                </c:pt>
                <c:pt idx="274">
                  <c:v>5.1641598020069068E-7</c:v>
                </c:pt>
                <c:pt idx="275">
                  <c:v>-6.6279781663070025E-8</c:v>
                </c:pt>
                <c:pt idx="276">
                  <c:v>1.6444859340936091E-7</c:v>
                </c:pt>
                <c:pt idx="277">
                  <c:v>-4.3571097307903983E-7</c:v>
                </c:pt>
                <c:pt idx="278">
                  <c:v>-6.7314169882592978E-7</c:v>
                </c:pt>
                <c:pt idx="279">
                  <c:v>-3.4653308489396295E-7</c:v>
                </c:pt>
                <c:pt idx="280">
                  <c:v>4.5664992853744479E-7</c:v>
                </c:pt>
                <c:pt idx="281">
                  <c:v>3.1673627631789714E-7</c:v>
                </c:pt>
                <c:pt idx="282">
                  <c:v>4.6253308028099127E-7</c:v>
                </c:pt>
                <c:pt idx="283">
                  <c:v>2.4142735810528393E-7</c:v>
                </c:pt>
                <c:pt idx="284">
                  <c:v>2.2421622247748019E-7</c:v>
                </c:pt>
                <c:pt idx="285">
                  <c:v>5.9683685549316579E-8</c:v>
                </c:pt>
                <c:pt idx="286">
                  <c:v>-4.1973305542342132E-7</c:v>
                </c:pt>
                <c:pt idx="287">
                  <c:v>-4.3457612264319323E-7</c:v>
                </c:pt>
                <c:pt idx="288">
                  <c:v>9.8820514438102691E-8</c:v>
                </c:pt>
                <c:pt idx="289">
                  <c:v>-1.0638267156082293E-7</c:v>
                </c:pt>
                <c:pt idx="290">
                  <c:v>7.1842848115011293E-8</c:v>
                </c:pt>
                <c:pt idx="291">
                  <c:v>1.0400892591633237E-7</c:v>
                </c:pt>
                <c:pt idx="292">
                  <c:v>3.7937110164421028E-7</c:v>
                </c:pt>
                <c:pt idx="293">
                  <c:v>8.4553988699553884E-8</c:v>
                </c:pt>
                <c:pt idx="294">
                  <c:v>-4.3125123738718685E-7</c:v>
                </c:pt>
                <c:pt idx="295">
                  <c:v>-6.3969503116823034E-7</c:v>
                </c:pt>
                <c:pt idx="296">
                  <c:v>-2.207031570833351E-7</c:v>
                </c:pt>
                <c:pt idx="297">
                  <c:v>1.9918724092349294E-7</c:v>
                </c:pt>
                <c:pt idx="298">
                  <c:v>9.8773377033012366E-8</c:v>
                </c:pt>
                <c:pt idx="299">
                  <c:v>-5.0309186150343521E-8</c:v>
                </c:pt>
                <c:pt idx="300">
                  <c:v>6.8793985974480165E-7</c:v>
                </c:pt>
                <c:pt idx="301">
                  <c:v>2.0139357559401105E-7</c:v>
                </c:pt>
                <c:pt idx="302">
                  <c:v>2.5710096451803111E-7</c:v>
                </c:pt>
                <c:pt idx="303">
                  <c:v>-8.2038198456757527E-8</c:v>
                </c:pt>
                <c:pt idx="304">
                  <c:v>-7.4118997872574255E-7</c:v>
                </c:pt>
                <c:pt idx="305">
                  <c:v>2.2449718528605445E-7</c:v>
                </c:pt>
                <c:pt idx="306">
                  <c:v>-2.160401777473453E-7</c:v>
                </c:pt>
                <c:pt idx="307">
                  <c:v>3.5648145058075897E-7</c:v>
                </c:pt>
                <c:pt idx="308">
                  <c:v>5.1490388841557433E-7</c:v>
                </c:pt>
                <c:pt idx="309">
                  <c:v>7.7499510098277824E-7</c:v>
                </c:pt>
                <c:pt idx="310">
                  <c:v>-2.4534284648325411E-7</c:v>
                </c:pt>
                <c:pt idx="311">
                  <c:v>-4.0617410945742449E-7</c:v>
                </c:pt>
                <c:pt idx="312">
                  <c:v>-2.7163429194843047E-7</c:v>
                </c:pt>
                <c:pt idx="313">
                  <c:v>-1.8538905521836568E-7</c:v>
                </c:pt>
                <c:pt idx="314">
                  <c:v>4.3218236100983631E-8</c:v>
                </c:pt>
                <c:pt idx="315">
                  <c:v>-5.04174160198545E-8</c:v>
                </c:pt>
                <c:pt idx="316">
                  <c:v>2.886783647682023E-7</c:v>
                </c:pt>
                <c:pt idx="317">
                  <c:v>5.7025255273401854E-7</c:v>
                </c:pt>
                <c:pt idx="318">
                  <c:v>-1.3175193203096569E-7</c:v>
                </c:pt>
                <c:pt idx="319">
                  <c:v>2.7136641733704892E-7</c:v>
                </c:pt>
                <c:pt idx="320">
                  <c:v>-2.0072242534752149E-7</c:v>
                </c:pt>
                <c:pt idx="321">
                  <c:v>-3.2902374869081541E-7</c:v>
                </c:pt>
                <c:pt idx="322">
                  <c:v>-2.6129816887987545E-7</c:v>
                </c:pt>
                <c:pt idx="323">
                  <c:v>-1.2342032107426348E-7</c:v>
                </c:pt>
                <c:pt idx="324">
                  <c:v>4.4856247427560447E-7</c:v>
                </c:pt>
                <c:pt idx="325">
                  <c:v>6.4793363208082155E-7</c:v>
                </c:pt>
                <c:pt idx="326">
                  <c:v>1.7290037135353487E-7</c:v>
                </c:pt>
                <c:pt idx="327">
                  <c:v>-9.901265229927958E-8</c:v>
                </c:pt>
                <c:pt idx="328">
                  <c:v>-4.0450632354804839E-7</c:v>
                </c:pt>
                <c:pt idx="329">
                  <c:v>-2.4131317388764728E-8</c:v>
                </c:pt>
                <c:pt idx="330">
                  <c:v>-4.8586440470899106E-7</c:v>
                </c:pt>
                <c:pt idx="331">
                  <c:v>6.9673859570684726E-8</c:v>
                </c:pt>
                <c:pt idx="332">
                  <c:v>-7.3917959753089235E-8</c:v>
                </c:pt>
                <c:pt idx="333">
                  <c:v>2.0662099586843397E-8</c:v>
                </c:pt>
                <c:pt idx="334">
                  <c:v>3.1048472237671376E-7</c:v>
                </c:pt>
                <c:pt idx="335">
                  <c:v>-3.5807693166134413E-7</c:v>
                </c:pt>
                <c:pt idx="336">
                  <c:v>2.0435008707408997E-7</c:v>
                </c:pt>
                <c:pt idx="337">
                  <c:v>-1.3904710272072407E-8</c:v>
                </c:pt>
                <c:pt idx="338">
                  <c:v>-2.799965841404628E-7</c:v>
                </c:pt>
                <c:pt idx="339">
                  <c:v>-5.6705471251916606E-7</c:v>
                </c:pt>
                <c:pt idx="340">
                  <c:v>2.77562548944843E-7</c:v>
                </c:pt>
                <c:pt idx="341">
                  <c:v>2.9545077495640726E-7</c:v>
                </c:pt>
                <c:pt idx="342">
                  <c:v>1.5199914571439876E-7</c:v>
                </c:pt>
                <c:pt idx="343">
                  <c:v>2.5509820034130826E-7</c:v>
                </c:pt>
                <c:pt idx="344">
                  <c:v>-1.2876017763119307E-7</c:v>
                </c:pt>
                <c:pt idx="345">
                  <c:v>1.5401246855617501E-7</c:v>
                </c:pt>
                <c:pt idx="346">
                  <c:v>-2.4314084612342413E-7</c:v>
                </c:pt>
                <c:pt idx="347">
                  <c:v>-5.5926113873283612E-7</c:v>
                </c:pt>
                <c:pt idx="348">
                  <c:v>3.1786026966074132E-7</c:v>
                </c:pt>
                <c:pt idx="349">
                  <c:v>-2.2713835790000303E-7</c:v>
                </c:pt>
                <c:pt idx="350">
                  <c:v>7.3198926031636802E-8</c:v>
                </c:pt>
                <c:pt idx="351">
                  <c:v>2.4856169034137565E-7</c:v>
                </c:pt>
                <c:pt idx="352">
                  <c:v>3.0318881272251019E-7</c:v>
                </c:pt>
                <c:pt idx="353">
                  <c:v>9.5002697264590097E-8</c:v>
                </c:pt>
                <c:pt idx="354">
                  <c:v>8.5790032855470599E-9</c:v>
                </c:pt>
                <c:pt idx="355">
                  <c:v>-5.9304790056557977E-7</c:v>
                </c:pt>
                <c:pt idx="356">
                  <c:v>-1.1659405885211527E-8</c:v>
                </c:pt>
                <c:pt idx="357">
                  <c:v>-2.4442382340339464E-8</c:v>
                </c:pt>
                <c:pt idx="358">
                  <c:v>2.0100164022096578E-7</c:v>
                </c:pt>
                <c:pt idx="359">
                  <c:v>5.1469935868908578E-8</c:v>
                </c:pt>
                <c:pt idx="360">
                  <c:v>2.5161702410514408E-7</c:v>
                </c:pt>
                <c:pt idx="361">
                  <c:v>7.097572307657174E-8</c:v>
                </c:pt>
                <c:pt idx="362">
                  <c:v>1.8323271433473565E-7</c:v>
                </c:pt>
                <c:pt idx="363">
                  <c:v>-6.3607838995949351E-9</c:v>
                </c:pt>
                <c:pt idx="364">
                  <c:v>-4.0672918544260028E-7</c:v>
                </c:pt>
                <c:pt idx="365">
                  <c:v>2.5057369157366338E-7</c:v>
                </c:pt>
                <c:pt idx="366">
                  <c:v>-2.4482247340529284E-7</c:v>
                </c:pt>
                <c:pt idx="367">
                  <c:v>1.8604825413603976E-7</c:v>
                </c:pt>
                <c:pt idx="368">
                  <c:v>4.6427348365796206E-7</c:v>
                </c:pt>
                <c:pt idx="369">
                  <c:v>1.908197049260707E-7</c:v>
                </c:pt>
                <c:pt idx="370">
                  <c:v>-4.1505035852651417E-8</c:v>
                </c:pt>
                <c:pt idx="371">
                  <c:v>-6.0417397662604344E-7</c:v>
                </c:pt>
                <c:pt idx="372">
                  <c:v>-7.6090792333616264E-8</c:v>
                </c:pt>
                <c:pt idx="373">
                  <c:v>-2.4012322796806984E-7</c:v>
                </c:pt>
                <c:pt idx="374">
                  <c:v>-6.7139211523681297E-8</c:v>
                </c:pt>
                <c:pt idx="375">
                  <c:v>-1.5491002258727349E-8</c:v>
                </c:pt>
                <c:pt idx="376">
                  <c:v>3.8546968283981187E-8</c:v>
                </c:pt>
                <c:pt idx="377">
                  <c:v>4.5121370817469142E-7</c:v>
                </c:pt>
                <c:pt idx="378">
                  <c:v>-3.3092604212470178E-7</c:v>
                </c:pt>
                <c:pt idx="379">
                  <c:v>2.615578154063769E-8</c:v>
                </c:pt>
                <c:pt idx="380">
                  <c:v>-1.0479934076101927E-7</c:v>
                </c:pt>
                <c:pt idx="381">
                  <c:v>-1.2786297531874879E-7</c:v>
                </c:pt>
                <c:pt idx="382">
                  <c:v>-2.3889191425041645E-7</c:v>
                </c:pt>
                <c:pt idx="383">
                  <c:v>-3.4161774919994059E-7</c:v>
                </c:pt>
                <c:pt idx="384">
                  <c:v>1.735578507577884E-7</c:v>
                </c:pt>
                <c:pt idx="385">
                  <c:v>4.8298079491360113E-7</c:v>
                </c:pt>
                <c:pt idx="386">
                  <c:v>-1.905530098156305E-7</c:v>
                </c:pt>
                <c:pt idx="387">
                  <c:v>7.5893474615895684E-8</c:v>
                </c:pt>
                <c:pt idx="388">
                  <c:v>-3.6154503391117032E-7</c:v>
                </c:pt>
                <c:pt idx="389">
                  <c:v>1.3645899343828205E-7</c:v>
                </c:pt>
                <c:pt idx="390">
                  <c:v>-2.3172398755377799E-7</c:v>
                </c:pt>
                <c:pt idx="391">
                  <c:v>-6.0743474250557483E-8</c:v>
                </c:pt>
                <c:pt idx="392">
                  <c:v>-1.4345989995945274E-7</c:v>
                </c:pt>
                <c:pt idx="393">
                  <c:v>-2.7073002684119274E-7</c:v>
                </c:pt>
                <c:pt idx="394">
                  <c:v>3.1815457646189316E-7</c:v>
                </c:pt>
                <c:pt idx="395">
                  <c:v>7.9577425537991076E-8</c:v>
                </c:pt>
                <c:pt idx="396">
                  <c:v>1.9734017087102984E-8</c:v>
                </c:pt>
                <c:pt idx="397">
                  <c:v>1.3368402562718984E-7</c:v>
                </c:pt>
                <c:pt idx="398">
                  <c:v>-3.3836090551631059E-7</c:v>
                </c:pt>
                <c:pt idx="399">
                  <c:v>-5.5823988986958284E-7</c:v>
                </c:pt>
                <c:pt idx="400">
                  <c:v>3.0497292868858494E-7</c:v>
                </c:pt>
                <c:pt idx="401">
                  <c:v>2.5801116976253979E-7</c:v>
                </c:pt>
                <c:pt idx="402">
                  <c:v>-4.4996750148129649E-7</c:v>
                </c:pt>
                <c:pt idx="403">
                  <c:v>1.225388217562795E-7</c:v>
                </c:pt>
                <c:pt idx="404">
                  <c:v>1.7118454209708034E-8</c:v>
                </c:pt>
                <c:pt idx="405">
                  <c:v>4.267752728992491E-8</c:v>
                </c:pt>
                <c:pt idx="406">
                  <c:v>1.7459552736909245E-7</c:v>
                </c:pt>
                <c:pt idx="407">
                  <c:v>-6.4947693090289249E-7</c:v>
                </c:pt>
                <c:pt idx="408">
                  <c:v>6.3439998143621779E-8</c:v>
                </c:pt>
                <c:pt idx="409">
                  <c:v>1.948587993183537E-7</c:v>
                </c:pt>
                <c:pt idx="410">
                  <c:v>-1.9999411904336739E-8</c:v>
                </c:pt>
                <c:pt idx="411">
                  <c:v>4.4495219952978005E-8</c:v>
                </c:pt>
                <c:pt idx="412">
                  <c:v>1.8945540602999245E-7</c:v>
                </c:pt>
                <c:pt idx="413">
                  <c:v>8.2128536860182066E-8</c:v>
                </c:pt>
                <c:pt idx="414">
                  <c:v>-1.6018104531667632E-7</c:v>
                </c:pt>
                <c:pt idx="415">
                  <c:v>-1.5322270030537766E-7</c:v>
                </c:pt>
                <c:pt idx="416">
                  <c:v>1.3753027872098755E-7</c:v>
                </c:pt>
                <c:pt idx="417">
                  <c:v>1.4103602552495431E-7</c:v>
                </c:pt>
                <c:pt idx="418">
                  <c:v>2.2100144292380719E-7</c:v>
                </c:pt>
                <c:pt idx="419">
                  <c:v>-6.2648547327626147E-7</c:v>
                </c:pt>
                <c:pt idx="420">
                  <c:v>-1.3433911760785122E-7</c:v>
                </c:pt>
                <c:pt idx="421">
                  <c:v>4.4029679457935345E-8</c:v>
                </c:pt>
                <c:pt idx="422">
                  <c:v>2.1391741711340728E-7</c:v>
                </c:pt>
                <c:pt idx="423">
                  <c:v>7.0816682296026556E-8</c:v>
                </c:pt>
                <c:pt idx="424">
                  <c:v>-4.9525959866514313E-7</c:v>
                </c:pt>
                <c:pt idx="425">
                  <c:v>-3.2997998999917399E-8</c:v>
                </c:pt>
                <c:pt idx="426">
                  <c:v>2.0776781184395077E-7</c:v>
                </c:pt>
                <c:pt idx="427">
                  <c:v>-1.298329834753531E-7</c:v>
                </c:pt>
                <c:pt idx="428">
                  <c:v>8.2158969405554672E-8</c:v>
                </c:pt>
                <c:pt idx="429">
                  <c:v>4.1010787299455842E-7</c:v>
                </c:pt>
                <c:pt idx="430">
                  <c:v>-2.9383960509221652E-7</c:v>
                </c:pt>
                <c:pt idx="431">
                  <c:v>-1.2469332943965128E-7</c:v>
                </c:pt>
                <c:pt idx="432">
                  <c:v>2.8243579208719893E-7</c:v>
                </c:pt>
                <c:pt idx="433">
                  <c:v>-1.8747715557765332E-7</c:v>
                </c:pt>
                <c:pt idx="434">
                  <c:v>2.601909443455952E-7</c:v>
                </c:pt>
                <c:pt idx="435">
                  <c:v>-1.7223545256683792E-8</c:v>
                </c:pt>
                <c:pt idx="436">
                  <c:v>-1.1026620683196597E-7</c:v>
                </c:pt>
                <c:pt idx="437">
                  <c:v>2.0015684754071117E-7</c:v>
                </c:pt>
                <c:pt idx="438">
                  <c:v>-1.9121243610698002E-7</c:v>
                </c:pt>
                <c:pt idx="439">
                  <c:v>-1.6599308594322792E-7</c:v>
                </c:pt>
                <c:pt idx="440">
                  <c:v>-3.1992694715654579E-8</c:v>
                </c:pt>
                <c:pt idx="441">
                  <c:v>5.6638572942802057E-8</c:v>
                </c:pt>
                <c:pt idx="442">
                  <c:v>-3.5784137253358494E-7</c:v>
                </c:pt>
                <c:pt idx="443">
                  <c:v>-1.5671791686600045E-7</c:v>
                </c:pt>
                <c:pt idx="444">
                  <c:v>2.4784094421193004E-7</c:v>
                </c:pt>
                <c:pt idx="445">
                  <c:v>-1.3374659602050087E-7</c:v>
                </c:pt>
                <c:pt idx="446">
                  <c:v>-1.4462605690823693E-7</c:v>
                </c:pt>
                <c:pt idx="447">
                  <c:v>-3.6891091781399155E-7</c:v>
                </c:pt>
                <c:pt idx="448">
                  <c:v>-1.4833148931359119E-8</c:v>
                </c:pt>
                <c:pt idx="449">
                  <c:v>1.7643790783949953E-7</c:v>
                </c:pt>
                <c:pt idx="450">
                  <c:v>-1.6513334344381292E-7</c:v>
                </c:pt>
                <c:pt idx="451">
                  <c:v>-3.3761304507606837E-7</c:v>
                </c:pt>
                <c:pt idx="452">
                  <c:v>-2.7008238134840212E-7</c:v>
                </c:pt>
                <c:pt idx="453">
                  <c:v>-3.7325960988709994E-7</c:v>
                </c:pt>
                <c:pt idx="454">
                  <c:v>2.5006590931297978E-7</c:v>
                </c:pt>
                <c:pt idx="455">
                  <c:v>3.027127206678415E-7</c:v>
                </c:pt>
                <c:pt idx="456">
                  <c:v>-3.7594162449750002E-7</c:v>
                </c:pt>
                <c:pt idx="457">
                  <c:v>2.3028829332361056E-7</c:v>
                </c:pt>
                <c:pt idx="458">
                  <c:v>-1.4517584645545867E-7</c:v>
                </c:pt>
                <c:pt idx="459">
                  <c:v>-4.2085355289600557E-7</c:v>
                </c:pt>
                <c:pt idx="460">
                  <c:v>2.0086693552912038E-7</c:v>
                </c:pt>
                <c:pt idx="461">
                  <c:v>3.1068651651366963E-7</c:v>
                </c:pt>
                <c:pt idx="462">
                  <c:v>-1.456719758152758E-7</c:v>
                </c:pt>
                <c:pt idx="463">
                  <c:v>5.5767031881259754E-7</c:v>
                </c:pt>
                <c:pt idx="464">
                  <c:v>-1.2447407016225043E-7</c:v>
                </c:pt>
                <c:pt idx="465">
                  <c:v>-2.7269983604583103E-8</c:v>
                </c:pt>
                <c:pt idx="466">
                  <c:v>8.3470595768631028E-8</c:v>
                </c:pt>
                <c:pt idx="467">
                  <c:v>-1.3828044131969364E-7</c:v>
                </c:pt>
                <c:pt idx="468">
                  <c:v>2.8242899929864507E-7</c:v>
                </c:pt>
                <c:pt idx="469">
                  <c:v>2.4138449816746288E-7</c:v>
                </c:pt>
                <c:pt idx="470">
                  <c:v>-6.784399886328174E-8</c:v>
                </c:pt>
                <c:pt idx="471">
                  <c:v>1.1540837618895239E-7</c:v>
                </c:pt>
                <c:pt idx="472">
                  <c:v>3.6552754067997739E-7</c:v>
                </c:pt>
                <c:pt idx="473">
                  <c:v>5.5497196171927499E-7</c:v>
                </c:pt>
                <c:pt idx="474">
                  <c:v>9.9061033154157485E-8</c:v>
                </c:pt>
                <c:pt idx="475">
                  <c:v>-2.1845157505140378E-7</c:v>
                </c:pt>
                <c:pt idx="476">
                  <c:v>5.6581693996804461E-8</c:v>
                </c:pt>
                <c:pt idx="477">
                  <c:v>3.3249008879465691E-7</c:v>
                </c:pt>
                <c:pt idx="478">
                  <c:v>3.9488043057644973E-8</c:v>
                </c:pt>
                <c:pt idx="479">
                  <c:v>-2.9107351906532131E-7</c:v>
                </c:pt>
                <c:pt idx="480">
                  <c:v>4.7528720870104735E-7</c:v>
                </c:pt>
                <c:pt idx="481">
                  <c:v>2.0584045046234678E-7</c:v>
                </c:pt>
                <c:pt idx="482">
                  <c:v>5.1068440143353655E-7</c:v>
                </c:pt>
                <c:pt idx="483">
                  <c:v>8.1356134273846692E-8</c:v>
                </c:pt>
                <c:pt idx="484">
                  <c:v>-1.3462671688557748E-7</c:v>
                </c:pt>
                <c:pt idx="485">
                  <c:v>-2.0773032360921206E-7</c:v>
                </c:pt>
                <c:pt idx="486">
                  <c:v>5.5029943268891657E-7</c:v>
                </c:pt>
                <c:pt idx="487">
                  <c:v>-2.6074872039316688E-7</c:v>
                </c:pt>
                <c:pt idx="488">
                  <c:v>7.0824036413341673E-8</c:v>
                </c:pt>
                <c:pt idx="489">
                  <c:v>1.8282321434526239E-7</c:v>
                </c:pt>
                <c:pt idx="490">
                  <c:v>-3.2287621820614731E-7</c:v>
                </c:pt>
                <c:pt idx="491">
                  <c:v>-1.7044783362507587E-7</c:v>
                </c:pt>
                <c:pt idx="492">
                  <c:v>-7.3274527778721676E-8</c:v>
                </c:pt>
                <c:pt idx="493">
                  <c:v>-2.5605689302210521E-7</c:v>
                </c:pt>
                <c:pt idx="494">
                  <c:v>-2.0531514621779934E-7</c:v>
                </c:pt>
                <c:pt idx="495">
                  <c:v>1.2889873346466629E-7</c:v>
                </c:pt>
                <c:pt idx="496">
                  <c:v>-8.213356039732389E-8</c:v>
                </c:pt>
                <c:pt idx="497">
                  <c:v>2.2390545950656815E-7</c:v>
                </c:pt>
                <c:pt idx="498">
                  <c:v>9.465188810509062E-8</c:v>
                </c:pt>
                <c:pt idx="499">
                  <c:v>-1.439423158444697E-7</c:v>
                </c:pt>
                <c:pt idx="500">
                  <c:v>-2.4633108886007449E-9</c:v>
                </c:pt>
                <c:pt idx="501">
                  <c:v>-1.8978758120624661E-8</c:v>
                </c:pt>
                <c:pt idx="502">
                  <c:v>-4.3961406959169835E-7</c:v>
                </c:pt>
                <c:pt idx="503">
                  <c:v>3.3199174964693157E-8</c:v>
                </c:pt>
                <c:pt idx="504">
                  <c:v>1.7932711671164725E-7</c:v>
                </c:pt>
                <c:pt idx="505">
                  <c:v>-1.3095649364913697E-7</c:v>
                </c:pt>
                <c:pt idx="506">
                  <c:v>1.9885972335487168E-7</c:v>
                </c:pt>
                <c:pt idx="507">
                  <c:v>-5.7495799410389736E-7</c:v>
                </c:pt>
                <c:pt idx="508">
                  <c:v>3.8765307408539229E-7</c:v>
                </c:pt>
                <c:pt idx="509">
                  <c:v>1.9154690278355702E-7</c:v>
                </c:pt>
                <c:pt idx="510">
                  <c:v>1.300147971505794E-7</c:v>
                </c:pt>
                <c:pt idx="511">
                  <c:v>8.2733947692759102E-8</c:v>
                </c:pt>
                <c:pt idx="512">
                  <c:v>-1.7445744049382483E-7</c:v>
                </c:pt>
                <c:pt idx="513">
                  <c:v>-3.5894453276341665E-7</c:v>
                </c:pt>
                <c:pt idx="514">
                  <c:v>-1.6568067451316892E-7</c:v>
                </c:pt>
                <c:pt idx="515">
                  <c:v>2.2286855028141872E-7</c:v>
                </c:pt>
                <c:pt idx="516">
                  <c:v>1.2719165454200265E-7</c:v>
                </c:pt>
                <c:pt idx="517">
                  <c:v>7.0864608403553575E-8</c:v>
                </c:pt>
                <c:pt idx="518">
                  <c:v>-8.0883800990250165E-8</c:v>
                </c:pt>
                <c:pt idx="519">
                  <c:v>-4.6310049128805986E-7</c:v>
                </c:pt>
                <c:pt idx="520">
                  <c:v>-9.7636473128659418E-8</c:v>
                </c:pt>
                <c:pt idx="521">
                  <c:v>3.3400385746062966E-7</c:v>
                </c:pt>
                <c:pt idx="522">
                  <c:v>-1.9818139662675094E-7</c:v>
                </c:pt>
                <c:pt idx="523">
                  <c:v>6.4767760932227247E-8</c:v>
                </c:pt>
                <c:pt idx="524">
                  <c:v>1.9904030423845143E-8</c:v>
                </c:pt>
                <c:pt idx="525">
                  <c:v>9.0786507200846245E-8</c:v>
                </c:pt>
                <c:pt idx="526">
                  <c:v>2.6465869495950756E-7</c:v>
                </c:pt>
                <c:pt idx="527">
                  <c:v>-1.2687013395407121E-7</c:v>
                </c:pt>
                <c:pt idx="528">
                  <c:v>5.92044564484695E-8</c:v>
                </c:pt>
                <c:pt idx="529">
                  <c:v>-3.3787255659945004E-8</c:v>
                </c:pt>
                <c:pt idx="530">
                  <c:v>-8.97495837648421E-8</c:v>
                </c:pt>
                <c:pt idx="531">
                  <c:v>-1.4808206572070048E-7</c:v>
                </c:pt>
                <c:pt idx="532">
                  <c:v>3.7605983038702107E-7</c:v>
                </c:pt>
                <c:pt idx="533">
                  <c:v>4.3762376833456074E-8</c:v>
                </c:pt>
                <c:pt idx="534">
                  <c:v>3.2316063425241737E-7</c:v>
                </c:pt>
                <c:pt idx="535">
                  <c:v>3.1748103879181144E-7</c:v>
                </c:pt>
                <c:pt idx="536">
                  <c:v>3.1480249162996188E-7</c:v>
                </c:pt>
                <c:pt idx="537">
                  <c:v>7.7907651530040312E-7</c:v>
                </c:pt>
                <c:pt idx="538">
                  <c:v>4.8706363031669753E-7</c:v>
                </c:pt>
                <c:pt idx="539">
                  <c:v>-5.2757474833242668E-8</c:v>
                </c:pt>
                <c:pt idx="540">
                  <c:v>1.7422686937607068E-7</c:v>
                </c:pt>
                <c:pt idx="541">
                  <c:v>1.4279581250775664E-7</c:v>
                </c:pt>
                <c:pt idx="542">
                  <c:v>3.3630036000431573E-7</c:v>
                </c:pt>
                <c:pt idx="543">
                  <c:v>-6.0847632710192556E-8</c:v>
                </c:pt>
                <c:pt idx="544">
                  <c:v>2.014793381022173E-7</c:v>
                </c:pt>
                <c:pt idx="545">
                  <c:v>-2.0496052854923619E-7</c:v>
                </c:pt>
                <c:pt idx="546">
                  <c:v>-2.0929367394728615E-7</c:v>
                </c:pt>
                <c:pt idx="547">
                  <c:v>2.4186635982914595E-7</c:v>
                </c:pt>
                <c:pt idx="548">
                  <c:v>7.2737904588393576E-8</c:v>
                </c:pt>
                <c:pt idx="549">
                  <c:v>5.9452366940604406E-7</c:v>
                </c:pt>
                <c:pt idx="550">
                  <c:v>-6.7443203022321541E-8</c:v>
                </c:pt>
                <c:pt idx="551">
                  <c:v>-4.3520603298929927E-7</c:v>
                </c:pt>
                <c:pt idx="552">
                  <c:v>1.8562964498869405E-7</c:v>
                </c:pt>
                <c:pt idx="553">
                  <c:v>2.622213344238844E-7</c:v>
                </c:pt>
                <c:pt idx="554">
                  <c:v>8.0615834008312959E-8</c:v>
                </c:pt>
                <c:pt idx="555">
                  <c:v>9.1307711613808351E-8</c:v>
                </c:pt>
                <c:pt idx="556">
                  <c:v>1.087972378854829E-7</c:v>
                </c:pt>
                <c:pt idx="557">
                  <c:v>2.4156963718269253E-7</c:v>
                </c:pt>
                <c:pt idx="558">
                  <c:v>-2.4831640743627759E-8</c:v>
                </c:pt>
                <c:pt idx="559">
                  <c:v>1.9859307087699563E-7</c:v>
                </c:pt>
                <c:pt idx="560">
                  <c:v>1.7372482830069202E-7</c:v>
                </c:pt>
                <c:pt idx="561">
                  <c:v>2.3596736298259202E-7</c:v>
                </c:pt>
                <c:pt idx="562">
                  <c:v>-2.9716724725403765E-7</c:v>
                </c:pt>
                <c:pt idx="563">
                  <c:v>1.6645678613258497E-7</c:v>
                </c:pt>
                <c:pt idx="564">
                  <c:v>-8.847833754543899E-8</c:v>
                </c:pt>
                <c:pt idx="565">
                  <c:v>2.9317318350763344E-8</c:v>
                </c:pt>
                <c:pt idx="566">
                  <c:v>-1.3884738336855662E-7</c:v>
                </c:pt>
                <c:pt idx="567">
                  <c:v>-6.9492801912929281E-7</c:v>
                </c:pt>
                <c:pt idx="568">
                  <c:v>4.3200575561286314E-8</c:v>
                </c:pt>
                <c:pt idx="569">
                  <c:v>2.0060014094269718E-7</c:v>
                </c:pt>
                <c:pt idx="570">
                  <c:v>-2.1150286499960202E-7</c:v>
                </c:pt>
                <c:pt idx="571">
                  <c:v>-2.4250908836620511E-7</c:v>
                </c:pt>
                <c:pt idx="572">
                  <c:v>3.9516212524404182E-8</c:v>
                </c:pt>
                <c:pt idx="573">
                  <c:v>2.1666858529556521E-8</c:v>
                </c:pt>
                <c:pt idx="574">
                  <c:v>1.636282007666523E-7</c:v>
                </c:pt>
                <c:pt idx="575">
                  <c:v>4.5885677479873266E-8</c:v>
                </c:pt>
                <c:pt idx="576">
                  <c:v>2.7253202006249921E-7</c:v>
                </c:pt>
                <c:pt idx="577">
                  <c:v>-2.1795415250380756E-7</c:v>
                </c:pt>
                <c:pt idx="578">
                  <c:v>-1.3274447496769426E-7</c:v>
                </c:pt>
                <c:pt idx="579">
                  <c:v>-5.4120158665682538E-7</c:v>
                </c:pt>
                <c:pt idx="580">
                  <c:v>-3.5558070266006325E-8</c:v>
                </c:pt>
                <c:pt idx="581">
                  <c:v>3.6087132571083202E-7</c:v>
                </c:pt>
                <c:pt idx="582">
                  <c:v>-8.6765020057555375E-8</c:v>
                </c:pt>
                <c:pt idx="583">
                  <c:v>-1.064423358343447E-7</c:v>
                </c:pt>
                <c:pt idx="584">
                  <c:v>-7.2694092523306608E-8</c:v>
                </c:pt>
                <c:pt idx="585">
                  <c:v>-1.489731289439078E-7</c:v>
                </c:pt>
                <c:pt idx="586">
                  <c:v>9.2097415915759484E-8</c:v>
                </c:pt>
                <c:pt idx="587">
                  <c:v>5.1739377227022487E-9</c:v>
                </c:pt>
                <c:pt idx="588">
                  <c:v>-1.1816720935087233E-8</c:v>
                </c:pt>
                <c:pt idx="589">
                  <c:v>-2.9006924862073902E-8</c:v>
                </c:pt>
                <c:pt idx="590">
                  <c:v>-1.5490560656417074E-7</c:v>
                </c:pt>
                <c:pt idx="591">
                  <c:v>1.427492968275601E-8</c:v>
                </c:pt>
                <c:pt idx="592">
                  <c:v>1.8935766377126129E-7</c:v>
                </c:pt>
                <c:pt idx="593">
                  <c:v>-3.7104232575302376E-8</c:v>
                </c:pt>
                <c:pt idx="594">
                  <c:v>-1.0785118575995511E-7</c:v>
                </c:pt>
                <c:pt idx="595">
                  <c:v>-1.6382519163471443E-7</c:v>
                </c:pt>
                <c:pt idx="596">
                  <c:v>2.5939186798495939E-7</c:v>
                </c:pt>
                <c:pt idx="597">
                  <c:v>2.7855372763951891E-7</c:v>
                </c:pt>
                <c:pt idx="598">
                  <c:v>6.5126407378102158E-8</c:v>
                </c:pt>
                <c:pt idx="599">
                  <c:v>-1.162578442404083E-7</c:v>
                </c:pt>
                <c:pt idx="600">
                  <c:v>-8.4553413159937918E-8</c:v>
                </c:pt>
                <c:pt idx="601">
                  <c:v>3.2536462413190748E-8</c:v>
                </c:pt>
                <c:pt idx="602">
                  <c:v>-2.1112005299528391E-7</c:v>
                </c:pt>
                <c:pt idx="603">
                  <c:v>-2.332946564820304E-7</c:v>
                </c:pt>
                <c:pt idx="604">
                  <c:v>-2.9149592251087597E-7</c:v>
                </c:pt>
                <c:pt idx="605">
                  <c:v>-2.5186088237205695E-7</c:v>
                </c:pt>
                <c:pt idx="606">
                  <c:v>-1.1449731118773343E-7</c:v>
                </c:pt>
                <c:pt idx="607">
                  <c:v>-1.1120138765363663E-7</c:v>
                </c:pt>
                <c:pt idx="608">
                  <c:v>2.3247831393291563E-7</c:v>
                </c:pt>
                <c:pt idx="609">
                  <c:v>4.0816570390234119E-7</c:v>
                </c:pt>
                <c:pt idx="610">
                  <c:v>1.1753752460208489E-7</c:v>
                </c:pt>
                <c:pt idx="611">
                  <c:v>-4.3596509158305707E-7</c:v>
                </c:pt>
                <c:pt idx="612">
                  <c:v>1.3445981039694743E-7</c:v>
                </c:pt>
                <c:pt idx="613">
                  <c:v>-1.8021052028416307E-7</c:v>
                </c:pt>
                <c:pt idx="614">
                  <c:v>1.5092579985775956E-7</c:v>
                </c:pt>
                <c:pt idx="615">
                  <c:v>6.9093012200482917E-8</c:v>
                </c:pt>
                <c:pt idx="616">
                  <c:v>-2.3099923396330269E-7</c:v>
                </c:pt>
                <c:pt idx="617">
                  <c:v>-1.1071514904870128E-7</c:v>
                </c:pt>
                <c:pt idx="618">
                  <c:v>-1.3783304098069493E-7</c:v>
                </c:pt>
                <c:pt idx="619">
                  <c:v>-2.2379741437816847E-7</c:v>
                </c:pt>
                <c:pt idx="620">
                  <c:v>-7.3988324800211558E-8</c:v>
                </c:pt>
                <c:pt idx="621">
                  <c:v>-4.1759696500776045E-7</c:v>
                </c:pt>
                <c:pt idx="622">
                  <c:v>-3.161124482176092E-7</c:v>
                </c:pt>
                <c:pt idx="623">
                  <c:v>-2.8045568001289212E-7</c:v>
                </c:pt>
                <c:pt idx="624">
                  <c:v>-1.7613011493722297E-7</c:v>
                </c:pt>
                <c:pt idx="625">
                  <c:v>-1.5740374692541081E-7</c:v>
                </c:pt>
                <c:pt idx="626">
                  <c:v>-3.6657502278103493E-7</c:v>
                </c:pt>
                <c:pt idx="627">
                  <c:v>-5.4773761348769767E-7</c:v>
                </c:pt>
                <c:pt idx="628">
                  <c:v>-2.0743568995840178E-7</c:v>
                </c:pt>
                <c:pt idx="629">
                  <c:v>2.6864565683126784E-8</c:v>
                </c:pt>
                <c:pt idx="630">
                  <c:v>-2.5586604124328005E-7</c:v>
                </c:pt>
                <c:pt idx="631">
                  <c:v>-2.1929486138105858E-7</c:v>
                </c:pt>
                <c:pt idx="632">
                  <c:v>1.5508526018948032E-7</c:v>
                </c:pt>
                <c:pt idx="633">
                  <c:v>-2.2876031735563629E-8</c:v>
                </c:pt>
                <c:pt idx="634">
                  <c:v>2.0540016976156039E-7</c:v>
                </c:pt>
                <c:pt idx="635">
                  <c:v>5.0518882410699462E-9</c:v>
                </c:pt>
                <c:pt idx="636">
                  <c:v>-2.0830912106362121E-8</c:v>
                </c:pt>
                <c:pt idx="637">
                  <c:v>9.3823985025665024E-8</c:v>
                </c:pt>
                <c:pt idx="638">
                  <c:v>-1.6472768038511276E-7</c:v>
                </c:pt>
                <c:pt idx="639">
                  <c:v>-5.4230935120358481E-7</c:v>
                </c:pt>
                <c:pt idx="640">
                  <c:v>1.9920307181564567E-7</c:v>
                </c:pt>
                <c:pt idx="641">
                  <c:v>2.0521194699085754E-7</c:v>
                </c:pt>
                <c:pt idx="642">
                  <c:v>-7.9163505972701387E-8</c:v>
                </c:pt>
                <c:pt idx="643">
                  <c:v>-3.6710023465502672E-8</c:v>
                </c:pt>
                <c:pt idx="644">
                  <c:v>-3.2963555440801429E-7</c:v>
                </c:pt>
                <c:pt idx="645">
                  <c:v>-3.2880389966294388E-8</c:v>
                </c:pt>
                <c:pt idx="646">
                  <c:v>-1.1252595299993118E-7</c:v>
                </c:pt>
                <c:pt idx="647">
                  <c:v>-1.4193247466209868E-8</c:v>
                </c:pt>
                <c:pt idx="648">
                  <c:v>1.7128706986113684E-7</c:v>
                </c:pt>
                <c:pt idx="649">
                  <c:v>2.1988280707319063E-7</c:v>
                </c:pt>
                <c:pt idx="650">
                  <c:v>-4.3400977034480093E-8</c:v>
                </c:pt>
                <c:pt idx="651">
                  <c:v>3.339614522701595E-7</c:v>
                </c:pt>
                <c:pt idx="652">
                  <c:v>2.2374345576281485E-7</c:v>
                </c:pt>
                <c:pt idx="653">
                  <c:v>2.8253066375327762E-7</c:v>
                </c:pt>
                <c:pt idx="654">
                  <c:v>1.1440589275935054E-7</c:v>
                </c:pt>
                <c:pt idx="655">
                  <c:v>5.9133505203590175E-8</c:v>
                </c:pt>
                <c:pt idx="656">
                  <c:v>3.0820638130535372E-7</c:v>
                </c:pt>
                <c:pt idx="657">
                  <c:v>3.5464205438984209E-7</c:v>
                </c:pt>
                <c:pt idx="658">
                  <c:v>1.2911411317872989E-7</c:v>
                </c:pt>
                <c:pt idx="659">
                  <c:v>-7.3577012926762109E-8</c:v>
                </c:pt>
                <c:pt idx="660">
                  <c:v>1.8620444564021454E-7</c:v>
                </c:pt>
                <c:pt idx="661">
                  <c:v>1.8522374034546374E-7</c:v>
                </c:pt>
                <c:pt idx="662">
                  <c:v>8.5700008867206634E-8</c:v>
                </c:pt>
                <c:pt idx="663">
                  <c:v>-1.5885895265910221E-7</c:v>
                </c:pt>
                <c:pt idx="664">
                  <c:v>-6.711269406878273E-8</c:v>
                </c:pt>
                <c:pt idx="665">
                  <c:v>2.1869757915737864E-7</c:v>
                </c:pt>
                <c:pt idx="666">
                  <c:v>5.1442583526295493E-7</c:v>
                </c:pt>
                <c:pt idx="667">
                  <c:v>-7.4890152745865635E-8</c:v>
                </c:pt>
                <c:pt idx="668">
                  <c:v>3.4243186064486508E-7</c:v>
                </c:pt>
                <c:pt idx="669">
                  <c:v>4.337986183600151E-7</c:v>
                </c:pt>
                <c:pt idx="670">
                  <c:v>-1.1820078071878015E-7</c:v>
                </c:pt>
                <c:pt idx="671">
                  <c:v>-1.0049246412791035E-7</c:v>
                </c:pt>
                <c:pt idx="672">
                  <c:v>3.3828931123025541E-7</c:v>
                </c:pt>
                <c:pt idx="673">
                  <c:v>-2.2503711250010383E-7</c:v>
                </c:pt>
                <c:pt idx="674">
                  <c:v>3.0247937843341788E-7</c:v>
                </c:pt>
                <c:pt idx="675">
                  <c:v>1.4824784955180803E-7</c:v>
                </c:pt>
                <c:pt idx="676">
                  <c:v>-1.6612618480849051E-7</c:v>
                </c:pt>
                <c:pt idx="677">
                  <c:v>2.519574024972826E-7</c:v>
                </c:pt>
                <c:pt idx="678">
                  <c:v>7.3014454926578765E-8</c:v>
                </c:pt>
                <c:pt idx="679">
                  <c:v>7.167113125206015E-8</c:v>
                </c:pt>
                <c:pt idx="680">
                  <c:v>-4.1021849028766155E-8</c:v>
                </c:pt>
                <c:pt idx="681">
                  <c:v>1.1151512069318414E-7</c:v>
                </c:pt>
                <c:pt idx="682">
                  <c:v>-3.3334134741380694E-7</c:v>
                </c:pt>
                <c:pt idx="683">
                  <c:v>-1.2786037473233591E-7</c:v>
                </c:pt>
                <c:pt idx="684">
                  <c:v>-3.0573534814948289E-8</c:v>
                </c:pt>
                <c:pt idx="685">
                  <c:v>9.2240220794792549E-8</c:v>
                </c:pt>
                <c:pt idx="686">
                  <c:v>-1.9127413963815343E-7</c:v>
                </c:pt>
                <c:pt idx="687">
                  <c:v>-1.74085641901911E-7</c:v>
                </c:pt>
                <c:pt idx="688">
                  <c:v>1.5857455082368688E-7</c:v>
                </c:pt>
                <c:pt idx="689">
                  <c:v>2.8533511908790388E-7</c:v>
                </c:pt>
                <c:pt idx="690">
                  <c:v>2.8306811827860656E-7</c:v>
                </c:pt>
                <c:pt idx="691">
                  <c:v>-1.4622277433318231E-7</c:v>
                </c:pt>
                <c:pt idx="692">
                  <c:v>3.0315231924760155E-7</c:v>
                </c:pt>
                <c:pt idx="693">
                  <c:v>1.2883570832400437E-7</c:v>
                </c:pt>
                <c:pt idx="694">
                  <c:v>4.9561953119336977E-7</c:v>
                </c:pt>
                <c:pt idx="695">
                  <c:v>-1.8774654719777573E-8</c:v>
                </c:pt>
                <c:pt idx="696">
                  <c:v>-2.1422559726147483E-8</c:v>
                </c:pt>
                <c:pt idx="697">
                  <c:v>1.9161502962106169E-7</c:v>
                </c:pt>
                <c:pt idx="698">
                  <c:v>2.4105824003584075E-9</c:v>
                </c:pt>
                <c:pt idx="699">
                  <c:v>-3.9600180912202632E-7</c:v>
                </c:pt>
                <c:pt idx="700">
                  <c:v>2.5842533091235964E-7</c:v>
                </c:pt>
                <c:pt idx="701">
                  <c:v>2.6120713414456986E-7</c:v>
                </c:pt>
                <c:pt idx="702">
                  <c:v>1.785096799267194E-7</c:v>
                </c:pt>
                <c:pt idx="703">
                  <c:v>2.6254610929754563E-7</c:v>
                </c:pt>
                <c:pt idx="704">
                  <c:v>-1.0371997660740817E-7</c:v>
                </c:pt>
                <c:pt idx="705">
                  <c:v>-2.5829237415564421E-7</c:v>
                </c:pt>
                <c:pt idx="706">
                  <c:v>2.0215409790580452E-7</c:v>
                </c:pt>
                <c:pt idx="707">
                  <c:v>2.7013456360691634E-7</c:v>
                </c:pt>
                <c:pt idx="708">
                  <c:v>1.2068184673807991E-7</c:v>
                </c:pt>
                <c:pt idx="709">
                  <c:v>3.22924535112179E-7</c:v>
                </c:pt>
                <c:pt idx="710">
                  <c:v>4.4046439029443718E-7</c:v>
                </c:pt>
                <c:pt idx="711">
                  <c:v>1.2070441357536765E-7</c:v>
                </c:pt>
                <c:pt idx="712">
                  <c:v>3.2577136721556599E-7</c:v>
                </c:pt>
                <c:pt idx="713">
                  <c:v>3.0514917170876288E-7</c:v>
                </c:pt>
                <c:pt idx="714">
                  <c:v>-3.7052338086596137E-8</c:v>
                </c:pt>
                <c:pt idx="715">
                  <c:v>-5.1479574381119164E-8</c:v>
                </c:pt>
                <c:pt idx="716">
                  <c:v>1.0799929128779695E-7</c:v>
                </c:pt>
                <c:pt idx="717">
                  <c:v>3.4132128234887205E-7</c:v>
                </c:pt>
                <c:pt idx="718">
                  <c:v>2.6494603844184894E-8</c:v>
                </c:pt>
                <c:pt idx="719">
                  <c:v>-1.8783751443152141E-7</c:v>
                </c:pt>
                <c:pt idx="720">
                  <c:v>3.628793479037995E-7</c:v>
                </c:pt>
                <c:pt idx="721">
                  <c:v>2.863287420495908E-7</c:v>
                </c:pt>
                <c:pt idx="722">
                  <c:v>-1.5388127394544426E-7</c:v>
                </c:pt>
                <c:pt idx="723">
                  <c:v>-6.3850066567283648E-8</c:v>
                </c:pt>
                <c:pt idx="724">
                  <c:v>-2.1549271878029685E-7</c:v>
                </c:pt>
                <c:pt idx="725">
                  <c:v>1.5985602885848493E-7</c:v>
                </c:pt>
                <c:pt idx="726">
                  <c:v>2.5965337613342854E-7</c:v>
                </c:pt>
                <c:pt idx="727">
                  <c:v>-1.5435817601883173E-7</c:v>
                </c:pt>
                <c:pt idx="728">
                  <c:v>4.5302328999241581E-8</c:v>
                </c:pt>
                <c:pt idx="729">
                  <c:v>6.1197687273306656E-7</c:v>
                </c:pt>
                <c:pt idx="730">
                  <c:v>-1.6019573934045184E-7</c:v>
                </c:pt>
                <c:pt idx="731">
                  <c:v>-1.350116889398123E-7</c:v>
                </c:pt>
                <c:pt idx="732">
                  <c:v>-2.1226379942618223E-7</c:v>
                </c:pt>
                <c:pt idx="733">
                  <c:v>1.5813830600563961E-7</c:v>
                </c:pt>
                <c:pt idx="734">
                  <c:v>2.1536632743845985E-7</c:v>
                </c:pt>
                <c:pt idx="735">
                  <c:v>1.8782350252877222E-7</c:v>
                </c:pt>
                <c:pt idx="736">
                  <c:v>-2.7948968295277155E-7</c:v>
                </c:pt>
                <c:pt idx="737">
                  <c:v>-9.0203997160642757E-8</c:v>
                </c:pt>
                <c:pt idx="738">
                  <c:v>-1.0553635831911379E-7</c:v>
                </c:pt>
                <c:pt idx="739">
                  <c:v>8.4632347352453507E-8</c:v>
                </c:pt>
                <c:pt idx="740">
                  <c:v>-2.4069390747172292E-7</c:v>
                </c:pt>
                <c:pt idx="741">
                  <c:v>1.5372522810253031E-8</c:v>
                </c:pt>
                <c:pt idx="742">
                  <c:v>-3.1797910082786984E-8</c:v>
                </c:pt>
                <c:pt idx="743">
                  <c:v>-4.1676264572743094E-7</c:v>
                </c:pt>
                <c:pt idx="744">
                  <c:v>-9.5066150507250313E-9</c:v>
                </c:pt>
                <c:pt idx="745">
                  <c:v>-1.0608970768544168E-7</c:v>
                </c:pt>
                <c:pt idx="746">
                  <c:v>1.3572055479471601E-7</c:v>
                </c:pt>
                <c:pt idx="747">
                  <c:v>-4.6652402829749917E-7</c:v>
                </c:pt>
                <c:pt idx="748">
                  <c:v>6.0149210057147684E-9</c:v>
                </c:pt>
                <c:pt idx="749">
                  <c:v>3.0062986411394377E-7</c:v>
                </c:pt>
                <c:pt idx="750">
                  <c:v>1.2858347275823689E-8</c:v>
                </c:pt>
                <c:pt idx="751">
                  <c:v>6.9285341908198461E-8</c:v>
                </c:pt>
                <c:pt idx="752">
                  <c:v>-1.0492955482277466E-7</c:v>
                </c:pt>
                <c:pt idx="753">
                  <c:v>-7.0872914648134611E-8</c:v>
                </c:pt>
                <c:pt idx="754">
                  <c:v>2.6078120640704583E-7</c:v>
                </c:pt>
                <c:pt idx="755">
                  <c:v>-3.5698067790690402E-7</c:v>
                </c:pt>
                <c:pt idx="756">
                  <c:v>7.8437231820771558E-8</c:v>
                </c:pt>
                <c:pt idx="757">
                  <c:v>7.5665083087983476E-9</c:v>
                </c:pt>
                <c:pt idx="758">
                  <c:v>-8.4185955984139582E-8</c:v>
                </c:pt>
                <c:pt idx="759">
                  <c:v>-1.8492875142328558E-7</c:v>
                </c:pt>
                <c:pt idx="760">
                  <c:v>3.8363958765330608E-7</c:v>
                </c:pt>
                <c:pt idx="761">
                  <c:v>4.909467747893359E-7</c:v>
                </c:pt>
                <c:pt idx="762">
                  <c:v>-3.8110488986831115E-8</c:v>
                </c:pt>
                <c:pt idx="763">
                  <c:v>2.3250655090123473E-7</c:v>
                </c:pt>
                <c:pt idx="764">
                  <c:v>-2.1274634320889163E-7</c:v>
                </c:pt>
                <c:pt idx="765">
                  <c:v>-4.3911501990123725E-8</c:v>
                </c:pt>
                <c:pt idx="766">
                  <c:v>3.8465952911792556E-7</c:v>
                </c:pt>
                <c:pt idx="767">
                  <c:v>1.9048175659008848E-7</c:v>
                </c:pt>
                <c:pt idx="768">
                  <c:v>-1.5709879619407729E-7</c:v>
                </c:pt>
                <c:pt idx="769">
                  <c:v>4.1601109046496276E-7</c:v>
                </c:pt>
                <c:pt idx="770">
                  <c:v>2.1544268236084463E-7</c:v>
                </c:pt>
                <c:pt idx="771">
                  <c:v>-1.8909789289978107E-9</c:v>
                </c:pt>
                <c:pt idx="772">
                  <c:v>2.4937452280937578E-7</c:v>
                </c:pt>
                <c:pt idx="773">
                  <c:v>7.2009008533768792E-8</c:v>
                </c:pt>
                <c:pt idx="774">
                  <c:v>-7.7141763199506386E-8</c:v>
                </c:pt>
                <c:pt idx="775">
                  <c:v>-1.0620797752380895E-7</c:v>
                </c:pt>
                <c:pt idx="776">
                  <c:v>-2.3267756432687747E-7</c:v>
                </c:pt>
                <c:pt idx="777">
                  <c:v>2.2105474783984391E-7</c:v>
                </c:pt>
                <c:pt idx="778">
                  <c:v>3.0229653447122473E-8</c:v>
                </c:pt>
                <c:pt idx="779">
                  <c:v>-4.2425929436262777E-9</c:v>
                </c:pt>
                <c:pt idx="780">
                  <c:v>1.1131683130827241E-8</c:v>
                </c:pt>
                <c:pt idx="781">
                  <c:v>-2.7430138715978103E-10</c:v>
                </c:pt>
                <c:pt idx="782">
                  <c:v>1.9886620350462181E-7</c:v>
                </c:pt>
                <c:pt idx="783">
                  <c:v>1.3230538797870395E-7</c:v>
                </c:pt>
                <c:pt idx="784">
                  <c:v>-2.06422200221823E-7</c:v>
                </c:pt>
                <c:pt idx="785">
                  <c:v>1.7642005900597724E-7</c:v>
                </c:pt>
                <c:pt idx="786">
                  <c:v>-2.0998176353259623E-7</c:v>
                </c:pt>
                <c:pt idx="787">
                  <c:v>-2.1597757893232483E-7</c:v>
                </c:pt>
                <c:pt idx="788">
                  <c:v>2.5366782452351799E-8</c:v>
                </c:pt>
                <c:pt idx="789">
                  <c:v>7.3644493170377245E-8</c:v>
                </c:pt>
                <c:pt idx="790">
                  <c:v>-1.6744351682973502E-7</c:v>
                </c:pt>
                <c:pt idx="791">
                  <c:v>-9.2897117554002762E-8</c:v>
                </c:pt>
                <c:pt idx="792">
                  <c:v>7.0262188955894089E-8</c:v>
                </c:pt>
                <c:pt idx="793">
                  <c:v>1.1563103896605753E-7</c:v>
                </c:pt>
                <c:pt idx="794">
                  <c:v>4.8552664111412014E-8</c:v>
                </c:pt>
                <c:pt idx="795">
                  <c:v>-8.4057056426445342E-8</c:v>
                </c:pt>
                <c:pt idx="796">
                  <c:v>-2.2350738504428591E-7</c:v>
                </c:pt>
                <c:pt idx="797">
                  <c:v>-2.5238225020984828E-7</c:v>
                </c:pt>
                <c:pt idx="798">
                  <c:v>-6.2205522510794253E-8</c:v>
                </c:pt>
                <c:pt idx="799">
                  <c:v>-4.0549360846853233E-7</c:v>
                </c:pt>
                <c:pt idx="800">
                  <c:v>-3.163336259603966E-7</c:v>
                </c:pt>
                <c:pt idx="801">
                  <c:v>-2.2338929284160258E-7</c:v>
                </c:pt>
                <c:pt idx="802">
                  <c:v>-3.7465520108526107E-7</c:v>
                </c:pt>
                <c:pt idx="803">
                  <c:v>-4.1369125369783433E-7</c:v>
                </c:pt>
                <c:pt idx="804">
                  <c:v>-1.8534544210524473E-7</c:v>
                </c:pt>
                <c:pt idx="805">
                  <c:v>-1.3082282634968578E-7</c:v>
                </c:pt>
                <c:pt idx="806">
                  <c:v>3.3762976414664081E-8</c:v>
                </c:pt>
                <c:pt idx="807">
                  <c:v>-2.4102183715513092E-7</c:v>
                </c:pt>
                <c:pt idx="808">
                  <c:v>-1.5749677118037653E-7</c:v>
                </c:pt>
                <c:pt idx="809">
                  <c:v>-3.2439867680977841E-8</c:v>
                </c:pt>
                <c:pt idx="810">
                  <c:v>-7.926558964754804E-8</c:v>
                </c:pt>
                <c:pt idx="811">
                  <c:v>-2.4550439547965652E-7</c:v>
                </c:pt>
                <c:pt idx="812">
                  <c:v>-3.2029652174969669E-7</c:v>
                </c:pt>
                <c:pt idx="813">
                  <c:v>-2.6317104584450135E-7</c:v>
                </c:pt>
                <c:pt idx="814">
                  <c:v>2.8815779273827502E-7</c:v>
                </c:pt>
                <c:pt idx="815">
                  <c:v>-9.2292857800657657E-9</c:v>
                </c:pt>
                <c:pt idx="816">
                  <c:v>-3.4662173131749796E-9</c:v>
                </c:pt>
                <c:pt idx="817">
                  <c:v>-5.4708800689695636E-7</c:v>
                </c:pt>
                <c:pt idx="818">
                  <c:v>-3.0360129699147365E-7</c:v>
                </c:pt>
                <c:pt idx="819">
                  <c:v>-3.0710873488715151E-7</c:v>
                </c:pt>
                <c:pt idx="820">
                  <c:v>3.7377708395069931E-7</c:v>
                </c:pt>
                <c:pt idx="821">
                  <c:v>1.9493548109039693E-7</c:v>
                </c:pt>
                <c:pt idx="822">
                  <c:v>-2.7648829359350202E-7</c:v>
                </c:pt>
                <c:pt idx="823">
                  <c:v>-3.8546249925275333E-7</c:v>
                </c:pt>
                <c:pt idx="824">
                  <c:v>-3.0714079457538901E-7</c:v>
                </c:pt>
                <c:pt idx="825">
                  <c:v>-2.6110944872925756E-7</c:v>
                </c:pt>
                <c:pt idx="826">
                  <c:v>6.0699889559145959E-8</c:v>
                </c:pt>
                <c:pt idx="827">
                  <c:v>-1.9850880050853448E-7</c:v>
                </c:pt>
                <c:pt idx="828">
                  <c:v>-2.9434366410896473E-7</c:v>
                </c:pt>
                <c:pt idx="829">
                  <c:v>1.2263515714039386E-7</c:v>
                </c:pt>
                <c:pt idx="830">
                  <c:v>-6.3076541323425772E-8</c:v>
                </c:pt>
                <c:pt idx="831">
                  <c:v>1.2974398089227179E-7</c:v>
                </c:pt>
                <c:pt idx="832">
                  <c:v>2.799300524713999E-8</c:v>
                </c:pt>
                <c:pt idx="833">
                  <c:v>2.5282227511524979E-7</c:v>
                </c:pt>
                <c:pt idx="834">
                  <c:v>-1.4847691431896237E-7</c:v>
                </c:pt>
                <c:pt idx="835">
                  <c:v>-1.5707662726072158E-7</c:v>
                </c:pt>
                <c:pt idx="836">
                  <c:v>-6.6526474995498575E-8</c:v>
                </c:pt>
                <c:pt idx="837">
                  <c:v>7.5387085018974176E-8</c:v>
                </c:pt>
                <c:pt idx="838">
                  <c:v>-1.4869218034618825E-7</c:v>
                </c:pt>
                <c:pt idx="839">
                  <c:v>-2.5015091864588612E-7</c:v>
                </c:pt>
                <c:pt idx="840">
                  <c:v>2.2696884371953274E-8</c:v>
                </c:pt>
                <c:pt idx="841">
                  <c:v>4.8071157721096824E-8</c:v>
                </c:pt>
                <c:pt idx="842">
                  <c:v>1.1241625941238453E-7</c:v>
                </c:pt>
                <c:pt idx="843">
                  <c:v>7.1030058279575314E-8</c:v>
                </c:pt>
                <c:pt idx="844">
                  <c:v>-5.8443515627004672E-7</c:v>
                </c:pt>
                <c:pt idx="845">
                  <c:v>-5.6562985406571897E-8</c:v>
                </c:pt>
                <c:pt idx="846">
                  <c:v>-3.8794354395577102E-7</c:v>
                </c:pt>
                <c:pt idx="847">
                  <c:v>3.0613188073402853E-7</c:v>
                </c:pt>
                <c:pt idx="848">
                  <c:v>-2.8861330747531611E-7</c:v>
                </c:pt>
                <c:pt idx="849">
                  <c:v>8.0260079471372592E-8</c:v>
                </c:pt>
                <c:pt idx="850">
                  <c:v>-1.0925222682089952E-7</c:v>
                </c:pt>
                <c:pt idx="851">
                  <c:v>-3.4809150406545086E-7</c:v>
                </c:pt>
                <c:pt idx="852">
                  <c:v>-2.4716769075894263E-7</c:v>
                </c:pt>
                <c:pt idx="853">
                  <c:v>-1.5129474562058931E-8</c:v>
                </c:pt>
                <c:pt idx="854">
                  <c:v>-1.8705384263739688E-7</c:v>
                </c:pt>
                <c:pt idx="855">
                  <c:v>-3.2866122268160325E-8</c:v>
                </c:pt>
                <c:pt idx="856">
                  <c:v>-2.4866369585652137E-7</c:v>
                </c:pt>
                <c:pt idx="857">
                  <c:v>-5.9927123174929875E-7</c:v>
                </c:pt>
                <c:pt idx="858">
                  <c:v>-3.1058519311955024E-7</c:v>
                </c:pt>
                <c:pt idx="859">
                  <c:v>-1.766639172728901E-7</c:v>
                </c:pt>
                <c:pt idx="860">
                  <c:v>-5.6027204209385673E-7</c:v>
                </c:pt>
                <c:pt idx="861">
                  <c:v>-7.0162099063963979E-7</c:v>
                </c:pt>
                <c:pt idx="862">
                  <c:v>-8.4094392605038593E-7</c:v>
                </c:pt>
                <c:pt idx="863">
                  <c:v>-8.34043476061197E-7</c:v>
                </c:pt>
                <c:pt idx="864">
                  <c:v>-7.0999561785356491E-7</c:v>
                </c:pt>
                <c:pt idx="865">
                  <c:v>-9.9122485153202433E-7</c:v>
                </c:pt>
                <c:pt idx="866">
                  <c:v>-9.6103292435145704E-7</c:v>
                </c:pt>
                <c:pt idx="867">
                  <c:v>-1.1495592389110243E-6</c:v>
                </c:pt>
                <c:pt idx="868">
                  <c:v>-1.0832449106601416E-6</c:v>
                </c:pt>
                <c:pt idx="869">
                  <c:v>-1.4624491768699954E-6</c:v>
                </c:pt>
                <c:pt idx="870">
                  <c:v>-1.3260564628581051E-6</c:v>
                </c:pt>
                <c:pt idx="871">
                  <c:v>-1.7046872926584911E-6</c:v>
                </c:pt>
                <c:pt idx="872">
                  <c:v>-2.174240989916143E-6</c:v>
                </c:pt>
                <c:pt idx="873">
                  <c:v>-2.4149871933332179E-6</c:v>
                </c:pt>
                <c:pt idx="874">
                  <c:v>-2.8720191949105356E-6</c:v>
                </c:pt>
                <c:pt idx="875">
                  <c:v>-3.4288273127458524E-6</c:v>
                </c:pt>
                <c:pt idx="876">
                  <c:v>-3.5916118577006273E-6</c:v>
                </c:pt>
                <c:pt idx="877">
                  <c:v>-4.6017512431717478E-6</c:v>
                </c:pt>
                <c:pt idx="878">
                  <c:v>-4.9697664508130401E-6</c:v>
                </c:pt>
                <c:pt idx="879">
                  <c:v>-5.6667199714866001E-6</c:v>
                </c:pt>
                <c:pt idx="880">
                  <c:v>-6.1007804106338881E-6</c:v>
                </c:pt>
                <c:pt idx="881">
                  <c:v>-6.0272327573329676E-6</c:v>
                </c:pt>
                <c:pt idx="882">
                  <c:v>-5.8560162869980559E-6</c:v>
                </c:pt>
                <c:pt idx="883">
                  <c:v>-4.3106233533762861E-6</c:v>
                </c:pt>
                <c:pt idx="884">
                  <c:v>-1.7841890098679869E-7</c:v>
                </c:pt>
                <c:pt idx="885">
                  <c:v>8.0187101048068143E-6</c:v>
                </c:pt>
                <c:pt idx="886">
                  <c:v>2.1927366105956025E-5</c:v>
                </c:pt>
                <c:pt idx="887">
                  <c:v>4.6894245315343142E-5</c:v>
                </c:pt>
                <c:pt idx="888">
                  <c:v>8.8282475189771503E-5</c:v>
                </c:pt>
                <c:pt idx="889">
                  <c:v>1.54325389303267E-4</c:v>
                </c:pt>
                <c:pt idx="890">
                  <c:v>2.5266926968470216E-4</c:v>
                </c:pt>
                <c:pt idx="891">
                  <c:v>3.815887903328985E-4</c:v>
                </c:pt>
                <c:pt idx="892">
                  <c:v>5.103801959194243E-4</c:v>
                </c:pt>
                <c:pt idx="893">
                  <c:v>5.3729274077340961E-4</c:v>
                </c:pt>
                <c:pt idx="894">
                  <c:v>2.4399833637289703E-4</c:v>
                </c:pt>
                <c:pt idx="895">
                  <c:v>-6.1619974439963698E-4</c:v>
                </c:pt>
                <c:pt idx="896">
                  <c:v>-1.9005024805665016E-3</c:v>
                </c:pt>
                <c:pt idx="897">
                  <c:v>-2.9775802977383137E-3</c:v>
                </c:pt>
                <c:pt idx="898">
                  <c:v>-3.4011711832135916E-3</c:v>
                </c:pt>
                <c:pt idx="899">
                  <c:v>-3.0903387814760208E-3</c:v>
                </c:pt>
                <c:pt idx="900">
                  <c:v>-2.1154112182557583E-3</c:v>
                </c:pt>
                <c:pt idx="901">
                  <c:v>-6.5087672555819154E-4</c:v>
                </c:pt>
                <c:pt idx="902">
                  <c:v>9.761640103533864E-4</c:v>
                </c:pt>
                <c:pt idx="903">
                  <c:v>2.3613020312041044E-3</c:v>
                </c:pt>
                <c:pt idx="904">
                  <c:v>3.2110188622027636E-3</c:v>
                </c:pt>
                <c:pt idx="905">
                  <c:v>3.3753726165741682E-3</c:v>
                </c:pt>
                <c:pt idx="906">
                  <c:v>2.8032646514475346E-3</c:v>
                </c:pt>
                <c:pt idx="907">
                  <c:v>1.6333976527675986E-3</c:v>
                </c:pt>
                <c:pt idx="908">
                  <c:v>3.918153524864465E-4</c:v>
                </c:pt>
                <c:pt idx="909">
                  <c:v>-3.4376213443465531E-4</c:v>
                </c:pt>
                <c:pt idx="910">
                  <c:v>-5.4908927995711565E-4</c:v>
                </c:pt>
                <c:pt idx="911">
                  <c:v>-4.8768360284157097E-4</c:v>
                </c:pt>
                <c:pt idx="912">
                  <c:v>-3.5347483935765922E-4</c:v>
                </c:pt>
                <c:pt idx="913">
                  <c:v>-2.297850587638095E-4</c:v>
                </c:pt>
                <c:pt idx="914">
                  <c:v>-1.3859216414857656E-4</c:v>
                </c:pt>
                <c:pt idx="915">
                  <c:v>-7.8330100222956389E-5</c:v>
                </c:pt>
                <c:pt idx="916">
                  <c:v>-4.0830720536177978E-5</c:v>
                </c:pt>
                <c:pt idx="917">
                  <c:v>-1.8532209651311859E-5</c:v>
                </c:pt>
                <c:pt idx="918">
                  <c:v>-5.8184446061204653E-6</c:v>
                </c:pt>
                <c:pt idx="919">
                  <c:v>1.0547186093390337E-6</c:v>
                </c:pt>
                <c:pt idx="920">
                  <c:v>4.4546573008119594E-6</c:v>
                </c:pt>
                <c:pt idx="921">
                  <c:v>5.8585355873219669E-6</c:v>
                </c:pt>
                <c:pt idx="922">
                  <c:v>6.2166936913854443E-6</c:v>
                </c:pt>
                <c:pt idx="923">
                  <c:v>5.9634699027810711E-6</c:v>
                </c:pt>
                <c:pt idx="924">
                  <c:v>5.4728398026782088E-6</c:v>
                </c:pt>
                <c:pt idx="925">
                  <c:v>4.86063800053671E-6</c:v>
                </c:pt>
                <c:pt idx="926">
                  <c:v>4.2431070141901728E-6</c:v>
                </c:pt>
                <c:pt idx="927">
                  <c:v>3.6660521800513379E-6</c:v>
                </c:pt>
                <c:pt idx="928">
                  <c:v>3.1329868761531543E-6</c:v>
                </c:pt>
                <c:pt idx="929">
                  <c:v>2.681392288650386E-6</c:v>
                </c:pt>
                <c:pt idx="930">
                  <c:v>2.2746580725652166E-6</c:v>
                </c:pt>
                <c:pt idx="931">
                  <c:v>1.9356596112629632E-6</c:v>
                </c:pt>
                <c:pt idx="932">
                  <c:v>1.6447897905891296E-6</c:v>
                </c:pt>
                <c:pt idx="933">
                  <c:v>1.4065398090679082E-6</c:v>
                </c:pt>
                <c:pt idx="934">
                  <c:v>1.2079342468496179E-6</c:v>
                </c:pt>
                <c:pt idx="935">
                  <c:v>1.0211592780251522E-6</c:v>
                </c:pt>
                <c:pt idx="936">
                  <c:v>8.7582139940423076E-7</c:v>
                </c:pt>
                <c:pt idx="937">
                  <c:v>7.472222023352515E-7</c:v>
                </c:pt>
                <c:pt idx="938">
                  <c:v>6.45532168164209E-7</c:v>
                </c:pt>
                <c:pt idx="939">
                  <c:v>5.5155362588266144E-7</c:v>
                </c:pt>
                <c:pt idx="940">
                  <c:v>4.788325895788148E-7</c:v>
                </c:pt>
                <c:pt idx="941">
                  <c:v>4.1753287405299488E-7</c:v>
                </c:pt>
                <c:pt idx="942">
                  <c:v>3.6436262007555342E-7</c:v>
                </c:pt>
                <c:pt idx="943">
                  <c:v>3.1167286351774237E-7</c:v>
                </c:pt>
                <c:pt idx="944">
                  <c:v>2.7531132218427956E-7</c:v>
                </c:pt>
                <c:pt idx="945">
                  <c:v>2.3612005861650687E-7</c:v>
                </c:pt>
                <c:pt idx="946">
                  <c:v>2.0737233796808141E-7</c:v>
                </c:pt>
                <c:pt idx="947">
                  <c:v>1.8543339308507711E-7</c:v>
                </c:pt>
                <c:pt idx="948">
                  <c:v>1.6334618635482911E-7</c:v>
                </c:pt>
                <c:pt idx="949">
                  <c:v>1.4738965603555698E-7</c:v>
                </c:pt>
                <c:pt idx="950">
                  <c:v>1.3056413195045025E-7</c:v>
                </c:pt>
                <c:pt idx="951">
                  <c:v>1.1005848676859387E-7</c:v>
                </c:pt>
                <c:pt idx="952">
                  <c:v>1.0156335150668383E-7</c:v>
                </c:pt>
                <c:pt idx="953">
                  <c:v>8.8380822660383274E-8</c:v>
                </c:pt>
                <c:pt idx="954">
                  <c:v>8.0292885229482636E-8</c:v>
                </c:pt>
                <c:pt idx="955">
                  <c:v>7.2186736588264466E-8</c:v>
                </c:pt>
                <c:pt idx="956">
                  <c:v>6.4087693374403898E-8</c:v>
                </c:pt>
                <c:pt idx="957">
                  <c:v>5.8347712439399402E-8</c:v>
                </c:pt>
                <c:pt idx="958">
                  <c:v>5.1717222504521487E-8</c:v>
                </c:pt>
                <c:pt idx="959">
                  <c:v>4.5058428099764569E-8</c:v>
                </c:pt>
                <c:pt idx="960">
                  <c:v>3.9904911375288066E-8</c:v>
                </c:pt>
                <c:pt idx="961">
                  <c:v>3.7033199618008439E-8</c:v>
                </c:pt>
                <c:pt idx="962">
                  <c:v>3.34724816752896E-8</c:v>
                </c:pt>
                <c:pt idx="963">
                  <c:v>3.1617819473694908E-8</c:v>
                </c:pt>
                <c:pt idx="964">
                  <c:v>2.9304517923378626E-8</c:v>
                </c:pt>
                <c:pt idx="965">
                  <c:v>2.6175955625262759E-8</c:v>
                </c:pt>
                <c:pt idx="966">
                  <c:v>2.3891576717005591E-8</c:v>
                </c:pt>
                <c:pt idx="967">
                  <c:v>1.9171688236951923E-8</c:v>
                </c:pt>
                <c:pt idx="968">
                  <c:v>1.9923552585510151E-8</c:v>
                </c:pt>
                <c:pt idx="969">
                  <c:v>1.6858018980769884E-8</c:v>
                </c:pt>
                <c:pt idx="970">
                  <c:v>1.6034578109724862E-8</c:v>
                </c:pt>
                <c:pt idx="971">
                  <c:v>1.4788442470603513E-8</c:v>
                </c:pt>
                <c:pt idx="972">
                  <c:v>1.3625377270898298E-8</c:v>
                </c:pt>
                <c:pt idx="973">
                  <c:v>1.3171106871823213E-8</c:v>
                </c:pt>
                <c:pt idx="974">
                  <c:v>1.2247336478310444E-8</c:v>
                </c:pt>
                <c:pt idx="975">
                  <c:v>1.0567053898569156E-8</c:v>
                </c:pt>
                <c:pt idx="976">
                  <c:v>9.8777945822803304E-9</c:v>
                </c:pt>
                <c:pt idx="977">
                  <c:v>8.8241733919858234E-9</c:v>
                </c:pt>
                <c:pt idx="978">
                  <c:v>7.7628934391782423E-9</c:v>
                </c:pt>
                <c:pt idx="979">
                  <c:v>7.4577064523850822E-9</c:v>
                </c:pt>
                <c:pt idx="980">
                  <c:v>6.7174177331708051E-9</c:v>
                </c:pt>
                <c:pt idx="981">
                  <c:v>7.054803408124144E-9</c:v>
                </c:pt>
                <c:pt idx="982">
                  <c:v>6.1626668212966251E-9</c:v>
                </c:pt>
                <c:pt idx="983">
                  <c:v>4.7670871694549533E-9</c:v>
                </c:pt>
                <c:pt idx="984">
                  <c:v>6.1918896676615987E-9</c:v>
                </c:pt>
                <c:pt idx="985">
                  <c:v>4.8563615351326916E-9</c:v>
                </c:pt>
                <c:pt idx="986">
                  <c:v>4.7386170543006756E-9</c:v>
                </c:pt>
                <c:pt idx="987">
                  <c:v>4.3481054312621836E-9</c:v>
                </c:pt>
                <c:pt idx="988">
                  <c:v>4.0200154316494263E-9</c:v>
                </c:pt>
                <c:pt idx="989">
                  <c:v>3.6308889228564567E-9</c:v>
                </c:pt>
                <c:pt idx="990">
                  <c:v>3.7277128051016462E-9</c:v>
                </c:pt>
                <c:pt idx="991">
                  <c:v>3.1898770291860501E-9</c:v>
                </c:pt>
                <c:pt idx="992">
                  <c:v>2.51968890196963E-9</c:v>
                </c:pt>
                <c:pt idx="993">
                  <c:v>3.1497784380718485E-9</c:v>
                </c:pt>
                <c:pt idx="994">
                  <c:v>2.6522384288796275E-9</c:v>
                </c:pt>
                <c:pt idx="995">
                  <c:v>2.371277396662208E-9</c:v>
                </c:pt>
                <c:pt idx="996">
                  <c:v>1.8958210556974109E-9</c:v>
                </c:pt>
                <c:pt idx="997">
                  <c:v>2.2836106339241269E-9</c:v>
                </c:pt>
                <c:pt idx="998">
                  <c:v>2.6432074307081166E-9</c:v>
                </c:pt>
                <c:pt idx="999">
                  <c:v>1.9910801896116936E-9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Sheet1!$P$1</c:f>
              <c:strCache>
                <c:ptCount val="1"/>
                <c:pt idx="0">
                  <c:v>A4 [T]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Sheet1!$P$2:$P$1001</c:f>
              <c:numCache>
                <c:formatCode>General</c:formatCode>
                <c:ptCount val="1000"/>
                <c:pt idx="0">
                  <c:v>-4.0584150623468318E-12</c:v>
                </c:pt>
                <c:pt idx="1">
                  <c:v>-2.757139828946098E-11</c:v>
                </c:pt>
                <c:pt idx="2">
                  <c:v>8.9922194690394974E-11</c:v>
                </c:pt>
                <c:pt idx="3">
                  <c:v>-4.3532288884762238E-10</c:v>
                </c:pt>
                <c:pt idx="4">
                  <c:v>-2.7547633618674183E-10</c:v>
                </c:pt>
                <c:pt idx="5">
                  <c:v>2.7910601607672447E-10</c:v>
                </c:pt>
                <c:pt idx="6">
                  <c:v>-8.4066947847460938E-10</c:v>
                </c:pt>
                <c:pt idx="7">
                  <c:v>-2.2509920316604592E-10</c:v>
                </c:pt>
                <c:pt idx="8">
                  <c:v>-7.2405172135692197E-11</c:v>
                </c:pt>
                <c:pt idx="9">
                  <c:v>-4.9811710312042123E-11</c:v>
                </c:pt>
                <c:pt idx="10">
                  <c:v>-7.7273624998763779E-11</c:v>
                </c:pt>
                <c:pt idx="11">
                  <c:v>-1.6630101809522735E-11</c:v>
                </c:pt>
                <c:pt idx="12">
                  <c:v>-1.7869583590623961E-10</c:v>
                </c:pt>
                <c:pt idx="13">
                  <c:v>-8.2320161798321578E-10</c:v>
                </c:pt>
                <c:pt idx="14">
                  <c:v>-8.0110279521150574E-10</c:v>
                </c:pt>
                <c:pt idx="15">
                  <c:v>9.9942103204408994E-11</c:v>
                </c:pt>
                <c:pt idx="16">
                  <c:v>1.1367407015683284E-9</c:v>
                </c:pt>
                <c:pt idx="17">
                  <c:v>-2.1770650560082316E-10</c:v>
                </c:pt>
                <c:pt idx="18">
                  <c:v>-7.4940420535796193E-10</c:v>
                </c:pt>
                <c:pt idx="19">
                  <c:v>-5.7157878430302844E-10</c:v>
                </c:pt>
                <c:pt idx="20">
                  <c:v>-1.4042229601329836E-9</c:v>
                </c:pt>
                <c:pt idx="21">
                  <c:v>-1.2287652007003658E-9</c:v>
                </c:pt>
                <c:pt idx="22">
                  <c:v>-1.3367255080609652E-9</c:v>
                </c:pt>
                <c:pt idx="23">
                  <c:v>-1.8788788580526017E-10</c:v>
                </c:pt>
                <c:pt idx="24">
                  <c:v>-1.1690721724022524E-9</c:v>
                </c:pt>
                <c:pt idx="25">
                  <c:v>-1.6933491275850088E-9</c:v>
                </c:pt>
                <c:pt idx="26">
                  <c:v>-1.6325572005371214E-9</c:v>
                </c:pt>
                <c:pt idx="27">
                  <c:v>4.0329509176650902E-10</c:v>
                </c:pt>
                <c:pt idx="28">
                  <c:v>-2.3730242215691533E-9</c:v>
                </c:pt>
                <c:pt idx="29">
                  <c:v>-2.5785815704892912E-9</c:v>
                </c:pt>
                <c:pt idx="30">
                  <c:v>-1.0293823571316807E-9</c:v>
                </c:pt>
                <c:pt idx="31">
                  <c:v>-4.5854489094665496E-9</c:v>
                </c:pt>
                <c:pt idx="32">
                  <c:v>-1.8875925267280991E-9</c:v>
                </c:pt>
                <c:pt idx="33">
                  <c:v>-2.2966395452073129E-9</c:v>
                </c:pt>
                <c:pt idx="34">
                  <c:v>-3.0032527575940549E-9</c:v>
                </c:pt>
                <c:pt idx="35">
                  <c:v>-5.9197833301993796E-9</c:v>
                </c:pt>
                <c:pt idx="36">
                  <c:v>-5.8502331867771318E-9</c:v>
                </c:pt>
                <c:pt idx="37">
                  <c:v>-9.1235170529557763E-9</c:v>
                </c:pt>
                <c:pt idx="38">
                  <c:v>-5.2143147577510263E-9</c:v>
                </c:pt>
                <c:pt idx="39">
                  <c:v>-8.4295015412294561E-9</c:v>
                </c:pt>
                <c:pt idx="40">
                  <c:v>-7.3845658477011966E-9</c:v>
                </c:pt>
                <c:pt idx="41">
                  <c:v>-1.3362483564094418E-8</c:v>
                </c:pt>
                <c:pt idx="42">
                  <c:v>-1.1085959705781079E-8</c:v>
                </c:pt>
                <c:pt idx="43">
                  <c:v>-1.4973666750961456E-8</c:v>
                </c:pt>
                <c:pt idx="44">
                  <c:v>-1.5392352281651256E-8</c:v>
                </c:pt>
                <c:pt idx="45">
                  <c:v>-1.8818706593037859E-8</c:v>
                </c:pt>
                <c:pt idx="46">
                  <c:v>-2.5829541172583959E-8</c:v>
                </c:pt>
                <c:pt idx="47">
                  <c:v>-3.1893218732648165E-8</c:v>
                </c:pt>
                <c:pt idx="48">
                  <c:v>-3.3284404565847581E-8</c:v>
                </c:pt>
                <c:pt idx="49">
                  <c:v>-4.435774414446314E-8</c:v>
                </c:pt>
                <c:pt idx="50">
                  <c:v>-5.2385143334277018E-8</c:v>
                </c:pt>
                <c:pt idx="51">
                  <c:v>-5.7997034730306041E-8</c:v>
                </c:pt>
                <c:pt idx="52">
                  <c:v>-7.1357021624862682E-8</c:v>
                </c:pt>
                <c:pt idx="53">
                  <c:v>-8.3662925476346572E-8</c:v>
                </c:pt>
                <c:pt idx="54">
                  <c:v>-1.0637423741854946E-7</c:v>
                </c:pt>
                <c:pt idx="55">
                  <c:v>-1.216504728063228E-7</c:v>
                </c:pt>
                <c:pt idx="56">
                  <c:v>-1.4803322301304433E-7</c:v>
                </c:pt>
                <c:pt idx="57">
                  <c:v>-1.8485532393697213E-7</c:v>
                </c:pt>
                <c:pt idx="58">
                  <c:v>-2.2324006465623825E-7</c:v>
                </c:pt>
                <c:pt idx="59">
                  <c:v>-2.7235864763497375E-7</c:v>
                </c:pt>
                <c:pt idx="60">
                  <c:v>-3.3425811807319405E-7</c:v>
                </c:pt>
                <c:pt idx="61">
                  <c:v>-4.1789888882703963E-7</c:v>
                </c:pt>
                <c:pt idx="62">
                  <c:v>-5.1103540954500204E-7</c:v>
                </c:pt>
                <c:pt idx="63">
                  <c:v>-6.2802183720123139E-7</c:v>
                </c:pt>
                <c:pt idx="64">
                  <c:v>-7.9669422348160879E-7</c:v>
                </c:pt>
                <c:pt idx="65">
                  <c:v>-9.927804285325692E-7</c:v>
                </c:pt>
                <c:pt idx="66">
                  <c:v>-1.2378802694001934E-6</c:v>
                </c:pt>
                <c:pt idx="67">
                  <c:v>-1.56878411416983E-6</c:v>
                </c:pt>
                <c:pt idx="68">
                  <c:v>-1.9850549506372772E-6</c:v>
                </c:pt>
                <c:pt idx="69">
                  <c:v>-2.5246508812415414E-6</c:v>
                </c:pt>
                <c:pt idx="70">
                  <c:v>-3.1658444186177803E-6</c:v>
                </c:pt>
                <c:pt idx="71">
                  <c:v>-4.0421718949801289E-6</c:v>
                </c:pt>
                <c:pt idx="72">
                  <c:v>-5.1647816690092441E-6</c:v>
                </c:pt>
                <c:pt idx="73">
                  <c:v>-6.514334017992951E-6</c:v>
                </c:pt>
                <c:pt idx="74">
                  <c:v>-8.1449679782963358E-6</c:v>
                </c:pt>
                <c:pt idx="75">
                  <c:v>-1.0134942385775503E-5</c:v>
                </c:pt>
                <c:pt idx="76">
                  <c:v>-1.2335482097114436E-5</c:v>
                </c:pt>
                <c:pt idx="77">
                  <c:v>-1.4527683561027516E-5</c:v>
                </c:pt>
                <c:pt idx="78">
                  <c:v>-1.624476135475561E-5</c:v>
                </c:pt>
                <c:pt idx="79">
                  <c:v>-1.6303201846312732E-5</c:v>
                </c:pt>
                <c:pt idx="80">
                  <c:v>-1.2287161553103942E-5</c:v>
                </c:pt>
                <c:pt idx="81">
                  <c:v>1.3351666439120891E-7</c:v>
                </c:pt>
                <c:pt idx="82">
                  <c:v>2.9353595891734585E-5</c:v>
                </c:pt>
                <c:pt idx="83">
                  <c:v>9.0345005446579307E-5</c:v>
                </c:pt>
                <c:pt idx="84">
                  <c:v>2.0909609156660736E-4</c:v>
                </c:pt>
                <c:pt idx="85">
                  <c:v>4.2808588477782905E-4</c:v>
                </c:pt>
                <c:pt idx="86">
                  <c:v>8.0994836753234267E-4</c:v>
                </c:pt>
                <c:pt idx="87">
                  <c:v>1.4284515054896474E-3</c:v>
                </c:pt>
                <c:pt idx="88">
                  <c:v>2.3207736667245626E-3</c:v>
                </c:pt>
                <c:pt idx="89">
                  <c:v>3.344379598274827E-3</c:v>
                </c:pt>
                <c:pt idx="90">
                  <c:v>3.8735102862119675E-3</c:v>
                </c:pt>
                <c:pt idx="91">
                  <c:v>2.4557621218264103E-3</c:v>
                </c:pt>
                <c:pt idx="92">
                  <c:v>-2.7492369990795851E-3</c:v>
                </c:pt>
                <c:pt idx="93">
                  <c:v>-1.2110716663300991E-2</c:v>
                </c:pt>
                <c:pt idx="94">
                  <c:v>-2.3707568645477295E-2</c:v>
                </c:pt>
                <c:pt idx="95">
                  <c:v>-3.4847613424062729E-2</c:v>
                </c:pt>
                <c:pt idx="96">
                  <c:v>-4.3409410864114761E-2</c:v>
                </c:pt>
                <c:pt idx="97">
                  <c:v>-4.8157982528209686E-2</c:v>
                </c:pt>
                <c:pt idx="98">
                  <c:v>-4.8604376614093781E-2</c:v>
                </c:pt>
                <c:pt idx="99">
                  <c:v>-4.4712338596582413E-2</c:v>
                </c:pt>
                <c:pt idx="100">
                  <c:v>-3.685629740357399E-2</c:v>
                </c:pt>
                <c:pt idx="101">
                  <c:v>-2.6097903028130531E-2</c:v>
                </c:pt>
                <c:pt idx="102">
                  <c:v>-1.4381649903953075E-2</c:v>
                </c:pt>
                <c:pt idx="103">
                  <c:v>-4.3544145300984383E-3</c:v>
                </c:pt>
                <c:pt idx="104">
                  <c:v>1.750445575453341E-3</c:v>
                </c:pt>
                <c:pt idx="105">
                  <c:v>3.805751446634531E-3</c:v>
                </c:pt>
                <c:pt idx="106">
                  <c:v>3.526782151311636E-3</c:v>
                </c:pt>
                <c:pt idx="107">
                  <c:v>2.5302395224571228E-3</c:v>
                </c:pt>
                <c:pt idx="108">
                  <c:v>1.5892315423116088E-3</c:v>
                </c:pt>
                <c:pt idx="109">
                  <c:v>9.150009136646986E-4</c:v>
                </c:pt>
                <c:pt idx="110">
                  <c:v>4.9072288675233722E-4</c:v>
                </c:pt>
                <c:pt idx="111">
                  <c:v>2.4362179101444781E-4</c:v>
                </c:pt>
                <c:pt idx="112">
                  <c:v>1.0921196371782571E-4</c:v>
                </c:pt>
                <c:pt idx="113">
                  <c:v>3.8974154449533671E-5</c:v>
                </c:pt>
                <c:pt idx="114">
                  <c:v>4.4979160520597361E-6</c:v>
                </c:pt>
                <c:pt idx="115">
                  <c:v>-1.0624869901221246E-5</c:v>
                </c:pt>
                <c:pt idx="116">
                  <c:v>-1.5796540537849069E-5</c:v>
                </c:pt>
                <c:pt idx="117">
                  <c:v>-1.6485792002640665E-5</c:v>
                </c:pt>
                <c:pt idx="118">
                  <c:v>-1.5224347407638561E-5</c:v>
                </c:pt>
                <c:pt idx="119">
                  <c:v>-1.2456009244488087E-5</c:v>
                </c:pt>
                <c:pt idx="120">
                  <c:v>-1.0394495802756865E-5</c:v>
                </c:pt>
                <c:pt idx="121">
                  <c:v>-8.775015885476023E-6</c:v>
                </c:pt>
                <c:pt idx="122">
                  <c:v>-7.0095702540129423E-6</c:v>
                </c:pt>
                <c:pt idx="123">
                  <c:v>-5.2872705964546185E-6</c:v>
                </c:pt>
                <c:pt idx="124">
                  <c:v>-4.2928518269036431E-6</c:v>
                </c:pt>
                <c:pt idx="125">
                  <c:v>-3.0970757052273257E-6</c:v>
                </c:pt>
                <c:pt idx="126">
                  <c:v>-2.7498190320329741E-6</c:v>
                </c:pt>
                <c:pt idx="127">
                  <c:v>-2.1928194655629341E-6</c:v>
                </c:pt>
                <c:pt idx="128">
                  <c:v>-1.7609705764698447E-6</c:v>
                </c:pt>
                <c:pt idx="129">
                  <c:v>-1.0798244147736114E-6</c:v>
                </c:pt>
                <c:pt idx="130">
                  <c:v>-1.3877644278181833E-6</c:v>
                </c:pt>
                <c:pt idx="131">
                  <c:v>-1.0918109865087899E-6</c:v>
                </c:pt>
                <c:pt idx="132">
                  <c:v>-2.8255863071535714E-7</c:v>
                </c:pt>
                <c:pt idx="133">
                  <c:v>-6.8732083491340745E-7</c:v>
                </c:pt>
                <c:pt idx="134">
                  <c:v>-4.3465320231916849E-7</c:v>
                </c:pt>
                <c:pt idx="135">
                  <c:v>-5.2540968908942887E-7</c:v>
                </c:pt>
                <c:pt idx="136">
                  <c:v>2.1958412332878652E-7</c:v>
                </c:pt>
                <c:pt idx="137">
                  <c:v>7.1102057574989885E-8</c:v>
                </c:pt>
                <c:pt idx="138">
                  <c:v>-1.6969607941064169E-7</c:v>
                </c:pt>
                <c:pt idx="139">
                  <c:v>-5.6091812439262867E-7</c:v>
                </c:pt>
                <c:pt idx="140">
                  <c:v>-1.0243562087453029E-7</c:v>
                </c:pt>
                <c:pt idx="141">
                  <c:v>-2.7689432613442477E-7</c:v>
                </c:pt>
                <c:pt idx="142">
                  <c:v>1.0773988634582565E-7</c:v>
                </c:pt>
                <c:pt idx="143">
                  <c:v>-1.3150250310900446E-7</c:v>
                </c:pt>
                <c:pt idx="144">
                  <c:v>-3.9685443198322901E-7</c:v>
                </c:pt>
                <c:pt idx="145">
                  <c:v>-3.1140680789576436E-7</c:v>
                </c:pt>
                <c:pt idx="146">
                  <c:v>-3.5078790006082272E-7</c:v>
                </c:pt>
                <c:pt idx="147">
                  <c:v>1.2905290702747152E-7</c:v>
                </c:pt>
                <c:pt idx="148">
                  <c:v>-3.7895608784310753E-7</c:v>
                </c:pt>
                <c:pt idx="149">
                  <c:v>1.5242443396346061E-7</c:v>
                </c:pt>
                <c:pt idx="150">
                  <c:v>4.2095052776858211E-8</c:v>
                </c:pt>
                <c:pt idx="151">
                  <c:v>-8.0860402817961585E-9</c:v>
                </c:pt>
                <c:pt idx="152">
                  <c:v>-1.8095073528456851E-7</c:v>
                </c:pt>
                <c:pt idx="153">
                  <c:v>1.6244774769802461E-7</c:v>
                </c:pt>
                <c:pt idx="154">
                  <c:v>4.3978594987947872E-8</c:v>
                </c:pt>
                <c:pt idx="155">
                  <c:v>2.1435347719034326E-7</c:v>
                </c:pt>
                <c:pt idx="156">
                  <c:v>1.6758200160893466E-7</c:v>
                </c:pt>
                <c:pt idx="157">
                  <c:v>-1.4003899195813574E-7</c:v>
                </c:pt>
                <c:pt idx="158">
                  <c:v>-3.3975393165519563E-8</c:v>
                </c:pt>
                <c:pt idx="159">
                  <c:v>2.7723018547476386E-7</c:v>
                </c:pt>
                <c:pt idx="160">
                  <c:v>9.3224159058991063E-8</c:v>
                </c:pt>
                <c:pt idx="161">
                  <c:v>-1.2253939019046811E-7</c:v>
                </c:pt>
                <c:pt idx="162">
                  <c:v>5.8976013406208949E-7</c:v>
                </c:pt>
                <c:pt idx="163">
                  <c:v>-2.4944355914158223E-8</c:v>
                </c:pt>
                <c:pt idx="164">
                  <c:v>1.4256729130579515E-8</c:v>
                </c:pt>
                <c:pt idx="165">
                  <c:v>-3.9533716744699632E-8</c:v>
                </c:pt>
                <c:pt idx="166">
                  <c:v>3.5774621665041195E-7</c:v>
                </c:pt>
                <c:pt idx="167">
                  <c:v>1.8321965455925238E-7</c:v>
                </c:pt>
                <c:pt idx="168">
                  <c:v>1.3058745196303789E-7</c:v>
                </c:pt>
                <c:pt idx="169">
                  <c:v>-3.3633270390964753E-8</c:v>
                </c:pt>
                <c:pt idx="170">
                  <c:v>-1.2727968012882229E-8</c:v>
                </c:pt>
                <c:pt idx="171">
                  <c:v>-4.5123602632202164E-8</c:v>
                </c:pt>
                <c:pt idx="172">
                  <c:v>3.2749764500294987E-7</c:v>
                </c:pt>
                <c:pt idx="173">
                  <c:v>2.2319815684568312E-7</c:v>
                </c:pt>
                <c:pt idx="174">
                  <c:v>-4.6535937769931479E-8</c:v>
                </c:pt>
                <c:pt idx="175">
                  <c:v>-1.0206345280039386E-7</c:v>
                </c:pt>
                <c:pt idx="176">
                  <c:v>-2.2215128581137833E-7</c:v>
                </c:pt>
                <c:pt idx="177">
                  <c:v>3.8261396184680052E-7</c:v>
                </c:pt>
                <c:pt idx="178">
                  <c:v>-1.0359814694993474E-7</c:v>
                </c:pt>
                <c:pt idx="179">
                  <c:v>3.8412539993259998E-7</c:v>
                </c:pt>
                <c:pt idx="180">
                  <c:v>1.5807378872523259E-7</c:v>
                </c:pt>
                <c:pt idx="181">
                  <c:v>2.785926085380197E-7</c:v>
                </c:pt>
                <c:pt idx="182">
                  <c:v>-3.5627112993097398E-7</c:v>
                </c:pt>
                <c:pt idx="183">
                  <c:v>2.8497808557403914E-7</c:v>
                </c:pt>
                <c:pt idx="184">
                  <c:v>3.2048440345988638E-8</c:v>
                </c:pt>
                <c:pt idx="185">
                  <c:v>1.9340713208748639E-7</c:v>
                </c:pt>
                <c:pt idx="186">
                  <c:v>1.1323699311560631E-7</c:v>
                </c:pt>
                <c:pt idx="187">
                  <c:v>3.3440368696346923E-8</c:v>
                </c:pt>
                <c:pt idx="188">
                  <c:v>-3.0927910188438545E-7</c:v>
                </c:pt>
                <c:pt idx="189">
                  <c:v>5.4896929668757366E-7</c:v>
                </c:pt>
                <c:pt idx="190">
                  <c:v>4.2177271097898483E-7</c:v>
                </c:pt>
                <c:pt idx="191">
                  <c:v>-2.3542435201306944E-7</c:v>
                </c:pt>
                <c:pt idx="192">
                  <c:v>5.4367632174034952E-7</c:v>
                </c:pt>
                <c:pt idx="193">
                  <c:v>-3.3704546353874321E-7</c:v>
                </c:pt>
                <c:pt idx="194">
                  <c:v>1.0353980428590148E-7</c:v>
                </c:pt>
                <c:pt idx="195">
                  <c:v>-1.8507010679513769E-7</c:v>
                </c:pt>
                <c:pt idx="196">
                  <c:v>2.2089146511916624E-7</c:v>
                </c:pt>
                <c:pt idx="197">
                  <c:v>1.1870915272993443E-7</c:v>
                </c:pt>
                <c:pt idx="198">
                  <c:v>3.1599682870364632E-8</c:v>
                </c:pt>
                <c:pt idx="199">
                  <c:v>-5.1676213530527093E-8</c:v>
                </c:pt>
                <c:pt idx="200">
                  <c:v>-1.1805986588342421E-7</c:v>
                </c:pt>
                <c:pt idx="201">
                  <c:v>-6.3003646744164143E-8</c:v>
                </c:pt>
                <c:pt idx="202">
                  <c:v>-7.6266985615802696E-8</c:v>
                </c:pt>
                <c:pt idx="203">
                  <c:v>6.0140912694350845E-8</c:v>
                </c:pt>
                <c:pt idx="204">
                  <c:v>-3.153883483264508E-7</c:v>
                </c:pt>
                <c:pt idx="205">
                  <c:v>-2.3648625813166291E-7</c:v>
                </c:pt>
                <c:pt idx="206">
                  <c:v>-1.5635106365152751E-7</c:v>
                </c:pt>
                <c:pt idx="207">
                  <c:v>6.503397571577807E-7</c:v>
                </c:pt>
                <c:pt idx="208">
                  <c:v>4.0329943828965042E-8</c:v>
                </c:pt>
                <c:pt idx="209">
                  <c:v>5.432835905594402E-7</c:v>
                </c:pt>
                <c:pt idx="210">
                  <c:v>1.8742491647572024E-7</c:v>
                </c:pt>
                <c:pt idx="211">
                  <c:v>3.3722542980285652E-7</c:v>
                </c:pt>
                <c:pt idx="212">
                  <c:v>-3.2374776992583065E-7</c:v>
                </c:pt>
                <c:pt idx="213">
                  <c:v>3.9502984350292536E-7</c:v>
                </c:pt>
                <c:pt idx="214">
                  <c:v>2.2072946137541294E-7</c:v>
                </c:pt>
                <c:pt idx="215">
                  <c:v>2.9702059123337676E-7</c:v>
                </c:pt>
                <c:pt idx="216">
                  <c:v>2.265154677161263E-7</c:v>
                </c:pt>
                <c:pt idx="217">
                  <c:v>1.165163610039599E-7</c:v>
                </c:pt>
                <c:pt idx="218">
                  <c:v>-3.592079167447082E-7</c:v>
                </c:pt>
                <c:pt idx="219">
                  <c:v>6.4803060695339809E-7</c:v>
                </c:pt>
                <c:pt idx="220">
                  <c:v>4.331915590682911E-7</c:v>
                </c:pt>
                <c:pt idx="221">
                  <c:v>-2.7497532073539332E-7</c:v>
                </c:pt>
                <c:pt idx="222">
                  <c:v>5.1925343313996564E-7</c:v>
                </c:pt>
                <c:pt idx="223">
                  <c:v>-1.6348637643659458E-7</c:v>
                </c:pt>
                <c:pt idx="224">
                  <c:v>5.5730907888573711E-8</c:v>
                </c:pt>
                <c:pt idx="225">
                  <c:v>-3.6447738693823339E-7</c:v>
                </c:pt>
                <c:pt idx="226">
                  <c:v>3.5990717606182443E-7</c:v>
                </c:pt>
                <c:pt idx="227">
                  <c:v>-2.8749083114121277E-8</c:v>
                </c:pt>
                <c:pt idx="228">
                  <c:v>5.9355965476015626E-8</c:v>
                </c:pt>
                <c:pt idx="229">
                  <c:v>-1.1137106525893614E-7</c:v>
                </c:pt>
                <c:pt idx="230">
                  <c:v>-4.6782947293877442E-8</c:v>
                </c:pt>
                <c:pt idx="231">
                  <c:v>5.4014674333302537E-7</c:v>
                </c:pt>
                <c:pt idx="232">
                  <c:v>2.6989543044919628E-8</c:v>
                </c:pt>
                <c:pt idx="233">
                  <c:v>-2.9905695697607371E-8</c:v>
                </c:pt>
                <c:pt idx="234">
                  <c:v>-2.5086384880523838E-7</c:v>
                </c:pt>
                <c:pt idx="235">
                  <c:v>-7.9102569827682601E-8</c:v>
                </c:pt>
                <c:pt idx="236">
                  <c:v>8.8171333345599123E-8</c:v>
                </c:pt>
                <c:pt idx="237">
                  <c:v>1.8906243326455296E-7</c:v>
                </c:pt>
                <c:pt idx="238">
                  <c:v>-2.9228067432995886E-7</c:v>
                </c:pt>
                <c:pt idx="239">
                  <c:v>3.8537606883437547E-7</c:v>
                </c:pt>
                <c:pt idx="240">
                  <c:v>2.5154196237053839E-7</c:v>
                </c:pt>
                <c:pt idx="241">
                  <c:v>2.4462181613671419E-7</c:v>
                </c:pt>
                <c:pt idx="242">
                  <c:v>-5.7412569276493741E-7</c:v>
                </c:pt>
                <c:pt idx="243">
                  <c:v>2.6217321646981873E-7</c:v>
                </c:pt>
                <c:pt idx="244">
                  <c:v>3.0926253202778753E-7</c:v>
                </c:pt>
                <c:pt idx="245">
                  <c:v>2.0219317775627133E-7</c:v>
                </c:pt>
                <c:pt idx="246">
                  <c:v>-4.1693144936516546E-8</c:v>
                </c:pt>
                <c:pt idx="247">
                  <c:v>-1.1715241043930291E-7</c:v>
                </c:pt>
                <c:pt idx="248">
                  <c:v>-2.1720786946843873E-7</c:v>
                </c:pt>
                <c:pt idx="249">
                  <c:v>6.375026941896067E-7</c:v>
                </c:pt>
                <c:pt idx="250">
                  <c:v>5.7558685284675448E-7</c:v>
                </c:pt>
                <c:pt idx="251">
                  <c:v>-4.1274688555859029E-7</c:v>
                </c:pt>
                <c:pt idx="252">
                  <c:v>4.8803798335939064E-7</c:v>
                </c:pt>
                <c:pt idx="253">
                  <c:v>-6.9993362217246613E-8</c:v>
                </c:pt>
                <c:pt idx="254">
                  <c:v>2.9136572265997529E-7</c:v>
                </c:pt>
                <c:pt idx="255">
                  <c:v>-4.9442951421951875E-7</c:v>
                </c:pt>
                <c:pt idx="256">
                  <c:v>2.193931294414142E-7</c:v>
                </c:pt>
                <c:pt idx="257">
                  <c:v>1.0795506710792324E-7</c:v>
                </c:pt>
                <c:pt idx="258">
                  <c:v>2.4791802388790529E-7</c:v>
                </c:pt>
                <c:pt idx="259">
                  <c:v>-1.0817137052754333E-7</c:v>
                </c:pt>
                <c:pt idx="260">
                  <c:v>-1.251666361667958E-7</c:v>
                </c:pt>
                <c:pt idx="261">
                  <c:v>1.8821808112079452E-7</c:v>
                </c:pt>
                <c:pt idx="262">
                  <c:v>3.3715533476197379E-8</c:v>
                </c:pt>
                <c:pt idx="263">
                  <c:v>1.6164959149023161E-8</c:v>
                </c:pt>
                <c:pt idx="264">
                  <c:v>-3.1682162671131664E-7</c:v>
                </c:pt>
                <c:pt idx="265">
                  <c:v>-1.168496197578861E-7</c:v>
                </c:pt>
                <c:pt idx="266">
                  <c:v>2.2784273312481673E-7</c:v>
                </c:pt>
                <c:pt idx="267">
                  <c:v>3.5232798722972802E-7</c:v>
                </c:pt>
                <c:pt idx="268">
                  <c:v>-3.9662842254983843E-7</c:v>
                </c:pt>
                <c:pt idx="269">
                  <c:v>3.9332221035692783E-7</c:v>
                </c:pt>
                <c:pt idx="270">
                  <c:v>2.730130574946088E-7</c:v>
                </c:pt>
                <c:pt idx="271">
                  <c:v>4.4630621687247185E-7</c:v>
                </c:pt>
                <c:pt idx="272">
                  <c:v>-7.2429247666150331E-7</c:v>
                </c:pt>
                <c:pt idx="273">
                  <c:v>4.4108230667916359E-7</c:v>
                </c:pt>
                <c:pt idx="274">
                  <c:v>3.7901529026385106E-8</c:v>
                </c:pt>
                <c:pt idx="275">
                  <c:v>2.6874897685047472E-7</c:v>
                </c:pt>
                <c:pt idx="276">
                  <c:v>1.9282565233424975E-7</c:v>
                </c:pt>
                <c:pt idx="277">
                  <c:v>-3.7932540664087355E-8</c:v>
                </c:pt>
                <c:pt idx="278">
                  <c:v>-2.6168314093411027E-7</c:v>
                </c:pt>
                <c:pt idx="279">
                  <c:v>6.8999662516944227E-7</c:v>
                </c:pt>
                <c:pt idx="280">
                  <c:v>2.5638195211286074E-7</c:v>
                </c:pt>
                <c:pt idx="281">
                  <c:v>-3.8420463965849194E-7</c:v>
                </c:pt>
                <c:pt idx="282">
                  <c:v>3.6508717471406271E-7</c:v>
                </c:pt>
                <c:pt idx="283">
                  <c:v>-1.17416341538501E-7</c:v>
                </c:pt>
                <c:pt idx="284">
                  <c:v>1.3606943127797422E-7</c:v>
                </c:pt>
                <c:pt idx="285">
                  <c:v>-4.1029886688193073E-7</c:v>
                </c:pt>
                <c:pt idx="286">
                  <c:v>1.5458010693691904E-7</c:v>
                </c:pt>
                <c:pt idx="287">
                  <c:v>2.8113120720263396E-7</c:v>
                </c:pt>
                <c:pt idx="288">
                  <c:v>1.3382332042510825E-7</c:v>
                </c:pt>
                <c:pt idx="289">
                  <c:v>-2.0771351216808398E-7</c:v>
                </c:pt>
                <c:pt idx="290">
                  <c:v>1.4469364373326243E-8</c:v>
                </c:pt>
                <c:pt idx="291">
                  <c:v>7.0835660892498709E-8</c:v>
                </c:pt>
                <c:pt idx="292">
                  <c:v>-1.2352946043847624E-7</c:v>
                </c:pt>
                <c:pt idx="293">
                  <c:v>-1.277668815191646E-7</c:v>
                </c:pt>
                <c:pt idx="294">
                  <c:v>-2.8693116860267764E-7</c:v>
                </c:pt>
                <c:pt idx="295">
                  <c:v>-3.3914173513949208E-7</c:v>
                </c:pt>
                <c:pt idx="296">
                  <c:v>4.830868647331954E-7</c:v>
                </c:pt>
                <c:pt idx="297">
                  <c:v>1.7222635761982019E-8</c:v>
                </c:pt>
                <c:pt idx="298">
                  <c:v>-2.6807663289218908E-7</c:v>
                </c:pt>
                <c:pt idx="299">
                  <c:v>3.5682160159922205E-7</c:v>
                </c:pt>
                <c:pt idx="300">
                  <c:v>3.4727494835351536E-7</c:v>
                </c:pt>
                <c:pt idx="301">
                  <c:v>7.3575684211846237E-8</c:v>
                </c:pt>
                <c:pt idx="302">
                  <c:v>-2.6653233931028808E-7</c:v>
                </c:pt>
                <c:pt idx="303">
                  <c:v>3.7286133647285169E-7</c:v>
                </c:pt>
                <c:pt idx="304">
                  <c:v>6.1799340755896992E-8</c:v>
                </c:pt>
                <c:pt idx="305">
                  <c:v>2.0838444925175281E-7</c:v>
                </c:pt>
                <c:pt idx="306">
                  <c:v>8.7579572038976039E-8</c:v>
                </c:pt>
                <c:pt idx="307">
                  <c:v>1.4766243339181528E-7</c:v>
                </c:pt>
                <c:pt idx="308">
                  <c:v>-3.3487023642919667E-7</c:v>
                </c:pt>
                <c:pt idx="309">
                  <c:v>7.3761503927016747E-7</c:v>
                </c:pt>
                <c:pt idx="310">
                  <c:v>9.3926404431954325E-9</c:v>
                </c:pt>
                <c:pt idx="311">
                  <c:v>-4.4985816316511773E-7</c:v>
                </c:pt>
                <c:pt idx="312">
                  <c:v>3.3040410585272184E-7</c:v>
                </c:pt>
                <c:pt idx="313">
                  <c:v>-1.2804071047867183E-7</c:v>
                </c:pt>
                <c:pt idx="314">
                  <c:v>3.2031289265432861E-7</c:v>
                </c:pt>
                <c:pt idx="315">
                  <c:v>-4.8853121370484587E-7</c:v>
                </c:pt>
                <c:pt idx="316">
                  <c:v>1.8828684744676139E-7</c:v>
                </c:pt>
                <c:pt idx="317">
                  <c:v>-1.779383325128947E-7</c:v>
                </c:pt>
                <c:pt idx="318">
                  <c:v>1.7346555125641316E-7</c:v>
                </c:pt>
                <c:pt idx="319">
                  <c:v>-2.6985949830304889E-7</c:v>
                </c:pt>
                <c:pt idx="320">
                  <c:v>2.9323041417228524E-7</c:v>
                </c:pt>
                <c:pt idx="321">
                  <c:v>1.6674552227868844E-7</c:v>
                </c:pt>
                <c:pt idx="322">
                  <c:v>-8.9328374031083513E-8</c:v>
                </c:pt>
                <c:pt idx="323">
                  <c:v>5.2200270772573276E-8</c:v>
                </c:pt>
                <c:pt idx="324">
                  <c:v>-3.5502372952578298E-7</c:v>
                </c:pt>
                <c:pt idx="325">
                  <c:v>-2.312641669277582E-7</c:v>
                </c:pt>
                <c:pt idx="326">
                  <c:v>3.4062037457260885E-7</c:v>
                </c:pt>
                <c:pt idx="327">
                  <c:v>-1.2217175715534268E-8</c:v>
                </c:pt>
                <c:pt idx="328">
                  <c:v>-5.5587904057574633E-8</c:v>
                </c:pt>
                <c:pt idx="329">
                  <c:v>3.7426136145768396E-7</c:v>
                </c:pt>
                <c:pt idx="330">
                  <c:v>2.9892456154811953E-7</c:v>
                </c:pt>
                <c:pt idx="331">
                  <c:v>4.2842196990022785E-7</c:v>
                </c:pt>
                <c:pt idx="332">
                  <c:v>-4.736540688554669E-7</c:v>
                </c:pt>
                <c:pt idx="333">
                  <c:v>3.4276192195648036E-7</c:v>
                </c:pt>
                <c:pt idx="334">
                  <c:v>1.7072036939680402E-7</c:v>
                </c:pt>
                <c:pt idx="335">
                  <c:v>2.0260421251805383E-7</c:v>
                </c:pt>
                <c:pt idx="336">
                  <c:v>1.2407147664816875E-7</c:v>
                </c:pt>
                <c:pt idx="337">
                  <c:v>-1.1874971761471897E-7</c:v>
                </c:pt>
                <c:pt idx="338">
                  <c:v>-2.0128403832586628E-7</c:v>
                </c:pt>
                <c:pt idx="339">
                  <c:v>7.8289735938597005E-7</c:v>
                </c:pt>
                <c:pt idx="340">
                  <c:v>1.2219082634601364E-7</c:v>
                </c:pt>
                <c:pt idx="341">
                  <c:v>-2.2418205958274484E-7</c:v>
                </c:pt>
                <c:pt idx="342">
                  <c:v>2.4698255174371297E-7</c:v>
                </c:pt>
                <c:pt idx="343">
                  <c:v>-6.5528652726243308E-8</c:v>
                </c:pt>
                <c:pt idx="344">
                  <c:v>7.1902917397892452E-8</c:v>
                </c:pt>
                <c:pt idx="345">
                  <c:v>-6.0960712744417833E-7</c:v>
                </c:pt>
                <c:pt idx="346">
                  <c:v>1.8166995019441856E-8</c:v>
                </c:pt>
                <c:pt idx="347">
                  <c:v>6.5356644540770503E-8</c:v>
                </c:pt>
                <c:pt idx="348">
                  <c:v>2.5128179004241247E-7</c:v>
                </c:pt>
                <c:pt idx="349">
                  <c:v>-3.6248131607408141E-8</c:v>
                </c:pt>
                <c:pt idx="350">
                  <c:v>1.5888556958998379E-7</c:v>
                </c:pt>
                <c:pt idx="351">
                  <c:v>5.1043429039054899E-7</c:v>
                </c:pt>
                <c:pt idx="352">
                  <c:v>-1.4043020257759053E-7</c:v>
                </c:pt>
                <c:pt idx="353">
                  <c:v>-7.4541475214573438E-8</c:v>
                </c:pt>
                <c:pt idx="354">
                  <c:v>-3.0000239803484874E-7</c:v>
                </c:pt>
                <c:pt idx="355">
                  <c:v>-1.4548547255799349E-7</c:v>
                </c:pt>
                <c:pt idx="356">
                  <c:v>7.6346982069708247E-9</c:v>
                </c:pt>
                <c:pt idx="357">
                  <c:v>1.6310328021518217E-7</c:v>
                </c:pt>
                <c:pt idx="358">
                  <c:v>-4.5071679721786495E-8</c:v>
                </c:pt>
                <c:pt idx="359">
                  <c:v>6.3948141360015143E-7</c:v>
                </c:pt>
                <c:pt idx="360">
                  <c:v>-1.45723859645841E-7</c:v>
                </c:pt>
                <c:pt idx="361">
                  <c:v>1.1795742693720968E-7</c:v>
                </c:pt>
                <c:pt idx="362">
                  <c:v>-5.8409426628713845E-7</c:v>
                </c:pt>
                <c:pt idx="363">
                  <c:v>1.5825803245661518E-7</c:v>
                </c:pt>
                <c:pt idx="364">
                  <c:v>3.645129140750214E-7</c:v>
                </c:pt>
                <c:pt idx="365">
                  <c:v>-1.4466034592430788E-8</c:v>
                </c:pt>
                <c:pt idx="366">
                  <c:v>2.3090056799901504E-7</c:v>
                </c:pt>
                <c:pt idx="367">
                  <c:v>-2.3417980443696251E-8</c:v>
                </c:pt>
                <c:pt idx="368">
                  <c:v>-1.894695742521435E-7</c:v>
                </c:pt>
                <c:pt idx="369">
                  <c:v>6.0622664932452608E-7</c:v>
                </c:pt>
                <c:pt idx="370">
                  <c:v>4.4915175578807975E-8</c:v>
                </c:pt>
                <c:pt idx="371">
                  <c:v>-3.5876016113434162E-7</c:v>
                </c:pt>
                <c:pt idx="372">
                  <c:v>4.2695384649960033E-7</c:v>
                </c:pt>
                <c:pt idx="373">
                  <c:v>-8.9350777443542029E-8</c:v>
                </c:pt>
                <c:pt idx="374">
                  <c:v>1.970276315432784E-7</c:v>
                </c:pt>
                <c:pt idx="375">
                  <c:v>-7.7289143973757746E-7</c:v>
                </c:pt>
                <c:pt idx="376">
                  <c:v>4.3888456957574817E-7</c:v>
                </c:pt>
                <c:pt idx="377">
                  <c:v>1.4882077437050611E-7</c:v>
                </c:pt>
                <c:pt idx="378">
                  <c:v>1.4738421327820106E-7</c:v>
                </c:pt>
                <c:pt idx="379">
                  <c:v>-3.8712610717084317E-7</c:v>
                </c:pt>
                <c:pt idx="380">
                  <c:v>4.2739017658277589E-8</c:v>
                </c:pt>
                <c:pt idx="381">
                  <c:v>5.0091648517991416E-7</c:v>
                </c:pt>
                <c:pt idx="382">
                  <c:v>1.8853691585718479E-7</c:v>
                </c:pt>
                <c:pt idx="383">
                  <c:v>9.7942084664737195E-8</c:v>
                </c:pt>
                <c:pt idx="384">
                  <c:v>-3.481273438410426E-7</c:v>
                </c:pt>
                <c:pt idx="385">
                  <c:v>1.7035772259532678E-7</c:v>
                </c:pt>
                <c:pt idx="386">
                  <c:v>8.1008915131519643E-9</c:v>
                </c:pt>
                <c:pt idx="387">
                  <c:v>2.1768703106772591E-7</c:v>
                </c:pt>
                <c:pt idx="388">
                  <c:v>-5.2469747657823973E-8</c:v>
                </c:pt>
                <c:pt idx="389">
                  <c:v>5.6764139344522846E-7</c:v>
                </c:pt>
                <c:pt idx="390">
                  <c:v>1.4477367926701845E-7</c:v>
                </c:pt>
                <c:pt idx="391">
                  <c:v>9.8672678916500445E-8</c:v>
                </c:pt>
                <c:pt idx="392">
                  <c:v>-3.1316514537138573E-7</c:v>
                </c:pt>
                <c:pt idx="393">
                  <c:v>5.6150093463713802E-9</c:v>
                </c:pt>
                <c:pt idx="394">
                  <c:v>5.1552655122577562E-7</c:v>
                </c:pt>
                <c:pt idx="395">
                  <c:v>-1.5992208091120119E-7</c:v>
                </c:pt>
                <c:pt idx="396">
                  <c:v>6.1280864827040205E-8</c:v>
                </c:pt>
                <c:pt idx="397">
                  <c:v>-3.5530405284589506E-7</c:v>
                </c:pt>
                <c:pt idx="398">
                  <c:v>-2.3575340435399994E-7</c:v>
                </c:pt>
                <c:pt idx="399">
                  <c:v>5.3858803994444315E-7</c:v>
                </c:pt>
                <c:pt idx="400">
                  <c:v>-1.1568371860448678E-7</c:v>
                </c:pt>
                <c:pt idx="401">
                  <c:v>-2.6158252808272664E-7</c:v>
                </c:pt>
                <c:pt idx="402">
                  <c:v>2.1550161477534857E-7</c:v>
                </c:pt>
                <c:pt idx="403">
                  <c:v>-2.5767803890630603E-8</c:v>
                </c:pt>
                <c:pt idx="404">
                  <c:v>3.4941788840114896E-7</c:v>
                </c:pt>
                <c:pt idx="405">
                  <c:v>-5.1179409865653724E-7</c:v>
                </c:pt>
                <c:pt idx="406">
                  <c:v>2.6017568188763107E-7</c:v>
                </c:pt>
                <c:pt idx="407">
                  <c:v>1.6967656790711771E-7</c:v>
                </c:pt>
                <c:pt idx="408">
                  <c:v>-1.5355420046603285E-8</c:v>
                </c:pt>
                <c:pt idx="409">
                  <c:v>-3.0669892225887452E-7</c:v>
                </c:pt>
                <c:pt idx="410">
                  <c:v>2.2869312488182914E-7</c:v>
                </c:pt>
                <c:pt idx="411">
                  <c:v>4.4961811340726854E-7</c:v>
                </c:pt>
                <c:pt idx="412">
                  <c:v>-1.0596610167112885E-7</c:v>
                </c:pt>
                <c:pt idx="413">
                  <c:v>3.3253451192649663E-7</c:v>
                </c:pt>
                <c:pt idx="414">
                  <c:v>-3.4164887097176688E-7</c:v>
                </c:pt>
                <c:pt idx="415">
                  <c:v>-2.7852121320393053E-7</c:v>
                </c:pt>
                <c:pt idx="416">
                  <c:v>1.4100861278620869E-7</c:v>
                </c:pt>
                <c:pt idx="417">
                  <c:v>2.5334489350825606E-7</c:v>
                </c:pt>
                <c:pt idx="418">
                  <c:v>-1.501595789932253E-7</c:v>
                </c:pt>
                <c:pt idx="419">
                  <c:v>5.1134514933437458E-7</c:v>
                </c:pt>
                <c:pt idx="420">
                  <c:v>6.1003470364084933E-7</c:v>
                </c:pt>
                <c:pt idx="421">
                  <c:v>4.0660701472461369E-8</c:v>
                </c:pt>
                <c:pt idx="422">
                  <c:v>-5.1932261158071924E-7</c:v>
                </c:pt>
                <c:pt idx="423">
                  <c:v>-1.4167390816055558E-7</c:v>
                </c:pt>
                <c:pt idx="424">
                  <c:v>4.3758385004366573E-7</c:v>
                </c:pt>
                <c:pt idx="425">
                  <c:v>-2.2463207471901114E-7</c:v>
                </c:pt>
                <c:pt idx="426">
                  <c:v>-4.2373221731395461E-7</c:v>
                </c:pt>
                <c:pt idx="427">
                  <c:v>-2.8673119345512532E-7</c:v>
                </c:pt>
                <c:pt idx="428">
                  <c:v>-9.2142450114351959E-8</c:v>
                </c:pt>
                <c:pt idx="429">
                  <c:v>1.9355937297405035E-7</c:v>
                </c:pt>
                <c:pt idx="430">
                  <c:v>-2.6426829435877153E-7</c:v>
                </c:pt>
                <c:pt idx="431">
                  <c:v>-5.0249934702151222E-7</c:v>
                </c:pt>
                <c:pt idx="432">
                  <c:v>2.283843230088678E-7</c:v>
                </c:pt>
                <c:pt idx="433">
                  <c:v>-2.2865117799142354E-8</c:v>
                </c:pt>
                <c:pt idx="434">
                  <c:v>2.028406953513695E-7</c:v>
                </c:pt>
                <c:pt idx="435">
                  <c:v>-3.2296185281666112E-7</c:v>
                </c:pt>
                <c:pt idx="436">
                  <c:v>3.7539513186857221E-7</c:v>
                </c:pt>
                <c:pt idx="437">
                  <c:v>1.4232890066523396E-7</c:v>
                </c:pt>
                <c:pt idx="438">
                  <c:v>3.1424349344888469E-7</c:v>
                </c:pt>
                <c:pt idx="439">
                  <c:v>-9.6846058283972525E-8</c:v>
                </c:pt>
                <c:pt idx="440">
                  <c:v>-2.5824084559644689E-7</c:v>
                </c:pt>
                <c:pt idx="441">
                  <c:v>4.0843036686055711E-7</c:v>
                </c:pt>
                <c:pt idx="442">
                  <c:v>2.4425119704574172E-7</c:v>
                </c:pt>
                <c:pt idx="443">
                  <c:v>1.6538754721295845E-7</c:v>
                </c:pt>
                <c:pt idx="444">
                  <c:v>-4.5705280626862077E-7</c:v>
                </c:pt>
                <c:pt idx="445">
                  <c:v>-2.2503564878206817E-7</c:v>
                </c:pt>
                <c:pt idx="446">
                  <c:v>1.3365664131015365E-7</c:v>
                </c:pt>
                <c:pt idx="447">
                  <c:v>4.3586570086517895E-7</c:v>
                </c:pt>
                <c:pt idx="448">
                  <c:v>4.9333522156302934E-8</c:v>
                </c:pt>
                <c:pt idx="449">
                  <c:v>6.0135249668746837E-7</c:v>
                </c:pt>
                <c:pt idx="450">
                  <c:v>3.3638130503277353E-7</c:v>
                </c:pt>
                <c:pt idx="451">
                  <c:v>6.6545773336201819E-8</c:v>
                </c:pt>
                <c:pt idx="452">
                  <c:v>-5.5176650448629516E-7</c:v>
                </c:pt>
                <c:pt idx="453">
                  <c:v>-1.7107041117014887E-8</c:v>
                </c:pt>
                <c:pt idx="454">
                  <c:v>6.4074725969476276E-7</c:v>
                </c:pt>
                <c:pt idx="455">
                  <c:v>-3.9335699852927064E-7</c:v>
                </c:pt>
                <c:pt idx="456">
                  <c:v>-4.5710723384217999E-7</c:v>
                </c:pt>
                <c:pt idx="457">
                  <c:v>-3.1496372798756056E-7</c:v>
                </c:pt>
                <c:pt idx="458">
                  <c:v>1.9381951688046684E-7</c:v>
                </c:pt>
                <c:pt idx="459">
                  <c:v>5.0404531748426962E-7</c:v>
                </c:pt>
                <c:pt idx="460">
                  <c:v>-1.1219156448305512E-7</c:v>
                </c:pt>
                <c:pt idx="461">
                  <c:v>-8.5168773011901067E-7</c:v>
                </c:pt>
                <c:pt idx="462">
                  <c:v>1.658121817627034E-7</c:v>
                </c:pt>
                <c:pt idx="463">
                  <c:v>2.3391638137582049E-7</c:v>
                </c:pt>
                <c:pt idx="464">
                  <c:v>3.6477533171819232E-7</c:v>
                </c:pt>
                <c:pt idx="465">
                  <c:v>-7.4713028652695357E-7</c:v>
                </c:pt>
                <c:pt idx="466">
                  <c:v>4.8993763357429998E-7</c:v>
                </c:pt>
                <c:pt idx="467">
                  <c:v>3.6644462397816824E-7</c:v>
                </c:pt>
                <c:pt idx="468">
                  <c:v>2.4537746412534034E-7</c:v>
                </c:pt>
                <c:pt idx="469">
                  <c:v>-2.3003379112651601E-7</c:v>
                </c:pt>
                <c:pt idx="470">
                  <c:v>-2.2792957565798133E-7</c:v>
                </c:pt>
                <c:pt idx="471">
                  <c:v>4.4184073999531392E-7</c:v>
                </c:pt>
                <c:pt idx="472">
                  <c:v>-1.896881052232402E-8</c:v>
                </c:pt>
                <c:pt idx="473">
                  <c:v>-1.2492044731970964E-7</c:v>
                </c:pt>
                <c:pt idx="474">
                  <c:v>-3.3337170179947861E-7</c:v>
                </c:pt>
                <c:pt idx="475">
                  <c:v>-2.4989287794596748E-7</c:v>
                </c:pt>
                <c:pt idx="476">
                  <c:v>3.5123787256452488E-7</c:v>
                </c:pt>
                <c:pt idx="477">
                  <c:v>4.1049656829272863E-7</c:v>
                </c:pt>
                <c:pt idx="478">
                  <c:v>-2.6952179155159683E-7</c:v>
                </c:pt>
                <c:pt idx="479">
                  <c:v>7.7561946909554536E-7</c:v>
                </c:pt>
                <c:pt idx="480">
                  <c:v>5.5284044719883241E-7</c:v>
                </c:pt>
                <c:pt idx="481">
                  <c:v>2.0049087368079199E-7</c:v>
                </c:pt>
                <c:pt idx="482">
                  <c:v>-4.4907770302415884E-7</c:v>
                </c:pt>
                <c:pt idx="483">
                  <c:v>-2.4907421902753413E-8</c:v>
                </c:pt>
                <c:pt idx="484">
                  <c:v>2.6075446157847182E-7</c:v>
                </c:pt>
                <c:pt idx="485">
                  <c:v>-5.4002235572170321E-8</c:v>
                </c:pt>
                <c:pt idx="486">
                  <c:v>-8.4342048012331361E-8</c:v>
                </c:pt>
                <c:pt idx="487">
                  <c:v>-2.3118840886127145E-7</c:v>
                </c:pt>
                <c:pt idx="488">
                  <c:v>6.6445146273963474E-8</c:v>
                </c:pt>
                <c:pt idx="489">
                  <c:v>3.0583541388295998E-7</c:v>
                </c:pt>
                <c:pt idx="490">
                  <c:v>-1.0863625554691225E-8</c:v>
                </c:pt>
                <c:pt idx="491">
                  <c:v>-6.139596280263504E-7</c:v>
                </c:pt>
                <c:pt idx="492">
                  <c:v>3.2334625643670734E-7</c:v>
                </c:pt>
                <c:pt idx="493">
                  <c:v>2.3657432279833301E-7</c:v>
                </c:pt>
                <c:pt idx="494">
                  <c:v>5.2220002544345334E-7</c:v>
                </c:pt>
                <c:pt idx="495">
                  <c:v>-3.7049551337986486E-7</c:v>
                </c:pt>
                <c:pt idx="496">
                  <c:v>5.6600447351229377E-7</c:v>
                </c:pt>
                <c:pt idx="497">
                  <c:v>6.8952590481785592E-7</c:v>
                </c:pt>
                <c:pt idx="498">
                  <c:v>3.6915773193868517E-7</c:v>
                </c:pt>
                <c:pt idx="499">
                  <c:v>-3.1850288451096276E-7</c:v>
                </c:pt>
                <c:pt idx="500">
                  <c:v>-3.3227351536879723E-7</c:v>
                </c:pt>
                <c:pt idx="501">
                  <c:v>-1.559786255711515E-7</c:v>
                </c:pt>
                <c:pt idx="502">
                  <c:v>-6.4758943096876465E-8</c:v>
                </c:pt>
                <c:pt idx="503">
                  <c:v>5.8910959666036433E-8</c:v>
                </c:pt>
                <c:pt idx="504">
                  <c:v>-1.2798228965493763E-7</c:v>
                </c:pt>
                <c:pt idx="505">
                  <c:v>1.144676708975112E-8</c:v>
                </c:pt>
                <c:pt idx="506">
                  <c:v>2.6371282046966371E-8</c:v>
                </c:pt>
                <c:pt idx="507">
                  <c:v>8.3938977013531257E-7</c:v>
                </c:pt>
                <c:pt idx="508">
                  <c:v>6.0619356645474909E-7</c:v>
                </c:pt>
                <c:pt idx="509">
                  <c:v>8.9620505150378449E-7</c:v>
                </c:pt>
                <c:pt idx="510">
                  <c:v>6.4748121531010838E-7</c:v>
                </c:pt>
                <c:pt idx="511">
                  <c:v>2.8526562800834654E-7</c:v>
                </c:pt>
                <c:pt idx="512">
                  <c:v>1.412454082583281E-7</c:v>
                </c:pt>
                <c:pt idx="513">
                  <c:v>-2.611857610190782E-7</c:v>
                </c:pt>
                <c:pt idx="514">
                  <c:v>3.6438981965147832E-7</c:v>
                </c:pt>
                <c:pt idx="515">
                  <c:v>3.6722167351399548E-7</c:v>
                </c:pt>
                <c:pt idx="516">
                  <c:v>-6.603586122366778E-9</c:v>
                </c:pt>
                <c:pt idx="517">
                  <c:v>1.5890189786205156E-7</c:v>
                </c:pt>
                <c:pt idx="518">
                  <c:v>-9.9968183064902405E-8</c:v>
                </c:pt>
                <c:pt idx="519">
                  <c:v>2.8853267508566205E-7</c:v>
                </c:pt>
                <c:pt idx="520">
                  <c:v>2.0280177182030457E-7</c:v>
                </c:pt>
                <c:pt idx="521">
                  <c:v>2.2937075527806883E-7</c:v>
                </c:pt>
                <c:pt idx="522">
                  <c:v>7.312121397262672E-8</c:v>
                </c:pt>
                <c:pt idx="523">
                  <c:v>1.1086893181300184E-7</c:v>
                </c:pt>
                <c:pt idx="524">
                  <c:v>4.4173785340717586E-7</c:v>
                </c:pt>
                <c:pt idx="525">
                  <c:v>-1.9577394994030328E-7</c:v>
                </c:pt>
                <c:pt idx="526">
                  <c:v>4.7937669478415046E-7</c:v>
                </c:pt>
                <c:pt idx="527">
                  <c:v>2.8160971510260424E-7</c:v>
                </c:pt>
                <c:pt idx="528">
                  <c:v>-1.139956680162868E-7</c:v>
                </c:pt>
                <c:pt idx="529">
                  <c:v>7.9458679635990848E-8</c:v>
                </c:pt>
                <c:pt idx="530">
                  <c:v>1.3998348435961816E-7</c:v>
                </c:pt>
                <c:pt idx="531">
                  <c:v>-6.0335125340316154E-8</c:v>
                </c:pt>
                <c:pt idx="532">
                  <c:v>-2.8005116003981811E-9</c:v>
                </c:pt>
                <c:pt idx="533">
                  <c:v>4.706760705630586E-7</c:v>
                </c:pt>
                <c:pt idx="534">
                  <c:v>-1.2701293883310427E-7</c:v>
                </c:pt>
                <c:pt idx="535">
                  <c:v>2.6708636369221495E-7</c:v>
                </c:pt>
                <c:pt idx="536">
                  <c:v>-9.5054453197462863E-8</c:v>
                </c:pt>
                <c:pt idx="537">
                  <c:v>3.7742694303233293E-7</c:v>
                </c:pt>
                <c:pt idx="538">
                  <c:v>1.6538275815491943E-7</c:v>
                </c:pt>
                <c:pt idx="539">
                  <c:v>5.0051789912686218E-7</c:v>
                </c:pt>
                <c:pt idx="540">
                  <c:v>4.6451411606085458E-8</c:v>
                </c:pt>
                <c:pt idx="541">
                  <c:v>-4.1192723898575423E-8</c:v>
                </c:pt>
                <c:pt idx="542">
                  <c:v>-3.1799137900634378E-7</c:v>
                </c:pt>
                <c:pt idx="543">
                  <c:v>-2.6378707218555064E-8</c:v>
                </c:pt>
                <c:pt idx="544">
                  <c:v>3.2730832799643395E-7</c:v>
                </c:pt>
                <c:pt idx="545">
                  <c:v>1.3138824783709424E-7</c:v>
                </c:pt>
                <c:pt idx="546">
                  <c:v>-5.2001880135321699E-8</c:v>
                </c:pt>
                <c:pt idx="547">
                  <c:v>-1.9523388061770675E-7</c:v>
                </c:pt>
                <c:pt idx="548">
                  <c:v>4.7343203135596923E-8</c:v>
                </c:pt>
                <c:pt idx="549">
                  <c:v>8.7869743481405749E-8</c:v>
                </c:pt>
                <c:pt idx="550">
                  <c:v>4.4283620326268647E-8</c:v>
                </c:pt>
                <c:pt idx="551">
                  <c:v>1.9509602111611457E-7</c:v>
                </c:pt>
                <c:pt idx="552">
                  <c:v>-2.3604403764920789E-8</c:v>
                </c:pt>
                <c:pt idx="553">
                  <c:v>1.3383602670558048E-8</c:v>
                </c:pt>
                <c:pt idx="554">
                  <c:v>2.9001679990869889E-7</c:v>
                </c:pt>
                <c:pt idx="555">
                  <c:v>-5.5035263812897028E-7</c:v>
                </c:pt>
                <c:pt idx="556">
                  <c:v>1.9288962960217759E-7</c:v>
                </c:pt>
                <c:pt idx="557">
                  <c:v>2.8212676284056215E-7</c:v>
                </c:pt>
                <c:pt idx="558">
                  <c:v>1.9522924787906959E-7</c:v>
                </c:pt>
                <c:pt idx="559">
                  <c:v>5.7384436757956792E-8</c:v>
                </c:pt>
                <c:pt idx="560">
                  <c:v>3.3627014506265596E-9</c:v>
                </c:pt>
                <c:pt idx="561">
                  <c:v>-7.2637007519915642E-8</c:v>
                </c:pt>
                <c:pt idx="562">
                  <c:v>-5.7502834494016497E-8</c:v>
                </c:pt>
                <c:pt idx="563">
                  <c:v>2.2333077254188538E-7</c:v>
                </c:pt>
                <c:pt idx="564">
                  <c:v>-5.3798409282990178E-8</c:v>
                </c:pt>
                <c:pt idx="565">
                  <c:v>-9.0761584914389459E-9</c:v>
                </c:pt>
                <c:pt idx="566">
                  <c:v>-8.2460289263508457E-8</c:v>
                </c:pt>
                <c:pt idx="567">
                  <c:v>2.3911394464448676E-7</c:v>
                </c:pt>
                <c:pt idx="568">
                  <c:v>1.2621131872947444E-7</c:v>
                </c:pt>
                <c:pt idx="569">
                  <c:v>2.5950586746148474E-7</c:v>
                </c:pt>
                <c:pt idx="570">
                  <c:v>1.2693287487763882E-7</c:v>
                </c:pt>
                <c:pt idx="571">
                  <c:v>-3.9703060394913336E-8</c:v>
                </c:pt>
                <c:pt idx="572">
                  <c:v>-1.2082126943369076E-7</c:v>
                </c:pt>
                <c:pt idx="573">
                  <c:v>1.4265069125940499E-8</c:v>
                </c:pt>
                <c:pt idx="574">
                  <c:v>3.5693153677129885E-7</c:v>
                </c:pt>
                <c:pt idx="575">
                  <c:v>1.20419628046875E-7</c:v>
                </c:pt>
                <c:pt idx="576">
                  <c:v>-3.188152390976029E-7</c:v>
                </c:pt>
                <c:pt idx="577">
                  <c:v>-2.4029299083849764E-7</c:v>
                </c:pt>
                <c:pt idx="578">
                  <c:v>-1.0851687193280668E-7</c:v>
                </c:pt>
                <c:pt idx="579">
                  <c:v>1.1916920783505702E-8</c:v>
                </c:pt>
                <c:pt idx="580">
                  <c:v>-1.034816321521248E-7</c:v>
                </c:pt>
                <c:pt idx="581">
                  <c:v>1.0168690778300515E-7</c:v>
                </c:pt>
                <c:pt idx="582">
                  <c:v>-1.9031735121188831E-7</c:v>
                </c:pt>
                <c:pt idx="583">
                  <c:v>-8.224489533859014E-8</c:v>
                </c:pt>
                <c:pt idx="584">
                  <c:v>3.9469142620873754E-7</c:v>
                </c:pt>
                <c:pt idx="585">
                  <c:v>-3.4828332218239666E-7</c:v>
                </c:pt>
                <c:pt idx="586">
                  <c:v>2.7467564223115915E-7</c:v>
                </c:pt>
                <c:pt idx="587">
                  <c:v>1.6986363959858863E-7</c:v>
                </c:pt>
                <c:pt idx="588">
                  <c:v>-1.2453584474769741E-7</c:v>
                </c:pt>
                <c:pt idx="589">
                  <c:v>3.1908200526231667E-8</c:v>
                </c:pt>
                <c:pt idx="590">
                  <c:v>2.6795012786351435E-7</c:v>
                </c:pt>
                <c:pt idx="591">
                  <c:v>-1.8335808249503316E-7</c:v>
                </c:pt>
                <c:pt idx="592">
                  <c:v>-2.5393592295586132E-7</c:v>
                </c:pt>
                <c:pt idx="593">
                  <c:v>3.2314656550624932E-7</c:v>
                </c:pt>
                <c:pt idx="594">
                  <c:v>-2.8697209586425743E-7</c:v>
                </c:pt>
                <c:pt idx="595">
                  <c:v>-1.0973658248758511E-7</c:v>
                </c:pt>
                <c:pt idx="596">
                  <c:v>-3.7687861720314686E-8</c:v>
                </c:pt>
                <c:pt idx="597">
                  <c:v>3.6734317632181046E-7</c:v>
                </c:pt>
                <c:pt idx="598">
                  <c:v>-7.2743006285236333E-8</c:v>
                </c:pt>
                <c:pt idx="599">
                  <c:v>2.532255507503578E-7</c:v>
                </c:pt>
                <c:pt idx="600">
                  <c:v>7.2396111328032475E-9</c:v>
                </c:pt>
                <c:pt idx="601">
                  <c:v>1.6799074842310802E-7</c:v>
                </c:pt>
                <c:pt idx="602">
                  <c:v>-1.6950133385762456E-7</c:v>
                </c:pt>
                <c:pt idx="603">
                  <c:v>-2.9733577378010523E-8</c:v>
                </c:pt>
                <c:pt idx="604">
                  <c:v>3.4825760053536214E-7</c:v>
                </c:pt>
                <c:pt idx="605">
                  <c:v>7.5947141908727644E-8</c:v>
                </c:pt>
                <c:pt idx="606">
                  <c:v>-1.6183642514988605E-7</c:v>
                </c:pt>
                <c:pt idx="607">
                  <c:v>-2.2385583520190266E-7</c:v>
                </c:pt>
                <c:pt idx="608">
                  <c:v>-4.5824856442777673E-7</c:v>
                </c:pt>
                <c:pt idx="609">
                  <c:v>-4.0078770857654433E-10</c:v>
                </c:pt>
                <c:pt idx="610">
                  <c:v>-2.1456237675465673E-7</c:v>
                </c:pt>
                <c:pt idx="611">
                  <c:v>-1.3014752653361938E-7</c:v>
                </c:pt>
                <c:pt idx="612">
                  <c:v>-3.2635949764880934E-7</c:v>
                </c:pt>
                <c:pt idx="613">
                  <c:v>1.1675241040620676E-7</c:v>
                </c:pt>
                <c:pt idx="614">
                  <c:v>4.3014583184231014E-7</c:v>
                </c:pt>
                <c:pt idx="615">
                  <c:v>-3.7570382005469583E-7</c:v>
                </c:pt>
                <c:pt idx="616">
                  <c:v>9.3121379052263364E-8</c:v>
                </c:pt>
                <c:pt idx="617">
                  <c:v>5.0674326956823279E-9</c:v>
                </c:pt>
                <c:pt idx="618">
                  <c:v>-1.0573015885029236E-7</c:v>
                </c:pt>
                <c:pt idx="619">
                  <c:v>-4.0513373988915191E-8</c:v>
                </c:pt>
                <c:pt idx="620">
                  <c:v>2.6325611202082655E-7</c:v>
                </c:pt>
                <c:pt idx="621">
                  <c:v>-2.4130395104293711E-7</c:v>
                </c:pt>
                <c:pt idx="622">
                  <c:v>-8.7157232542267593E-8</c:v>
                </c:pt>
                <c:pt idx="623">
                  <c:v>1.2440153795978404E-7</c:v>
                </c:pt>
                <c:pt idx="624">
                  <c:v>-4.2862569671342499E-7</c:v>
                </c:pt>
                <c:pt idx="625">
                  <c:v>-2.1723427323649958E-7</c:v>
                </c:pt>
                <c:pt idx="626">
                  <c:v>-1.3598814518900326E-7</c:v>
                </c:pt>
                <c:pt idx="627">
                  <c:v>5.4286618933474529E-7</c:v>
                </c:pt>
                <c:pt idx="628">
                  <c:v>1.5607834313868807E-7</c:v>
                </c:pt>
                <c:pt idx="629">
                  <c:v>1.2851626252086135E-7</c:v>
                </c:pt>
                <c:pt idx="630">
                  <c:v>-7.2566010089758493E-8</c:v>
                </c:pt>
                <c:pt idx="631">
                  <c:v>-5.4655252768043283E-8</c:v>
                </c:pt>
                <c:pt idx="632">
                  <c:v>-4.7472934738834738E-7</c:v>
                </c:pt>
                <c:pt idx="633">
                  <c:v>2.607711735436169E-8</c:v>
                </c:pt>
                <c:pt idx="634">
                  <c:v>2.0121672150708036E-7</c:v>
                </c:pt>
                <c:pt idx="635">
                  <c:v>4.2520096599218959E-7</c:v>
                </c:pt>
                <c:pt idx="636">
                  <c:v>-1.6206881525704375E-7</c:v>
                </c:pt>
                <c:pt idx="637">
                  <c:v>-4.0536002643420943E-7</c:v>
                </c:pt>
                <c:pt idx="638">
                  <c:v>-3.4733142229015357E-7</c:v>
                </c:pt>
                <c:pt idx="639">
                  <c:v>-1.4888705379689782E-8</c:v>
                </c:pt>
                <c:pt idx="640">
                  <c:v>2.4982888646718493E-8</c:v>
                </c:pt>
                <c:pt idx="641">
                  <c:v>-1.0146145257294847E-8</c:v>
                </c:pt>
                <c:pt idx="642">
                  <c:v>-2.4619635041744914E-7</c:v>
                </c:pt>
                <c:pt idx="643">
                  <c:v>-1.0474411737959599E-7</c:v>
                </c:pt>
                <c:pt idx="644">
                  <c:v>5.5056557357602287E-7</c:v>
                </c:pt>
                <c:pt idx="645">
                  <c:v>-1.7167370458537334E-7</c:v>
                </c:pt>
                <c:pt idx="646">
                  <c:v>2.3478199295823288E-7</c:v>
                </c:pt>
                <c:pt idx="647">
                  <c:v>-6.837073129872806E-8</c:v>
                </c:pt>
                <c:pt idx="648">
                  <c:v>1.8106958066255174E-7</c:v>
                </c:pt>
                <c:pt idx="649">
                  <c:v>2.7366886001800594E-7</c:v>
                </c:pt>
                <c:pt idx="650">
                  <c:v>7.6015325589651184E-8</c:v>
                </c:pt>
                <c:pt idx="651">
                  <c:v>-3.505115557800309E-7</c:v>
                </c:pt>
                <c:pt idx="652">
                  <c:v>3.0540000750534091E-8</c:v>
                </c:pt>
                <c:pt idx="653">
                  <c:v>6.9679451542015158E-8</c:v>
                </c:pt>
                <c:pt idx="654">
                  <c:v>-1.8213250996268471E-7</c:v>
                </c:pt>
                <c:pt idx="655">
                  <c:v>-4.121769947573739E-8</c:v>
                </c:pt>
                <c:pt idx="656">
                  <c:v>-1.0853249676756604E-7</c:v>
                </c:pt>
                <c:pt idx="657">
                  <c:v>3.5047111168751144E-7</c:v>
                </c:pt>
                <c:pt idx="658">
                  <c:v>5.0101846227335045E-8</c:v>
                </c:pt>
                <c:pt idx="659">
                  <c:v>2.2829534884749592E-7</c:v>
                </c:pt>
                <c:pt idx="660">
                  <c:v>-1.5464232205886219E-7</c:v>
                </c:pt>
                <c:pt idx="661">
                  <c:v>-4.3493368906410979E-8</c:v>
                </c:pt>
                <c:pt idx="662">
                  <c:v>-2.5120732516370481E-7</c:v>
                </c:pt>
                <c:pt idx="663">
                  <c:v>2.3564359707961557E-7</c:v>
                </c:pt>
                <c:pt idx="664">
                  <c:v>1.8707302729126241E-7</c:v>
                </c:pt>
                <c:pt idx="665">
                  <c:v>2.1446150810788822E-7</c:v>
                </c:pt>
                <c:pt idx="666">
                  <c:v>-1.0275411455040739E-7</c:v>
                </c:pt>
                <c:pt idx="667">
                  <c:v>-4.2636472130652692E-7</c:v>
                </c:pt>
                <c:pt idx="668">
                  <c:v>-2.4056018332885287E-7</c:v>
                </c:pt>
                <c:pt idx="669">
                  <c:v>2.1381181625201862E-7</c:v>
                </c:pt>
                <c:pt idx="670">
                  <c:v>1.015637423051885E-7</c:v>
                </c:pt>
                <c:pt idx="671">
                  <c:v>1.6409275360729225E-7</c:v>
                </c:pt>
                <c:pt idx="672">
                  <c:v>-1.4323598973575713E-9</c:v>
                </c:pt>
                <c:pt idx="673">
                  <c:v>-1.8792019318425446E-7</c:v>
                </c:pt>
                <c:pt idx="674">
                  <c:v>3.204963832104113E-7</c:v>
                </c:pt>
                <c:pt idx="675">
                  <c:v>-1.3332700632417982E-7</c:v>
                </c:pt>
                <c:pt idx="676">
                  <c:v>1.4246951707264088E-7</c:v>
                </c:pt>
                <c:pt idx="677">
                  <c:v>-1.5565917976800847E-7</c:v>
                </c:pt>
                <c:pt idx="678">
                  <c:v>-1.3817965793805342E-7</c:v>
                </c:pt>
                <c:pt idx="679">
                  <c:v>1.0063084232569963E-7</c:v>
                </c:pt>
                <c:pt idx="680">
                  <c:v>2.8025294795952505E-7</c:v>
                </c:pt>
                <c:pt idx="681">
                  <c:v>-2.2361840024132107E-7</c:v>
                </c:pt>
                <c:pt idx="682">
                  <c:v>9.7212009109171049E-8</c:v>
                </c:pt>
                <c:pt idx="683">
                  <c:v>4.7170811257046807E-8</c:v>
                </c:pt>
                <c:pt idx="684">
                  <c:v>-3.3858901815619902E-7</c:v>
                </c:pt>
                <c:pt idx="685">
                  <c:v>-1.3489444938841189E-7</c:v>
                </c:pt>
                <c:pt idx="686">
                  <c:v>-1.2073020805303258E-8</c:v>
                </c:pt>
                <c:pt idx="687">
                  <c:v>2.5510877321721637E-7</c:v>
                </c:pt>
                <c:pt idx="688">
                  <c:v>2.0539985712275666E-7</c:v>
                </c:pt>
                <c:pt idx="689">
                  <c:v>3.2220350476563908E-7</c:v>
                </c:pt>
                <c:pt idx="690">
                  <c:v>-2.9576159477073816E-7</c:v>
                </c:pt>
                <c:pt idx="691">
                  <c:v>1.9900440406672715E-7</c:v>
                </c:pt>
                <c:pt idx="692">
                  <c:v>-5.0714743338176049E-7</c:v>
                </c:pt>
                <c:pt idx="693">
                  <c:v>2.7798776613963128E-7</c:v>
                </c:pt>
                <c:pt idx="694">
                  <c:v>2.9138391255401075E-7</c:v>
                </c:pt>
                <c:pt idx="695">
                  <c:v>6.988025802456832E-8</c:v>
                </c:pt>
                <c:pt idx="696">
                  <c:v>-3.0864921729545358E-9</c:v>
                </c:pt>
                <c:pt idx="697">
                  <c:v>3.0257062633154419E-8</c:v>
                </c:pt>
                <c:pt idx="698">
                  <c:v>-2.5497823230580252E-7</c:v>
                </c:pt>
                <c:pt idx="699">
                  <c:v>1.2420741768437438E-7</c:v>
                </c:pt>
                <c:pt idx="700">
                  <c:v>1.1033453972686402E-7</c:v>
                </c:pt>
                <c:pt idx="701">
                  <c:v>1.1117926135284506E-7</c:v>
                </c:pt>
                <c:pt idx="702">
                  <c:v>3.4311915442231111E-7</c:v>
                </c:pt>
                <c:pt idx="703">
                  <c:v>2.7071642705323029E-8</c:v>
                </c:pt>
                <c:pt idx="704">
                  <c:v>5.0300542397963E-7</c:v>
                </c:pt>
                <c:pt idx="705">
                  <c:v>-1.1723107462557891E-7</c:v>
                </c:pt>
                <c:pt idx="706">
                  <c:v>1.5676380371587584E-7</c:v>
                </c:pt>
                <c:pt idx="707">
                  <c:v>-1.3507299456705368E-7</c:v>
                </c:pt>
                <c:pt idx="708">
                  <c:v>6.7285633065239381E-8</c:v>
                </c:pt>
                <c:pt idx="709">
                  <c:v>-8.7516074387394838E-9</c:v>
                </c:pt>
                <c:pt idx="710">
                  <c:v>1.8848071192678617E-7</c:v>
                </c:pt>
                <c:pt idx="711">
                  <c:v>-1.5487252369439375E-8</c:v>
                </c:pt>
                <c:pt idx="712">
                  <c:v>1.3023473854900658E-7</c:v>
                </c:pt>
                <c:pt idx="713">
                  <c:v>1.3528601527923456E-7</c:v>
                </c:pt>
                <c:pt idx="714">
                  <c:v>-1.5327101721140934E-7</c:v>
                </c:pt>
                <c:pt idx="715">
                  <c:v>-1.7948276820334286E-7</c:v>
                </c:pt>
                <c:pt idx="716">
                  <c:v>1.60789767278402E-7</c:v>
                </c:pt>
                <c:pt idx="717">
                  <c:v>3.2757614576439664E-7</c:v>
                </c:pt>
                <c:pt idx="718">
                  <c:v>4.7266695446523954E-8</c:v>
                </c:pt>
                <c:pt idx="719">
                  <c:v>5.4375288982555503E-7</c:v>
                </c:pt>
                <c:pt idx="720">
                  <c:v>-2.7858953899340122E-7</c:v>
                </c:pt>
                <c:pt idx="721">
                  <c:v>4.1166561004502E-7</c:v>
                </c:pt>
                <c:pt idx="722">
                  <c:v>-3.1581549819748034E-7</c:v>
                </c:pt>
                <c:pt idx="723">
                  <c:v>1.6096670663046098E-7</c:v>
                </c:pt>
                <c:pt idx="724">
                  <c:v>-1.8317555472435743E-8</c:v>
                </c:pt>
                <c:pt idx="725">
                  <c:v>-4.26277395604302E-8</c:v>
                </c:pt>
                <c:pt idx="726">
                  <c:v>3.89742268680493E-7</c:v>
                </c:pt>
                <c:pt idx="727">
                  <c:v>4.2660948906814156E-7</c:v>
                </c:pt>
                <c:pt idx="728">
                  <c:v>-4.3371548485993117E-7</c:v>
                </c:pt>
                <c:pt idx="729">
                  <c:v>1.1646095288142533E-7</c:v>
                </c:pt>
                <c:pt idx="730">
                  <c:v>3.96327010321329E-7</c:v>
                </c:pt>
                <c:pt idx="731">
                  <c:v>4.3800589821785252E-8</c:v>
                </c:pt>
                <c:pt idx="732">
                  <c:v>9.5177398407031433E-8</c:v>
                </c:pt>
                <c:pt idx="733">
                  <c:v>3.0133608674987045E-7</c:v>
                </c:pt>
                <c:pt idx="734">
                  <c:v>3.9865216194812092E-7</c:v>
                </c:pt>
                <c:pt idx="735">
                  <c:v>-2.7134063884659554E-7</c:v>
                </c:pt>
                <c:pt idx="736">
                  <c:v>4.0384696831097244E-7</c:v>
                </c:pt>
                <c:pt idx="737">
                  <c:v>9.0233335470202292E-8</c:v>
                </c:pt>
                <c:pt idx="738">
                  <c:v>-1.5510053685829917E-7</c:v>
                </c:pt>
                <c:pt idx="739">
                  <c:v>6.2653356280861772E-8</c:v>
                </c:pt>
                <c:pt idx="740">
                  <c:v>8.5881332267945254E-8</c:v>
                </c:pt>
                <c:pt idx="741">
                  <c:v>-2.162980905495715E-7</c:v>
                </c:pt>
                <c:pt idx="742">
                  <c:v>4.586197519529378E-7</c:v>
                </c:pt>
                <c:pt idx="743">
                  <c:v>4.3384105197219469E-8</c:v>
                </c:pt>
                <c:pt idx="744">
                  <c:v>8.6661067655313673E-8</c:v>
                </c:pt>
                <c:pt idx="745">
                  <c:v>-4.0206128915087902E-7</c:v>
                </c:pt>
                <c:pt idx="746">
                  <c:v>4.6423298982745109E-8</c:v>
                </c:pt>
                <c:pt idx="747">
                  <c:v>2.7700153282239626E-7</c:v>
                </c:pt>
                <c:pt idx="748">
                  <c:v>1.2781504210579442E-7</c:v>
                </c:pt>
                <c:pt idx="749">
                  <c:v>2.2256548959376232E-7</c:v>
                </c:pt>
                <c:pt idx="750">
                  <c:v>-1.3627770556468022E-7</c:v>
                </c:pt>
                <c:pt idx="751">
                  <c:v>3.5583124713411962E-7</c:v>
                </c:pt>
                <c:pt idx="752">
                  <c:v>-4.329283171955467E-7</c:v>
                </c:pt>
                <c:pt idx="753">
                  <c:v>1.2822481210150727E-7</c:v>
                </c:pt>
                <c:pt idx="754">
                  <c:v>4.268419218078634E-7</c:v>
                </c:pt>
                <c:pt idx="755">
                  <c:v>2.5982919282796502E-7</c:v>
                </c:pt>
                <c:pt idx="756">
                  <c:v>1.3989318858875777E-7</c:v>
                </c:pt>
                <c:pt idx="757">
                  <c:v>3.5686161936610006E-7</c:v>
                </c:pt>
                <c:pt idx="758">
                  <c:v>-4.9361597120878287E-7</c:v>
                </c:pt>
                <c:pt idx="759">
                  <c:v>7.0224551507180877E-8</c:v>
                </c:pt>
                <c:pt idx="760">
                  <c:v>4.5632498313352698E-7</c:v>
                </c:pt>
                <c:pt idx="761">
                  <c:v>8.4413407819283748E-8</c:v>
                </c:pt>
                <c:pt idx="762">
                  <c:v>6.5128546111736796E-8</c:v>
                </c:pt>
                <c:pt idx="763">
                  <c:v>1.137947336360412E-7</c:v>
                </c:pt>
                <c:pt idx="764">
                  <c:v>4.304033325297496E-7</c:v>
                </c:pt>
                <c:pt idx="765">
                  <c:v>-3.5886864679923747E-7</c:v>
                </c:pt>
                <c:pt idx="766">
                  <c:v>3.2463415289285535E-10</c:v>
                </c:pt>
                <c:pt idx="767">
                  <c:v>2.1858706844568587E-8</c:v>
                </c:pt>
                <c:pt idx="768">
                  <c:v>-3.6378677847892504E-10</c:v>
                </c:pt>
                <c:pt idx="769">
                  <c:v>-9.2599314882590988E-9</c:v>
                </c:pt>
                <c:pt idx="770">
                  <c:v>3.0738451073375472E-7</c:v>
                </c:pt>
                <c:pt idx="771">
                  <c:v>-2.1610945566408191E-7</c:v>
                </c:pt>
                <c:pt idx="772">
                  <c:v>3.0962317509874993E-7</c:v>
                </c:pt>
                <c:pt idx="773">
                  <c:v>1.1228223684156546E-7</c:v>
                </c:pt>
                <c:pt idx="774">
                  <c:v>7.9693421639603912E-8</c:v>
                </c:pt>
                <c:pt idx="775">
                  <c:v>-4.2524254695308628E-7</c:v>
                </c:pt>
                <c:pt idx="776">
                  <c:v>1.2163253870767221E-7</c:v>
                </c:pt>
                <c:pt idx="777">
                  <c:v>1.92911414842456E-7</c:v>
                </c:pt>
                <c:pt idx="778">
                  <c:v>6.7830377759037219E-8</c:v>
                </c:pt>
                <c:pt idx="779">
                  <c:v>4.6836227340918413E-8</c:v>
                </c:pt>
                <c:pt idx="780">
                  <c:v>-8.1319697642356914E-8</c:v>
                </c:pt>
                <c:pt idx="781">
                  <c:v>3.2271398708871857E-7</c:v>
                </c:pt>
                <c:pt idx="782">
                  <c:v>-4.673772480145999E-7</c:v>
                </c:pt>
                <c:pt idx="783">
                  <c:v>-1.4662275304999639E-7</c:v>
                </c:pt>
                <c:pt idx="784">
                  <c:v>1.074914166565577E-7</c:v>
                </c:pt>
                <c:pt idx="785">
                  <c:v>3.3156382528432005E-7</c:v>
                </c:pt>
                <c:pt idx="786">
                  <c:v>1.684431794046759E-8</c:v>
                </c:pt>
                <c:pt idx="787">
                  <c:v>3.3407650334993377E-7</c:v>
                </c:pt>
                <c:pt idx="788">
                  <c:v>-2.6404171649119235E-7</c:v>
                </c:pt>
                <c:pt idx="789">
                  <c:v>2.363330864341151E-8</c:v>
                </c:pt>
                <c:pt idx="790">
                  <c:v>4.5801812120771501E-7</c:v>
                </c:pt>
                <c:pt idx="791">
                  <c:v>1.2547644701044192E-7</c:v>
                </c:pt>
                <c:pt idx="792">
                  <c:v>1.321415652455471E-7</c:v>
                </c:pt>
                <c:pt idx="793">
                  <c:v>5.681434700477439E-8</c:v>
                </c:pt>
                <c:pt idx="794">
                  <c:v>2.2317298942198249E-7</c:v>
                </c:pt>
                <c:pt idx="795">
                  <c:v>-3.7820703369106923E-7</c:v>
                </c:pt>
                <c:pt idx="796">
                  <c:v>-1.8302188209418091E-8</c:v>
                </c:pt>
                <c:pt idx="797">
                  <c:v>-6.8576227363337239E-8</c:v>
                </c:pt>
                <c:pt idx="798">
                  <c:v>2.5472542120041908E-7</c:v>
                </c:pt>
                <c:pt idx="799">
                  <c:v>-1.7481815461906081E-7</c:v>
                </c:pt>
                <c:pt idx="800">
                  <c:v>1.4705157980188233E-7</c:v>
                </c:pt>
                <c:pt idx="801">
                  <c:v>-9.5484033124648704E-8</c:v>
                </c:pt>
                <c:pt idx="802">
                  <c:v>2.5642643208811933E-7</c:v>
                </c:pt>
                <c:pt idx="803">
                  <c:v>4.4627236661654024E-7</c:v>
                </c:pt>
                <c:pt idx="804">
                  <c:v>-6.2889931484733097E-8</c:v>
                </c:pt>
                <c:pt idx="805">
                  <c:v>-3.5961792832495121E-7</c:v>
                </c:pt>
                <c:pt idx="806">
                  <c:v>-1.3515668229047151E-7</c:v>
                </c:pt>
                <c:pt idx="807">
                  <c:v>1.7525394468975719E-7</c:v>
                </c:pt>
                <c:pt idx="808">
                  <c:v>7.9127794094802084E-8</c:v>
                </c:pt>
                <c:pt idx="809">
                  <c:v>-1.0001114381097409E-9</c:v>
                </c:pt>
                <c:pt idx="810">
                  <c:v>-2.9273822477193789E-8</c:v>
                </c:pt>
                <c:pt idx="811">
                  <c:v>3.8057356732679182E-7</c:v>
                </c:pt>
                <c:pt idx="812">
                  <c:v>-3.7915361872364883E-7</c:v>
                </c:pt>
                <c:pt idx="813">
                  <c:v>-1.3038810209309304E-7</c:v>
                </c:pt>
                <c:pt idx="814">
                  <c:v>-1.2993396580895933E-7</c:v>
                </c:pt>
                <c:pt idx="815">
                  <c:v>5.2527521887668627E-8</c:v>
                </c:pt>
                <c:pt idx="816">
                  <c:v>-2.0358129404485226E-8</c:v>
                </c:pt>
                <c:pt idx="817">
                  <c:v>2.1069089939373953E-7</c:v>
                </c:pt>
                <c:pt idx="818">
                  <c:v>-4.996680900148931E-7</c:v>
                </c:pt>
                <c:pt idx="819">
                  <c:v>-3.5485743410390569E-7</c:v>
                </c:pt>
                <c:pt idx="820">
                  <c:v>6.2356758689929848E-7</c:v>
                </c:pt>
                <c:pt idx="821">
                  <c:v>1.7927214912560885E-7</c:v>
                </c:pt>
                <c:pt idx="822">
                  <c:v>5.4981899921813238E-8</c:v>
                </c:pt>
                <c:pt idx="823">
                  <c:v>5.3062937155345935E-8</c:v>
                </c:pt>
                <c:pt idx="824">
                  <c:v>3.4878786436820519E-7</c:v>
                </c:pt>
                <c:pt idx="825">
                  <c:v>-1.433167895470433E-8</c:v>
                </c:pt>
                <c:pt idx="826">
                  <c:v>-2.4289336764127256E-8</c:v>
                </c:pt>
                <c:pt idx="827">
                  <c:v>-2.8508722493825189E-7</c:v>
                </c:pt>
                <c:pt idx="828">
                  <c:v>1.9179775279098976E-7</c:v>
                </c:pt>
                <c:pt idx="829">
                  <c:v>-1.0919124804331659E-7</c:v>
                </c:pt>
                <c:pt idx="830">
                  <c:v>2.3580047070481669E-7</c:v>
                </c:pt>
                <c:pt idx="831">
                  <c:v>-1.5582874368647026E-7</c:v>
                </c:pt>
                <c:pt idx="832">
                  <c:v>5.6029609396546221E-8</c:v>
                </c:pt>
                <c:pt idx="833">
                  <c:v>4.3200944332966174E-7</c:v>
                </c:pt>
                <c:pt idx="834">
                  <c:v>-3.1887265095065231E-7</c:v>
                </c:pt>
                <c:pt idx="835">
                  <c:v>-2.4613814275653567E-7</c:v>
                </c:pt>
                <c:pt idx="836">
                  <c:v>-1.0326431976181993E-7</c:v>
                </c:pt>
                <c:pt idx="837">
                  <c:v>-1.759641499177178E-8</c:v>
                </c:pt>
                <c:pt idx="838">
                  <c:v>2.8048776812283904E-7</c:v>
                </c:pt>
                <c:pt idx="839">
                  <c:v>8.0143118807995961E-9</c:v>
                </c:pt>
                <c:pt idx="840">
                  <c:v>-1.0573463526952764E-7</c:v>
                </c:pt>
                <c:pt idx="841">
                  <c:v>3.8285921277747548E-7</c:v>
                </c:pt>
                <c:pt idx="842">
                  <c:v>-3.7772269934066571E-7</c:v>
                </c:pt>
                <c:pt idx="843">
                  <c:v>1.8036530491372105E-7</c:v>
                </c:pt>
                <c:pt idx="844">
                  <c:v>-1.2136247562466451E-7</c:v>
                </c:pt>
                <c:pt idx="845">
                  <c:v>2.0787605592431646E-7</c:v>
                </c:pt>
                <c:pt idx="846">
                  <c:v>-3.8448579431360486E-8</c:v>
                </c:pt>
                <c:pt idx="847">
                  <c:v>2.3445662122867361E-7</c:v>
                </c:pt>
                <c:pt idx="848">
                  <c:v>-3.8356958498297899E-7</c:v>
                </c:pt>
                <c:pt idx="849">
                  <c:v>2.6156989463288483E-8</c:v>
                </c:pt>
                <c:pt idx="850">
                  <c:v>5.9063643220724771E-7</c:v>
                </c:pt>
                <c:pt idx="851">
                  <c:v>1.9921758109830989E-7</c:v>
                </c:pt>
                <c:pt idx="852">
                  <c:v>6.2469642791995739E-9</c:v>
                </c:pt>
                <c:pt idx="853">
                  <c:v>-5.6191232999935892E-8</c:v>
                </c:pt>
                <c:pt idx="854">
                  <c:v>2.3219629952109244E-7</c:v>
                </c:pt>
                <c:pt idx="855">
                  <c:v>-8.1342051316823927E-8</c:v>
                </c:pt>
                <c:pt idx="856">
                  <c:v>4.7593442076276915E-8</c:v>
                </c:pt>
                <c:pt idx="857">
                  <c:v>5.5092086448382815E-10</c:v>
                </c:pt>
                <c:pt idx="858">
                  <c:v>4.9304503590974491E-7</c:v>
                </c:pt>
                <c:pt idx="859">
                  <c:v>8.7841790730180946E-8</c:v>
                </c:pt>
                <c:pt idx="860">
                  <c:v>2.4344953430954774E-7</c:v>
                </c:pt>
                <c:pt idx="861">
                  <c:v>1.3216649108471756E-7</c:v>
                </c:pt>
                <c:pt idx="862">
                  <c:v>4.6485280336128199E-7</c:v>
                </c:pt>
                <c:pt idx="863">
                  <c:v>3.808405324434716E-7</c:v>
                </c:pt>
                <c:pt idx="864">
                  <c:v>3.6084077237319434E-7</c:v>
                </c:pt>
                <c:pt idx="865">
                  <c:v>8.2483389007848018E-8</c:v>
                </c:pt>
                <c:pt idx="866">
                  <c:v>6.575877478098846E-7</c:v>
                </c:pt>
                <c:pt idx="867">
                  <c:v>7.6602361787081463E-7</c:v>
                </c:pt>
                <c:pt idx="868">
                  <c:v>1.1068339063058374E-6</c:v>
                </c:pt>
                <c:pt idx="869">
                  <c:v>9.6614246558601735E-7</c:v>
                </c:pt>
                <c:pt idx="870">
                  <c:v>1.2749361530950409E-6</c:v>
                </c:pt>
                <c:pt idx="871">
                  <c:v>1.9430590327829123E-6</c:v>
                </c:pt>
                <c:pt idx="872">
                  <c:v>1.9625724689831259E-6</c:v>
                </c:pt>
                <c:pt idx="873">
                  <c:v>2.7468042844702723E-6</c:v>
                </c:pt>
                <c:pt idx="874">
                  <c:v>2.944049356301548E-6</c:v>
                </c:pt>
                <c:pt idx="875">
                  <c:v>4.6259069677034859E-6</c:v>
                </c:pt>
                <c:pt idx="876">
                  <c:v>5.458588020701427E-6</c:v>
                </c:pt>
                <c:pt idx="877">
                  <c:v>6.9197949414956383E-6</c:v>
                </c:pt>
                <c:pt idx="878">
                  <c:v>8.313382750202436E-6</c:v>
                </c:pt>
                <c:pt idx="879">
                  <c:v>1.0582653885649052E-5</c:v>
                </c:pt>
                <c:pt idx="880">
                  <c:v>1.3001417755731381E-5</c:v>
                </c:pt>
                <c:pt idx="881">
                  <c:v>1.4954361176933162E-5</c:v>
                </c:pt>
                <c:pt idx="882">
                  <c:v>1.6279411283903755E-5</c:v>
                </c:pt>
                <c:pt idx="883">
                  <c:v>1.5541419998044148E-5</c:v>
                </c:pt>
                <c:pt idx="884">
                  <c:v>1.0789935913635418E-5</c:v>
                </c:pt>
                <c:pt idx="885">
                  <c:v>-4.5188580770627595E-6</c:v>
                </c:pt>
                <c:pt idx="886">
                  <c:v>-3.8724127080058679E-5</c:v>
                </c:pt>
                <c:pt idx="887">
                  <c:v>-1.0915772145381197E-4</c:v>
                </c:pt>
                <c:pt idx="888">
                  <c:v>-2.4403886345680803E-4</c:v>
                </c:pt>
                <c:pt idx="889">
                  <c:v>-4.9029354704543948E-4</c:v>
                </c:pt>
                <c:pt idx="890">
                  <c:v>-9.144044597633183E-4</c:v>
                </c:pt>
                <c:pt idx="891">
                  <c:v>-1.5886883484199643E-3</c:v>
                </c:pt>
                <c:pt idx="892">
                  <c:v>-2.5290909688919783E-3</c:v>
                </c:pt>
                <c:pt idx="893">
                  <c:v>-3.5259411670267582E-3</c:v>
                </c:pt>
                <c:pt idx="894">
                  <c:v>-3.805085550993681E-3</c:v>
                </c:pt>
                <c:pt idx="895">
                  <c:v>-1.7498071538284421E-3</c:v>
                </c:pt>
                <c:pt idx="896">
                  <c:v>4.3549276888370514E-3</c:v>
                </c:pt>
                <c:pt idx="897">
                  <c:v>1.4382906258106232E-2</c:v>
                </c:pt>
                <c:pt idx="898">
                  <c:v>2.6098474860191345E-2</c:v>
                </c:pt>
                <c:pt idx="899">
                  <c:v>3.6856349557638168E-2</c:v>
                </c:pt>
                <c:pt idx="900">
                  <c:v>4.4712807983160019E-2</c:v>
                </c:pt>
                <c:pt idx="901">
                  <c:v>4.8605337738990784E-2</c:v>
                </c:pt>
                <c:pt idx="902">
                  <c:v>4.8159167170524597E-2</c:v>
                </c:pt>
                <c:pt idx="903">
                  <c:v>4.3410293757915497E-2</c:v>
                </c:pt>
                <c:pt idx="904">
                  <c:v>3.4848697483539581E-2</c:v>
                </c:pt>
                <c:pt idx="905">
                  <c:v>2.3707786574959755E-2</c:v>
                </c:pt>
                <c:pt idx="906">
                  <c:v>1.2110705487430096E-2</c:v>
                </c:pt>
                <c:pt idx="907">
                  <c:v>2.7488714549690485E-3</c:v>
                </c:pt>
                <c:pt idx="908">
                  <c:v>-2.455889480188489E-3</c:v>
                </c:pt>
                <c:pt idx="909">
                  <c:v>-3.8734420668333769E-3</c:v>
                </c:pt>
                <c:pt idx="910">
                  <c:v>-3.3443111460655928E-3</c:v>
                </c:pt>
                <c:pt idx="911">
                  <c:v>-2.3206351324915886E-3</c:v>
                </c:pt>
                <c:pt idx="912">
                  <c:v>-1.4283220516517758E-3</c:v>
                </c:pt>
                <c:pt idx="913">
                  <c:v>-8.0996169708669186E-4</c:v>
                </c:pt>
                <c:pt idx="914">
                  <c:v>-4.282345762476325E-4</c:v>
                </c:pt>
                <c:pt idx="915">
                  <c:v>-2.0928109006490558E-4</c:v>
                </c:pt>
                <c:pt idx="916">
                  <c:v>-9.0438261395320296E-5</c:v>
                </c:pt>
                <c:pt idx="917">
                  <c:v>-2.9257140340632759E-5</c:v>
                </c:pt>
                <c:pt idx="918">
                  <c:v>-5.0666528750298312E-8</c:v>
                </c:pt>
                <c:pt idx="919">
                  <c:v>1.2388652066874783E-5</c:v>
                </c:pt>
                <c:pt idx="920">
                  <c:v>1.6337862689397298E-5</c:v>
                </c:pt>
                <c:pt idx="921">
                  <c:v>1.6248890460701659E-5</c:v>
                </c:pt>
                <c:pt idx="922">
                  <c:v>1.452252490707906E-5</c:v>
                </c:pt>
                <c:pt idx="923">
                  <c:v>1.2330503523116931E-5</c:v>
                </c:pt>
                <c:pt idx="924">
                  <c:v>1.0118767022504471E-5</c:v>
                </c:pt>
                <c:pt idx="925">
                  <c:v>8.1552943811402656E-6</c:v>
                </c:pt>
                <c:pt idx="926">
                  <c:v>6.500291419797577E-6</c:v>
                </c:pt>
                <c:pt idx="927">
                  <c:v>5.1388810788921546E-6</c:v>
                </c:pt>
                <c:pt idx="928">
                  <c:v>4.0547433854953852E-6</c:v>
                </c:pt>
                <c:pt idx="929">
                  <c:v>3.2070186080090934E-6</c:v>
                </c:pt>
                <c:pt idx="930">
                  <c:v>2.5252229534089565E-6</c:v>
                </c:pt>
                <c:pt idx="931">
                  <c:v>1.9889653231075499E-6</c:v>
                </c:pt>
                <c:pt idx="932">
                  <c:v>1.5779278328409418E-6</c:v>
                </c:pt>
                <c:pt idx="933">
                  <c:v>1.2598004559549736E-6</c:v>
                </c:pt>
                <c:pt idx="934">
                  <c:v>9.9974408840353135E-7</c:v>
                </c:pt>
                <c:pt idx="935">
                  <c:v>7.915114110801369E-7</c:v>
                </c:pt>
                <c:pt idx="936">
                  <c:v>6.4067688754221308E-7</c:v>
                </c:pt>
                <c:pt idx="937">
                  <c:v>5.076599904896284E-7</c:v>
                </c:pt>
                <c:pt idx="938">
                  <c:v>4.0765070252746227E-7</c:v>
                </c:pt>
                <c:pt idx="939">
                  <c:v>3.3606170291022863E-7</c:v>
                </c:pt>
                <c:pt idx="940">
                  <c:v>2.6672958597373508E-7</c:v>
                </c:pt>
                <c:pt idx="941">
                  <c:v>2.1156013474410429E-7</c:v>
                </c:pt>
                <c:pt idx="942">
                  <c:v>1.7675357355528831E-7</c:v>
                </c:pt>
                <c:pt idx="943">
                  <c:v>1.4720937713263993E-7</c:v>
                </c:pt>
                <c:pt idx="944">
                  <c:v>1.249662204827473E-7</c:v>
                </c:pt>
                <c:pt idx="945">
                  <c:v>1.0429597097072474E-7</c:v>
                </c:pt>
                <c:pt idx="946">
                  <c:v>8.4573713365898584E-8</c:v>
                </c:pt>
                <c:pt idx="947">
                  <c:v>6.8925345431125606E-8</c:v>
                </c:pt>
                <c:pt idx="948">
                  <c:v>5.5250406916229622E-8</c:v>
                </c:pt>
                <c:pt idx="949">
                  <c:v>5.1422020419522596E-8</c:v>
                </c:pt>
                <c:pt idx="950">
                  <c:v>4.3525201220973031E-8</c:v>
                </c:pt>
                <c:pt idx="951">
                  <c:v>3.6718105889121944E-8</c:v>
                </c:pt>
                <c:pt idx="952">
                  <c:v>2.9331511441910152E-8</c:v>
                </c:pt>
                <c:pt idx="953">
                  <c:v>2.633221818371112E-8</c:v>
                </c:pt>
                <c:pt idx="954">
                  <c:v>2.0634359998439322E-8</c:v>
                </c:pt>
                <c:pt idx="955">
                  <c:v>1.6322168505666923E-8</c:v>
                </c:pt>
                <c:pt idx="956">
                  <c:v>1.5953423471160022E-8</c:v>
                </c:pt>
                <c:pt idx="957">
                  <c:v>1.2162329809939365E-8</c:v>
                </c:pt>
                <c:pt idx="958">
                  <c:v>1.0408014894380813E-8</c:v>
                </c:pt>
                <c:pt idx="959">
                  <c:v>9.0792457996258236E-9</c:v>
                </c:pt>
                <c:pt idx="960">
                  <c:v>9.8409582705016874E-9</c:v>
                </c:pt>
                <c:pt idx="961">
                  <c:v>7.0038428390262197E-9</c:v>
                </c:pt>
                <c:pt idx="962">
                  <c:v>6.8382592921523155E-9</c:v>
                </c:pt>
                <c:pt idx="963">
                  <c:v>6.4030674096215989E-9</c:v>
                </c:pt>
                <c:pt idx="964">
                  <c:v>6.0308149585353021E-9</c:v>
                </c:pt>
                <c:pt idx="965">
                  <c:v>5.0952326802189418E-9</c:v>
                </c:pt>
                <c:pt idx="966">
                  <c:v>3.4220160038955783E-9</c:v>
                </c:pt>
                <c:pt idx="967">
                  <c:v>3.0916122994995021E-9</c:v>
                </c:pt>
                <c:pt idx="968">
                  <c:v>2.6186739443545548E-9</c:v>
                </c:pt>
                <c:pt idx="969">
                  <c:v>1.1918938058741446E-9</c:v>
                </c:pt>
                <c:pt idx="970">
                  <c:v>2.1887816004095839E-9</c:v>
                </c:pt>
                <c:pt idx="971">
                  <c:v>1.9047927679594068E-9</c:v>
                </c:pt>
                <c:pt idx="972">
                  <c:v>2.4185324853931434E-9</c:v>
                </c:pt>
                <c:pt idx="973">
                  <c:v>1.2344085753568379E-9</c:v>
                </c:pt>
                <c:pt idx="974">
                  <c:v>2.3205573018714176E-9</c:v>
                </c:pt>
                <c:pt idx="975">
                  <c:v>2.1132653404976054E-9</c:v>
                </c:pt>
                <c:pt idx="976">
                  <c:v>4.4187356551539381E-10</c:v>
                </c:pt>
                <c:pt idx="977">
                  <c:v>2.1983689868498857E-10</c:v>
                </c:pt>
                <c:pt idx="978">
                  <c:v>1.0153226037701302E-9</c:v>
                </c:pt>
                <c:pt idx="979">
                  <c:v>3.2155608731265772E-10</c:v>
                </c:pt>
                <c:pt idx="980">
                  <c:v>5.9171223476539581E-10</c:v>
                </c:pt>
                <c:pt idx="981">
                  <c:v>4.0615749652417321E-10</c:v>
                </c:pt>
                <c:pt idx="982">
                  <c:v>5.1061255224027491E-10</c:v>
                </c:pt>
                <c:pt idx="983">
                  <c:v>-1.5935654185117443E-10</c:v>
                </c:pt>
                <c:pt idx="984">
                  <c:v>7.6483869237975455E-10</c:v>
                </c:pt>
                <c:pt idx="985">
                  <c:v>9.1249091616063538E-10</c:v>
                </c:pt>
                <c:pt idx="986">
                  <c:v>8.258266293026395E-10</c:v>
                </c:pt>
                <c:pt idx="987">
                  <c:v>5.9062688073652225E-10</c:v>
                </c:pt>
                <c:pt idx="988">
                  <c:v>7.369869714501931E-10</c:v>
                </c:pt>
                <c:pt idx="989">
                  <c:v>7.6658118741690373E-10</c:v>
                </c:pt>
                <c:pt idx="990">
                  <c:v>3.8929090506734099E-10</c:v>
                </c:pt>
                <c:pt idx="991">
                  <c:v>-7.2179745513878402E-10</c:v>
                </c:pt>
                <c:pt idx="992">
                  <c:v>9.601369005407534E-11</c:v>
                </c:pt>
                <c:pt idx="993">
                  <c:v>4.5103198953455603E-11</c:v>
                </c:pt>
                <c:pt idx="994">
                  <c:v>1.1359104629127259E-10</c:v>
                </c:pt>
                <c:pt idx="995">
                  <c:v>-3.8839608612617482E-12</c:v>
                </c:pt>
                <c:pt idx="996">
                  <c:v>4.6427566652296193E-11</c:v>
                </c:pt>
                <c:pt idx="997">
                  <c:v>2.8568267196327213E-10</c:v>
                </c:pt>
                <c:pt idx="998">
                  <c:v>6.1791205485661749E-10</c:v>
                </c:pt>
                <c:pt idx="999">
                  <c:v>-4.3513161281615031E-13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Sheet1!$Q$1</c:f>
              <c:strCache>
                <c:ptCount val="1"/>
                <c:pt idx="0">
                  <c:v>A5 [T]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Sheet1!$Q$2:$Q$1001</c:f>
              <c:numCache>
                <c:formatCode>General</c:formatCode>
                <c:ptCount val="1000"/>
                <c:pt idx="0">
                  <c:v>-2.5694263383613247E-10</c:v>
                </c:pt>
                <c:pt idx="1">
                  <c:v>7.5259874721123055E-11</c:v>
                </c:pt>
                <c:pt idx="2">
                  <c:v>-5.057797514140816E-10</c:v>
                </c:pt>
                <c:pt idx="3">
                  <c:v>3.1259267396777091E-10</c:v>
                </c:pt>
                <c:pt idx="4">
                  <c:v>-2.6453389478930944E-10</c:v>
                </c:pt>
                <c:pt idx="5">
                  <c:v>3.9263364781660925E-10</c:v>
                </c:pt>
                <c:pt idx="6">
                  <c:v>-4.8084319859142965E-10</c:v>
                </c:pt>
                <c:pt idx="7">
                  <c:v>-3.4353750399951366E-10</c:v>
                </c:pt>
                <c:pt idx="8">
                  <c:v>-1.6160665861075785E-10</c:v>
                </c:pt>
                <c:pt idx="9">
                  <c:v>6.4681499045704527E-10</c:v>
                </c:pt>
                <c:pt idx="10">
                  <c:v>3.2541441763456191E-10</c:v>
                </c:pt>
                <c:pt idx="11">
                  <c:v>4.9136505975155842E-10</c:v>
                </c:pt>
                <c:pt idx="12">
                  <c:v>1.0589190635457157E-9</c:v>
                </c:pt>
                <c:pt idx="13">
                  <c:v>1.9743642484804091E-11</c:v>
                </c:pt>
                <c:pt idx="14">
                  <c:v>1.8734508389073312E-10</c:v>
                </c:pt>
                <c:pt idx="15">
                  <c:v>-6.254280981998761E-10</c:v>
                </c:pt>
                <c:pt idx="16">
                  <c:v>1.0193168531458241E-10</c:v>
                </c:pt>
                <c:pt idx="17">
                  <c:v>2.3319687847411785E-10</c:v>
                </c:pt>
                <c:pt idx="18">
                  <c:v>-4.5535611392644171E-10</c:v>
                </c:pt>
                <c:pt idx="19">
                  <c:v>-4.4398817955482173E-10</c:v>
                </c:pt>
                <c:pt idx="20">
                  <c:v>-1.5139499653926691E-9</c:v>
                </c:pt>
                <c:pt idx="21">
                  <c:v>6.8585309653812487E-10</c:v>
                </c:pt>
                <c:pt idx="22">
                  <c:v>-7.7926382013870921E-10</c:v>
                </c:pt>
                <c:pt idx="23">
                  <c:v>-4.4839565394028114E-10</c:v>
                </c:pt>
                <c:pt idx="24">
                  <c:v>-4.8021225884653518E-10</c:v>
                </c:pt>
                <c:pt idx="25">
                  <c:v>-1.9834012210395713E-10</c:v>
                </c:pt>
                <c:pt idx="26">
                  <c:v>1.8364877674148516E-10</c:v>
                </c:pt>
                <c:pt idx="27">
                  <c:v>-1.3812409549451843E-10</c:v>
                </c:pt>
                <c:pt idx="28">
                  <c:v>5.4508930702468206E-10</c:v>
                </c:pt>
                <c:pt idx="29">
                  <c:v>8.0700096605212934E-10</c:v>
                </c:pt>
                <c:pt idx="30">
                  <c:v>-2.4138721577138256E-10</c:v>
                </c:pt>
                <c:pt idx="31">
                  <c:v>2.0957215129957518E-10</c:v>
                </c:pt>
                <c:pt idx="32">
                  <c:v>-1.3895522510409819E-9</c:v>
                </c:pt>
                <c:pt idx="33">
                  <c:v>-4.3913911396131766E-10</c:v>
                </c:pt>
                <c:pt idx="34">
                  <c:v>1.0642879910705005E-9</c:v>
                </c:pt>
                <c:pt idx="35">
                  <c:v>1.274852223787093E-9</c:v>
                </c:pt>
                <c:pt idx="36">
                  <c:v>-1.1930014753858131E-9</c:v>
                </c:pt>
                <c:pt idx="37">
                  <c:v>2.6238641814835262E-10</c:v>
                </c:pt>
                <c:pt idx="38">
                  <c:v>1.3654739561275164E-9</c:v>
                </c:pt>
                <c:pt idx="39">
                  <c:v>-3.3334091043002445E-10</c:v>
                </c:pt>
                <c:pt idx="40">
                  <c:v>-1.4339041065625224E-9</c:v>
                </c:pt>
                <c:pt idx="41">
                  <c:v>-1.4838865691757519E-9</c:v>
                </c:pt>
                <c:pt idx="42">
                  <c:v>-1.4171703810461622E-9</c:v>
                </c:pt>
                <c:pt idx="43">
                  <c:v>2.677721933075361E-10</c:v>
                </c:pt>
                <c:pt idx="44">
                  <c:v>-2.4069060078346638E-9</c:v>
                </c:pt>
                <c:pt idx="45">
                  <c:v>-3.7172390165984837E-10</c:v>
                </c:pt>
                <c:pt idx="46">
                  <c:v>-3.0219027280509181E-10</c:v>
                </c:pt>
                <c:pt idx="47">
                  <c:v>-5.7595034297364123E-10</c:v>
                </c:pt>
                <c:pt idx="48">
                  <c:v>-1.913265990083346E-9</c:v>
                </c:pt>
                <c:pt idx="49">
                  <c:v>-2.6939319663910055E-9</c:v>
                </c:pt>
                <c:pt idx="50">
                  <c:v>-8.8759855021436351E-10</c:v>
                </c:pt>
                <c:pt idx="51">
                  <c:v>4.0510967913576224E-9</c:v>
                </c:pt>
                <c:pt idx="52">
                  <c:v>-1.4793298808157829E-9</c:v>
                </c:pt>
                <c:pt idx="53">
                  <c:v>-3.788510838376169E-9</c:v>
                </c:pt>
                <c:pt idx="54">
                  <c:v>1.5924557228430558E-9</c:v>
                </c:pt>
                <c:pt idx="55">
                  <c:v>-6.7426082495103401E-9</c:v>
                </c:pt>
                <c:pt idx="56">
                  <c:v>-9.685045654350688E-9</c:v>
                </c:pt>
                <c:pt idx="57">
                  <c:v>-3.8491027032350189E-10</c:v>
                </c:pt>
                <c:pt idx="58">
                  <c:v>-3.1578026304934781E-10</c:v>
                </c:pt>
                <c:pt idx="59">
                  <c:v>-7.0393429973947264E-10</c:v>
                </c:pt>
                <c:pt idx="60">
                  <c:v>6.3186060828002155E-9</c:v>
                </c:pt>
                <c:pt idx="61">
                  <c:v>-1.5182648471778748E-9</c:v>
                </c:pt>
                <c:pt idx="62">
                  <c:v>-5.3358766294309135E-9</c:v>
                </c:pt>
                <c:pt idx="63">
                  <c:v>1.672898619631269E-8</c:v>
                </c:pt>
                <c:pt idx="64">
                  <c:v>-5.5220881201023531E-9</c:v>
                </c:pt>
                <c:pt idx="65">
                  <c:v>7.1549255409308898E-9</c:v>
                </c:pt>
                <c:pt idx="66">
                  <c:v>6.3433907016019475E-9</c:v>
                </c:pt>
                <c:pt idx="67">
                  <c:v>1.8365984288948312E-9</c:v>
                </c:pt>
                <c:pt idx="68">
                  <c:v>1.0666713068374634E-9</c:v>
                </c:pt>
                <c:pt idx="69">
                  <c:v>4.2052010762461123E-9</c:v>
                </c:pt>
                <c:pt idx="70">
                  <c:v>7.4492199075848475E-9</c:v>
                </c:pt>
                <c:pt idx="71">
                  <c:v>6.2314846616118302E-9</c:v>
                </c:pt>
                <c:pt idx="72">
                  <c:v>1.2547394234729836E-8</c:v>
                </c:pt>
                <c:pt idx="73">
                  <c:v>2.5968974526335842E-8</c:v>
                </c:pt>
                <c:pt idx="74">
                  <c:v>6.9986462847282382E-8</c:v>
                </c:pt>
                <c:pt idx="75">
                  <c:v>4.182712842748515E-8</c:v>
                </c:pt>
                <c:pt idx="76">
                  <c:v>5.7897921124094864E-8</c:v>
                </c:pt>
                <c:pt idx="77">
                  <c:v>4.068993320061054E-8</c:v>
                </c:pt>
                <c:pt idx="78">
                  <c:v>3.1418011303685489E-8</c:v>
                </c:pt>
                <c:pt idx="79">
                  <c:v>-1.4826701999481884E-7</c:v>
                </c:pt>
                <c:pt idx="80">
                  <c:v>-4.7139806724771915E-7</c:v>
                </c:pt>
                <c:pt idx="81">
                  <c:v>-1.0750928822744754E-6</c:v>
                </c:pt>
                <c:pt idx="82">
                  <c:v>-2.482274112480809E-6</c:v>
                </c:pt>
                <c:pt idx="83">
                  <c:v>-5.4151273616298568E-6</c:v>
                </c:pt>
                <c:pt idx="84">
                  <c:v>-1.0917458894255105E-5</c:v>
                </c:pt>
                <c:pt idx="85">
                  <c:v>-2.0939876776537858E-5</c:v>
                </c:pt>
                <c:pt idx="86">
                  <c:v>-3.7676119973184541E-5</c:v>
                </c:pt>
                <c:pt idx="87">
                  <c:v>-6.0450824094004929E-5</c:v>
                </c:pt>
                <c:pt idx="88">
                  <c:v>-7.9441670095548034E-5</c:v>
                </c:pt>
                <c:pt idx="89">
                  <c:v>-5.7447530707577243E-5</c:v>
                </c:pt>
                <c:pt idx="90">
                  <c:v>9.2426249466370791E-5</c:v>
                </c:pt>
                <c:pt idx="91">
                  <c:v>4.7673890367150307E-4</c:v>
                </c:pt>
                <c:pt idx="92">
                  <c:v>1.0018455795943737E-3</c:v>
                </c:pt>
                <c:pt idx="93">
                  <c:v>1.2885236646980047E-3</c:v>
                </c:pt>
                <c:pt idx="94">
                  <c:v>1.15793920122087E-3</c:v>
                </c:pt>
                <c:pt idx="95">
                  <c:v>7.6929834904149175E-4</c:v>
                </c:pt>
                <c:pt idx="96">
                  <c:v>3.6570293013937771E-4</c:v>
                </c:pt>
                <c:pt idx="97">
                  <c:v>1.0038983600679785E-4</c:v>
                </c:pt>
                <c:pt idx="98">
                  <c:v>-6.3633546233177185E-5</c:v>
                </c:pt>
                <c:pt idx="99">
                  <c:v>-2.9892666498199105E-4</c:v>
                </c:pt>
                <c:pt idx="100">
                  <c:v>-6.8108859704807401E-4</c:v>
                </c:pt>
                <c:pt idx="101">
                  <c:v>-1.0915995808318257E-3</c:v>
                </c:pt>
                <c:pt idx="102">
                  <c:v>-1.2940721353515983E-3</c:v>
                </c:pt>
                <c:pt idx="103">
                  <c:v>-1.0913268197327852E-3</c:v>
                </c:pt>
                <c:pt idx="104">
                  <c:v>-5.8213039301335812E-4</c:v>
                </c:pt>
                <c:pt idx="105">
                  <c:v>-1.4912032929714769E-4</c:v>
                </c:pt>
                <c:pt idx="106">
                  <c:v>4.0979266486829147E-5</c:v>
                </c:pt>
                <c:pt idx="107">
                  <c:v>7.9705081589054316E-5</c:v>
                </c:pt>
                <c:pt idx="108">
                  <c:v>6.482945173047483E-5</c:v>
                </c:pt>
                <c:pt idx="109">
                  <c:v>4.1579693061066791E-5</c:v>
                </c:pt>
                <c:pt idx="110">
                  <c:v>2.4008586478885263E-5</c:v>
                </c:pt>
                <c:pt idx="111">
                  <c:v>1.3041742022323888E-5</c:v>
                </c:pt>
                <c:pt idx="112">
                  <c:v>6.0338074945320841E-6</c:v>
                </c:pt>
                <c:pt idx="113">
                  <c:v>2.8243960059626261E-6</c:v>
                </c:pt>
                <c:pt idx="114">
                  <c:v>1.2014463663945207E-6</c:v>
                </c:pt>
                <c:pt idx="115">
                  <c:v>1.7851964173587476E-7</c:v>
                </c:pt>
                <c:pt idx="116">
                  <c:v>-2.2539101962593122E-7</c:v>
                </c:pt>
                <c:pt idx="117">
                  <c:v>6.4041337566322909E-8</c:v>
                </c:pt>
                <c:pt idx="118">
                  <c:v>-3.7736106150987325E-7</c:v>
                </c:pt>
                <c:pt idx="119">
                  <c:v>3.2473045052938687E-7</c:v>
                </c:pt>
                <c:pt idx="120">
                  <c:v>5.7361563676749938E-7</c:v>
                </c:pt>
                <c:pt idx="121">
                  <c:v>2.0226229935360607E-7</c:v>
                </c:pt>
                <c:pt idx="122">
                  <c:v>4.6299189193632628E-7</c:v>
                </c:pt>
                <c:pt idx="123">
                  <c:v>-2.2389257026134146E-7</c:v>
                </c:pt>
                <c:pt idx="124">
                  <c:v>-8.9501662614566158E-7</c:v>
                </c:pt>
                <c:pt idx="125">
                  <c:v>2.863617396542395E-7</c:v>
                </c:pt>
                <c:pt idx="126">
                  <c:v>-4.80634696486959E-7</c:v>
                </c:pt>
                <c:pt idx="127">
                  <c:v>9.4169017472722771E-8</c:v>
                </c:pt>
                <c:pt idx="128">
                  <c:v>5.4247101388682495E-7</c:v>
                </c:pt>
                <c:pt idx="129">
                  <c:v>4.561398156965879E-7</c:v>
                </c:pt>
                <c:pt idx="130">
                  <c:v>7.6973429941062932E-7</c:v>
                </c:pt>
                <c:pt idx="131">
                  <c:v>3.3436137414355471E-7</c:v>
                </c:pt>
                <c:pt idx="132">
                  <c:v>-6.770166578462522E-7</c:v>
                </c:pt>
                <c:pt idx="133">
                  <c:v>-3.3316570124952705E-7</c:v>
                </c:pt>
                <c:pt idx="134">
                  <c:v>8.3487288193850873E-9</c:v>
                </c:pt>
                <c:pt idx="135">
                  <c:v>-5.0384454652885324E-7</c:v>
                </c:pt>
                <c:pt idx="136">
                  <c:v>5.1459323913150001E-7</c:v>
                </c:pt>
                <c:pt idx="137">
                  <c:v>8.197834517886804E-7</c:v>
                </c:pt>
                <c:pt idx="138">
                  <c:v>3.7636198157997569E-7</c:v>
                </c:pt>
                <c:pt idx="139">
                  <c:v>5.9423103948574862E-7</c:v>
                </c:pt>
                <c:pt idx="140">
                  <c:v>-1.350773146668871E-7</c:v>
                </c:pt>
                <c:pt idx="141">
                  <c:v>-5.0705114063021028E-7</c:v>
                </c:pt>
                <c:pt idx="142">
                  <c:v>4.5188016883912496E-7</c:v>
                </c:pt>
                <c:pt idx="143">
                  <c:v>-1.6978060557448771E-7</c:v>
                </c:pt>
                <c:pt idx="144">
                  <c:v>1.8233490095553861E-7</c:v>
                </c:pt>
                <c:pt idx="145">
                  <c:v>3.1289400226341968E-7</c:v>
                </c:pt>
                <c:pt idx="146">
                  <c:v>3.3937337207134988E-7</c:v>
                </c:pt>
                <c:pt idx="147">
                  <c:v>2.9531534551097138E-7</c:v>
                </c:pt>
                <c:pt idx="148">
                  <c:v>2.0273246548185853E-7</c:v>
                </c:pt>
                <c:pt idx="149">
                  <c:v>3.8287748793663923E-7</c:v>
                </c:pt>
                <c:pt idx="150">
                  <c:v>-3.1593543781127664E-7</c:v>
                </c:pt>
                <c:pt idx="151">
                  <c:v>-1.3557412614773057E-7</c:v>
                </c:pt>
                <c:pt idx="152">
                  <c:v>-1.7428784815365361E-7</c:v>
                </c:pt>
                <c:pt idx="153">
                  <c:v>3.9936301732268475E-7</c:v>
                </c:pt>
                <c:pt idx="154">
                  <c:v>6.5927241621466237E-7</c:v>
                </c:pt>
                <c:pt idx="155">
                  <c:v>-6.9320165607678064E-8</c:v>
                </c:pt>
                <c:pt idx="156">
                  <c:v>5.6580103091619094E-7</c:v>
                </c:pt>
                <c:pt idx="157">
                  <c:v>-3.7715793155257415E-8</c:v>
                </c:pt>
                <c:pt idx="158">
                  <c:v>-7.5369666774349753E-7</c:v>
                </c:pt>
                <c:pt idx="159">
                  <c:v>-3.5902015582678359E-8</c:v>
                </c:pt>
                <c:pt idx="160">
                  <c:v>-5.7916525975088007E-7</c:v>
                </c:pt>
                <c:pt idx="161">
                  <c:v>-4.7533737301819201E-7</c:v>
                </c:pt>
                <c:pt idx="162">
                  <c:v>3.9138532770266465E-7</c:v>
                </c:pt>
                <c:pt idx="163">
                  <c:v>3.5494343819664209E-7</c:v>
                </c:pt>
                <c:pt idx="164">
                  <c:v>-7.6246777780397679E-8</c:v>
                </c:pt>
                <c:pt idx="165">
                  <c:v>3.331020934638218E-7</c:v>
                </c:pt>
                <c:pt idx="166">
                  <c:v>-2.4410104515482089E-7</c:v>
                </c:pt>
                <c:pt idx="167">
                  <c:v>-6.3369748204422649E-7</c:v>
                </c:pt>
                <c:pt idx="168">
                  <c:v>-5.5288472822212498E-7</c:v>
                </c:pt>
                <c:pt idx="169">
                  <c:v>-8.2583920857359772E-7</c:v>
                </c:pt>
                <c:pt idx="170">
                  <c:v>9.9093085736967623E-8</c:v>
                </c:pt>
                <c:pt idx="171">
                  <c:v>6.0539650803548284E-7</c:v>
                </c:pt>
                <c:pt idx="172">
                  <c:v>-3.7578502087853849E-8</c:v>
                </c:pt>
                <c:pt idx="173">
                  <c:v>2.3453408459772618E-7</c:v>
                </c:pt>
                <c:pt idx="174">
                  <c:v>-4.4057269832364909E-8</c:v>
                </c:pt>
                <c:pt idx="175">
                  <c:v>-6.6006555243802723E-7</c:v>
                </c:pt>
                <c:pt idx="176">
                  <c:v>-5.466096126838238E-7</c:v>
                </c:pt>
                <c:pt idx="177">
                  <c:v>-2.4169978019017435E-7</c:v>
                </c:pt>
                <c:pt idx="178">
                  <c:v>-3.5393284747442522E-7</c:v>
                </c:pt>
                <c:pt idx="179">
                  <c:v>-1.3692557843114628E-7</c:v>
                </c:pt>
                <c:pt idx="180">
                  <c:v>1.5484107507290901E-7</c:v>
                </c:pt>
                <c:pt idx="181">
                  <c:v>4.1398280359317141E-8</c:v>
                </c:pt>
                <c:pt idx="182">
                  <c:v>2.0121501620451454E-7</c:v>
                </c:pt>
                <c:pt idx="183">
                  <c:v>-3.1680873036066259E-8</c:v>
                </c:pt>
                <c:pt idx="184">
                  <c:v>-3.4882495469901187E-7</c:v>
                </c:pt>
                <c:pt idx="185">
                  <c:v>8.3596319200296421E-8</c:v>
                </c:pt>
                <c:pt idx="186">
                  <c:v>-3.6373612033457903E-7</c:v>
                </c:pt>
                <c:pt idx="187">
                  <c:v>-4.1602749689673146E-8</c:v>
                </c:pt>
                <c:pt idx="188">
                  <c:v>8.5775474190086243E-7</c:v>
                </c:pt>
                <c:pt idx="189">
                  <c:v>-1.6981638850666059E-7</c:v>
                </c:pt>
                <c:pt idx="190">
                  <c:v>4.9586265049583744E-7</c:v>
                </c:pt>
                <c:pt idx="191">
                  <c:v>3.1415086709785101E-7</c:v>
                </c:pt>
                <c:pt idx="192">
                  <c:v>-1.449702153877297E-7</c:v>
                </c:pt>
                <c:pt idx="193">
                  <c:v>-3.6788227930628636E-7</c:v>
                </c:pt>
                <c:pt idx="194">
                  <c:v>1.0980522802128689E-7</c:v>
                </c:pt>
                <c:pt idx="195">
                  <c:v>-4.2591884152898274E-7</c:v>
                </c:pt>
                <c:pt idx="196">
                  <c:v>1.3049741198756237E-7</c:v>
                </c:pt>
                <c:pt idx="197">
                  <c:v>7.0745863922638819E-7</c:v>
                </c:pt>
                <c:pt idx="198">
                  <c:v>2.6502928562877059E-7</c:v>
                </c:pt>
                <c:pt idx="199">
                  <c:v>8.1544675367695163E-7</c:v>
                </c:pt>
                <c:pt idx="200">
                  <c:v>-3.7434367072819441E-7</c:v>
                </c:pt>
                <c:pt idx="201">
                  <c:v>-7.0880753355595516E-7</c:v>
                </c:pt>
                <c:pt idx="202">
                  <c:v>-1.4090761624174775E-7</c:v>
                </c:pt>
                <c:pt idx="203">
                  <c:v>5.4008125971449772E-8</c:v>
                </c:pt>
                <c:pt idx="204">
                  <c:v>-2.2280894995674316E-7</c:v>
                </c:pt>
                <c:pt idx="205">
                  <c:v>3.7192512536421418E-7</c:v>
                </c:pt>
                <c:pt idx="206">
                  <c:v>5.5501106999145122E-7</c:v>
                </c:pt>
                <c:pt idx="207">
                  <c:v>1.8548738012214017E-7</c:v>
                </c:pt>
                <c:pt idx="208">
                  <c:v>-5.7709601541944267E-9</c:v>
                </c:pt>
                <c:pt idx="209">
                  <c:v>1.1482769934900716E-7</c:v>
                </c:pt>
                <c:pt idx="210">
                  <c:v>-6.0806826240877854E-7</c:v>
                </c:pt>
                <c:pt idx="211">
                  <c:v>-3.4089691069993933E-8</c:v>
                </c:pt>
                <c:pt idx="212">
                  <c:v>4.2125755328470404E-8</c:v>
                </c:pt>
                <c:pt idx="213">
                  <c:v>1.2575773666867462E-7</c:v>
                </c:pt>
                <c:pt idx="214">
                  <c:v>5.7752311022341019E-7</c:v>
                </c:pt>
                <c:pt idx="215">
                  <c:v>-8.5587117837349069E-8</c:v>
                </c:pt>
                <c:pt idx="216">
                  <c:v>5.2491924407149781E-7</c:v>
                </c:pt>
                <c:pt idx="217">
                  <c:v>5.0381803617938203E-8</c:v>
                </c:pt>
                <c:pt idx="218">
                  <c:v>-7.4319632403785363E-7</c:v>
                </c:pt>
                <c:pt idx="219">
                  <c:v>-3.295859301033488E-7</c:v>
                </c:pt>
                <c:pt idx="220">
                  <c:v>-3.8742132346669678E-7</c:v>
                </c:pt>
                <c:pt idx="221">
                  <c:v>-4.4702898094328702E-7</c:v>
                </c:pt>
                <c:pt idx="222">
                  <c:v>6.1224574210427818E-7</c:v>
                </c:pt>
                <c:pt idx="223">
                  <c:v>5.7951950793722062E-7</c:v>
                </c:pt>
                <c:pt idx="224">
                  <c:v>3.9680077890125176E-8</c:v>
                </c:pt>
                <c:pt idx="225">
                  <c:v>4.2358720975244069E-7</c:v>
                </c:pt>
                <c:pt idx="226">
                  <c:v>-4.0827035263646394E-7</c:v>
                </c:pt>
                <c:pt idx="227">
                  <c:v>-1.1166712283738889E-6</c:v>
                </c:pt>
                <c:pt idx="228">
                  <c:v>-9.6892705414575175E-8</c:v>
                </c:pt>
                <c:pt idx="229">
                  <c:v>-1.0086282600241248E-6</c:v>
                </c:pt>
                <c:pt idx="230">
                  <c:v>6.0950014812988229E-7</c:v>
                </c:pt>
                <c:pt idx="231">
                  <c:v>7.7433793421732844E-7</c:v>
                </c:pt>
                <c:pt idx="232">
                  <c:v>1.775555480421076E-9</c:v>
                </c:pt>
                <c:pt idx="233">
                  <c:v>2.5793838176468853E-7</c:v>
                </c:pt>
                <c:pt idx="234">
                  <c:v>8.8243467644133489E-8</c:v>
                </c:pt>
                <c:pt idx="235">
                  <c:v>-3.3550790590197721E-7</c:v>
                </c:pt>
                <c:pt idx="236">
                  <c:v>-9.0653310280686128E-7</c:v>
                </c:pt>
                <c:pt idx="237">
                  <c:v>3.0215897339758158E-8</c:v>
                </c:pt>
                <c:pt idx="238">
                  <c:v>-2.4871914661162009E-7</c:v>
                </c:pt>
                <c:pt idx="239">
                  <c:v>1.1880904793315494E-7</c:v>
                </c:pt>
                <c:pt idx="240">
                  <c:v>5.5063003401301103E-7</c:v>
                </c:pt>
                <c:pt idx="241">
                  <c:v>-6.419369213972459E-8</c:v>
                </c:pt>
                <c:pt idx="242">
                  <c:v>-2.9469265427906066E-7</c:v>
                </c:pt>
                <c:pt idx="243">
                  <c:v>-4.857365638599731E-7</c:v>
                </c:pt>
                <c:pt idx="244">
                  <c:v>-4.2121089904867404E-7</c:v>
                </c:pt>
                <c:pt idx="245">
                  <c:v>1.9355276492660778E-7</c:v>
                </c:pt>
                <c:pt idx="246">
                  <c:v>-5.2531413530232385E-7</c:v>
                </c:pt>
                <c:pt idx="247">
                  <c:v>3.8967334603512427E-7</c:v>
                </c:pt>
                <c:pt idx="248">
                  <c:v>4.5251417191138898E-7</c:v>
                </c:pt>
                <c:pt idx="249">
                  <c:v>3.1671598321736383E-7</c:v>
                </c:pt>
                <c:pt idx="250">
                  <c:v>2.778888870125229E-7</c:v>
                </c:pt>
                <c:pt idx="251">
                  <c:v>1.0040803744004734E-7</c:v>
                </c:pt>
                <c:pt idx="252">
                  <c:v>-4.5026672523817979E-7</c:v>
                </c:pt>
                <c:pt idx="253">
                  <c:v>-2.7922175149797113E-7</c:v>
                </c:pt>
                <c:pt idx="254">
                  <c:v>8.6525020037697686E-8</c:v>
                </c:pt>
                <c:pt idx="255">
                  <c:v>5.894251131621786E-8</c:v>
                </c:pt>
                <c:pt idx="256">
                  <c:v>3.0629399816461955E-7</c:v>
                </c:pt>
                <c:pt idx="257">
                  <c:v>1.0149859690500307E-6</c:v>
                </c:pt>
                <c:pt idx="258">
                  <c:v>2.7831742954731453E-7</c:v>
                </c:pt>
                <c:pt idx="259">
                  <c:v>1.0340260132579715E-6</c:v>
                </c:pt>
                <c:pt idx="260">
                  <c:v>-4.0208050222645397E-7</c:v>
                </c:pt>
                <c:pt idx="261">
                  <c:v>-7.1719313154972042E-7</c:v>
                </c:pt>
                <c:pt idx="262">
                  <c:v>-5.0094236314635054E-8</c:v>
                </c:pt>
                <c:pt idx="263">
                  <c:v>-3.0719624621866615E-9</c:v>
                </c:pt>
                <c:pt idx="264">
                  <c:v>7.3490895147187985E-8</c:v>
                </c:pt>
                <c:pt idx="265">
                  <c:v>1.716974082910383E-7</c:v>
                </c:pt>
                <c:pt idx="266">
                  <c:v>7.8132887892934377E-7</c:v>
                </c:pt>
                <c:pt idx="267">
                  <c:v>1.3539184351429867E-7</c:v>
                </c:pt>
                <c:pt idx="268">
                  <c:v>-2.4903961559630261E-8</c:v>
                </c:pt>
                <c:pt idx="269">
                  <c:v>-1.860005198750514E-7</c:v>
                </c:pt>
                <c:pt idx="270">
                  <c:v>-4.3124117610204848E-7</c:v>
                </c:pt>
                <c:pt idx="271">
                  <c:v>-1.5990462998161092E-7</c:v>
                </c:pt>
                <c:pt idx="272">
                  <c:v>-7.3653318999333806E-9</c:v>
                </c:pt>
                <c:pt idx="273">
                  <c:v>3.6775898593077727E-7</c:v>
                </c:pt>
                <c:pt idx="274">
                  <c:v>8.3170266407250892E-7</c:v>
                </c:pt>
                <c:pt idx="275">
                  <c:v>-3.8307615568555775E-7</c:v>
                </c:pt>
                <c:pt idx="276">
                  <c:v>5.3184561465968727E-7</c:v>
                </c:pt>
                <c:pt idx="277">
                  <c:v>-6.525684170810564E-7</c:v>
                </c:pt>
                <c:pt idx="278">
                  <c:v>-5.1099385700581479E-7</c:v>
                </c:pt>
                <c:pt idx="279">
                  <c:v>-1.8252329425649805E-7</c:v>
                </c:pt>
                <c:pt idx="280">
                  <c:v>-2.8615929181796673E-7</c:v>
                </c:pt>
                <c:pt idx="281">
                  <c:v>1.2747692323955562E-7</c:v>
                </c:pt>
                <c:pt idx="282">
                  <c:v>6.5763731527113123E-7</c:v>
                </c:pt>
                <c:pt idx="283">
                  <c:v>3.8079849673522403E-7</c:v>
                </c:pt>
                <c:pt idx="284">
                  <c:v>8.806593143617647E-8</c:v>
                </c:pt>
                <c:pt idx="285">
                  <c:v>7.4161086160984269E-8</c:v>
                </c:pt>
                <c:pt idx="286">
                  <c:v>-3.5483657256918377E-7</c:v>
                </c:pt>
                <c:pt idx="287">
                  <c:v>-8.7465042497569812E-7</c:v>
                </c:pt>
                <c:pt idx="288">
                  <c:v>-4.1687630414344312E-7</c:v>
                </c:pt>
                <c:pt idx="289">
                  <c:v>-9.211816518472915E-7</c:v>
                </c:pt>
                <c:pt idx="290">
                  <c:v>6.0133231727377279E-7</c:v>
                </c:pt>
                <c:pt idx="291">
                  <c:v>9.6554731499054469E-7</c:v>
                </c:pt>
                <c:pt idx="292">
                  <c:v>-9.9999141411899473E-8</c:v>
                </c:pt>
                <c:pt idx="293">
                  <c:v>3.2032551189331571E-7</c:v>
                </c:pt>
                <c:pt idx="294">
                  <c:v>-2.3900184942249325E-7</c:v>
                </c:pt>
                <c:pt idx="295">
                  <c:v>-2.3873083065950595E-8</c:v>
                </c:pt>
                <c:pt idx="296">
                  <c:v>-9.1603470764312078E-7</c:v>
                </c:pt>
                <c:pt idx="297">
                  <c:v>-6.8248397155912244E-8</c:v>
                </c:pt>
                <c:pt idx="298">
                  <c:v>1.0329003430342709E-7</c:v>
                </c:pt>
                <c:pt idx="299">
                  <c:v>2.4114672214636812E-7</c:v>
                </c:pt>
                <c:pt idx="300">
                  <c:v>5.0385517624818021E-7</c:v>
                </c:pt>
                <c:pt idx="301">
                  <c:v>9.0971653821103615E-11</c:v>
                </c:pt>
                <c:pt idx="302">
                  <c:v>1.2040192132189986E-7</c:v>
                </c:pt>
                <c:pt idx="303">
                  <c:v>-5.7081041404671851E-7</c:v>
                </c:pt>
                <c:pt idx="304">
                  <c:v>-8.4121012378091109E-7</c:v>
                </c:pt>
                <c:pt idx="305">
                  <c:v>1.999135434971322E-7</c:v>
                </c:pt>
                <c:pt idx="306">
                  <c:v>-3.9243903415808745E-7</c:v>
                </c:pt>
                <c:pt idx="307">
                  <c:v>3.2821586160025618E-7</c:v>
                </c:pt>
                <c:pt idx="308">
                  <c:v>3.6703167438645323E-7</c:v>
                </c:pt>
                <c:pt idx="309">
                  <c:v>2.828187462000642E-7</c:v>
                </c:pt>
                <c:pt idx="310">
                  <c:v>7.7495492689649836E-8</c:v>
                </c:pt>
                <c:pt idx="311">
                  <c:v>-4.6966128763870074E-8</c:v>
                </c:pt>
                <c:pt idx="312">
                  <c:v>-1.809553964449151E-7</c:v>
                </c:pt>
                <c:pt idx="313">
                  <c:v>-3.0375056780940213E-7</c:v>
                </c:pt>
                <c:pt idx="314">
                  <c:v>1.4623609878583466E-8</c:v>
                </c:pt>
                <c:pt idx="315">
                  <c:v>-7.022196513162271E-8</c:v>
                </c:pt>
                <c:pt idx="316">
                  <c:v>3.9848788446761318E-7</c:v>
                </c:pt>
                <c:pt idx="317">
                  <c:v>1.14898762149096E-6</c:v>
                </c:pt>
                <c:pt idx="318">
                  <c:v>3.4855952435464133E-7</c:v>
                </c:pt>
                <c:pt idx="319">
                  <c:v>8.4383128751142067E-7</c:v>
                </c:pt>
                <c:pt idx="320">
                  <c:v>-3.8793675116721715E-7</c:v>
                </c:pt>
                <c:pt idx="321">
                  <c:v>-9.1212120878481073E-7</c:v>
                </c:pt>
                <c:pt idx="322">
                  <c:v>3.4726070907709072E-7</c:v>
                </c:pt>
                <c:pt idx="323">
                  <c:v>-1.7255230488899542E-7</c:v>
                </c:pt>
                <c:pt idx="324">
                  <c:v>2.0481445517361863E-7</c:v>
                </c:pt>
                <c:pt idx="325">
                  <c:v>1.5177914036712536E-8</c:v>
                </c:pt>
                <c:pt idx="326">
                  <c:v>3.0815152740615304E-7</c:v>
                </c:pt>
                <c:pt idx="327">
                  <c:v>-1.8224660891519306E-7</c:v>
                </c:pt>
                <c:pt idx="328">
                  <c:v>-4.1318565990877687E-7</c:v>
                </c:pt>
                <c:pt idx="329">
                  <c:v>-5.4198494581214618E-7</c:v>
                </c:pt>
                <c:pt idx="330">
                  <c:v>-7.4803404004342156E-7</c:v>
                </c:pt>
                <c:pt idx="331">
                  <c:v>2.0990960081235244E-8</c:v>
                </c:pt>
                <c:pt idx="332">
                  <c:v>-1.4104594470154552E-7</c:v>
                </c:pt>
                <c:pt idx="333">
                  <c:v>7.6033239793105167E-7</c:v>
                </c:pt>
                <c:pt idx="334">
                  <c:v>7.8245597023851587E-7</c:v>
                </c:pt>
                <c:pt idx="335">
                  <c:v>-8.6916301711426058E-8</c:v>
                </c:pt>
                <c:pt idx="336">
                  <c:v>2.9681270774517543E-8</c:v>
                </c:pt>
                <c:pt idx="337">
                  <c:v>-5.8664340940595139E-7</c:v>
                </c:pt>
                <c:pt idx="338">
                  <c:v>-7.7116067132010357E-7</c:v>
                </c:pt>
                <c:pt idx="339">
                  <c:v>-9.367069253585214E-8</c:v>
                </c:pt>
                <c:pt idx="340">
                  <c:v>-1.801654008204423E-7</c:v>
                </c:pt>
                <c:pt idx="341">
                  <c:v>3.4797270132003177E-7</c:v>
                </c:pt>
                <c:pt idx="342">
                  <c:v>2.6893999915955646E-7</c:v>
                </c:pt>
                <c:pt idx="343">
                  <c:v>5.9395875950940535E-7</c:v>
                </c:pt>
                <c:pt idx="344">
                  <c:v>5.8405685621210068E-8</c:v>
                </c:pt>
                <c:pt idx="345">
                  <c:v>8.9329141417238134E-8</c:v>
                </c:pt>
                <c:pt idx="346">
                  <c:v>-4.8046848633021E-7</c:v>
                </c:pt>
                <c:pt idx="347">
                  <c:v>-8.3226376546008396E-7</c:v>
                </c:pt>
                <c:pt idx="348">
                  <c:v>-4.9998357098957058E-7</c:v>
                </c:pt>
                <c:pt idx="349">
                  <c:v>-7.0646518679495784E-7</c:v>
                </c:pt>
                <c:pt idx="350">
                  <c:v>1.7718340927785903E-7</c:v>
                </c:pt>
                <c:pt idx="351">
                  <c:v>6.4036385083454661E-7</c:v>
                </c:pt>
                <c:pt idx="352">
                  <c:v>-4.9712838290361105E-7</c:v>
                </c:pt>
                <c:pt idx="353">
                  <c:v>3.6440033568396757E-7</c:v>
                </c:pt>
                <c:pt idx="354">
                  <c:v>-1.5895132321475103E-7</c:v>
                </c:pt>
                <c:pt idx="355">
                  <c:v>-5.0094411108148051E-7</c:v>
                </c:pt>
                <c:pt idx="356">
                  <c:v>-3.2072497901936003E-7</c:v>
                </c:pt>
                <c:pt idx="357">
                  <c:v>-1.0048838561260709E-7</c:v>
                </c:pt>
                <c:pt idx="358">
                  <c:v>4.0163570247386815E-7</c:v>
                </c:pt>
                <c:pt idx="359">
                  <c:v>4.2709413605734881E-7</c:v>
                </c:pt>
                <c:pt idx="360">
                  <c:v>6.2670744682691293E-7</c:v>
                </c:pt>
                <c:pt idx="361">
                  <c:v>-6.6436726342544716E-8</c:v>
                </c:pt>
                <c:pt idx="362">
                  <c:v>1.1272310196375201E-8</c:v>
                </c:pt>
                <c:pt idx="363">
                  <c:v>-8.0713459738035453E-7</c:v>
                </c:pt>
                <c:pt idx="364">
                  <c:v>-9.4296001407201402E-7</c:v>
                </c:pt>
                <c:pt idx="365">
                  <c:v>-5.4164905805009766E-7</c:v>
                </c:pt>
                <c:pt idx="366">
                  <c:v>-4.0474475326846004E-7</c:v>
                </c:pt>
                <c:pt idx="367">
                  <c:v>3.2009103279051487E-7</c:v>
                </c:pt>
                <c:pt idx="368">
                  <c:v>7.2019548724711058E-7</c:v>
                </c:pt>
                <c:pt idx="369">
                  <c:v>1.3748332605700853E-7</c:v>
                </c:pt>
                <c:pt idx="370">
                  <c:v>8.4293873214846826E-8</c:v>
                </c:pt>
                <c:pt idx="371">
                  <c:v>-5.1864776651200373E-7</c:v>
                </c:pt>
                <c:pt idx="372">
                  <c:v>-4.2421490320521116E-7</c:v>
                </c:pt>
                <c:pt idx="373">
                  <c:v>-8.2173323789902497E-7</c:v>
                </c:pt>
                <c:pt idx="374">
                  <c:v>-4.159673778758588E-7</c:v>
                </c:pt>
                <c:pt idx="375">
                  <c:v>-6.3594065125016641E-8</c:v>
                </c:pt>
                <c:pt idx="376">
                  <c:v>3.6185338103678077E-7</c:v>
                </c:pt>
                <c:pt idx="377">
                  <c:v>7.8896721333876485E-7</c:v>
                </c:pt>
                <c:pt idx="378">
                  <c:v>3.8888805420356221E-7</c:v>
                </c:pt>
                <c:pt idx="379">
                  <c:v>9.1801661028512171E-7</c:v>
                </c:pt>
                <c:pt idx="380">
                  <c:v>-4.3463091969897505E-7</c:v>
                </c:pt>
                <c:pt idx="381">
                  <c:v>-6.9688047688032384E-7</c:v>
                </c:pt>
                <c:pt idx="382">
                  <c:v>2.610734952668281E-7</c:v>
                </c:pt>
                <c:pt idx="383">
                  <c:v>-4.6700617417627655E-7</c:v>
                </c:pt>
                <c:pt idx="384">
                  <c:v>5.3721367976322654E-7</c:v>
                </c:pt>
                <c:pt idx="385">
                  <c:v>6.8324476387715549E-7</c:v>
                </c:pt>
                <c:pt idx="386">
                  <c:v>4.3153488604730228E-7</c:v>
                </c:pt>
                <c:pt idx="387">
                  <c:v>2.8136295782132947E-7</c:v>
                </c:pt>
                <c:pt idx="388">
                  <c:v>-1.0454615306798587E-7</c:v>
                </c:pt>
                <c:pt idx="389">
                  <c:v>-3.428570209962345E-7</c:v>
                </c:pt>
                <c:pt idx="390">
                  <c:v>-7.9571174183001858E-7</c:v>
                </c:pt>
                <c:pt idx="391">
                  <c:v>-1.5115161033918412E-7</c:v>
                </c:pt>
                <c:pt idx="392">
                  <c:v>-2.9409511625999585E-7</c:v>
                </c:pt>
                <c:pt idx="393">
                  <c:v>6.4482378547836561E-7</c:v>
                </c:pt>
                <c:pt idx="394">
                  <c:v>1.0430345582790324E-6</c:v>
                </c:pt>
                <c:pt idx="395">
                  <c:v>5.6184069308073958E-7</c:v>
                </c:pt>
                <c:pt idx="396">
                  <c:v>1.2168560203917878E-7</c:v>
                </c:pt>
                <c:pt idx="397">
                  <c:v>-5.5190349712574971E-7</c:v>
                </c:pt>
                <c:pt idx="398">
                  <c:v>-5.6976028872668394E-7</c:v>
                </c:pt>
                <c:pt idx="399">
                  <c:v>-1.7671578689260059E-7</c:v>
                </c:pt>
                <c:pt idx="400">
                  <c:v>-3.3754238870642439E-7</c:v>
                </c:pt>
                <c:pt idx="401">
                  <c:v>4.2622573914741224E-7</c:v>
                </c:pt>
                <c:pt idx="402">
                  <c:v>3.9750401015226089E-7</c:v>
                </c:pt>
                <c:pt idx="403">
                  <c:v>8.8741944637149572E-7</c:v>
                </c:pt>
                <c:pt idx="404">
                  <c:v>4.4729137016474851E-7</c:v>
                </c:pt>
                <c:pt idx="405">
                  <c:v>-1.0021172158758418E-7</c:v>
                </c:pt>
                <c:pt idx="406">
                  <c:v>-1.4457127939238035E-8</c:v>
                </c:pt>
                <c:pt idx="407">
                  <c:v>-5.6711365914452472E-7</c:v>
                </c:pt>
                <c:pt idx="408">
                  <c:v>-5.3969347391102929E-7</c:v>
                </c:pt>
                <c:pt idx="409">
                  <c:v>-7.3961564339697361E-7</c:v>
                </c:pt>
                <c:pt idx="410">
                  <c:v>2.0631732411402481E-7</c:v>
                </c:pt>
                <c:pt idx="411">
                  <c:v>6.7407631831883918E-7</c:v>
                </c:pt>
                <c:pt idx="412">
                  <c:v>-1.3547713706429931E-7</c:v>
                </c:pt>
                <c:pt idx="413">
                  <c:v>8.626353178442514E-7</c:v>
                </c:pt>
                <c:pt idx="414">
                  <c:v>-3.0945005846660933E-7</c:v>
                </c:pt>
                <c:pt idx="415">
                  <c:v>-3.3239700769627234E-7</c:v>
                </c:pt>
                <c:pt idx="416">
                  <c:v>-4.6490947624988621E-7</c:v>
                </c:pt>
                <c:pt idx="417">
                  <c:v>-2.4871454229469236E-7</c:v>
                </c:pt>
                <c:pt idx="418">
                  <c:v>4.0196098893829912E-7</c:v>
                </c:pt>
                <c:pt idx="419">
                  <c:v>6.1062831946401275E-7</c:v>
                </c:pt>
                <c:pt idx="420">
                  <c:v>7.5753314376925118E-7</c:v>
                </c:pt>
                <c:pt idx="421">
                  <c:v>-3.9865348355760943E-8</c:v>
                </c:pt>
                <c:pt idx="422">
                  <c:v>-2.4947439669631422E-8</c:v>
                </c:pt>
                <c:pt idx="423">
                  <c:v>-5.4360043577617034E-7</c:v>
                </c:pt>
                <c:pt idx="424">
                  <c:v>-3.9493073700214154E-7</c:v>
                </c:pt>
                <c:pt idx="425">
                  <c:v>-4.7622876309105777E-7</c:v>
                </c:pt>
                <c:pt idx="426">
                  <c:v>-3.6840634720647358E-7</c:v>
                </c:pt>
                <c:pt idx="427">
                  <c:v>3.5719116908694559E-7</c:v>
                </c:pt>
                <c:pt idx="428">
                  <c:v>6.4919498754534288E-7</c:v>
                </c:pt>
                <c:pt idx="429">
                  <c:v>-5.9479621228319957E-8</c:v>
                </c:pt>
                <c:pt idx="430">
                  <c:v>2.701660264392558E-7</c:v>
                </c:pt>
                <c:pt idx="431">
                  <c:v>-5.5972662948988727E-7</c:v>
                </c:pt>
                <c:pt idx="432">
                  <c:v>-4.3115426251461031E-7</c:v>
                </c:pt>
                <c:pt idx="433">
                  <c:v>-8.8120975760830333E-7</c:v>
                </c:pt>
                <c:pt idx="434">
                  <c:v>-4.4796411202696618E-7</c:v>
                </c:pt>
                <c:pt idx="435">
                  <c:v>4.1467114897386637E-7</c:v>
                </c:pt>
                <c:pt idx="436">
                  <c:v>1.9980888055215473E-8</c:v>
                </c:pt>
                <c:pt idx="437">
                  <c:v>9.0272823172199423E-7</c:v>
                </c:pt>
                <c:pt idx="438">
                  <c:v>2.7382887424209912E-7</c:v>
                </c:pt>
                <c:pt idx="439">
                  <c:v>7.6332867138262372E-7</c:v>
                </c:pt>
                <c:pt idx="440">
                  <c:v>-3.4334792076151643E-7</c:v>
                </c:pt>
                <c:pt idx="441">
                  <c:v>-4.0024582403930253E-7</c:v>
                </c:pt>
                <c:pt idx="442">
                  <c:v>1.2608875010755582E-7</c:v>
                </c:pt>
                <c:pt idx="443">
                  <c:v>-7.713987884017115E-7</c:v>
                </c:pt>
                <c:pt idx="444">
                  <c:v>3.0094116709733498E-7</c:v>
                </c:pt>
                <c:pt idx="445">
                  <c:v>6.0003662838425953E-7</c:v>
                </c:pt>
                <c:pt idx="446">
                  <c:v>2.616314702663658E-7</c:v>
                </c:pt>
                <c:pt idx="447">
                  <c:v>7.376567623396113E-8</c:v>
                </c:pt>
                <c:pt idx="448">
                  <c:v>-2.5830277650129574E-7</c:v>
                </c:pt>
                <c:pt idx="449">
                  <c:v>-5.6479819932064856E-7</c:v>
                </c:pt>
                <c:pt idx="450">
                  <c:v>-6.4324296999984654E-7</c:v>
                </c:pt>
                <c:pt idx="451">
                  <c:v>1.5806952191610435E-8</c:v>
                </c:pt>
                <c:pt idx="452">
                  <c:v>-4.3241968228358019E-8</c:v>
                </c:pt>
                <c:pt idx="453">
                  <c:v>7.2465547873434843E-7</c:v>
                </c:pt>
                <c:pt idx="454">
                  <c:v>4.7176882844723877E-7</c:v>
                </c:pt>
                <c:pt idx="455">
                  <c:v>4.4215329353392008E-7</c:v>
                </c:pt>
                <c:pt idx="456">
                  <c:v>1.8597600615066767E-7</c:v>
                </c:pt>
                <c:pt idx="457">
                  <c:v>7.3027031533001718E-8</c:v>
                </c:pt>
                <c:pt idx="458">
                  <c:v>-3.2864954846445471E-7</c:v>
                </c:pt>
                <c:pt idx="459">
                  <c:v>-4.8659231310921314E-8</c:v>
                </c:pt>
                <c:pt idx="460">
                  <c:v>-3.027132891020301E-7</c:v>
                </c:pt>
                <c:pt idx="461">
                  <c:v>2.8830066867158166E-7</c:v>
                </c:pt>
                <c:pt idx="462">
                  <c:v>4.3483603917593427E-7</c:v>
                </c:pt>
                <c:pt idx="463">
                  <c:v>6.1948986740389955E-7</c:v>
                </c:pt>
                <c:pt idx="464">
                  <c:v>2.7348315256858768E-7</c:v>
                </c:pt>
                <c:pt idx="465">
                  <c:v>-1.047092581529796E-7</c:v>
                </c:pt>
                <c:pt idx="466">
                  <c:v>-2.1868858368634392E-7</c:v>
                </c:pt>
                <c:pt idx="467">
                  <c:v>-4.7095693389564985E-7</c:v>
                </c:pt>
                <c:pt idx="468">
                  <c:v>-5.1135464218532434E-7</c:v>
                </c:pt>
                <c:pt idx="469">
                  <c:v>-1.0478735248398152E-6</c:v>
                </c:pt>
                <c:pt idx="470">
                  <c:v>1.9991136923636077E-7</c:v>
                </c:pt>
                <c:pt idx="471">
                  <c:v>2.5167875605802692E-7</c:v>
                </c:pt>
                <c:pt idx="472">
                  <c:v>5.3728510529538198E-9</c:v>
                </c:pt>
                <c:pt idx="473">
                  <c:v>7.8541569337176043E-7</c:v>
                </c:pt>
                <c:pt idx="474">
                  <c:v>-2.5821438498496718E-7</c:v>
                </c:pt>
                <c:pt idx="475">
                  <c:v>-1.373827132056249E-7</c:v>
                </c:pt>
                <c:pt idx="476">
                  <c:v>-5.0914189841932966E-7</c:v>
                </c:pt>
                <c:pt idx="477">
                  <c:v>-3.2534077831769537E-7</c:v>
                </c:pt>
                <c:pt idx="478">
                  <c:v>3.5337995996087557E-7</c:v>
                </c:pt>
                <c:pt idx="479">
                  <c:v>6.5830079165607458E-7</c:v>
                </c:pt>
                <c:pt idx="480">
                  <c:v>4.5226275346976763E-7</c:v>
                </c:pt>
                <c:pt idx="481">
                  <c:v>1.9120892602586537E-7</c:v>
                </c:pt>
                <c:pt idx="482">
                  <c:v>-1.022758269186852E-7</c:v>
                </c:pt>
                <c:pt idx="483">
                  <c:v>-5.350976266527141E-7</c:v>
                </c:pt>
                <c:pt idx="484">
                  <c:v>-7.2591058142279508E-7</c:v>
                </c:pt>
                <c:pt idx="485">
                  <c:v>-3.9241865579242585E-7</c:v>
                </c:pt>
                <c:pt idx="486">
                  <c:v>-5.8249952417099848E-8</c:v>
                </c:pt>
                <c:pt idx="487">
                  <c:v>9.1369301458144037E-8</c:v>
                </c:pt>
                <c:pt idx="488">
                  <c:v>4.9234608923143242E-7</c:v>
                </c:pt>
                <c:pt idx="489">
                  <c:v>2.6733007985058066E-7</c:v>
                </c:pt>
                <c:pt idx="490">
                  <c:v>4.3734007704188116E-7</c:v>
                </c:pt>
                <c:pt idx="491">
                  <c:v>-3.9746328184264712E-7</c:v>
                </c:pt>
                <c:pt idx="492">
                  <c:v>-3.0667852257693085E-8</c:v>
                </c:pt>
                <c:pt idx="493">
                  <c:v>-6.647999271081062E-7</c:v>
                </c:pt>
                <c:pt idx="494">
                  <c:v>-3.4785139746418281E-7</c:v>
                </c:pt>
                <c:pt idx="495">
                  <c:v>9.6309591413046292E-8</c:v>
                </c:pt>
                <c:pt idx="496">
                  <c:v>2.8438645927053585E-7</c:v>
                </c:pt>
                <c:pt idx="497">
                  <c:v>4.9841975169329089E-7</c:v>
                </c:pt>
                <c:pt idx="498">
                  <c:v>2.4254177333205007E-7</c:v>
                </c:pt>
                <c:pt idx="499">
                  <c:v>7.8177077966756769E-7</c:v>
                </c:pt>
                <c:pt idx="500">
                  <c:v>-2.4394989850407001E-7</c:v>
                </c:pt>
                <c:pt idx="501">
                  <c:v>-3.6086268551116518E-7</c:v>
                </c:pt>
                <c:pt idx="502">
                  <c:v>-4.5528318537435553E-7</c:v>
                </c:pt>
                <c:pt idx="503">
                  <c:v>-9.8653845270746388E-7</c:v>
                </c:pt>
                <c:pt idx="504">
                  <c:v>7.2403317119551502E-8</c:v>
                </c:pt>
                <c:pt idx="505">
                  <c:v>8.8339305648332811E-8</c:v>
                </c:pt>
                <c:pt idx="506">
                  <c:v>5.9143030739505775E-7</c:v>
                </c:pt>
                <c:pt idx="507">
                  <c:v>1.4464485786902515E-7</c:v>
                </c:pt>
                <c:pt idx="508">
                  <c:v>5.8181051088013191E-8</c:v>
                </c:pt>
                <c:pt idx="509">
                  <c:v>-3.0318392418848816E-7</c:v>
                </c:pt>
                <c:pt idx="510">
                  <c:v>-8.5587515741281095E-7</c:v>
                </c:pt>
                <c:pt idx="511">
                  <c:v>-1.9744885548789171E-7</c:v>
                </c:pt>
                <c:pt idx="512">
                  <c:v>-5.6047315410978626E-7</c:v>
                </c:pt>
                <c:pt idx="513">
                  <c:v>5.7511123641162953E-10</c:v>
                </c:pt>
                <c:pt idx="514">
                  <c:v>3.241891306515754E-7</c:v>
                </c:pt>
                <c:pt idx="515">
                  <c:v>4.9770574150898028E-7</c:v>
                </c:pt>
                <c:pt idx="516">
                  <c:v>1.2173917696145509E-7</c:v>
                </c:pt>
                <c:pt idx="517">
                  <c:v>1.0891542956414924E-7</c:v>
                </c:pt>
                <c:pt idx="518">
                  <c:v>-1.0683450568649278E-7</c:v>
                </c:pt>
                <c:pt idx="519">
                  <c:v>-1.9898502046089561E-7</c:v>
                </c:pt>
                <c:pt idx="520">
                  <c:v>-5.5274642818403663E-7</c:v>
                </c:pt>
                <c:pt idx="521">
                  <c:v>3.1495437724515796E-7</c:v>
                </c:pt>
                <c:pt idx="522">
                  <c:v>-5.3669958788304939E-7</c:v>
                </c:pt>
                <c:pt idx="523">
                  <c:v>7.3180802928618505E-7</c:v>
                </c:pt>
                <c:pt idx="524">
                  <c:v>4.4025651391166321E-7</c:v>
                </c:pt>
                <c:pt idx="525">
                  <c:v>-1.2353346789950592E-7</c:v>
                </c:pt>
                <c:pt idx="526">
                  <c:v>2.2326187121279872E-8</c:v>
                </c:pt>
                <c:pt idx="527">
                  <c:v>-1.0050312084786128E-6</c:v>
                </c:pt>
                <c:pt idx="528">
                  <c:v>-4.2021699186989281E-7</c:v>
                </c:pt>
                <c:pt idx="529">
                  <c:v>-6.3635860669819522E-7</c:v>
                </c:pt>
                <c:pt idx="530">
                  <c:v>7.1604567608574143E-8</c:v>
                </c:pt>
                <c:pt idx="531">
                  <c:v>-3.2091644897036531E-8</c:v>
                </c:pt>
                <c:pt idx="532">
                  <c:v>2.2189421144958033E-7</c:v>
                </c:pt>
                <c:pt idx="533">
                  <c:v>5.3769059604746872E-7</c:v>
                </c:pt>
                <c:pt idx="534">
                  <c:v>7.7126991016029933E-8</c:v>
                </c:pt>
                <c:pt idx="535">
                  <c:v>-8.1784847338894906E-8</c:v>
                </c:pt>
                <c:pt idx="536">
                  <c:v>-3.7764087323921558E-7</c:v>
                </c:pt>
                <c:pt idx="537">
                  <c:v>2.6768004701693826E-8</c:v>
                </c:pt>
                <c:pt idx="538">
                  <c:v>3.9363452941643118E-8</c:v>
                </c:pt>
                <c:pt idx="539">
                  <c:v>2.1731056065732446E-8</c:v>
                </c:pt>
                <c:pt idx="540">
                  <c:v>7.3723634841371677E-7</c:v>
                </c:pt>
                <c:pt idx="541">
                  <c:v>1.0540467165753853E-8</c:v>
                </c:pt>
                <c:pt idx="542">
                  <c:v>3.8425351789328488E-8</c:v>
                </c:pt>
                <c:pt idx="543">
                  <c:v>-8.8256612684745051E-8</c:v>
                </c:pt>
                <c:pt idx="544">
                  <c:v>-4.2960101609423873E-7</c:v>
                </c:pt>
                <c:pt idx="545">
                  <c:v>-3.7822078979843354E-7</c:v>
                </c:pt>
                <c:pt idx="546">
                  <c:v>-5.6668301340323524E-7</c:v>
                </c:pt>
                <c:pt idx="547">
                  <c:v>-1.7966534926472377E-7</c:v>
                </c:pt>
                <c:pt idx="548">
                  <c:v>1.3636086748647358E-7</c:v>
                </c:pt>
                <c:pt idx="549">
                  <c:v>2.9125854439371324E-7</c:v>
                </c:pt>
                <c:pt idx="550">
                  <c:v>5.6321101737921708E-7</c:v>
                </c:pt>
                <c:pt idx="551">
                  <c:v>1.2973011109806976E-7</c:v>
                </c:pt>
                <c:pt idx="552">
                  <c:v>7.0489710424226359E-7</c:v>
                </c:pt>
                <c:pt idx="553">
                  <c:v>-7.418902896461077E-7</c:v>
                </c:pt>
                <c:pt idx="554">
                  <c:v>-7.145862355173449E-7</c:v>
                </c:pt>
                <c:pt idx="555">
                  <c:v>4.0905410969571676E-7</c:v>
                </c:pt>
                <c:pt idx="556">
                  <c:v>-3.5527236263988016E-8</c:v>
                </c:pt>
                <c:pt idx="557">
                  <c:v>6.4611026573402341E-7</c:v>
                </c:pt>
                <c:pt idx="558">
                  <c:v>1.3205522009229753E-7</c:v>
                </c:pt>
                <c:pt idx="559">
                  <c:v>8.3530693473221618E-7</c:v>
                </c:pt>
                <c:pt idx="560">
                  <c:v>-1.9465926470729755E-7</c:v>
                </c:pt>
                <c:pt idx="561">
                  <c:v>9.3346145035866357E-8</c:v>
                </c:pt>
                <c:pt idx="562">
                  <c:v>-1.6732258245610865E-7</c:v>
                </c:pt>
                <c:pt idx="563">
                  <c:v>-4.7056821017577022E-7</c:v>
                </c:pt>
                <c:pt idx="564">
                  <c:v>-3.4750101463032479E-7</c:v>
                </c:pt>
                <c:pt idx="565">
                  <c:v>2.4625101957553852E-8</c:v>
                </c:pt>
                <c:pt idx="566">
                  <c:v>2.7444744432614243E-7</c:v>
                </c:pt>
                <c:pt idx="567">
                  <c:v>-1.364320212360326E-7</c:v>
                </c:pt>
                <c:pt idx="568">
                  <c:v>4.250195217991859E-8</c:v>
                </c:pt>
                <c:pt idx="569">
                  <c:v>1.3464367043525272E-7</c:v>
                </c:pt>
                <c:pt idx="570">
                  <c:v>-7.9822666521067731E-7</c:v>
                </c:pt>
                <c:pt idx="571">
                  <c:v>-1.9245928228883713E-7</c:v>
                </c:pt>
                <c:pt idx="572">
                  <c:v>-2.3277701188817446E-7</c:v>
                </c:pt>
                <c:pt idx="573">
                  <c:v>1.7581601241545286E-7</c:v>
                </c:pt>
                <c:pt idx="574">
                  <c:v>6.3919941339918296E-7</c:v>
                </c:pt>
                <c:pt idx="575">
                  <c:v>4.797553287971823E-7</c:v>
                </c:pt>
                <c:pt idx="576">
                  <c:v>5.3070021976964199E-7</c:v>
                </c:pt>
                <c:pt idx="577">
                  <c:v>-5.3880871320188817E-8</c:v>
                </c:pt>
                <c:pt idx="578">
                  <c:v>-3.5572654155657801E-7</c:v>
                </c:pt>
                <c:pt idx="579">
                  <c:v>-2.2524443465954391E-7</c:v>
                </c:pt>
                <c:pt idx="580">
                  <c:v>-4.5018134642305085E-7</c:v>
                </c:pt>
                <c:pt idx="581">
                  <c:v>-2.8900991821956268E-8</c:v>
                </c:pt>
                <c:pt idx="582">
                  <c:v>-4.2003881617347361E-7</c:v>
                </c:pt>
                <c:pt idx="583">
                  <c:v>4.092002541256079E-7</c:v>
                </c:pt>
                <c:pt idx="584">
                  <c:v>5.96780409978237E-7</c:v>
                </c:pt>
                <c:pt idx="585">
                  <c:v>-2.562863699040463E-7</c:v>
                </c:pt>
                <c:pt idx="586">
                  <c:v>9.9517485807609773E-8</c:v>
                </c:pt>
                <c:pt idx="587">
                  <c:v>-9.3539648560181377E-7</c:v>
                </c:pt>
                <c:pt idx="588">
                  <c:v>1.9808750195693392E-8</c:v>
                </c:pt>
                <c:pt idx="589">
                  <c:v>-6.9412317316164263E-7</c:v>
                </c:pt>
                <c:pt idx="590">
                  <c:v>2.5393535452167271E-7</c:v>
                </c:pt>
                <c:pt idx="591">
                  <c:v>-1.607760253818924E-7</c:v>
                </c:pt>
                <c:pt idx="592">
                  <c:v>2.7296906068841054E-7</c:v>
                </c:pt>
                <c:pt idx="593">
                  <c:v>3.2047373110799526E-7</c:v>
                </c:pt>
                <c:pt idx="594">
                  <c:v>4.5649704816241865E-7</c:v>
                </c:pt>
                <c:pt idx="595">
                  <c:v>-1.8110264932147402E-7</c:v>
                </c:pt>
                <c:pt idx="596">
                  <c:v>-6.6455982050683815E-7</c:v>
                </c:pt>
                <c:pt idx="597">
                  <c:v>-3.4279506166967622E-7</c:v>
                </c:pt>
                <c:pt idx="598">
                  <c:v>3.5214193783161818E-9</c:v>
                </c:pt>
                <c:pt idx="599">
                  <c:v>-4.5356735256518732E-8</c:v>
                </c:pt>
                <c:pt idx="600">
                  <c:v>5.7869112879416207E-7</c:v>
                </c:pt>
                <c:pt idx="601">
                  <c:v>1.8543931945558256E-9</c:v>
                </c:pt>
                <c:pt idx="602">
                  <c:v>5.7506063910750527E-8</c:v>
                </c:pt>
                <c:pt idx="603">
                  <c:v>-1.643117286675988E-7</c:v>
                </c:pt>
                <c:pt idx="604">
                  <c:v>-4.9247773858951405E-7</c:v>
                </c:pt>
                <c:pt idx="605">
                  <c:v>-3.9220770986503339E-7</c:v>
                </c:pt>
                <c:pt idx="606">
                  <c:v>-3.7152881304791663E-7</c:v>
                </c:pt>
                <c:pt idx="607">
                  <c:v>-4.1909803627504516E-8</c:v>
                </c:pt>
                <c:pt idx="608">
                  <c:v>5.8860041463049129E-7</c:v>
                </c:pt>
                <c:pt idx="609">
                  <c:v>4.8480688974450459E-7</c:v>
                </c:pt>
                <c:pt idx="610">
                  <c:v>4.2729161009447125E-7</c:v>
                </c:pt>
                <c:pt idx="611">
                  <c:v>4.9759009357330797E-8</c:v>
                </c:pt>
                <c:pt idx="612">
                  <c:v>3.3554243827893515E-7</c:v>
                </c:pt>
                <c:pt idx="613">
                  <c:v>-3.9456324429920642E-7</c:v>
                </c:pt>
                <c:pt idx="614">
                  <c:v>-3.5979613244307984E-7</c:v>
                </c:pt>
                <c:pt idx="615">
                  <c:v>1.2818104266898445E-7</c:v>
                </c:pt>
                <c:pt idx="616">
                  <c:v>2.5614875553969796E-8</c:v>
                </c:pt>
                <c:pt idx="617">
                  <c:v>7.8123633784343838E-7</c:v>
                </c:pt>
                <c:pt idx="618">
                  <c:v>5.4746255528925758E-8</c:v>
                </c:pt>
                <c:pt idx="619">
                  <c:v>6.7364049982643337E-7</c:v>
                </c:pt>
                <c:pt idx="620">
                  <c:v>2.8550180886099952E-8</c:v>
                </c:pt>
                <c:pt idx="621">
                  <c:v>-1.2122217185606132E-7</c:v>
                </c:pt>
                <c:pt idx="622">
                  <c:v>-3.5215501270613458E-7</c:v>
                </c:pt>
                <c:pt idx="623">
                  <c:v>-5.1085208951917593E-7</c:v>
                </c:pt>
                <c:pt idx="624">
                  <c:v>-5.0534004003566224E-7</c:v>
                </c:pt>
                <c:pt idx="625">
                  <c:v>1.2177500252619211E-7</c:v>
                </c:pt>
                <c:pt idx="626">
                  <c:v>6.014273026266892E-7</c:v>
                </c:pt>
                <c:pt idx="627">
                  <c:v>4.5151566041568003E-7</c:v>
                </c:pt>
                <c:pt idx="628">
                  <c:v>-1.3506337381841149E-7</c:v>
                </c:pt>
                <c:pt idx="629">
                  <c:v>2.6298363309251727E-7</c:v>
                </c:pt>
                <c:pt idx="630">
                  <c:v>-7.2959761610036367E-7</c:v>
                </c:pt>
                <c:pt idx="631">
                  <c:v>-3.5973044987258618E-7</c:v>
                </c:pt>
                <c:pt idx="632">
                  <c:v>-1.8827496717221948E-7</c:v>
                </c:pt>
                <c:pt idx="633">
                  <c:v>8.0082386944013706E-8</c:v>
                </c:pt>
                <c:pt idx="634">
                  <c:v>1.644807383627267E-7</c:v>
                </c:pt>
                <c:pt idx="635">
                  <c:v>2.9238159982014622E-7</c:v>
                </c:pt>
                <c:pt idx="636">
                  <c:v>2.9813531909894664E-7</c:v>
                </c:pt>
                <c:pt idx="637">
                  <c:v>-1.9234045112170861E-7</c:v>
                </c:pt>
                <c:pt idx="638">
                  <c:v>-3.5939748954660899E-7</c:v>
                </c:pt>
                <c:pt idx="639">
                  <c:v>-5.9091354387419415E-7</c:v>
                </c:pt>
                <c:pt idx="640">
                  <c:v>-3.4689298900048016E-7</c:v>
                </c:pt>
                <c:pt idx="641">
                  <c:v>-2.5111681623002369E-8</c:v>
                </c:pt>
                <c:pt idx="642">
                  <c:v>-3.1551542178931413E-7</c:v>
                </c:pt>
                <c:pt idx="643">
                  <c:v>1.8806254331593664E-7</c:v>
                </c:pt>
                <c:pt idx="644">
                  <c:v>3.2824928553054633E-7</c:v>
                </c:pt>
                <c:pt idx="645">
                  <c:v>-1.3921125585625305E-8</c:v>
                </c:pt>
                <c:pt idx="646">
                  <c:v>-2.1187007348544284E-7</c:v>
                </c:pt>
                <c:pt idx="647">
                  <c:v>-5.4603589205726166E-7</c:v>
                </c:pt>
                <c:pt idx="648">
                  <c:v>-1.6176019812519371E-7</c:v>
                </c:pt>
                <c:pt idx="649">
                  <c:v>-5.0755363645293983E-7</c:v>
                </c:pt>
                <c:pt idx="650">
                  <c:v>-2.1914674519507571E-8</c:v>
                </c:pt>
                <c:pt idx="651">
                  <c:v>4.7965873051225572E-8</c:v>
                </c:pt>
                <c:pt idx="652">
                  <c:v>1.7951451525277662E-7</c:v>
                </c:pt>
                <c:pt idx="653">
                  <c:v>3.3976598956542148E-7</c:v>
                </c:pt>
                <c:pt idx="654">
                  <c:v>2.7146043635184469E-7</c:v>
                </c:pt>
                <c:pt idx="655">
                  <c:v>-3.4788152447617904E-7</c:v>
                </c:pt>
                <c:pt idx="656">
                  <c:v>-6.4310034986192477E-7</c:v>
                </c:pt>
                <c:pt idx="657">
                  <c:v>-3.4974704021806247E-7</c:v>
                </c:pt>
                <c:pt idx="658">
                  <c:v>8.8381867158204841E-8</c:v>
                </c:pt>
                <c:pt idx="659">
                  <c:v>-1.4132773173969326E-7</c:v>
                </c:pt>
                <c:pt idx="660">
                  <c:v>6.2524986788048409E-7</c:v>
                </c:pt>
                <c:pt idx="661">
                  <c:v>4.8962397158902604E-7</c:v>
                </c:pt>
                <c:pt idx="662">
                  <c:v>1.8344652019663954E-8</c:v>
                </c:pt>
                <c:pt idx="663">
                  <c:v>-5.4621214218286696E-8</c:v>
                </c:pt>
                <c:pt idx="664">
                  <c:v>-2.0270576328584866E-7</c:v>
                </c:pt>
                <c:pt idx="665">
                  <c:v>-4.8452005785293295E-7</c:v>
                </c:pt>
                <c:pt idx="666">
                  <c:v>-1.3844949364738568E-7</c:v>
                </c:pt>
                <c:pt idx="667">
                  <c:v>-2.1560635943274065E-8</c:v>
                </c:pt>
                <c:pt idx="668">
                  <c:v>4.0443322291139339E-7</c:v>
                </c:pt>
                <c:pt idx="669">
                  <c:v>5.4351477274394711E-7</c:v>
                </c:pt>
                <c:pt idx="670">
                  <c:v>1.1419096068721046E-7</c:v>
                </c:pt>
                <c:pt idx="671">
                  <c:v>1.1971769708907232E-7</c:v>
                </c:pt>
                <c:pt idx="672">
                  <c:v>-8.4815361844903236E-8</c:v>
                </c:pt>
                <c:pt idx="673">
                  <c:v>-3.6654242308031826E-7</c:v>
                </c:pt>
                <c:pt idx="674">
                  <c:v>-2.6965602728523663E-7</c:v>
                </c:pt>
                <c:pt idx="675">
                  <c:v>1.6570969307849737E-7</c:v>
                </c:pt>
                <c:pt idx="676">
                  <c:v>1.819433919081348E-7</c:v>
                </c:pt>
                <c:pt idx="677">
                  <c:v>7.0935425355855841E-7</c:v>
                </c:pt>
                <c:pt idx="678">
                  <c:v>-1.5769052197356359E-7</c:v>
                </c:pt>
                <c:pt idx="679">
                  <c:v>5.9085982684337068E-7</c:v>
                </c:pt>
                <c:pt idx="680">
                  <c:v>1.0589525700765989E-8</c:v>
                </c:pt>
                <c:pt idx="681">
                  <c:v>-5.8030895644378688E-8</c:v>
                </c:pt>
                <c:pt idx="682">
                  <c:v>-6.6724027192321955E-7</c:v>
                </c:pt>
                <c:pt idx="683">
                  <c:v>-1.7813927399856766E-7</c:v>
                </c:pt>
                <c:pt idx="684">
                  <c:v>-1.4007721915731963E-7</c:v>
                </c:pt>
                <c:pt idx="685">
                  <c:v>5.3462986926433587E-8</c:v>
                </c:pt>
                <c:pt idx="686">
                  <c:v>9.8712575891113374E-7</c:v>
                </c:pt>
                <c:pt idx="687">
                  <c:v>5.6437409057252808E-7</c:v>
                </c:pt>
                <c:pt idx="688">
                  <c:v>-1.5193013780390174E-7</c:v>
                </c:pt>
                <c:pt idx="689">
                  <c:v>1.8061669493363297E-7</c:v>
                </c:pt>
                <c:pt idx="690">
                  <c:v>-7.9141477726807352E-7</c:v>
                </c:pt>
                <c:pt idx="691">
                  <c:v>-4.3980861619274947E-7</c:v>
                </c:pt>
                <c:pt idx="692">
                  <c:v>1.6048532813783822E-7</c:v>
                </c:pt>
                <c:pt idx="693">
                  <c:v>-6.0583440486539075E-9</c:v>
                </c:pt>
                <c:pt idx="694">
                  <c:v>4.1346635271111154E-7</c:v>
                </c:pt>
                <c:pt idx="695">
                  <c:v>5.1347279850233463E-7</c:v>
                </c:pt>
                <c:pt idx="696">
                  <c:v>2.1015641493704607E-7</c:v>
                </c:pt>
                <c:pt idx="697">
                  <c:v>-1.0457995358592598E-7</c:v>
                </c:pt>
                <c:pt idx="698">
                  <c:v>-3.5809270571007801E-7</c:v>
                </c:pt>
                <c:pt idx="699">
                  <c:v>-6.6107179463870125E-7</c:v>
                </c:pt>
                <c:pt idx="700">
                  <c:v>-3.8629630694231309E-7</c:v>
                </c:pt>
                <c:pt idx="701">
                  <c:v>-1.2529839921171515E-7</c:v>
                </c:pt>
                <c:pt idx="702">
                  <c:v>-8.4757019180869975E-8</c:v>
                </c:pt>
                <c:pt idx="703">
                  <c:v>5.6867872899601934E-7</c:v>
                </c:pt>
                <c:pt idx="704">
                  <c:v>2.3688792794018809E-7</c:v>
                </c:pt>
                <c:pt idx="705">
                  <c:v>-2.0189438032502949E-7</c:v>
                </c:pt>
                <c:pt idx="706">
                  <c:v>-1.4683476479149249E-7</c:v>
                </c:pt>
                <c:pt idx="707">
                  <c:v>-5.1557407232394326E-7</c:v>
                </c:pt>
                <c:pt idx="708">
                  <c:v>1.2574702168421936E-7</c:v>
                </c:pt>
                <c:pt idx="709">
                  <c:v>-3.1937588573782705E-7</c:v>
                </c:pt>
                <c:pt idx="710">
                  <c:v>1.6671037883497775E-7</c:v>
                </c:pt>
                <c:pt idx="711">
                  <c:v>9.2974147491986514E-8</c:v>
                </c:pt>
                <c:pt idx="712">
                  <c:v>6.5007208149836515E-7</c:v>
                </c:pt>
                <c:pt idx="713">
                  <c:v>-3.71133723753303E-9</c:v>
                </c:pt>
                <c:pt idx="714">
                  <c:v>6.5886105460322142E-8</c:v>
                </c:pt>
                <c:pt idx="715">
                  <c:v>-1.0673055328425107E-7</c:v>
                </c:pt>
                <c:pt idx="716">
                  <c:v>-8.2180235949635971E-7</c:v>
                </c:pt>
                <c:pt idx="717">
                  <c:v>-6.2900568309487426E-7</c:v>
                </c:pt>
                <c:pt idx="718">
                  <c:v>5.963777880424459E-7</c:v>
                </c:pt>
                <c:pt idx="719">
                  <c:v>-6.0455541017745418E-8</c:v>
                </c:pt>
                <c:pt idx="720">
                  <c:v>7.3310985726493527E-7</c:v>
                </c:pt>
                <c:pt idx="721">
                  <c:v>3.9740143620292656E-7</c:v>
                </c:pt>
                <c:pt idx="722">
                  <c:v>-1.1314600811829223E-7</c:v>
                </c:pt>
                <c:pt idx="723">
                  <c:v>-1.2554798445307824E-7</c:v>
                </c:pt>
                <c:pt idx="724">
                  <c:v>-5.1052569460807717E-7</c:v>
                </c:pt>
                <c:pt idx="725">
                  <c:v>-1.4262727177083434E-7</c:v>
                </c:pt>
                <c:pt idx="726">
                  <c:v>-1.028194205332511E-7</c:v>
                </c:pt>
                <c:pt idx="727">
                  <c:v>2.2345423644765106E-7</c:v>
                </c:pt>
                <c:pt idx="728">
                  <c:v>6.583093181689037E-7</c:v>
                </c:pt>
                <c:pt idx="729">
                  <c:v>8.1344228419766296E-7</c:v>
                </c:pt>
                <c:pt idx="730">
                  <c:v>2.4713736479498039E-7</c:v>
                </c:pt>
                <c:pt idx="731">
                  <c:v>6.5680303862336586E-8</c:v>
                </c:pt>
                <c:pt idx="732">
                  <c:v>-1.2203422272705211E-7</c:v>
                </c:pt>
                <c:pt idx="733">
                  <c:v>-6.2397526789936819E-7</c:v>
                </c:pt>
                <c:pt idx="734">
                  <c:v>-1.1475422923012957E-7</c:v>
                </c:pt>
                <c:pt idx="735">
                  <c:v>5.9720673561969306E-7</c:v>
                </c:pt>
                <c:pt idx="736">
                  <c:v>5.306189905240899E-7</c:v>
                </c:pt>
                <c:pt idx="737">
                  <c:v>7.0464307100337464E-7</c:v>
                </c:pt>
                <c:pt idx="738">
                  <c:v>1.5741557035653386E-7</c:v>
                </c:pt>
                <c:pt idx="739">
                  <c:v>2.6551177256806113E-7</c:v>
                </c:pt>
                <c:pt idx="740">
                  <c:v>-3.4585653452268161E-7</c:v>
                </c:pt>
                <c:pt idx="741">
                  <c:v>-2.381032686571416E-7</c:v>
                </c:pt>
                <c:pt idx="742">
                  <c:v>-5.4124006965139415E-7</c:v>
                </c:pt>
                <c:pt idx="743">
                  <c:v>1.5486290294575156E-7</c:v>
                </c:pt>
                <c:pt idx="744">
                  <c:v>1.1536888422369884E-7</c:v>
                </c:pt>
                <c:pt idx="745">
                  <c:v>3.759159028504655E-8</c:v>
                </c:pt>
                <c:pt idx="746">
                  <c:v>6.7382006818661466E-7</c:v>
                </c:pt>
                <c:pt idx="747">
                  <c:v>4.1699254893501347E-7</c:v>
                </c:pt>
                <c:pt idx="748">
                  <c:v>-4.5039234919386217E-7</c:v>
                </c:pt>
                <c:pt idx="749">
                  <c:v>4.59822508958041E-8</c:v>
                </c:pt>
                <c:pt idx="750">
                  <c:v>-7.4304313102402375E-7</c:v>
                </c:pt>
                <c:pt idx="751">
                  <c:v>-6.6131796927493269E-8</c:v>
                </c:pt>
                <c:pt idx="752">
                  <c:v>2.4542421783735335E-7</c:v>
                </c:pt>
                <c:pt idx="753">
                  <c:v>1.2150326256232802E-7</c:v>
                </c:pt>
                <c:pt idx="754">
                  <c:v>2.3503007184899616E-7</c:v>
                </c:pt>
                <c:pt idx="755">
                  <c:v>4.6221586558203853E-8</c:v>
                </c:pt>
                <c:pt idx="756">
                  <c:v>1.8001398416345182E-7</c:v>
                </c:pt>
                <c:pt idx="757">
                  <c:v>-1.2983696251467336E-7</c:v>
                </c:pt>
                <c:pt idx="758">
                  <c:v>-4.7018070858939609E-7</c:v>
                </c:pt>
                <c:pt idx="759">
                  <c:v>-4.4999376314081019E-7</c:v>
                </c:pt>
                <c:pt idx="760">
                  <c:v>-1.3734501180806546E-7</c:v>
                </c:pt>
                <c:pt idx="761">
                  <c:v>-3.3373950714121747E-7</c:v>
                </c:pt>
                <c:pt idx="762">
                  <c:v>-7.0495623560873355E-8</c:v>
                </c:pt>
                <c:pt idx="763">
                  <c:v>6.2844759440849884E-7</c:v>
                </c:pt>
                <c:pt idx="764">
                  <c:v>-3.2270314420657087E-8</c:v>
                </c:pt>
                <c:pt idx="765">
                  <c:v>-4.9327843498758739E-7</c:v>
                </c:pt>
                <c:pt idx="766">
                  <c:v>-1.6162340443770518E-7</c:v>
                </c:pt>
                <c:pt idx="767">
                  <c:v>-5.9522699302760884E-7</c:v>
                </c:pt>
                <c:pt idx="768">
                  <c:v>5.534365143944342E-8</c:v>
                </c:pt>
                <c:pt idx="769">
                  <c:v>-2.6166969746554969E-7</c:v>
                </c:pt>
                <c:pt idx="770">
                  <c:v>2.6835644462153141E-7</c:v>
                </c:pt>
                <c:pt idx="771">
                  <c:v>-2.5697772798594087E-9</c:v>
                </c:pt>
                <c:pt idx="772">
                  <c:v>9.1592063711232186E-8</c:v>
                </c:pt>
                <c:pt idx="773">
                  <c:v>6.9883907549694868E-9</c:v>
                </c:pt>
                <c:pt idx="774">
                  <c:v>-6.4638278729489684E-8</c:v>
                </c:pt>
                <c:pt idx="775">
                  <c:v>-1.6044336348386423E-7</c:v>
                </c:pt>
                <c:pt idx="776">
                  <c:v>-7.2473727641408914E-7</c:v>
                </c:pt>
                <c:pt idx="777">
                  <c:v>-3.0346609491971321E-7</c:v>
                </c:pt>
                <c:pt idx="778">
                  <c:v>3.7348133474779388E-8</c:v>
                </c:pt>
                <c:pt idx="779">
                  <c:v>-2.481795888797933E-7</c:v>
                </c:pt>
                <c:pt idx="780">
                  <c:v>7.9757035109651042E-7</c:v>
                </c:pt>
                <c:pt idx="781">
                  <c:v>-5.4358856971248315E-8</c:v>
                </c:pt>
                <c:pt idx="782">
                  <c:v>-1.079249667412796E-8</c:v>
                </c:pt>
                <c:pt idx="783">
                  <c:v>2.1982428677347343E-7</c:v>
                </c:pt>
                <c:pt idx="784">
                  <c:v>-1.3177078983517276E-7</c:v>
                </c:pt>
                <c:pt idx="785">
                  <c:v>-2.6571322564450384E-7</c:v>
                </c:pt>
                <c:pt idx="786">
                  <c:v>-4.5755076172326881E-8</c:v>
                </c:pt>
                <c:pt idx="787">
                  <c:v>9.560278613207629E-8</c:v>
                </c:pt>
                <c:pt idx="788">
                  <c:v>6.6822011035583273E-8</c:v>
                </c:pt>
                <c:pt idx="789">
                  <c:v>3.9624501368962228E-7</c:v>
                </c:pt>
                <c:pt idx="790">
                  <c:v>-1.5183445611910429E-7</c:v>
                </c:pt>
                <c:pt idx="791">
                  <c:v>1.1196413396419302E-7</c:v>
                </c:pt>
                <c:pt idx="792">
                  <c:v>-3.6163505967579113E-8</c:v>
                </c:pt>
                <c:pt idx="793">
                  <c:v>-4.0199176964961225E-7</c:v>
                </c:pt>
                <c:pt idx="794">
                  <c:v>1.4956525262732612E-7</c:v>
                </c:pt>
                <c:pt idx="795">
                  <c:v>2.8460723910939123E-7</c:v>
                </c:pt>
                <c:pt idx="796">
                  <c:v>2.5291106453551038E-7</c:v>
                </c:pt>
                <c:pt idx="797">
                  <c:v>4.0407101664641232E-7</c:v>
                </c:pt>
                <c:pt idx="798">
                  <c:v>-6.6826252975715761E-8</c:v>
                </c:pt>
                <c:pt idx="799">
                  <c:v>-5.8068291508561742E-8</c:v>
                </c:pt>
                <c:pt idx="800">
                  <c:v>-1.5266216735199123E-7</c:v>
                </c:pt>
                <c:pt idx="801">
                  <c:v>-1.3278176425046695E-7</c:v>
                </c:pt>
                <c:pt idx="802">
                  <c:v>-1.4374268175743055E-7</c:v>
                </c:pt>
                <c:pt idx="803">
                  <c:v>4.2094804086900695E-8</c:v>
                </c:pt>
                <c:pt idx="804">
                  <c:v>1.1978169567328223E-8</c:v>
                </c:pt>
                <c:pt idx="805">
                  <c:v>1.9153164032559289E-7</c:v>
                </c:pt>
                <c:pt idx="806">
                  <c:v>1.967592453411271E-7</c:v>
                </c:pt>
                <c:pt idx="807">
                  <c:v>-3.5266101150455142E-8</c:v>
                </c:pt>
                <c:pt idx="808">
                  <c:v>-2.0156470270649152E-7</c:v>
                </c:pt>
                <c:pt idx="809">
                  <c:v>1.5395919206184772E-7</c:v>
                </c:pt>
                <c:pt idx="810">
                  <c:v>-8.9002696768147871E-7</c:v>
                </c:pt>
                <c:pt idx="811">
                  <c:v>2.3896595280348265E-7</c:v>
                </c:pt>
                <c:pt idx="812">
                  <c:v>4.8110671002632444E-8</c:v>
                </c:pt>
                <c:pt idx="813">
                  <c:v>-7.5315448100354843E-8</c:v>
                </c:pt>
                <c:pt idx="814">
                  <c:v>2.3608825472365425E-7</c:v>
                </c:pt>
                <c:pt idx="815">
                  <c:v>-4.3071448629916631E-9</c:v>
                </c:pt>
                <c:pt idx="816">
                  <c:v>9.647516208133311E-8</c:v>
                </c:pt>
                <c:pt idx="817">
                  <c:v>-2.5462065877945861E-7</c:v>
                </c:pt>
                <c:pt idx="818">
                  <c:v>-2.180901077508679E-7</c:v>
                </c:pt>
                <c:pt idx="819">
                  <c:v>-3.7722884371760301E-7</c:v>
                </c:pt>
                <c:pt idx="820">
                  <c:v>2.1814776118844748E-7</c:v>
                </c:pt>
                <c:pt idx="821">
                  <c:v>-3.5486621641211968E-8</c:v>
                </c:pt>
                <c:pt idx="822">
                  <c:v>6.4378312458757136E-8</c:v>
                </c:pt>
                <c:pt idx="823">
                  <c:v>-1.6918644973884511E-7</c:v>
                </c:pt>
                <c:pt idx="824">
                  <c:v>-3.6045142337570724E-7</c:v>
                </c:pt>
                <c:pt idx="825">
                  <c:v>-1.3414275201739656E-7</c:v>
                </c:pt>
                <c:pt idx="826">
                  <c:v>-2.3503866941609886E-7</c:v>
                </c:pt>
                <c:pt idx="827">
                  <c:v>-3.5400364595261635E-7</c:v>
                </c:pt>
                <c:pt idx="828">
                  <c:v>2.4935656028901576E-7</c:v>
                </c:pt>
                <c:pt idx="829">
                  <c:v>1.0328139410376025E-7</c:v>
                </c:pt>
                <c:pt idx="830">
                  <c:v>2.486049197614193E-7</c:v>
                </c:pt>
                <c:pt idx="831">
                  <c:v>8.4207428585614252E-8</c:v>
                </c:pt>
                <c:pt idx="832">
                  <c:v>7.2195867062418984E-8</c:v>
                </c:pt>
                <c:pt idx="833">
                  <c:v>-4.5025325334790978E-7</c:v>
                </c:pt>
                <c:pt idx="834">
                  <c:v>-1.6230937660566269E-7</c:v>
                </c:pt>
                <c:pt idx="835">
                  <c:v>-4.7577739792359353E-7</c:v>
                </c:pt>
                <c:pt idx="836">
                  <c:v>-2.8324751610853127E-7</c:v>
                </c:pt>
                <c:pt idx="837">
                  <c:v>1.2302842833378236E-7</c:v>
                </c:pt>
                <c:pt idx="838">
                  <c:v>3.0603601430811977E-7</c:v>
                </c:pt>
                <c:pt idx="839">
                  <c:v>-6.8968937227964489E-8</c:v>
                </c:pt>
                <c:pt idx="840">
                  <c:v>2.8511053073998482E-7</c:v>
                </c:pt>
                <c:pt idx="841">
                  <c:v>-6.0258065559537499E-7</c:v>
                </c:pt>
                <c:pt idx="842">
                  <c:v>-4.4227468265489733E-7</c:v>
                </c:pt>
                <c:pt idx="843">
                  <c:v>-8.7816346194813377E-8</c:v>
                </c:pt>
                <c:pt idx="844">
                  <c:v>-6.3303860997621086E-7</c:v>
                </c:pt>
                <c:pt idx="845">
                  <c:v>8.3791306337843707E-8</c:v>
                </c:pt>
                <c:pt idx="846">
                  <c:v>-9.6082104050765338E-8</c:v>
                </c:pt>
                <c:pt idx="847">
                  <c:v>5.0734877277136547E-7</c:v>
                </c:pt>
                <c:pt idx="848">
                  <c:v>2.7748768616220332E-7</c:v>
                </c:pt>
                <c:pt idx="849">
                  <c:v>1.7076138192351209E-7</c:v>
                </c:pt>
                <c:pt idx="850">
                  <c:v>-2.8247737304809561E-7</c:v>
                </c:pt>
                <c:pt idx="851">
                  <c:v>-6.4932798693462246E-8</c:v>
                </c:pt>
                <c:pt idx="852">
                  <c:v>-6.2947734136287181E-8</c:v>
                </c:pt>
                <c:pt idx="853">
                  <c:v>-8.3526053629157104E-8</c:v>
                </c:pt>
                <c:pt idx="854">
                  <c:v>2.1059848620552657E-7</c:v>
                </c:pt>
                <c:pt idx="855">
                  <c:v>3.3090060469476157E-7</c:v>
                </c:pt>
                <c:pt idx="856">
                  <c:v>3.6592817309610837E-7</c:v>
                </c:pt>
                <c:pt idx="857">
                  <c:v>2.6936010044664727E-7</c:v>
                </c:pt>
                <c:pt idx="858">
                  <c:v>-1.5806048736521916E-7</c:v>
                </c:pt>
                <c:pt idx="859">
                  <c:v>-4.9188651018994278E-7</c:v>
                </c:pt>
                <c:pt idx="860">
                  <c:v>-5.0332602086200495E-8</c:v>
                </c:pt>
                <c:pt idx="861">
                  <c:v>-2.103645329043502E-7</c:v>
                </c:pt>
                <c:pt idx="862">
                  <c:v>9.3385686739111406E-8</c:v>
                </c:pt>
                <c:pt idx="863">
                  <c:v>4.9879520247486653E-7</c:v>
                </c:pt>
                <c:pt idx="864">
                  <c:v>1.3783545682599652E-7</c:v>
                </c:pt>
                <c:pt idx="865">
                  <c:v>1.5563857402867143E-7</c:v>
                </c:pt>
                <c:pt idx="866">
                  <c:v>-4.7192461494205418E-8</c:v>
                </c:pt>
                <c:pt idx="867">
                  <c:v>-1.0660382798732826E-7</c:v>
                </c:pt>
                <c:pt idx="868">
                  <c:v>-1.8099319731845753E-7</c:v>
                </c:pt>
                <c:pt idx="869">
                  <c:v>-2.4168221557374636E-7</c:v>
                </c:pt>
                <c:pt idx="870">
                  <c:v>-1.4205797072008863E-7</c:v>
                </c:pt>
                <c:pt idx="871">
                  <c:v>4.2649583065212937E-7</c:v>
                </c:pt>
                <c:pt idx="872">
                  <c:v>1.524449828593788E-7</c:v>
                </c:pt>
                <c:pt idx="873">
                  <c:v>3.6581226936505118E-7</c:v>
                </c:pt>
                <c:pt idx="874">
                  <c:v>3.1375134312838782E-7</c:v>
                </c:pt>
                <c:pt idx="875">
                  <c:v>-7.7596027381332533E-8</c:v>
                </c:pt>
                <c:pt idx="876">
                  <c:v>-6.2087707419777871E-8</c:v>
                </c:pt>
                <c:pt idx="877">
                  <c:v>-2.9024002401456528E-7</c:v>
                </c:pt>
                <c:pt idx="878">
                  <c:v>-3.6838298456132179E-7</c:v>
                </c:pt>
                <c:pt idx="879">
                  <c:v>-3.2540889094434533E-8</c:v>
                </c:pt>
                <c:pt idx="880">
                  <c:v>3.0747330015401531E-7</c:v>
                </c:pt>
                <c:pt idx="881">
                  <c:v>3.4178722074784673E-8</c:v>
                </c:pt>
                <c:pt idx="882">
                  <c:v>1.4024890049313399E-7</c:v>
                </c:pt>
                <c:pt idx="883">
                  <c:v>1.6617231324289605E-7</c:v>
                </c:pt>
                <c:pt idx="884">
                  <c:v>4.8305616928701056E-7</c:v>
                </c:pt>
                <c:pt idx="885">
                  <c:v>1.3617459444503766E-6</c:v>
                </c:pt>
                <c:pt idx="886">
                  <c:v>3.0532839900843101E-6</c:v>
                </c:pt>
                <c:pt idx="887">
                  <c:v>5.9737317315011751E-6</c:v>
                </c:pt>
                <c:pt idx="888">
                  <c:v>1.2549336133815814E-5</c:v>
                </c:pt>
                <c:pt idx="889">
                  <c:v>2.3860075089032762E-5</c:v>
                </c:pt>
                <c:pt idx="890">
                  <c:v>4.1543680708855391E-5</c:v>
                </c:pt>
                <c:pt idx="891">
                  <c:v>6.523135380120948E-5</c:v>
                </c:pt>
                <c:pt idx="892">
                  <c:v>8.0453057307749987E-5</c:v>
                </c:pt>
                <c:pt idx="893">
                  <c:v>4.0945295040728524E-5</c:v>
                </c:pt>
                <c:pt idx="894">
                  <c:v>-1.4982171705923975E-4</c:v>
                </c:pt>
                <c:pt idx="895">
                  <c:v>-5.8252626331523061E-4</c:v>
                </c:pt>
                <c:pt idx="896">
                  <c:v>-1.0919312480837107E-3</c:v>
                </c:pt>
                <c:pt idx="897">
                  <c:v>-1.2939053121954203E-3</c:v>
                </c:pt>
                <c:pt idx="898">
                  <c:v>-1.091324957087636E-3</c:v>
                </c:pt>
                <c:pt idx="899">
                  <c:v>-6.8101234501227736E-4</c:v>
                </c:pt>
                <c:pt idx="900">
                  <c:v>-2.983083832077682E-4</c:v>
                </c:pt>
                <c:pt idx="901">
                  <c:v>-6.3568470068275928E-5</c:v>
                </c:pt>
                <c:pt idx="902">
                  <c:v>1.0048453987110406E-4</c:v>
                </c:pt>
                <c:pt idx="903">
                  <c:v>3.6609446397051215E-4</c:v>
                </c:pt>
                <c:pt idx="904">
                  <c:v>7.693690131418407E-4</c:v>
                </c:pt>
                <c:pt idx="905">
                  <c:v>1.1582268634811044E-3</c:v>
                </c:pt>
                <c:pt idx="906">
                  <c:v>1.2885873438790441E-3</c:v>
                </c:pt>
                <c:pt idx="907">
                  <c:v>1.001963741146028E-3</c:v>
                </c:pt>
                <c:pt idx="908">
                  <c:v>4.7653587535023689E-4</c:v>
                </c:pt>
                <c:pt idx="909">
                  <c:v>9.2516020231414586E-5</c:v>
                </c:pt>
                <c:pt idx="910">
                  <c:v>-5.7354201999260113E-5</c:v>
                </c:pt>
                <c:pt idx="911">
                  <c:v>-7.9263219959102571E-5</c:v>
                </c:pt>
                <c:pt idx="912">
                  <c:v>-6.0398477216949686E-5</c:v>
                </c:pt>
                <c:pt idx="913">
                  <c:v>-3.7596193578792736E-5</c:v>
                </c:pt>
                <c:pt idx="914">
                  <c:v>-2.1018835468566976E-5</c:v>
                </c:pt>
                <c:pt idx="915">
                  <c:v>-1.0946502698061522E-5</c:v>
                </c:pt>
                <c:pt idx="916">
                  <c:v>-5.4403694775828626E-6</c:v>
                </c:pt>
                <c:pt idx="917">
                  <c:v>-2.5462979920121143E-6</c:v>
                </c:pt>
                <c:pt idx="918">
                  <c:v>-1.1107809996246942E-6</c:v>
                </c:pt>
                <c:pt idx="919">
                  <c:v>-4.2240571929141879E-7</c:v>
                </c:pt>
                <c:pt idx="920">
                  <c:v>-9.3813909529671946E-8</c:v>
                </c:pt>
                <c:pt idx="921">
                  <c:v>-5.5076503358009177E-9</c:v>
                </c:pt>
                <c:pt idx="922">
                  <c:v>2.3059893550225752E-8</c:v>
                </c:pt>
                <c:pt idx="923">
                  <c:v>4.120535024298988E-8</c:v>
                </c:pt>
                <c:pt idx="924">
                  <c:v>4.0333862472152759E-8</c:v>
                </c:pt>
                <c:pt idx="925">
                  <c:v>3.5898427341862771E-8</c:v>
                </c:pt>
                <c:pt idx="926">
                  <c:v>1.178776098953449E-8</c:v>
                </c:pt>
                <c:pt idx="927">
                  <c:v>9.3078185159356508E-9</c:v>
                </c:pt>
                <c:pt idx="928">
                  <c:v>1.7451387002154206E-9</c:v>
                </c:pt>
                <c:pt idx="929">
                  <c:v>1.5883822257478641E-8</c:v>
                </c:pt>
                <c:pt idx="930">
                  <c:v>1.1239963626508143E-8</c:v>
                </c:pt>
                <c:pt idx="931">
                  <c:v>2.765227824497174E-9</c:v>
                </c:pt>
                <c:pt idx="932">
                  <c:v>1.2315819475361423E-8</c:v>
                </c:pt>
                <c:pt idx="933">
                  <c:v>2.3839359375443792E-9</c:v>
                </c:pt>
                <c:pt idx="934">
                  <c:v>-3.7696858967706248E-9</c:v>
                </c:pt>
                <c:pt idx="935">
                  <c:v>6.1010524410320954E-10</c:v>
                </c:pt>
                <c:pt idx="936">
                  <c:v>5.6070841303323959E-9</c:v>
                </c:pt>
                <c:pt idx="937">
                  <c:v>4.5651478153274638E-9</c:v>
                </c:pt>
                <c:pt idx="938">
                  <c:v>4.0792502709052769E-9</c:v>
                </c:pt>
                <c:pt idx="939">
                  <c:v>-1.4783174684396272E-9</c:v>
                </c:pt>
                <c:pt idx="940">
                  <c:v>-1.7692656228973647E-9</c:v>
                </c:pt>
                <c:pt idx="941">
                  <c:v>-6.4868981297649952E-9</c:v>
                </c:pt>
                <c:pt idx="942">
                  <c:v>-7.4019318452300809E-11</c:v>
                </c:pt>
                <c:pt idx="943">
                  <c:v>5.2781792270195638E-9</c:v>
                </c:pt>
                <c:pt idx="944">
                  <c:v>2.5418980253988366E-9</c:v>
                </c:pt>
                <c:pt idx="945">
                  <c:v>-2.319895608948741E-9</c:v>
                </c:pt>
                <c:pt idx="946">
                  <c:v>-2.4374446905284231E-9</c:v>
                </c:pt>
                <c:pt idx="947">
                  <c:v>-9.7140673283035994E-10</c:v>
                </c:pt>
                <c:pt idx="948">
                  <c:v>4.9442000493726823E-10</c:v>
                </c:pt>
                <c:pt idx="949">
                  <c:v>-3.2318395182251436E-10</c:v>
                </c:pt>
                <c:pt idx="950">
                  <c:v>2.9766999976033048E-9</c:v>
                </c:pt>
                <c:pt idx="951">
                  <c:v>-5.8025123594873662E-10</c:v>
                </c:pt>
                <c:pt idx="952">
                  <c:v>-2.3616868460862861E-9</c:v>
                </c:pt>
                <c:pt idx="953">
                  <c:v>-4.4116635344870758E-10</c:v>
                </c:pt>
                <c:pt idx="954">
                  <c:v>-2.5336541753517849E-9</c:v>
                </c:pt>
                <c:pt idx="955">
                  <c:v>-2.26833329897147E-9</c:v>
                </c:pt>
                <c:pt idx="956">
                  <c:v>6.6082239680298471E-10</c:v>
                </c:pt>
                <c:pt idx="957">
                  <c:v>-1.5034355982379566E-9</c:v>
                </c:pt>
                <c:pt idx="958">
                  <c:v>-9.9844144063609974E-10</c:v>
                </c:pt>
                <c:pt idx="959">
                  <c:v>1.9326355793491956E-10</c:v>
                </c:pt>
                <c:pt idx="960">
                  <c:v>-9.7689345501805747E-10</c:v>
                </c:pt>
                <c:pt idx="961">
                  <c:v>-1.4087947475260876E-10</c:v>
                </c:pt>
                <c:pt idx="962">
                  <c:v>2.052169767452483E-9</c:v>
                </c:pt>
                <c:pt idx="963">
                  <c:v>-1.8116595723594031E-10</c:v>
                </c:pt>
                <c:pt idx="964">
                  <c:v>-2.106727153838861E-10</c:v>
                </c:pt>
                <c:pt idx="965">
                  <c:v>1.3516092689513926E-9</c:v>
                </c:pt>
                <c:pt idx="966">
                  <c:v>3.2801508731417073E-10</c:v>
                </c:pt>
                <c:pt idx="967">
                  <c:v>-1.53014856341116E-9</c:v>
                </c:pt>
                <c:pt idx="968">
                  <c:v>-2.5695329197716887E-10</c:v>
                </c:pt>
                <c:pt idx="969">
                  <c:v>1.5720329205048955E-10</c:v>
                </c:pt>
                <c:pt idx="970">
                  <c:v>8.0461165508083354E-10</c:v>
                </c:pt>
                <c:pt idx="971">
                  <c:v>-3.4853717134630813E-10</c:v>
                </c:pt>
                <c:pt idx="972">
                  <c:v>-1.7890550152444007E-10</c:v>
                </c:pt>
                <c:pt idx="973">
                  <c:v>-4.4439682489461063E-10</c:v>
                </c:pt>
                <c:pt idx="974">
                  <c:v>-1.1440999259093587E-9</c:v>
                </c:pt>
                <c:pt idx="975">
                  <c:v>5.2210263890017927E-10</c:v>
                </c:pt>
                <c:pt idx="976">
                  <c:v>-6.8192000657329999E-11</c:v>
                </c:pt>
                <c:pt idx="977">
                  <c:v>-3.3998776016730403E-10</c:v>
                </c:pt>
                <c:pt idx="978">
                  <c:v>2.0485502183476001E-10</c:v>
                </c:pt>
                <c:pt idx="979">
                  <c:v>-1.2310904518031407E-9</c:v>
                </c:pt>
                <c:pt idx="980">
                  <c:v>-3.495689293586679E-10</c:v>
                </c:pt>
                <c:pt idx="981">
                  <c:v>6.0952565217320398E-10</c:v>
                </c:pt>
                <c:pt idx="982">
                  <c:v>-2.5773239098469958E-10</c:v>
                </c:pt>
                <c:pt idx="983">
                  <c:v>-4.7424891791436607E-10</c:v>
                </c:pt>
                <c:pt idx="984">
                  <c:v>-2.1974075337105603E-10</c:v>
                </c:pt>
                <c:pt idx="985">
                  <c:v>4.9331122520257509E-10</c:v>
                </c:pt>
                <c:pt idx="986">
                  <c:v>3.4620237232552142E-10</c:v>
                </c:pt>
                <c:pt idx="987">
                  <c:v>-4.0737638262733356E-10</c:v>
                </c:pt>
                <c:pt idx="988">
                  <c:v>6.7487632149365595E-10</c:v>
                </c:pt>
                <c:pt idx="989">
                  <c:v>7.263947221503031E-10</c:v>
                </c:pt>
                <c:pt idx="990">
                  <c:v>1.4909647128025227E-10</c:v>
                </c:pt>
                <c:pt idx="991">
                  <c:v>-5.2567814684545411E-11</c:v>
                </c:pt>
                <c:pt idx="992">
                  <c:v>-8.667731116185351E-11</c:v>
                </c:pt>
                <c:pt idx="993">
                  <c:v>2.706786461637023E-10</c:v>
                </c:pt>
                <c:pt idx="994">
                  <c:v>-9.698128584922916E-12</c:v>
                </c:pt>
                <c:pt idx="995">
                  <c:v>4.4300468848845753E-10</c:v>
                </c:pt>
                <c:pt idx="996">
                  <c:v>2.520665620675544E-10</c:v>
                </c:pt>
                <c:pt idx="997">
                  <c:v>1.9563795028432196E-10</c:v>
                </c:pt>
                <c:pt idx="998">
                  <c:v>2.4140991983223614E-10</c:v>
                </c:pt>
                <c:pt idx="999">
                  <c:v>7.5381152708775545E-11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Sheet1!$R$1</c:f>
              <c:strCache>
                <c:ptCount val="1"/>
                <c:pt idx="0">
                  <c:v>A6 [T]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Sheet1!$R$2:$R$1001</c:f>
              <c:numCache>
                <c:formatCode>General</c:formatCode>
                <c:ptCount val="1000"/>
                <c:pt idx="0">
                  <c:v>-5.6888261462662015E-11</c:v>
                </c:pt>
                <c:pt idx="1">
                  <c:v>-1.5060626357144002E-10</c:v>
                </c:pt>
                <c:pt idx="2">
                  <c:v>4.6595660663228955E-10</c:v>
                </c:pt>
                <c:pt idx="3">
                  <c:v>-3.5407732301706574E-11</c:v>
                </c:pt>
                <c:pt idx="4">
                  <c:v>1.8215207120420018E-10</c:v>
                </c:pt>
                <c:pt idx="5">
                  <c:v>5.4839716101540148E-10</c:v>
                </c:pt>
                <c:pt idx="6">
                  <c:v>-2.0593717009464996E-10</c:v>
                </c:pt>
                <c:pt idx="7">
                  <c:v>9.8995134312218624E-10</c:v>
                </c:pt>
                <c:pt idx="8">
                  <c:v>-3.7701303190473823E-10</c:v>
                </c:pt>
                <c:pt idx="9">
                  <c:v>-6.2984439885838128E-10</c:v>
                </c:pt>
                <c:pt idx="10">
                  <c:v>-4.8336574326457438E-11</c:v>
                </c:pt>
                <c:pt idx="11">
                  <c:v>2.5912869072719502E-10</c:v>
                </c:pt>
                <c:pt idx="12">
                  <c:v>-3.2490224399772671E-10</c:v>
                </c:pt>
                <c:pt idx="13">
                  <c:v>1.2097611801209496E-10</c:v>
                </c:pt>
                <c:pt idx="14">
                  <c:v>3.0365784886576819E-10</c:v>
                </c:pt>
                <c:pt idx="15">
                  <c:v>6.9704819694038633E-10</c:v>
                </c:pt>
                <c:pt idx="16">
                  <c:v>2.5334329079029771E-10</c:v>
                </c:pt>
                <c:pt idx="17">
                  <c:v>1.2561275630762481E-10</c:v>
                </c:pt>
                <c:pt idx="18">
                  <c:v>-6.9020827941912444E-10</c:v>
                </c:pt>
                <c:pt idx="19">
                  <c:v>9.5595989457741837E-11</c:v>
                </c:pt>
                <c:pt idx="20">
                  <c:v>2.7540658642521976E-10</c:v>
                </c:pt>
                <c:pt idx="21">
                  <c:v>-3.3797822873715688E-10</c:v>
                </c:pt>
                <c:pt idx="22">
                  <c:v>9.5977947811576314E-10</c:v>
                </c:pt>
                <c:pt idx="23">
                  <c:v>-3.1144206658062501E-10</c:v>
                </c:pt>
                <c:pt idx="24">
                  <c:v>-6.4291072465749721E-10</c:v>
                </c:pt>
                <c:pt idx="25">
                  <c:v>-9.052974481171816E-10</c:v>
                </c:pt>
                <c:pt idx="26">
                  <c:v>-8.6351131800554981E-10</c:v>
                </c:pt>
                <c:pt idx="27">
                  <c:v>1.0297209751541914E-9</c:v>
                </c:pt>
                <c:pt idx="28">
                  <c:v>6.585948453263768E-10</c:v>
                </c:pt>
                <c:pt idx="29">
                  <c:v>-1.2785918157565135E-10</c:v>
                </c:pt>
                <c:pt idx="30">
                  <c:v>5.3170562397397703E-10</c:v>
                </c:pt>
                <c:pt idx="31">
                  <c:v>-3.3225261431013564E-10</c:v>
                </c:pt>
                <c:pt idx="32">
                  <c:v>1.7629044890554724E-9</c:v>
                </c:pt>
                <c:pt idx="33">
                  <c:v>-2.0659281230184234E-10</c:v>
                </c:pt>
                <c:pt idx="34">
                  <c:v>-9.0377699768495745E-10</c:v>
                </c:pt>
                <c:pt idx="35">
                  <c:v>-1.0340309719580887E-9</c:v>
                </c:pt>
                <c:pt idx="36">
                  <c:v>-9.4897556479622835E-10</c:v>
                </c:pt>
                <c:pt idx="37">
                  <c:v>4.6645592943761471E-10</c:v>
                </c:pt>
                <c:pt idx="38">
                  <c:v>2.7547264469518495E-10</c:v>
                </c:pt>
                <c:pt idx="39">
                  <c:v>-2.6961943788705867E-10</c:v>
                </c:pt>
                <c:pt idx="40">
                  <c:v>-2.0847754633734894E-9</c:v>
                </c:pt>
                <c:pt idx="41">
                  <c:v>-1.1913933728457948E-10</c:v>
                </c:pt>
                <c:pt idx="42">
                  <c:v>9.4228003177931896E-10</c:v>
                </c:pt>
                <c:pt idx="43">
                  <c:v>1.0999648969445275E-9</c:v>
                </c:pt>
                <c:pt idx="44">
                  <c:v>1.8582487770757439E-9</c:v>
                </c:pt>
                <c:pt idx="45">
                  <c:v>-4.798542452277843E-9</c:v>
                </c:pt>
                <c:pt idx="46">
                  <c:v>2.3658255354774838E-9</c:v>
                </c:pt>
                <c:pt idx="47">
                  <c:v>1.029163754218132E-9</c:v>
                </c:pt>
                <c:pt idx="48">
                  <c:v>2.5082894095085351E-10</c:v>
                </c:pt>
                <c:pt idx="49">
                  <c:v>-1.6494828836144393E-9</c:v>
                </c:pt>
                <c:pt idx="50">
                  <c:v>4.9855701789169871E-9</c:v>
                </c:pt>
                <c:pt idx="51">
                  <c:v>-2.2550057376946597E-9</c:v>
                </c:pt>
                <c:pt idx="52">
                  <c:v>1.136207239404996E-9</c:v>
                </c:pt>
                <c:pt idx="53">
                  <c:v>1.0234614267190523E-9</c:v>
                </c:pt>
                <c:pt idx="54">
                  <c:v>6.4582877934427074E-10</c:v>
                </c:pt>
                <c:pt idx="55">
                  <c:v>-3.2049121134747338E-9</c:v>
                </c:pt>
                <c:pt idx="56">
                  <c:v>6.1741909362922343E-9</c:v>
                </c:pt>
                <c:pt idx="57">
                  <c:v>-4.778141438066541E-9</c:v>
                </c:pt>
                <c:pt idx="58">
                  <c:v>2.8268216656357481E-9</c:v>
                </c:pt>
                <c:pt idx="59">
                  <c:v>-4.3027696960962203E-9</c:v>
                </c:pt>
                <c:pt idx="60">
                  <c:v>-1.0750756729294153E-8</c:v>
                </c:pt>
                <c:pt idx="61">
                  <c:v>-4.4644670182947266E-9</c:v>
                </c:pt>
                <c:pt idx="62">
                  <c:v>5.9699987176031755E-9</c:v>
                </c:pt>
                <c:pt idx="63">
                  <c:v>-1.2175302543937505E-8</c:v>
                </c:pt>
                <c:pt idx="64">
                  <c:v>5.7334679226528351E-9</c:v>
                </c:pt>
                <c:pt idx="65">
                  <c:v>-4.9925219514079799E-9</c:v>
                </c:pt>
                <c:pt idx="66">
                  <c:v>-9.9216110882593966E-9</c:v>
                </c:pt>
                <c:pt idx="67">
                  <c:v>4.2697956281756433E-9</c:v>
                </c:pt>
                <c:pt idx="68">
                  <c:v>-1.8819485969601146E-9</c:v>
                </c:pt>
                <c:pt idx="69">
                  <c:v>3.4356384404077289E-9</c:v>
                </c:pt>
                <c:pt idx="70">
                  <c:v>1.5189330904163967E-9</c:v>
                </c:pt>
                <c:pt idx="71">
                  <c:v>-4.4733901027882439E-9</c:v>
                </c:pt>
                <c:pt idx="72">
                  <c:v>3.2462356358564648E-8</c:v>
                </c:pt>
                <c:pt idx="73">
                  <c:v>-3.2141144856723258E-8</c:v>
                </c:pt>
                <c:pt idx="74">
                  <c:v>-1.1363379570639154E-8</c:v>
                </c:pt>
                <c:pt idx="75">
                  <c:v>1.2071191157758676E-8</c:v>
                </c:pt>
                <c:pt idx="76">
                  <c:v>2.0557962443490396E-8</c:v>
                </c:pt>
                <c:pt idx="77">
                  <c:v>-1.9876928547546413E-8</c:v>
                </c:pt>
                <c:pt idx="78">
                  <c:v>-3.1000393363456169E-8</c:v>
                </c:pt>
                <c:pt idx="79">
                  <c:v>-3.6615613652202228E-8</c:v>
                </c:pt>
                <c:pt idx="80">
                  <c:v>-5.4787296477343261E-8</c:v>
                </c:pt>
                <c:pt idx="81">
                  <c:v>-5.4978599450805632E-8</c:v>
                </c:pt>
                <c:pt idx="82">
                  <c:v>-8.6215059980077058E-8</c:v>
                </c:pt>
                <c:pt idx="83">
                  <c:v>7.6214412558783806E-8</c:v>
                </c:pt>
                <c:pt idx="84">
                  <c:v>3.407948554468021E-7</c:v>
                </c:pt>
                <c:pt idx="85">
                  <c:v>1.0250922741761315E-6</c:v>
                </c:pt>
                <c:pt idx="86">
                  <c:v>2.739914179983316E-6</c:v>
                </c:pt>
                <c:pt idx="87">
                  <c:v>6.6164366216980852E-6</c:v>
                </c:pt>
                <c:pt idx="88">
                  <c:v>1.4655825907539111E-5</c:v>
                </c:pt>
                <c:pt idx="89">
                  <c:v>3.2526600989513099E-5</c:v>
                </c:pt>
                <c:pt idx="90">
                  <c:v>7.1873568231239915E-5</c:v>
                </c:pt>
                <c:pt idx="91">
                  <c:v>1.5526945935562253E-4</c:v>
                </c:pt>
                <c:pt idx="92">
                  <c:v>2.9953932971693575E-4</c:v>
                </c:pt>
                <c:pt idx="93">
                  <c:v>4.6835202374495566E-4</c:v>
                </c:pt>
                <c:pt idx="94">
                  <c:v>5.7433656184002757E-4</c:v>
                </c:pt>
                <c:pt idx="95">
                  <c:v>5.5501301540061831E-4</c:v>
                </c:pt>
                <c:pt idx="96">
                  <c:v>4.2211610707454383E-4</c:v>
                </c:pt>
                <c:pt idx="97">
                  <c:v>2.7855622465722263E-4</c:v>
                </c:pt>
                <c:pt idx="98">
                  <c:v>2.607358037494123E-4</c:v>
                </c:pt>
                <c:pt idx="99">
                  <c:v>3.8832661812193692E-4</c:v>
                </c:pt>
                <c:pt idx="100">
                  <c:v>5.3503201343119144E-4</c:v>
                </c:pt>
                <c:pt idx="101">
                  <c:v>5.81362284719944E-4</c:v>
                </c:pt>
                <c:pt idx="102">
                  <c:v>4.9786624731495976E-4</c:v>
                </c:pt>
                <c:pt idx="103">
                  <c:v>3.3409657771699131E-4</c:v>
                </c:pt>
                <c:pt idx="104">
                  <c:v>1.7996550013776869E-4</c:v>
                </c:pt>
                <c:pt idx="105">
                  <c:v>8.4545055869966745E-5</c:v>
                </c:pt>
                <c:pt idx="106">
                  <c:v>3.8251211663009599E-5</c:v>
                </c:pt>
                <c:pt idx="107">
                  <c:v>1.6746202163631096E-5</c:v>
                </c:pt>
                <c:pt idx="108">
                  <c:v>7.7149170465418138E-6</c:v>
                </c:pt>
                <c:pt idx="109">
                  <c:v>3.5125740396324545E-6</c:v>
                </c:pt>
                <c:pt idx="110">
                  <c:v>1.1667133321680012E-6</c:v>
                </c:pt>
                <c:pt idx="111">
                  <c:v>7.6838723828132061E-8</c:v>
                </c:pt>
                <c:pt idx="112">
                  <c:v>1.1315108139342556E-7</c:v>
                </c:pt>
                <c:pt idx="113">
                  <c:v>-3.2178377296077088E-7</c:v>
                </c:pt>
                <c:pt idx="114">
                  <c:v>-3.3226322670998343E-7</c:v>
                </c:pt>
                <c:pt idx="115">
                  <c:v>-6.4438870595040498E-7</c:v>
                </c:pt>
                <c:pt idx="116">
                  <c:v>3.6958105908979633E-8</c:v>
                </c:pt>
                <c:pt idx="117">
                  <c:v>-3.5875999060408503E-7</c:v>
                </c:pt>
                <c:pt idx="118">
                  <c:v>1.7148995823390578E-7</c:v>
                </c:pt>
                <c:pt idx="119">
                  <c:v>-1.2471873844788206E-7</c:v>
                </c:pt>
                <c:pt idx="120">
                  <c:v>-1.580990414140615E-7</c:v>
                </c:pt>
                <c:pt idx="121">
                  <c:v>-4.6287556187962764E-7</c:v>
                </c:pt>
                <c:pt idx="122">
                  <c:v>9.9396920916206E-8</c:v>
                </c:pt>
                <c:pt idx="123">
                  <c:v>6.3571775399395847E-8</c:v>
                </c:pt>
                <c:pt idx="124">
                  <c:v>2.9554362512840271E-8</c:v>
                </c:pt>
                <c:pt idx="125">
                  <c:v>-4.0417302216155804E-7</c:v>
                </c:pt>
                <c:pt idx="126">
                  <c:v>-1.9990955024695722E-7</c:v>
                </c:pt>
                <c:pt idx="127">
                  <c:v>1.999561760612778E-8</c:v>
                </c:pt>
                <c:pt idx="128">
                  <c:v>1.4752248489457997E-7</c:v>
                </c:pt>
                <c:pt idx="129">
                  <c:v>-3.2480744494023384E-7</c:v>
                </c:pt>
                <c:pt idx="130">
                  <c:v>5.1398529876678367E-7</c:v>
                </c:pt>
                <c:pt idx="131">
                  <c:v>8.1806696528019529E-8</c:v>
                </c:pt>
                <c:pt idx="132">
                  <c:v>2.4143034238477412E-7</c:v>
                </c:pt>
                <c:pt idx="133">
                  <c:v>-7.8572597317361215E-8</c:v>
                </c:pt>
                <c:pt idx="134">
                  <c:v>-2.473022497895272E-8</c:v>
                </c:pt>
                <c:pt idx="135">
                  <c:v>9.4122052374245868E-9</c:v>
                </c:pt>
                <c:pt idx="136">
                  <c:v>3.7085953863424947E-8</c:v>
                </c:pt>
                <c:pt idx="137">
                  <c:v>-2.9564012038463261E-7</c:v>
                </c:pt>
                <c:pt idx="138">
                  <c:v>-1.2487473100009083E-7</c:v>
                </c:pt>
                <c:pt idx="139">
                  <c:v>-6.9598350194155501E-8</c:v>
                </c:pt>
                <c:pt idx="140">
                  <c:v>-2.4259497877210379E-7</c:v>
                </c:pt>
                <c:pt idx="141">
                  <c:v>-1.8379081723196578E-7</c:v>
                </c:pt>
                <c:pt idx="142">
                  <c:v>-1.2636492385809106E-7</c:v>
                </c:pt>
                <c:pt idx="143">
                  <c:v>-2.6985995305039978E-7</c:v>
                </c:pt>
                <c:pt idx="144">
                  <c:v>-3.5449704682832817E-7</c:v>
                </c:pt>
                <c:pt idx="145">
                  <c:v>-3.5896619010600261E-7</c:v>
                </c:pt>
                <c:pt idx="146">
                  <c:v>-1.0319237730982422E-7</c:v>
                </c:pt>
                <c:pt idx="147">
                  <c:v>-2.4340488380403258E-7</c:v>
                </c:pt>
                <c:pt idx="148">
                  <c:v>-2.0078368834219873E-7</c:v>
                </c:pt>
                <c:pt idx="149">
                  <c:v>1.8033891535651492E-7</c:v>
                </c:pt>
                <c:pt idx="150">
                  <c:v>-9.1014868530692183E-8</c:v>
                </c:pt>
                <c:pt idx="151">
                  <c:v>-2.0327055949564965E-7</c:v>
                </c:pt>
                <c:pt idx="152">
                  <c:v>-1.1865720495052301E-7</c:v>
                </c:pt>
                <c:pt idx="153">
                  <c:v>-1.4076098864279629E-7</c:v>
                </c:pt>
                <c:pt idx="154">
                  <c:v>4.8138357300331336E-8</c:v>
                </c:pt>
                <c:pt idx="155">
                  <c:v>-3.6204079378876486E-7</c:v>
                </c:pt>
                <c:pt idx="156">
                  <c:v>-4.867443692546658E-8</c:v>
                </c:pt>
                <c:pt idx="157">
                  <c:v>-2.1436368058402877E-7</c:v>
                </c:pt>
                <c:pt idx="158">
                  <c:v>-1.2122428927341389E-7</c:v>
                </c:pt>
                <c:pt idx="159">
                  <c:v>-3.1720003335067304E-7</c:v>
                </c:pt>
                <c:pt idx="160">
                  <c:v>3.3795555509641417E-7</c:v>
                </c:pt>
                <c:pt idx="161">
                  <c:v>-1.1190648763204081E-7</c:v>
                </c:pt>
                <c:pt idx="162">
                  <c:v>-7.716144523328694E-8</c:v>
                </c:pt>
                <c:pt idx="163">
                  <c:v>7.2935364414661308E-8</c:v>
                </c:pt>
                <c:pt idx="164">
                  <c:v>-6.8905784189610131E-8</c:v>
                </c:pt>
                <c:pt idx="165">
                  <c:v>-3.1241182796293288E-7</c:v>
                </c:pt>
                <c:pt idx="166">
                  <c:v>6.879492531197684E-8</c:v>
                </c:pt>
                <c:pt idx="167">
                  <c:v>-1.749980071963364E-7</c:v>
                </c:pt>
                <c:pt idx="168">
                  <c:v>2.391449243077659E-7</c:v>
                </c:pt>
                <c:pt idx="169">
                  <c:v>-4.5288399697085424E-9</c:v>
                </c:pt>
                <c:pt idx="170">
                  <c:v>-2.6556179477665864E-7</c:v>
                </c:pt>
                <c:pt idx="171">
                  <c:v>-1.5810957165740547E-7</c:v>
                </c:pt>
                <c:pt idx="172">
                  <c:v>-2.4709402168809902E-7</c:v>
                </c:pt>
                <c:pt idx="173">
                  <c:v>-3.6059125818610482E-7</c:v>
                </c:pt>
                <c:pt idx="174">
                  <c:v>2.4742470294825125E-9</c:v>
                </c:pt>
                <c:pt idx="175">
                  <c:v>-4.4549673816618451E-7</c:v>
                </c:pt>
                <c:pt idx="176">
                  <c:v>-9.0454307155596325E-8</c:v>
                </c:pt>
                <c:pt idx="177">
                  <c:v>-1.957390054485586E-7</c:v>
                </c:pt>
                <c:pt idx="178">
                  <c:v>-2.71536066520639E-7</c:v>
                </c:pt>
                <c:pt idx="179">
                  <c:v>1.8441301108396146E-7</c:v>
                </c:pt>
                <c:pt idx="180">
                  <c:v>1.599474188651584E-7</c:v>
                </c:pt>
                <c:pt idx="181">
                  <c:v>-6.0329381312840269E-7</c:v>
                </c:pt>
                <c:pt idx="182">
                  <c:v>-5.525127022565357E-8</c:v>
                </c:pt>
                <c:pt idx="183">
                  <c:v>2.3059523357460421E-7</c:v>
                </c:pt>
                <c:pt idx="184">
                  <c:v>2.5734010478117852E-7</c:v>
                </c:pt>
                <c:pt idx="185">
                  <c:v>-3.9884412217361387E-7</c:v>
                </c:pt>
                <c:pt idx="186">
                  <c:v>-7.3215772999901674E-8</c:v>
                </c:pt>
                <c:pt idx="187">
                  <c:v>-1.9481278457078588E-7</c:v>
                </c:pt>
                <c:pt idx="188">
                  <c:v>-1.9866860156980692E-7</c:v>
                </c:pt>
                <c:pt idx="189">
                  <c:v>-5.8986722706322325E-7</c:v>
                </c:pt>
                <c:pt idx="190">
                  <c:v>1.2182140096683725E-7</c:v>
                </c:pt>
                <c:pt idx="191">
                  <c:v>5.1512980547840925E-8</c:v>
                </c:pt>
                <c:pt idx="192">
                  <c:v>-1.1117101905711024E-7</c:v>
                </c:pt>
                <c:pt idx="193">
                  <c:v>2.6720493906395859E-7</c:v>
                </c:pt>
                <c:pt idx="194">
                  <c:v>-1.8808857760177489E-7</c:v>
                </c:pt>
                <c:pt idx="195">
                  <c:v>-2.1973066566260968E-7</c:v>
                </c:pt>
                <c:pt idx="196">
                  <c:v>-1.7752126879599928E-8</c:v>
                </c:pt>
                <c:pt idx="197">
                  <c:v>-1.136839102855447E-7</c:v>
                </c:pt>
                <c:pt idx="198">
                  <c:v>1.5316950907617866E-7</c:v>
                </c:pt>
                <c:pt idx="199">
                  <c:v>-9.274894097188735E-8</c:v>
                </c:pt>
                <c:pt idx="200">
                  <c:v>-4.3518834758060621E-8</c:v>
                </c:pt>
                <c:pt idx="201">
                  <c:v>-7.6944736804307468E-8</c:v>
                </c:pt>
                <c:pt idx="202">
                  <c:v>-2.3583863750786804E-8</c:v>
                </c:pt>
                <c:pt idx="203">
                  <c:v>-9.3508276677312097E-8</c:v>
                </c:pt>
                <c:pt idx="204">
                  <c:v>-2.4961096301012731E-7</c:v>
                </c:pt>
                <c:pt idx="205">
                  <c:v>-4.8071875369259942E-8</c:v>
                </c:pt>
                <c:pt idx="206">
                  <c:v>-2.1603329969366314E-7</c:v>
                </c:pt>
                <c:pt idx="207">
                  <c:v>-3.6198022712596867E-7</c:v>
                </c:pt>
                <c:pt idx="208">
                  <c:v>2.0313952120432077E-7</c:v>
                </c:pt>
                <c:pt idx="209">
                  <c:v>3.7092564753038459E-7</c:v>
                </c:pt>
                <c:pt idx="210">
                  <c:v>9.0332541446969117E-8</c:v>
                </c:pt>
                <c:pt idx="211">
                  <c:v>-4.1098769543168601E-7</c:v>
                </c:pt>
                <c:pt idx="212">
                  <c:v>-2.0455536287045106E-7</c:v>
                </c:pt>
                <c:pt idx="213">
                  <c:v>-4.8881524605803861E-8</c:v>
                </c:pt>
                <c:pt idx="214">
                  <c:v>4.165323730376258E-7</c:v>
                </c:pt>
                <c:pt idx="215">
                  <c:v>-3.0294447128653701E-7</c:v>
                </c:pt>
                <c:pt idx="216">
                  <c:v>-2.8043882593919989E-7</c:v>
                </c:pt>
                <c:pt idx="217">
                  <c:v>-2.9195160777817364E-7</c:v>
                </c:pt>
                <c:pt idx="218">
                  <c:v>-2.5211403453795356E-7</c:v>
                </c:pt>
                <c:pt idx="219">
                  <c:v>-3.0548423524123791E-7</c:v>
                </c:pt>
                <c:pt idx="220">
                  <c:v>-7.5356071382870482E-10</c:v>
                </c:pt>
                <c:pt idx="221">
                  <c:v>-3.3508115393487969E-8</c:v>
                </c:pt>
                <c:pt idx="222">
                  <c:v>1.0546567175140353E-8</c:v>
                </c:pt>
                <c:pt idx="223">
                  <c:v>3.9113569982873742E-7</c:v>
                </c:pt>
                <c:pt idx="224">
                  <c:v>-1.6677283554145106E-7</c:v>
                </c:pt>
                <c:pt idx="225">
                  <c:v>-3.0223878866308951E-7</c:v>
                </c:pt>
                <c:pt idx="226">
                  <c:v>2.2622542417138902E-7</c:v>
                </c:pt>
                <c:pt idx="227">
                  <c:v>-3.9347628444375005E-7</c:v>
                </c:pt>
                <c:pt idx="228">
                  <c:v>1.557397837359531E-7</c:v>
                </c:pt>
                <c:pt idx="229">
                  <c:v>-4.1915772186484901E-8</c:v>
                </c:pt>
                <c:pt idx="230">
                  <c:v>6.7709173379171261E-8</c:v>
                </c:pt>
                <c:pt idx="231">
                  <c:v>-1.0193587485218814E-7</c:v>
                </c:pt>
                <c:pt idx="232">
                  <c:v>-1.2532379400909122E-7</c:v>
                </c:pt>
                <c:pt idx="233">
                  <c:v>-2.8988532108087384E-7</c:v>
                </c:pt>
                <c:pt idx="234">
                  <c:v>-3.001883897013613E-7</c:v>
                </c:pt>
                <c:pt idx="235">
                  <c:v>1.0789852211701145E-7</c:v>
                </c:pt>
                <c:pt idx="236">
                  <c:v>-2.163263275178906E-7</c:v>
                </c:pt>
                <c:pt idx="237">
                  <c:v>-1.8532441004026623E-7</c:v>
                </c:pt>
                <c:pt idx="238">
                  <c:v>-3.3403796351194615E-7</c:v>
                </c:pt>
                <c:pt idx="239">
                  <c:v>3.4868656939579523E-7</c:v>
                </c:pt>
                <c:pt idx="240">
                  <c:v>1.5830278243811335E-7</c:v>
                </c:pt>
                <c:pt idx="241">
                  <c:v>-4.3905541247113433E-7</c:v>
                </c:pt>
                <c:pt idx="242">
                  <c:v>-1.0866895649996877E-7</c:v>
                </c:pt>
                <c:pt idx="243">
                  <c:v>-5.3879663397538025E-8</c:v>
                </c:pt>
                <c:pt idx="244">
                  <c:v>3.2300695806952717E-7</c:v>
                </c:pt>
                <c:pt idx="245">
                  <c:v>-1.4828057892657398E-8</c:v>
                </c:pt>
                <c:pt idx="246">
                  <c:v>3.054953978676167E-8</c:v>
                </c:pt>
                <c:pt idx="247">
                  <c:v>-3.6512741985461616E-7</c:v>
                </c:pt>
                <c:pt idx="248">
                  <c:v>-1.1901715168960436E-7</c:v>
                </c:pt>
                <c:pt idx="249">
                  <c:v>-3.835834263554716E-7</c:v>
                </c:pt>
                <c:pt idx="250">
                  <c:v>-1.360844663622629E-7</c:v>
                </c:pt>
                <c:pt idx="251">
                  <c:v>5.5078157146226658E-8</c:v>
                </c:pt>
                <c:pt idx="252">
                  <c:v>1.9997803235582978E-7</c:v>
                </c:pt>
                <c:pt idx="253">
                  <c:v>2.6362900484855345E-7</c:v>
                </c:pt>
                <c:pt idx="254">
                  <c:v>-2.0819908286284772E-7</c:v>
                </c:pt>
                <c:pt idx="255">
                  <c:v>-1.2710991370568081E-7</c:v>
                </c:pt>
                <c:pt idx="256">
                  <c:v>2.8486888936640753E-7</c:v>
                </c:pt>
                <c:pt idx="257">
                  <c:v>-1.0808984995946957E-7</c:v>
                </c:pt>
                <c:pt idx="258">
                  <c:v>-1.6285804349536193E-7</c:v>
                </c:pt>
                <c:pt idx="259">
                  <c:v>-1.1470852001593812E-7</c:v>
                </c:pt>
                <c:pt idx="260">
                  <c:v>2.7332069052476982E-8</c:v>
                </c:pt>
                <c:pt idx="261">
                  <c:v>-5.9129977358907126E-8</c:v>
                </c:pt>
                <c:pt idx="262">
                  <c:v>-2.0592668192875863E-7</c:v>
                </c:pt>
                <c:pt idx="263">
                  <c:v>-3.9106123495002976E-7</c:v>
                </c:pt>
                <c:pt idx="264">
                  <c:v>-3.8770360788475955E-7</c:v>
                </c:pt>
                <c:pt idx="265">
                  <c:v>-5.651449086485627E-8</c:v>
                </c:pt>
                <c:pt idx="266">
                  <c:v>-1.2657531556214963E-7</c:v>
                </c:pt>
                <c:pt idx="267">
                  <c:v>-4.0984980387293035E-7</c:v>
                </c:pt>
                <c:pt idx="268">
                  <c:v>-1.2318152187162923E-7</c:v>
                </c:pt>
                <c:pt idx="269">
                  <c:v>4.4885777583658637E-7</c:v>
                </c:pt>
                <c:pt idx="270">
                  <c:v>4.7823139226466083E-8</c:v>
                </c:pt>
                <c:pt idx="271">
                  <c:v>-2.7904468424821971E-7</c:v>
                </c:pt>
                <c:pt idx="272">
                  <c:v>-1.3552866562349664E-7</c:v>
                </c:pt>
                <c:pt idx="273">
                  <c:v>3.4056313324981602E-7</c:v>
                </c:pt>
                <c:pt idx="274">
                  <c:v>3.4380735769445891E-7</c:v>
                </c:pt>
                <c:pt idx="275">
                  <c:v>5.2613469136986168E-8</c:v>
                </c:pt>
                <c:pt idx="276">
                  <c:v>-7.4051946796771517E-8</c:v>
                </c:pt>
                <c:pt idx="277">
                  <c:v>-4.6504962369908753E-7</c:v>
                </c:pt>
                <c:pt idx="278">
                  <c:v>-4.6944567344553434E-8</c:v>
                </c:pt>
                <c:pt idx="279">
                  <c:v>-2.5400916570106347E-7</c:v>
                </c:pt>
                <c:pt idx="280">
                  <c:v>-1.9574861198634608E-7</c:v>
                </c:pt>
                <c:pt idx="281">
                  <c:v>-1.7737320945343527E-7</c:v>
                </c:pt>
                <c:pt idx="282">
                  <c:v>6.02235161295539E-7</c:v>
                </c:pt>
                <c:pt idx="283">
                  <c:v>5.052935421190341E-7</c:v>
                </c:pt>
                <c:pt idx="284">
                  <c:v>-1.140594676485307E-7</c:v>
                </c:pt>
                <c:pt idx="285">
                  <c:v>-3.5462295500110486E-7</c:v>
                </c:pt>
                <c:pt idx="286">
                  <c:v>1.6707222982859093E-7</c:v>
                </c:pt>
                <c:pt idx="287">
                  <c:v>1.9070373724616729E-8</c:v>
                </c:pt>
                <c:pt idx="288">
                  <c:v>-6.2844179637977504E-8</c:v>
                </c:pt>
                <c:pt idx="289">
                  <c:v>-2.3363480750049348E-7</c:v>
                </c:pt>
                <c:pt idx="290">
                  <c:v>-2.9468662887666142E-7</c:v>
                </c:pt>
                <c:pt idx="291">
                  <c:v>3.6665369407273829E-8</c:v>
                </c:pt>
                <c:pt idx="292">
                  <c:v>-2.8221543857398501E-7</c:v>
                </c:pt>
                <c:pt idx="293">
                  <c:v>-2.3312044561407674E-7</c:v>
                </c:pt>
                <c:pt idx="294">
                  <c:v>-7.2245012461280567E-7</c:v>
                </c:pt>
                <c:pt idx="295">
                  <c:v>-2.309910200892773E-7</c:v>
                </c:pt>
                <c:pt idx="296">
                  <c:v>-7.3648443787988072E-8</c:v>
                </c:pt>
                <c:pt idx="297">
                  <c:v>-3.4973606943822233E-7</c:v>
                </c:pt>
                <c:pt idx="298">
                  <c:v>1.4960025396248966E-7</c:v>
                </c:pt>
                <c:pt idx="299">
                  <c:v>3.4442231822140457E-7</c:v>
                </c:pt>
                <c:pt idx="300">
                  <c:v>1.5455020729859825E-7</c:v>
                </c:pt>
                <c:pt idx="301">
                  <c:v>-2.2442900160513091E-7</c:v>
                </c:pt>
                <c:pt idx="302">
                  <c:v>-2.0451895466067072E-7</c:v>
                </c:pt>
                <c:pt idx="303">
                  <c:v>-2.8334372359495319E-7</c:v>
                </c:pt>
                <c:pt idx="304">
                  <c:v>2.3292736273106129E-7</c:v>
                </c:pt>
                <c:pt idx="305">
                  <c:v>-1.8046149019568247E-9</c:v>
                </c:pt>
                <c:pt idx="306">
                  <c:v>-4.4764796314211708E-8</c:v>
                </c:pt>
                <c:pt idx="307">
                  <c:v>-2.4069009896265925E-7</c:v>
                </c:pt>
                <c:pt idx="308">
                  <c:v>-9.6960341977592179E-8</c:v>
                </c:pt>
                <c:pt idx="309">
                  <c:v>1.4147788718332777E-8</c:v>
                </c:pt>
                <c:pt idx="310">
                  <c:v>-4.1523827576384065E-7</c:v>
                </c:pt>
                <c:pt idx="311">
                  <c:v>-2.9392811029538279E-7</c:v>
                </c:pt>
                <c:pt idx="312">
                  <c:v>4.6764318994974019E-7</c:v>
                </c:pt>
                <c:pt idx="313">
                  <c:v>3.6922128288097156E-7</c:v>
                </c:pt>
                <c:pt idx="314">
                  <c:v>-1.1528457832810091E-7</c:v>
                </c:pt>
                <c:pt idx="315">
                  <c:v>-4.8487186177226249E-7</c:v>
                </c:pt>
                <c:pt idx="316">
                  <c:v>7.5509973385123885E-8</c:v>
                </c:pt>
                <c:pt idx="317">
                  <c:v>-2.6011592879626733E-8</c:v>
                </c:pt>
                <c:pt idx="318">
                  <c:v>2.4823020794428885E-7</c:v>
                </c:pt>
                <c:pt idx="319">
                  <c:v>-1.6531942037545377E-7</c:v>
                </c:pt>
                <c:pt idx="320">
                  <c:v>-4.3027483798141475E-8</c:v>
                </c:pt>
                <c:pt idx="321">
                  <c:v>-3.4653966363151767E-9</c:v>
                </c:pt>
                <c:pt idx="322">
                  <c:v>-1.7949396635685844E-7</c:v>
                </c:pt>
                <c:pt idx="323">
                  <c:v>-3.2455363907502033E-7</c:v>
                </c:pt>
                <c:pt idx="324">
                  <c:v>-3.8443732819359866E-7</c:v>
                </c:pt>
                <c:pt idx="325">
                  <c:v>-6.1902738934804802E-8</c:v>
                </c:pt>
                <c:pt idx="326">
                  <c:v>1.4814142446084588E-7</c:v>
                </c:pt>
                <c:pt idx="327">
                  <c:v>-3.1314070270127559E-7</c:v>
                </c:pt>
                <c:pt idx="328">
                  <c:v>1.0220593082976848E-7</c:v>
                </c:pt>
                <c:pt idx="329">
                  <c:v>3.3615211236792675E-7</c:v>
                </c:pt>
                <c:pt idx="330">
                  <c:v>2.0161505176474748E-7</c:v>
                </c:pt>
                <c:pt idx="331">
                  <c:v>-3.3460841564192378E-7</c:v>
                </c:pt>
                <c:pt idx="332">
                  <c:v>-3.5558559829951264E-7</c:v>
                </c:pt>
                <c:pt idx="333">
                  <c:v>-5.8055842799831225E-8</c:v>
                </c:pt>
                <c:pt idx="334">
                  <c:v>2.0324007721228554E-7</c:v>
                </c:pt>
                <c:pt idx="335">
                  <c:v>-4.3206899391634579E-8</c:v>
                </c:pt>
                <c:pt idx="336">
                  <c:v>9.0523649021179153E-8</c:v>
                </c:pt>
                <c:pt idx="337">
                  <c:v>-3.2397932159256015E-7</c:v>
                </c:pt>
                <c:pt idx="338">
                  <c:v>-2.2390229048596666E-7</c:v>
                </c:pt>
                <c:pt idx="339">
                  <c:v>-4.4895053008531249E-8</c:v>
                </c:pt>
                <c:pt idx="340">
                  <c:v>-3.0445318088823115E-7</c:v>
                </c:pt>
                <c:pt idx="341">
                  <c:v>-1.2668454019149067E-7</c:v>
                </c:pt>
                <c:pt idx="342">
                  <c:v>1.5704222278145608E-7</c:v>
                </c:pt>
                <c:pt idx="343">
                  <c:v>2.5873978870549763E-7</c:v>
                </c:pt>
                <c:pt idx="344">
                  <c:v>-1.3430852163764939E-7</c:v>
                </c:pt>
                <c:pt idx="345">
                  <c:v>-6.5171411733899731E-7</c:v>
                </c:pt>
                <c:pt idx="346">
                  <c:v>-1.0596878041724267E-8</c:v>
                </c:pt>
                <c:pt idx="347">
                  <c:v>5.3974296143621814E-9</c:v>
                </c:pt>
                <c:pt idx="348">
                  <c:v>-1.1867849991631374E-7</c:v>
                </c:pt>
                <c:pt idx="349">
                  <c:v>-1.1199124827498963E-7</c:v>
                </c:pt>
                <c:pt idx="350">
                  <c:v>1.5219200122373877E-7</c:v>
                </c:pt>
                <c:pt idx="351">
                  <c:v>-1.9041655718865513E-7</c:v>
                </c:pt>
                <c:pt idx="352">
                  <c:v>9.3031189862813335E-8</c:v>
                </c:pt>
                <c:pt idx="353">
                  <c:v>-3.7773958183606737E-7</c:v>
                </c:pt>
                <c:pt idx="354">
                  <c:v>-4.0728946260060184E-7</c:v>
                </c:pt>
                <c:pt idx="355">
                  <c:v>-1.1250457987443951E-7</c:v>
                </c:pt>
                <c:pt idx="356">
                  <c:v>-4.2544954226286791E-8</c:v>
                </c:pt>
                <c:pt idx="357">
                  <c:v>-5.386971793086559E-7</c:v>
                </c:pt>
                <c:pt idx="358">
                  <c:v>8.7799378434283426E-8</c:v>
                </c:pt>
                <c:pt idx="359">
                  <c:v>2.660438269685983E-7</c:v>
                </c:pt>
                <c:pt idx="360">
                  <c:v>5.4080277323009796E-7</c:v>
                </c:pt>
                <c:pt idx="361">
                  <c:v>-3.2799658811200061E-7</c:v>
                </c:pt>
                <c:pt idx="362">
                  <c:v>-3.8801985624559165E-7</c:v>
                </c:pt>
                <c:pt idx="363">
                  <c:v>1.0941403161268681E-7</c:v>
                </c:pt>
                <c:pt idx="364">
                  <c:v>7.0382071726271533E-8</c:v>
                </c:pt>
                <c:pt idx="365">
                  <c:v>4.5170896356694357E-8</c:v>
                </c:pt>
                <c:pt idx="366">
                  <c:v>3.3043672686972059E-8</c:v>
                </c:pt>
                <c:pt idx="367">
                  <c:v>-3.0903299919060601E-9</c:v>
                </c:pt>
                <c:pt idx="368">
                  <c:v>3.5521978691832601E-9</c:v>
                </c:pt>
                <c:pt idx="369">
                  <c:v>-1.3749399840889964E-7</c:v>
                </c:pt>
                <c:pt idx="370">
                  <c:v>7.6556801786864526E-8</c:v>
                </c:pt>
                <c:pt idx="371">
                  <c:v>-5.8214976661474793E-7</c:v>
                </c:pt>
                <c:pt idx="372">
                  <c:v>1.207969120287089E-7</c:v>
                </c:pt>
                <c:pt idx="373">
                  <c:v>9.2984343780244672E-8</c:v>
                </c:pt>
                <c:pt idx="374">
                  <c:v>-2.122110487334794E-7</c:v>
                </c:pt>
                <c:pt idx="375">
                  <c:v>-4.2440589709258347E-7</c:v>
                </c:pt>
                <c:pt idx="376">
                  <c:v>2.0022730495838914E-7</c:v>
                </c:pt>
                <c:pt idx="377">
                  <c:v>1.7282974340560031E-7</c:v>
                </c:pt>
                <c:pt idx="378">
                  <c:v>-1.9978018883648474E-7</c:v>
                </c:pt>
                <c:pt idx="379">
                  <c:v>2.0383383869670979E-8</c:v>
                </c:pt>
                <c:pt idx="380">
                  <c:v>5.674581249337507E-9</c:v>
                </c:pt>
                <c:pt idx="381">
                  <c:v>7.8604522002478916E-8</c:v>
                </c:pt>
                <c:pt idx="382">
                  <c:v>8.7467356024717446E-8</c:v>
                </c:pt>
                <c:pt idx="383">
                  <c:v>-4.6033281364543654E-7</c:v>
                </c:pt>
                <c:pt idx="384">
                  <c:v>-2.6977517109116889E-7</c:v>
                </c:pt>
                <c:pt idx="385">
                  <c:v>1.4547315174695541E-7</c:v>
                </c:pt>
                <c:pt idx="386">
                  <c:v>1.1456618409511066E-7</c:v>
                </c:pt>
                <c:pt idx="387">
                  <c:v>-4.4708244217872561E-7</c:v>
                </c:pt>
                <c:pt idx="388">
                  <c:v>2.2274168998137611E-7</c:v>
                </c:pt>
                <c:pt idx="389">
                  <c:v>3.5288994126858597E-7</c:v>
                </c:pt>
                <c:pt idx="390">
                  <c:v>4.224056340262905E-7</c:v>
                </c:pt>
                <c:pt idx="391">
                  <c:v>-3.5928292163589504E-7</c:v>
                </c:pt>
                <c:pt idx="392">
                  <c:v>-2.8052994593963376E-7</c:v>
                </c:pt>
                <c:pt idx="393">
                  <c:v>2.7172774252903764E-7</c:v>
                </c:pt>
                <c:pt idx="394">
                  <c:v>3.4825571759711238E-8</c:v>
                </c:pt>
                <c:pt idx="395">
                  <c:v>9.0709249889187049E-8</c:v>
                </c:pt>
                <c:pt idx="396">
                  <c:v>3.2464308219459781E-7</c:v>
                </c:pt>
                <c:pt idx="397">
                  <c:v>1.3570614498803479E-7</c:v>
                </c:pt>
                <c:pt idx="398">
                  <c:v>7.5787063735788252E-8</c:v>
                </c:pt>
                <c:pt idx="399">
                  <c:v>2.2390606702060722E-8</c:v>
                </c:pt>
                <c:pt idx="400">
                  <c:v>5.6667730063963972E-8</c:v>
                </c:pt>
                <c:pt idx="401">
                  <c:v>-1.0583470100300474E-7</c:v>
                </c:pt>
                <c:pt idx="402">
                  <c:v>-3.5204064374738664E-7</c:v>
                </c:pt>
                <c:pt idx="403">
                  <c:v>3.6338832387627917E-7</c:v>
                </c:pt>
                <c:pt idx="404">
                  <c:v>-2.2432976720665465E-7</c:v>
                </c:pt>
                <c:pt idx="405">
                  <c:v>-5.5492381534349988E-7</c:v>
                </c:pt>
                <c:pt idx="406">
                  <c:v>4.2926521359731851E-7</c:v>
                </c:pt>
                <c:pt idx="407">
                  <c:v>-3.3612373329106049E-8</c:v>
                </c:pt>
                <c:pt idx="408">
                  <c:v>9.7844036872629658E-8</c:v>
                </c:pt>
                <c:pt idx="409">
                  <c:v>-1.8815482860645716E-7</c:v>
                </c:pt>
                <c:pt idx="410">
                  <c:v>-4.1196603461912673E-8</c:v>
                </c:pt>
                <c:pt idx="411">
                  <c:v>9.9799677855116897E-8</c:v>
                </c:pt>
                <c:pt idx="412">
                  <c:v>9.846426962667465E-8</c:v>
                </c:pt>
                <c:pt idx="413">
                  <c:v>-4.1314387999591418E-7</c:v>
                </c:pt>
                <c:pt idx="414">
                  <c:v>-2.2438858593432087E-7</c:v>
                </c:pt>
                <c:pt idx="415">
                  <c:v>2.0007541934319306E-7</c:v>
                </c:pt>
                <c:pt idx="416">
                  <c:v>1.0247893555970222E-7</c:v>
                </c:pt>
                <c:pt idx="417">
                  <c:v>-2.8013354835820792E-7</c:v>
                </c:pt>
                <c:pt idx="418">
                  <c:v>-1.5917646578600397E-7</c:v>
                </c:pt>
                <c:pt idx="419">
                  <c:v>3.8648369127258775E-7</c:v>
                </c:pt>
                <c:pt idx="420">
                  <c:v>4.4589387471205555E-7</c:v>
                </c:pt>
                <c:pt idx="421">
                  <c:v>-2.7802582280855859E-7</c:v>
                </c:pt>
                <c:pt idx="422">
                  <c:v>-2.7690924753187574E-7</c:v>
                </c:pt>
                <c:pt idx="423">
                  <c:v>3.4117243785658502E-7</c:v>
                </c:pt>
                <c:pt idx="424">
                  <c:v>-1.0352012935754829E-7</c:v>
                </c:pt>
                <c:pt idx="425">
                  <c:v>-3.4832379469662555E-7</c:v>
                </c:pt>
                <c:pt idx="426">
                  <c:v>2.1037903863430074E-8</c:v>
                </c:pt>
                <c:pt idx="427">
                  <c:v>2.2399751742341323E-7</c:v>
                </c:pt>
                <c:pt idx="428">
                  <c:v>-1.4440320228459314E-7</c:v>
                </c:pt>
                <c:pt idx="429">
                  <c:v>-5.3570747837738963E-8</c:v>
                </c:pt>
                <c:pt idx="430">
                  <c:v>5.6437915674223404E-8</c:v>
                </c:pt>
                <c:pt idx="431">
                  <c:v>-1.1813943245897462E-7</c:v>
                </c:pt>
                <c:pt idx="432">
                  <c:v>6.1257388495050691E-8</c:v>
                </c:pt>
                <c:pt idx="433">
                  <c:v>4.9793811740528326E-7</c:v>
                </c:pt>
                <c:pt idx="434">
                  <c:v>-2.6142356546188239E-7</c:v>
                </c:pt>
                <c:pt idx="435">
                  <c:v>-4.6203740566852503E-7</c:v>
                </c:pt>
                <c:pt idx="436">
                  <c:v>2.8257645112717E-7</c:v>
                </c:pt>
                <c:pt idx="437">
                  <c:v>1.8286522163180052E-7</c:v>
                </c:pt>
                <c:pt idx="438">
                  <c:v>-1.1753083128951403E-7</c:v>
                </c:pt>
                <c:pt idx="439">
                  <c:v>-1.6495043553277355E-7</c:v>
                </c:pt>
                <c:pt idx="440">
                  <c:v>2.2141632882721751E-7</c:v>
                </c:pt>
                <c:pt idx="441">
                  <c:v>-7.2620210289642273E-8</c:v>
                </c:pt>
                <c:pt idx="442">
                  <c:v>-1.5139789866225328E-7</c:v>
                </c:pt>
                <c:pt idx="443">
                  <c:v>-3.6640514622376941E-7</c:v>
                </c:pt>
                <c:pt idx="444">
                  <c:v>-2.796635101276479E-7</c:v>
                </c:pt>
                <c:pt idx="445">
                  <c:v>5.3072231054329677E-8</c:v>
                </c:pt>
                <c:pt idx="446">
                  <c:v>-1.7682994624124149E-8</c:v>
                </c:pt>
                <c:pt idx="447">
                  <c:v>-2.6777922812470933E-7</c:v>
                </c:pt>
                <c:pt idx="448">
                  <c:v>1.6431634719538124E-7</c:v>
                </c:pt>
                <c:pt idx="449">
                  <c:v>5.0750549007716472E-7</c:v>
                </c:pt>
                <c:pt idx="450">
                  <c:v>4.4455055103753693E-7</c:v>
                </c:pt>
                <c:pt idx="451">
                  <c:v>-2.8355987069517141E-7</c:v>
                </c:pt>
                <c:pt idx="452">
                  <c:v>-3.7084743098603212E-7</c:v>
                </c:pt>
                <c:pt idx="453">
                  <c:v>2.8990967848585569E-7</c:v>
                </c:pt>
                <c:pt idx="454">
                  <c:v>1.1139734823473191E-7</c:v>
                </c:pt>
                <c:pt idx="455">
                  <c:v>-3.9207785107464588E-7</c:v>
                </c:pt>
                <c:pt idx="456">
                  <c:v>-6.9516450373896532E-9</c:v>
                </c:pt>
                <c:pt idx="457">
                  <c:v>7.5680386402154909E-9</c:v>
                </c:pt>
                <c:pt idx="458">
                  <c:v>-1.1996965554317285E-7</c:v>
                </c:pt>
                <c:pt idx="459">
                  <c:v>-1.3668839926594956E-7</c:v>
                </c:pt>
                <c:pt idx="460">
                  <c:v>1.0666558125649317E-7</c:v>
                </c:pt>
                <c:pt idx="461">
                  <c:v>2.5848882145851348E-8</c:v>
                </c:pt>
                <c:pt idx="462">
                  <c:v>-2.3699923801245859E-8</c:v>
                </c:pt>
                <c:pt idx="463">
                  <c:v>3.3287341238974477E-7</c:v>
                </c:pt>
                <c:pt idx="464">
                  <c:v>-3.1746282047606655E-7</c:v>
                </c:pt>
                <c:pt idx="465">
                  <c:v>-1.3188858360990707E-7</c:v>
                </c:pt>
                <c:pt idx="466">
                  <c:v>7.890975695090674E-8</c:v>
                </c:pt>
                <c:pt idx="467">
                  <c:v>1.4062655395719048E-7</c:v>
                </c:pt>
                <c:pt idx="468">
                  <c:v>2.211511116456677E-7</c:v>
                </c:pt>
                <c:pt idx="469">
                  <c:v>-3.6639349332290294E-7</c:v>
                </c:pt>
                <c:pt idx="470">
                  <c:v>1.2432880680535163E-7</c:v>
                </c:pt>
                <c:pt idx="471">
                  <c:v>3.7532637975346006E-7</c:v>
                </c:pt>
                <c:pt idx="472">
                  <c:v>-2.0283650314922852E-7</c:v>
                </c:pt>
                <c:pt idx="473">
                  <c:v>-1.5156236088387232E-7</c:v>
                </c:pt>
                <c:pt idx="474">
                  <c:v>-1.3377491825394827E-7</c:v>
                </c:pt>
                <c:pt idx="475">
                  <c:v>-7.2200300849090127E-8</c:v>
                </c:pt>
                <c:pt idx="476">
                  <c:v>-1.2233661550453689E-7</c:v>
                </c:pt>
                <c:pt idx="477">
                  <c:v>-5.6680119087104686E-7</c:v>
                </c:pt>
                <c:pt idx="478">
                  <c:v>4.7769685806997586E-7</c:v>
                </c:pt>
                <c:pt idx="479">
                  <c:v>6.3368918290507281E-7</c:v>
                </c:pt>
                <c:pt idx="480">
                  <c:v>4.8209057013082202E-7</c:v>
                </c:pt>
                <c:pt idx="481">
                  <c:v>7.5939837529404031E-8</c:v>
                </c:pt>
                <c:pt idx="482">
                  <c:v>-1.8904725607171713E-7</c:v>
                </c:pt>
                <c:pt idx="483">
                  <c:v>3.0794001304457197E-7</c:v>
                </c:pt>
                <c:pt idx="484">
                  <c:v>1.9869113998538523E-7</c:v>
                </c:pt>
                <c:pt idx="485">
                  <c:v>-5.6663247960386798E-7</c:v>
                </c:pt>
                <c:pt idx="486">
                  <c:v>4.8266070962199592E-7</c:v>
                </c:pt>
                <c:pt idx="487">
                  <c:v>2.1903325375660643E-7</c:v>
                </c:pt>
                <c:pt idx="488">
                  <c:v>-2.6407437303532788E-7</c:v>
                </c:pt>
                <c:pt idx="489">
                  <c:v>-2.3339033816682786E-7</c:v>
                </c:pt>
                <c:pt idx="490">
                  <c:v>-6.0527469258886413E-8</c:v>
                </c:pt>
                <c:pt idx="491">
                  <c:v>2.6062173219543183E-7</c:v>
                </c:pt>
                <c:pt idx="492">
                  <c:v>6.4225275764329126E-8</c:v>
                </c:pt>
                <c:pt idx="493">
                  <c:v>3.6017380011799105E-7</c:v>
                </c:pt>
                <c:pt idx="494">
                  <c:v>-3.1402535682900634E-7</c:v>
                </c:pt>
                <c:pt idx="495">
                  <c:v>-1.6068339903085871E-7</c:v>
                </c:pt>
                <c:pt idx="496">
                  <c:v>2.2325663451283617E-7</c:v>
                </c:pt>
                <c:pt idx="497">
                  <c:v>3.0724754651600961E-7</c:v>
                </c:pt>
                <c:pt idx="498">
                  <c:v>6.2940237910424912E-8</c:v>
                </c:pt>
                <c:pt idx="499">
                  <c:v>6.0982216609772877E-7</c:v>
                </c:pt>
                <c:pt idx="500">
                  <c:v>7.1648663890755415E-8</c:v>
                </c:pt>
                <c:pt idx="501">
                  <c:v>9.1827537573863083E-8</c:v>
                </c:pt>
                <c:pt idx="502">
                  <c:v>-2.1517379877877829E-7</c:v>
                </c:pt>
                <c:pt idx="503">
                  <c:v>-2.3114166936011316E-7</c:v>
                </c:pt>
                <c:pt idx="504">
                  <c:v>5.4277666805546687E-8</c:v>
                </c:pt>
                <c:pt idx="505">
                  <c:v>1.2777256586105068E-7</c:v>
                </c:pt>
                <c:pt idx="506">
                  <c:v>-3.2566339314143988E-7</c:v>
                </c:pt>
                <c:pt idx="507">
                  <c:v>-4.5870365283917636E-7</c:v>
                </c:pt>
                <c:pt idx="508">
                  <c:v>2.9794779976555219E-8</c:v>
                </c:pt>
                <c:pt idx="509">
                  <c:v>3.7059598412270134E-7</c:v>
                </c:pt>
                <c:pt idx="510">
                  <c:v>1.5340040704359126E-7</c:v>
                </c:pt>
                <c:pt idx="511">
                  <c:v>2.3587504927036207E-7</c:v>
                </c:pt>
                <c:pt idx="512">
                  <c:v>-2.0896601427011774E-7</c:v>
                </c:pt>
                <c:pt idx="513">
                  <c:v>4.9885437647390063E-7</c:v>
                </c:pt>
                <c:pt idx="514">
                  <c:v>-4.0402184708909772E-8</c:v>
                </c:pt>
                <c:pt idx="515">
                  <c:v>-1.3707467871881818E-7</c:v>
                </c:pt>
                <c:pt idx="516">
                  <c:v>2.6917609829979483E-7</c:v>
                </c:pt>
                <c:pt idx="517">
                  <c:v>1.9782645210852934E-7</c:v>
                </c:pt>
                <c:pt idx="518">
                  <c:v>-1.2235312851771596E-7</c:v>
                </c:pt>
                <c:pt idx="519">
                  <c:v>-2.6789822982209444E-7</c:v>
                </c:pt>
                <c:pt idx="520">
                  <c:v>-4.4047261837931728E-8</c:v>
                </c:pt>
                <c:pt idx="521">
                  <c:v>3.9937239648679679E-7</c:v>
                </c:pt>
                <c:pt idx="522">
                  <c:v>3.0553468377547688E-7</c:v>
                </c:pt>
                <c:pt idx="523">
                  <c:v>9.1612555763731507E-8</c:v>
                </c:pt>
                <c:pt idx="524">
                  <c:v>-4.219007507799688E-7</c:v>
                </c:pt>
                <c:pt idx="525">
                  <c:v>3.6922269686101572E-8</c:v>
                </c:pt>
                <c:pt idx="526">
                  <c:v>1.2135294014115061E-7</c:v>
                </c:pt>
                <c:pt idx="527">
                  <c:v>-8.2905540210731488E-9</c:v>
                </c:pt>
                <c:pt idx="528">
                  <c:v>-1.544436827316531E-7</c:v>
                </c:pt>
                <c:pt idx="529">
                  <c:v>3.3243060215681908E-7</c:v>
                </c:pt>
                <c:pt idx="530">
                  <c:v>4.4229145146346127E-7</c:v>
                </c:pt>
                <c:pt idx="531">
                  <c:v>-3.0676890361291953E-8</c:v>
                </c:pt>
                <c:pt idx="532">
                  <c:v>-1.943033396401006E-7</c:v>
                </c:pt>
                <c:pt idx="533">
                  <c:v>-8.5395583937497577E-8</c:v>
                </c:pt>
                <c:pt idx="534">
                  <c:v>-8.854237165678569E-8</c:v>
                </c:pt>
                <c:pt idx="535">
                  <c:v>2.5911896273100865E-7</c:v>
                </c:pt>
                <c:pt idx="536">
                  <c:v>-3.6259893931855913E-7</c:v>
                </c:pt>
                <c:pt idx="537">
                  <c:v>-3.5614422699836723E-7</c:v>
                </c:pt>
                <c:pt idx="538">
                  <c:v>2.639784781877097E-7</c:v>
                </c:pt>
                <c:pt idx="539">
                  <c:v>2.5782588863876299E-7</c:v>
                </c:pt>
                <c:pt idx="540">
                  <c:v>1.0076806233882962E-7</c:v>
                </c:pt>
                <c:pt idx="541">
                  <c:v>3.5249590268904285E-7</c:v>
                </c:pt>
                <c:pt idx="542">
                  <c:v>-2.5032630901478115E-7</c:v>
                </c:pt>
                <c:pt idx="543">
                  <c:v>6.641606091761787E-7</c:v>
                </c:pt>
                <c:pt idx="544">
                  <c:v>-7.4156560003757477E-8</c:v>
                </c:pt>
                <c:pt idx="545">
                  <c:v>-2.8801690632462851E-7</c:v>
                </c:pt>
                <c:pt idx="546">
                  <c:v>1.8034273807643331E-7</c:v>
                </c:pt>
                <c:pt idx="547">
                  <c:v>5.9090535131645083E-8</c:v>
                </c:pt>
                <c:pt idx="548">
                  <c:v>1.3351581173992599E-7</c:v>
                </c:pt>
                <c:pt idx="549">
                  <c:v>-5.2116922688583145E-7</c:v>
                </c:pt>
                <c:pt idx="550">
                  <c:v>-1.6056293361543794E-7</c:v>
                </c:pt>
                <c:pt idx="551">
                  <c:v>3.275115147971519E-7</c:v>
                </c:pt>
                <c:pt idx="552">
                  <c:v>9.4521944049574813E-8</c:v>
                </c:pt>
                <c:pt idx="553">
                  <c:v>-1.8140568158742099E-7</c:v>
                </c:pt>
                <c:pt idx="554">
                  <c:v>-2.4923838282120414E-7</c:v>
                </c:pt>
                <c:pt idx="555">
                  <c:v>1.8689053149500978E-7</c:v>
                </c:pt>
                <c:pt idx="556">
                  <c:v>1.7968662291423243E-7</c:v>
                </c:pt>
                <c:pt idx="557">
                  <c:v>-1.2371029356472718E-7</c:v>
                </c:pt>
                <c:pt idx="558">
                  <c:v>5.8911112432724622E-8</c:v>
                </c:pt>
                <c:pt idx="559">
                  <c:v>1.2106084135155015E-8</c:v>
                </c:pt>
                <c:pt idx="560">
                  <c:v>3.9667696682954556E-7</c:v>
                </c:pt>
                <c:pt idx="561">
                  <c:v>7.2196264966351009E-8</c:v>
                </c:pt>
                <c:pt idx="562">
                  <c:v>-3.139019213449501E-7</c:v>
                </c:pt>
                <c:pt idx="563">
                  <c:v>-7.7922841512645391E-9</c:v>
                </c:pt>
                <c:pt idx="564">
                  <c:v>-2.5480372300989984E-7</c:v>
                </c:pt>
                <c:pt idx="565">
                  <c:v>-1.7147630160252447E-7</c:v>
                </c:pt>
                <c:pt idx="566">
                  <c:v>-2.6141447051486466E-7</c:v>
                </c:pt>
                <c:pt idx="567">
                  <c:v>-2.5943799641936494E-7</c:v>
                </c:pt>
                <c:pt idx="568">
                  <c:v>2.1926777549197141E-7</c:v>
                </c:pt>
                <c:pt idx="569">
                  <c:v>3.2552154038967274E-7</c:v>
                </c:pt>
                <c:pt idx="570">
                  <c:v>2.0212563356380997E-7</c:v>
                </c:pt>
                <c:pt idx="571">
                  <c:v>3.2429730367766751E-7</c:v>
                </c:pt>
                <c:pt idx="572">
                  <c:v>-1.0372030345706662E-7</c:v>
                </c:pt>
                <c:pt idx="573">
                  <c:v>5.3660488674722728E-7</c:v>
                </c:pt>
                <c:pt idx="574">
                  <c:v>-2.0012259938084753E-7</c:v>
                </c:pt>
                <c:pt idx="575">
                  <c:v>-5.7313718571094796E-7</c:v>
                </c:pt>
                <c:pt idx="576">
                  <c:v>3.4888367395069508E-7</c:v>
                </c:pt>
                <c:pt idx="577">
                  <c:v>2.0198200445520342E-7</c:v>
                </c:pt>
                <c:pt idx="578">
                  <c:v>-1.3203035109654593E-8</c:v>
                </c:pt>
                <c:pt idx="579">
                  <c:v>-4.1047866261578747E-7</c:v>
                </c:pt>
                <c:pt idx="580">
                  <c:v>-1.5637606054497155E-7</c:v>
                </c:pt>
                <c:pt idx="581">
                  <c:v>-3.1302946013056498E-8</c:v>
                </c:pt>
                <c:pt idx="582">
                  <c:v>4.1062310884854014E-8</c:v>
                </c:pt>
                <c:pt idx="583">
                  <c:v>-2.1696865815101773E-7</c:v>
                </c:pt>
                <c:pt idx="584">
                  <c:v>-3.4412934724059596E-7</c:v>
                </c:pt>
                <c:pt idx="585">
                  <c:v>9.1843801897084631E-8</c:v>
                </c:pt>
                <c:pt idx="586">
                  <c:v>-1.5525539254213072E-7</c:v>
                </c:pt>
                <c:pt idx="587">
                  <c:v>4.9561914572393562E-9</c:v>
                </c:pt>
                <c:pt idx="588">
                  <c:v>-1.8503894239074725E-7</c:v>
                </c:pt>
                <c:pt idx="589">
                  <c:v>-1.3455841951781622E-7</c:v>
                </c:pt>
                <c:pt idx="590">
                  <c:v>3.751280530650547E-7</c:v>
                </c:pt>
                <c:pt idx="591">
                  <c:v>-2.2653330233879387E-7</c:v>
                </c:pt>
                <c:pt idx="592">
                  <c:v>-3.5823092048303806E-7</c:v>
                </c:pt>
                <c:pt idx="593">
                  <c:v>1.0049402021650167E-7</c:v>
                </c:pt>
                <c:pt idx="594">
                  <c:v>-2.8291850640016492E-8</c:v>
                </c:pt>
                <c:pt idx="595">
                  <c:v>-3.8052601780691475E-7</c:v>
                </c:pt>
                <c:pt idx="596">
                  <c:v>-1.5146218856898486E-7</c:v>
                </c:pt>
                <c:pt idx="597">
                  <c:v>-3.1973152658792969E-7</c:v>
                </c:pt>
                <c:pt idx="598">
                  <c:v>1.360206169920275E-7</c:v>
                </c:pt>
                <c:pt idx="599">
                  <c:v>1.8835511639281322E-7</c:v>
                </c:pt>
                <c:pt idx="600">
                  <c:v>-1.2484168365745063E-8</c:v>
                </c:pt>
                <c:pt idx="601">
                  <c:v>2.1730976129674673E-7</c:v>
                </c:pt>
                <c:pt idx="602">
                  <c:v>-2.8969239451726025E-7</c:v>
                </c:pt>
                <c:pt idx="603">
                  <c:v>7.4494558077731199E-8</c:v>
                </c:pt>
                <c:pt idx="604">
                  <c:v>-2.4361082751056529E-7</c:v>
                </c:pt>
                <c:pt idx="605">
                  <c:v>-4.305078391553252E-7</c:v>
                </c:pt>
                <c:pt idx="606">
                  <c:v>4.5391212211143284E-7</c:v>
                </c:pt>
                <c:pt idx="607">
                  <c:v>2.0695745206467109E-7</c:v>
                </c:pt>
                <c:pt idx="608">
                  <c:v>-2.5445089590903081E-7</c:v>
                </c:pt>
                <c:pt idx="609">
                  <c:v>-6.8550673404388363E-7</c:v>
                </c:pt>
                <c:pt idx="610">
                  <c:v>1.124310458067157E-7</c:v>
                </c:pt>
                <c:pt idx="611">
                  <c:v>3.5739174109039595E-7</c:v>
                </c:pt>
                <c:pt idx="612">
                  <c:v>4.4524611553242721E-8</c:v>
                </c:pt>
                <c:pt idx="613">
                  <c:v>-2.6686876708481577E-7</c:v>
                </c:pt>
                <c:pt idx="614">
                  <c:v>-1.7075366542940174E-7</c:v>
                </c:pt>
                <c:pt idx="615">
                  <c:v>2.2065844973440107E-7</c:v>
                </c:pt>
                <c:pt idx="616">
                  <c:v>-2.1319786469575774E-7</c:v>
                </c:pt>
                <c:pt idx="617">
                  <c:v>-5.4658585213473998E-8</c:v>
                </c:pt>
                <c:pt idx="618">
                  <c:v>3.123766134649486E-8</c:v>
                </c:pt>
                <c:pt idx="619">
                  <c:v>-5.780484357842397E-8</c:v>
                </c:pt>
                <c:pt idx="620">
                  <c:v>4.3666335614034324E-7</c:v>
                </c:pt>
                <c:pt idx="621">
                  <c:v>-1.6291868121243169E-7</c:v>
                </c:pt>
                <c:pt idx="622">
                  <c:v>-4.1728512201189005E-7</c:v>
                </c:pt>
                <c:pt idx="623">
                  <c:v>1.1638304897587659E-7</c:v>
                </c:pt>
                <c:pt idx="624">
                  <c:v>3.2606983779714938E-8</c:v>
                </c:pt>
                <c:pt idx="625">
                  <c:v>-3.6449648632697063E-7</c:v>
                </c:pt>
                <c:pt idx="626">
                  <c:v>-2.0372135622892529E-7</c:v>
                </c:pt>
                <c:pt idx="627">
                  <c:v>-3.7562051602435531E-7</c:v>
                </c:pt>
                <c:pt idx="628">
                  <c:v>3.3143203381769126E-7</c:v>
                </c:pt>
                <c:pt idx="629">
                  <c:v>1.0137908645901916E-7</c:v>
                </c:pt>
                <c:pt idx="630">
                  <c:v>1.5143851328502933E-7</c:v>
                </c:pt>
                <c:pt idx="631">
                  <c:v>1.8394617029571236E-7</c:v>
                </c:pt>
                <c:pt idx="632">
                  <c:v>-7.9356951232512074E-8</c:v>
                </c:pt>
                <c:pt idx="633">
                  <c:v>9.8334936637911596E-8</c:v>
                </c:pt>
                <c:pt idx="634">
                  <c:v>-1.8126128509265982E-7</c:v>
                </c:pt>
                <c:pt idx="635">
                  <c:v>-5.3181304338068003E-7</c:v>
                </c:pt>
                <c:pt idx="636">
                  <c:v>3.5025996680815297E-7</c:v>
                </c:pt>
                <c:pt idx="637">
                  <c:v>1.335407802116606E-7</c:v>
                </c:pt>
                <c:pt idx="638">
                  <c:v>-1.3166726375857252E-7</c:v>
                </c:pt>
                <c:pt idx="639">
                  <c:v>-5.3884741646470502E-7</c:v>
                </c:pt>
                <c:pt idx="640">
                  <c:v>1.3777341223430994E-7</c:v>
                </c:pt>
                <c:pt idx="641">
                  <c:v>1.8465321716121252E-7</c:v>
                </c:pt>
                <c:pt idx="642">
                  <c:v>-9.5839560287913628E-8</c:v>
                </c:pt>
                <c:pt idx="643">
                  <c:v>-2.856487668623231E-8</c:v>
                </c:pt>
                <c:pt idx="644">
                  <c:v>-8.2558074154803762E-8</c:v>
                </c:pt>
                <c:pt idx="645">
                  <c:v>1.7263962703850666E-8</c:v>
                </c:pt>
                <c:pt idx="646">
                  <c:v>-3.4572576623759232E-7</c:v>
                </c:pt>
                <c:pt idx="647">
                  <c:v>-5.9780155936550727E-8</c:v>
                </c:pt>
                <c:pt idx="648">
                  <c:v>1.638686519811472E-8</c:v>
                </c:pt>
                <c:pt idx="649">
                  <c:v>2.3309683072625376E-8</c:v>
                </c:pt>
                <c:pt idx="650">
                  <c:v>5.7583997659094166E-7</c:v>
                </c:pt>
                <c:pt idx="651">
                  <c:v>-2.1252031956464634E-7</c:v>
                </c:pt>
                <c:pt idx="652">
                  <c:v>-4.0077571838992299E-7</c:v>
                </c:pt>
                <c:pt idx="653">
                  <c:v>5.1505239184734819E-8</c:v>
                </c:pt>
                <c:pt idx="654">
                  <c:v>1.4727605446296366E-7</c:v>
                </c:pt>
                <c:pt idx="655">
                  <c:v>-2.6754827331387787E-7</c:v>
                </c:pt>
                <c:pt idx="656">
                  <c:v>-6.9053498918947298E-8</c:v>
                </c:pt>
                <c:pt idx="657">
                  <c:v>-3.0183153398866125E-7</c:v>
                </c:pt>
                <c:pt idx="658">
                  <c:v>1.8976504634338198E-7</c:v>
                </c:pt>
                <c:pt idx="659">
                  <c:v>1.2249901715222222E-7</c:v>
                </c:pt>
                <c:pt idx="660">
                  <c:v>4.8368171690071904E-8</c:v>
                </c:pt>
                <c:pt idx="661">
                  <c:v>3.4358185985183809E-7</c:v>
                </c:pt>
                <c:pt idx="662">
                  <c:v>-1.6257455115464836E-7</c:v>
                </c:pt>
                <c:pt idx="663">
                  <c:v>1.8288304204361339E-7</c:v>
                </c:pt>
                <c:pt idx="664">
                  <c:v>-2.3027595830171776E-7</c:v>
                </c:pt>
                <c:pt idx="665">
                  <c:v>-3.4233636370117893E-7</c:v>
                </c:pt>
                <c:pt idx="666">
                  <c:v>4.3646278413689288E-7</c:v>
                </c:pt>
                <c:pt idx="667">
                  <c:v>9.674368328660421E-8</c:v>
                </c:pt>
                <c:pt idx="668">
                  <c:v>-2.7936707169828878E-7</c:v>
                </c:pt>
                <c:pt idx="669">
                  <c:v>-5.1418891189314309E-7</c:v>
                </c:pt>
                <c:pt idx="670">
                  <c:v>-9.4237844194822173E-9</c:v>
                </c:pt>
                <c:pt idx="671">
                  <c:v>-8.1282207631261372E-9</c:v>
                </c:pt>
                <c:pt idx="672">
                  <c:v>-4.4772346541321895E-7</c:v>
                </c:pt>
                <c:pt idx="673">
                  <c:v>-6.1427847697359539E-8</c:v>
                </c:pt>
                <c:pt idx="674">
                  <c:v>-3.0445582410720817E-7</c:v>
                </c:pt>
                <c:pt idx="675">
                  <c:v>-6.8473141823233163E-8</c:v>
                </c:pt>
                <c:pt idx="676">
                  <c:v>-3.4165995543844474E-7</c:v>
                </c:pt>
                <c:pt idx="677">
                  <c:v>-1.6734611563151702E-7</c:v>
                </c:pt>
                <c:pt idx="678">
                  <c:v>-2.7972873795079067E-7</c:v>
                </c:pt>
                <c:pt idx="679">
                  <c:v>3.5493548011800158E-7</c:v>
                </c:pt>
                <c:pt idx="680">
                  <c:v>4.5318842012420646E-7</c:v>
                </c:pt>
                <c:pt idx="681">
                  <c:v>7.0348082914506449E-9</c:v>
                </c:pt>
                <c:pt idx="682">
                  <c:v>-4.6506022499670507E-7</c:v>
                </c:pt>
                <c:pt idx="683">
                  <c:v>1.1202603644733244E-7</c:v>
                </c:pt>
                <c:pt idx="684">
                  <c:v>1.9718054034001398E-7</c:v>
                </c:pt>
                <c:pt idx="685">
                  <c:v>-2.5983601403822831E-7</c:v>
                </c:pt>
                <c:pt idx="686">
                  <c:v>-8.706521725798666E-8</c:v>
                </c:pt>
                <c:pt idx="687">
                  <c:v>-3.9154901543270171E-8</c:v>
                </c:pt>
                <c:pt idx="688">
                  <c:v>-6.3211764711468277E-8</c:v>
                </c:pt>
                <c:pt idx="689">
                  <c:v>1.4372163548159733E-7</c:v>
                </c:pt>
                <c:pt idx="690">
                  <c:v>-6.5121930958866869E-8</c:v>
                </c:pt>
                <c:pt idx="691">
                  <c:v>2.5039676643245912E-7</c:v>
                </c:pt>
                <c:pt idx="692">
                  <c:v>-1.5322861202093918E-7</c:v>
                </c:pt>
                <c:pt idx="693">
                  <c:v>3.0875960987941653E-7</c:v>
                </c:pt>
                <c:pt idx="694">
                  <c:v>-1.2927736747769814E-7</c:v>
                </c:pt>
                <c:pt idx="695">
                  <c:v>-5.0221319725096691E-7</c:v>
                </c:pt>
                <c:pt idx="696">
                  <c:v>3.1600853844793164E-7</c:v>
                </c:pt>
                <c:pt idx="697">
                  <c:v>2.0894886176847649E-7</c:v>
                </c:pt>
                <c:pt idx="698">
                  <c:v>-3.4376171242911369E-8</c:v>
                </c:pt>
                <c:pt idx="699">
                  <c:v>-4.7130484404078743E-7</c:v>
                </c:pt>
                <c:pt idx="700">
                  <c:v>-3.4453057651262498E-7</c:v>
                </c:pt>
                <c:pt idx="701">
                  <c:v>1.3540612542328745E-7</c:v>
                </c:pt>
                <c:pt idx="702">
                  <c:v>-1.4131890679891512E-7</c:v>
                </c:pt>
                <c:pt idx="703">
                  <c:v>-5.139206393778295E-8</c:v>
                </c:pt>
                <c:pt idx="704">
                  <c:v>-2.919866233241919E-7</c:v>
                </c:pt>
                <c:pt idx="705">
                  <c:v>-8.0481612485527876E-9</c:v>
                </c:pt>
                <c:pt idx="706">
                  <c:v>-3.9945601315594104E-7</c:v>
                </c:pt>
                <c:pt idx="707">
                  <c:v>-5.8737839481182164E-8</c:v>
                </c:pt>
                <c:pt idx="708">
                  <c:v>-6.6419644895177044E-8</c:v>
                </c:pt>
                <c:pt idx="709">
                  <c:v>2.3403494253670942E-7</c:v>
                </c:pt>
                <c:pt idx="710">
                  <c:v>2.7913543476643099E-7</c:v>
                </c:pt>
                <c:pt idx="711">
                  <c:v>2.2642495878244517E-7</c:v>
                </c:pt>
                <c:pt idx="712">
                  <c:v>-5.7688538390721078E-7</c:v>
                </c:pt>
                <c:pt idx="713">
                  <c:v>2.7394713697503903E-7</c:v>
                </c:pt>
                <c:pt idx="714">
                  <c:v>-1.3537851373257581E-7</c:v>
                </c:pt>
                <c:pt idx="715">
                  <c:v>-2.61069658336055E-7</c:v>
                </c:pt>
                <c:pt idx="716">
                  <c:v>-1.9665719719341723E-7</c:v>
                </c:pt>
                <c:pt idx="717">
                  <c:v>4.8909008398823062E-8</c:v>
                </c:pt>
                <c:pt idx="718">
                  <c:v>-9.7851483360500424E-8</c:v>
                </c:pt>
                <c:pt idx="719">
                  <c:v>3.862590176595404E-7</c:v>
                </c:pt>
                <c:pt idx="720">
                  <c:v>-1.501696829109278E-7</c:v>
                </c:pt>
                <c:pt idx="721">
                  <c:v>1.7569914234627504E-7</c:v>
                </c:pt>
                <c:pt idx="722">
                  <c:v>-7.8679732951059123E-8</c:v>
                </c:pt>
                <c:pt idx="723">
                  <c:v>3.0849639642838156E-7</c:v>
                </c:pt>
                <c:pt idx="724">
                  <c:v>-2.2693494372560963E-7</c:v>
                </c:pt>
                <c:pt idx="725">
                  <c:v>-5.4504693025592132E-7</c:v>
                </c:pt>
                <c:pt idx="726">
                  <c:v>4.0308165694113995E-7</c:v>
                </c:pt>
                <c:pt idx="727">
                  <c:v>-6.923164619365707E-8</c:v>
                </c:pt>
                <c:pt idx="728">
                  <c:v>-7.2716652255166991E-8</c:v>
                </c:pt>
                <c:pt idx="729">
                  <c:v>-4.0712140503273986E-7</c:v>
                </c:pt>
                <c:pt idx="730">
                  <c:v>-2.3864265585871181E-7</c:v>
                </c:pt>
                <c:pt idx="731">
                  <c:v>6.1417310348588217E-8</c:v>
                </c:pt>
                <c:pt idx="732">
                  <c:v>-2.0802113454010396E-7</c:v>
                </c:pt>
                <c:pt idx="733">
                  <c:v>-2.0085380469936354E-8</c:v>
                </c:pt>
                <c:pt idx="734">
                  <c:v>-4.0287207525580015E-7</c:v>
                </c:pt>
                <c:pt idx="735">
                  <c:v>3.6569704775502032E-7</c:v>
                </c:pt>
                <c:pt idx="736">
                  <c:v>-2.0196222294543986E-7</c:v>
                </c:pt>
                <c:pt idx="737">
                  <c:v>1.1495429674823754E-7</c:v>
                </c:pt>
                <c:pt idx="738">
                  <c:v>-3.4939202464556729E-7</c:v>
                </c:pt>
                <c:pt idx="739">
                  <c:v>2.2509021846417454E-7</c:v>
                </c:pt>
                <c:pt idx="740">
                  <c:v>2.9825429237462231E-7</c:v>
                </c:pt>
                <c:pt idx="741">
                  <c:v>3.3292110401816899E-7</c:v>
                </c:pt>
                <c:pt idx="742">
                  <c:v>-6.0268445167821483E-7</c:v>
                </c:pt>
                <c:pt idx="743">
                  <c:v>1.5853572676860495E-7</c:v>
                </c:pt>
                <c:pt idx="744">
                  <c:v>-1.1289935031300047E-7</c:v>
                </c:pt>
                <c:pt idx="745">
                  <c:v>-1.0058335675466878E-7</c:v>
                </c:pt>
                <c:pt idx="746">
                  <c:v>-2.0778844600499724E-7</c:v>
                </c:pt>
                <c:pt idx="747">
                  <c:v>1.5203779923922411E-7</c:v>
                </c:pt>
                <c:pt idx="748">
                  <c:v>-2.2988233538967506E-8</c:v>
                </c:pt>
                <c:pt idx="749">
                  <c:v>-7.2589365629482927E-8</c:v>
                </c:pt>
                <c:pt idx="750">
                  <c:v>-1.1290054402479655E-7</c:v>
                </c:pt>
                <c:pt idx="751">
                  <c:v>1.1683058076528141E-8</c:v>
                </c:pt>
                <c:pt idx="752">
                  <c:v>-1.1886061201948905E-7</c:v>
                </c:pt>
                <c:pt idx="753">
                  <c:v>2.189918149042569E-7</c:v>
                </c:pt>
                <c:pt idx="754">
                  <c:v>-3.4407506177558389E-7</c:v>
                </c:pt>
                <c:pt idx="755">
                  <c:v>-5.2031293762411224E-7</c:v>
                </c:pt>
                <c:pt idx="756">
                  <c:v>2.6485727744329779E-7</c:v>
                </c:pt>
                <c:pt idx="757">
                  <c:v>1.0572343711601206E-7</c:v>
                </c:pt>
                <c:pt idx="758">
                  <c:v>-2.7168368887942052E-7</c:v>
                </c:pt>
                <c:pt idx="759">
                  <c:v>-4.0861783645596006E-7</c:v>
                </c:pt>
                <c:pt idx="760">
                  <c:v>-1.9674178020068211E-7</c:v>
                </c:pt>
                <c:pt idx="761">
                  <c:v>-1.710255936870908E-8</c:v>
                </c:pt>
                <c:pt idx="762">
                  <c:v>-3.7287003351593739E-7</c:v>
                </c:pt>
                <c:pt idx="763">
                  <c:v>1.371301294739169E-7</c:v>
                </c:pt>
                <c:pt idx="764">
                  <c:v>-2.900486890666798E-7</c:v>
                </c:pt>
                <c:pt idx="765">
                  <c:v>-1.3504219964488584E-7</c:v>
                </c:pt>
                <c:pt idx="766">
                  <c:v>-1.9763115233217832E-7</c:v>
                </c:pt>
                <c:pt idx="767">
                  <c:v>1.7743044367080074E-8</c:v>
                </c:pt>
                <c:pt idx="768">
                  <c:v>-2.5168824890897668E-7</c:v>
                </c:pt>
                <c:pt idx="769">
                  <c:v>1.405587966019084E-7</c:v>
                </c:pt>
                <c:pt idx="770">
                  <c:v>3.0836693554192607E-7</c:v>
                </c:pt>
                <c:pt idx="771">
                  <c:v>-1.9211324797652196E-7</c:v>
                </c:pt>
                <c:pt idx="772">
                  <c:v>-8.6939984100808942E-8</c:v>
                </c:pt>
                <c:pt idx="773">
                  <c:v>2.4511882656952366E-7</c:v>
                </c:pt>
                <c:pt idx="774">
                  <c:v>4.6446608337191719E-8</c:v>
                </c:pt>
                <c:pt idx="775">
                  <c:v>-3.5048722679675848E-7</c:v>
                </c:pt>
                <c:pt idx="776">
                  <c:v>1.919529637461892E-7</c:v>
                </c:pt>
                <c:pt idx="777">
                  <c:v>3.6972156181036553E-7</c:v>
                </c:pt>
                <c:pt idx="778">
                  <c:v>1.6657929791108472E-7</c:v>
                </c:pt>
                <c:pt idx="779">
                  <c:v>-1.240334768226603E-7</c:v>
                </c:pt>
                <c:pt idx="780">
                  <c:v>-7.8856537299998308E-8</c:v>
                </c:pt>
                <c:pt idx="781">
                  <c:v>1.9305044673956218E-8</c:v>
                </c:pt>
                <c:pt idx="782">
                  <c:v>6.9433774285698746E-8</c:v>
                </c:pt>
                <c:pt idx="783">
                  <c:v>2.8473239765958169E-8</c:v>
                </c:pt>
                <c:pt idx="784">
                  <c:v>-1.0840103215059571E-7</c:v>
                </c:pt>
                <c:pt idx="785">
                  <c:v>-2.3709502272595273E-7</c:v>
                </c:pt>
                <c:pt idx="786">
                  <c:v>2.0347408735688077E-7</c:v>
                </c:pt>
                <c:pt idx="787">
                  <c:v>1.5936062425225828E-7</c:v>
                </c:pt>
                <c:pt idx="788">
                  <c:v>-1.1601945004713343E-7</c:v>
                </c:pt>
                <c:pt idx="789">
                  <c:v>-2.2121794529539329E-7</c:v>
                </c:pt>
                <c:pt idx="790">
                  <c:v>-2.8053896983237792E-8</c:v>
                </c:pt>
                <c:pt idx="791">
                  <c:v>-1.4812316351253685E-7</c:v>
                </c:pt>
                <c:pt idx="792">
                  <c:v>-3.4264610349055147E-7</c:v>
                </c:pt>
                <c:pt idx="793">
                  <c:v>9.1264906743049323E-9</c:v>
                </c:pt>
                <c:pt idx="794">
                  <c:v>-6.6612287241696322E-8</c:v>
                </c:pt>
                <c:pt idx="795">
                  <c:v>-3.1923391929922218E-7</c:v>
                </c:pt>
                <c:pt idx="796">
                  <c:v>-3.2891210821617278E-7</c:v>
                </c:pt>
                <c:pt idx="797">
                  <c:v>-1.0536385097736911E-9</c:v>
                </c:pt>
                <c:pt idx="798">
                  <c:v>-1.1693404644574912E-7</c:v>
                </c:pt>
                <c:pt idx="799">
                  <c:v>-9.4806836159477825E-8</c:v>
                </c:pt>
                <c:pt idx="800">
                  <c:v>2.8070499524801562E-7</c:v>
                </c:pt>
                <c:pt idx="801">
                  <c:v>-1.2119525649723073E-7</c:v>
                </c:pt>
                <c:pt idx="802">
                  <c:v>-8.9648047207901982E-8</c:v>
                </c:pt>
                <c:pt idx="803">
                  <c:v>1.6443730999071704E-7</c:v>
                </c:pt>
                <c:pt idx="804">
                  <c:v>-1.0898156688199379E-7</c:v>
                </c:pt>
                <c:pt idx="805">
                  <c:v>-3.061631730361114E-7</c:v>
                </c:pt>
                <c:pt idx="806">
                  <c:v>-4.1877196821360485E-8</c:v>
                </c:pt>
                <c:pt idx="807">
                  <c:v>1.5807717090865481E-7</c:v>
                </c:pt>
                <c:pt idx="808">
                  <c:v>1.2197220655707497E-7</c:v>
                </c:pt>
                <c:pt idx="809">
                  <c:v>1.6087996712599306E-8</c:v>
                </c:pt>
                <c:pt idx="810">
                  <c:v>2.3728898668196052E-7</c:v>
                </c:pt>
                <c:pt idx="811">
                  <c:v>-6.6084481886719004E-8</c:v>
                </c:pt>
                <c:pt idx="812">
                  <c:v>-1.1532569033079199E-7</c:v>
                </c:pt>
                <c:pt idx="813">
                  <c:v>-4.4561890177874375E-8</c:v>
                </c:pt>
                <c:pt idx="814">
                  <c:v>2.3975957219590782E-7</c:v>
                </c:pt>
                <c:pt idx="815">
                  <c:v>-6.0171754512339248E-7</c:v>
                </c:pt>
                <c:pt idx="816">
                  <c:v>1.7983889222250582E-7</c:v>
                </c:pt>
                <c:pt idx="817">
                  <c:v>2.0927426191974519E-7</c:v>
                </c:pt>
                <c:pt idx="818">
                  <c:v>-3.7780040429424844E-7</c:v>
                </c:pt>
                <c:pt idx="819">
                  <c:v>6.7497929023829784E-8</c:v>
                </c:pt>
                <c:pt idx="820">
                  <c:v>6.8120684204586723E-8</c:v>
                </c:pt>
                <c:pt idx="821">
                  <c:v>-3.1831969948825645E-8</c:v>
                </c:pt>
                <c:pt idx="822">
                  <c:v>-2.2227132490115764E-7</c:v>
                </c:pt>
                <c:pt idx="823">
                  <c:v>-7.7348083493689046E-9</c:v>
                </c:pt>
                <c:pt idx="824">
                  <c:v>-1.6221279963701818E-7</c:v>
                </c:pt>
                <c:pt idx="825">
                  <c:v>-2.4688168309694447E-7</c:v>
                </c:pt>
                <c:pt idx="826">
                  <c:v>-1.4493390665393235E-7</c:v>
                </c:pt>
                <c:pt idx="827">
                  <c:v>-9.2571923460127437E-9</c:v>
                </c:pt>
                <c:pt idx="828">
                  <c:v>-1.5825634136490407E-7</c:v>
                </c:pt>
                <c:pt idx="829">
                  <c:v>-6.0099232257471158E-8</c:v>
                </c:pt>
                <c:pt idx="830">
                  <c:v>1.6773019240190479E-7</c:v>
                </c:pt>
                <c:pt idx="831">
                  <c:v>1.320364901857829E-7</c:v>
                </c:pt>
                <c:pt idx="832">
                  <c:v>1.1423750123640275E-7</c:v>
                </c:pt>
                <c:pt idx="833">
                  <c:v>7.1493751363504998E-8</c:v>
                </c:pt>
                <c:pt idx="834">
                  <c:v>-1.7452551048791065E-7</c:v>
                </c:pt>
                <c:pt idx="835">
                  <c:v>-3.5735112646761991E-7</c:v>
                </c:pt>
                <c:pt idx="836">
                  <c:v>5.9812606423292891E-8</c:v>
                </c:pt>
                <c:pt idx="837">
                  <c:v>2.5163507189063239E-7</c:v>
                </c:pt>
                <c:pt idx="838">
                  <c:v>-1.4144328019938257E-7</c:v>
                </c:pt>
                <c:pt idx="839">
                  <c:v>-9.459650129883812E-8</c:v>
                </c:pt>
                <c:pt idx="840">
                  <c:v>1.7939088081675436E-7</c:v>
                </c:pt>
                <c:pt idx="841">
                  <c:v>-1.0622669321946887E-7</c:v>
                </c:pt>
                <c:pt idx="842">
                  <c:v>-1.3425619727058802E-7</c:v>
                </c:pt>
                <c:pt idx="843">
                  <c:v>-2.1520789061924006E-7</c:v>
                </c:pt>
                <c:pt idx="844">
                  <c:v>1.9198009226784052E-7</c:v>
                </c:pt>
                <c:pt idx="845">
                  <c:v>-1.6556722925997747E-7</c:v>
                </c:pt>
                <c:pt idx="846">
                  <c:v>1.4136865900127304E-7</c:v>
                </c:pt>
                <c:pt idx="847">
                  <c:v>7.9489730353543564E-9</c:v>
                </c:pt>
                <c:pt idx="848">
                  <c:v>-8.9101710898376041E-8</c:v>
                </c:pt>
                <c:pt idx="849">
                  <c:v>-2.3123769565813745E-8</c:v>
                </c:pt>
                <c:pt idx="850">
                  <c:v>-2.3772123824983282E-7</c:v>
                </c:pt>
                <c:pt idx="851">
                  <c:v>1.6126405100180818E-8</c:v>
                </c:pt>
                <c:pt idx="852">
                  <c:v>-2.2067003158099396E-7</c:v>
                </c:pt>
                <c:pt idx="853">
                  <c:v>2.3775754698363016E-7</c:v>
                </c:pt>
                <c:pt idx="854">
                  <c:v>-1.8817152636074752E-7</c:v>
                </c:pt>
                <c:pt idx="855">
                  <c:v>-3.1252474741449987E-7</c:v>
                </c:pt>
                <c:pt idx="856">
                  <c:v>-1.8108364940871979E-7</c:v>
                </c:pt>
                <c:pt idx="857">
                  <c:v>1.943902994128166E-8</c:v>
                </c:pt>
                <c:pt idx="858">
                  <c:v>-1.0620749435474863E-7</c:v>
                </c:pt>
                <c:pt idx="859">
                  <c:v>2.4674085352671682E-7</c:v>
                </c:pt>
                <c:pt idx="860">
                  <c:v>-8.3469871015040553E-9</c:v>
                </c:pt>
                <c:pt idx="861">
                  <c:v>6.1227602543567627E-8</c:v>
                </c:pt>
                <c:pt idx="862">
                  <c:v>2.5664166969363578E-7</c:v>
                </c:pt>
                <c:pt idx="863">
                  <c:v>-1.7158873788503115E-7</c:v>
                </c:pt>
                <c:pt idx="864">
                  <c:v>-1.5322135027417971E-7</c:v>
                </c:pt>
                <c:pt idx="865">
                  <c:v>-1.4664075820292055E-7</c:v>
                </c:pt>
                <c:pt idx="866">
                  <c:v>2.5599680597565566E-8</c:v>
                </c:pt>
                <c:pt idx="867">
                  <c:v>1.678935177551466E-7</c:v>
                </c:pt>
                <c:pt idx="868">
                  <c:v>1.4288123395544972E-7</c:v>
                </c:pt>
                <c:pt idx="869">
                  <c:v>-8.1298402676566184E-8</c:v>
                </c:pt>
                <c:pt idx="870">
                  <c:v>-2.5147063098529543E-8</c:v>
                </c:pt>
                <c:pt idx="871">
                  <c:v>-3.5229402328695869E-7</c:v>
                </c:pt>
                <c:pt idx="872">
                  <c:v>-1.7462021162373276E-7</c:v>
                </c:pt>
                <c:pt idx="873">
                  <c:v>-2.8245156613593281E-7</c:v>
                </c:pt>
                <c:pt idx="874">
                  <c:v>1.7538657459681417E-7</c:v>
                </c:pt>
                <c:pt idx="875">
                  <c:v>4.5956824124004925E-8</c:v>
                </c:pt>
                <c:pt idx="876">
                  <c:v>1.5581088064209325E-7</c:v>
                </c:pt>
                <c:pt idx="877">
                  <c:v>-6.5641515334391443E-8</c:v>
                </c:pt>
                <c:pt idx="878">
                  <c:v>-1.2575483765431272E-7</c:v>
                </c:pt>
                <c:pt idx="879">
                  <c:v>2.6835280664272432E-7</c:v>
                </c:pt>
                <c:pt idx="880">
                  <c:v>4.6031491507392275E-8</c:v>
                </c:pt>
                <c:pt idx="881">
                  <c:v>-1.1302537217261488E-7</c:v>
                </c:pt>
                <c:pt idx="882">
                  <c:v>-3.0115617732917599E-7</c:v>
                </c:pt>
                <c:pt idx="883">
                  <c:v>-1.6723906526294741E-7</c:v>
                </c:pt>
                <c:pt idx="884">
                  <c:v>-6.0996818262992747E-8</c:v>
                </c:pt>
                <c:pt idx="885">
                  <c:v>9.8951694837978721E-8</c:v>
                </c:pt>
                <c:pt idx="886">
                  <c:v>2.5786969004570892E-8</c:v>
                </c:pt>
                <c:pt idx="887">
                  <c:v>-2.7272330171967951E-8</c:v>
                </c:pt>
                <c:pt idx="888">
                  <c:v>-4.1281370499746117E-7</c:v>
                </c:pt>
                <c:pt idx="889">
                  <c:v>-1.1257411642873194E-6</c:v>
                </c:pt>
                <c:pt idx="890">
                  <c:v>-3.3388921565347118E-6</c:v>
                </c:pt>
                <c:pt idx="891">
                  <c:v>-7.7054110079188831E-6</c:v>
                </c:pt>
                <c:pt idx="892">
                  <c:v>-1.7177915651700459E-5</c:v>
                </c:pt>
                <c:pt idx="893">
                  <c:v>-3.8250393117778003E-5</c:v>
                </c:pt>
                <c:pt idx="894">
                  <c:v>-8.4680388681590557E-5</c:v>
                </c:pt>
                <c:pt idx="895">
                  <c:v>-1.8024581368081272E-4</c:v>
                </c:pt>
                <c:pt idx="896">
                  <c:v>-3.3429483301006258E-4</c:v>
                </c:pt>
                <c:pt idx="897">
                  <c:v>-4.9760390538722277E-4</c:v>
                </c:pt>
                <c:pt idx="898">
                  <c:v>-5.8150402037426829E-4</c:v>
                </c:pt>
                <c:pt idx="899">
                  <c:v>-5.350521532818675E-4</c:v>
                </c:pt>
                <c:pt idx="900">
                  <c:v>-3.8876329199410975E-4</c:v>
                </c:pt>
                <c:pt idx="901">
                  <c:v>-2.6120425900444388E-4</c:v>
                </c:pt>
                <c:pt idx="902">
                  <c:v>-2.7836367371492088E-4</c:v>
                </c:pt>
                <c:pt idx="903">
                  <c:v>-4.2189477244392037E-4</c:v>
                </c:pt>
                <c:pt idx="904">
                  <c:v>-5.5471155792474747E-4</c:v>
                </c:pt>
                <c:pt idx="905">
                  <c:v>-5.74204430449754E-4</c:v>
                </c:pt>
                <c:pt idx="906">
                  <c:v>-4.6813813969492912E-4</c:v>
                </c:pt>
                <c:pt idx="907">
                  <c:v>-2.9956275830045342E-4</c:v>
                </c:pt>
                <c:pt idx="908">
                  <c:v>-1.5525982598774135E-4</c:v>
                </c:pt>
                <c:pt idx="909">
                  <c:v>-7.1863032644614577E-5</c:v>
                </c:pt>
                <c:pt idx="910">
                  <c:v>-3.2460113288834691E-5</c:v>
                </c:pt>
                <c:pt idx="911">
                  <c:v>-1.4657711290055886E-5</c:v>
                </c:pt>
                <c:pt idx="912">
                  <c:v>-6.4223549998132512E-6</c:v>
                </c:pt>
                <c:pt idx="913">
                  <c:v>-2.7711141683539608E-6</c:v>
                </c:pt>
                <c:pt idx="914">
                  <c:v>-1.0799558367580175E-6</c:v>
                </c:pt>
                <c:pt idx="915">
                  <c:v>-3.4165890383519582E-7</c:v>
                </c:pt>
                <c:pt idx="916">
                  <c:v>2.2483064299194666E-8</c:v>
                </c:pt>
                <c:pt idx="917">
                  <c:v>5.8254460810758246E-8</c:v>
                </c:pt>
                <c:pt idx="918">
                  <c:v>5.2140023854008177E-8</c:v>
                </c:pt>
                <c:pt idx="919">
                  <c:v>1.44052201278555E-8</c:v>
                </c:pt>
                <c:pt idx="920">
                  <c:v>3.4970291551417176E-8</c:v>
                </c:pt>
                <c:pt idx="921">
                  <c:v>1.43214027303884E-8</c:v>
                </c:pt>
                <c:pt idx="922">
                  <c:v>1.8755095254618936E-8</c:v>
                </c:pt>
                <c:pt idx="923">
                  <c:v>1.6759397425403222E-8</c:v>
                </c:pt>
                <c:pt idx="924">
                  <c:v>1.81460280135326E-9</c:v>
                </c:pt>
                <c:pt idx="925">
                  <c:v>1.0558919960601543E-8</c:v>
                </c:pt>
                <c:pt idx="926">
                  <c:v>-8.9678259262981896E-10</c:v>
                </c:pt>
                <c:pt idx="927">
                  <c:v>-1.2894797452034368E-9</c:v>
                </c:pt>
                <c:pt idx="928">
                  <c:v>6.9231553823101422E-9</c:v>
                </c:pt>
                <c:pt idx="929">
                  <c:v>3.1359390639806861E-9</c:v>
                </c:pt>
                <c:pt idx="930">
                  <c:v>8.7344167454261878E-9</c:v>
                </c:pt>
                <c:pt idx="931">
                  <c:v>6.3895928548163283E-9</c:v>
                </c:pt>
                <c:pt idx="932">
                  <c:v>1.3780564245280402E-8</c:v>
                </c:pt>
                <c:pt idx="933">
                  <c:v>-6.058437307387976E-9</c:v>
                </c:pt>
                <c:pt idx="934">
                  <c:v>-9.574607773288335E-9</c:v>
                </c:pt>
                <c:pt idx="935">
                  <c:v>2.1566177732523784E-9</c:v>
                </c:pt>
                <c:pt idx="936">
                  <c:v>4.412413212584454E-10</c:v>
                </c:pt>
                <c:pt idx="937">
                  <c:v>1.1960310075664893E-8</c:v>
                </c:pt>
                <c:pt idx="938">
                  <c:v>4.7334247632591087E-9</c:v>
                </c:pt>
                <c:pt idx="939">
                  <c:v>-5.040251771504245E-9</c:v>
                </c:pt>
                <c:pt idx="940">
                  <c:v>-8.3976949838415749E-9</c:v>
                </c:pt>
                <c:pt idx="941">
                  <c:v>9.9110508688937671E-10</c:v>
                </c:pt>
                <c:pt idx="942">
                  <c:v>-2.958709277578464E-9</c:v>
                </c:pt>
                <c:pt idx="943">
                  <c:v>1.3701768608598286E-9</c:v>
                </c:pt>
                <c:pt idx="944">
                  <c:v>-2.3692541262221312E-9</c:v>
                </c:pt>
                <c:pt idx="945">
                  <c:v>-2.6793844920547372E-9</c:v>
                </c:pt>
                <c:pt idx="946">
                  <c:v>-2.1438895103642608E-9</c:v>
                </c:pt>
                <c:pt idx="947">
                  <c:v>3.9620093872372308E-9</c:v>
                </c:pt>
                <c:pt idx="948">
                  <c:v>-3.4273231475090427E-10</c:v>
                </c:pt>
                <c:pt idx="949">
                  <c:v>-1.8034022053470267E-9</c:v>
                </c:pt>
                <c:pt idx="950">
                  <c:v>5.4372845115224777E-10</c:v>
                </c:pt>
                <c:pt idx="951">
                  <c:v>-8.2531670386742917E-10</c:v>
                </c:pt>
                <c:pt idx="952">
                  <c:v>3.9570702270452784E-9</c:v>
                </c:pt>
                <c:pt idx="953">
                  <c:v>-5.3127627297477886E-11</c:v>
                </c:pt>
                <c:pt idx="954">
                  <c:v>-2.0525774413471254E-9</c:v>
                </c:pt>
                <c:pt idx="955">
                  <c:v>-1.7169060617661103E-9</c:v>
                </c:pt>
                <c:pt idx="956">
                  <c:v>-1.9262211825576969E-9</c:v>
                </c:pt>
                <c:pt idx="957">
                  <c:v>1.2093751555752874E-9</c:v>
                </c:pt>
                <c:pt idx="958">
                  <c:v>4.5687420513473853E-10</c:v>
                </c:pt>
                <c:pt idx="959">
                  <c:v>1.5602016345539482E-9</c:v>
                </c:pt>
                <c:pt idx="960">
                  <c:v>-1.769802193685166E-9</c:v>
                </c:pt>
                <c:pt idx="961">
                  <c:v>-7.2029590625355411E-11</c:v>
                </c:pt>
                <c:pt idx="962">
                  <c:v>8.3568352238216903E-10</c:v>
                </c:pt>
                <c:pt idx="963">
                  <c:v>-1.2130959570200162E-9</c:v>
                </c:pt>
                <c:pt idx="964">
                  <c:v>2.3902727019908809E-10</c:v>
                </c:pt>
                <c:pt idx="965">
                  <c:v>1.079507372381272E-9</c:v>
                </c:pt>
                <c:pt idx="966">
                  <c:v>1.6803279878629951E-9</c:v>
                </c:pt>
                <c:pt idx="967">
                  <c:v>3.8638620081243857E-10</c:v>
                </c:pt>
                <c:pt idx="968">
                  <c:v>1.01670039054369E-9</c:v>
                </c:pt>
                <c:pt idx="969">
                  <c:v>-1.0461868038547095E-9</c:v>
                </c:pt>
                <c:pt idx="970">
                  <c:v>1.398578031164277E-9</c:v>
                </c:pt>
                <c:pt idx="971">
                  <c:v>-6.2426974700713345E-10</c:v>
                </c:pt>
                <c:pt idx="972">
                  <c:v>-7.94447507779239E-10</c:v>
                </c:pt>
                <c:pt idx="973">
                  <c:v>4.4244638508494916E-10</c:v>
                </c:pt>
                <c:pt idx="974">
                  <c:v>-9.4446328535724433E-10</c:v>
                </c:pt>
                <c:pt idx="975">
                  <c:v>-6.2634486486246033E-10</c:v>
                </c:pt>
                <c:pt idx="976">
                  <c:v>6.0986704575327622E-10</c:v>
                </c:pt>
                <c:pt idx="977">
                  <c:v>3.0421493102394948E-10</c:v>
                </c:pt>
                <c:pt idx="978">
                  <c:v>2.3215797340103705E-10</c:v>
                </c:pt>
                <c:pt idx="979">
                  <c:v>-3.322108144132585E-10</c:v>
                </c:pt>
                <c:pt idx="980">
                  <c:v>3.9595340894926778E-10</c:v>
                </c:pt>
                <c:pt idx="981">
                  <c:v>6.6681010713054434E-10</c:v>
                </c:pt>
                <c:pt idx="982">
                  <c:v>-3.9620973169007812E-10</c:v>
                </c:pt>
                <c:pt idx="983">
                  <c:v>-3.060258713105668E-10</c:v>
                </c:pt>
                <c:pt idx="984">
                  <c:v>1.5853579560243247E-10</c:v>
                </c:pt>
                <c:pt idx="985">
                  <c:v>7.4286221618535819E-10</c:v>
                </c:pt>
                <c:pt idx="986">
                  <c:v>5.9013793851647733E-10</c:v>
                </c:pt>
                <c:pt idx="987">
                  <c:v>1.6272849734377814E-10</c:v>
                </c:pt>
                <c:pt idx="988">
                  <c:v>5.6860016695026161E-10</c:v>
                </c:pt>
                <c:pt idx="989">
                  <c:v>5.7724025559480197E-10</c:v>
                </c:pt>
                <c:pt idx="990">
                  <c:v>-2.5317364871213499E-10</c:v>
                </c:pt>
                <c:pt idx="991">
                  <c:v>1.9632342973530115E-10</c:v>
                </c:pt>
                <c:pt idx="992">
                  <c:v>1.3855147584784788E-10</c:v>
                </c:pt>
                <c:pt idx="993">
                  <c:v>-4.6056373992353628E-11</c:v>
                </c:pt>
                <c:pt idx="994">
                  <c:v>-2.0820142832000954E-10</c:v>
                </c:pt>
                <c:pt idx="995">
                  <c:v>8.3894907687565023E-10</c:v>
                </c:pt>
                <c:pt idx="996">
                  <c:v>-5.1180497340208575E-11</c:v>
                </c:pt>
                <c:pt idx="997">
                  <c:v>-3.0660679550820191E-10</c:v>
                </c:pt>
                <c:pt idx="998">
                  <c:v>2.1292660690175325E-10</c:v>
                </c:pt>
                <c:pt idx="999">
                  <c:v>1.0333261329931176E-10</c:v>
                </c:pt>
              </c:numCache>
            </c:numRef>
          </c:yVal>
          <c:smooth val="0"/>
        </c:ser>
        <c:ser>
          <c:idx val="6"/>
          <c:order val="6"/>
          <c:tx>
            <c:strRef>
              <c:f>Sheet1!$S$1</c:f>
              <c:strCache>
                <c:ptCount val="1"/>
                <c:pt idx="0">
                  <c:v>A7 [T]</c:v>
                </c:pt>
              </c:strCache>
            </c:strRef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Sheet1!$S$2:$S$1001</c:f>
              <c:numCache>
                <c:formatCode>General</c:formatCode>
                <c:ptCount val="1000"/>
                <c:pt idx="0">
                  <c:v>-1.7272074048779729E-10</c:v>
                </c:pt>
                <c:pt idx="1">
                  <c:v>3.570984341561001E-10</c:v>
                </c:pt>
                <c:pt idx="2">
                  <c:v>7.8839809680708584E-11</c:v>
                </c:pt>
                <c:pt idx="3">
                  <c:v>-5.3196802518584718E-10</c:v>
                </c:pt>
                <c:pt idx="4">
                  <c:v>4.5682724270079689E-10</c:v>
                </c:pt>
                <c:pt idx="5">
                  <c:v>-4.7719433959869662E-10</c:v>
                </c:pt>
                <c:pt idx="6">
                  <c:v>2.1555703055842201E-10</c:v>
                </c:pt>
                <c:pt idx="7">
                  <c:v>-8.7061430287249664E-10</c:v>
                </c:pt>
                <c:pt idx="8">
                  <c:v>5.237404399061063E-10</c:v>
                </c:pt>
                <c:pt idx="9">
                  <c:v>-1.4626105881987428E-10</c:v>
                </c:pt>
                <c:pt idx="10">
                  <c:v>2.7927491916268643E-11</c:v>
                </c:pt>
                <c:pt idx="11">
                  <c:v>-5.0148990515808123E-10</c:v>
                </c:pt>
                <c:pt idx="12">
                  <c:v>-2.3182189501369521E-10</c:v>
                </c:pt>
                <c:pt idx="13">
                  <c:v>-8.2142187496359043E-10</c:v>
                </c:pt>
                <c:pt idx="14">
                  <c:v>3.8727984708053498E-10</c:v>
                </c:pt>
                <c:pt idx="15">
                  <c:v>5.741901953904005E-10</c:v>
                </c:pt>
                <c:pt idx="16">
                  <c:v>-9.3959659497322434E-11</c:v>
                </c:pt>
                <c:pt idx="17">
                  <c:v>-1.4014133603579282E-11</c:v>
                </c:pt>
                <c:pt idx="18">
                  <c:v>1.1229798341227948E-10</c:v>
                </c:pt>
                <c:pt idx="19">
                  <c:v>9.9924686580710187E-11</c:v>
                </c:pt>
                <c:pt idx="20">
                  <c:v>-1.5468991365619189E-10</c:v>
                </c:pt>
                <c:pt idx="21">
                  <c:v>2.9434568671327099E-10</c:v>
                </c:pt>
                <c:pt idx="22">
                  <c:v>-1.1516318454418695E-10</c:v>
                </c:pt>
                <c:pt idx="23">
                  <c:v>-5.5530241516166257E-10</c:v>
                </c:pt>
                <c:pt idx="24">
                  <c:v>2.7612376274355199E-10</c:v>
                </c:pt>
                <c:pt idx="25">
                  <c:v>3.9547318197996617E-10</c:v>
                </c:pt>
                <c:pt idx="26">
                  <c:v>-3.935142212085907E-10</c:v>
                </c:pt>
                <c:pt idx="27">
                  <c:v>1.9681360707846096E-10</c:v>
                </c:pt>
                <c:pt idx="28">
                  <c:v>6.1178934140926344E-10</c:v>
                </c:pt>
                <c:pt idx="29">
                  <c:v>-1.3406218357658872E-9</c:v>
                </c:pt>
                <c:pt idx="30">
                  <c:v>6.8009786691192176E-10</c:v>
                </c:pt>
                <c:pt idx="31">
                  <c:v>-2.0866121330787024E-10</c:v>
                </c:pt>
                <c:pt idx="32">
                  <c:v>-5.9262794671610663E-10</c:v>
                </c:pt>
                <c:pt idx="33">
                  <c:v>-2.689227063257249E-9</c:v>
                </c:pt>
                <c:pt idx="34">
                  <c:v>6.8791566887327349E-10</c:v>
                </c:pt>
                <c:pt idx="35">
                  <c:v>4.3853237707836001E-10</c:v>
                </c:pt>
                <c:pt idx="36">
                  <c:v>1.7904021321069052E-10</c:v>
                </c:pt>
                <c:pt idx="37">
                  <c:v>1.904978841338334E-9</c:v>
                </c:pt>
                <c:pt idx="38">
                  <c:v>-1.423170359338144E-9</c:v>
                </c:pt>
                <c:pt idx="39">
                  <c:v>4.5727446829069152E-10</c:v>
                </c:pt>
                <c:pt idx="40">
                  <c:v>2.224024076014075E-9</c:v>
                </c:pt>
                <c:pt idx="41">
                  <c:v>-2.2989367354231405E-10</c:v>
                </c:pt>
                <c:pt idx="42">
                  <c:v>-2.2641584163096695E-9</c:v>
                </c:pt>
                <c:pt idx="43">
                  <c:v>1.2764000967280253E-9</c:v>
                </c:pt>
                <c:pt idx="44">
                  <c:v>-5.1894359920368061E-9</c:v>
                </c:pt>
                <c:pt idx="45">
                  <c:v>1.5019944177296907E-9</c:v>
                </c:pt>
                <c:pt idx="46">
                  <c:v>-3.0097266900952491E-9</c:v>
                </c:pt>
                <c:pt idx="47">
                  <c:v>1.1234910779478469E-9</c:v>
                </c:pt>
                <c:pt idx="48">
                  <c:v>1.0587803966899401E-9</c:v>
                </c:pt>
                <c:pt idx="49">
                  <c:v>-6.5996641485099872E-10</c:v>
                </c:pt>
                <c:pt idx="50">
                  <c:v>9.6969643426092489E-10</c:v>
                </c:pt>
                <c:pt idx="51">
                  <c:v>5.6529199099486505E-9</c:v>
                </c:pt>
                <c:pt idx="52">
                  <c:v>-1.0023631924482856E-9</c:v>
                </c:pt>
                <c:pt idx="53">
                  <c:v>3.215968158443161E-9</c:v>
                </c:pt>
                <c:pt idx="54">
                  <c:v>4.4129619958255262E-9</c:v>
                </c:pt>
                <c:pt idx="55">
                  <c:v>-8.5416568262886017E-10</c:v>
                </c:pt>
                <c:pt idx="56">
                  <c:v>2.3342827670802535E-9</c:v>
                </c:pt>
                <c:pt idx="57">
                  <c:v>-3.8107614841464965E-9</c:v>
                </c:pt>
                <c:pt idx="58">
                  <c:v>-5.0067212598037258E-9</c:v>
                </c:pt>
                <c:pt idx="59">
                  <c:v>-2.1455826004768142E-9</c:v>
                </c:pt>
                <c:pt idx="60">
                  <c:v>3.5513563201305942E-9</c:v>
                </c:pt>
                <c:pt idx="61">
                  <c:v>1.1552597101172069E-8</c:v>
                </c:pt>
                <c:pt idx="62">
                  <c:v>-4.5999701825394368E-9</c:v>
                </c:pt>
                <c:pt idx="63">
                  <c:v>-1.4223091149290212E-8</c:v>
                </c:pt>
                <c:pt idx="64">
                  <c:v>5.1913451315499515E-9</c:v>
                </c:pt>
                <c:pt idx="65">
                  <c:v>3.4083276201357648E-9</c:v>
                </c:pt>
                <c:pt idx="66">
                  <c:v>-4.3023700158073552E-9</c:v>
                </c:pt>
                <c:pt idx="67">
                  <c:v>5.7136109177235994E-9</c:v>
                </c:pt>
                <c:pt idx="68">
                  <c:v>8.8982092805167667E-9</c:v>
                </c:pt>
                <c:pt idx="69">
                  <c:v>1.1031319857579547E-8</c:v>
                </c:pt>
                <c:pt idx="70">
                  <c:v>-1.449757114357908E-8</c:v>
                </c:pt>
                <c:pt idx="71">
                  <c:v>2.1101644875898273E-8</c:v>
                </c:pt>
                <c:pt idx="72">
                  <c:v>-2.4727510705702116E-8</c:v>
                </c:pt>
                <c:pt idx="73">
                  <c:v>-1.7073260139000013E-8</c:v>
                </c:pt>
                <c:pt idx="74">
                  <c:v>1.6466469077158763E-8</c:v>
                </c:pt>
                <c:pt idx="75">
                  <c:v>-9.5969188151912022E-9</c:v>
                </c:pt>
                <c:pt idx="76">
                  <c:v>5.8034612671065133E-9</c:v>
                </c:pt>
                <c:pt idx="77">
                  <c:v>1.4389746283427485E-8</c:v>
                </c:pt>
                <c:pt idx="78">
                  <c:v>-4.642433282242564E-8</c:v>
                </c:pt>
                <c:pt idx="79">
                  <c:v>3.9905255988514909E-8</c:v>
                </c:pt>
                <c:pt idx="80">
                  <c:v>-1.7463011037222032E-9</c:v>
                </c:pt>
                <c:pt idx="81">
                  <c:v>5.1983416682332972E-8</c:v>
                </c:pt>
                <c:pt idx="82">
                  <c:v>1.8541953750172979E-7</c:v>
                </c:pt>
                <c:pt idx="83">
                  <c:v>3.1536379196950293E-7</c:v>
                </c:pt>
                <c:pt idx="84">
                  <c:v>9.7683630428946344E-7</c:v>
                </c:pt>
                <c:pt idx="85">
                  <c:v>2.136489001713926E-6</c:v>
                </c:pt>
                <c:pt idx="86">
                  <c:v>4.1361745388712734E-6</c:v>
                </c:pt>
                <c:pt idx="87">
                  <c:v>6.6949050960829481E-6</c:v>
                </c:pt>
                <c:pt idx="88">
                  <c:v>6.6497750594862737E-6</c:v>
                </c:pt>
                <c:pt idx="89">
                  <c:v>-9.8275550044490956E-6</c:v>
                </c:pt>
                <c:pt idx="90">
                  <c:v>-7.483714580303058E-5</c:v>
                </c:pt>
                <c:pt idx="91">
                  <c:v>-2.1850517077837139E-4</c:v>
                </c:pt>
                <c:pt idx="92">
                  <c:v>-3.4091956331394613E-4</c:v>
                </c:pt>
                <c:pt idx="93">
                  <c:v>-2.2899014584254473E-4</c:v>
                </c:pt>
                <c:pt idx="94">
                  <c:v>8.7333261035382748E-5</c:v>
                </c:pt>
                <c:pt idx="95">
                  <c:v>3.7214122130535543E-4</c:v>
                </c:pt>
                <c:pt idx="96">
                  <c:v>4.3374006054364145E-4</c:v>
                </c:pt>
                <c:pt idx="97">
                  <c:v>2.1696006297133863E-4</c:v>
                </c:pt>
                <c:pt idx="98">
                  <c:v>-1.4733626449014992E-4</c:v>
                </c:pt>
                <c:pt idx="99">
                  <c:v>-4.1012602741830051E-4</c:v>
                </c:pt>
                <c:pt idx="100">
                  <c:v>-4.0639337385073304E-4</c:v>
                </c:pt>
                <c:pt idx="101">
                  <c:v>-1.5508542128372937E-4</c:v>
                </c:pt>
                <c:pt idx="102">
                  <c:v>1.7422405653633177E-4</c:v>
                </c:pt>
                <c:pt idx="103">
                  <c:v>3.4066499210894108E-4</c:v>
                </c:pt>
                <c:pt idx="104">
                  <c:v>2.5191224995069206E-4</c:v>
                </c:pt>
                <c:pt idx="105">
                  <c:v>9.79322285274975E-5</c:v>
                </c:pt>
                <c:pt idx="106">
                  <c:v>1.7885109627968632E-5</c:v>
                </c:pt>
                <c:pt idx="107">
                  <c:v>-4.7996800276450813E-6</c:v>
                </c:pt>
                <c:pt idx="108">
                  <c:v>-6.9532861743937247E-6</c:v>
                </c:pt>
                <c:pt idx="109">
                  <c:v>-4.7808493945922237E-6</c:v>
                </c:pt>
                <c:pt idx="110">
                  <c:v>-2.6171746867476031E-6</c:v>
                </c:pt>
                <c:pt idx="111">
                  <c:v>-1.4147941556075239E-6</c:v>
                </c:pt>
                <c:pt idx="112">
                  <c:v>-6.9223483478708658E-7</c:v>
                </c:pt>
                <c:pt idx="113">
                  <c:v>-5.1623254648802686E-7</c:v>
                </c:pt>
                <c:pt idx="114">
                  <c:v>-4.3104634528390307E-8</c:v>
                </c:pt>
                <c:pt idx="115">
                  <c:v>1.0836031805183666E-7</c:v>
                </c:pt>
                <c:pt idx="116">
                  <c:v>1.0410293498352985E-6</c:v>
                </c:pt>
                <c:pt idx="117">
                  <c:v>3.4826601336135354E-7</c:v>
                </c:pt>
                <c:pt idx="118">
                  <c:v>3.2528313909097051E-7</c:v>
                </c:pt>
                <c:pt idx="119">
                  <c:v>4.3650754832924576E-7</c:v>
                </c:pt>
                <c:pt idx="120">
                  <c:v>-3.2778277869738304E-8</c:v>
                </c:pt>
                <c:pt idx="121">
                  <c:v>-1.3206526716658118E-7</c:v>
                </c:pt>
                <c:pt idx="122">
                  <c:v>2.0715089021905442E-7</c:v>
                </c:pt>
                <c:pt idx="123">
                  <c:v>7.4991895360199123E-8</c:v>
                </c:pt>
                <c:pt idx="124">
                  <c:v>-1.0911225700738214E-7</c:v>
                </c:pt>
                <c:pt idx="125">
                  <c:v>9.3019068003741268E-9</c:v>
                </c:pt>
                <c:pt idx="126">
                  <c:v>-5.2009387019325004E-8</c:v>
                </c:pt>
                <c:pt idx="127">
                  <c:v>-1.0363543623270743E-7</c:v>
                </c:pt>
                <c:pt idx="128">
                  <c:v>-1.4120963953700993E-7</c:v>
                </c:pt>
                <c:pt idx="129">
                  <c:v>-6.4946112843244919E-7</c:v>
                </c:pt>
                <c:pt idx="130">
                  <c:v>-3.1644269427033578E-8</c:v>
                </c:pt>
                <c:pt idx="131">
                  <c:v>1.0460821897595451E-7</c:v>
                </c:pt>
                <c:pt idx="132">
                  <c:v>3.51029342482434E-7</c:v>
                </c:pt>
                <c:pt idx="133">
                  <c:v>3.8619390352323535E-7</c:v>
                </c:pt>
                <c:pt idx="134">
                  <c:v>7.9974562083862111E-8</c:v>
                </c:pt>
                <c:pt idx="135">
                  <c:v>-7.5485488082449592E-8</c:v>
                </c:pt>
                <c:pt idx="136">
                  <c:v>-1.1928288756735128E-7</c:v>
                </c:pt>
                <c:pt idx="137">
                  <c:v>-5.7033224720726139E-7</c:v>
                </c:pt>
                <c:pt idx="138">
                  <c:v>-3.0442987508649821E-7</c:v>
                </c:pt>
                <c:pt idx="139">
                  <c:v>3.1190984373097308E-7</c:v>
                </c:pt>
                <c:pt idx="140">
                  <c:v>-7.3392143917772046E-8</c:v>
                </c:pt>
                <c:pt idx="141">
                  <c:v>3.7123817264728132E-7</c:v>
                </c:pt>
                <c:pt idx="142">
                  <c:v>2.3167666540757637E-7</c:v>
                </c:pt>
                <c:pt idx="143">
                  <c:v>-2.3661607428948628E-7</c:v>
                </c:pt>
                <c:pt idx="144">
                  <c:v>-1.3345896832106519E-7</c:v>
                </c:pt>
                <c:pt idx="145">
                  <c:v>1.2254174919235084E-7</c:v>
                </c:pt>
                <c:pt idx="146">
                  <c:v>-7.1944799628909095E-7</c:v>
                </c:pt>
                <c:pt idx="147">
                  <c:v>-1.0240879078082799E-7</c:v>
                </c:pt>
                <c:pt idx="148">
                  <c:v>-1.0886030565870897E-7</c:v>
                </c:pt>
                <c:pt idx="149">
                  <c:v>-3.364792462434707E-7</c:v>
                </c:pt>
                <c:pt idx="150">
                  <c:v>-1.8118505806796747E-7</c:v>
                </c:pt>
                <c:pt idx="151">
                  <c:v>5.0296389275672482E-9</c:v>
                </c:pt>
                <c:pt idx="152">
                  <c:v>-2.5036615003415363E-9</c:v>
                </c:pt>
                <c:pt idx="153">
                  <c:v>1.4746990473213373E-7</c:v>
                </c:pt>
                <c:pt idx="154">
                  <c:v>4.5126807890483178E-7</c:v>
                </c:pt>
                <c:pt idx="155">
                  <c:v>1.4463743980286381E-7</c:v>
                </c:pt>
                <c:pt idx="156">
                  <c:v>-1.1259944088237717E-8</c:v>
                </c:pt>
                <c:pt idx="157">
                  <c:v>2.9764589015712772E-8</c:v>
                </c:pt>
                <c:pt idx="158">
                  <c:v>3.2711193398426985E-7</c:v>
                </c:pt>
                <c:pt idx="159">
                  <c:v>5.8825480664381757E-7</c:v>
                </c:pt>
                <c:pt idx="160">
                  <c:v>-4.6308205270406688E-8</c:v>
                </c:pt>
                <c:pt idx="161">
                  <c:v>-1.1617029116450794E-7</c:v>
                </c:pt>
                <c:pt idx="162">
                  <c:v>-3.4975587936969532E-7</c:v>
                </c:pt>
                <c:pt idx="163">
                  <c:v>-2.1734859956268338E-7</c:v>
                </c:pt>
                <c:pt idx="164">
                  <c:v>2.5729130470608652E-7</c:v>
                </c:pt>
                <c:pt idx="165">
                  <c:v>-2.3086347766820836E-7</c:v>
                </c:pt>
                <c:pt idx="166">
                  <c:v>-8.4571913916420272E-9</c:v>
                </c:pt>
                <c:pt idx="167">
                  <c:v>5.4547899708268233E-7</c:v>
                </c:pt>
                <c:pt idx="168">
                  <c:v>4.9833732873594272E-7</c:v>
                </c:pt>
                <c:pt idx="169">
                  <c:v>-2.1234404812275898E-7</c:v>
                </c:pt>
                <c:pt idx="170">
                  <c:v>-3.6154168014945753E-7</c:v>
                </c:pt>
                <c:pt idx="171">
                  <c:v>3.2141432626531241E-8</c:v>
                </c:pt>
                <c:pt idx="172">
                  <c:v>-2.9034683279860474E-7</c:v>
                </c:pt>
                <c:pt idx="173">
                  <c:v>-1.1809489564029718E-7</c:v>
                </c:pt>
                <c:pt idx="174">
                  <c:v>-9.150586066652977E-8</c:v>
                </c:pt>
                <c:pt idx="175">
                  <c:v>-3.8778711797249343E-8</c:v>
                </c:pt>
                <c:pt idx="176">
                  <c:v>3.9817541619413532E-7</c:v>
                </c:pt>
                <c:pt idx="177">
                  <c:v>-8.5322412246569002E-8</c:v>
                </c:pt>
                <c:pt idx="178">
                  <c:v>2.1014048456891032E-7</c:v>
                </c:pt>
                <c:pt idx="179">
                  <c:v>1.3352723726711702E-7</c:v>
                </c:pt>
                <c:pt idx="180">
                  <c:v>1.7648251571245055E-7</c:v>
                </c:pt>
                <c:pt idx="181">
                  <c:v>-1.9167038090017741E-7</c:v>
                </c:pt>
                <c:pt idx="182">
                  <c:v>-3.3222821116396517E-7</c:v>
                </c:pt>
                <c:pt idx="183">
                  <c:v>-1.9644264881435447E-8</c:v>
                </c:pt>
                <c:pt idx="184">
                  <c:v>-2.8594936907211377E-7</c:v>
                </c:pt>
                <c:pt idx="185">
                  <c:v>-3.6176470530335791E-7</c:v>
                </c:pt>
                <c:pt idx="186">
                  <c:v>-2.3845888108553481E-7</c:v>
                </c:pt>
                <c:pt idx="187">
                  <c:v>-1.4430040096158336E-7</c:v>
                </c:pt>
                <c:pt idx="188">
                  <c:v>-1.62845864792871E-7</c:v>
                </c:pt>
                <c:pt idx="189">
                  <c:v>-4.8411283160021412E-7</c:v>
                </c:pt>
                <c:pt idx="190">
                  <c:v>1.4191734010182699E-7</c:v>
                </c:pt>
                <c:pt idx="191">
                  <c:v>9.8338340137615887E-8</c:v>
                </c:pt>
                <c:pt idx="192">
                  <c:v>3.0901048830855871E-7</c:v>
                </c:pt>
                <c:pt idx="193">
                  <c:v>1.2811031346871005E-8</c:v>
                </c:pt>
                <c:pt idx="194">
                  <c:v>-1.2360509948905474E-8</c:v>
                </c:pt>
                <c:pt idx="195">
                  <c:v>2.2010198108546319E-7</c:v>
                </c:pt>
                <c:pt idx="196">
                  <c:v>-1.3726209147080226E-7</c:v>
                </c:pt>
                <c:pt idx="197">
                  <c:v>-2.8785225936189818E-7</c:v>
                </c:pt>
                <c:pt idx="198">
                  <c:v>-4.8078663894557394E-7</c:v>
                </c:pt>
                <c:pt idx="199">
                  <c:v>5.1444465043459786E-7</c:v>
                </c:pt>
                <c:pt idx="200">
                  <c:v>-4.651147023082558E-8</c:v>
                </c:pt>
                <c:pt idx="201">
                  <c:v>-1.3554000588555937E-7</c:v>
                </c:pt>
                <c:pt idx="202">
                  <c:v>4.6132214492899948E-7</c:v>
                </c:pt>
                <c:pt idx="203">
                  <c:v>1.2775493019034911E-7</c:v>
                </c:pt>
                <c:pt idx="204">
                  <c:v>3.3460253234807169E-7</c:v>
                </c:pt>
                <c:pt idx="205">
                  <c:v>-8.8368970807550795E-8</c:v>
                </c:pt>
                <c:pt idx="206">
                  <c:v>-5.2494488045340404E-7</c:v>
                </c:pt>
                <c:pt idx="207">
                  <c:v>-8.3585824484089244E-8</c:v>
                </c:pt>
                <c:pt idx="208">
                  <c:v>-2.7477139497023018E-7</c:v>
                </c:pt>
                <c:pt idx="209">
                  <c:v>-1.7862471679563896E-7</c:v>
                </c:pt>
                <c:pt idx="210">
                  <c:v>-3.981079998993664E-8</c:v>
                </c:pt>
                <c:pt idx="211">
                  <c:v>4.0458260741615959E-7</c:v>
                </c:pt>
                <c:pt idx="212">
                  <c:v>9.3185832383824163E-8</c:v>
                </c:pt>
                <c:pt idx="213">
                  <c:v>2.906265876845282E-7</c:v>
                </c:pt>
                <c:pt idx="214">
                  <c:v>3.1829253543946834E-7</c:v>
                </c:pt>
                <c:pt idx="215">
                  <c:v>5.9247746264645684E-8</c:v>
                </c:pt>
                <c:pt idx="216">
                  <c:v>2.2158241108627408E-7</c:v>
                </c:pt>
                <c:pt idx="217">
                  <c:v>-1.7381721306719555E-7</c:v>
                </c:pt>
                <c:pt idx="218">
                  <c:v>-1.2068500154782669E-7</c:v>
                </c:pt>
                <c:pt idx="219">
                  <c:v>5.0917543603645754E-7</c:v>
                </c:pt>
                <c:pt idx="220">
                  <c:v>-1.2148082362273271E-7</c:v>
                </c:pt>
                <c:pt idx="221">
                  <c:v>7.6396091230890306E-8</c:v>
                </c:pt>
                <c:pt idx="222">
                  <c:v>-4.19488770830867E-7</c:v>
                </c:pt>
                <c:pt idx="223">
                  <c:v>-2.3885499444986635E-7</c:v>
                </c:pt>
                <c:pt idx="224">
                  <c:v>4.6440453616014565E-7</c:v>
                </c:pt>
                <c:pt idx="225">
                  <c:v>-4.213228521621204E-7</c:v>
                </c:pt>
                <c:pt idx="226">
                  <c:v>2.7630426302494016E-7</c:v>
                </c:pt>
                <c:pt idx="227">
                  <c:v>2.2883139649820805E-7</c:v>
                </c:pt>
                <c:pt idx="228">
                  <c:v>4.5412440385916852E-7</c:v>
                </c:pt>
                <c:pt idx="229">
                  <c:v>-5.9023811616043531E-8</c:v>
                </c:pt>
                <c:pt idx="230">
                  <c:v>-9.2593502643012471E-8</c:v>
                </c:pt>
                <c:pt idx="231">
                  <c:v>7.2376323601019976E-8</c:v>
                </c:pt>
                <c:pt idx="232">
                  <c:v>-5.4698563189958804E-7</c:v>
                </c:pt>
                <c:pt idx="233">
                  <c:v>-2.1382895454280515E-7</c:v>
                </c:pt>
                <c:pt idx="234">
                  <c:v>-2.9006380941609677E-7</c:v>
                </c:pt>
                <c:pt idx="235">
                  <c:v>1.4165766515361611E-7</c:v>
                </c:pt>
                <c:pt idx="236">
                  <c:v>7.3218450324930018E-7</c:v>
                </c:pt>
                <c:pt idx="237">
                  <c:v>3.9557150444125E-8</c:v>
                </c:pt>
                <c:pt idx="238">
                  <c:v>3.0008104090484267E-7</c:v>
                </c:pt>
                <c:pt idx="239">
                  <c:v>2.5072398557313136E-7</c:v>
                </c:pt>
                <c:pt idx="240">
                  <c:v>-6.7205050413576828E-8</c:v>
                </c:pt>
                <c:pt idx="241">
                  <c:v>-6.2841718317940831E-7</c:v>
                </c:pt>
                <c:pt idx="242">
                  <c:v>7.2545986995464773E-8</c:v>
                </c:pt>
                <c:pt idx="243">
                  <c:v>1.0748014744876855E-7</c:v>
                </c:pt>
                <c:pt idx="244">
                  <c:v>-3.4743430887829163E-7</c:v>
                </c:pt>
                <c:pt idx="245">
                  <c:v>3.3670826127263354E-8</c:v>
                </c:pt>
                <c:pt idx="246">
                  <c:v>-3.4243248592247255E-7</c:v>
                </c:pt>
                <c:pt idx="247">
                  <c:v>2.8035671562065545E-7</c:v>
                </c:pt>
                <c:pt idx="248">
                  <c:v>7.6448927188721427E-8</c:v>
                </c:pt>
                <c:pt idx="249">
                  <c:v>-4.7175694817269687E-7</c:v>
                </c:pt>
                <c:pt idx="250">
                  <c:v>2.0486882590375899E-7</c:v>
                </c:pt>
                <c:pt idx="251">
                  <c:v>-1.6795168278349593E-7</c:v>
                </c:pt>
                <c:pt idx="252">
                  <c:v>1.6667003421844129E-7</c:v>
                </c:pt>
                <c:pt idx="253">
                  <c:v>9.1434495530506865E-9</c:v>
                </c:pt>
                <c:pt idx="254">
                  <c:v>-3.8399235791075625E-7</c:v>
                </c:pt>
                <c:pt idx="255">
                  <c:v>5.0078341473636101E-7</c:v>
                </c:pt>
                <c:pt idx="256">
                  <c:v>-3.7276972619793014E-8</c:v>
                </c:pt>
                <c:pt idx="257">
                  <c:v>-3.5233881590102101E-8</c:v>
                </c:pt>
                <c:pt idx="258">
                  <c:v>-2.1782739167974796E-7</c:v>
                </c:pt>
                <c:pt idx="259">
                  <c:v>-7.7996780589728587E-8</c:v>
                </c:pt>
                <c:pt idx="260">
                  <c:v>-2.7754708753491286E-7</c:v>
                </c:pt>
                <c:pt idx="261">
                  <c:v>-6.9241764322214294E-8</c:v>
                </c:pt>
                <c:pt idx="262">
                  <c:v>1.88788192190259E-7</c:v>
                </c:pt>
                <c:pt idx="263">
                  <c:v>4.4426593603930087E-7</c:v>
                </c:pt>
                <c:pt idx="264">
                  <c:v>5.2859559218632057E-7</c:v>
                </c:pt>
                <c:pt idx="265">
                  <c:v>4.0312663429631357E-8</c:v>
                </c:pt>
                <c:pt idx="266">
                  <c:v>-3.3533163446008984E-7</c:v>
                </c:pt>
                <c:pt idx="267">
                  <c:v>-3.8972991944774549E-8</c:v>
                </c:pt>
                <c:pt idx="268">
                  <c:v>-6.8055709334657877E-7</c:v>
                </c:pt>
                <c:pt idx="269">
                  <c:v>-3.9410596741618065E-7</c:v>
                </c:pt>
                <c:pt idx="270">
                  <c:v>4.6884029103466673E-8</c:v>
                </c:pt>
                <c:pt idx="271">
                  <c:v>4.6163262368281721E-7</c:v>
                </c:pt>
                <c:pt idx="272">
                  <c:v>3.3794711384871334E-7</c:v>
                </c:pt>
                <c:pt idx="273">
                  <c:v>-8.1053501688188589E-9</c:v>
                </c:pt>
                <c:pt idx="274">
                  <c:v>4.1972651843025233E-7</c:v>
                </c:pt>
                <c:pt idx="275">
                  <c:v>-1.4196569253499547E-8</c:v>
                </c:pt>
                <c:pt idx="276">
                  <c:v>2.4770491791059612E-7</c:v>
                </c:pt>
                <c:pt idx="277">
                  <c:v>-1.7931428430983942E-7</c:v>
                </c:pt>
                <c:pt idx="278">
                  <c:v>-1.5467881553377083E-7</c:v>
                </c:pt>
                <c:pt idx="279">
                  <c:v>1.7996977419443283E-7</c:v>
                </c:pt>
                <c:pt idx="280">
                  <c:v>-2.2197586702077388E-7</c:v>
                </c:pt>
                <c:pt idx="281">
                  <c:v>2.8007690389131312E-7</c:v>
                </c:pt>
                <c:pt idx="282">
                  <c:v>-1.9026371944619314E-7</c:v>
                </c:pt>
                <c:pt idx="283">
                  <c:v>-8.5864844123761941E-9</c:v>
                </c:pt>
                <c:pt idx="284">
                  <c:v>3.5925359043176286E-7</c:v>
                </c:pt>
                <c:pt idx="285">
                  <c:v>-2.8809066066060041E-7</c:v>
                </c:pt>
                <c:pt idx="286">
                  <c:v>2.0393940758367535E-7</c:v>
                </c:pt>
                <c:pt idx="287">
                  <c:v>-2.7387997647565498E-7</c:v>
                </c:pt>
                <c:pt idx="288">
                  <c:v>1.3515094110516657E-7</c:v>
                </c:pt>
                <c:pt idx="289">
                  <c:v>3.8435203464359802E-8</c:v>
                </c:pt>
                <c:pt idx="290">
                  <c:v>4.2537183730928518E-7</c:v>
                </c:pt>
                <c:pt idx="291">
                  <c:v>1.2494682266606105E-7</c:v>
                </c:pt>
                <c:pt idx="292">
                  <c:v>-6.0515503719216213E-7</c:v>
                </c:pt>
                <c:pt idx="293">
                  <c:v>-5.1764226327577489E-7</c:v>
                </c:pt>
                <c:pt idx="294">
                  <c:v>-5.0215146529808408E-7</c:v>
                </c:pt>
                <c:pt idx="295">
                  <c:v>-9.820484336842128E-8</c:v>
                </c:pt>
                <c:pt idx="296">
                  <c:v>3.5812243481814221E-7</c:v>
                </c:pt>
                <c:pt idx="297">
                  <c:v>-1.6864575513864111E-7</c:v>
                </c:pt>
                <c:pt idx="298">
                  <c:v>6.4941463051582105E-7</c:v>
                </c:pt>
                <c:pt idx="299">
                  <c:v>5.6809324178175302E-7</c:v>
                </c:pt>
                <c:pt idx="300">
                  <c:v>-3.6672804526460823E-7</c:v>
                </c:pt>
                <c:pt idx="301">
                  <c:v>-1.373946787452951E-7</c:v>
                </c:pt>
                <c:pt idx="302">
                  <c:v>-3.7905530803072907E-7</c:v>
                </c:pt>
                <c:pt idx="303">
                  <c:v>-4.3637743374347338E-7</c:v>
                </c:pt>
                <c:pt idx="304">
                  <c:v>1.0395969241017156E-7</c:v>
                </c:pt>
                <c:pt idx="305">
                  <c:v>3.6477672438195441E-7</c:v>
                </c:pt>
                <c:pt idx="306">
                  <c:v>2.7210919029130309E-7</c:v>
                </c:pt>
                <c:pt idx="307">
                  <c:v>3.8148468206600228E-7</c:v>
                </c:pt>
                <c:pt idx="308">
                  <c:v>1.6988656170724425E-7</c:v>
                </c:pt>
                <c:pt idx="309">
                  <c:v>-4.4966373025090434E-7</c:v>
                </c:pt>
                <c:pt idx="310">
                  <c:v>-7.3866722516413574E-8</c:v>
                </c:pt>
                <c:pt idx="311">
                  <c:v>-3.20786455176858E-7</c:v>
                </c:pt>
                <c:pt idx="312">
                  <c:v>4.1339635714621181E-8</c:v>
                </c:pt>
                <c:pt idx="313">
                  <c:v>3.235065904050316E-8</c:v>
                </c:pt>
                <c:pt idx="314">
                  <c:v>-2.1455542764670099E-7</c:v>
                </c:pt>
                <c:pt idx="315">
                  <c:v>4.5895026801190397E-7</c:v>
                </c:pt>
                <c:pt idx="316">
                  <c:v>2.8173221267024928E-7</c:v>
                </c:pt>
                <c:pt idx="317">
                  <c:v>-2.4491550121297223E-8</c:v>
                </c:pt>
                <c:pt idx="318">
                  <c:v>-1.6862575336062946E-8</c:v>
                </c:pt>
                <c:pt idx="319">
                  <c:v>-1.9742871870676026E-7</c:v>
                </c:pt>
                <c:pt idx="320">
                  <c:v>-1.3787396824227471E-7</c:v>
                </c:pt>
                <c:pt idx="321">
                  <c:v>-1.5537102626694832E-7</c:v>
                </c:pt>
                <c:pt idx="322">
                  <c:v>4.7288779114751378E-7</c:v>
                </c:pt>
                <c:pt idx="323">
                  <c:v>4.2913018205581466E-7</c:v>
                </c:pt>
                <c:pt idx="324">
                  <c:v>6.5216489986141823E-8</c:v>
                </c:pt>
                <c:pt idx="325">
                  <c:v>-1.6849544692831842E-7</c:v>
                </c:pt>
                <c:pt idx="326">
                  <c:v>-1.0164544050894619E-7</c:v>
                </c:pt>
                <c:pt idx="327">
                  <c:v>1.9158869690727443E-7</c:v>
                </c:pt>
                <c:pt idx="328">
                  <c:v>-2.9359989639488049E-7</c:v>
                </c:pt>
                <c:pt idx="329">
                  <c:v>-3.8456735751424276E-7</c:v>
                </c:pt>
                <c:pt idx="330">
                  <c:v>-1.6854777129537979E-8</c:v>
                </c:pt>
                <c:pt idx="331">
                  <c:v>2.347812682046424E-7</c:v>
                </c:pt>
                <c:pt idx="332">
                  <c:v>2.9915247523604194E-7</c:v>
                </c:pt>
                <c:pt idx="333">
                  <c:v>-1.4885212173965101E-8</c:v>
                </c:pt>
                <c:pt idx="334">
                  <c:v>1.3145884736331936E-7</c:v>
                </c:pt>
                <c:pt idx="335">
                  <c:v>-4.2649411113870883E-8</c:v>
                </c:pt>
                <c:pt idx="336">
                  <c:v>-2.359506083848828E-7</c:v>
                </c:pt>
                <c:pt idx="337">
                  <c:v>-5.3024541557533666E-7</c:v>
                </c:pt>
                <c:pt idx="338">
                  <c:v>1.0922975857141637E-9</c:v>
                </c:pt>
                <c:pt idx="339">
                  <c:v>2.9216957386779541E-7</c:v>
                </c:pt>
                <c:pt idx="340">
                  <c:v>7.743659935499636E-9</c:v>
                </c:pt>
                <c:pt idx="341">
                  <c:v>1.1500156915644766E-7</c:v>
                </c:pt>
                <c:pt idx="342">
                  <c:v>-1.42579835937795E-7</c:v>
                </c:pt>
                <c:pt idx="343">
                  <c:v>-1.7766391025020312E-8</c:v>
                </c:pt>
                <c:pt idx="344">
                  <c:v>3.6428954786060785E-7</c:v>
                </c:pt>
                <c:pt idx="345">
                  <c:v>-5.2024512342541129E-7</c:v>
                </c:pt>
                <c:pt idx="346">
                  <c:v>-2.3705450757915969E-7</c:v>
                </c:pt>
                <c:pt idx="347">
                  <c:v>1.9779105286943377E-7</c:v>
                </c:pt>
                <c:pt idx="348">
                  <c:v>8.3117726035197848E-9</c:v>
                </c:pt>
                <c:pt idx="349">
                  <c:v>1.8227720488539489E-7</c:v>
                </c:pt>
                <c:pt idx="350">
                  <c:v>2.51015308094793E-7</c:v>
                </c:pt>
                <c:pt idx="351">
                  <c:v>2.5406893655599561E-7</c:v>
                </c:pt>
                <c:pt idx="352">
                  <c:v>-6.7214301679996424E-7</c:v>
                </c:pt>
                <c:pt idx="353">
                  <c:v>-6.2419485402642749E-7</c:v>
                </c:pt>
                <c:pt idx="354">
                  <c:v>-2.152662545995554E-7</c:v>
                </c:pt>
                <c:pt idx="355">
                  <c:v>2.2954033340738533E-7</c:v>
                </c:pt>
                <c:pt idx="356">
                  <c:v>1.1373506225709207E-7</c:v>
                </c:pt>
                <c:pt idx="357">
                  <c:v>-1.7004835228817683E-7</c:v>
                </c:pt>
                <c:pt idx="358">
                  <c:v>3.2974966757137736E-7</c:v>
                </c:pt>
                <c:pt idx="359">
                  <c:v>3.166479984884063E-7</c:v>
                </c:pt>
                <c:pt idx="360">
                  <c:v>1.8925032652106211E-9</c:v>
                </c:pt>
                <c:pt idx="361">
                  <c:v>-3.3575776114957989E-7</c:v>
                </c:pt>
                <c:pt idx="362">
                  <c:v>-1.412735457506642E-7</c:v>
                </c:pt>
                <c:pt idx="363">
                  <c:v>-1.4218979060842685E-7</c:v>
                </c:pt>
                <c:pt idx="364">
                  <c:v>-6.8610262360380148E-8</c:v>
                </c:pt>
                <c:pt idx="365">
                  <c:v>2.5188026597788848E-7</c:v>
                </c:pt>
                <c:pt idx="366">
                  <c:v>1.2589060816026176E-7</c:v>
                </c:pt>
                <c:pt idx="367">
                  <c:v>3.8811825220363971E-7</c:v>
                </c:pt>
                <c:pt idx="368">
                  <c:v>4.7664593694207724E-7</c:v>
                </c:pt>
                <c:pt idx="369">
                  <c:v>7.6809797633359267E-8</c:v>
                </c:pt>
                <c:pt idx="370">
                  <c:v>9.3296321779234859E-8</c:v>
                </c:pt>
                <c:pt idx="371">
                  <c:v>-3.0357423241866854E-8</c:v>
                </c:pt>
                <c:pt idx="372">
                  <c:v>9.2433225518107065E-8</c:v>
                </c:pt>
                <c:pt idx="373">
                  <c:v>6.3217179047114769E-8</c:v>
                </c:pt>
                <c:pt idx="374">
                  <c:v>-3.6948193837815779E-7</c:v>
                </c:pt>
                <c:pt idx="375">
                  <c:v>3.7928663232378312E-7</c:v>
                </c:pt>
                <c:pt idx="376">
                  <c:v>3.3038747915270505E-7</c:v>
                </c:pt>
                <c:pt idx="377">
                  <c:v>-2.4556140942877391E-7</c:v>
                </c:pt>
                <c:pt idx="378">
                  <c:v>3.4889147570993373E-8</c:v>
                </c:pt>
                <c:pt idx="379">
                  <c:v>-8.8081812066320708E-8</c:v>
                </c:pt>
                <c:pt idx="380">
                  <c:v>-9.1036866933791316E-8</c:v>
                </c:pt>
                <c:pt idx="381">
                  <c:v>-2.4298211087625532E-7</c:v>
                </c:pt>
                <c:pt idx="382">
                  <c:v>4.4582117197933258E-7</c:v>
                </c:pt>
                <c:pt idx="383">
                  <c:v>2.5063405928449356E-7</c:v>
                </c:pt>
                <c:pt idx="384">
                  <c:v>2.6882307224695978E-7</c:v>
                </c:pt>
                <c:pt idx="385">
                  <c:v>-2.8483577807492111E-7</c:v>
                </c:pt>
                <c:pt idx="386">
                  <c:v>-1.0031959618572728E-7</c:v>
                </c:pt>
                <c:pt idx="387">
                  <c:v>4.2445702064242141E-8</c:v>
                </c:pt>
                <c:pt idx="388">
                  <c:v>-3.5095777661808825E-7</c:v>
                </c:pt>
                <c:pt idx="389">
                  <c:v>-3.7251734852361551E-7</c:v>
                </c:pt>
                <c:pt idx="390">
                  <c:v>-1.7860935486169183E-7</c:v>
                </c:pt>
                <c:pt idx="391">
                  <c:v>3.5412170973359025E-7</c:v>
                </c:pt>
                <c:pt idx="392">
                  <c:v>1.1123943011170923E-7</c:v>
                </c:pt>
                <c:pt idx="393">
                  <c:v>2.0381643039968367E-8</c:v>
                </c:pt>
                <c:pt idx="394">
                  <c:v>1.3664586617778696E-7</c:v>
                </c:pt>
                <c:pt idx="395">
                  <c:v>-5.2009932005603332E-7</c:v>
                </c:pt>
                <c:pt idx="396">
                  <c:v>5.9429421384038505E-8</c:v>
                </c:pt>
                <c:pt idx="397">
                  <c:v>-4.316653132718784E-7</c:v>
                </c:pt>
                <c:pt idx="398">
                  <c:v>-3.2212003020504199E-7</c:v>
                </c:pt>
                <c:pt idx="399">
                  <c:v>4.0513094745620037E-7</c:v>
                </c:pt>
                <c:pt idx="400">
                  <c:v>-1.399224771603258E-7</c:v>
                </c:pt>
                <c:pt idx="401">
                  <c:v>6.3967647179197229E-8</c:v>
                </c:pt>
                <c:pt idx="402">
                  <c:v>1.9845531085138646E-7</c:v>
                </c:pt>
                <c:pt idx="403">
                  <c:v>-2.2456507053902897E-7</c:v>
                </c:pt>
                <c:pt idx="404">
                  <c:v>8.204944634826461E-8</c:v>
                </c:pt>
                <c:pt idx="405">
                  <c:v>-5.8783086842595367E-7</c:v>
                </c:pt>
                <c:pt idx="406">
                  <c:v>-5.2133151484667906E-7</c:v>
                </c:pt>
                <c:pt idx="407">
                  <c:v>5.0049476385538583E-7</c:v>
                </c:pt>
                <c:pt idx="408">
                  <c:v>3.5516140428626386E-7</c:v>
                </c:pt>
                <c:pt idx="409">
                  <c:v>1.3332828530110419E-7</c:v>
                </c:pt>
                <c:pt idx="410">
                  <c:v>3.2342785516448203E-7</c:v>
                </c:pt>
                <c:pt idx="411">
                  <c:v>7.3056305893715034E-8</c:v>
                </c:pt>
                <c:pt idx="412">
                  <c:v>-5.8170502370558097E-7</c:v>
                </c:pt>
                <c:pt idx="413">
                  <c:v>-2.1166516717130435E-7</c:v>
                </c:pt>
                <c:pt idx="414">
                  <c:v>-1.2351631539786467E-7</c:v>
                </c:pt>
                <c:pt idx="415">
                  <c:v>1.7053624290497282E-8</c:v>
                </c:pt>
                <c:pt idx="416">
                  <c:v>3.6683488247035712E-7</c:v>
                </c:pt>
                <c:pt idx="417">
                  <c:v>-1.8492953302029491E-7</c:v>
                </c:pt>
                <c:pt idx="418">
                  <c:v>1.0905968395036325E-7</c:v>
                </c:pt>
                <c:pt idx="419">
                  <c:v>6.0742701180060976E-7</c:v>
                </c:pt>
                <c:pt idx="420">
                  <c:v>2.250860688945977E-7</c:v>
                </c:pt>
                <c:pt idx="421">
                  <c:v>-4.885205839855189E-7</c:v>
                </c:pt>
                <c:pt idx="422">
                  <c:v>-4.5605639797940967E-7</c:v>
                </c:pt>
                <c:pt idx="423">
                  <c:v>-4.904016304152492E-9</c:v>
                </c:pt>
                <c:pt idx="424">
                  <c:v>-1.9701457176779513E-7</c:v>
                </c:pt>
                <c:pt idx="425">
                  <c:v>5.1109486776113044E-7</c:v>
                </c:pt>
                <c:pt idx="426">
                  <c:v>1.2671171134570614E-7</c:v>
                </c:pt>
                <c:pt idx="427">
                  <c:v>2.2145495393033343E-7</c:v>
                </c:pt>
                <c:pt idx="428">
                  <c:v>1.0996997446000023E-7</c:v>
                </c:pt>
                <c:pt idx="429">
                  <c:v>-3.4358376410636993E-7</c:v>
                </c:pt>
                <c:pt idx="430">
                  <c:v>1.5779301065776963E-7</c:v>
                </c:pt>
                <c:pt idx="431">
                  <c:v>2.8976545607406479E-8</c:v>
                </c:pt>
                <c:pt idx="432">
                  <c:v>-2.0807290468383144E-7</c:v>
                </c:pt>
                <c:pt idx="433">
                  <c:v>5.115988699344598E-8</c:v>
                </c:pt>
                <c:pt idx="434">
                  <c:v>-1.3151073119388457E-7</c:v>
                </c:pt>
                <c:pt idx="435">
                  <c:v>5.8203869457429391E-7</c:v>
                </c:pt>
                <c:pt idx="436">
                  <c:v>5.5186245617733221E-7</c:v>
                </c:pt>
                <c:pt idx="437">
                  <c:v>6.0739651530639094E-8</c:v>
                </c:pt>
                <c:pt idx="438">
                  <c:v>-5.114746386425395E-7</c:v>
                </c:pt>
                <c:pt idx="439">
                  <c:v>-2.2925202358692331E-7</c:v>
                </c:pt>
                <c:pt idx="440">
                  <c:v>-4.9813274927146267E-7</c:v>
                </c:pt>
                <c:pt idx="441">
                  <c:v>-1.8461749107245851E-7</c:v>
                </c:pt>
                <c:pt idx="442">
                  <c:v>4.7713677986394032E-7</c:v>
                </c:pt>
                <c:pt idx="443">
                  <c:v>1.8523070366427419E-7</c:v>
                </c:pt>
                <c:pt idx="444">
                  <c:v>2.0840072778582908E-8</c:v>
                </c:pt>
                <c:pt idx="445">
                  <c:v>4.4291581957622839E-8</c:v>
                </c:pt>
                <c:pt idx="446">
                  <c:v>-1.1777909492138861E-7</c:v>
                </c:pt>
                <c:pt idx="447">
                  <c:v>3.0748225299248588E-7</c:v>
                </c:pt>
                <c:pt idx="448">
                  <c:v>-3.5282826615912199E-7</c:v>
                </c:pt>
                <c:pt idx="449">
                  <c:v>-5.1078694696116145E-7</c:v>
                </c:pt>
                <c:pt idx="450">
                  <c:v>-1.3526708642075391E-7</c:v>
                </c:pt>
                <c:pt idx="451">
                  <c:v>5.8712248574011028E-7</c:v>
                </c:pt>
                <c:pt idx="452">
                  <c:v>6.5260934434263618E-7</c:v>
                </c:pt>
                <c:pt idx="453">
                  <c:v>2.9651684485543228E-7</c:v>
                </c:pt>
                <c:pt idx="454">
                  <c:v>2.5140701609416283E-7</c:v>
                </c:pt>
                <c:pt idx="455">
                  <c:v>-4.8237382088700542E-7</c:v>
                </c:pt>
                <c:pt idx="456">
                  <c:v>4.9106791522035564E-8</c:v>
                </c:pt>
                <c:pt idx="457">
                  <c:v>-1.7603184687686735E-7</c:v>
                </c:pt>
                <c:pt idx="458">
                  <c:v>-1.5819114196347073E-7</c:v>
                </c:pt>
                <c:pt idx="459">
                  <c:v>2.8820767283832538E-7</c:v>
                </c:pt>
                <c:pt idx="460">
                  <c:v>9.8618443189479876E-8</c:v>
                </c:pt>
                <c:pt idx="461">
                  <c:v>8.0123065515635972E-8</c:v>
                </c:pt>
                <c:pt idx="462">
                  <c:v>-5.9143253849924804E-8</c:v>
                </c:pt>
                <c:pt idx="463">
                  <c:v>-3.5454357316666574E-7</c:v>
                </c:pt>
                <c:pt idx="464">
                  <c:v>-3.7596677771034592E-8</c:v>
                </c:pt>
                <c:pt idx="465">
                  <c:v>-4.0194578332375386E-7</c:v>
                </c:pt>
                <c:pt idx="466">
                  <c:v>-4.2500693098190823E-7</c:v>
                </c:pt>
                <c:pt idx="467">
                  <c:v>-5.0951157959389093E-8</c:v>
                </c:pt>
                <c:pt idx="468">
                  <c:v>2.2752864481390134E-7</c:v>
                </c:pt>
                <c:pt idx="469">
                  <c:v>2.0584388948918786E-7</c:v>
                </c:pt>
                <c:pt idx="470">
                  <c:v>3.8517180200869916E-7</c:v>
                </c:pt>
                <c:pt idx="471">
                  <c:v>2.8930961093465157E-7</c:v>
                </c:pt>
                <c:pt idx="472">
                  <c:v>-4.9723900019671419E-7</c:v>
                </c:pt>
                <c:pt idx="473">
                  <c:v>-2.537423142712214E-7</c:v>
                </c:pt>
                <c:pt idx="474">
                  <c:v>-3.8456940387732175E-7</c:v>
                </c:pt>
                <c:pt idx="475">
                  <c:v>-4.6669492803630419E-7</c:v>
                </c:pt>
                <c:pt idx="476">
                  <c:v>1.6883575426618336E-7</c:v>
                </c:pt>
                <c:pt idx="477">
                  <c:v>3.0360486347191795E-10</c:v>
                </c:pt>
                <c:pt idx="478">
                  <c:v>1.3768085693754983E-7</c:v>
                </c:pt>
                <c:pt idx="479">
                  <c:v>4.4279286726123246E-7</c:v>
                </c:pt>
                <c:pt idx="480">
                  <c:v>-1.2378639269172709E-7</c:v>
                </c:pt>
                <c:pt idx="481">
                  <c:v>-3.5528762509784428E-7</c:v>
                </c:pt>
                <c:pt idx="482">
                  <c:v>-8.6823825995452353E-7</c:v>
                </c:pt>
                <c:pt idx="483">
                  <c:v>-2.5545975290697243E-7</c:v>
                </c:pt>
                <c:pt idx="484">
                  <c:v>-4.5152512484492036E-7</c:v>
                </c:pt>
                <c:pt idx="485">
                  <c:v>4.3250182102383405E-7</c:v>
                </c:pt>
                <c:pt idx="486">
                  <c:v>-3.1683466961140994E-9</c:v>
                </c:pt>
                <c:pt idx="487">
                  <c:v>2.5792724045459181E-7</c:v>
                </c:pt>
                <c:pt idx="488">
                  <c:v>1.3403544585344207E-7</c:v>
                </c:pt>
                <c:pt idx="489">
                  <c:v>-3.3806591659413243E-7</c:v>
                </c:pt>
                <c:pt idx="490">
                  <c:v>1.4464733055774559E-7</c:v>
                </c:pt>
                <c:pt idx="491">
                  <c:v>3.2384932069362549E-8</c:v>
                </c:pt>
                <c:pt idx="492">
                  <c:v>-1.9343909585245456E-8</c:v>
                </c:pt>
                <c:pt idx="493">
                  <c:v>4.4259979858907172E-7</c:v>
                </c:pt>
                <c:pt idx="494">
                  <c:v>1.6619623011138174E-7</c:v>
                </c:pt>
                <c:pt idx="495">
                  <c:v>5.4063400511950022E-7</c:v>
                </c:pt>
                <c:pt idx="496">
                  <c:v>2.6282720000381232E-7</c:v>
                </c:pt>
                <c:pt idx="497">
                  <c:v>-1.7721018252814247E-7</c:v>
                </c:pt>
                <c:pt idx="498">
                  <c:v>-4.7780815748410532E-7</c:v>
                </c:pt>
                <c:pt idx="499">
                  <c:v>6.7739144071765622E-8</c:v>
                </c:pt>
                <c:pt idx="500">
                  <c:v>-3.8683143088746874E-7</c:v>
                </c:pt>
                <c:pt idx="501">
                  <c:v>1.3711317592424166E-7</c:v>
                </c:pt>
                <c:pt idx="502">
                  <c:v>9.7206088867096696E-7</c:v>
                </c:pt>
                <c:pt idx="503">
                  <c:v>2.9587522476504091E-7</c:v>
                </c:pt>
                <c:pt idx="504">
                  <c:v>6.1603299172929837E-7</c:v>
                </c:pt>
                <c:pt idx="505">
                  <c:v>2.7006905156667926E-7</c:v>
                </c:pt>
                <c:pt idx="506">
                  <c:v>-4.9974880766967544E-7</c:v>
                </c:pt>
                <c:pt idx="507">
                  <c:v>-5.6141118420782732E-7</c:v>
                </c:pt>
                <c:pt idx="508">
                  <c:v>-7.7050503932696301E-7</c:v>
                </c:pt>
                <c:pt idx="509">
                  <c:v>7.8682901971660613E-8</c:v>
                </c:pt>
                <c:pt idx="510">
                  <c:v>1.4740486165010225E-7</c:v>
                </c:pt>
                <c:pt idx="511">
                  <c:v>2.2805080845955672E-7</c:v>
                </c:pt>
                <c:pt idx="512">
                  <c:v>1.0570032600298873E-6</c:v>
                </c:pt>
                <c:pt idx="513">
                  <c:v>9.8926458136361362E-9</c:v>
                </c:pt>
                <c:pt idx="514">
                  <c:v>7.0563409337864869E-8</c:v>
                </c:pt>
                <c:pt idx="515">
                  <c:v>-7.347764494625153E-7</c:v>
                </c:pt>
                <c:pt idx="516">
                  <c:v>-6.0493698583741207E-7</c:v>
                </c:pt>
                <c:pt idx="517">
                  <c:v>-2.6770001326781312E-8</c:v>
                </c:pt>
                <c:pt idx="518">
                  <c:v>1.1021549539691478E-7</c:v>
                </c:pt>
                <c:pt idx="519">
                  <c:v>9.371830174131901E-7</c:v>
                </c:pt>
                <c:pt idx="520">
                  <c:v>8.6268829591062968E-7</c:v>
                </c:pt>
                <c:pt idx="521">
                  <c:v>4.6318041313497815E-7</c:v>
                </c:pt>
                <c:pt idx="522">
                  <c:v>2.1650154735652904E-7</c:v>
                </c:pt>
                <c:pt idx="523">
                  <c:v>-3.9256596551240364E-7</c:v>
                </c:pt>
                <c:pt idx="524">
                  <c:v>-7.3437217906757724E-7</c:v>
                </c:pt>
                <c:pt idx="525">
                  <c:v>-8.9789614321489353E-7</c:v>
                </c:pt>
                <c:pt idx="526">
                  <c:v>-1.1765156671117438E-7</c:v>
                </c:pt>
                <c:pt idx="527">
                  <c:v>1.281632364680263E-7</c:v>
                </c:pt>
                <c:pt idx="528">
                  <c:v>8.1235498328169342E-7</c:v>
                </c:pt>
                <c:pt idx="529">
                  <c:v>4.2361963892290078E-7</c:v>
                </c:pt>
                <c:pt idx="530">
                  <c:v>3.8217211795199546E-7</c:v>
                </c:pt>
                <c:pt idx="531">
                  <c:v>-2.321111907122031E-7</c:v>
                </c:pt>
                <c:pt idx="532">
                  <c:v>-9.8280281690676929E-7</c:v>
                </c:pt>
                <c:pt idx="533">
                  <c:v>-2.7294140636513475E-7</c:v>
                </c:pt>
                <c:pt idx="534">
                  <c:v>-6.8621307036664803E-7</c:v>
                </c:pt>
                <c:pt idx="535">
                  <c:v>-1.1612268480121202E-7</c:v>
                </c:pt>
                <c:pt idx="536">
                  <c:v>4.3189169218749157E-7</c:v>
                </c:pt>
                <c:pt idx="537">
                  <c:v>1.3687358091374335E-7</c:v>
                </c:pt>
                <c:pt idx="538">
                  <c:v>2.6631775540408853E-7</c:v>
                </c:pt>
                <c:pt idx="539">
                  <c:v>-1.0782361670180762E-7</c:v>
                </c:pt>
                <c:pt idx="540">
                  <c:v>-7.0405690166808199E-7</c:v>
                </c:pt>
                <c:pt idx="541">
                  <c:v>-6.9423015247593867E-7</c:v>
                </c:pt>
                <c:pt idx="542">
                  <c:v>-9.6475775990256807E-7</c:v>
                </c:pt>
                <c:pt idx="543">
                  <c:v>-7.2075678758665163E-9</c:v>
                </c:pt>
                <c:pt idx="544">
                  <c:v>-2.6285277954229969E-7</c:v>
                </c:pt>
                <c:pt idx="545">
                  <c:v>9.4397478278551716E-7</c:v>
                </c:pt>
                <c:pt idx="546">
                  <c:v>4.5215068666948355E-7</c:v>
                </c:pt>
                <c:pt idx="547">
                  <c:v>2.1839456110228639E-7</c:v>
                </c:pt>
                <c:pt idx="548">
                  <c:v>-2.4428842948509555E-7</c:v>
                </c:pt>
                <c:pt idx="549">
                  <c:v>-1.018645775729965E-6</c:v>
                </c:pt>
                <c:pt idx="550">
                  <c:v>-5.8834842775468132E-7</c:v>
                </c:pt>
                <c:pt idx="551">
                  <c:v>-4.2628039409464691E-7</c:v>
                </c:pt>
                <c:pt idx="552">
                  <c:v>-3.9096300952223828E-7</c:v>
                </c:pt>
                <c:pt idx="553">
                  <c:v>3.8186354345270956E-7</c:v>
                </c:pt>
                <c:pt idx="554">
                  <c:v>7.4185783205393818E-7</c:v>
                </c:pt>
                <c:pt idx="555">
                  <c:v>8.0976565186574589E-7</c:v>
                </c:pt>
                <c:pt idx="556">
                  <c:v>-1.7316313005721895E-7</c:v>
                </c:pt>
                <c:pt idx="557">
                  <c:v>-1.305348291680275E-7</c:v>
                </c:pt>
                <c:pt idx="558">
                  <c:v>-8.4862654148309957E-7</c:v>
                </c:pt>
                <c:pt idx="559">
                  <c:v>-5.0194012146675959E-7</c:v>
                </c:pt>
                <c:pt idx="560">
                  <c:v>-3.4951438010466518E-7</c:v>
                </c:pt>
                <c:pt idx="561">
                  <c:v>-6.5176074315331789E-8</c:v>
                </c:pt>
                <c:pt idx="562">
                  <c:v>9.4753482926535071E-7</c:v>
                </c:pt>
                <c:pt idx="563">
                  <c:v>2.3923760750221845E-7</c:v>
                </c:pt>
                <c:pt idx="564">
                  <c:v>3.5902402828469349E-7</c:v>
                </c:pt>
                <c:pt idx="565">
                  <c:v>-2.4513676066817425E-7</c:v>
                </c:pt>
                <c:pt idx="566">
                  <c:v>-7.5142293098906521E-7</c:v>
                </c:pt>
                <c:pt idx="567">
                  <c:v>-2.8142693508925731E-7</c:v>
                </c:pt>
                <c:pt idx="568">
                  <c:v>-2.8000698648611433E-7</c:v>
                </c:pt>
                <c:pt idx="569">
                  <c:v>2.9771535992040299E-7</c:v>
                </c:pt>
                <c:pt idx="570">
                  <c:v>4.719519779428083E-7</c:v>
                </c:pt>
                <c:pt idx="571">
                  <c:v>7.8634866440552287E-7</c:v>
                </c:pt>
                <c:pt idx="572">
                  <c:v>5.1144996859875391E-7</c:v>
                </c:pt>
                <c:pt idx="573">
                  <c:v>-1.118248160736357E-8</c:v>
                </c:pt>
                <c:pt idx="574">
                  <c:v>2.3577636909521971E-7</c:v>
                </c:pt>
                <c:pt idx="575">
                  <c:v>-6.8935457875340944E-7</c:v>
                </c:pt>
                <c:pt idx="576">
                  <c:v>-5.116179409014876E-7</c:v>
                </c:pt>
                <c:pt idx="577">
                  <c:v>-2.9024252512499515E-7</c:v>
                </c:pt>
                <c:pt idx="578">
                  <c:v>1.4947625004424481E-7</c:v>
                </c:pt>
                <c:pt idx="579">
                  <c:v>8.1153751807505614E-7</c:v>
                </c:pt>
                <c:pt idx="580">
                  <c:v>5.9182497125220834E-7</c:v>
                </c:pt>
                <c:pt idx="581">
                  <c:v>3.309885983071581E-7</c:v>
                </c:pt>
                <c:pt idx="582">
                  <c:v>1.9453337074537558E-7</c:v>
                </c:pt>
                <c:pt idx="583">
                  <c:v>-3.4592599718052952E-7</c:v>
                </c:pt>
                <c:pt idx="584">
                  <c:v>-7.5954415024170885E-7</c:v>
                </c:pt>
                <c:pt idx="585">
                  <c:v>-8.4063407257417566E-7</c:v>
                </c:pt>
                <c:pt idx="586">
                  <c:v>-5.5359723916126313E-8</c:v>
                </c:pt>
                <c:pt idx="587">
                  <c:v>1.3268358145523962E-7</c:v>
                </c:pt>
                <c:pt idx="588">
                  <c:v>6.2405308653978864E-7</c:v>
                </c:pt>
                <c:pt idx="589">
                  <c:v>4.2727199911496427E-7</c:v>
                </c:pt>
                <c:pt idx="590">
                  <c:v>3.5115692753606709E-7</c:v>
                </c:pt>
                <c:pt idx="591">
                  <c:v>7.0745187485954375E-8</c:v>
                </c:pt>
                <c:pt idx="592">
                  <c:v>-1.051073695634841E-6</c:v>
                </c:pt>
                <c:pt idx="593">
                  <c:v>-1.2511499392076075E-7</c:v>
                </c:pt>
                <c:pt idx="594">
                  <c:v>-2.4255922426164034E-7</c:v>
                </c:pt>
                <c:pt idx="595">
                  <c:v>2.7291446258459473E-7</c:v>
                </c:pt>
                <c:pt idx="596">
                  <c:v>3.8566409443774319E-7</c:v>
                </c:pt>
                <c:pt idx="597">
                  <c:v>6.565803118974145E-7</c:v>
                </c:pt>
                <c:pt idx="598">
                  <c:v>2.2466919347152725E-7</c:v>
                </c:pt>
                <c:pt idx="599">
                  <c:v>-1.4099323664140684E-7</c:v>
                </c:pt>
                <c:pt idx="600">
                  <c:v>-5.9526826134970179E-7</c:v>
                </c:pt>
                <c:pt idx="601">
                  <c:v>-7.0867241674932302E-7</c:v>
                </c:pt>
                <c:pt idx="602">
                  <c:v>-7.5523854548009695E-7</c:v>
                </c:pt>
                <c:pt idx="603">
                  <c:v>1.2766014378939872E-7</c:v>
                </c:pt>
                <c:pt idx="604">
                  <c:v>1.390648947108275E-7</c:v>
                </c:pt>
                <c:pt idx="605">
                  <c:v>7.595972988383437E-7</c:v>
                </c:pt>
                <c:pt idx="606">
                  <c:v>4.4953870315111999E-7</c:v>
                </c:pt>
                <c:pt idx="607">
                  <c:v>3.0948783091844234E-7</c:v>
                </c:pt>
                <c:pt idx="608">
                  <c:v>-5.4994751508274931E-7</c:v>
                </c:pt>
                <c:pt idx="609">
                  <c:v>-7.8627175525980419E-7</c:v>
                </c:pt>
                <c:pt idx="610">
                  <c:v>-3.4132622772631294E-7</c:v>
                </c:pt>
                <c:pt idx="611">
                  <c:v>-2.5268153081015043E-7</c:v>
                </c:pt>
                <c:pt idx="612">
                  <c:v>-1.156666726842559E-7</c:v>
                </c:pt>
                <c:pt idx="613">
                  <c:v>4.7409861281266785E-7</c:v>
                </c:pt>
                <c:pt idx="614">
                  <c:v>3.4168752449659223E-7</c:v>
                </c:pt>
                <c:pt idx="615">
                  <c:v>6.5492423573232372E-7</c:v>
                </c:pt>
                <c:pt idx="616">
                  <c:v>-2.1238010461388512E-8</c:v>
                </c:pt>
                <c:pt idx="617">
                  <c:v>2.1064778366053361E-8</c:v>
                </c:pt>
                <c:pt idx="618">
                  <c:v>-5.3395302757053287E-7</c:v>
                </c:pt>
                <c:pt idx="619">
                  <c:v>-2.5777470114007883E-7</c:v>
                </c:pt>
                <c:pt idx="620">
                  <c:v>-2.3464832565878169E-7</c:v>
                </c:pt>
                <c:pt idx="621">
                  <c:v>2.2026887336323853E-7</c:v>
                </c:pt>
                <c:pt idx="622">
                  <c:v>7.0752349756730837E-7</c:v>
                </c:pt>
                <c:pt idx="623">
                  <c:v>2.5201316589118505E-7</c:v>
                </c:pt>
                <c:pt idx="624">
                  <c:v>2.9227513209661993E-7</c:v>
                </c:pt>
                <c:pt idx="625">
                  <c:v>-5.2091075986027136E-7</c:v>
                </c:pt>
                <c:pt idx="626">
                  <c:v>-4.1712922893566429E-7</c:v>
                </c:pt>
                <c:pt idx="627">
                  <c:v>-1.4926376934454311E-7</c:v>
                </c:pt>
                <c:pt idx="628">
                  <c:v>-1.0618747836588227E-7</c:v>
                </c:pt>
                <c:pt idx="629">
                  <c:v>1.8314254646156769E-7</c:v>
                </c:pt>
                <c:pt idx="630">
                  <c:v>8.0024409498946625E-7</c:v>
                </c:pt>
                <c:pt idx="631">
                  <c:v>8.0914657019093283E-7</c:v>
                </c:pt>
                <c:pt idx="632">
                  <c:v>7.6108290159027092E-7</c:v>
                </c:pt>
                <c:pt idx="633">
                  <c:v>-1.5337066372467234E-7</c:v>
                </c:pt>
                <c:pt idx="634">
                  <c:v>-1.6738633590307472E-8</c:v>
                </c:pt>
                <c:pt idx="635">
                  <c:v>-5.5063446779968217E-7</c:v>
                </c:pt>
                <c:pt idx="636">
                  <c:v>-3.9527279227513645E-7</c:v>
                </c:pt>
                <c:pt idx="637">
                  <c:v>-7.784257860521393E-8</c:v>
                </c:pt>
                <c:pt idx="638">
                  <c:v>4.1525632354932895E-7</c:v>
                </c:pt>
                <c:pt idx="639">
                  <c:v>7.5133453947273665E-7</c:v>
                </c:pt>
                <c:pt idx="640">
                  <c:v>-1.4916116697349935E-7</c:v>
                </c:pt>
                <c:pt idx="641">
                  <c:v>1.4719852003963751E-7</c:v>
                </c:pt>
                <c:pt idx="642">
                  <c:v>1.3010422605930216E-7</c:v>
                </c:pt>
                <c:pt idx="643">
                  <c:v>-4.7383187506966351E-7</c:v>
                </c:pt>
                <c:pt idx="644">
                  <c:v>-1.3737218296228093E-7</c:v>
                </c:pt>
                <c:pt idx="645">
                  <c:v>-6.5791056158559513E-7</c:v>
                </c:pt>
                <c:pt idx="646">
                  <c:v>1.1386057252593673E-7</c:v>
                </c:pt>
                <c:pt idx="647">
                  <c:v>2.570567403381574E-7</c:v>
                </c:pt>
                <c:pt idx="648">
                  <c:v>4.1363591662957333E-7</c:v>
                </c:pt>
                <c:pt idx="649">
                  <c:v>1.897351467050612E-7</c:v>
                </c:pt>
                <c:pt idx="650">
                  <c:v>5.3094908025741461E-8</c:v>
                </c:pt>
                <c:pt idx="651">
                  <c:v>5.136828207241706E-8</c:v>
                </c:pt>
                <c:pt idx="652">
                  <c:v>-7.0133461349541903E-7</c:v>
                </c:pt>
                <c:pt idx="653">
                  <c:v>-8.6011226585469558E-8</c:v>
                </c:pt>
                <c:pt idx="654">
                  <c:v>-1.766171777717318E-7</c:v>
                </c:pt>
                <c:pt idx="655">
                  <c:v>5.5921975672390545E-7</c:v>
                </c:pt>
                <c:pt idx="656">
                  <c:v>4.3689544781955192E-7</c:v>
                </c:pt>
                <c:pt idx="657">
                  <c:v>1.3825459177496668E-7</c:v>
                </c:pt>
                <c:pt idx="658">
                  <c:v>1.5574677547647298E-7</c:v>
                </c:pt>
                <c:pt idx="659">
                  <c:v>-2.9988618166498782E-7</c:v>
                </c:pt>
                <c:pt idx="660">
                  <c:v>-7.7506740581156919E-7</c:v>
                </c:pt>
                <c:pt idx="661">
                  <c:v>-5.755982783739455E-7</c:v>
                </c:pt>
                <c:pt idx="662">
                  <c:v>-6.5497425794092123E-7</c:v>
                </c:pt>
                <c:pt idx="663">
                  <c:v>3.4302090057281021E-7</c:v>
                </c:pt>
                <c:pt idx="664">
                  <c:v>3.2522549986424565E-7</c:v>
                </c:pt>
                <c:pt idx="665">
                  <c:v>4.3247018766123801E-7</c:v>
                </c:pt>
                <c:pt idx="666">
                  <c:v>2.6450729251337179E-7</c:v>
                </c:pt>
                <c:pt idx="667">
                  <c:v>1.7558424758590263E-7</c:v>
                </c:pt>
                <c:pt idx="668">
                  <c:v>-4.7854160811766633E-7</c:v>
                </c:pt>
                <c:pt idx="669">
                  <c:v>-8.8771383843777585E-7</c:v>
                </c:pt>
                <c:pt idx="670">
                  <c:v>2.6746104708763596E-7</c:v>
                </c:pt>
                <c:pt idx="671">
                  <c:v>2.0980863268960093E-7</c:v>
                </c:pt>
                <c:pt idx="672">
                  <c:v>8.1489615055829745E-9</c:v>
                </c:pt>
                <c:pt idx="673">
                  <c:v>8.2221441743968171E-7</c:v>
                </c:pt>
                <c:pt idx="674">
                  <c:v>9.3053465377579414E-8</c:v>
                </c:pt>
                <c:pt idx="675">
                  <c:v>5.3049637926960713E-7</c:v>
                </c:pt>
                <c:pt idx="676">
                  <c:v>-4.2699448954408581E-7</c:v>
                </c:pt>
                <c:pt idx="677">
                  <c:v>-3.8242708910729561E-7</c:v>
                </c:pt>
                <c:pt idx="678">
                  <c:v>-5.8247081824447378E-7</c:v>
                </c:pt>
                <c:pt idx="679">
                  <c:v>-1.2669656257457973E-7</c:v>
                </c:pt>
                <c:pt idx="680">
                  <c:v>9.9343075987690099E-8</c:v>
                </c:pt>
                <c:pt idx="681">
                  <c:v>6.3931800298178132E-8</c:v>
                </c:pt>
                <c:pt idx="682">
                  <c:v>6.1298982245716616E-7</c:v>
                </c:pt>
                <c:pt idx="683">
                  <c:v>-8.4426595492459455E-8</c:v>
                </c:pt>
                <c:pt idx="684">
                  <c:v>1.5856234369948652E-7</c:v>
                </c:pt>
                <c:pt idx="685">
                  <c:v>-5.4849107300469768E-7</c:v>
                </c:pt>
                <c:pt idx="686">
                  <c:v>-4.6591648583671486E-7</c:v>
                </c:pt>
                <c:pt idx="687">
                  <c:v>-3.3452261050115339E-7</c:v>
                </c:pt>
                <c:pt idx="688">
                  <c:v>-4.0298795056514791E-7</c:v>
                </c:pt>
                <c:pt idx="689">
                  <c:v>4.1474368117633276E-7</c:v>
                </c:pt>
                <c:pt idx="690">
                  <c:v>7.485073751922755E-7</c:v>
                </c:pt>
                <c:pt idx="691">
                  <c:v>6.6515718799564638E-7</c:v>
                </c:pt>
                <c:pt idx="692">
                  <c:v>3.0196218858691282E-7</c:v>
                </c:pt>
                <c:pt idx="693">
                  <c:v>-5.3766399332744186E-7</c:v>
                </c:pt>
                <c:pt idx="694">
                  <c:v>-5.0639823712117504E-7</c:v>
                </c:pt>
                <c:pt idx="695">
                  <c:v>-5.4167253438208718E-7</c:v>
                </c:pt>
                <c:pt idx="696">
                  <c:v>-3.4377569591015344E-7</c:v>
                </c:pt>
                <c:pt idx="697">
                  <c:v>-1.9545684892818826E-7</c:v>
                </c:pt>
                <c:pt idx="698">
                  <c:v>4.8783300599097856E-7</c:v>
                </c:pt>
                <c:pt idx="699">
                  <c:v>7.2941963935591048E-7</c:v>
                </c:pt>
                <c:pt idx="700">
                  <c:v>-1.492350634180184E-7</c:v>
                </c:pt>
                <c:pt idx="701">
                  <c:v>-1.8828841064078006E-7</c:v>
                </c:pt>
                <c:pt idx="702">
                  <c:v>-3.4473129062462249E-7</c:v>
                </c:pt>
                <c:pt idx="703">
                  <c:v>-7.4779427450266667E-7</c:v>
                </c:pt>
                <c:pt idx="704">
                  <c:v>-2.6334180347475922E-7</c:v>
                </c:pt>
                <c:pt idx="705">
                  <c:v>-4.3377636416153109E-7</c:v>
                </c:pt>
                <c:pt idx="706">
                  <c:v>1.361298984647874E-7</c:v>
                </c:pt>
                <c:pt idx="707">
                  <c:v>1.3490720540687562E-8</c:v>
                </c:pt>
                <c:pt idx="708">
                  <c:v>4.879985908701201E-7</c:v>
                </c:pt>
                <c:pt idx="709">
                  <c:v>-3.4869806597725983E-8</c:v>
                </c:pt>
                <c:pt idx="710">
                  <c:v>-1.8146894831261307E-7</c:v>
                </c:pt>
                <c:pt idx="711">
                  <c:v>7.9169848454796465E-10</c:v>
                </c:pt>
                <c:pt idx="712">
                  <c:v>-4.1206624246115098E-7</c:v>
                </c:pt>
                <c:pt idx="713">
                  <c:v>1.2399152637954103E-7</c:v>
                </c:pt>
                <c:pt idx="714">
                  <c:v>-3.1583084592057276E-7</c:v>
                </c:pt>
                <c:pt idx="715">
                  <c:v>4.6646320583931811E-7</c:v>
                </c:pt>
                <c:pt idx="716">
                  <c:v>4.3987964204461605E-7</c:v>
                </c:pt>
                <c:pt idx="717">
                  <c:v>2.106388024003536E-7</c:v>
                </c:pt>
                <c:pt idx="718">
                  <c:v>4.6034998035793251E-7</c:v>
                </c:pt>
                <c:pt idx="719">
                  <c:v>-2.9121014222255326E-7</c:v>
                </c:pt>
                <c:pt idx="720">
                  <c:v>-1.0228681048829458E-6</c:v>
                </c:pt>
                <c:pt idx="721">
                  <c:v>-5.1988229188282276E-7</c:v>
                </c:pt>
                <c:pt idx="722">
                  <c:v>-4.3030163965340762E-7</c:v>
                </c:pt>
                <c:pt idx="723">
                  <c:v>4.3873725985577039E-7</c:v>
                </c:pt>
                <c:pt idx="724">
                  <c:v>3.7421554566208215E-7</c:v>
                </c:pt>
                <c:pt idx="725">
                  <c:v>4.698018472026888E-7</c:v>
                </c:pt>
                <c:pt idx="726">
                  <c:v>1.7690226172817347E-7</c:v>
                </c:pt>
                <c:pt idx="727">
                  <c:v>2.7797383950201038E-7</c:v>
                </c:pt>
                <c:pt idx="728">
                  <c:v>-3.1055787985678762E-7</c:v>
                </c:pt>
                <c:pt idx="729">
                  <c:v>-9.0144339992548339E-7</c:v>
                </c:pt>
                <c:pt idx="730">
                  <c:v>2.4204851456488541E-7</c:v>
                </c:pt>
                <c:pt idx="731">
                  <c:v>3.2688933515601093E-7</c:v>
                </c:pt>
                <c:pt idx="732">
                  <c:v>3.4928632430819562E-7</c:v>
                </c:pt>
                <c:pt idx="733">
                  <c:v>7.8194784691731911E-7</c:v>
                </c:pt>
                <c:pt idx="734">
                  <c:v>2.1960393326025951E-7</c:v>
                </c:pt>
                <c:pt idx="735">
                  <c:v>4.1340632606079453E-7</c:v>
                </c:pt>
                <c:pt idx="736">
                  <c:v>-9.457254179778829E-8</c:v>
                </c:pt>
                <c:pt idx="737">
                  <c:v>-1.508207674305595E-7</c:v>
                </c:pt>
                <c:pt idx="738">
                  <c:v>-3.8935482393753773E-7</c:v>
                </c:pt>
                <c:pt idx="739">
                  <c:v>-5.7871190506375569E-8</c:v>
                </c:pt>
                <c:pt idx="740">
                  <c:v>1.5684175025398872E-7</c:v>
                </c:pt>
                <c:pt idx="741">
                  <c:v>1.466448225073691E-7</c:v>
                </c:pt>
                <c:pt idx="742">
                  <c:v>6.0148003910853731E-8</c:v>
                </c:pt>
                <c:pt idx="743">
                  <c:v>-7.7457912084355485E-8</c:v>
                </c:pt>
                <c:pt idx="744">
                  <c:v>2.054180328059374E-7</c:v>
                </c:pt>
                <c:pt idx="745">
                  <c:v>-4.6415016186074354E-7</c:v>
                </c:pt>
                <c:pt idx="746">
                  <c:v>-7.0861574386071879E-7</c:v>
                </c:pt>
                <c:pt idx="747">
                  <c:v>-9.8067467035889422E-8</c:v>
                </c:pt>
                <c:pt idx="748">
                  <c:v>-2.6813847853190964E-7</c:v>
                </c:pt>
                <c:pt idx="749">
                  <c:v>4.1237433379137656E-7</c:v>
                </c:pt>
                <c:pt idx="750">
                  <c:v>8.2020363834089949E-7</c:v>
                </c:pt>
                <c:pt idx="751">
                  <c:v>3.2876772593226633E-7</c:v>
                </c:pt>
                <c:pt idx="752">
                  <c:v>5.7322387192471069E-7</c:v>
                </c:pt>
                <c:pt idx="753">
                  <c:v>-2.9521936539822491E-7</c:v>
                </c:pt>
                <c:pt idx="754">
                  <c:v>-4.4184741909703007E-7</c:v>
                </c:pt>
                <c:pt idx="755">
                  <c:v>-3.7328697999328142E-7</c:v>
                </c:pt>
                <c:pt idx="756">
                  <c:v>-2.6712191925071238E-7</c:v>
                </c:pt>
                <c:pt idx="757">
                  <c:v>2.8601556678609086E-8</c:v>
                </c:pt>
                <c:pt idx="758">
                  <c:v>1.3494971540239931E-7</c:v>
                </c:pt>
                <c:pt idx="759">
                  <c:v>5.8366669009046745E-7</c:v>
                </c:pt>
                <c:pt idx="760">
                  <c:v>-4.0088131925131165E-8</c:v>
                </c:pt>
                <c:pt idx="761">
                  <c:v>-3.9966141684999457E-7</c:v>
                </c:pt>
                <c:pt idx="762">
                  <c:v>4.5193090159045823E-8</c:v>
                </c:pt>
                <c:pt idx="763">
                  <c:v>-6.7170395823268336E-7</c:v>
                </c:pt>
                <c:pt idx="764">
                  <c:v>-3.0174911103131308E-7</c:v>
                </c:pt>
                <c:pt idx="765">
                  <c:v>-4.1427657038184407E-7</c:v>
                </c:pt>
                <c:pt idx="766">
                  <c:v>2.1203176459039241E-7</c:v>
                </c:pt>
                <c:pt idx="767">
                  <c:v>1.5692387478338787E-7</c:v>
                </c:pt>
                <c:pt idx="768">
                  <c:v>6.1407297380355885E-7</c:v>
                </c:pt>
                <c:pt idx="769">
                  <c:v>-3.590957362575864E-7</c:v>
                </c:pt>
                <c:pt idx="770">
                  <c:v>-1.6338901787094073E-7</c:v>
                </c:pt>
                <c:pt idx="771">
                  <c:v>1.0531155503201717E-8</c:v>
                </c:pt>
                <c:pt idx="772">
                  <c:v>-2.7387235945752764E-7</c:v>
                </c:pt>
                <c:pt idx="773">
                  <c:v>1.8836365711649705E-7</c:v>
                </c:pt>
                <c:pt idx="774">
                  <c:v>-2.0758366758855118E-7</c:v>
                </c:pt>
                <c:pt idx="775">
                  <c:v>6.4428428458995768E-7</c:v>
                </c:pt>
                <c:pt idx="776">
                  <c:v>5.7544156106814626E-7</c:v>
                </c:pt>
                <c:pt idx="777">
                  <c:v>1.7642861394051579E-7</c:v>
                </c:pt>
                <c:pt idx="778">
                  <c:v>-1.601278398766226E-7</c:v>
                </c:pt>
                <c:pt idx="779">
                  <c:v>-3.8663151258333528E-7</c:v>
                </c:pt>
                <c:pt idx="780">
                  <c:v>-4.2870917127402208E-7</c:v>
                </c:pt>
                <c:pt idx="781">
                  <c:v>-5.3468215810426045E-7</c:v>
                </c:pt>
                <c:pt idx="782">
                  <c:v>-4.784830593962397E-7</c:v>
                </c:pt>
                <c:pt idx="783">
                  <c:v>1.6054760010320024E-7</c:v>
                </c:pt>
                <c:pt idx="784">
                  <c:v>4.9996708639810095E-7</c:v>
                </c:pt>
                <c:pt idx="785">
                  <c:v>1.672421490184206E-7</c:v>
                </c:pt>
                <c:pt idx="786">
                  <c:v>1.843405073032045E-7</c:v>
                </c:pt>
                <c:pt idx="787">
                  <c:v>1.0269247496808021E-7</c:v>
                </c:pt>
                <c:pt idx="788">
                  <c:v>-1.9448151533651981E-7</c:v>
                </c:pt>
                <c:pt idx="789">
                  <c:v>-4.3616682887659408E-7</c:v>
                </c:pt>
                <c:pt idx="790">
                  <c:v>6.2309704063068239E-9</c:v>
                </c:pt>
                <c:pt idx="791">
                  <c:v>1.8690947456434515E-8</c:v>
                </c:pt>
                <c:pt idx="792">
                  <c:v>-6.0767597176436539E-8</c:v>
                </c:pt>
                <c:pt idx="793">
                  <c:v>1.5878622150466981E-7</c:v>
                </c:pt>
                <c:pt idx="794">
                  <c:v>1.7431722199034994E-7</c:v>
                </c:pt>
                <c:pt idx="795">
                  <c:v>1.7911762029143574E-7</c:v>
                </c:pt>
                <c:pt idx="796">
                  <c:v>-1.8902369447459932E-7</c:v>
                </c:pt>
                <c:pt idx="797">
                  <c:v>-2.7288518822388141E-7</c:v>
                </c:pt>
                <c:pt idx="798">
                  <c:v>-3.9537491147711989E-7</c:v>
                </c:pt>
                <c:pt idx="799">
                  <c:v>3.5642486295728304E-7</c:v>
                </c:pt>
                <c:pt idx="800">
                  <c:v>1.3957937028408196E-7</c:v>
                </c:pt>
                <c:pt idx="801">
                  <c:v>-1.0083561363671834E-7</c:v>
                </c:pt>
                <c:pt idx="802">
                  <c:v>2.2667579813173688E-8</c:v>
                </c:pt>
                <c:pt idx="803">
                  <c:v>3.811778981344105E-8</c:v>
                </c:pt>
                <c:pt idx="804">
                  <c:v>1.4268339043610467E-7</c:v>
                </c:pt>
                <c:pt idx="805">
                  <c:v>-3.7717836676165462E-7</c:v>
                </c:pt>
                <c:pt idx="806">
                  <c:v>-4.1125269945041509E-7</c:v>
                </c:pt>
                <c:pt idx="807">
                  <c:v>-1.6980096972929459E-7</c:v>
                </c:pt>
                <c:pt idx="808">
                  <c:v>1.1602835314761251E-7</c:v>
                </c:pt>
                <c:pt idx="809">
                  <c:v>3.5133575693180319E-7</c:v>
                </c:pt>
                <c:pt idx="810">
                  <c:v>4.0946432022792578E-8</c:v>
                </c:pt>
                <c:pt idx="811">
                  <c:v>2.919352084518323E-7</c:v>
                </c:pt>
                <c:pt idx="812">
                  <c:v>5.538589107345615E-7</c:v>
                </c:pt>
                <c:pt idx="813">
                  <c:v>-2.7825444703921676E-7</c:v>
                </c:pt>
                <c:pt idx="814">
                  <c:v>-4.1837031972136174E-7</c:v>
                </c:pt>
                <c:pt idx="815">
                  <c:v>-3.6178448681312148E-7</c:v>
                </c:pt>
                <c:pt idx="816">
                  <c:v>-2.7210319331061328E-7</c:v>
                </c:pt>
                <c:pt idx="817">
                  <c:v>3.8078535880003983E-8</c:v>
                </c:pt>
                <c:pt idx="818">
                  <c:v>1.0959872298599294E-7</c:v>
                </c:pt>
                <c:pt idx="819">
                  <c:v>3.3774907137740229E-7</c:v>
                </c:pt>
                <c:pt idx="820">
                  <c:v>-3.7820694842594094E-7</c:v>
                </c:pt>
                <c:pt idx="821">
                  <c:v>-1.1049652215433525E-7</c:v>
                </c:pt>
                <c:pt idx="822">
                  <c:v>8.0872467833614792E-8</c:v>
                </c:pt>
                <c:pt idx="823">
                  <c:v>4.5052896524566677E-8</c:v>
                </c:pt>
                <c:pt idx="824">
                  <c:v>6.6868160786270892E-8</c:v>
                </c:pt>
                <c:pt idx="825">
                  <c:v>-8.3169517495207401E-8</c:v>
                </c:pt>
                <c:pt idx="826">
                  <c:v>5.1011892487906607E-9</c:v>
                </c:pt>
                <c:pt idx="827">
                  <c:v>1.4825904770532361E-7</c:v>
                </c:pt>
                <c:pt idx="828">
                  <c:v>3.0811196438662591E-7</c:v>
                </c:pt>
                <c:pt idx="829">
                  <c:v>-6.429593213397311E-8</c:v>
                </c:pt>
                <c:pt idx="830">
                  <c:v>1.0195745403507317E-7</c:v>
                </c:pt>
                <c:pt idx="831">
                  <c:v>7.2496764147444992E-9</c:v>
                </c:pt>
                <c:pt idx="832">
                  <c:v>-3.0129066885820066E-7</c:v>
                </c:pt>
                <c:pt idx="833">
                  <c:v>-3.97133561591545E-7</c:v>
                </c:pt>
                <c:pt idx="834">
                  <c:v>-2.4660562303324696E-7</c:v>
                </c:pt>
                <c:pt idx="835">
                  <c:v>3.2686102713341825E-7</c:v>
                </c:pt>
                <c:pt idx="836">
                  <c:v>4.4370591467668419E-7</c:v>
                </c:pt>
                <c:pt idx="837">
                  <c:v>-1.2274338700990484E-7</c:v>
                </c:pt>
                <c:pt idx="838">
                  <c:v>1.8048318395358365E-7</c:v>
                </c:pt>
                <c:pt idx="839">
                  <c:v>-6.4680341438361211E-7</c:v>
                </c:pt>
                <c:pt idx="840">
                  <c:v>-6.2241390708095423E-8</c:v>
                </c:pt>
                <c:pt idx="841">
                  <c:v>-1.6721729423352372E-7</c:v>
                </c:pt>
                <c:pt idx="842">
                  <c:v>-3.8264761315076612E-7</c:v>
                </c:pt>
                <c:pt idx="843">
                  <c:v>3.0900171310577207E-8</c:v>
                </c:pt>
                <c:pt idx="844">
                  <c:v>4.5370254042609304E-7</c:v>
                </c:pt>
                <c:pt idx="845">
                  <c:v>4.4565555867848161E-7</c:v>
                </c:pt>
                <c:pt idx="846">
                  <c:v>3.2702945418350282E-7</c:v>
                </c:pt>
                <c:pt idx="847">
                  <c:v>-3.3040737434930634E-7</c:v>
                </c:pt>
                <c:pt idx="848">
                  <c:v>-5.510229073024675E-8</c:v>
                </c:pt>
                <c:pt idx="849">
                  <c:v>-3.7345179748626833E-7</c:v>
                </c:pt>
                <c:pt idx="850">
                  <c:v>-2.9093851594552689E-7</c:v>
                </c:pt>
                <c:pt idx="851">
                  <c:v>-1.4965196726279828E-7</c:v>
                </c:pt>
                <c:pt idx="852">
                  <c:v>1.6654773560276226E-7</c:v>
                </c:pt>
                <c:pt idx="853">
                  <c:v>4.6324007740849993E-8</c:v>
                </c:pt>
                <c:pt idx="854">
                  <c:v>1.9166660081282316E-7</c:v>
                </c:pt>
                <c:pt idx="855">
                  <c:v>3.6825218430180939E-9</c:v>
                </c:pt>
                <c:pt idx="856">
                  <c:v>-1.6111491163428582E-7</c:v>
                </c:pt>
                <c:pt idx="857">
                  <c:v>-1.2717669051198754E-7</c:v>
                </c:pt>
                <c:pt idx="858">
                  <c:v>-1.1888513284930013E-7</c:v>
                </c:pt>
                <c:pt idx="859">
                  <c:v>-3.8491856457767426E-7</c:v>
                </c:pt>
                <c:pt idx="860">
                  <c:v>7.4549127759837575E-8</c:v>
                </c:pt>
                <c:pt idx="861">
                  <c:v>-2.1317889675742663E-8</c:v>
                </c:pt>
                <c:pt idx="862">
                  <c:v>3.2139016070686921E-7</c:v>
                </c:pt>
                <c:pt idx="863">
                  <c:v>3.1706309755463735E-7</c:v>
                </c:pt>
                <c:pt idx="864">
                  <c:v>2.47290870447614E-7</c:v>
                </c:pt>
                <c:pt idx="865">
                  <c:v>1.1409463240852347E-7</c:v>
                </c:pt>
                <c:pt idx="866">
                  <c:v>-2.7296746907268243E-7</c:v>
                </c:pt>
                <c:pt idx="867">
                  <c:v>-2.5958886595844888E-8</c:v>
                </c:pt>
                <c:pt idx="868">
                  <c:v>-2.5892768462654203E-7</c:v>
                </c:pt>
                <c:pt idx="869">
                  <c:v>5.297932830217178E-7</c:v>
                </c:pt>
                <c:pt idx="870">
                  <c:v>4.3372583746759119E-8</c:v>
                </c:pt>
                <c:pt idx="871">
                  <c:v>3.7744393921457231E-7</c:v>
                </c:pt>
                <c:pt idx="872">
                  <c:v>5.1601091399788857E-7</c:v>
                </c:pt>
                <c:pt idx="873">
                  <c:v>-2.549862472278619E-7</c:v>
                </c:pt>
                <c:pt idx="874">
                  <c:v>-2.5272987613789155E-7</c:v>
                </c:pt>
                <c:pt idx="875">
                  <c:v>-1.0386784765614721E-7</c:v>
                </c:pt>
                <c:pt idx="876">
                  <c:v>-2.7875594810211624E-7</c:v>
                </c:pt>
                <c:pt idx="877">
                  <c:v>1.6616185405382566E-7</c:v>
                </c:pt>
                <c:pt idx="878">
                  <c:v>-1.1162185131752267E-7</c:v>
                </c:pt>
                <c:pt idx="879">
                  <c:v>1.5153447918692109E-7</c:v>
                </c:pt>
                <c:pt idx="880">
                  <c:v>2.1602801325570908E-7</c:v>
                </c:pt>
                <c:pt idx="881">
                  <c:v>3.415085991775868E-9</c:v>
                </c:pt>
                <c:pt idx="882">
                  <c:v>-5.1243503662590228E-8</c:v>
                </c:pt>
                <c:pt idx="883">
                  <c:v>9.8473755372197047E-8</c:v>
                </c:pt>
                <c:pt idx="884">
                  <c:v>-6.2911524878472846E-8</c:v>
                </c:pt>
                <c:pt idx="885">
                  <c:v>-2.4848074531291786E-7</c:v>
                </c:pt>
                <c:pt idx="886">
                  <c:v>-1.3169899659715156E-7</c:v>
                </c:pt>
                <c:pt idx="887">
                  <c:v>-1.904058706259093E-7</c:v>
                </c:pt>
                <c:pt idx="888">
                  <c:v>-1.1277898011030629E-6</c:v>
                </c:pt>
                <c:pt idx="889">
                  <c:v>-2.1341420506360009E-6</c:v>
                </c:pt>
                <c:pt idx="890">
                  <c:v>-4.7690091378171928E-6</c:v>
                </c:pt>
                <c:pt idx="891">
                  <c:v>-7.4593981480575167E-6</c:v>
                </c:pt>
                <c:pt idx="892">
                  <c:v>-5.013376721763052E-6</c:v>
                </c:pt>
                <c:pt idx="893">
                  <c:v>1.7818048945628107E-5</c:v>
                </c:pt>
                <c:pt idx="894">
                  <c:v>9.7860822279471904E-5</c:v>
                </c:pt>
                <c:pt idx="895">
                  <c:v>2.5252153864130378E-4</c:v>
                </c:pt>
                <c:pt idx="896">
                  <c:v>3.4136828617192805E-4</c:v>
                </c:pt>
                <c:pt idx="897">
                  <c:v>1.7452883184887469E-4</c:v>
                </c:pt>
                <c:pt idx="898">
                  <c:v>-1.5558599261566997E-4</c:v>
                </c:pt>
                <c:pt idx="899">
                  <c:v>-4.0686893044039607E-4</c:v>
                </c:pt>
                <c:pt idx="900">
                  <c:v>-4.1054529719986022E-4</c:v>
                </c:pt>
                <c:pt idx="901">
                  <c:v>-1.4730900875292718E-4</c:v>
                </c:pt>
                <c:pt idx="902">
                  <c:v>2.1704666141886264E-4</c:v>
                </c:pt>
                <c:pt idx="903">
                  <c:v>4.3318240204825997E-4</c:v>
                </c:pt>
                <c:pt idx="904">
                  <c:v>3.71980742784217E-4</c:v>
                </c:pt>
                <c:pt idx="905">
                  <c:v>8.6924381321296096E-5</c:v>
                </c:pt>
                <c:pt idx="906">
                  <c:v>-2.290768752573058E-4</c:v>
                </c:pt>
                <c:pt idx="907">
                  <c:v>-3.4079814213328063E-4</c:v>
                </c:pt>
                <c:pt idx="908">
                  <c:v>-2.182025637011975E-4</c:v>
                </c:pt>
                <c:pt idx="909">
                  <c:v>-7.4926283559761941E-5</c:v>
                </c:pt>
                <c:pt idx="910">
                  <c:v>-9.9959579529240727E-6</c:v>
                </c:pt>
                <c:pt idx="911">
                  <c:v>6.4624982769601047E-6</c:v>
                </c:pt>
                <c:pt idx="912">
                  <c:v>6.680895239696838E-6</c:v>
                </c:pt>
                <c:pt idx="913">
                  <c:v>4.1855928429868072E-6</c:v>
                </c:pt>
                <c:pt idx="914">
                  <c:v>2.0616578240151284E-6</c:v>
                </c:pt>
                <c:pt idx="915">
                  <c:v>9.9802855402231216E-7</c:v>
                </c:pt>
                <c:pt idx="916">
                  <c:v>4.5454362407326698E-7</c:v>
                </c:pt>
                <c:pt idx="917">
                  <c:v>1.5298807909402967E-7</c:v>
                </c:pt>
                <c:pt idx="918">
                  <c:v>6.6327970671409275E-8</c:v>
                </c:pt>
                <c:pt idx="919">
                  <c:v>-1.8896328057849132E-8</c:v>
                </c:pt>
                <c:pt idx="920">
                  <c:v>1.5323026403279982E-8</c:v>
                </c:pt>
                <c:pt idx="921">
                  <c:v>-1.6470350416852853E-8</c:v>
                </c:pt>
                <c:pt idx="922">
                  <c:v>3.8140473002101771E-9</c:v>
                </c:pt>
                <c:pt idx="923">
                  <c:v>1.7796111251300317E-8</c:v>
                </c:pt>
                <c:pt idx="924">
                  <c:v>9.5341015082794911E-9</c:v>
                </c:pt>
                <c:pt idx="925">
                  <c:v>1.0505475378508322E-9</c:v>
                </c:pt>
                <c:pt idx="926">
                  <c:v>-2.9003033308327986E-9</c:v>
                </c:pt>
                <c:pt idx="927">
                  <c:v>-1.580447772653315E-9</c:v>
                </c:pt>
                <c:pt idx="928">
                  <c:v>-4.5733048459339898E-9</c:v>
                </c:pt>
                <c:pt idx="929">
                  <c:v>1.4360219680042974E-8</c:v>
                </c:pt>
                <c:pt idx="930">
                  <c:v>4.7203481123858637E-9</c:v>
                </c:pt>
                <c:pt idx="931">
                  <c:v>-2.3457416009620147E-9</c:v>
                </c:pt>
                <c:pt idx="932">
                  <c:v>2.2472386451699577E-10</c:v>
                </c:pt>
                <c:pt idx="933">
                  <c:v>-2.1876633837791815E-9</c:v>
                </c:pt>
                <c:pt idx="934">
                  <c:v>-1.8002470625333444E-9</c:v>
                </c:pt>
                <c:pt idx="935">
                  <c:v>9.7981733837571028E-10</c:v>
                </c:pt>
                <c:pt idx="936">
                  <c:v>1.6841151806445964E-9</c:v>
                </c:pt>
                <c:pt idx="937">
                  <c:v>9.1020746495473759E-9</c:v>
                </c:pt>
                <c:pt idx="938">
                  <c:v>1.9463464173696821E-9</c:v>
                </c:pt>
                <c:pt idx="939">
                  <c:v>-1.5145347198597392E-9</c:v>
                </c:pt>
                <c:pt idx="940">
                  <c:v>-3.2634694946409581E-9</c:v>
                </c:pt>
                <c:pt idx="941">
                  <c:v>-4.9820845227088739E-9</c:v>
                </c:pt>
                <c:pt idx="942">
                  <c:v>3.9428119102957737E-10</c:v>
                </c:pt>
                <c:pt idx="943">
                  <c:v>-1.8917232225135194E-9</c:v>
                </c:pt>
                <c:pt idx="944">
                  <c:v>-1.4955278682116102E-10</c:v>
                </c:pt>
                <c:pt idx="945">
                  <c:v>7.6666589743368263E-10</c:v>
                </c:pt>
                <c:pt idx="946">
                  <c:v>-6.5274359251077385E-9</c:v>
                </c:pt>
                <c:pt idx="947">
                  <c:v>-1.9857104849307916E-9</c:v>
                </c:pt>
                <c:pt idx="948">
                  <c:v>-4.7148185355894157E-10</c:v>
                </c:pt>
                <c:pt idx="949">
                  <c:v>-1.7935359863940903E-9</c:v>
                </c:pt>
                <c:pt idx="950">
                  <c:v>2.7937714364156818E-9</c:v>
                </c:pt>
                <c:pt idx="951">
                  <c:v>4.1084593505047451E-9</c:v>
                </c:pt>
                <c:pt idx="952">
                  <c:v>1.7157723020133631E-9</c:v>
                </c:pt>
                <c:pt idx="953">
                  <c:v>5.862090257657826E-10</c:v>
                </c:pt>
                <c:pt idx="954">
                  <c:v>-1.7147079311996549E-9</c:v>
                </c:pt>
                <c:pt idx="955">
                  <c:v>-1.5050420978934831E-11</c:v>
                </c:pt>
                <c:pt idx="956">
                  <c:v>-1.4634650158384943E-9</c:v>
                </c:pt>
                <c:pt idx="957">
                  <c:v>4.9329468287950817E-10</c:v>
                </c:pt>
                <c:pt idx="958">
                  <c:v>8.0475119623724112E-11</c:v>
                </c:pt>
                <c:pt idx="959">
                  <c:v>1.1081189299488869E-9</c:v>
                </c:pt>
                <c:pt idx="960">
                  <c:v>1.2342589172931184E-9</c:v>
                </c:pt>
                <c:pt idx="961">
                  <c:v>2.4323136837978154E-9</c:v>
                </c:pt>
                <c:pt idx="962">
                  <c:v>1.8091236286821299E-9</c:v>
                </c:pt>
                <c:pt idx="963">
                  <c:v>-3.7586392331867557E-10</c:v>
                </c:pt>
                <c:pt idx="964">
                  <c:v>-2.8598695633874627E-10</c:v>
                </c:pt>
                <c:pt idx="965">
                  <c:v>5.3966298096952414E-10</c:v>
                </c:pt>
                <c:pt idx="966">
                  <c:v>2.2538851340847543E-10</c:v>
                </c:pt>
                <c:pt idx="967">
                  <c:v>-1.1325832494080146E-9</c:v>
                </c:pt>
                <c:pt idx="968">
                  <c:v>9.5299512725688373E-10</c:v>
                </c:pt>
                <c:pt idx="969">
                  <c:v>-7.185954609134626E-10</c:v>
                </c:pt>
                <c:pt idx="970">
                  <c:v>5.9433902244165893E-10</c:v>
                </c:pt>
                <c:pt idx="971">
                  <c:v>-1.071982835831875E-9</c:v>
                </c:pt>
                <c:pt idx="972">
                  <c:v>-3.0936395112313164E-10</c:v>
                </c:pt>
                <c:pt idx="973">
                  <c:v>1.3497955531072137E-10</c:v>
                </c:pt>
                <c:pt idx="974">
                  <c:v>-3.8863812168443701E-10</c:v>
                </c:pt>
                <c:pt idx="975">
                  <c:v>-1.3164979106861097E-9</c:v>
                </c:pt>
                <c:pt idx="976">
                  <c:v>6.9943106861813931E-11</c:v>
                </c:pt>
                <c:pt idx="977">
                  <c:v>1.2825448481024182E-9</c:v>
                </c:pt>
                <c:pt idx="978">
                  <c:v>-5.5392004188765248E-14</c:v>
                </c:pt>
                <c:pt idx="979">
                  <c:v>-1.5861130464589479E-10</c:v>
                </c:pt>
                <c:pt idx="980">
                  <c:v>-1.6651542644741113E-10</c:v>
                </c:pt>
                <c:pt idx="981">
                  <c:v>-6.2529648126030679E-11</c:v>
                </c:pt>
                <c:pt idx="982">
                  <c:v>-1.332262633546577E-10</c:v>
                </c:pt>
                <c:pt idx="983">
                  <c:v>-7.5256345599683527E-10</c:v>
                </c:pt>
                <c:pt idx="984">
                  <c:v>2.7351571008082942E-10</c:v>
                </c:pt>
                <c:pt idx="985">
                  <c:v>1.7364377991047064E-10</c:v>
                </c:pt>
                <c:pt idx="986">
                  <c:v>2.6349861181884648E-10</c:v>
                </c:pt>
                <c:pt idx="987">
                  <c:v>4.9822734826676651E-10</c:v>
                </c:pt>
                <c:pt idx="988">
                  <c:v>1.6663041779718668E-10</c:v>
                </c:pt>
                <c:pt idx="989">
                  <c:v>1.4631619527083473E-10</c:v>
                </c:pt>
                <c:pt idx="990">
                  <c:v>-5.4513205061113013E-10</c:v>
                </c:pt>
                <c:pt idx="991">
                  <c:v>-6.7076177945324389E-11</c:v>
                </c:pt>
                <c:pt idx="992">
                  <c:v>4.5772852175218759E-10</c:v>
                </c:pt>
                <c:pt idx="993">
                  <c:v>1.8079879607335592E-11</c:v>
                </c:pt>
                <c:pt idx="994">
                  <c:v>-2.3456431241797304E-10</c:v>
                </c:pt>
                <c:pt idx="995">
                  <c:v>5.0272058738087821E-10</c:v>
                </c:pt>
                <c:pt idx="996">
                  <c:v>-2.3841953411540828E-10</c:v>
                </c:pt>
                <c:pt idx="997">
                  <c:v>-1.6649315259797959E-10</c:v>
                </c:pt>
                <c:pt idx="998">
                  <c:v>-7.6585043862209545E-11</c:v>
                </c:pt>
                <c:pt idx="999">
                  <c:v>-3.3266950305588239E-10</c:v>
                </c:pt>
              </c:numCache>
            </c:numRef>
          </c:yVal>
          <c:smooth val="0"/>
        </c:ser>
        <c:ser>
          <c:idx val="7"/>
          <c:order val="7"/>
          <c:tx>
            <c:strRef>
              <c:f>Sheet1!$T$1</c:f>
              <c:strCache>
                <c:ptCount val="1"/>
                <c:pt idx="0">
                  <c:v>A8 [T]</c:v>
                </c:pt>
              </c:strCache>
            </c:strRef>
          </c:tx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Sheet1!$T$2:$T$1001</c:f>
              <c:numCache>
                <c:formatCode>General</c:formatCode>
                <c:ptCount val="1000"/>
                <c:pt idx="0">
                  <c:v>-6.8162454847087162E-11</c:v>
                </c:pt>
                <c:pt idx="1">
                  <c:v>-9.7062846649009771E-10</c:v>
                </c:pt>
                <c:pt idx="2">
                  <c:v>2.6296168020856214E-10</c:v>
                </c:pt>
                <c:pt idx="3">
                  <c:v>9.008001289334544E-11</c:v>
                </c:pt>
                <c:pt idx="4">
                  <c:v>-3.3577259896111489E-12</c:v>
                </c:pt>
                <c:pt idx="5">
                  <c:v>5.2735782407609122E-10</c:v>
                </c:pt>
                <c:pt idx="6">
                  <c:v>3.4480779342871415E-10</c:v>
                </c:pt>
                <c:pt idx="7">
                  <c:v>6.9154293402817757E-10</c:v>
                </c:pt>
                <c:pt idx="8">
                  <c:v>-2.0850954296491864E-10</c:v>
                </c:pt>
                <c:pt idx="9">
                  <c:v>-7.4177344822068392E-11</c:v>
                </c:pt>
                <c:pt idx="10">
                  <c:v>-4.480436022191725E-10</c:v>
                </c:pt>
                <c:pt idx="11">
                  <c:v>-5.7757409965830675E-11</c:v>
                </c:pt>
                <c:pt idx="12">
                  <c:v>-6.6840410983814991E-10</c:v>
                </c:pt>
                <c:pt idx="13">
                  <c:v>3.9390952305540239E-11</c:v>
                </c:pt>
                <c:pt idx="14">
                  <c:v>-3.9593694989292771E-10</c:v>
                </c:pt>
                <c:pt idx="15">
                  <c:v>6.5503119595078374E-10</c:v>
                </c:pt>
                <c:pt idx="16">
                  <c:v>-1.7638633609262655E-10</c:v>
                </c:pt>
                <c:pt idx="17">
                  <c:v>9.6473308508482347E-11</c:v>
                </c:pt>
                <c:pt idx="18">
                  <c:v>-5.391194712878189E-10</c:v>
                </c:pt>
                <c:pt idx="19">
                  <c:v>-1.7909446495267822E-11</c:v>
                </c:pt>
                <c:pt idx="20">
                  <c:v>4.528092623079516E-10</c:v>
                </c:pt>
                <c:pt idx="21">
                  <c:v>1.0017952023488874E-9</c:v>
                </c:pt>
                <c:pt idx="22">
                  <c:v>-9.0948620856678986E-10</c:v>
                </c:pt>
                <c:pt idx="23">
                  <c:v>4.7928050417311852E-10</c:v>
                </c:pt>
                <c:pt idx="24">
                  <c:v>-1.1708258806919503E-9</c:v>
                </c:pt>
                <c:pt idx="25">
                  <c:v>-1.6531356838989097E-10</c:v>
                </c:pt>
                <c:pt idx="26">
                  <c:v>7.7001310883062501E-10</c:v>
                </c:pt>
                <c:pt idx="27">
                  <c:v>5.3643472996967034E-10</c:v>
                </c:pt>
                <c:pt idx="28">
                  <c:v>4.7825010618396391E-10</c:v>
                </c:pt>
                <c:pt idx="29">
                  <c:v>2.8752256131525655E-10</c:v>
                </c:pt>
                <c:pt idx="30">
                  <c:v>1.2458244158519705E-10</c:v>
                </c:pt>
                <c:pt idx="31">
                  <c:v>5.251821200147333E-10</c:v>
                </c:pt>
                <c:pt idx="32">
                  <c:v>-7.8590178809179179E-10</c:v>
                </c:pt>
                <c:pt idx="33">
                  <c:v>1.8732890794126433E-9</c:v>
                </c:pt>
                <c:pt idx="34">
                  <c:v>-4.1166925424107603E-10</c:v>
                </c:pt>
                <c:pt idx="35">
                  <c:v>6.4694477552862395E-10</c:v>
                </c:pt>
                <c:pt idx="36">
                  <c:v>-1.5430600130983407E-9</c:v>
                </c:pt>
                <c:pt idx="37">
                  <c:v>-8.1763995574135606E-10</c:v>
                </c:pt>
                <c:pt idx="38">
                  <c:v>2.0401258460367444E-10</c:v>
                </c:pt>
                <c:pt idx="39">
                  <c:v>-8.6361373607957148E-10</c:v>
                </c:pt>
                <c:pt idx="40">
                  <c:v>-1.0472689382368117E-10</c:v>
                </c:pt>
                <c:pt idx="41">
                  <c:v>5.6131760350908166E-10</c:v>
                </c:pt>
                <c:pt idx="42">
                  <c:v>-1.058718446245166E-9</c:v>
                </c:pt>
                <c:pt idx="43">
                  <c:v>-1.6939435409923931E-9</c:v>
                </c:pt>
                <c:pt idx="44">
                  <c:v>8.3971402053961697E-10</c:v>
                </c:pt>
                <c:pt idx="45">
                  <c:v>1.8995538475508056E-9</c:v>
                </c:pt>
                <c:pt idx="46">
                  <c:v>-2.240183816226704E-9</c:v>
                </c:pt>
                <c:pt idx="47">
                  <c:v>1.7129130336357434E-9</c:v>
                </c:pt>
                <c:pt idx="48">
                  <c:v>-2.7303954652779794E-9</c:v>
                </c:pt>
                <c:pt idx="49">
                  <c:v>-1.1743710448541833E-9</c:v>
                </c:pt>
                <c:pt idx="50">
                  <c:v>-2.692191802822208E-9</c:v>
                </c:pt>
                <c:pt idx="51">
                  <c:v>-1.031159935216408E-9</c:v>
                </c:pt>
                <c:pt idx="52">
                  <c:v>6.6553595967633328E-10</c:v>
                </c:pt>
                <c:pt idx="53">
                  <c:v>-9.7691166267566132E-10</c:v>
                </c:pt>
                <c:pt idx="54">
                  <c:v>4.8313077982697905E-9</c:v>
                </c:pt>
                <c:pt idx="55">
                  <c:v>-2.831934242664147E-9</c:v>
                </c:pt>
                <c:pt idx="56">
                  <c:v>2.1549404483067747E-9</c:v>
                </c:pt>
                <c:pt idx="57">
                  <c:v>-4.7098729361039204E-9</c:v>
                </c:pt>
                <c:pt idx="58">
                  <c:v>2.9458198103071709E-9</c:v>
                </c:pt>
                <c:pt idx="59">
                  <c:v>-4.6412589327360365E-9</c:v>
                </c:pt>
                <c:pt idx="60">
                  <c:v>-4.9491455378358751E-9</c:v>
                </c:pt>
                <c:pt idx="61">
                  <c:v>-6.3854116438832875E-10</c:v>
                </c:pt>
                <c:pt idx="62">
                  <c:v>-5.5857407588177921E-9</c:v>
                </c:pt>
                <c:pt idx="63">
                  <c:v>2.9759286146457953E-9</c:v>
                </c:pt>
                <c:pt idx="64">
                  <c:v>-1.9611894330751056E-9</c:v>
                </c:pt>
                <c:pt idx="65">
                  <c:v>5.3161519630862131E-9</c:v>
                </c:pt>
                <c:pt idx="66">
                  <c:v>-1.4342382392840136E-8</c:v>
                </c:pt>
                <c:pt idx="67">
                  <c:v>4.7289341331691048E-9</c:v>
                </c:pt>
                <c:pt idx="68">
                  <c:v>6.5576927221755454E-10</c:v>
                </c:pt>
                <c:pt idx="69">
                  <c:v>-1.3154162203932174E-8</c:v>
                </c:pt>
                <c:pt idx="70">
                  <c:v>1.2018473327657375E-8</c:v>
                </c:pt>
                <c:pt idx="71">
                  <c:v>4.2342732098354929E-10</c:v>
                </c:pt>
                <c:pt idx="72">
                  <c:v>-4.0561592973276106E-10</c:v>
                </c:pt>
                <c:pt idx="73">
                  <c:v>-7.3450929782836738E-9</c:v>
                </c:pt>
                <c:pt idx="74">
                  <c:v>2.2030777202530771E-8</c:v>
                </c:pt>
                <c:pt idx="75">
                  <c:v>5.4818807271317382E-9</c:v>
                </c:pt>
                <c:pt idx="76">
                  <c:v>-3.0545486140454159E-8</c:v>
                </c:pt>
                <c:pt idx="77">
                  <c:v>-2.6187457535797876E-8</c:v>
                </c:pt>
                <c:pt idx="78">
                  <c:v>-7.2601508804837067E-8</c:v>
                </c:pt>
                <c:pt idx="79">
                  <c:v>-5.2918238679922069E-8</c:v>
                </c:pt>
                <c:pt idx="80">
                  <c:v>4.6883155135901688E-8</c:v>
                </c:pt>
                <c:pt idx="81">
                  <c:v>-6.1877251766873087E-8</c:v>
                </c:pt>
                <c:pt idx="82">
                  <c:v>-2.0567296132867341E-7</c:v>
                </c:pt>
                <c:pt idx="83">
                  <c:v>-4.8938551344690495E-7</c:v>
                </c:pt>
                <c:pt idx="84">
                  <c:v>-1.3836840935255168E-6</c:v>
                </c:pt>
                <c:pt idx="85">
                  <c:v>-3.8767520891269669E-6</c:v>
                </c:pt>
                <c:pt idx="86">
                  <c:v>-9.187911928165704E-6</c:v>
                </c:pt>
                <c:pt idx="87">
                  <c:v>-1.9042092390009202E-5</c:v>
                </c:pt>
                <c:pt idx="88">
                  <c:v>-3.1321884307544678E-5</c:v>
                </c:pt>
                <c:pt idx="89">
                  <c:v>-2.2927491954760626E-5</c:v>
                </c:pt>
                <c:pt idx="90">
                  <c:v>8.6046420619823039E-5</c:v>
                </c:pt>
                <c:pt idx="91">
                  <c:v>4.6214778558351099E-4</c:v>
                </c:pt>
                <c:pt idx="92">
                  <c:v>1.1437450302764773E-3</c:v>
                </c:pt>
                <c:pt idx="93">
                  <c:v>1.6069835983216763E-3</c:v>
                </c:pt>
                <c:pt idx="94">
                  <c:v>1.1671283282339573E-3</c:v>
                </c:pt>
                <c:pt idx="95">
                  <c:v>-1.7229036893695593E-4</c:v>
                </c:pt>
                <c:pt idx="96">
                  <c:v>-1.7580714775249362E-3</c:v>
                </c:pt>
                <c:pt idx="97">
                  <c:v>-2.8335056267678738E-3</c:v>
                </c:pt>
                <c:pt idx="98">
                  <c:v>-2.9407541733235121E-3</c:v>
                </c:pt>
                <c:pt idx="99">
                  <c:v>-2.0391650032252073E-3</c:v>
                </c:pt>
                <c:pt idx="100">
                  <c:v>-5.02459064591676E-4</c:v>
                </c:pt>
                <c:pt idx="101">
                  <c:v>9.5194752793759108E-4</c:v>
                </c:pt>
                <c:pt idx="102">
                  <c:v>1.6038857866078615E-3</c:v>
                </c:pt>
                <c:pt idx="103">
                  <c:v>1.2828547041863203E-3</c:v>
                </c:pt>
                <c:pt idx="104">
                  <c:v>5.835311021655798E-4</c:v>
                </c:pt>
                <c:pt idx="105">
                  <c:v>1.3510700955521315E-4</c:v>
                </c:pt>
                <c:pt idx="106">
                  <c:v>-1.306416106672259E-5</c:v>
                </c:pt>
                <c:pt idx="107">
                  <c:v>-3.2184583687921986E-5</c:v>
                </c:pt>
                <c:pt idx="108">
                  <c:v>-2.1314501282176934E-5</c:v>
                </c:pt>
                <c:pt idx="109">
                  <c:v>-1.0556482266110834E-5</c:v>
                </c:pt>
                <c:pt idx="110">
                  <c:v>-4.5612955545948353E-6</c:v>
                </c:pt>
                <c:pt idx="111">
                  <c:v>-1.3209713642936549E-6</c:v>
                </c:pt>
                <c:pt idx="112">
                  <c:v>-3.459607569311629E-7</c:v>
                </c:pt>
                <c:pt idx="113">
                  <c:v>-5.2751647672266699E-7</c:v>
                </c:pt>
                <c:pt idx="114">
                  <c:v>9.2087208258817554E-7</c:v>
                </c:pt>
                <c:pt idx="115">
                  <c:v>6.4176731484621996E-7</c:v>
                </c:pt>
                <c:pt idx="116">
                  <c:v>5.4148864592207246E-7</c:v>
                </c:pt>
                <c:pt idx="117">
                  <c:v>2.7168289307155646E-7</c:v>
                </c:pt>
                <c:pt idx="118">
                  <c:v>9.5037535174924415E-7</c:v>
                </c:pt>
                <c:pt idx="119">
                  <c:v>7.4278761985624442E-7</c:v>
                </c:pt>
                <c:pt idx="120">
                  <c:v>4.4105732399657427E-7</c:v>
                </c:pt>
                <c:pt idx="121">
                  <c:v>1.3478506843966898E-7</c:v>
                </c:pt>
                <c:pt idx="122">
                  <c:v>4.2583823756103811E-7</c:v>
                </c:pt>
                <c:pt idx="123">
                  <c:v>3.6223741517460439E-7</c:v>
                </c:pt>
                <c:pt idx="124">
                  <c:v>8.5604773403247236E-7</c:v>
                </c:pt>
                <c:pt idx="125">
                  <c:v>4.3879441591343493E-7</c:v>
                </c:pt>
                <c:pt idx="126">
                  <c:v>7.0108960414927424E-8</c:v>
                </c:pt>
                <c:pt idx="127">
                  <c:v>5.9702273347284063E-7</c:v>
                </c:pt>
                <c:pt idx="128">
                  <c:v>5.4994603715385892E-7</c:v>
                </c:pt>
                <c:pt idx="129">
                  <c:v>8.4928082344504219E-8</c:v>
                </c:pt>
                <c:pt idx="130">
                  <c:v>-9.9893640026493813E-8</c:v>
                </c:pt>
                <c:pt idx="131">
                  <c:v>6.1198704770504264E-7</c:v>
                </c:pt>
                <c:pt idx="132">
                  <c:v>2.6240556394441228E-7</c:v>
                </c:pt>
                <c:pt idx="133">
                  <c:v>1.5263522357145121E-7</c:v>
                </c:pt>
                <c:pt idx="134">
                  <c:v>-7.4813193862155458E-8</c:v>
                </c:pt>
                <c:pt idx="135">
                  <c:v>-6.0736034868114075E-8</c:v>
                </c:pt>
                <c:pt idx="136">
                  <c:v>-3.3405993349333585E-7</c:v>
                </c:pt>
                <c:pt idx="137">
                  <c:v>-1.942045315672658E-7</c:v>
                </c:pt>
                <c:pt idx="138">
                  <c:v>-1.3480553207045887E-7</c:v>
                </c:pt>
                <c:pt idx="139">
                  <c:v>-1.7535357699216547E-7</c:v>
                </c:pt>
                <c:pt idx="140">
                  <c:v>1.5886987725366453E-8</c:v>
                </c:pt>
                <c:pt idx="141">
                  <c:v>3.0611101919930661E-7</c:v>
                </c:pt>
                <c:pt idx="142">
                  <c:v>2.2614803185661003E-7</c:v>
                </c:pt>
                <c:pt idx="143">
                  <c:v>-4.4745706873072777E-7</c:v>
                </c:pt>
                <c:pt idx="144">
                  <c:v>2.0212885942783032E-7</c:v>
                </c:pt>
                <c:pt idx="145">
                  <c:v>4.6954994559200713E-7</c:v>
                </c:pt>
                <c:pt idx="146">
                  <c:v>1.3125901432431419E-7</c:v>
                </c:pt>
                <c:pt idx="147">
                  <c:v>-4.1279892570855736E-7</c:v>
                </c:pt>
                <c:pt idx="148">
                  <c:v>9.3801034495299973E-8</c:v>
                </c:pt>
                <c:pt idx="149">
                  <c:v>1.8138514690235752E-7</c:v>
                </c:pt>
                <c:pt idx="150">
                  <c:v>7.8252590185456938E-8</c:v>
                </c:pt>
                <c:pt idx="151">
                  <c:v>-2.7646672151604434E-7</c:v>
                </c:pt>
                <c:pt idx="152">
                  <c:v>-4.6783441121078795E-7</c:v>
                </c:pt>
                <c:pt idx="153">
                  <c:v>-3.2839827213138051E-7</c:v>
                </c:pt>
                <c:pt idx="154">
                  <c:v>2.8692960540865897E-7</c:v>
                </c:pt>
                <c:pt idx="155">
                  <c:v>-2.1874221545203909E-7</c:v>
                </c:pt>
                <c:pt idx="156">
                  <c:v>-4.1849284571071621E-7</c:v>
                </c:pt>
                <c:pt idx="157">
                  <c:v>3.8565929116884945E-7</c:v>
                </c:pt>
                <c:pt idx="158">
                  <c:v>5.5044995406205999E-7</c:v>
                </c:pt>
                <c:pt idx="159">
                  <c:v>-2.4688154098839732E-7</c:v>
                </c:pt>
                <c:pt idx="160">
                  <c:v>-4.4095824591749988E-7</c:v>
                </c:pt>
                <c:pt idx="161">
                  <c:v>1.9724760136341501E-7</c:v>
                </c:pt>
                <c:pt idx="162">
                  <c:v>1.6814608727599989E-7</c:v>
                </c:pt>
                <c:pt idx="163">
                  <c:v>3.3095295748353237E-7</c:v>
                </c:pt>
                <c:pt idx="164">
                  <c:v>-3.3654109188319126E-7</c:v>
                </c:pt>
                <c:pt idx="165">
                  <c:v>-3.0254719263211882E-7</c:v>
                </c:pt>
                <c:pt idx="166">
                  <c:v>-1.0802339289739393E-7</c:v>
                </c:pt>
                <c:pt idx="167">
                  <c:v>-4.9169969429385674E-8</c:v>
                </c:pt>
                <c:pt idx="168">
                  <c:v>-1.2478577104957367E-7</c:v>
                </c:pt>
                <c:pt idx="169">
                  <c:v>-5.2372098480191198E-7</c:v>
                </c:pt>
                <c:pt idx="170">
                  <c:v>-1.1723299309096546E-7</c:v>
                </c:pt>
                <c:pt idx="171">
                  <c:v>4.0542641954743885E-7</c:v>
                </c:pt>
                <c:pt idx="172">
                  <c:v>3.5158513878030817E-9</c:v>
                </c:pt>
                <c:pt idx="173">
                  <c:v>-5.8421687754162122E-7</c:v>
                </c:pt>
                <c:pt idx="174">
                  <c:v>-1.1224149432109698E-7</c:v>
                </c:pt>
                <c:pt idx="175">
                  <c:v>2.7034968752559507E-7</c:v>
                </c:pt>
                <c:pt idx="176">
                  <c:v>1.1783102848994531E-7</c:v>
                </c:pt>
                <c:pt idx="177">
                  <c:v>-7.2794853167579276E-7</c:v>
                </c:pt>
                <c:pt idx="178">
                  <c:v>-2.7758984444403723E-8</c:v>
                </c:pt>
                <c:pt idx="179">
                  <c:v>4.1712789311532106E-7</c:v>
                </c:pt>
                <c:pt idx="180">
                  <c:v>2.8089056058888673E-7</c:v>
                </c:pt>
                <c:pt idx="181">
                  <c:v>-2.0405516920618538E-7</c:v>
                </c:pt>
                <c:pt idx="182">
                  <c:v>-9.6131508087182738E-8</c:v>
                </c:pt>
                <c:pt idx="183">
                  <c:v>-5.4564543461310677E-7</c:v>
                </c:pt>
                <c:pt idx="184">
                  <c:v>3.3084350548051589E-7</c:v>
                </c:pt>
                <c:pt idx="185">
                  <c:v>-8.1274734498038015E-8</c:v>
                </c:pt>
                <c:pt idx="186">
                  <c:v>-1.4711196172356722E-7</c:v>
                </c:pt>
                <c:pt idx="187">
                  <c:v>3.1167792258202098E-7</c:v>
                </c:pt>
                <c:pt idx="188">
                  <c:v>6.5421380668340134E-7</c:v>
                </c:pt>
                <c:pt idx="189">
                  <c:v>-3.0110228976809594E-7</c:v>
                </c:pt>
                <c:pt idx="190">
                  <c:v>-8.6150265588003094E-7</c:v>
                </c:pt>
                <c:pt idx="191">
                  <c:v>2.1216629875198123E-7</c:v>
                </c:pt>
                <c:pt idx="192">
                  <c:v>3.6107721257394587E-7</c:v>
                </c:pt>
                <c:pt idx="193">
                  <c:v>2.3053543429796264E-7</c:v>
                </c:pt>
                <c:pt idx="194">
                  <c:v>-3.5399327202867426E-7</c:v>
                </c:pt>
                <c:pt idx="195">
                  <c:v>-1.6419292592217971E-7</c:v>
                </c:pt>
                <c:pt idx="196">
                  <c:v>-2.4031655243561545E-7</c:v>
                </c:pt>
                <c:pt idx="197">
                  <c:v>-1.8349986419252673E-7</c:v>
                </c:pt>
                <c:pt idx="198">
                  <c:v>9.5408147160469525E-8</c:v>
                </c:pt>
                <c:pt idx="199">
                  <c:v>-3.6807867331845046E-7</c:v>
                </c:pt>
                <c:pt idx="200">
                  <c:v>-5.8007405101534459E-8</c:v>
                </c:pt>
                <c:pt idx="201">
                  <c:v>4.1379524873264018E-7</c:v>
                </c:pt>
                <c:pt idx="202">
                  <c:v>1.6223715704200004E-7</c:v>
                </c:pt>
                <c:pt idx="203">
                  <c:v>-4.8313097522623139E-7</c:v>
                </c:pt>
                <c:pt idx="204">
                  <c:v>3.3480097272331477E-7</c:v>
                </c:pt>
                <c:pt idx="205">
                  <c:v>2.8283432129683206E-7</c:v>
                </c:pt>
                <c:pt idx="206">
                  <c:v>1.3186259195663297E-7</c:v>
                </c:pt>
                <c:pt idx="207">
                  <c:v>-4.273102547358576E-7</c:v>
                </c:pt>
                <c:pt idx="208">
                  <c:v>-1.5148691545618931E-7</c:v>
                </c:pt>
                <c:pt idx="209">
                  <c:v>1.9318115107580525E-7</c:v>
                </c:pt>
                <c:pt idx="210">
                  <c:v>2.8612839741981588E-7</c:v>
                </c:pt>
                <c:pt idx="211">
                  <c:v>-5.1782649279630277E-7</c:v>
                </c:pt>
                <c:pt idx="212">
                  <c:v>1.689525532810876E-7</c:v>
                </c:pt>
                <c:pt idx="213">
                  <c:v>-5.7911660178433522E-7</c:v>
                </c:pt>
                <c:pt idx="214">
                  <c:v>2.6299924016370824E-8</c:v>
                </c:pt>
                <c:pt idx="215">
                  <c:v>-1.7258598461467045E-7</c:v>
                </c:pt>
                <c:pt idx="216">
                  <c:v>-2.1030248831266363E-7</c:v>
                </c:pt>
                <c:pt idx="217">
                  <c:v>2.8216535952196864E-7</c:v>
                </c:pt>
                <c:pt idx="218">
                  <c:v>5.0906078286061529E-7</c:v>
                </c:pt>
                <c:pt idx="219">
                  <c:v>-3.4293762496417912E-7</c:v>
                </c:pt>
                <c:pt idx="220">
                  <c:v>-7.2312411703023827E-7</c:v>
                </c:pt>
                <c:pt idx="221">
                  <c:v>4.273067020221788E-7</c:v>
                </c:pt>
                <c:pt idx="222">
                  <c:v>5.7210545634234222E-8</c:v>
                </c:pt>
                <c:pt idx="223">
                  <c:v>2.6041871592497046E-7</c:v>
                </c:pt>
                <c:pt idx="224">
                  <c:v>-1.4347862986596738E-7</c:v>
                </c:pt>
                <c:pt idx="225">
                  <c:v>-8.5238440306056873E-8</c:v>
                </c:pt>
                <c:pt idx="226">
                  <c:v>-1.391371569070543E-7</c:v>
                </c:pt>
                <c:pt idx="227">
                  <c:v>1.0468740896385498E-7</c:v>
                </c:pt>
                <c:pt idx="228">
                  <c:v>2.2221666995392297E-7</c:v>
                </c:pt>
                <c:pt idx="229">
                  <c:v>-5.6475209930795245E-7</c:v>
                </c:pt>
                <c:pt idx="230">
                  <c:v>-8.4177615988778598E-9</c:v>
                </c:pt>
                <c:pt idx="231">
                  <c:v>9.0091837989803025E-8</c:v>
                </c:pt>
                <c:pt idx="232">
                  <c:v>-4.629534444688943E-8</c:v>
                </c:pt>
                <c:pt idx="233">
                  <c:v>-2.6142677711504803E-7</c:v>
                </c:pt>
                <c:pt idx="234">
                  <c:v>4.3102716063003754E-7</c:v>
                </c:pt>
                <c:pt idx="235">
                  <c:v>2.6827694910025457E-7</c:v>
                </c:pt>
                <c:pt idx="236">
                  <c:v>9.5206182493257074E-8</c:v>
                </c:pt>
                <c:pt idx="237">
                  <c:v>-4.8775615368867875E-7</c:v>
                </c:pt>
                <c:pt idx="238">
                  <c:v>7.2287512864477321E-8</c:v>
                </c:pt>
                <c:pt idx="239">
                  <c:v>-4.012673926467869E-8</c:v>
                </c:pt>
                <c:pt idx="240">
                  <c:v>1.9033061349205127E-8</c:v>
                </c:pt>
                <c:pt idx="241">
                  <c:v>-4.3347492351131223E-7</c:v>
                </c:pt>
                <c:pt idx="242">
                  <c:v>1.2795607062798808E-7</c:v>
                </c:pt>
                <c:pt idx="243">
                  <c:v>-5.9854073697351851E-7</c:v>
                </c:pt>
                <c:pt idx="244">
                  <c:v>-5.7360210803381051E-8</c:v>
                </c:pt>
                <c:pt idx="245">
                  <c:v>-2.4717979840715998E-7</c:v>
                </c:pt>
                <c:pt idx="246">
                  <c:v>-1.5537767694695503E-7</c:v>
                </c:pt>
                <c:pt idx="247">
                  <c:v>3.0157667652019882E-7</c:v>
                </c:pt>
                <c:pt idx="248">
                  <c:v>4.5342881094256882E-7</c:v>
                </c:pt>
                <c:pt idx="249">
                  <c:v>-3.7010519804425712E-7</c:v>
                </c:pt>
                <c:pt idx="250">
                  <c:v>-7.8090147326292936E-7</c:v>
                </c:pt>
                <c:pt idx="251">
                  <c:v>4.6455036795123306E-7</c:v>
                </c:pt>
                <c:pt idx="252">
                  <c:v>3.0697361808051937E-7</c:v>
                </c:pt>
                <c:pt idx="253">
                  <c:v>1.6512807121671358E-8</c:v>
                </c:pt>
                <c:pt idx="254">
                  <c:v>-4.430748390404915E-7</c:v>
                </c:pt>
                <c:pt idx="255">
                  <c:v>3.0773620096624654E-8</c:v>
                </c:pt>
                <c:pt idx="256">
                  <c:v>-8.298689380126234E-8</c:v>
                </c:pt>
                <c:pt idx="257">
                  <c:v>-1.6820072801237984E-7</c:v>
                </c:pt>
                <c:pt idx="258">
                  <c:v>2.9856792593818682E-8</c:v>
                </c:pt>
                <c:pt idx="259">
                  <c:v>-4.5890175215390627E-7</c:v>
                </c:pt>
                <c:pt idx="260">
                  <c:v>1.3473901105953701E-7</c:v>
                </c:pt>
                <c:pt idx="261">
                  <c:v>-1.2235837232310587E-8</c:v>
                </c:pt>
                <c:pt idx="262">
                  <c:v>2.6862568347496563E-7</c:v>
                </c:pt>
                <c:pt idx="263">
                  <c:v>-6.4752686057545361E-7</c:v>
                </c:pt>
                <c:pt idx="264">
                  <c:v>4.5678075366595294E-7</c:v>
                </c:pt>
                <c:pt idx="265">
                  <c:v>3.0983920851213043E-7</c:v>
                </c:pt>
                <c:pt idx="266">
                  <c:v>6.6845394997017138E-8</c:v>
                </c:pt>
                <c:pt idx="267">
                  <c:v>-5.6189423958130646E-7</c:v>
                </c:pt>
                <c:pt idx="268">
                  <c:v>9.1271800783943036E-8</c:v>
                </c:pt>
                <c:pt idx="269">
                  <c:v>2.407317190034064E-8</c:v>
                </c:pt>
                <c:pt idx="270">
                  <c:v>-1.9521172589520575E-7</c:v>
                </c:pt>
                <c:pt idx="271">
                  <c:v>-3.47320423088604E-7</c:v>
                </c:pt>
                <c:pt idx="272">
                  <c:v>1.4044960039427679E-7</c:v>
                </c:pt>
                <c:pt idx="273">
                  <c:v>-3.831636092854751E-7</c:v>
                </c:pt>
                <c:pt idx="274">
                  <c:v>2.2000023136570235E-8</c:v>
                </c:pt>
                <c:pt idx="275">
                  <c:v>-1.9007578089258459E-7</c:v>
                </c:pt>
                <c:pt idx="276">
                  <c:v>-1.3035504764502548E-7</c:v>
                </c:pt>
                <c:pt idx="277">
                  <c:v>-7.9362727944953804E-8</c:v>
                </c:pt>
                <c:pt idx="278">
                  <c:v>3.2346235911973054E-7</c:v>
                </c:pt>
                <c:pt idx="279">
                  <c:v>-5.7408038856010535E-7</c:v>
                </c:pt>
                <c:pt idx="280">
                  <c:v>-7.5188751225141459E-7</c:v>
                </c:pt>
                <c:pt idx="281">
                  <c:v>2.8617549219234206E-7</c:v>
                </c:pt>
                <c:pt idx="282">
                  <c:v>3.2810834227348096E-7</c:v>
                </c:pt>
                <c:pt idx="283">
                  <c:v>7.4324063348285563E-8</c:v>
                </c:pt>
                <c:pt idx="284">
                  <c:v>-4.8800376362123643E-7</c:v>
                </c:pt>
                <c:pt idx="285">
                  <c:v>-2.6783374096339685E-7</c:v>
                </c:pt>
                <c:pt idx="286">
                  <c:v>-1.7792856965570536E-7</c:v>
                </c:pt>
                <c:pt idx="287">
                  <c:v>2.9808710166889796E-8</c:v>
                </c:pt>
                <c:pt idx="288">
                  <c:v>-3.4895233369525158E-8</c:v>
                </c:pt>
                <c:pt idx="289">
                  <c:v>-4.4626042949857947E-7</c:v>
                </c:pt>
                <c:pt idx="290">
                  <c:v>7.1194912187877435E-9</c:v>
                </c:pt>
                <c:pt idx="291">
                  <c:v>7.0468850310589914E-8</c:v>
                </c:pt>
                <c:pt idx="292">
                  <c:v>2.4358843120353413E-7</c:v>
                </c:pt>
                <c:pt idx="293">
                  <c:v>-4.7336857278423849E-7</c:v>
                </c:pt>
                <c:pt idx="294">
                  <c:v>3.4400130743961199E-7</c:v>
                </c:pt>
                <c:pt idx="295">
                  <c:v>2.5658516733528813E-7</c:v>
                </c:pt>
                <c:pt idx="296">
                  <c:v>-2.9599515727340986E-8</c:v>
                </c:pt>
                <c:pt idx="297">
                  <c:v>-3.0600534728364437E-7</c:v>
                </c:pt>
                <c:pt idx="298">
                  <c:v>1.1482796224981939E-7</c:v>
                </c:pt>
                <c:pt idx="299">
                  <c:v>-1.8566579385037585E-8</c:v>
                </c:pt>
                <c:pt idx="300">
                  <c:v>2.4225457195825584E-7</c:v>
                </c:pt>
                <c:pt idx="301">
                  <c:v>-3.590384380913747E-7</c:v>
                </c:pt>
                <c:pt idx="302">
                  <c:v>5.7215423510115215E-8</c:v>
                </c:pt>
                <c:pt idx="303">
                  <c:v>-6.0919762745470507E-7</c:v>
                </c:pt>
                <c:pt idx="304">
                  <c:v>9.0883808923081233E-8</c:v>
                </c:pt>
                <c:pt idx="305">
                  <c:v>-2.7087415332971432E-7</c:v>
                </c:pt>
                <c:pt idx="306">
                  <c:v>-2.0184479865292815E-7</c:v>
                </c:pt>
                <c:pt idx="307">
                  <c:v>-2.7025649274037278E-7</c:v>
                </c:pt>
                <c:pt idx="308">
                  <c:v>1.184253193287077E-7</c:v>
                </c:pt>
                <c:pt idx="309">
                  <c:v>-5.7431270761298947E-7</c:v>
                </c:pt>
                <c:pt idx="310">
                  <c:v>-7.8711684636800783E-7</c:v>
                </c:pt>
                <c:pt idx="311">
                  <c:v>4.2934067323585623E-7</c:v>
                </c:pt>
                <c:pt idx="312">
                  <c:v>4.242646696184238E-7</c:v>
                </c:pt>
                <c:pt idx="313">
                  <c:v>3.168989906043862E-7</c:v>
                </c:pt>
                <c:pt idx="314">
                  <c:v>-2.8821216346841538E-7</c:v>
                </c:pt>
                <c:pt idx="315">
                  <c:v>-1.2602214383150567E-7</c:v>
                </c:pt>
                <c:pt idx="316">
                  <c:v>-3.8833169924146205E-7</c:v>
                </c:pt>
                <c:pt idx="317">
                  <c:v>1.4384497148967057E-7</c:v>
                </c:pt>
                <c:pt idx="318">
                  <c:v>-1.7063047152987565E-7</c:v>
                </c:pt>
                <c:pt idx="319">
                  <c:v>-4.2146592704739305E-7</c:v>
                </c:pt>
                <c:pt idx="320">
                  <c:v>-4.4650068531382203E-8</c:v>
                </c:pt>
                <c:pt idx="321">
                  <c:v>2.3026906603718089E-8</c:v>
                </c:pt>
                <c:pt idx="322">
                  <c:v>3.3969632795560756E-7</c:v>
                </c:pt>
                <c:pt idx="323">
                  <c:v>-3.2352104994970432E-7</c:v>
                </c:pt>
                <c:pt idx="324">
                  <c:v>3.7484173276425281E-7</c:v>
                </c:pt>
                <c:pt idx="325">
                  <c:v>5.5781562480206048E-8</c:v>
                </c:pt>
                <c:pt idx="326">
                  <c:v>-1.5187521285042749E-7</c:v>
                </c:pt>
                <c:pt idx="327">
                  <c:v>-4.1366754999216937E-7</c:v>
                </c:pt>
                <c:pt idx="328">
                  <c:v>-8.3067092093713768E-10</c:v>
                </c:pt>
                <c:pt idx="329">
                  <c:v>-1.4836281536645402E-7</c:v>
                </c:pt>
                <c:pt idx="330">
                  <c:v>-5.4652534942079001E-8</c:v>
                </c:pt>
                <c:pt idx="331">
                  <c:v>-3.4756362765619997E-7</c:v>
                </c:pt>
                <c:pt idx="332">
                  <c:v>8.8017195309930685E-8</c:v>
                </c:pt>
                <c:pt idx="333">
                  <c:v>-7.7231487694007228E-7</c:v>
                </c:pt>
                <c:pt idx="334">
                  <c:v>2.0440917580799578E-7</c:v>
                </c:pt>
                <c:pt idx="335">
                  <c:v>-2.6518176809986471E-7</c:v>
                </c:pt>
                <c:pt idx="336">
                  <c:v>-4.3753229306275898E-7</c:v>
                </c:pt>
                <c:pt idx="337">
                  <c:v>1.2217131484248966E-7</c:v>
                </c:pt>
                <c:pt idx="338">
                  <c:v>3.1997646487980091E-7</c:v>
                </c:pt>
                <c:pt idx="339">
                  <c:v>-5.8847297168540535E-7</c:v>
                </c:pt>
                <c:pt idx="340">
                  <c:v>-6.9002436475784634E-7</c:v>
                </c:pt>
                <c:pt idx="341">
                  <c:v>2.604438122943975E-7</c:v>
                </c:pt>
                <c:pt idx="342">
                  <c:v>1.1607570371552356E-7</c:v>
                </c:pt>
                <c:pt idx="343">
                  <c:v>2.1719847609347198E-7</c:v>
                </c:pt>
                <c:pt idx="344">
                  <c:v>-4.5731277964478068E-7</c:v>
                </c:pt>
                <c:pt idx="345">
                  <c:v>1.601110142246398E-7</c:v>
                </c:pt>
                <c:pt idx="346">
                  <c:v>-9.211487395077711E-8</c:v>
                </c:pt>
                <c:pt idx="347">
                  <c:v>-8.5336026245386165E-8</c:v>
                </c:pt>
                <c:pt idx="348">
                  <c:v>-5.097227244732494E-7</c:v>
                </c:pt>
                <c:pt idx="349">
                  <c:v>-3.4037680052279029E-7</c:v>
                </c:pt>
                <c:pt idx="350">
                  <c:v>1.3170721047117695E-7</c:v>
                </c:pt>
                <c:pt idx="351">
                  <c:v>-1.2978337338154233E-7</c:v>
                </c:pt>
                <c:pt idx="352">
                  <c:v>2.7619242359833152E-7</c:v>
                </c:pt>
                <c:pt idx="353">
                  <c:v>-4.3245972847216763E-7</c:v>
                </c:pt>
                <c:pt idx="354">
                  <c:v>3.244623769660393E-7</c:v>
                </c:pt>
                <c:pt idx="355">
                  <c:v>1.9328612665958644E-7</c:v>
                </c:pt>
                <c:pt idx="356">
                  <c:v>-1.1964456803070789E-7</c:v>
                </c:pt>
                <c:pt idx="357">
                  <c:v>-3.5876709603144263E-7</c:v>
                </c:pt>
                <c:pt idx="358">
                  <c:v>8.6935770582385885E-8</c:v>
                </c:pt>
                <c:pt idx="359">
                  <c:v>6.0892113573629558E-9</c:v>
                </c:pt>
                <c:pt idx="360">
                  <c:v>2.39210635299969E-7</c:v>
                </c:pt>
                <c:pt idx="361">
                  <c:v>-2.8404650720403879E-7</c:v>
                </c:pt>
                <c:pt idx="362">
                  <c:v>2.0537581235657854E-7</c:v>
                </c:pt>
                <c:pt idx="363">
                  <c:v>-4.3488088863341545E-7</c:v>
                </c:pt>
                <c:pt idx="364">
                  <c:v>1.6507839006862923E-7</c:v>
                </c:pt>
                <c:pt idx="365">
                  <c:v>-1.1570573832386799E-7</c:v>
                </c:pt>
                <c:pt idx="366">
                  <c:v>-4.2055123117279436E-7</c:v>
                </c:pt>
                <c:pt idx="367">
                  <c:v>3.2592740950576626E-8</c:v>
                </c:pt>
                <c:pt idx="368">
                  <c:v>3.3788728615036234E-7</c:v>
                </c:pt>
                <c:pt idx="369">
                  <c:v>-3.7085652593304985E-7</c:v>
                </c:pt>
                <c:pt idx="370">
                  <c:v>-5.7011135368156829E-7</c:v>
                </c:pt>
                <c:pt idx="371">
                  <c:v>2.5872154196804331E-7</c:v>
                </c:pt>
                <c:pt idx="372">
                  <c:v>9.7886164951432875E-8</c:v>
                </c:pt>
                <c:pt idx="373">
                  <c:v>3.8769118759773846E-7</c:v>
                </c:pt>
                <c:pt idx="374">
                  <c:v>-3.453867805092159E-7</c:v>
                </c:pt>
                <c:pt idx="375">
                  <c:v>2.2393789933516928E-8</c:v>
                </c:pt>
                <c:pt idx="376">
                  <c:v>1.288734097215638E-7</c:v>
                </c:pt>
                <c:pt idx="377">
                  <c:v>-2.1905158575918904E-8</c:v>
                </c:pt>
                <c:pt idx="378">
                  <c:v>-4.1796653249548399E-7</c:v>
                </c:pt>
                <c:pt idx="379">
                  <c:v>-1.6264895918993716E-7</c:v>
                </c:pt>
                <c:pt idx="380">
                  <c:v>1.9158635211624642E-7</c:v>
                </c:pt>
                <c:pt idx="381">
                  <c:v>-1.1789973086706595E-7</c:v>
                </c:pt>
                <c:pt idx="382">
                  <c:v>1.0761178259599546E-7</c:v>
                </c:pt>
                <c:pt idx="383">
                  <c:v>-4.2808486000467383E-7</c:v>
                </c:pt>
                <c:pt idx="384">
                  <c:v>4.4638593976742413E-7</c:v>
                </c:pt>
                <c:pt idx="385">
                  <c:v>-2.2348162076468725E-7</c:v>
                </c:pt>
                <c:pt idx="386">
                  <c:v>1.3720527647365088E-7</c:v>
                </c:pt>
                <c:pt idx="387">
                  <c:v>-3.9310648958235106E-7</c:v>
                </c:pt>
                <c:pt idx="388">
                  <c:v>5.4763447110417474E-9</c:v>
                </c:pt>
                <c:pt idx="389">
                  <c:v>1.3608045890123321E-7</c:v>
                </c:pt>
                <c:pt idx="390">
                  <c:v>1.2867201348853996E-7</c:v>
                </c:pt>
                <c:pt idx="391">
                  <c:v>-5.5245061503228499E-7</c:v>
                </c:pt>
                <c:pt idx="392">
                  <c:v>2.556556637500762E-7</c:v>
                </c:pt>
                <c:pt idx="393">
                  <c:v>-2.9866666295674804E-7</c:v>
                </c:pt>
                <c:pt idx="394">
                  <c:v>-3.9148044805870086E-8</c:v>
                </c:pt>
                <c:pt idx="395">
                  <c:v>-2.6253903229189746E-7</c:v>
                </c:pt>
                <c:pt idx="396">
                  <c:v>-4.1003153228302835E-7</c:v>
                </c:pt>
                <c:pt idx="397">
                  <c:v>5.1966185310448054E-7</c:v>
                </c:pt>
                <c:pt idx="398">
                  <c:v>3.1861978300185001E-7</c:v>
                </c:pt>
                <c:pt idx="399">
                  <c:v>-3.4122072634090728E-7</c:v>
                </c:pt>
                <c:pt idx="400">
                  <c:v>-4.4726749592882697E-7</c:v>
                </c:pt>
                <c:pt idx="401">
                  <c:v>3.3441665436839685E-7</c:v>
                </c:pt>
                <c:pt idx="402">
                  <c:v>2.6639258976501878E-7</c:v>
                </c:pt>
                <c:pt idx="403">
                  <c:v>-5.0196117484802016E-8</c:v>
                </c:pt>
                <c:pt idx="404">
                  <c:v>-4.4574804292096815E-7</c:v>
                </c:pt>
                <c:pt idx="405">
                  <c:v>6.8904441263839544E-8</c:v>
                </c:pt>
                <c:pt idx="406">
                  <c:v>2.0469383343879599E-7</c:v>
                </c:pt>
                <c:pt idx="407">
                  <c:v>-6.5978497332253028E-8</c:v>
                </c:pt>
                <c:pt idx="408">
                  <c:v>-2.9233953569018922E-7</c:v>
                </c:pt>
                <c:pt idx="409">
                  <c:v>-3.6349153020864833E-8</c:v>
                </c:pt>
                <c:pt idx="410">
                  <c:v>3.240794796965929E-7</c:v>
                </c:pt>
                <c:pt idx="411">
                  <c:v>-2.802019594128069E-8</c:v>
                </c:pt>
                <c:pt idx="412">
                  <c:v>-4.9235275412229385E-8</c:v>
                </c:pt>
                <c:pt idx="413">
                  <c:v>-6.477937404270051E-7</c:v>
                </c:pt>
                <c:pt idx="414">
                  <c:v>3.1912193776406639E-7</c:v>
                </c:pt>
                <c:pt idx="415">
                  <c:v>1.1674720212795364E-7</c:v>
                </c:pt>
                <c:pt idx="416">
                  <c:v>-9.7729554227043991E-8</c:v>
                </c:pt>
                <c:pt idx="417">
                  <c:v>-5.847995225849445E-7</c:v>
                </c:pt>
                <c:pt idx="418">
                  <c:v>4.3149302797473865E-8</c:v>
                </c:pt>
                <c:pt idx="419">
                  <c:v>9.2949228758243407E-8</c:v>
                </c:pt>
                <c:pt idx="420">
                  <c:v>-1.8270075941018149E-7</c:v>
                </c:pt>
                <c:pt idx="421">
                  <c:v>-5.123734467815666E-7</c:v>
                </c:pt>
                <c:pt idx="422">
                  <c:v>3.1751656592859945E-7</c:v>
                </c:pt>
                <c:pt idx="423">
                  <c:v>9.1935497437134472E-8</c:v>
                </c:pt>
                <c:pt idx="424">
                  <c:v>1.6320142037784535E-7</c:v>
                </c:pt>
                <c:pt idx="425">
                  <c:v>-9.5937295441217429E-8</c:v>
                </c:pt>
                <c:pt idx="426">
                  <c:v>6.2057083027866611E-8</c:v>
                </c:pt>
                <c:pt idx="427">
                  <c:v>1.5723630042430159E-7</c:v>
                </c:pt>
                <c:pt idx="428">
                  <c:v>5.2471854417035502E-8</c:v>
                </c:pt>
                <c:pt idx="429">
                  <c:v>-2.8763463433278957E-7</c:v>
                </c:pt>
                <c:pt idx="430">
                  <c:v>-3.5227100170232006E-7</c:v>
                </c:pt>
                <c:pt idx="431">
                  <c:v>5.2171441211612546E-7</c:v>
                </c:pt>
                <c:pt idx="432">
                  <c:v>1.6236374733580305E-7</c:v>
                </c:pt>
                <c:pt idx="433">
                  <c:v>-3.2026548524299869E-8</c:v>
                </c:pt>
                <c:pt idx="434">
                  <c:v>-1.0931068317177051E-7</c:v>
                </c:pt>
                <c:pt idx="435">
                  <c:v>9.9113563578612229E-8</c:v>
                </c:pt>
                <c:pt idx="436">
                  <c:v>2.235165368347225E-7</c:v>
                </c:pt>
                <c:pt idx="437">
                  <c:v>-9.4665111305403116E-8</c:v>
                </c:pt>
                <c:pt idx="438">
                  <c:v>-2.5178903229061689E-7</c:v>
                </c:pt>
                <c:pt idx="439">
                  <c:v>-9.0634941329881258E-8</c:v>
                </c:pt>
                <c:pt idx="440">
                  <c:v>4.7849295015112148E-7</c:v>
                </c:pt>
                <c:pt idx="441">
                  <c:v>1.9413801677359288E-9</c:v>
                </c:pt>
                <c:pt idx="442">
                  <c:v>6.3544675299453957E-8</c:v>
                </c:pt>
                <c:pt idx="443">
                  <c:v>-5.0996823119930923E-7</c:v>
                </c:pt>
                <c:pt idx="444">
                  <c:v>4.7233720579242799E-7</c:v>
                </c:pt>
                <c:pt idx="445">
                  <c:v>7.2865442568570415E-9</c:v>
                </c:pt>
                <c:pt idx="446">
                  <c:v>9.0329294266666693E-8</c:v>
                </c:pt>
                <c:pt idx="447">
                  <c:v>-5.5741821824994986E-7</c:v>
                </c:pt>
                <c:pt idx="448">
                  <c:v>-1.2019070538826782E-7</c:v>
                </c:pt>
                <c:pt idx="449">
                  <c:v>-3.6806122238886019E-7</c:v>
                </c:pt>
                <c:pt idx="450">
                  <c:v>-6.8444620637819753E-8</c:v>
                </c:pt>
                <c:pt idx="451">
                  <c:v>-6.348969350256084E-7</c:v>
                </c:pt>
                <c:pt idx="452">
                  <c:v>6.2509786857845029E-7</c:v>
                </c:pt>
                <c:pt idx="453">
                  <c:v>1.0173088327292135E-7</c:v>
                </c:pt>
                <c:pt idx="454">
                  <c:v>-3.6935400515858419E-8</c:v>
                </c:pt>
                <c:pt idx="455">
                  <c:v>-3.6303256933933881E-7</c:v>
                </c:pt>
                <c:pt idx="456">
                  <c:v>1.70751107475553E-7</c:v>
                </c:pt>
                <c:pt idx="457">
                  <c:v>8.6077015737373586E-8</c:v>
                </c:pt>
                <c:pt idx="458">
                  <c:v>-3.1765605967848387E-7</c:v>
                </c:pt>
                <c:pt idx="459">
                  <c:v>-2.6511472128731839E-7</c:v>
                </c:pt>
                <c:pt idx="460">
                  <c:v>-3.4592932252053288E-7</c:v>
                </c:pt>
                <c:pt idx="461">
                  <c:v>6.1208498891573981E-7</c:v>
                </c:pt>
                <c:pt idx="462">
                  <c:v>1.9444881615982013E-7</c:v>
                </c:pt>
                <c:pt idx="463">
                  <c:v>-4.9521865719270863E-8</c:v>
                </c:pt>
                <c:pt idx="464">
                  <c:v>-2.2944598754293111E-7</c:v>
                </c:pt>
                <c:pt idx="465">
                  <c:v>6.1052156752339215E-7</c:v>
                </c:pt>
                <c:pt idx="466">
                  <c:v>-3.7491211912765721E-8</c:v>
                </c:pt>
                <c:pt idx="467">
                  <c:v>-2.0140403478308144E-7</c:v>
                </c:pt>
                <c:pt idx="468">
                  <c:v>-2.3763257672726468E-7</c:v>
                </c:pt>
                <c:pt idx="469">
                  <c:v>7.4682183992536011E-8</c:v>
                </c:pt>
                <c:pt idx="470">
                  <c:v>4.6054393010308559E-7</c:v>
                </c:pt>
                <c:pt idx="471">
                  <c:v>-2.0823379998091696E-7</c:v>
                </c:pt>
                <c:pt idx="472">
                  <c:v>9.6279755723571725E-8</c:v>
                </c:pt>
                <c:pt idx="473">
                  <c:v>-1.338433719411114E-7</c:v>
                </c:pt>
                <c:pt idx="474">
                  <c:v>5.1764749287031009E-7</c:v>
                </c:pt>
                <c:pt idx="475">
                  <c:v>3.18045806579903E-7</c:v>
                </c:pt>
                <c:pt idx="476">
                  <c:v>2.2496901408430858E-7</c:v>
                </c:pt>
                <c:pt idx="477">
                  <c:v>-1.3139354848590301E-7</c:v>
                </c:pt>
                <c:pt idx="478">
                  <c:v>2.0896942487524939E-7</c:v>
                </c:pt>
                <c:pt idx="479">
                  <c:v>-3.434517452660657E-7</c:v>
                </c:pt>
                <c:pt idx="480">
                  <c:v>-2.0654833576827514E-7</c:v>
                </c:pt>
                <c:pt idx="481">
                  <c:v>-1.3649838592755259E-7</c:v>
                </c:pt>
                <c:pt idx="482">
                  <c:v>1.0631263194227358E-6</c:v>
                </c:pt>
                <c:pt idx="483">
                  <c:v>3.2176765785152384E-7</c:v>
                </c:pt>
                <c:pt idx="484">
                  <c:v>7.2945645968047756E-8</c:v>
                </c:pt>
                <c:pt idx="485">
                  <c:v>-2.0565472880207381E-8</c:v>
                </c:pt>
                <c:pt idx="486">
                  <c:v>2.7525945256456907E-7</c:v>
                </c:pt>
                <c:pt idx="487">
                  <c:v>4.5676975446440338E-7</c:v>
                </c:pt>
                <c:pt idx="488">
                  <c:v>-4.9370513011126604E-8</c:v>
                </c:pt>
                <c:pt idx="489">
                  <c:v>5.8379178824452538E-8</c:v>
                </c:pt>
                <c:pt idx="490">
                  <c:v>1.845854171733663E-7</c:v>
                </c:pt>
                <c:pt idx="491">
                  <c:v>6.2088895447232062E-7</c:v>
                </c:pt>
                <c:pt idx="492">
                  <c:v>6.6647551477672096E-8</c:v>
                </c:pt>
                <c:pt idx="493">
                  <c:v>1.8307513016679877E-7</c:v>
                </c:pt>
                <c:pt idx="494">
                  <c:v>-1.1280796741175436E-7</c:v>
                </c:pt>
                <c:pt idx="495">
                  <c:v>5.9060971580038313E-7</c:v>
                </c:pt>
                <c:pt idx="496">
                  <c:v>-5.8827122728644099E-8</c:v>
                </c:pt>
                <c:pt idx="497">
                  <c:v>-7.3204610373522883E-8</c:v>
                </c:pt>
                <c:pt idx="498">
                  <c:v>-1.9303783460600243E-7</c:v>
                </c:pt>
                <c:pt idx="499">
                  <c:v>6.7266469727655931E-8</c:v>
                </c:pt>
                <c:pt idx="500">
                  <c:v>3.154943613026262E-7</c:v>
                </c:pt>
                <c:pt idx="501">
                  <c:v>4.2155579649261199E-7</c:v>
                </c:pt>
                <c:pt idx="502">
                  <c:v>8.8121097974180884E-8</c:v>
                </c:pt>
                <c:pt idx="503">
                  <c:v>1.6204323571855639E-7</c:v>
                </c:pt>
                <c:pt idx="504">
                  <c:v>6.5046754116337979E-7</c:v>
                </c:pt>
                <c:pt idx="505">
                  <c:v>2.6008450504377834E-7</c:v>
                </c:pt>
                <c:pt idx="506">
                  <c:v>6.3989671161834849E-7</c:v>
                </c:pt>
                <c:pt idx="507">
                  <c:v>2.3970667939465784E-7</c:v>
                </c:pt>
                <c:pt idx="508">
                  <c:v>5.7550681731299846E-7</c:v>
                </c:pt>
                <c:pt idx="509">
                  <c:v>8.7178705143742263E-8</c:v>
                </c:pt>
                <c:pt idx="510">
                  <c:v>1.1935695454212691E-7</c:v>
                </c:pt>
                <c:pt idx="511">
                  <c:v>1.6035593830565631E-7</c:v>
                </c:pt>
                <c:pt idx="512">
                  <c:v>6.9634319288525148E-7</c:v>
                </c:pt>
                <c:pt idx="513">
                  <c:v>8.2747095575541607E-7</c:v>
                </c:pt>
                <c:pt idx="514">
                  <c:v>8.684345402798499E-7</c:v>
                </c:pt>
                <c:pt idx="515">
                  <c:v>-4.0149959090740595E-7</c:v>
                </c:pt>
                <c:pt idx="516">
                  <c:v>-1.0287207174997093E-7</c:v>
                </c:pt>
                <c:pt idx="517">
                  <c:v>1.2789564607373904E-7</c:v>
                </c:pt>
                <c:pt idx="518">
                  <c:v>4.9098775889433455E-7</c:v>
                </c:pt>
                <c:pt idx="519">
                  <c:v>-1.1803738431126476E-7</c:v>
                </c:pt>
                <c:pt idx="520">
                  <c:v>-5.3158703394728946E-7</c:v>
                </c:pt>
                <c:pt idx="521">
                  <c:v>-3.4777218616000027E-7</c:v>
                </c:pt>
                <c:pt idx="522">
                  <c:v>-1.4804786019340099E-7</c:v>
                </c:pt>
                <c:pt idx="523">
                  <c:v>-3.0010065188434965E-7</c:v>
                </c:pt>
                <c:pt idx="524">
                  <c:v>-2.9608747809106717E-7</c:v>
                </c:pt>
                <c:pt idx="525">
                  <c:v>-1.3160320122551639E-7</c:v>
                </c:pt>
                <c:pt idx="526">
                  <c:v>8.6099923635174491E-8</c:v>
                </c:pt>
                <c:pt idx="527">
                  <c:v>-1.8916932731372071E-7</c:v>
                </c:pt>
                <c:pt idx="528">
                  <c:v>-1.4831910277735005E-7</c:v>
                </c:pt>
                <c:pt idx="529">
                  <c:v>-2.6052264345821641E-8</c:v>
                </c:pt>
                <c:pt idx="530">
                  <c:v>1.4664698255728581E-7</c:v>
                </c:pt>
                <c:pt idx="531">
                  <c:v>2.752048828824627E-7</c:v>
                </c:pt>
                <c:pt idx="532">
                  <c:v>-3.845416927106271E-7</c:v>
                </c:pt>
                <c:pt idx="533">
                  <c:v>-4.5270306259226345E-7</c:v>
                </c:pt>
                <c:pt idx="534">
                  <c:v>5.7358585081601632E-7</c:v>
                </c:pt>
                <c:pt idx="535">
                  <c:v>-2.867534192318999E-7</c:v>
                </c:pt>
                <c:pt idx="536">
                  <c:v>-1.1064269500593582E-8</c:v>
                </c:pt>
                <c:pt idx="537">
                  <c:v>-1.9011119434253487E-7</c:v>
                </c:pt>
                <c:pt idx="538">
                  <c:v>-1.3908215024116544E-8</c:v>
                </c:pt>
                <c:pt idx="539">
                  <c:v>-2.7240261601946258E-7</c:v>
                </c:pt>
                <c:pt idx="540">
                  <c:v>-3.0841540876735962E-8</c:v>
                </c:pt>
                <c:pt idx="541">
                  <c:v>-3.8594140505665564E-7</c:v>
                </c:pt>
                <c:pt idx="542">
                  <c:v>3.204957295110944E-7</c:v>
                </c:pt>
                <c:pt idx="543">
                  <c:v>7.0474751034943495E-11</c:v>
                </c:pt>
                <c:pt idx="544">
                  <c:v>6.8055378221743013E-8</c:v>
                </c:pt>
                <c:pt idx="545">
                  <c:v>-7.3752397611315246E-7</c:v>
                </c:pt>
                <c:pt idx="546">
                  <c:v>-1.4003836668052827E-7</c:v>
                </c:pt>
                <c:pt idx="547">
                  <c:v>2.5515407742204843E-7</c:v>
                </c:pt>
                <c:pt idx="548">
                  <c:v>1.5694320154580055E-7</c:v>
                </c:pt>
                <c:pt idx="549">
                  <c:v>-5.4575006736001797E-9</c:v>
                </c:pt>
                <c:pt idx="550">
                  <c:v>-2.8329660040071758E-7</c:v>
                </c:pt>
                <c:pt idx="551">
                  <c:v>3.3360947782057337E-7</c:v>
                </c:pt>
                <c:pt idx="552">
                  <c:v>-1.5851934165311832E-7</c:v>
                </c:pt>
                <c:pt idx="553">
                  <c:v>-3.9128931916820875E-7</c:v>
                </c:pt>
                <c:pt idx="554">
                  <c:v>-1.7422252085452783E-7</c:v>
                </c:pt>
                <c:pt idx="555">
                  <c:v>1.1623777851355044E-7</c:v>
                </c:pt>
                <c:pt idx="556">
                  <c:v>1.1338000405203275E-7</c:v>
                </c:pt>
                <c:pt idx="557">
                  <c:v>-1.4249386026676802E-7</c:v>
                </c:pt>
                <c:pt idx="558">
                  <c:v>-4.477384720757982E-7</c:v>
                </c:pt>
                <c:pt idx="559">
                  <c:v>-3.0399490924537531E-7</c:v>
                </c:pt>
                <c:pt idx="560">
                  <c:v>2.7533729962669895E-7</c:v>
                </c:pt>
                <c:pt idx="561">
                  <c:v>1.4417528859667073E-7</c:v>
                </c:pt>
                <c:pt idx="562">
                  <c:v>-2.6737484404293355E-7</c:v>
                </c:pt>
                <c:pt idx="563">
                  <c:v>-4.046941342039645E-7</c:v>
                </c:pt>
                <c:pt idx="564">
                  <c:v>5.4358707757273805E-7</c:v>
                </c:pt>
                <c:pt idx="565">
                  <c:v>-3.6791024626836588E-7</c:v>
                </c:pt>
                <c:pt idx="566">
                  <c:v>-2.4920524310800829E-7</c:v>
                </c:pt>
                <c:pt idx="567">
                  <c:v>-1.811602534651513E-9</c:v>
                </c:pt>
                <c:pt idx="568">
                  <c:v>4.6902020045536119E-8</c:v>
                </c:pt>
                <c:pt idx="569">
                  <c:v>-2.5989129426307045E-7</c:v>
                </c:pt>
                <c:pt idx="570">
                  <c:v>-3.9771217075212917E-7</c:v>
                </c:pt>
                <c:pt idx="571">
                  <c:v>-1.6808283476166253E-7</c:v>
                </c:pt>
                <c:pt idx="572">
                  <c:v>3.0771741421631305E-7</c:v>
                </c:pt>
                <c:pt idx="573">
                  <c:v>-2.4402021381320083E-7</c:v>
                </c:pt>
                <c:pt idx="574">
                  <c:v>-2.4258505959551258E-7</c:v>
                </c:pt>
                <c:pt idx="575">
                  <c:v>-7.7554261679324554E-7</c:v>
                </c:pt>
                <c:pt idx="576">
                  <c:v>-4.0019276070779597E-7</c:v>
                </c:pt>
                <c:pt idx="577">
                  <c:v>1.1761616747207881E-7</c:v>
                </c:pt>
                <c:pt idx="578">
                  <c:v>6.775182725959894E-8</c:v>
                </c:pt>
                <c:pt idx="579">
                  <c:v>1.0658900428950346E-8</c:v>
                </c:pt>
                <c:pt idx="580">
                  <c:v>-3.7170030964261969E-7</c:v>
                </c:pt>
                <c:pt idx="581">
                  <c:v>4.0835175241227262E-7</c:v>
                </c:pt>
                <c:pt idx="582">
                  <c:v>-7.8295883554346801E-8</c:v>
                </c:pt>
                <c:pt idx="583">
                  <c:v>-2.6865174618251331E-7</c:v>
                </c:pt>
                <c:pt idx="584">
                  <c:v>-3.3728494486240379E-7</c:v>
                </c:pt>
                <c:pt idx="585">
                  <c:v>9.2162650844329619E-9</c:v>
                </c:pt>
                <c:pt idx="586">
                  <c:v>-6.291444520911682E-8</c:v>
                </c:pt>
                <c:pt idx="587">
                  <c:v>2.0692258573262734E-8</c:v>
                </c:pt>
                <c:pt idx="588">
                  <c:v>-3.0230108905016095E-7</c:v>
                </c:pt>
                <c:pt idx="589">
                  <c:v>-3.2010484574129805E-7</c:v>
                </c:pt>
                <c:pt idx="590">
                  <c:v>2.8895107107018703E-7</c:v>
                </c:pt>
                <c:pt idx="591">
                  <c:v>2.8346474323370785E-7</c:v>
                </c:pt>
                <c:pt idx="592">
                  <c:v>-2.391168720805581E-7</c:v>
                </c:pt>
                <c:pt idx="593">
                  <c:v>-3.9295304077313631E-7</c:v>
                </c:pt>
                <c:pt idx="594">
                  <c:v>6.8560132149286801E-7</c:v>
                </c:pt>
                <c:pt idx="595">
                  <c:v>-3.3006212873942786E-8</c:v>
                </c:pt>
                <c:pt idx="596">
                  <c:v>-5.0532082696008729E-7</c:v>
                </c:pt>
                <c:pt idx="597">
                  <c:v>-1.4462301578532788E-7</c:v>
                </c:pt>
                <c:pt idx="598">
                  <c:v>1.1456489090733157E-8</c:v>
                </c:pt>
                <c:pt idx="599">
                  <c:v>-2.5412580484385217E-8</c:v>
                </c:pt>
                <c:pt idx="600">
                  <c:v>-2.2637431129624019E-7</c:v>
                </c:pt>
                <c:pt idx="601">
                  <c:v>-9.2601247558832256E-8</c:v>
                </c:pt>
                <c:pt idx="602">
                  <c:v>3.1504356456935056E-7</c:v>
                </c:pt>
                <c:pt idx="603">
                  <c:v>-1.2693407214214858E-8</c:v>
                </c:pt>
                <c:pt idx="604">
                  <c:v>-2.2496728036003333E-7</c:v>
                </c:pt>
                <c:pt idx="605">
                  <c:v>-6.7609170173454913E-7</c:v>
                </c:pt>
                <c:pt idx="606">
                  <c:v>-4.628099929959717E-7</c:v>
                </c:pt>
                <c:pt idx="607">
                  <c:v>1.7088372317175526E-7</c:v>
                </c:pt>
                <c:pt idx="608">
                  <c:v>2.4020104660849029E-7</c:v>
                </c:pt>
                <c:pt idx="609">
                  <c:v>7.8622711896514375E-8</c:v>
                </c:pt>
                <c:pt idx="610">
                  <c:v>-1.9223148228775244E-7</c:v>
                </c:pt>
                <c:pt idx="611">
                  <c:v>3.5888243132831121E-7</c:v>
                </c:pt>
                <c:pt idx="612">
                  <c:v>1.5720205581715163E-8</c:v>
                </c:pt>
                <c:pt idx="613">
                  <c:v>-4.5194920517133141E-7</c:v>
                </c:pt>
                <c:pt idx="614">
                  <c:v>-5.2756581681023818E-7</c:v>
                </c:pt>
                <c:pt idx="615">
                  <c:v>-8.0873931551650458E-8</c:v>
                </c:pt>
                <c:pt idx="616">
                  <c:v>2.9067231821500172E-7</c:v>
                </c:pt>
                <c:pt idx="617">
                  <c:v>1.8666966639102611E-7</c:v>
                </c:pt>
                <c:pt idx="618">
                  <c:v>-7.3704420344711252E-8</c:v>
                </c:pt>
                <c:pt idx="619">
                  <c:v>-3.4713548302534036E-7</c:v>
                </c:pt>
                <c:pt idx="620">
                  <c:v>4.5232744128043123E-7</c:v>
                </c:pt>
                <c:pt idx="621">
                  <c:v>2.5148193572022137E-7</c:v>
                </c:pt>
                <c:pt idx="622">
                  <c:v>-3.5836896472574153E-7</c:v>
                </c:pt>
                <c:pt idx="623">
                  <c:v>-2.2139589361813705E-7</c:v>
                </c:pt>
                <c:pt idx="624">
                  <c:v>6.5572606899877428E-7</c:v>
                </c:pt>
                <c:pt idx="625">
                  <c:v>2.5330623998343071E-7</c:v>
                </c:pt>
                <c:pt idx="626">
                  <c:v>-4.6236218054218625E-7</c:v>
                </c:pt>
                <c:pt idx="627">
                  <c:v>-2.409981618711754E-7</c:v>
                </c:pt>
                <c:pt idx="628">
                  <c:v>6.1583165233969339E-8</c:v>
                </c:pt>
                <c:pt idx="629">
                  <c:v>2.7110516498396464E-7</c:v>
                </c:pt>
                <c:pt idx="630">
                  <c:v>-4.3531815663300222E-7</c:v>
                </c:pt>
                <c:pt idx="631">
                  <c:v>1.2459749143545196E-7</c:v>
                </c:pt>
                <c:pt idx="632">
                  <c:v>2.5056999675143743E-7</c:v>
                </c:pt>
                <c:pt idx="633">
                  <c:v>-1.8597330608827178E-7</c:v>
                </c:pt>
                <c:pt idx="634">
                  <c:v>-1.6141157743732037E-7</c:v>
                </c:pt>
                <c:pt idx="635">
                  <c:v>-5.7090500149570289E-7</c:v>
                </c:pt>
                <c:pt idx="636">
                  <c:v>-3.4483900890336372E-7</c:v>
                </c:pt>
                <c:pt idx="637">
                  <c:v>4.7243241851901985E-7</c:v>
                </c:pt>
                <c:pt idx="638">
                  <c:v>1.5700365452175902E-7</c:v>
                </c:pt>
                <c:pt idx="639">
                  <c:v>5.0526516304216784E-8</c:v>
                </c:pt>
                <c:pt idx="640">
                  <c:v>-5.6831805750334752E-7</c:v>
                </c:pt>
                <c:pt idx="641">
                  <c:v>3.4727693787317548E-7</c:v>
                </c:pt>
                <c:pt idx="642">
                  <c:v>-9.0695175813948481E-9</c:v>
                </c:pt>
                <c:pt idx="643">
                  <c:v>-5.2395023431017762E-7</c:v>
                </c:pt>
                <c:pt idx="644">
                  <c:v>-5.4230400792221189E-7</c:v>
                </c:pt>
                <c:pt idx="645">
                  <c:v>-1.7018167852711485E-7</c:v>
                </c:pt>
                <c:pt idx="646">
                  <c:v>2.7242259648119216E-7</c:v>
                </c:pt>
                <c:pt idx="647">
                  <c:v>1.4182081997660134E-7</c:v>
                </c:pt>
                <c:pt idx="648">
                  <c:v>-1.9520977900810976E-7</c:v>
                </c:pt>
                <c:pt idx="649">
                  <c:v>-4.8273130914822104E-7</c:v>
                </c:pt>
                <c:pt idx="650">
                  <c:v>3.6596406971511897E-7</c:v>
                </c:pt>
                <c:pt idx="651">
                  <c:v>2.9689849156966375E-7</c:v>
                </c:pt>
                <c:pt idx="652">
                  <c:v>-6.7219889388070442E-7</c:v>
                </c:pt>
                <c:pt idx="653">
                  <c:v>-1.0215143930736303E-7</c:v>
                </c:pt>
                <c:pt idx="654">
                  <c:v>3.1263596156350104E-7</c:v>
                </c:pt>
                <c:pt idx="655">
                  <c:v>1.3012710553539364E-7</c:v>
                </c:pt>
                <c:pt idx="656">
                  <c:v>-4.296158522265614E-7</c:v>
                </c:pt>
                <c:pt idx="657">
                  <c:v>-2.3536068738394533E-7</c:v>
                </c:pt>
                <c:pt idx="658">
                  <c:v>4.95774976627672E-8</c:v>
                </c:pt>
                <c:pt idx="659">
                  <c:v>1.7773740523807646E-7</c:v>
                </c:pt>
                <c:pt idx="660">
                  <c:v>-1.6808857594696747E-7</c:v>
                </c:pt>
                <c:pt idx="661">
                  <c:v>4.3523613157958607E-8</c:v>
                </c:pt>
                <c:pt idx="662">
                  <c:v>1.6315890860596483E-8</c:v>
                </c:pt>
                <c:pt idx="663">
                  <c:v>-5.6483546728713918E-8</c:v>
                </c:pt>
                <c:pt idx="664">
                  <c:v>-1.3759512285105302E-7</c:v>
                </c:pt>
                <c:pt idx="665">
                  <c:v>-4.188496518509055E-7</c:v>
                </c:pt>
                <c:pt idx="666">
                  <c:v>-5.8516332046565367E-7</c:v>
                </c:pt>
                <c:pt idx="667">
                  <c:v>4.6047438218010939E-7</c:v>
                </c:pt>
                <c:pt idx="668">
                  <c:v>9.2511058369382226E-8</c:v>
                </c:pt>
                <c:pt idx="669">
                  <c:v>-2.5941300663134825E-8</c:v>
                </c:pt>
                <c:pt idx="670">
                  <c:v>-8.0615700426278636E-7</c:v>
                </c:pt>
                <c:pt idx="671">
                  <c:v>9.6856950904111727E-8</c:v>
                </c:pt>
                <c:pt idx="672">
                  <c:v>-1.9110456150883692E-7</c:v>
                </c:pt>
                <c:pt idx="673">
                  <c:v>-2.1469345767854975E-7</c:v>
                </c:pt>
                <c:pt idx="674">
                  <c:v>-4.1123689697997179E-7</c:v>
                </c:pt>
                <c:pt idx="675">
                  <c:v>-4.0571425330426791E-8</c:v>
                </c:pt>
                <c:pt idx="676">
                  <c:v>4.5410104121401673E-7</c:v>
                </c:pt>
                <c:pt idx="677">
                  <c:v>2.1944027039921821E-8</c:v>
                </c:pt>
                <c:pt idx="678">
                  <c:v>-2.0565853731113748E-7</c:v>
                </c:pt>
                <c:pt idx="679">
                  <c:v>-2.7936619062529644E-7</c:v>
                </c:pt>
                <c:pt idx="680">
                  <c:v>2.3300761142763804E-7</c:v>
                </c:pt>
                <c:pt idx="681">
                  <c:v>1.3518193497930042E-7</c:v>
                </c:pt>
                <c:pt idx="682">
                  <c:v>-4.8397714635939337E-7</c:v>
                </c:pt>
                <c:pt idx="683">
                  <c:v>-3.989796937275969E-8</c:v>
                </c:pt>
                <c:pt idx="684">
                  <c:v>5.1343602081033168E-7</c:v>
                </c:pt>
                <c:pt idx="685">
                  <c:v>1.3276158483677136E-7</c:v>
                </c:pt>
                <c:pt idx="686">
                  <c:v>-4.9068802354668151E-7</c:v>
                </c:pt>
                <c:pt idx="687">
                  <c:v>-3.269526871463313E-8</c:v>
                </c:pt>
                <c:pt idx="688">
                  <c:v>-9.5287873591587413E-8</c:v>
                </c:pt>
                <c:pt idx="689">
                  <c:v>5.1763681341299161E-8</c:v>
                </c:pt>
                <c:pt idx="690">
                  <c:v>-7.9435402255967347E-8</c:v>
                </c:pt>
                <c:pt idx="691">
                  <c:v>-1.659351056559899E-7</c:v>
                </c:pt>
                <c:pt idx="692">
                  <c:v>1.3682169708317815E-7</c:v>
                </c:pt>
                <c:pt idx="693">
                  <c:v>5.6856944041783208E-8</c:v>
                </c:pt>
                <c:pt idx="694">
                  <c:v>3.8837175253547684E-8</c:v>
                </c:pt>
                <c:pt idx="695">
                  <c:v>-1.4600256292851554E-7</c:v>
                </c:pt>
                <c:pt idx="696">
                  <c:v>-4.5561461092802347E-7</c:v>
                </c:pt>
                <c:pt idx="697">
                  <c:v>3.6882386211800622E-7</c:v>
                </c:pt>
                <c:pt idx="698">
                  <c:v>-5.9448201028544645E-8</c:v>
                </c:pt>
                <c:pt idx="699">
                  <c:v>-9.5597961546900478E-8</c:v>
                </c:pt>
                <c:pt idx="700">
                  <c:v>-4.3531596816137608E-7</c:v>
                </c:pt>
                <c:pt idx="701">
                  <c:v>2.7489289777804515E-7</c:v>
                </c:pt>
                <c:pt idx="702">
                  <c:v>-2.6442918965585704E-7</c:v>
                </c:pt>
                <c:pt idx="703">
                  <c:v>-3.5106651807836897E-7</c:v>
                </c:pt>
                <c:pt idx="704">
                  <c:v>-6.8221913807064993E-7</c:v>
                </c:pt>
                <c:pt idx="705">
                  <c:v>-9.5343480666087999E-8</c:v>
                </c:pt>
                <c:pt idx="706">
                  <c:v>5.0409153118380345E-7</c:v>
                </c:pt>
                <c:pt idx="707">
                  <c:v>2.5165984851582834E-8</c:v>
                </c:pt>
                <c:pt idx="708">
                  <c:v>-2.091740611831483E-7</c:v>
                </c:pt>
                <c:pt idx="709">
                  <c:v>-2.9603134521494212E-7</c:v>
                </c:pt>
                <c:pt idx="710">
                  <c:v>2.7966322591055359E-7</c:v>
                </c:pt>
                <c:pt idx="711">
                  <c:v>-1.129664966015298E-7</c:v>
                </c:pt>
                <c:pt idx="712">
                  <c:v>-2.2667300925149902E-7</c:v>
                </c:pt>
                <c:pt idx="713">
                  <c:v>-3.0443978005223471E-8</c:v>
                </c:pt>
                <c:pt idx="714">
                  <c:v>4.5169841200731753E-7</c:v>
                </c:pt>
                <c:pt idx="715">
                  <c:v>2.8871278345832252E-7</c:v>
                </c:pt>
                <c:pt idx="716">
                  <c:v>-4.5201556986285141E-7</c:v>
                </c:pt>
                <c:pt idx="717">
                  <c:v>1.1052082271589825E-7</c:v>
                </c:pt>
                <c:pt idx="718">
                  <c:v>5.6189598751643643E-8</c:v>
                </c:pt>
                <c:pt idx="719">
                  <c:v>5.5695139167255547E-8</c:v>
                </c:pt>
                <c:pt idx="720">
                  <c:v>-1.6487575749124517E-7</c:v>
                </c:pt>
                <c:pt idx="721">
                  <c:v>-3.6343334386401693E-7</c:v>
                </c:pt>
                <c:pt idx="722">
                  <c:v>-7.708189286859124E-8</c:v>
                </c:pt>
                <c:pt idx="723">
                  <c:v>1.6843586081449757E-7</c:v>
                </c:pt>
                <c:pt idx="724">
                  <c:v>2.6863810376198671E-7</c:v>
                </c:pt>
                <c:pt idx="725">
                  <c:v>-3.224765805498464E-7</c:v>
                </c:pt>
                <c:pt idx="726">
                  <c:v>-5.4001907301426399E-7</c:v>
                </c:pt>
                <c:pt idx="727">
                  <c:v>-1.4342207066420087E-7</c:v>
                </c:pt>
                <c:pt idx="728">
                  <c:v>6.2659857746893977E-8</c:v>
                </c:pt>
                <c:pt idx="729">
                  <c:v>-1.555991957502556E-7</c:v>
                </c:pt>
                <c:pt idx="730">
                  <c:v>-5.414323140939814E-7</c:v>
                </c:pt>
                <c:pt idx="731">
                  <c:v>1.2262832171927585E-7</c:v>
                </c:pt>
                <c:pt idx="732">
                  <c:v>-1.9730752853774902E-7</c:v>
                </c:pt>
                <c:pt idx="733">
                  <c:v>-6.577436693078198E-7</c:v>
                </c:pt>
                <c:pt idx="734">
                  <c:v>-7.3702494773897342E-7</c:v>
                </c:pt>
                <c:pt idx="735">
                  <c:v>1.395479074517425E-7</c:v>
                </c:pt>
                <c:pt idx="736">
                  <c:v>9.1853110006923089E-8</c:v>
                </c:pt>
                <c:pt idx="737">
                  <c:v>-5.2722409549232907E-8</c:v>
                </c:pt>
                <c:pt idx="738">
                  <c:v>-1.3749776428539917E-7</c:v>
                </c:pt>
                <c:pt idx="739">
                  <c:v>-1.3844874047208577E-7</c:v>
                </c:pt>
                <c:pt idx="740">
                  <c:v>1.2004723259906314E-7</c:v>
                </c:pt>
                <c:pt idx="741">
                  <c:v>9.9285145438443578E-8</c:v>
                </c:pt>
                <c:pt idx="742">
                  <c:v>-5.8296279803471407E-7</c:v>
                </c:pt>
                <c:pt idx="743">
                  <c:v>-6.936196683682283E-8</c:v>
                </c:pt>
                <c:pt idx="744">
                  <c:v>3.3517957831463718E-7</c:v>
                </c:pt>
                <c:pt idx="745">
                  <c:v>2.5895704425238364E-7</c:v>
                </c:pt>
                <c:pt idx="746">
                  <c:v>-2.5260584379793727E-7</c:v>
                </c:pt>
                <c:pt idx="747">
                  <c:v>1.0323529409106413E-7</c:v>
                </c:pt>
                <c:pt idx="748">
                  <c:v>6.3810823291987617E-8</c:v>
                </c:pt>
                <c:pt idx="749">
                  <c:v>2.1344121137190086E-8</c:v>
                </c:pt>
                <c:pt idx="750">
                  <c:v>-3.2478203593200305E-7</c:v>
                </c:pt>
                <c:pt idx="751">
                  <c:v>-1.9369002757230191E-7</c:v>
                </c:pt>
                <c:pt idx="752">
                  <c:v>1.8967753590004577E-7</c:v>
                </c:pt>
                <c:pt idx="753">
                  <c:v>1.7664258677996258E-7</c:v>
                </c:pt>
                <c:pt idx="754">
                  <c:v>-4.1630407565662608E-8</c:v>
                </c:pt>
                <c:pt idx="755">
                  <c:v>-3.3273809663114662E-7</c:v>
                </c:pt>
                <c:pt idx="756">
                  <c:v>-1.998033383188158E-7</c:v>
                </c:pt>
                <c:pt idx="757">
                  <c:v>6.2637141695631726E-8</c:v>
                </c:pt>
                <c:pt idx="758">
                  <c:v>2.799054357183195E-7</c:v>
                </c:pt>
                <c:pt idx="759">
                  <c:v>-2.3789031189380694E-8</c:v>
                </c:pt>
                <c:pt idx="760">
                  <c:v>-5.6118699376384029E-7</c:v>
                </c:pt>
                <c:pt idx="761">
                  <c:v>2.3559749706691946E-8</c:v>
                </c:pt>
                <c:pt idx="762">
                  <c:v>-2.9943961976641731E-7</c:v>
                </c:pt>
                <c:pt idx="763">
                  <c:v>-4.4736123072652845E-7</c:v>
                </c:pt>
                <c:pt idx="764">
                  <c:v>-6.121940714365337E-7</c:v>
                </c:pt>
                <c:pt idx="765">
                  <c:v>7.9922877205262921E-8</c:v>
                </c:pt>
                <c:pt idx="766">
                  <c:v>2.8239006155672541E-7</c:v>
                </c:pt>
                <c:pt idx="767">
                  <c:v>-9.5172190128778311E-8</c:v>
                </c:pt>
                <c:pt idx="768">
                  <c:v>-3.3832981216619373E-7</c:v>
                </c:pt>
                <c:pt idx="769">
                  <c:v>-1.8055746409118001E-7</c:v>
                </c:pt>
                <c:pt idx="770">
                  <c:v>-4.4180730185416905E-8</c:v>
                </c:pt>
                <c:pt idx="771">
                  <c:v>1.1062239479997515E-7</c:v>
                </c:pt>
                <c:pt idx="772">
                  <c:v>-2.5334881570415746E-7</c:v>
                </c:pt>
                <c:pt idx="773">
                  <c:v>-2.9767690534754365E-7</c:v>
                </c:pt>
                <c:pt idx="774">
                  <c:v>3.3858864867397642E-7</c:v>
                </c:pt>
                <c:pt idx="775">
                  <c:v>1.1249102982446857E-7</c:v>
                </c:pt>
                <c:pt idx="776">
                  <c:v>-2.6943209263663448E-7</c:v>
                </c:pt>
                <c:pt idx="777">
                  <c:v>-7.0264064788716496E-8</c:v>
                </c:pt>
                <c:pt idx="778">
                  <c:v>-1.4248045943077159E-7</c:v>
                </c:pt>
                <c:pt idx="779">
                  <c:v>-8.6424677192553645E-8</c:v>
                </c:pt>
                <c:pt idx="780">
                  <c:v>-1.8850291993999235E-8</c:v>
                </c:pt>
                <c:pt idx="781">
                  <c:v>2.0754644936005207E-7</c:v>
                </c:pt>
                <c:pt idx="782">
                  <c:v>2.0938502132139547E-7</c:v>
                </c:pt>
                <c:pt idx="783">
                  <c:v>1.2422215434071404E-7</c:v>
                </c:pt>
                <c:pt idx="784">
                  <c:v>1.61323725933471E-7</c:v>
                </c:pt>
                <c:pt idx="785">
                  <c:v>-4.7426462401745084E-7</c:v>
                </c:pt>
                <c:pt idx="786">
                  <c:v>-2.5889076482599194E-7</c:v>
                </c:pt>
                <c:pt idx="787">
                  <c:v>2.3001032900538121E-7</c:v>
                </c:pt>
                <c:pt idx="788">
                  <c:v>1.4991647390161233E-7</c:v>
                </c:pt>
                <c:pt idx="789">
                  <c:v>-5.4107459845909034E-8</c:v>
                </c:pt>
                <c:pt idx="790">
                  <c:v>-5.8582384099281626E-7</c:v>
                </c:pt>
                <c:pt idx="791">
                  <c:v>1.4967075401273178E-7</c:v>
                </c:pt>
                <c:pt idx="792">
                  <c:v>-2.8112572181271389E-7</c:v>
                </c:pt>
                <c:pt idx="793">
                  <c:v>-4.6848339252392179E-7</c:v>
                </c:pt>
                <c:pt idx="794">
                  <c:v>-3.8389828205254162E-7</c:v>
                </c:pt>
                <c:pt idx="795">
                  <c:v>-1.9967889386407478E-7</c:v>
                </c:pt>
                <c:pt idx="796">
                  <c:v>5.9752539982582675E-7</c:v>
                </c:pt>
                <c:pt idx="797">
                  <c:v>-3.0025478281459073E-7</c:v>
                </c:pt>
                <c:pt idx="798">
                  <c:v>-3.6227919508746709E-7</c:v>
                </c:pt>
                <c:pt idx="799">
                  <c:v>-2.3155354256232386E-7</c:v>
                </c:pt>
                <c:pt idx="800">
                  <c:v>1.025900147055836E-7</c:v>
                </c:pt>
                <c:pt idx="801">
                  <c:v>-1.4551764593306871E-7</c:v>
                </c:pt>
                <c:pt idx="802">
                  <c:v>-2.3491023171118286E-7</c:v>
                </c:pt>
                <c:pt idx="803">
                  <c:v>-4.1233064962398203E-7</c:v>
                </c:pt>
                <c:pt idx="804">
                  <c:v>2.6077688630721241E-7</c:v>
                </c:pt>
                <c:pt idx="805">
                  <c:v>2.249176134228037E-7</c:v>
                </c:pt>
                <c:pt idx="806">
                  <c:v>-2.0235425779446814E-7</c:v>
                </c:pt>
                <c:pt idx="807">
                  <c:v>-1.1397010268865415E-7</c:v>
                </c:pt>
                <c:pt idx="808">
                  <c:v>-7.6583312136335735E-8</c:v>
                </c:pt>
                <c:pt idx="809">
                  <c:v>1.1502033459009908E-7</c:v>
                </c:pt>
                <c:pt idx="810">
                  <c:v>-3.4364276757514745E-8</c:v>
                </c:pt>
                <c:pt idx="811">
                  <c:v>4.0233416598312033E-8</c:v>
                </c:pt>
                <c:pt idx="812">
                  <c:v>-1.3374696017365295E-8</c:v>
                </c:pt>
                <c:pt idx="813">
                  <c:v>2.0462304917145957E-7</c:v>
                </c:pt>
                <c:pt idx="814">
                  <c:v>2.5975791118071356E-7</c:v>
                </c:pt>
                <c:pt idx="815">
                  <c:v>-2.9520521138692857E-7</c:v>
                </c:pt>
                <c:pt idx="816">
                  <c:v>-7.2779428705871396E-8</c:v>
                </c:pt>
                <c:pt idx="817">
                  <c:v>-3.4514936686491637E-8</c:v>
                </c:pt>
                <c:pt idx="818">
                  <c:v>2.7098852228846226E-7</c:v>
                </c:pt>
                <c:pt idx="819">
                  <c:v>2.3762434864238458E-7</c:v>
                </c:pt>
                <c:pt idx="820">
                  <c:v>-4.995836775378848E-7</c:v>
                </c:pt>
                <c:pt idx="821">
                  <c:v>1.0751298873401538E-7</c:v>
                </c:pt>
                <c:pt idx="822">
                  <c:v>-1.0518830251271538E-8</c:v>
                </c:pt>
                <c:pt idx="823">
                  <c:v>-3.953896907660237E-7</c:v>
                </c:pt>
                <c:pt idx="824">
                  <c:v>-3.3197792959072103E-7</c:v>
                </c:pt>
                <c:pt idx="825">
                  <c:v>-2.5577705287105346E-7</c:v>
                </c:pt>
                <c:pt idx="826">
                  <c:v>2.0629327934784669E-7</c:v>
                </c:pt>
                <c:pt idx="827">
                  <c:v>1.2608263944002829E-7</c:v>
                </c:pt>
                <c:pt idx="828">
                  <c:v>-4.8436368160764687E-7</c:v>
                </c:pt>
                <c:pt idx="829">
                  <c:v>-3.8366835042324965E-7</c:v>
                </c:pt>
                <c:pt idx="830">
                  <c:v>-9.7070504523344425E-8</c:v>
                </c:pt>
                <c:pt idx="831">
                  <c:v>1.0506626679784858E-8</c:v>
                </c:pt>
                <c:pt idx="832">
                  <c:v>-4.5464943809747638E-7</c:v>
                </c:pt>
                <c:pt idx="833">
                  <c:v>-4.6875300085957861E-7</c:v>
                </c:pt>
                <c:pt idx="834">
                  <c:v>5.1922006605309434E-7</c:v>
                </c:pt>
                <c:pt idx="835">
                  <c:v>4.5118630964680051E-7</c:v>
                </c:pt>
                <c:pt idx="836">
                  <c:v>-1.8298322856935556E-7</c:v>
                </c:pt>
                <c:pt idx="837">
                  <c:v>4.7175173989444374E-8</c:v>
                </c:pt>
                <c:pt idx="838">
                  <c:v>-2.9375212307058973E-7</c:v>
                </c:pt>
                <c:pt idx="839">
                  <c:v>1.5626079630237655E-7</c:v>
                </c:pt>
                <c:pt idx="840">
                  <c:v>2.4942787391069032E-8</c:v>
                </c:pt>
                <c:pt idx="841">
                  <c:v>2.3817743510790024E-7</c:v>
                </c:pt>
                <c:pt idx="842">
                  <c:v>1.9371988457805855E-7</c:v>
                </c:pt>
                <c:pt idx="843">
                  <c:v>2.2951228118017752E-7</c:v>
                </c:pt>
                <c:pt idx="844">
                  <c:v>1.9269045026248932E-7</c:v>
                </c:pt>
                <c:pt idx="845">
                  <c:v>-1.4813603854690882E-7</c:v>
                </c:pt>
                <c:pt idx="846">
                  <c:v>-1.2886047784377297E-8</c:v>
                </c:pt>
                <c:pt idx="847">
                  <c:v>5.6119695557299565E-8</c:v>
                </c:pt>
                <c:pt idx="848">
                  <c:v>1.8969357995501923E-7</c:v>
                </c:pt>
                <c:pt idx="849">
                  <c:v>-1.1538320876525177E-7</c:v>
                </c:pt>
                <c:pt idx="850">
                  <c:v>-2.2806663935170945E-7</c:v>
                </c:pt>
                <c:pt idx="851">
                  <c:v>-4.4048409364449981E-8</c:v>
                </c:pt>
                <c:pt idx="852">
                  <c:v>-2.3919932701232938E-8</c:v>
                </c:pt>
                <c:pt idx="853">
                  <c:v>-1.815824646200781E-7</c:v>
                </c:pt>
                <c:pt idx="854">
                  <c:v>-1.999789844830957E-7</c:v>
                </c:pt>
                <c:pt idx="855">
                  <c:v>-1.4130901604403334E-7</c:v>
                </c:pt>
                <c:pt idx="856">
                  <c:v>2.0443877701836755E-7</c:v>
                </c:pt>
                <c:pt idx="857">
                  <c:v>1.5755378512949392E-7</c:v>
                </c:pt>
                <c:pt idx="858">
                  <c:v>-1.925254338175364E-7</c:v>
                </c:pt>
                <c:pt idx="859">
                  <c:v>-2.2584433168049145E-7</c:v>
                </c:pt>
                <c:pt idx="860">
                  <c:v>1.2246239577962115E-7</c:v>
                </c:pt>
                <c:pt idx="861">
                  <c:v>-2.8339965929546906E-9</c:v>
                </c:pt>
                <c:pt idx="862">
                  <c:v>-2.986586764563981E-7</c:v>
                </c:pt>
                <c:pt idx="863">
                  <c:v>-1.840240742012611E-7</c:v>
                </c:pt>
                <c:pt idx="864">
                  <c:v>-5.3117386045187232E-8</c:v>
                </c:pt>
                <c:pt idx="865">
                  <c:v>2.2301766477994533E-7</c:v>
                </c:pt>
                <c:pt idx="866">
                  <c:v>4.9391246648156084E-8</c:v>
                </c:pt>
                <c:pt idx="867">
                  <c:v>1.4664036029898853E-7</c:v>
                </c:pt>
                <c:pt idx="868">
                  <c:v>-3.5988443869428011E-7</c:v>
                </c:pt>
                <c:pt idx="869">
                  <c:v>2.4188343772379994E-8</c:v>
                </c:pt>
                <c:pt idx="870">
                  <c:v>-1.3545198385145341E-7</c:v>
                </c:pt>
                <c:pt idx="871">
                  <c:v>-1.0031155284195847E-7</c:v>
                </c:pt>
                <c:pt idx="872">
                  <c:v>-1.277285548439977E-7</c:v>
                </c:pt>
                <c:pt idx="873">
                  <c:v>2.8890389103253256E-7</c:v>
                </c:pt>
                <c:pt idx="874">
                  <c:v>1.6507426892076182E-7</c:v>
                </c:pt>
                <c:pt idx="875">
                  <c:v>-2.0291088276280789E-7</c:v>
                </c:pt>
                <c:pt idx="876">
                  <c:v>-1.3950931077033601E-7</c:v>
                </c:pt>
                <c:pt idx="877">
                  <c:v>1.9655377769822735E-8</c:v>
                </c:pt>
                <c:pt idx="878">
                  <c:v>-6.2520953747480235E-8</c:v>
                </c:pt>
                <c:pt idx="879">
                  <c:v>-2.2147861500343424E-7</c:v>
                </c:pt>
                <c:pt idx="880">
                  <c:v>-3.6527333691083186E-7</c:v>
                </c:pt>
                <c:pt idx="881">
                  <c:v>-3.9897301462588075E-8</c:v>
                </c:pt>
                <c:pt idx="882">
                  <c:v>7.8451286356084893E-8</c:v>
                </c:pt>
                <c:pt idx="883">
                  <c:v>-3.2662842386343982E-7</c:v>
                </c:pt>
                <c:pt idx="884">
                  <c:v>-6.1205497559058131E-7</c:v>
                </c:pt>
                <c:pt idx="885">
                  <c:v>-5.12632198024221E-7</c:v>
                </c:pt>
                <c:pt idx="886">
                  <c:v>1.1247831999128266E-8</c:v>
                </c:pt>
                <c:pt idx="887">
                  <c:v>3.5179976975996397E-7</c:v>
                </c:pt>
                <c:pt idx="888">
                  <c:v>1.3020409141972777E-6</c:v>
                </c:pt>
                <c:pt idx="889">
                  <c:v>3.8521775422850624E-6</c:v>
                </c:pt>
                <c:pt idx="890">
                  <c:v>9.9148455774411559E-6</c:v>
                </c:pt>
                <c:pt idx="891">
                  <c:v>2.0742707420140505E-5</c:v>
                </c:pt>
                <c:pt idx="892">
                  <c:v>3.1436153221875429E-5</c:v>
                </c:pt>
                <c:pt idx="893">
                  <c:v>1.2079970474587753E-5</c:v>
                </c:pt>
                <c:pt idx="894">
                  <c:v>-1.355272252112627E-4</c:v>
                </c:pt>
                <c:pt idx="895">
                  <c:v>-5.8452441589906812E-4</c:v>
                </c:pt>
                <c:pt idx="896">
                  <c:v>-1.283336547203362E-3</c:v>
                </c:pt>
                <c:pt idx="897">
                  <c:v>-1.6040558693930507E-3</c:v>
                </c:pt>
                <c:pt idx="898">
                  <c:v>-9.5239200163632631E-4</c:v>
                </c:pt>
                <c:pt idx="899">
                  <c:v>5.0176470540463924E-4</c:v>
                </c:pt>
                <c:pt idx="900">
                  <c:v>2.0392322912812233E-3</c:v>
                </c:pt>
                <c:pt idx="901">
                  <c:v>2.940616337582469E-3</c:v>
                </c:pt>
                <c:pt idx="902">
                  <c:v>2.8323149308562279E-3</c:v>
                </c:pt>
                <c:pt idx="903">
                  <c:v>1.7578242113813758E-3</c:v>
                </c:pt>
                <c:pt idx="904">
                  <c:v>1.7255800776183605E-4</c:v>
                </c:pt>
                <c:pt idx="905">
                  <c:v>-1.1668290244415402E-3</c:v>
                </c:pt>
                <c:pt idx="906">
                  <c:v>-1.6069444827735424E-3</c:v>
                </c:pt>
                <c:pt idx="907">
                  <c:v>-1.1433308245614171E-3</c:v>
                </c:pt>
                <c:pt idx="908">
                  <c:v>-4.6215197653509676E-4</c:v>
                </c:pt>
                <c:pt idx="909">
                  <c:v>-8.6015570559538901E-5</c:v>
                </c:pt>
                <c:pt idx="910">
                  <c:v>2.2834832634544E-5</c:v>
                </c:pt>
                <c:pt idx="911">
                  <c:v>3.1070561817614362E-5</c:v>
                </c:pt>
                <c:pt idx="912">
                  <c:v>1.9092731236014515E-5</c:v>
                </c:pt>
                <c:pt idx="913">
                  <c:v>9.251836672774516E-6</c:v>
                </c:pt>
                <c:pt idx="914">
                  <c:v>3.9590095184394158E-6</c:v>
                </c:pt>
                <c:pt idx="915">
                  <c:v>1.5991678310456336E-6</c:v>
                </c:pt>
                <c:pt idx="916">
                  <c:v>4.852300889979233E-7</c:v>
                </c:pt>
                <c:pt idx="917">
                  <c:v>9.304139325649885E-8</c:v>
                </c:pt>
                <c:pt idx="918">
                  <c:v>3.1670342792722295E-8</c:v>
                </c:pt>
                <c:pt idx="919">
                  <c:v>-3.2338864031089543E-8</c:v>
                </c:pt>
                <c:pt idx="920">
                  <c:v>-5.5284128386290377E-9</c:v>
                </c:pt>
                <c:pt idx="921">
                  <c:v>-2.9748754570846359E-9</c:v>
                </c:pt>
                <c:pt idx="922">
                  <c:v>2.5384062851685485E-8</c:v>
                </c:pt>
                <c:pt idx="923">
                  <c:v>1.0857173826650524E-8</c:v>
                </c:pt>
                <c:pt idx="924">
                  <c:v>6.296316801268631E-9</c:v>
                </c:pt>
                <c:pt idx="925">
                  <c:v>-1.0402637862227948E-8</c:v>
                </c:pt>
                <c:pt idx="926">
                  <c:v>8.4052960147573685E-9</c:v>
                </c:pt>
                <c:pt idx="927">
                  <c:v>-1.1093357343838761E-9</c:v>
                </c:pt>
                <c:pt idx="928">
                  <c:v>-1.5714660683840975E-9</c:v>
                </c:pt>
                <c:pt idx="929">
                  <c:v>-3.4603500065344406E-9</c:v>
                </c:pt>
                <c:pt idx="930">
                  <c:v>-1.0573683040249193E-9</c:v>
                </c:pt>
                <c:pt idx="931">
                  <c:v>1.0195143396174444E-8</c:v>
                </c:pt>
                <c:pt idx="932">
                  <c:v>7.1298811299413956E-9</c:v>
                </c:pt>
                <c:pt idx="933">
                  <c:v>5.4447530928314336E-9</c:v>
                </c:pt>
                <c:pt idx="934">
                  <c:v>-2.1134509697873227E-9</c:v>
                </c:pt>
                <c:pt idx="935">
                  <c:v>-1.3211467475571226E-9</c:v>
                </c:pt>
                <c:pt idx="936">
                  <c:v>1.8310297722479163E-9</c:v>
                </c:pt>
                <c:pt idx="937">
                  <c:v>-6.23965989987596E-10</c:v>
                </c:pt>
                <c:pt idx="938">
                  <c:v>2.4986446245378602E-9</c:v>
                </c:pt>
                <c:pt idx="939">
                  <c:v>5.824011495292325E-9</c:v>
                </c:pt>
                <c:pt idx="940">
                  <c:v>3.7257499863052601E-10</c:v>
                </c:pt>
                <c:pt idx="941">
                  <c:v>-8.0380475608876623E-9</c:v>
                </c:pt>
                <c:pt idx="942">
                  <c:v>-4.20144630197683E-9</c:v>
                </c:pt>
                <c:pt idx="943">
                  <c:v>-4.9943843505317886E-10</c:v>
                </c:pt>
                <c:pt idx="944">
                  <c:v>9.5384100617934564E-10</c:v>
                </c:pt>
                <c:pt idx="945">
                  <c:v>-1.2311036912127094E-10</c:v>
                </c:pt>
                <c:pt idx="946">
                  <c:v>1.170009200635036E-9</c:v>
                </c:pt>
                <c:pt idx="947">
                  <c:v>-9.1181140415841355E-10</c:v>
                </c:pt>
                <c:pt idx="948">
                  <c:v>-5.1387583077655563E-9</c:v>
                </c:pt>
                <c:pt idx="949">
                  <c:v>4.6872478121073868E-10</c:v>
                </c:pt>
                <c:pt idx="950">
                  <c:v>1.0950639284246222E-9</c:v>
                </c:pt>
                <c:pt idx="951">
                  <c:v>2.3736868026702496E-9</c:v>
                </c:pt>
                <c:pt idx="952">
                  <c:v>-3.1283384771541023E-9</c:v>
                </c:pt>
                <c:pt idx="953">
                  <c:v>1.9254706717930503E-9</c:v>
                </c:pt>
                <c:pt idx="954">
                  <c:v>-1.87806747931063E-9</c:v>
                </c:pt>
                <c:pt idx="955">
                  <c:v>2.314581720730402E-10</c:v>
                </c:pt>
                <c:pt idx="956">
                  <c:v>-1.471144539522129E-9</c:v>
                </c:pt>
                <c:pt idx="957">
                  <c:v>-6.7145838889004494E-10</c:v>
                </c:pt>
                <c:pt idx="958">
                  <c:v>-1.65640029470282E-10</c:v>
                </c:pt>
                <c:pt idx="959">
                  <c:v>1.305360375347675E-9</c:v>
                </c:pt>
                <c:pt idx="960">
                  <c:v>3.6440209183474792E-10</c:v>
                </c:pt>
                <c:pt idx="961">
                  <c:v>-7.3587269611152806E-10</c:v>
                </c:pt>
                <c:pt idx="962">
                  <c:v>-1.3508737184420028E-10</c:v>
                </c:pt>
                <c:pt idx="963">
                  <c:v>-1.5974905842597309E-9</c:v>
                </c:pt>
                <c:pt idx="964">
                  <c:v>-4.6808751319460384E-10</c:v>
                </c:pt>
                <c:pt idx="965">
                  <c:v>5.4729890758276056E-11</c:v>
                </c:pt>
                <c:pt idx="966">
                  <c:v>-3.2107513869839011E-10</c:v>
                </c:pt>
                <c:pt idx="967">
                  <c:v>2.9135030499283232E-10</c:v>
                </c:pt>
                <c:pt idx="968">
                  <c:v>-3.0381833160397775E-10</c:v>
                </c:pt>
                <c:pt idx="969">
                  <c:v>7.4599555699439435E-11</c:v>
                </c:pt>
                <c:pt idx="970">
                  <c:v>-8.641595078406894E-11</c:v>
                </c:pt>
                <c:pt idx="971">
                  <c:v>-2.6653368401241551E-10</c:v>
                </c:pt>
                <c:pt idx="972">
                  <c:v>-9.211506557527116E-11</c:v>
                </c:pt>
                <c:pt idx="973">
                  <c:v>-3.4955804917302657E-10</c:v>
                </c:pt>
                <c:pt idx="974">
                  <c:v>-1.8164236781359477E-10</c:v>
                </c:pt>
                <c:pt idx="975">
                  <c:v>-1.4848454688021206E-9</c:v>
                </c:pt>
                <c:pt idx="976">
                  <c:v>-3.5188757463444631E-10</c:v>
                </c:pt>
                <c:pt idx="977">
                  <c:v>2.0434108571887322E-10</c:v>
                </c:pt>
                <c:pt idx="978">
                  <c:v>4.1803382977434467E-10</c:v>
                </c:pt>
                <c:pt idx="979">
                  <c:v>8.2003561927002089E-12</c:v>
                </c:pt>
                <c:pt idx="980">
                  <c:v>3.3655767062157338E-10</c:v>
                </c:pt>
                <c:pt idx="981">
                  <c:v>4.2204448269522743E-10</c:v>
                </c:pt>
                <c:pt idx="982">
                  <c:v>3.2929106663637242E-10</c:v>
                </c:pt>
                <c:pt idx="983">
                  <c:v>-1.9611269552743948E-10</c:v>
                </c:pt>
                <c:pt idx="984">
                  <c:v>-2.5836435768589183E-10</c:v>
                </c:pt>
                <c:pt idx="985">
                  <c:v>-4.084137750215433E-10</c:v>
                </c:pt>
                <c:pt idx="986">
                  <c:v>-4.8745868452826357E-10</c:v>
                </c:pt>
                <c:pt idx="987">
                  <c:v>9.8951742633079931E-11</c:v>
                </c:pt>
                <c:pt idx="988">
                  <c:v>-2.2568104329767635E-10</c:v>
                </c:pt>
                <c:pt idx="989">
                  <c:v>-4.0725720018564004E-10</c:v>
                </c:pt>
                <c:pt idx="990">
                  <c:v>-4.6354381444402293E-10</c:v>
                </c:pt>
                <c:pt idx="991">
                  <c:v>-1.4142183257792595E-10</c:v>
                </c:pt>
                <c:pt idx="992">
                  <c:v>2.985516001086097E-10</c:v>
                </c:pt>
                <c:pt idx="993">
                  <c:v>1.6790274726119492E-10</c:v>
                </c:pt>
                <c:pt idx="994">
                  <c:v>2.4636584439186038E-10</c:v>
                </c:pt>
                <c:pt idx="995">
                  <c:v>1.1241158698327425E-10</c:v>
                </c:pt>
                <c:pt idx="996">
                  <c:v>2.2676889532835531E-10</c:v>
                </c:pt>
                <c:pt idx="997">
                  <c:v>3.9679942664960777E-10</c:v>
                </c:pt>
                <c:pt idx="998">
                  <c:v>7.393546191947209E-11</c:v>
                </c:pt>
                <c:pt idx="999">
                  <c:v>-4.7811993253432661E-10</c:v>
                </c:pt>
              </c:numCache>
            </c:numRef>
          </c:yVal>
          <c:smooth val="0"/>
        </c:ser>
        <c:ser>
          <c:idx val="8"/>
          <c:order val="8"/>
          <c:tx>
            <c:strRef>
              <c:f>Sheet1!$U$1</c:f>
              <c:strCache>
                <c:ptCount val="1"/>
                <c:pt idx="0">
                  <c:v>A9 [T]</c:v>
                </c:pt>
              </c:strCache>
            </c:strRef>
          </c:tx>
          <c:spPr>
            <a:ln w="19050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Sheet1!$U$2:$U$1001</c:f>
              <c:numCache>
                <c:formatCode>General</c:formatCode>
                <c:ptCount val="1000"/>
                <c:pt idx="0">
                  <c:v>7.0286824971343975E-11</c:v>
                </c:pt>
                <c:pt idx="1">
                  <c:v>1.045161956980678E-9</c:v>
                </c:pt>
                <c:pt idx="2">
                  <c:v>-7.9119655271853162E-10</c:v>
                </c:pt>
                <c:pt idx="3">
                  <c:v>-8.7220550226696503E-11</c:v>
                </c:pt>
                <c:pt idx="4">
                  <c:v>-6.4641842226209612E-12</c:v>
                </c:pt>
                <c:pt idx="5">
                  <c:v>-3.3159189283260559E-10</c:v>
                </c:pt>
                <c:pt idx="6">
                  <c:v>-1.8864439177423975E-10</c:v>
                </c:pt>
                <c:pt idx="7">
                  <c:v>-7.1474853813313644E-10</c:v>
                </c:pt>
                <c:pt idx="8">
                  <c:v>-2.6220162152590376E-10</c:v>
                </c:pt>
                <c:pt idx="9">
                  <c:v>7.8993658836346015E-11</c:v>
                </c:pt>
                <c:pt idx="10">
                  <c:v>7.7882328364253794E-10</c:v>
                </c:pt>
                <c:pt idx="11">
                  <c:v>-2.5143240267588851E-10</c:v>
                </c:pt>
                <c:pt idx="12">
                  <c:v>-1.6884705439368375E-11</c:v>
                </c:pt>
                <c:pt idx="13">
                  <c:v>-1.1246871489678512E-10</c:v>
                </c:pt>
                <c:pt idx="14">
                  <c:v>5.7684274024083493E-10</c:v>
                </c:pt>
                <c:pt idx="15">
                  <c:v>-8.9464957664375788E-10</c:v>
                </c:pt>
                <c:pt idx="16">
                  <c:v>-3.3076349992278153E-10</c:v>
                </c:pt>
                <c:pt idx="17">
                  <c:v>3.3296687629302824E-10</c:v>
                </c:pt>
                <c:pt idx="18">
                  <c:v>4.2205219874524857E-10</c:v>
                </c:pt>
                <c:pt idx="19">
                  <c:v>2.5098553790847689E-10</c:v>
                </c:pt>
                <c:pt idx="20">
                  <c:v>-5.1559712055393447E-10</c:v>
                </c:pt>
                <c:pt idx="21">
                  <c:v>-1.9382767613151941E-10</c:v>
                </c:pt>
                <c:pt idx="22">
                  <c:v>-9.9150687660198855E-10</c:v>
                </c:pt>
                <c:pt idx="23">
                  <c:v>-6.021897425156908E-10</c:v>
                </c:pt>
                <c:pt idx="24">
                  <c:v>3.0685280705267104E-11</c:v>
                </c:pt>
                <c:pt idx="25">
                  <c:v>-2.4830631994987584E-10</c:v>
                </c:pt>
                <c:pt idx="26">
                  <c:v>-5.1210929941092331E-10</c:v>
                </c:pt>
                <c:pt idx="27">
                  <c:v>1.5495983385349632E-9</c:v>
                </c:pt>
                <c:pt idx="28">
                  <c:v>-9.5428787094675727E-10</c:v>
                </c:pt>
                <c:pt idx="29">
                  <c:v>6.0824900671718751E-10</c:v>
                </c:pt>
                <c:pt idx="30">
                  <c:v>3.0281480101201907E-10</c:v>
                </c:pt>
                <c:pt idx="31">
                  <c:v>-3.1948773487888715E-11</c:v>
                </c:pt>
                <c:pt idx="32">
                  <c:v>1.5626816507463559E-10</c:v>
                </c:pt>
                <c:pt idx="33">
                  <c:v>-2.5473551046317766E-10</c:v>
                </c:pt>
                <c:pt idx="34">
                  <c:v>8.7168428031247913E-10</c:v>
                </c:pt>
                <c:pt idx="35">
                  <c:v>-8.591512501432419E-10</c:v>
                </c:pt>
                <c:pt idx="36">
                  <c:v>4.5511963642219655E-10</c:v>
                </c:pt>
                <c:pt idx="37">
                  <c:v>-1.1652353526514503E-9</c:v>
                </c:pt>
                <c:pt idx="38">
                  <c:v>1.0711823650311203E-9</c:v>
                </c:pt>
                <c:pt idx="39">
                  <c:v>1.6352371678962641E-9</c:v>
                </c:pt>
                <c:pt idx="40">
                  <c:v>1.7146751796204285E-9</c:v>
                </c:pt>
                <c:pt idx="41">
                  <c:v>2.0781345533293916E-9</c:v>
                </c:pt>
                <c:pt idx="42">
                  <c:v>7.9991546719782036E-10</c:v>
                </c:pt>
                <c:pt idx="43">
                  <c:v>-2.6890814019964182E-9</c:v>
                </c:pt>
                <c:pt idx="44">
                  <c:v>1.0282010798334795E-9</c:v>
                </c:pt>
                <c:pt idx="45">
                  <c:v>3.2022215989968572E-9</c:v>
                </c:pt>
                <c:pt idx="46">
                  <c:v>6.5334661292215657E-11</c:v>
                </c:pt>
                <c:pt idx="47">
                  <c:v>7.776708166318258E-10</c:v>
                </c:pt>
                <c:pt idx="48">
                  <c:v>-2.0293569047424853E-9</c:v>
                </c:pt>
                <c:pt idx="49">
                  <c:v>-6.0734559603758953E-9</c:v>
                </c:pt>
                <c:pt idx="50">
                  <c:v>-2.1117454451768936E-9</c:v>
                </c:pt>
                <c:pt idx="51">
                  <c:v>2.3647641622659421E-9</c:v>
                </c:pt>
                <c:pt idx="52">
                  <c:v>5.6624016586681591E-10</c:v>
                </c:pt>
                <c:pt idx="53">
                  <c:v>-4.5114550983882395E-10</c:v>
                </c:pt>
                <c:pt idx="54">
                  <c:v>4.5830539363578282E-9</c:v>
                </c:pt>
                <c:pt idx="55">
                  <c:v>-8.0373627753260735E-9</c:v>
                </c:pt>
                <c:pt idx="56">
                  <c:v>-1.0200968958429257E-9</c:v>
                </c:pt>
                <c:pt idx="57">
                  <c:v>-7.04517444383157E-10</c:v>
                </c:pt>
                <c:pt idx="58">
                  <c:v>-6.9447554373880394E-9</c:v>
                </c:pt>
                <c:pt idx="59">
                  <c:v>6.9654024770215983E-9</c:v>
                </c:pt>
                <c:pt idx="60">
                  <c:v>1.1705708402587334E-8</c:v>
                </c:pt>
                <c:pt idx="61">
                  <c:v>-2.4088411265665854E-9</c:v>
                </c:pt>
                <c:pt idx="62">
                  <c:v>5.4316515729624371E-9</c:v>
                </c:pt>
                <c:pt idx="63">
                  <c:v>1.9205113055420497E-9</c:v>
                </c:pt>
                <c:pt idx="64">
                  <c:v>-1.5014659737744296E-8</c:v>
                </c:pt>
                <c:pt idx="65">
                  <c:v>4.4924497455411938E-10</c:v>
                </c:pt>
                <c:pt idx="66">
                  <c:v>3.1439859604631692E-9</c:v>
                </c:pt>
                <c:pt idx="67">
                  <c:v>5.2824793428385419E-9</c:v>
                </c:pt>
                <c:pt idx="68">
                  <c:v>-2.6400581720764649E-9</c:v>
                </c:pt>
                <c:pt idx="69">
                  <c:v>1.6660542945245993E-9</c:v>
                </c:pt>
                <c:pt idx="70">
                  <c:v>1.9462691014382472E-8</c:v>
                </c:pt>
                <c:pt idx="71">
                  <c:v>-6.2574829762240824E-9</c:v>
                </c:pt>
                <c:pt idx="72">
                  <c:v>1.6792515988850454E-10</c:v>
                </c:pt>
                <c:pt idx="73">
                  <c:v>4.0875818285712739E-9</c:v>
                </c:pt>
                <c:pt idx="74">
                  <c:v>4.5469437104372901E-9</c:v>
                </c:pt>
                <c:pt idx="75">
                  <c:v>3.1161253133404898E-8</c:v>
                </c:pt>
                <c:pt idx="76">
                  <c:v>-9.3409013857126411E-9</c:v>
                </c:pt>
                <c:pt idx="77">
                  <c:v>-2.0767016550848894E-8</c:v>
                </c:pt>
                <c:pt idx="78">
                  <c:v>-3.6617862519960909E-8</c:v>
                </c:pt>
                <c:pt idx="79">
                  <c:v>3.9520178241048143E-9</c:v>
                </c:pt>
                <c:pt idx="80">
                  <c:v>4.7344933307158499E-8</c:v>
                </c:pt>
                <c:pt idx="81">
                  <c:v>1.3362326356514131E-8</c:v>
                </c:pt>
                <c:pt idx="82">
                  <c:v>-3.1483263995824018E-8</c:v>
                </c:pt>
                <c:pt idx="83">
                  <c:v>-6.0153645620175666E-8</c:v>
                </c:pt>
                <c:pt idx="84">
                  <c:v>1.4699149630814645E-7</c:v>
                </c:pt>
                <c:pt idx="85">
                  <c:v>3.2529945315218356E-7</c:v>
                </c:pt>
                <c:pt idx="86">
                  <c:v>6.0466055629149196E-7</c:v>
                </c:pt>
                <c:pt idx="87">
                  <c:v>9.7882480076805223E-7</c:v>
                </c:pt>
                <c:pt idx="88">
                  <c:v>6.8446502154984046E-7</c:v>
                </c:pt>
                <c:pt idx="89">
                  <c:v>-3.9083170122466981E-6</c:v>
                </c:pt>
                <c:pt idx="90">
                  <c:v>-2.0913965272484347E-5</c:v>
                </c:pt>
                <c:pt idx="91">
                  <c:v>-5.4692416597390547E-5</c:v>
                </c:pt>
                <c:pt idx="92">
                  <c:v>-5.3726966143585742E-5</c:v>
                </c:pt>
                <c:pt idx="93">
                  <c:v>4.2915693484246731E-5</c:v>
                </c:pt>
                <c:pt idx="94">
                  <c:v>1.5328453446272761E-4</c:v>
                </c:pt>
                <c:pt idx="95">
                  <c:v>1.7709682288113981E-4</c:v>
                </c:pt>
                <c:pt idx="96">
                  <c:v>1.1669012019410729E-4</c:v>
                </c:pt>
                <c:pt idx="97">
                  <c:v>3.9073413063306361E-5</c:v>
                </c:pt>
                <c:pt idx="98">
                  <c:v>-2.5700128389871679E-5</c:v>
                </c:pt>
                <c:pt idx="99">
                  <c:v>-1.0029939585365355E-4</c:v>
                </c:pt>
                <c:pt idx="100">
                  <c:v>-1.6958051128312945E-4</c:v>
                </c:pt>
                <c:pt idx="101">
                  <c:v>-1.6699335537850857E-4</c:v>
                </c:pt>
                <c:pt idx="102">
                  <c:v>-6.9188186898827553E-5</c:v>
                </c:pt>
                <c:pt idx="103">
                  <c:v>4.1228675399906933E-5</c:v>
                </c:pt>
                <c:pt idx="104">
                  <c:v>6.0297548770904541E-5</c:v>
                </c:pt>
                <c:pt idx="105">
                  <c:v>2.6849871574086137E-5</c:v>
                </c:pt>
                <c:pt idx="106">
                  <c:v>5.4012098189559765E-6</c:v>
                </c:pt>
                <c:pt idx="107">
                  <c:v>1.2265503812614043E-7</c:v>
                </c:pt>
                <c:pt idx="108">
                  <c:v>-7.768017553644313E-7</c:v>
                </c:pt>
                <c:pt idx="109">
                  <c:v>-3.4977566087945888E-7</c:v>
                </c:pt>
                <c:pt idx="110">
                  <c:v>1.6673502045705391E-7</c:v>
                </c:pt>
                <c:pt idx="111">
                  <c:v>-7.8314093343578861E-7</c:v>
                </c:pt>
                <c:pt idx="112">
                  <c:v>5.7647565654406208E-7</c:v>
                </c:pt>
                <c:pt idx="113">
                  <c:v>-4.9829526460598572E-7</c:v>
                </c:pt>
                <c:pt idx="114">
                  <c:v>-2.4814062271616422E-7</c:v>
                </c:pt>
                <c:pt idx="115">
                  <c:v>1.920004564226474E-7</c:v>
                </c:pt>
                <c:pt idx="116">
                  <c:v>1.7191312906561507E-7</c:v>
                </c:pt>
                <c:pt idx="117">
                  <c:v>5.0126101314162952E-7</c:v>
                </c:pt>
                <c:pt idx="118">
                  <c:v>6.1784675153830904E-7</c:v>
                </c:pt>
                <c:pt idx="119">
                  <c:v>3.6596401287170011E-7</c:v>
                </c:pt>
                <c:pt idx="120">
                  <c:v>1.2134948690345482E-7</c:v>
                </c:pt>
                <c:pt idx="121">
                  <c:v>4.1347803403368744E-8</c:v>
                </c:pt>
                <c:pt idx="122">
                  <c:v>-4.860244757765031E-7</c:v>
                </c:pt>
                <c:pt idx="123">
                  <c:v>-9.8371697276888881E-7</c:v>
                </c:pt>
                <c:pt idx="124">
                  <c:v>5.2960422181058675E-7</c:v>
                </c:pt>
                <c:pt idx="125">
                  <c:v>-2.0386789856274845E-7</c:v>
                </c:pt>
                <c:pt idx="126">
                  <c:v>1.5748810255900025E-7</c:v>
                </c:pt>
                <c:pt idx="127">
                  <c:v>6.6797406361729372E-7</c:v>
                </c:pt>
                <c:pt idx="128">
                  <c:v>4.8763034499188507E-8</c:v>
                </c:pt>
                <c:pt idx="129">
                  <c:v>-4.0075352103485784E-7</c:v>
                </c:pt>
                <c:pt idx="130">
                  <c:v>-7.2185554245152161E-7</c:v>
                </c:pt>
                <c:pt idx="131">
                  <c:v>-9.4429083219438326E-7</c:v>
                </c:pt>
                <c:pt idx="132">
                  <c:v>4.7877853148747818E-7</c:v>
                </c:pt>
                <c:pt idx="133">
                  <c:v>5.6275095694502397E-9</c:v>
                </c:pt>
                <c:pt idx="134">
                  <c:v>-9.331435535386845E-8</c:v>
                </c:pt>
                <c:pt idx="135">
                  <c:v>7.3712874382181326E-7</c:v>
                </c:pt>
                <c:pt idx="136">
                  <c:v>1.9910744697426708E-7</c:v>
                </c:pt>
                <c:pt idx="137">
                  <c:v>-1.2213903666236092E-8</c:v>
                </c:pt>
                <c:pt idx="138">
                  <c:v>-5.6902425882299212E-8</c:v>
                </c:pt>
                <c:pt idx="139">
                  <c:v>-5.2560318408723106E-7</c:v>
                </c:pt>
                <c:pt idx="140">
                  <c:v>-8.1984632060994045E-7</c:v>
                </c:pt>
                <c:pt idx="141">
                  <c:v>4.5323838548938511E-7</c:v>
                </c:pt>
                <c:pt idx="142">
                  <c:v>-4.5388500780063623E-7</c:v>
                </c:pt>
                <c:pt idx="143">
                  <c:v>4.6850024659761402E-7</c:v>
                </c:pt>
                <c:pt idx="144">
                  <c:v>4.3897770751755161E-8</c:v>
                </c:pt>
                <c:pt idx="145">
                  <c:v>-2.5512522938697657E-7</c:v>
                </c:pt>
                <c:pt idx="146">
                  <c:v>7.826135117738886E-8</c:v>
                </c:pt>
                <c:pt idx="147">
                  <c:v>-5.4583924935514005E-8</c:v>
                </c:pt>
                <c:pt idx="148">
                  <c:v>-6.6294711587033817E-7</c:v>
                </c:pt>
                <c:pt idx="149">
                  <c:v>-5.1416941460047383E-7</c:v>
                </c:pt>
                <c:pt idx="150">
                  <c:v>1.568711809341039E-7</c:v>
                </c:pt>
                <c:pt idx="151">
                  <c:v>2.3253224412655982E-7</c:v>
                </c:pt>
                <c:pt idx="152">
                  <c:v>4.3074442146462388E-7</c:v>
                </c:pt>
                <c:pt idx="153">
                  <c:v>7.333721896429779E-7</c:v>
                </c:pt>
                <c:pt idx="154">
                  <c:v>2.6348061510361731E-7</c:v>
                </c:pt>
                <c:pt idx="155">
                  <c:v>-1.6897823229555797E-7</c:v>
                </c:pt>
                <c:pt idx="156">
                  <c:v>-3.8620135001110611E-7</c:v>
                </c:pt>
                <c:pt idx="157">
                  <c:v>-4.9412597036280204E-7</c:v>
                </c:pt>
                <c:pt idx="158">
                  <c:v>2.3961911210790277E-7</c:v>
                </c:pt>
                <c:pt idx="159">
                  <c:v>4.162137940966204E-7</c:v>
                </c:pt>
                <c:pt idx="160">
                  <c:v>5.2780370651817066E-7</c:v>
                </c:pt>
                <c:pt idx="161">
                  <c:v>1.1724755495379213E-6</c:v>
                </c:pt>
                <c:pt idx="162">
                  <c:v>3.3832592283289387E-9</c:v>
                </c:pt>
                <c:pt idx="163">
                  <c:v>-3.1637367214898404E-7</c:v>
                </c:pt>
                <c:pt idx="164">
                  <c:v>-5.778274925205551E-8</c:v>
                </c:pt>
                <c:pt idx="165">
                  <c:v>-5.2533988537106779E-7</c:v>
                </c:pt>
                <c:pt idx="166">
                  <c:v>-4.7626917876186781E-7</c:v>
                </c:pt>
                <c:pt idx="167">
                  <c:v>-3.4011616634188613E-8</c:v>
                </c:pt>
                <c:pt idx="168">
                  <c:v>3.94968935779616E-7</c:v>
                </c:pt>
                <c:pt idx="169">
                  <c:v>6.7726273300650064E-7</c:v>
                </c:pt>
                <c:pt idx="170">
                  <c:v>6.8667247887788108E-7</c:v>
                </c:pt>
                <c:pt idx="171">
                  <c:v>-2.8702314125439443E-7</c:v>
                </c:pt>
                <c:pt idx="172">
                  <c:v>6.6101091533710132E-7</c:v>
                </c:pt>
                <c:pt idx="173">
                  <c:v>-5.1319324256837717E-7</c:v>
                </c:pt>
                <c:pt idx="174">
                  <c:v>-1.3308381596743857E-7</c:v>
                </c:pt>
                <c:pt idx="175">
                  <c:v>2.5065321551664965E-7</c:v>
                </c:pt>
                <c:pt idx="176">
                  <c:v>-3.1956250978737444E-8</c:v>
                </c:pt>
                <c:pt idx="177">
                  <c:v>-1.0266921890433878E-7</c:v>
                </c:pt>
                <c:pt idx="178">
                  <c:v>7.9974398659032886E-7</c:v>
                </c:pt>
                <c:pt idx="179">
                  <c:v>2.8624100423257914E-7</c:v>
                </c:pt>
                <c:pt idx="180">
                  <c:v>-9.0791857587646518E-8</c:v>
                </c:pt>
                <c:pt idx="181">
                  <c:v>-3.2676061323400063E-7</c:v>
                </c:pt>
                <c:pt idx="182">
                  <c:v>-3.8301709537336137E-7</c:v>
                </c:pt>
                <c:pt idx="183">
                  <c:v>-6.74131115374621E-7</c:v>
                </c:pt>
                <c:pt idx="184">
                  <c:v>-1.6312408490648522E-7</c:v>
                </c:pt>
                <c:pt idx="185">
                  <c:v>-2.7300433202981367E-7</c:v>
                </c:pt>
                <c:pt idx="186">
                  <c:v>1.5851217938234186E-7</c:v>
                </c:pt>
                <c:pt idx="187">
                  <c:v>5.1448512294882676E-7</c:v>
                </c:pt>
                <c:pt idx="188">
                  <c:v>-2.3814905603103398E-7</c:v>
                </c:pt>
                <c:pt idx="189">
                  <c:v>-1.1622590534443589E-7</c:v>
                </c:pt>
                <c:pt idx="190">
                  <c:v>-6.7893444111177814E-7</c:v>
                </c:pt>
                <c:pt idx="191">
                  <c:v>-8.8393073838233249E-7</c:v>
                </c:pt>
                <c:pt idx="192">
                  <c:v>-3.453779484630104E-8</c:v>
                </c:pt>
                <c:pt idx="193">
                  <c:v>1.4905734246895008E-7</c:v>
                </c:pt>
                <c:pt idx="194">
                  <c:v>1.540241498787509E-7</c:v>
                </c:pt>
                <c:pt idx="195">
                  <c:v>2.4979516410894576E-7</c:v>
                </c:pt>
                <c:pt idx="196">
                  <c:v>4.8816445996635593E-7</c:v>
                </c:pt>
                <c:pt idx="197">
                  <c:v>-1.678295689089282E-7</c:v>
                </c:pt>
                <c:pt idx="198">
                  <c:v>-1.5301267808354169E-7</c:v>
                </c:pt>
                <c:pt idx="199">
                  <c:v>-7.7983332857911591E-7</c:v>
                </c:pt>
                <c:pt idx="200">
                  <c:v>-7.4226653623554739E-7</c:v>
                </c:pt>
                <c:pt idx="201">
                  <c:v>2.9300196047188365E-7</c:v>
                </c:pt>
                <c:pt idx="202">
                  <c:v>-3.5142244314556592E-7</c:v>
                </c:pt>
                <c:pt idx="203">
                  <c:v>2.8630236670323939E-7</c:v>
                </c:pt>
                <c:pt idx="204">
                  <c:v>1.9474543933029054E-7</c:v>
                </c:pt>
                <c:pt idx="205">
                  <c:v>2.9940312629150867E-7</c:v>
                </c:pt>
                <c:pt idx="206">
                  <c:v>-3.6599530517378298E-8</c:v>
                </c:pt>
                <c:pt idx="207">
                  <c:v>-1.9577281307192607E-7</c:v>
                </c:pt>
                <c:pt idx="208">
                  <c:v>-5.7637527106635389E-7</c:v>
                </c:pt>
                <c:pt idx="209">
                  <c:v>-1.5266890329712623E-7</c:v>
                </c:pt>
                <c:pt idx="210">
                  <c:v>6.0261527323746122E-8</c:v>
                </c:pt>
                <c:pt idx="211">
                  <c:v>4.4210679561729194E-7</c:v>
                </c:pt>
                <c:pt idx="212">
                  <c:v>5.3590088100463618E-7</c:v>
                </c:pt>
                <c:pt idx="213">
                  <c:v>3.5002000231543207E-7</c:v>
                </c:pt>
                <c:pt idx="214">
                  <c:v>7.8904651701350303E-9</c:v>
                </c:pt>
                <c:pt idx="215">
                  <c:v>8.9970683347928571E-8</c:v>
                </c:pt>
                <c:pt idx="216">
                  <c:v>-4.794539449903823E-7</c:v>
                </c:pt>
                <c:pt idx="217">
                  <c:v>-6.8606368586188182E-7</c:v>
                </c:pt>
                <c:pt idx="218">
                  <c:v>3.6663180935647688E-7</c:v>
                </c:pt>
                <c:pt idx="219">
                  <c:v>4.6336981540662237E-7</c:v>
                </c:pt>
                <c:pt idx="220">
                  <c:v>3.0533840345015051E-7</c:v>
                </c:pt>
                <c:pt idx="221">
                  <c:v>8.784962801655638E-7</c:v>
                </c:pt>
                <c:pt idx="222">
                  <c:v>-4.1154555674438598E-7</c:v>
                </c:pt>
                <c:pt idx="223">
                  <c:v>-1.6632927213322546E-7</c:v>
                </c:pt>
                <c:pt idx="224">
                  <c:v>1.6494311694259522E-7</c:v>
                </c:pt>
                <c:pt idx="225">
                  <c:v>-9.4939025530038634E-8</c:v>
                </c:pt>
                <c:pt idx="226">
                  <c:v>-3.0493072245008079E-7</c:v>
                </c:pt>
                <c:pt idx="227">
                  <c:v>4.8843821787158959E-7</c:v>
                </c:pt>
                <c:pt idx="228">
                  <c:v>2.3900707901702845E-7</c:v>
                </c:pt>
                <c:pt idx="229">
                  <c:v>9.0990283752034884E-7</c:v>
                </c:pt>
                <c:pt idx="230">
                  <c:v>2.9343556207095389E-7</c:v>
                </c:pt>
                <c:pt idx="231">
                  <c:v>-4.2856498794208164E-7</c:v>
                </c:pt>
                <c:pt idx="232">
                  <c:v>4.9274871116722352E-7</c:v>
                </c:pt>
                <c:pt idx="233">
                  <c:v>-3.0157252695062198E-7</c:v>
                </c:pt>
                <c:pt idx="234">
                  <c:v>-3.0235733561312372E-7</c:v>
                </c:pt>
                <c:pt idx="235">
                  <c:v>-1.1458231341521241E-7</c:v>
                </c:pt>
                <c:pt idx="236">
                  <c:v>4.9344606622980791E-7</c:v>
                </c:pt>
                <c:pt idx="237">
                  <c:v>-3.5272911702577403E-8</c:v>
                </c:pt>
                <c:pt idx="238">
                  <c:v>7.022703130132868E-7</c:v>
                </c:pt>
                <c:pt idx="239">
                  <c:v>3.5034656065136005E-8</c:v>
                </c:pt>
                <c:pt idx="240">
                  <c:v>4.9407749003194112E-8</c:v>
                </c:pt>
                <c:pt idx="241">
                  <c:v>-2.688643752080111E-9</c:v>
                </c:pt>
                <c:pt idx="242">
                  <c:v>3.3456494463734998E-8</c:v>
                </c:pt>
                <c:pt idx="243">
                  <c:v>-1.9850121546483024E-8</c:v>
                </c:pt>
                <c:pt idx="244">
                  <c:v>8.7121293290692847E-8</c:v>
                </c:pt>
                <c:pt idx="245">
                  <c:v>-2.9881519481023133E-7</c:v>
                </c:pt>
                <c:pt idx="246">
                  <c:v>4.313121451104962E-7</c:v>
                </c:pt>
                <c:pt idx="247">
                  <c:v>5.7068007208727067E-7</c:v>
                </c:pt>
                <c:pt idx="248">
                  <c:v>-5.459511385197402E-7</c:v>
                </c:pt>
                <c:pt idx="249">
                  <c:v>-9.3640821319240786E-8</c:v>
                </c:pt>
                <c:pt idx="250">
                  <c:v>-4.4091490281061851E-7</c:v>
                </c:pt>
                <c:pt idx="251">
                  <c:v>-6.0699869663949357E-7</c:v>
                </c:pt>
                <c:pt idx="252">
                  <c:v>3.6194890640217636E-7</c:v>
                </c:pt>
                <c:pt idx="253">
                  <c:v>-2.3826980566354905E-7</c:v>
                </c:pt>
                <c:pt idx="254">
                  <c:v>-5.0153244046668988E-7</c:v>
                </c:pt>
                <c:pt idx="255">
                  <c:v>2.9562576386865658E-8</c:v>
                </c:pt>
                <c:pt idx="256">
                  <c:v>2.7573963734539575E-7</c:v>
                </c:pt>
                <c:pt idx="257">
                  <c:v>-4.2362839280940534E-7</c:v>
                </c:pt>
                <c:pt idx="258">
                  <c:v>-3.2285376505569729E-7</c:v>
                </c:pt>
                <c:pt idx="259">
                  <c:v>-5.9468464996825787E-7</c:v>
                </c:pt>
                <c:pt idx="260">
                  <c:v>-6.7190029540142859E-7</c:v>
                </c:pt>
                <c:pt idx="261">
                  <c:v>4.2553767798381159E-7</c:v>
                </c:pt>
                <c:pt idx="262">
                  <c:v>-3.9291086295634159E-7</c:v>
                </c:pt>
                <c:pt idx="263">
                  <c:v>1.2018912798339443E-7</c:v>
                </c:pt>
                <c:pt idx="264">
                  <c:v>5.6529256653448101E-7</c:v>
                </c:pt>
                <c:pt idx="265">
                  <c:v>-8.6650722153081006E-8</c:v>
                </c:pt>
                <c:pt idx="266">
                  <c:v>-5.0510618621046888E-7</c:v>
                </c:pt>
                <c:pt idx="267">
                  <c:v>-1.6213735420933517E-7</c:v>
                </c:pt>
                <c:pt idx="268">
                  <c:v>-6.9450902628886979E-7</c:v>
                </c:pt>
                <c:pt idx="269">
                  <c:v>1.3057150027862008E-8</c:v>
                </c:pt>
                <c:pt idx="270">
                  <c:v>-2.3489369027629436E-7</c:v>
                </c:pt>
                <c:pt idx="271">
                  <c:v>-7.19582793351492E-9</c:v>
                </c:pt>
                <c:pt idx="272">
                  <c:v>5.2318426924102823E-8</c:v>
                </c:pt>
                <c:pt idx="273">
                  <c:v>6.7466935149695928E-8</c:v>
                </c:pt>
                <c:pt idx="274">
                  <c:v>-5.2007663953190786E-7</c:v>
                </c:pt>
                <c:pt idx="275">
                  <c:v>4.1815229678832111E-7</c:v>
                </c:pt>
                <c:pt idx="276">
                  <c:v>-6.0269803725532256E-7</c:v>
                </c:pt>
                <c:pt idx="277">
                  <c:v>-2.5469569209235488E-7</c:v>
                </c:pt>
                <c:pt idx="278">
                  <c:v>4.8287228082699585E-7</c:v>
                </c:pt>
                <c:pt idx="279">
                  <c:v>1.2459511644635768E-8</c:v>
                </c:pt>
                <c:pt idx="280">
                  <c:v>1.9166833453709842E-7</c:v>
                </c:pt>
                <c:pt idx="281">
                  <c:v>6.2039111980993766E-7</c:v>
                </c:pt>
                <c:pt idx="282">
                  <c:v>-2.3686931172051118E-7</c:v>
                </c:pt>
                <c:pt idx="283">
                  <c:v>-6.0216621022846084E-8</c:v>
                </c:pt>
                <c:pt idx="284">
                  <c:v>1.687945712092187E-7</c:v>
                </c:pt>
                <c:pt idx="285">
                  <c:v>-1.1961896007051109E-7</c:v>
                </c:pt>
                <c:pt idx="286">
                  <c:v>-2.6178608436566719E-7</c:v>
                </c:pt>
                <c:pt idx="287">
                  <c:v>4.7374859946103243E-7</c:v>
                </c:pt>
                <c:pt idx="288">
                  <c:v>4.2899210939140175E-7</c:v>
                </c:pt>
                <c:pt idx="289">
                  <c:v>6.2510406451110612E-7</c:v>
                </c:pt>
                <c:pt idx="290">
                  <c:v>4.9561162995814811E-7</c:v>
                </c:pt>
                <c:pt idx="291">
                  <c:v>-3.2110958159137226E-7</c:v>
                </c:pt>
                <c:pt idx="292">
                  <c:v>1.3710592838833691E-7</c:v>
                </c:pt>
                <c:pt idx="293">
                  <c:v>-3.5328287140146131E-7</c:v>
                </c:pt>
                <c:pt idx="294">
                  <c:v>-3.8653922729281476E-7</c:v>
                </c:pt>
                <c:pt idx="295">
                  <c:v>3.6049254248382567E-8</c:v>
                </c:pt>
                <c:pt idx="296">
                  <c:v>8.2473121665316285E-7</c:v>
                </c:pt>
                <c:pt idx="297">
                  <c:v>6.8970884115060471E-8</c:v>
                </c:pt>
                <c:pt idx="298">
                  <c:v>6.6392811959303799E-7</c:v>
                </c:pt>
                <c:pt idx="299">
                  <c:v>2.0273967227257828E-10</c:v>
                </c:pt>
                <c:pt idx="300">
                  <c:v>-5.2014133444799882E-8</c:v>
                </c:pt>
                <c:pt idx="301">
                  <c:v>4.6560110433802038E-8</c:v>
                </c:pt>
                <c:pt idx="302">
                  <c:v>-1.9586710919838879E-8</c:v>
                </c:pt>
                <c:pt idx="303">
                  <c:v>1.2107872748856607E-7</c:v>
                </c:pt>
                <c:pt idx="304">
                  <c:v>4.4103040863774368E-7</c:v>
                </c:pt>
                <c:pt idx="305">
                  <c:v>2.9755148034382728E-7</c:v>
                </c:pt>
                <c:pt idx="306">
                  <c:v>1.6816991887935728E-7</c:v>
                </c:pt>
                <c:pt idx="307">
                  <c:v>4.6057229496909713E-7</c:v>
                </c:pt>
                <c:pt idx="308">
                  <c:v>-4.2480846218495572E-7</c:v>
                </c:pt>
                <c:pt idx="309">
                  <c:v>1.589383060718319E-7</c:v>
                </c:pt>
                <c:pt idx="310">
                  <c:v>-1.916747720542844E-7</c:v>
                </c:pt>
                <c:pt idx="311">
                  <c:v>-3.0376006066035188E-7</c:v>
                </c:pt>
                <c:pt idx="312">
                  <c:v>-1.2553206829579722E-7</c:v>
                </c:pt>
                <c:pt idx="313">
                  <c:v>-2.2225479767712386E-7</c:v>
                </c:pt>
                <c:pt idx="314">
                  <c:v>7.8926394309064563E-9</c:v>
                </c:pt>
                <c:pt idx="315">
                  <c:v>3.7304315014807798E-7</c:v>
                </c:pt>
                <c:pt idx="316">
                  <c:v>6.945304420469256E-8</c:v>
                </c:pt>
                <c:pt idx="317">
                  <c:v>-3.4056120057357475E-7</c:v>
                </c:pt>
                <c:pt idx="318">
                  <c:v>-4.8708568556321552E-7</c:v>
                </c:pt>
                <c:pt idx="319">
                  <c:v>-7.2247536309077987E-7</c:v>
                </c:pt>
                <c:pt idx="320">
                  <c:v>-5.0738759682644741E-7</c:v>
                </c:pt>
                <c:pt idx="321">
                  <c:v>3.5213841442782723E-7</c:v>
                </c:pt>
                <c:pt idx="322">
                  <c:v>-2.3286467865091254E-7</c:v>
                </c:pt>
                <c:pt idx="323">
                  <c:v>3.158436925332353E-7</c:v>
                </c:pt>
                <c:pt idx="324">
                  <c:v>1.5112226492419722E-7</c:v>
                </c:pt>
                <c:pt idx="325">
                  <c:v>3.7745284231505138E-8</c:v>
                </c:pt>
                <c:pt idx="326">
                  <c:v>-6.2295441694004694E-7</c:v>
                </c:pt>
                <c:pt idx="327">
                  <c:v>1.3848016067186109E-7</c:v>
                </c:pt>
                <c:pt idx="328">
                  <c:v>-5.3459461923921481E-7</c:v>
                </c:pt>
                <c:pt idx="329">
                  <c:v>1.9810312323897961E-7</c:v>
                </c:pt>
                <c:pt idx="330">
                  <c:v>2.8139712071606482E-7</c:v>
                </c:pt>
                <c:pt idx="331">
                  <c:v>-1.162094633855304E-7</c:v>
                </c:pt>
                <c:pt idx="332">
                  <c:v>-2.4042748236752232E-8</c:v>
                </c:pt>
                <c:pt idx="333">
                  <c:v>1.3218343042353808E-7</c:v>
                </c:pt>
                <c:pt idx="334">
                  <c:v>-4.5222284938972734E-7</c:v>
                </c:pt>
                <c:pt idx="335">
                  <c:v>-5.3855451653816999E-8</c:v>
                </c:pt>
                <c:pt idx="336">
                  <c:v>-7.6614924182649702E-8</c:v>
                </c:pt>
                <c:pt idx="337">
                  <c:v>1.0731604760394475E-7</c:v>
                </c:pt>
                <c:pt idx="338">
                  <c:v>6.0405454860301688E-7</c:v>
                </c:pt>
                <c:pt idx="339">
                  <c:v>-2.1120179383160576E-7</c:v>
                </c:pt>
                <c:pt idx="340">
                  <c:v>2.5050337626453256E-7</c:v>
                </c:pt>
                <c:pt idx="341">
                  <c:v>2.2447488845500629E-7</c:v>
                </c:pt>
                <c:pt idx="342">
                  <c:v>6.6733598202972644E-8</c:v>
                </c:pt>
                <c:pt idx="343">
                  <c:v>-1.7155402076696191E-7</c:v>
                </c:pt>
                <c:pt idx="344">
                  <c:v>3.6814128634432564E-7</c:v>
                </c:pt>
                <c:pt idx="345">
                  <c:v>-4.941247198075871E-7</c:v>
                </c:pt>
                <c:pt idx="346">
                  <c:v>9.2660897621499316E-8</c:v>
                </c:pt>
                <c:pt idx="347">
                  <c:v>3.2477555578225292E-7</c:v>
                </c:pt>
                <c:pt idx="348">
                  <c:v>7.145691256482678E-7</c:v>
                </c:pt>
                <c:pt idx="349">
                  <c:v>7.4245610903744819E-7</c:v>
                </c:pt>
                <c:pt idx="350">
                  <c:v>5.6012839877439546E-7</c:v>
                </c:pt>
                <c:pt idx="351">
                  <c:v>-3.8119443956929899E-7</c:v>
                </c:pt>
                <c:pt idx="352">
                  <c:v>4.3190421905592302E-8</c:v>
                </c:pt>
                <c:pt idx="353">
                  <c:v>-3.0438127396337222E-7</c:v>
                </c:pt>
                <c:pt idx="354">
                  <c:v>-3.9186045341921272E-7</c:v>
                </c:pt>
                <c:pt idx="355">
                  <c:v>2.6433579591866874E-7</c:v>
                </c:pt>
                <c:pt idx="356">
                  <c:v>4.2414086465214496E-7</c:v>
                </c:pt>
                <c:pt idx="357">
                  <c:v>-1.7575430000249526E-9</c:v>
                </c:pt>
                <c:pt idx="358">
                  <c:v>5.2171424158586888E-7</c:v>
                </c:pt>
                <c:pt idx="359">
                  <c:v>-6.8415708653901675E-8</c:v>
                </c:pt>
                <c:pt idx="360">
                  <c:v>-2.8607379931600008E-7</c:v>
                </c:pt>
                <c:pt idx="361">
                  <c:v>-9.2291365660912561E-9</c:v>
                </c:pt>
                <c:pt idx="362">
                  <c:v>-2.8530226359180233E-7</c:v>
                </c:pt>
                <c:pt idx="363">
                  <c:v>4.9977245453192154E-8</c:v>
                </c:pt>
                <c:pt idx="364">
                  <c:v>5.0743597057589795E-7</c:v>
                </c:pt>
                <c:pt idx="365">
                  <c:v>3.5142738852300681E-7</c:v>
                </c:pt>
                <c:pt idx="366">
                  <c:v>2.4576897317274415E-7</c:v>
                </c:pt>
                <c:pt idx="367">
                  <c:v>2.9676434110115224E-7</c:v>
                </c:pt>
                <c:pt idx="368">
                  <c:v>-6.4802105725902948E-7</c:v>
                </c:pt>
                <c:pt idx="369">
                  <c:v>9.4268585826284834E-8</c:v>
                </c:pt>
                <c:pt idx="370">
                  <c:v>-2.7149084758093522E-7</c:v>
                </c:pt>
                <c:pt idx="371">
                  <c:v>8.6744300631380611E-8</c:v>
                </c:pt>
                <c:pt idx="372">
                  <c:v>4.1029966979522214E-8</c:v>
                </c:pt>
                <c:pt idx="373">
                  <c:v>-9.5503644104155683E-8</c:v>
                </c:pt>
                <c:pt idx="374">
                  <c:v>-8.1454700762151333E-8</c:v>
                </c:pt>
                <c:pt idx="375">
                  <c:v>3.9308758914557984E-7</c:v>
                </c:pt>
                <c:pt idx="376">
                  <c:v>9.8491113931231666E-8</c:v>
                </c:pt>
                <c:pt idx="377">
                  <c:v>-5.1885223228964605E-7</c:v>
                </c:pt>
                <c:pt idx="378">
                  <c:v>-4.5499953671424009E-7</c:v>
                </c:pt>
                <c:pt idx="379">
                  <c:v>-8.5367179281092831E-7</c:v>
                </c:pt>
                <c:pt idx="380">
                  <c:v>-4.6445006773865316E-7</c:v>
                </c:pt>
                <c:pt idx="381">
                  <c:v>3.9120268979786488E-7</c:v>
                </c:pt>
                <c:pt idx="382">
                  <c:v>4.1859397725829695E-8</c:v>
                </c:pt>
                <c:pt idx="383">
                  <c:v>3.5733128811443748E-7</c:v>
                </c:pt>
                <c:pt idx="384">
                  <c:v>-3.8800020973894789E-8</c:v>
                </c:pt>
                <c:pt idx="385">
                  <c:v>-5.8321865026300657E-7</c:v>
                </c:pt>
                <c:pt idx="386">
                  <c:v>-4.2907177544293518E-7</c:v>
                </c:pt>
                <c:pt idx="387">
                  <c:v>-2.9224969466667972E-7</c:v>
                </c:pt>
                <c:pt idx="388">
                  <c:v>-3.8972652305346855E-7</c:v>
                </c:pt>
                <c:pt idx="389">
                  <c:v>-7.9218736459552019E-8</c:v>
                </c:pt>
                <c:pt idx="390">
                  <c:v>3.6668177472165553E-7</c:v>
                </c:pt>
                <c:pt idx="391">
                  <c:v>-5.9233194349417317E-8</c:v>
                </c:pt>
                <c:pt idx="392">
                  <c:v>3.4989059827239544E-7</c:v>
                </c:pt>
                <c:pt idx="393">
                  <c:v>3.4127413783835436E-8</c:v>
                </c:pt>
                <c:pt idx="394">
                  <c:v>-6.1300704601308098E-7</c:v>
                </c:pt>
                <c:pt idx="395">
                  <c:v>-3.9842345245233446E-7</c:v>
                </c:pt>
                <c:pt idx="396">
                  <c:v>-1.37085166329598E-7</c:v>
                </c:pt>
                <c:pt idx="397">
                  <c:v>8.678677687612435E-8</c:v>
                </c:pt>
                <c:pt idx="398">
                  <c:v>7.4409530270713731E-7</c:v>
                </c:pt>
                <c:pt idx="399">
                  <c:v>-4.2588421678146915E-9</c:v>
                </c:pt>
                <c:pt idx="400">
                  <c:v>5.8767972177520278E-7</c:v>
                </c:pt>
                <c:pt idx="401">
                  <c:v>5.3235474695156881E-8</c:v>
                </c:pt>
                <c:pt idx="402">
                  <c:v>-2.1776932612738165E-7</c:v>
                </c:pt>
                <c:pt idx="403">
                  <c:v>-4.3932499238508171E-7</c:v>
                </c:pt>
                <c:pt idx="404">
                  <c:v>-6.3492865365333273E-7</c:v>
                </c:pt>
                <c:pt idx="405">
                  <c:v>-4.4729915771313244E-7</c:v>
                </c:pt>
                <c:pt idx="406">
                  <c:v>-1.1528286592010772E-7</c:v>
                </c:pt>
                <c:pt idx="407">
                  <c:v>3.4889785638370086E-7</c:v>
                </c:pt>
                <c:pt idx="408">
                  <c:v>6.7340732812226634E-7</c:v>
                </c:pt>
                <c:pt idx="409">
                  <c:v>8.3807520923073753E-7</c:v>
                </c:pt>
                <c:pt idx="410">
                  <c:v>5.1925326260970905E-7</c:v>
                </c:pt>
                <c:pt idx="411">
                  <c:v>-5.9425070730867446E-7</c:v>
                </c:pt>
                <c:pt idx="412">
                  <c:v>-5.6296208583717089E-8</c:v>
                </c:pt>
                <c:pt idx="413">
                  <c:v>-8.7759423195166164E-7</c:v>
                </c:pt>
                <c:pt idx="414">
                  <c:v>-2.1112034342962716E-9</c:v>
                </c:pt>
                <c:pt idx="415">
                  <c:v>5.5289939382419107E-7</c:v>
                </c:pt>
                <c:pt idx="416">
                  <c:v>4.0787989519230905E-7</c:v>
                </c:pt>
                <c:pt idx="417">
                  <c:v>5.5231350160056536E-8</c:v>
                </c:pt>
                <c:pt idx="418">
                  <c:v>2.2610113603604987E-7</c:v>
                </c:pt>
                <c:pt idx="419">
                  <c:v>-3.0960256935941288E-7</c:v>
                </c:pt>
                <c:pt idx="420">
                  <c:v>-7.4593572207959369E-8</c:v>
                </c:pt>
                <c:pt idx="421">
                  <c:v>3.0459005984084797E-8</c:v>
                </c:pt>
                <c:pt idx="422">
                  <c:v>6.7483718169114582E-8</c:v>
                </c:pt>
                <c:pt idx="423">
                  <c:v>1.9966896047662885E-7</c:v>
                </c:pt>
                <c:pt idx="424">
                  <c:v>4.9223302767131827E-7</c:v>
                </c:pt>
                <c:pt idx="425">
                  <c:v>3.0277249152277363E-7</c:v>
                </c:pt>
                <c:pt idx="426">
                  <c:v>7.6070882926160266E-8</c:v>
                </c:pt>
                <c:pt idx="427">
                  <c:v>-7.1291339054369018E-8</c:v>
                </c:pt>
                <c:pt idx="428">
                  <c:v>-8.2336987361486536E-7</c:v>
                </c:pt>
                <c:pt idx="429">
                  <c:v>2.8154261144663906E-7</c:v>
                </c:pt>
                <c:pt idx="430">
                  <c:v>-3.9035725762914808E-7</c:v>
                </c:pt>
                <c:pt idx="431">
                  <c:v>-1.1529841970059351E-7</c:v>
                </c:pt>
                <c:pt idx="432">
                  <c:v>3.3995243597928493E-7</c:v>
                </c:pt>
                <c:pt idx="433">
                  <c:v>1.6176183237348596E-7</c:v>
                </c:pt>
                <c:pt idx="434">
                  <c:v>2.5910932777151174E-7</c:v>
                </c:pt>
                <c:pt idx="435">
                  <c:v>1.0883470480393953E-7</c:v>
                </c:pt>
                <c:pt idx="436">
                  <c:v>8.3475342194105906E-8</c:v>
                </c:pt>
                <c:pt idx="437">
                  <c:v>-5.4325079190675751E-7</c:v>
                </c:pt>
                <c:pt idx="438">
                  <c:v>-2.3344325938978727E-7</c:v>
                </c:pt>
                <c:pt idx="439">
                  <c:v>-5.2076859446970047E-7</c:v>
                </c:pt>
                <c:pt idx="440">
                  <c:v>-1.0016152174330273E-7</c:v>
                </c:pt>
                <c:pt idx="441">
                  <c:v>2.6107076678272279E-7</c:v>
                </c:pt>
                <c:pt idx="442">
                  <c:v>-1.5410238063395809E-7</c:v>
                </c:pt>
                <c:pt idx="443">
                  <c:v>6.9023076321172994E-7</c:v>
                </c:pt>
                <c:pt idx="444">
                  <c:v>-2.7181152972843847E-7</c:v>
                </c:pt>
                <c:pt idx="445">
                  <c:v>-7.9308978229164495E-7</c:v>
                </c:pt>
                <c:pt idx="446">
                  <c:v>-2.4522815778027507E-8</c:v>
                </c:pt>
                <c:pt idx="447">
                  <c:v>3.7248121032007475E-8</c:v>
                </c:pt>
                <c:pt idx="448">
                  <c:v>-9.0724824985954911E-8</c:v>
                </c:pt>
                <c:pt idx="449">
                  <c:v>1.3169123747047706E-7</c:v>
                </c:pt>
                <c:pt idx="450">
                  <c:v>2.7851916684085154E-7</c:v>
                </c:pt>
                <c:pt idx="451">
                  <c:v>6.2650393317653652E-8</c:v>
                </c:pt>
                <c:pt idx="452">
                  <c:v>-7.6088767286819348E-8</c:v>
                </c:pt>
                <c:pt idx="453">
                  <c:v>-2.764965927326557E-7</c:v>
                </c:pt>
                <c:pt idx="454">
                  <c:v>-1.2608802535396535E-7</c:v>
                </c:pt>
                <c:pt idx="455">
                  <c:v>-4.2840829905799183E-7</c:v>
                </c:pt>
                <c:pt idx="456">
                  <c:v>-1.6368568367397529E-7</c:v>
                </c:pt>
                <c:pt idx="457">
                  <c:v>2.2642412034201698E-7</c:v>
                </c:pt>
                <c:pt idx="458">
                  <c:v>6.2639907127959304E-7</c:v>
                </c:pt>
                <c:pt idx="459">
                  <c:v>-2.4264957687591959E-7</c:v>
                </c:pt>
                <c:pt idx="460">
                  <c:v>3.5053861324740865E-7</c:v>
                </c:pt>
                <c:pt idx="461">
                  <c:v>-2.1841772479547217E-7</c:v>
                </c:pt>
                <c:pt idx="462">
                  <c:v>-2.4279947297145554E-7</c:v>
                </c:pt>
                <c:pt idx="463">
                  <c:v>-1.1063415428225198E-7</c:v>
                </c:pt>
                <c:pt idx="464">
                  <c:v>9.4829452734757069E-8</c:v>
                </c:pt>
                <c:pt idx="465">
                  <c:v>-5.0306630328122992E-7</c:v>
                </c:pt>
                <c:pt idx="466">
                  <c:v>4.4508031038503759E-8</c:v>
                </c:pt>
                <c:pt idx="467">
                  <c:v>3.3350579542457126E-7</c:v>
                </c:pt>
                <c:pt idx="468">
                  <c:v>2.9134545798115141E-7</c:v>
                </c:pt>
                <c:pt idx="469">
                  <c:v>5.6874756637625978E-7</c:v>
                </c:pt>
                <c:pt idx="470">
                  <c:v>2.5024129968187481E-7</c:v>
                </c:pt>
                <c:pt idx="471">
                  <c:v>-5.9808343166878331E-7</c:v>
                </c:pt>
                <c:pt idx="472">
                  <c:v>2.5721112706378335E-7</c:v>
                </c:pt>
                <c:pt idx="473">
                  <c:v>-8.278061045530194E-7</c:v>
                </c:pt>
                <c:pt idx="474">
                  <c:v>2.1007602413192217E-7</c:v>
                </c:pt>
                <c:pt idx="475">
                  <c:v>5.799353743896063E-7</c:v>
                </c:pt>
                <c:pt idx="476">
                  <c:v>2.47087086790998E-7</c:v>
                </c:pt>
                <c:pt idx="477">
                  <c:v>7.6522663761124932E-9</c:v>
                </c:pt>
                <c:pt idx="478">
                  <c:v>-3.2914684311435849E-7</c:v>
                </c:pt>
                <c:pt idx="479">
                  <c:v>-4.0453809901919158E-7</c:v>
                </c:pt>
                <c:pt idx="480">
                  <c:v>-5.0455162181606283E-7</c:v>
                </c:pt>
                <c:pt idx="481">
                  <c:v>-3.4233769952152215E-7</c:v>
                </c:pt>
                <c:pt idx="482">
                  <c:v>1.8068860185849189E-7</c:v>
                </c:pt>
                <c:pt idx="483">
                  <c:v>2.8299558607614017E-7</c:v>
                </c:pt>
                <c:pt idx="484">
                  <c:v>4.9986414296654402E-7</c:v>
                </c:pt>
                <c:pt idx="485">
                  <c:v>3.5568479006542475E-7</c:v>
                </c:pt>
                <c:pt idx="486">
                  <c:v>-7.1428843284593313E-8</c:v>
                </c:pt>
                <c:pt idx="487">
                  <c:v>-2.3765313983403757E-7</c:v>
                </c:pt>
                <c:pt idx="488">
                  <c:v>-4.4724671965923335E-7</c:v>
                </c:pt>
                <c:pt idx="489">
                  <c:v>-1.6132877078689489E-7</c:v>
                </c:pt>
                <c:pt idx="490">
                  <c:v>-1.4687051930195594E-7</c:v>
                </c:pt>
                <c:pt idx="491">
                  <c:v>3.4470224363758462E-7</c:v>
                </c:pt>
                <c:pt idx="492">
                  <c:v>1.6588610662893188E-7</c:v>
                </c:pt>
                <c:pt idx="493">
                  <c:v>1.4777633339235763E-7</c:v>
                </c:pt>
                <c:pt idx="494">
                  <c:v>9.41198265991261E-8</c:v>
                </c:pt>
                <c:pt idx="495">
                  <c:v>3.5789526009466499E-8</c:v>
                </c:pt>
                <c:pt idx="496">
                  <c:v>-3.8747873531974619E-7</c:v>
                </c:pt>
                <c:pt idx="497">
                  <c:v>-8.0701802573912573E-8</c:v>
                </c:pt>
                <c:pt idx="498">
                  <c:v>-3.6892797083964979E-7</c:v>
                </c:pt>
                <c:pt idx="499">
                  <c:v>-3.4021860528810066E-7</c:v>
                </c:pt>
                <c:pt idx="500">
                  <c:v>-1.8129429690816323E-7</c:v>
                </c:pt>
                <c:pt idx="501">
                  <c:v>2.2717956937867712E-7</c:v>
                </c:pt>
                <c:pt idx="502">
                  <c:v>-7.0128024276527867E-8</c:v>
                </c:pt>
                <c:pt idx="503">
                  <c:v>6.9035138494655257E-7</c:v>
                </c:pt>
                <c:pt idx="504">
                  <c:v>-1.8689534897475824E-7</c:v>
                </c:pt>
                <c:pt idx="505">
                  <c:v>-4.1689898466756858E-7</c:v>
                </c:pt>
                <c:pt idx="506">
                  <c:v>-2.7143659053763258E-7</c:v>
                </c:pt>
                <c:pt idx="507">
                  <c:v>2.9954784963592829E-7</c:v>
                </c:pt>
                <c:pt idx="508">
                  <c:v>-3.6306101236505128E-8</c:v>
                </c:pt>
                <c:pt idx="509">
                  <c:v>1.8141605551136308E-7</c:v>
                </c:pt>
                <c:pt idx="510">
                  <c:v>3.6443083217818639E-7</c:v>
                </c:pt>
                <c:pt idx="511">
                  <c:v>-2.1609893963159266E-7</c:v>
                </c:pt>
                <c:pt idx="512">
                  <c:v>5.7974045830633258E-7</c:v>
                </c:pt>
                <c:pt idx="513">
                  <c:v>-1.8932627199319541E-7</c:v>
                </c:pt>
                <c:pt idx="514">
                  <c:v>2.0703639336261404E-7</c:v>
                </c:pt>
                <c:pt idx="515">
                  <c:v>-9.5258343435489223E-8</c:v>
                </c:pt>
                <c:pt idx="516">
                  <c:v>-1.4645564760940033E-7</c:v>
                </c:pt>
                <c:pt idx="517">
                  <c:v>8.3952969021083845E-8</c:v>
                </c:pt>
                <c:pt idx="518">
                  <c:v>2.5459092967139441E-7</c:v>
                </c:pt>
                <c:pt idx="519">
                  <c:v>-9.3958874458621722E-8</c:v>
                </c:pt>
                <c:pt idx="520">
                  <c:v>4.4903629259351874E-7</c:v>
                </c:pt>
                <c:pt idx="521">
                  <c:v>-5.6194672026776971E-8</c:v>
                </c:pt>
                <c:pt idx="522">
                  <c:v>-1.876795181487978E-7</c:v>
                </c:pt>
                <c:pt idx="523">
                  <c:v>-2.2193090387645498E-7</c:v>
                </c:pt>
                <c:pt idx="524">
                  <c:v>-1.5958601551346874E-8</c:v>
                </c:pt>
                <c:pt idx="525">
                  <c:v>-3.3464135640315362E-7</c:v>
                </c:pt>
                <c:pt idx="526">
                  <c:v>1.778620486447835E-7</c:v>
                </c:pt>
                <c:pt idx="527">
                  <c:v>1.2929636739045236E-7</c:v>
                </c:pt>
                <c:pt idx="528">
                  <c:v>2.8995490453098682E-8</c:v>
                </c:pt>
                <c:pt idx="529">
                  <c:v>8.5997294263506774E-7</c:v>
                </c:pt>
                <c:pt idx="530">
                  <c:v>2.1670496508363613E-8</c:v>
                </c:pt>
                <c:pt idx="531">
                  <c:v>-2.2669804877750721E-7</c:v>
                </c:pt>
                <c:pt idx="532">
                  <c:v>4.3742669930679767E-8</c:v>
                </c:pt>
                <c:pt idx="533">
                  <c:v>-3.2994242360473436E-7</c:v>
                </c:pt>
                <c:pt idx="534">
                  <c:v>-2.1899347757425858E-7</c:v>
                </c:pt>
                <c:pt idx="535">
                  <c:v>1.9374861892629269E-7</c:v>
                </c:pt>
                <c:pt idx="536">
                  <c:v>2.657740481026849E-7</c:v>
                </c:pt>
                <c:pt idx="537">
                  <c:v>5.8759312082656834E-8</c:v>
                </c:pt>
                <c:pt idx="538">
                  <c:v>-2.0522736576822354E-7</c:v>
                </c:pt>
                <c:pt idx="539">
                  <c:v>-2.2116159925644752E-7</c:v>
                </c:pt>
                <c:pt idx="540">
                  <c:v>-4.2051183868352382E-7</c:v>
                </c:pt>
                <c:pt idx="541">
                  <c:v>1.4582394669560017E-7</c:v>
                </c:pt>
                <c:pt idx="542">
                  <c:v>-3.287085235115228E-7</c:v>
                </c:pt>
                <c:pt idx="543">
                  <c:v>1.7488372350271675E-7</c:v>
                </c:pt>
                <c:pt idx="544">
                  <c:v>-1.1171690772471266E-7</c:v>
                </c:pt>
                <c:pt idx="545">
                  <c:v>1.5970323374858708E-7</c:v>
                </c:pt>
                <c:pt idx="546">
                  <c:v>3.7655115647794446E-7</c:v>
                </c:pt>
                <c:pt idx="547">
                  <c:v>7.2152751329213061E-8</c:v>
                </c:pt>
                <c:pt idx="548">
                  <c:v>-5.3033556213222255E-8</c:v>
                </c:pt>
                <c:pt idx="549">
                  <c:v>2.6414300080546127E-8</c:v>
                </c:pt>
                <c:pt idx="550">
                  <c:v>-5.6989193808476557E-7</c:v>
                </c:pt>
                <c:pt idx="551">
                  <c:v>2.5585705998310004E-8</c:v>
                </c:pt>
                <c:pt idx="552">
                  <c:v>-3.6114309409640555E-7</c:v>
                </c:pt>
                <c:pt idx="553">
                  <c:v>-7.1655307465334772E-8</c:v>
                </c:pt>
                <c:pt idx="554">
                  <c:v>-7.5394403609152505E-8</c:v>
                </c:pt>
                <c:pt idx="555">
                  <c:v>-8.5146339756647649E-8</c:v>
                </c:pt>
                <c:pt idx="556">
                  <c:v>-1.938628599873482E-7</c:v>
                </c:pt>
                <c:pt idx="557">
                  <c:v>8.2724618266638572E-8</c:v>
                </c:pt>
                <c:pt idx="558">
                  <c:v>2.4044305746429018E-7</c:v>
                </c:pt>
                <c:pt idx="559">
                  <c:v>-7.1780948474042816E-7</c:v>
                </c:pt>
                <c:pt idx="560">
                  <c:v>1.7108482408545456E-9</c:v>
                </c:pt>
                <c:pt idx="561">
                  <c:v>1.829382085816178E-7</c:v>
                </c:pt>
                <c:pt idx="562">
                  <c:v>-1.2549244843285123E-7</c:v>
                </c:pt>
                <c:pt idx="563">
                  <c:v>1.6021448345782119E-7</c:v>
                </c:pt>
                <c:pt idx="564">
                  <c:v>7.6633227763522882E-8</c:v>
                </c:pt>
                <c:pt idx="565">
                  <c:v>-2.6274614128851681E-7</c:v>
                </c:pt>
                <c:pt idx="566">
                  <c:v>-8.7006398530320439E-8</c:v>
                </c:pt>
                <c:pt idx="567">
                  <c:v>2.600958559639821E-8</c:v>
                </c:pt>
                <c:pt idx="568">
                  <c:v>2.0866727368229476E-7</c:v>
                </c:pt>
                <c:pt idx="569">
                  <c:v>4.6679997467435896E-7</c:v>
                </c:pt>
                <c:pt idx="570">
                  <c:v>2.8144867769697157E-7</c:v>
                </c:pt>
                <c:pt idx="571">
                  <c:v>2.9504317922146583E-7</c:v>
                </c:pt>
                <c:pt idx="572">
                  <c:v>4.7220206056408642E-7</c:v>
                </c:pt>
                <c:pt idx="573">
                  <c:v>-3.7719757983722957E-7</c:v>
                </c:pt>
                <c:pt idx="574">
                  <c:v>7.8383628476785816E-8</c:v>
                </c:pt>
                <c:pt idx="575">
                  <c:v>-3.3146332611977414E-7</c:v>
                </c:pt>
                <c:pt idx="576">
                  <c:v>-5.7281596355096553E-7</c:v>
                </c:pt>
                <c:pt idx="577">
                  <c:v>-3.6232805200597795E-8</c:v>
                </c:pt>
                <c:pt idx="578">
                  <c:v>1.731969234697317E-7</c:v>
                </c:pt>
                <c:pt idx="579">
                  <c:v>-1.6931885227222665E-7</c:v>
                </c:pt>
                <c:pt idx="580">
                  <c:v>4.375576452275709E-7</c:v>
                </c:pt>
                <c:pt idx="581">
                  <c:v>-1.4719530838647188E-7</c:v>
                </c:pt>
                <c:pt idx="582">
                  <c:v>-5.4494484480471783E-9</c:v>
                </c:pt>
                <c:pt idx="583">
                  <c:v>1.088007994809459E-8</c:v>
                </c:pt>
                <c:pt idx="584">
                  <c:v>2.1624988733037753E-7</c:v>
                </c:pt>
                <c:pt idx="585">
                  <c:v>9.472329765003451E-8</c:v>
                </c:pt>
                <c:pt idx="586">
                  <c:v>2.6708212885750982E-7</c:v>
                </c:pt>
                <c:pt idx="587">
                  <c:v>2.4171126256078423E-7</c:v>
                </c:pt>
                <c:pt idx="588">
                  <c:v>-2.23874380367306E-7</c:v>
                </c:pt>
                <c:pt idx="589">
                  <c:v>6.7269752435095143E-7</c:v>
                </c:pt>
                <c:pt idx="590">
                  <c:v>4.2543717881926568E-8</c:v>
                </c:pt>
                <c:pt idx="591">
                  <c:v>-3.8657171330669371E-7</c:v>
                </c:pt>
                <c:pt idx="592">
                  <c:v>-8.5699824126095336E-8</c:v>
                </c:pt>
                <c:pt idx="593">
                  <c:v>-7.0665571172412456E-8</c:v>
                </c:pt>
                <c:pt idx="594">
                  <c:v>2.5221895683102957E-8</c:v>
                </c:pt>
                <c:pt idx="595">
                  <c:v>2.8525519724098558E-7</c:v>
                </c:pt>
                <c:pt idx="596">
                  <c:v>3.4512231650296599E-7</c:v>
                </c:pt>
                <c:pt idx="597">
                  <c:v>3.0173929133070487E-8</c:v>
                </c:pt>
                <c:pt idx="598">
                  <c:v>-1.1848748471265935E-7</c:v>
                </c:pt>
                <c:pt idx="599">
                  <c:v>-2.7776681577051932E-7</c:v>
                </c:pt>
                <c:pt idx="600">
                  <c:v>-2.5911720769045132E-8</c:v>
                </c:pt>
                <c:pt idx="601">
                  <c:v>-1.3210731708568346E-7</c:v>
                </c:pt>
                <c:pt idx="602">
                  <c:v>-2.669328296178719E-7</c:v>
                </c:pt>
                <c:pt idx="603">
                  <c:v>4.2717675796666299E-7</c:v>
                </c:pt>
                <c:pt idx="604">
                  <c:v>9.2420243902324728E-8</c:v>
                </c:pt>
                <c:pt idx="605">
                  <c:v>-6.0187810291267851E-9</c:v>
                </c:pt>
                <c:pt idx="606">
                  <c:v>5.7523942587067722E-7</c:v>
                </c:pt>
                <c:pt idx="607">
                  <c:v>9.4327191391130327E-8</c:v>
                </c:pt>
                <c:pt idx="608">
                  <c:v>-4.733396963274572E-7</c:v>
                </c:pt>
                <c:pt idx="609">
                  <c:v>-7.9657958451662125E-8</c:v>
                </c:pt>
                <c:pt idx="610">
                  <c:v>-4.6663103603350464E-7</c:v>
                </c:pt>
                <c:pt idx="611">
                  <c:v>2.4629957806610037E-7</c:v>
                </c:pt>
                <c:pt idx="612">
                  <c:v>8.0637132526817368E-9</c:v>
                </c:pt>
                <c:pt idx="613">
                  <c:v>3.6540718895139435E-8</c:v>
                </c:pt>
                <c:pt idx="614">
                  <c:v>-2.9332642270674114E-7</c:v>
                </c:pt>
                <c:pt idx="615">
                  <c:v>-7.2379563675895042E-8</c:v>
                </c:pt>
                <c:pt idx="616">
                  <c:v>-3.80693762735973E-7</c:v>
                </c:pt>
                <c:pt idx="617">
                  <c:v>-1.5446893542048201E-7</c:v>
                </c:pt>
                <c:pt idx="618">
                  <c:v>4.3346739175831317E-7</c:v>
                </c:pt>
                <c:pt idx="619">
                  <c:v>-5.5664793308096705E-7</c:v>
                </c:pt>
                <c:pt idx="620">
                  <c:v>-1.0639998038186604E-7</c:v>
                </c:pt>
                <c:pt idx="621">
                  <c:v>7.5349623784859432E-7</c:v>
                </c:pt>
                <c:pt idx="622">
                  <c:v>3.2880106459742819E-7</c:v>
                </c:pt>
                <c:pt idx="623">
                  <c:v>2.6718319645624433E-7</c:v>
                </c:pt>
                <c:pt idx="624">
                  <c:v>2.172128859001532E-7</c:v>
                </c:pt>
                <c:pt idx="625">
                  <c:v>-9.4216332513497036E-9</c:v>
                </c:pt>
                <c:pt idx="626">
                  <c:v>-3.997467956651235E-7</c:v>
                </c:pt>
                <c:pt idx="627">
                  <c:v>-1.6216611697927874E-7</c:v>
                </c:pt>
                <c:pt idx="628">
                  <c:v>1.2203470589611243E-7</c:v>
                </c:pt>
                <c:pt idx="629">
                  <c:v>2.4777975227152638E-7</c:v>
                </c:pt>
                <c:pt idx="630">
                  <c:v>2.1284552076394903E-7</c:v>
                </c:pt>
                <c:pt idx="631">
                  <c:v>2.9864256845257842E-8</c:v>
                </c:pt>
                <c:pt idx="632">
                  <c:v>6.370130449795397E-7</c:v>
                </c:pt>
                <c:pt idx="633">
                  <c:v>-9.729630079391427E-8</c:v>
                </c:pt>
                <c:pt idx="634">
                  <c:v>2.4679951593498117E-7</c:v>
                </c:pt>
                <c:pt idx="635">
                  <c:v>2.1511203840418602E-7</c:v>
                </c:pt>
                <c:pt idx="636">
                  <c:v>-5.3174539971223567E-7</c:v>
                </c:pt>
                <c:pt idx="637">
                  <c:v>-5.7089515337338526E-8</c:v>
                </c:pt>
                <c:pt idx="638">
                  <c:v>4.4142041133454768E-7</c:v>
                </c:pt>
                <c:pt idx="639">
                  <c:v>1.1413027323214919E-7</c:v>
                </c:pt>
                <c:pt idx="640">
                  <c:v>3.9433933807231369E-7</c:v>
                </c:pt>
                <c:pt idx="641">
                  <c:v>-3.5891481786620716E-8</c:v>
                </c:pt>
                <c:pt idx="642">
                  <c:v>1.3579838764599117E-7</c:v>
                </c:pt>
                <c:pt idx="643">
                  <c:v>1.1407165345644898E-7</c:v>
                </c:pt>
                <c:pt idx="644">
                  <c:v>2.1241382341941062E-7</c:v>
                </c:pt>
                <c:pt idx="645">
                  <c:v>3.2153300022486064E-9</c:v>
                </c:pt>
                <c:pt idx="646">
                  <c:v>2.6997818736163026E-7</c:v>
                </c:pt>
                <c:pt idx="647">
                  <c:v>9.6566196816638694E-8</c:v>
                </c:pt>
                <c:pt idx="648">
                  <c:v>-3.2766186564003874E-7</c:v>
                </c:pt>
                <c:pt idx="649">
                  <c:v>6.3616346324124606E-7</c:v>
                </c:pt>
                <c:pt idx="650">
                  <c:v>3.2322247989213793E-7</c:v>
                </c:pt>
                <c:pt idx="651">
                  <c:v>-3.7753798665107752E-7</c:v>
                </c:pt>
                <c:pt idx="652">
                  <c:v>-1.0593026900096447E-7</c:v>
                </c:pt>
                <c:pt idx="653">
                  <c:v>-3.0977676601651183E-7</c:v>
                </c:pt>
                <c:pt idx="654">
                  <c:v>-2.5210601961589418E-7</c:v>
                </c:pt>
                <c:pt idx="655">
                  <c:v>1.0013938123165644E-7</c:v>
                </c:pt>
                <c:pt idx="656">
                  <c:v>4.6269394715636736E-7</c:v>
                </c:pt>
                <c:pt idx="657">
                  <c:v>2.4486539018653275E-7</c:v>
                </c:pt>
                <c:pt idx="658">
                  <c:v>9.392078936798498E-8</c:v>
                </c:pt>
                <c:pt idx="659">
                  <c:v>-3.8232738575061376E-7</c:v>
                </c:pt>
                <c:pt idx="660">
                  <c:v>-3.0467282385870931E-7</c:v>
                </c:pt>
                <c:pt idx="661">
                  <c:v>-1.2423684836448956E-7</c:v>
                </c:pt>
                <c:pt idx="662">
                  <c:v>-5.6990774055520887E-7</c:v>
                </c:pt>
                <c:pt idx="663">
                  <c:v>1.134323142082394E-7</c:v>
                </c:pt>
                <c:pt idx="664">
                  <c:v>-1.9616476265582605E-7</c:v>
                </c:pt>
                <c:pt idx="665">
                  <c:v>5.5793869080389413E-8</c:v>
                </c:pt>
                <c:pt idx="666">
                  <c:v>3.0602723199990578E-7</c:v>
                </c:pt>
                <c:pt idx="667">
                  <c:v>7.876767682546415E-8</c:v>
                </c:pt>
                <c:pt idx="668">
                  <c:v>-5.1678568979696138E-7</c:v>
                </c:pt>
                <c:pt idx="669">
                  <c:v>1.4972299311466486E-7</c:v>
                </c:pt>
                <c:pt idx="670">
                  <c:v>-1.736152483999831E-7</c:v>
                </c:pt>
                <c:pt idx="671">
                  <c:v>-1.1852188919192486E-7</c:v>
                </c:pt>
                <c:pt idx="672">
                  <c:v>-1.6866900764966886E-8</c:v>
                </c:pt>
                <c:pt idx="673">
                  <c:v>-3.730679338787013E-7</c:v>
                </c:pt>
                <c:pt idx="674">
                  <c:v>-2.4242152107945003E-7</c:v>
                </c:pt>
                <c:pt idx="675">
                  <c:v>1.385213010962616E-7</c:v>
                </c:pt>
                <c:pt idx="676">
                  <c:v>-3.4112039770661795E-7</c:v>
                </c:pt>
                <c:pt idx="677">
                  <c:v>-1.2097933677068795E-7</c:v>
                </c:pt>
                <c:pt idx="678">
                  <c:v>2.5100663947341673E-7</c:v>
                </c:pt>
                <c:pt idx="679">
                  <c:v>-6.7077621679345611E-7</c:v>
                </c:pt>
                <c:pt idx="680">
                  <c:v>-4.0747062257651123E-7</c:v>
                </c:pt>
                <c:pt idx="681">
                  <c:v>9.1786013456385263E-8</c:v>
                </c:pt>
                <c:pt idx="682">
                  <c:v>1.3734785397900851E-7</c:v>
                </c:pt>
                <c:pt idx="683">
                  <c:v>2.0749209284076642E-7</c:v>
                </c:pt>
                <c:pt idx="684">
                  <c:v>1.7808469010560657E-7</c:v>
                </c:pt>
                <c:pt idx="685">
                  <c:v>1.0753961987575167E-7</c:v>
                </c:pt>
                <c:pt idx="686">
                  <c:v>-8.4707869518751977E-7</c:v>
                </c:pt>
                <c:pt idx="687">
                  <c:v>-4.4330687387628132E-7</c:v>
                </c:pt>
                <c:pt idx="688">
                  <c:v>-3.3486440997876343E-7</c:v>
                </c:pt>
                <c:pt idx="689">
                  <c:v>1.7113718442374193E-8</c:v>
                </c:pt>
                <c:pt idx="690">
                  <c:v>1.8148247704630194E-7</c:v>
                </c:pt>
                <c:pt idx="691">
                  <c:v>8.9764888855370373E-8</c:v>
                </c:pt>
                <c:pt idx="692">
                  <c:v>5.8308665984441177E-7</c:v>
                </c:pt>
                <c:pt idx="693">
                  <c:v>6.2825144198086491E-8</c:v>
                </c:pt>
                <c:pt idx="694">
                  <c:v>9.8325195097004325E-8</c:v>
                </c:pt>
                <c:pt idx="695">
                  <c:v>1.888507838998521E-8</c:v>
                </c:pt>
                <c:pt idx="696">
                  <c:v>-3.8126967183416127E-7</c:v>
                </c:pt>
                <c:pt idx="697">
                  <c:v>-1.1009136358097749E-7</c:v>
                </c:pt>
                <c:pt idx="698">
                  <c:v>3.0174064136190282E-7</c:v>
                </c:pt>
                <c:pt idx="699">
                  <c:v>1.8860369266349153E-7</c:v>
                </c:pt>
                <c:pt idx="700">
                  <c:v>3.8430653148679994E-7</c:v>
                </c:pt>
                <c:pt idx="701">
                  <c:v>-7.8533979319672653E-9</c:v>
                </c:pt>
                <c:pt idx="702">
                  <c:v>-7.5505305119349941E-8</c:v>
                </c:pt>
                <c:pt idx="703">
                  <c:v>1.8915956445653137E-7</c:v>
                </c:pt>
                <c:pt idx="704">
                  <c:v>-6.2298553871187323E-8</c:v>
                </c:pt>
                <c:pt idx="705">
                  <c:v>-1.9044423993364035E-7</c:v>
                </c:pt>
                <c:pt idx="706">
                  <c:v>6.6519312724722113E-8</c:v>
                </c:pt>
                <c:pt idx="707">
                  <c:v>6.9914136702209362E-8</c:v>
                </c:pt>
                <c:pt idx="708">
                  <c:v>-2.1837799124568846E-7</c:v>
                </c:pt>
                <c:pt idx="709">
                  <c:v>6.5859063624884584E-7</c:v>
                </c:pt>
                <c:pt idx="710">
                  <c:v>5.575041654992674E-7</c:v>
                </c:pt>
                <c:pt idx="711">
                  <c:v>-8.2753587093975511E-8</c:v>
                </c:pt>
                <c:pt idx="712">
                  <c:v>-1.4745751286682207E-7</c:v>
                </c:pt>
                <c:pt idx="713">
                  <c:v>2.4932610642736108E-8</c:v>
                </c:pt>
                <c:pt idx="714">
                  <c:v>-1.0764080826675126E-7</c:v>
                </c:pt>
                <c:pt idx="715">
                  <c:v>-1.2884270006452425E-7</c:v>
                </c:pt>
                <c:pt idx="716">
                  <c:v>4.9424869530412252E-7</c:v>
                </c:pt>
                <c:pt idx="717">
                  <c:v>3.3742870186870277E-7</c:v>
                </c:pt>
                <c:pt idx="718">
                  <c:v>3.9906986160076485E-8</c:v>
                </c:pt>
                <c:pt idx="719">
                  <c:v>-3.0507581527672301E-7</c:v>
                </c:pt>
                <c:pt idx="720">
                  <c:v>1.9216012958622741E-7</c:v>
                </c:pt>
                <c:pt idx="721">
                  <c:v>-5.7762139960004788E-8</c:v>
                </c:pt>
                <c:pt idx="722">
                  <c:v>-5.463705861075141E-7</c:v>
                </c:pt>
                <c:pt idx="723">
                  <c:v>-2.1814562600752652E-8</c:v>
                </c:pt>
                <c:pt idx="724">
                  <c:v>2.669713410341501E-7</c:v>
                </c:pt>
                <c:pt idx="725">
                  <c:v>-1.7912086036631081E-7</c:v>
                </c:pt>
                <c:pt idx="726">
                  <c:v>6.5977570784525597E-7</c:v>
                </c:pt>
                <c:pt idx="727">
                  <c:v>2.4906020712478494E-7</c:v>
                </c:pt>
                <c:pt idx="728">
                  <c:v>-3.068265073125076E-7</c:v>
                </c:pt>
                <c:pt idx="729">
                  <c:v>-4.8618221626384184E-7</c:v>
                </c:pt>
                <c:pt idx="730">
                  <c:v>-4.7634159727749648E-7</c:v>
                </c:pt>
                <c:pt idx="731">
                  <c:v>-1.6018198323308752E-7</c:v>
                </c:pt>
                <c:pt idx="732">
                  <c:v>2.6974170452831459E-8</c:v>
                </c:pt>
                <c:pt idx="733">
                  <c:v>5.4189236209367664E-8</c:v>
                </c:pt>
                <c:pt idx="734">
                  <c:v>1.7696974907721597E-7</c:v>
                </c:pt>
                <c:pt idx="735">
                  <c:v>1.3205399795879202E-7</c:v>
                </c:pt>
                <c:pt idx="736">
                  <c:v>-5.3458879989420893E-8</c:v>
                </c:pt>
                <c:pt idx="737">
                  <c:v>-2.000310530547722E-7</c:v>
                </c:pt>
                <c:pt idx="738">
                  <c:v>-6.9672637437179219E-8</c:v>
                </c:pt>
                <c:pt idx="739">
                  <c:v>-6.7873378384319949E-7</c:v>
                </c:pt>
                <c:pt idx="740">
                  <c:v>-3.772606191887462E-7</c:v>
                </c:pt>
                <c:pt idx="741">
                  <c:v>3.9108792293518491E-7</c:v>
                </c:pt>
                <c:pt idx="742">
                  <c:v>2.015471096683541E-7</c:v>
                </c:pt>
                <c:pt idx="743">
                  <c:v>1.7550947006839124E-7</c:v>
                </c:pt>
                <c:pt idx="744">
                  <c:v>3.4820573091565166E-7</c:v>
                </c:pt>
                <c:pt idx="745">
                  <c:v>3.5410727150519961E-7</c:v>
                </c:pt>
                <c:pt idx="746">
                  <c:v>-5.495067512129026E-7</c:v>
                </c:pt>
                <c:pt idx="747">
                  <c:v>-1.4849608476197318E-7</c:v>
                </c:pt>
                <c:pt idx="748">
                  <c:v>-1.6469036268063064E-7</c:v>
                </c:pt>
                <c:pt idx="749">
                  <c:v>2.851172382634104E-7</c:v>
                </c:pt>
                <c:pt idx="750">
                  <c:v>-1.8928290046460461E-7</c:v>
                </c:pt>
                <c:pt idx="751">
                  <c:v>3.6723708518593412E-8</c:v>
                </c:pt>
                <c:pt idx="752">
                  <c:v>3.8199007690309372E-7</c:v>
                </c:pt>
                <c:pt idx="753">
                  <c:v>2.2328405790972283E-8</c:v>
                </c:pt>
                <c:pt idx="754">
                  <c:v>8.3119800819986267E-8</c:v>
                </c:pt>
                <c:pt idx="755">
                  <c:v>4.0297584291693056E-7</c:v>
                </c:pt>
                <c:pt idx="756">
                  <c:v>-5.9084874237669283E-7</c:v>
                </c:pt>
                <c:pt idx="757">
                  <c:v>-3.0658694072371873E-7</c:v>
                </c:pt>
                <c:pt idx="758">
                  <c:v>5.4429244755738182E-7</c:v>
                </c:pt>
                <c:pt idx="759">
                  <c:v>3.6797069924432435E-7</c:v>
                </c:pt>
                <c:pt idx="760">
                  <c:v>5.7929526064981474E-7</c:v>
                </c:pt>
                <c:pt idx="761">
                  <c:v>5.1340259688004153E-7</c:v>
                </c:pt>
                <c:pt idx="762">
                  <c:v>3.4632023471203865E-7</c:v>
                </c:pt>
                <c:pt idx="763">
                  <c:v>4.6545032716949208E-8</c:v>
                </c:pt>
                <c:pt idx="764">
                  <c:v>1.2670037463635708E-8</c:v>
                </c:pt>
                <c:pt idx="765">
                  <c:v>1.4372602663570433E-7</c:v>
                </c:pt>
                <c:pt idx="766">
                  <c:v>1.0715220355450583E-7</c:v>
                </c:pt>
                <c:pt idx="767">
                  <c:v>1.8378246124939324E-7</c:v>
                </c:pt>
                <c:pt idx="768">
                  <c:v>-2.6139815645365161E-7</c:v>
                </c:pt>
                <c:pt idx="769">
                  <c:v>6.8725444180017803E-7</c:v>
                </c:pt>
                <c:pt idx="770">
                  <c:v>2.0683901880147459E-7</c:v>
                </c:pt>
                <c:pt idx="771">
                  <c:v>2.5322107077840883E-8</c:v>
                </c:pt>
                <c:pt idx="772">
                  <c:v>4.5001577575476404E-8</c:v>
                </c:pt>
                <c:pt idx="773">
                  <c:v>-3.7890987414357369E-7</c:v>
                </c:pt>
                <c:pt idx="774">
                  <c:v>-2.8403030682966346E-7</c:v>
                </c:pt>
                <c:pt idx="775">
                  <c:v>-1.3745163585099363E-7</c:v>
                </c:pt>
                <c:pt idx="776">
                  <c:v>4.3575400354711746E-7</c:v>
                </c:pt>
                <c:pt idx="777">
                  <c:v>1.8316755756586645E-7</c:v>
                </c:pt>
                <c:pt idx="778">
                  <c:v>4.1341522205584624E-7</c:v>
                </c:pt>
                <c:pt idx="779">
                  <c:v>-2.9570315973614925E-7</c:v>
                </c:pt>
                <c:pt idx="780">
                  <c:v>6.2210872897594527E-8</c:v>
                </c:pt>
                <c:pt idx="781">
                  <c:v>1.9033043940908101E-7</c:v>
                </c:pt>
                <c:pt idx="782">
                  <c:v>-5.7963188737630844E-7</c:v>
                </c:pt>
                <c:pt idx="783">
                  <c:v>-1.9203015710900218E-7</c:v>
                </c:pt>
                <c:pt idx="784">
                  <c:v>-2.1187100074371301E-8</c:v>
                </c:pt>
                <c:pt idx="785">
                  <c:v>-3.3381084563188779E-7</c:v>
                </c:pt>
                <c:pt idx="786">
                  <c:v>7.8993065244503669E-7</c:v>
                </c:pt>
                <c:pt idx="787">
                  <c:v>2.8263391982363828E-7</c:v>
                </c:pt>
                <c:pt idx="788">
                  <c:v>-5.4296026519295992E-7</c:v>
                </c:pt>
                <c:pt idx="789">
                  <c:v>-1.8462264961272012E-7</c:v>
                </c:pt>
                <c:pt idx="790">
                  <c:v>-4.3503126789801172E-7</c:v>
                </c:pt>
                <c:pt idx="791">
                  <c:v>-2.379796910645382E-7</c:v>
                </c:pt>
                <c:pt idx="792">
                  <c:v>-3.0209673695935635E-7</c:v>
                </c:pt>
                <c:pt idx="793">
                  <c:v>-1.1448872072605809E-7</c:v>
                </c:pt>
                <c:pt idx="794">
                  <c:v>9.3037066051238071E-8</c:v>
                </c:pt>
                <c:pt idx="795">
                  <c:v>-1.8999145368070458E-8</c:v>
                </c:pt>
                <c:pt idx="796">
                  <c:v>-3.2097599955704936E-7</c:v>
                </c:pt>
                <c:pt idx="797">
                  <c:v>-2.1799061755700677E-7</c:v>
                </c:pt>
                <c:pt idx="798">
                  <c:v>-9.4483809220946569E-8</c:v>
                </c:pt>
                <c:pt idx="799">
                  <c:v>-7.1784131705499021E-7</c:v>
                </c:pt>
                <c:pt idx="800">
                  <c:v>-2.5648836299296818E-7</c:v>
                </c:pt>
                <c:pt idx="801">
                  <c:v>1.4420220395550132E-7</c:v>
                </c:pt>
                <c:pt idx="802">
                  <c:v>9.2968505782664579E-8</c:v>
                </c:pt>
                <c:pt idx="803">
                  <c:v>1.0409337392047746E-7</c:v>
                </c:pt>
                <c:pt idx="804">
                  <c:v>2.5288588290095504E-7</c:v>
                </c:pt>
                <c:pt idx="805">
                  <c:v>2.0782805165708851E-7</c:v>
                </c:pt>
                <c:pt idx="806">
                  <c:v>-2.262578391309944E-7</c:v>
                </c:pt>
                <c:pt idx="807">
                  <c:v>-2.2862074899876461E-7</c:v>
                </c:pt>
                <c:pt idx="808">
                  <c:v>-5.1791954547297792E-7</c:v>
                </c:pt>
                <c:pt idx="809">
                  <c:v>1.6791548773653631E-7</c:v>
                </c:pt>
                <c:pt idx="810">
                  <c:v>7.325772344302095E-8</c:v>
                </c:pt>
                <c:pt idx="811">
                  <c:v>-1.8990155581377621E-7</c:v>
                </c:pt>
                <c:pt idx="812">
                  <c:v>5.5142345445347019E-7</c:v>
                </c:pt>
                <c:pt idx="813">
                  <c:v>-7.743526708736681E-9</c:v>
                </c:pt>
                <c:pt idx="814">
                  <c:v>-2.371702407799603E-7</c:v>
                </c:pt>
                <c:pt idx="815">
                  <c:v>-7.0498593629508832E-8</c:v>
                </c:pt>
                <c:pt idx="816">
                  <c:v>-4.3018940232286695E-7</c:v>
                </c:pt>
                <c:pt idx="817">
                  <c:v>-3.4172558116551954E-8</c:v>
                </c:pt>
                <c:pt idx="818">
                  <c:v>2.9146670499358152E-7</c:v>
                </c:pt>
                <c:pt idx="819">
                  <c:v>4.9877041874424322E-7</c:v>
                </c:pt>
                <c:pt idx="820">
                  <c:v>1.6173015637832577E-7</c:v>
                </c:pt>
                <c:pt idx="821">
                  <c:v>-1.5046833823362249E-7</c:v>
                </c:pt>
                <c:pt idx="822">
                  <c:v>-3.4320559727518685E-9</c:v>
                </c:pt>
                <c:pt idx="823">
                  <c:v>3.5715217450160708E-7</c:v>
                </c:pt>
                <c:pt idx="824">
                  <c:v>-8.5956820328192407E-8</c:v>
                </c:pt>
                <c:pt idx="825">
                  <c:v>-2.3457518594227622E-8</c:v>
                </c:pt>
                <c:pt idx="826">
                  <c:v>3.9489847836193803E-7</c:v>
                </c:pt>
                <c:pt idx="827">
                  <c:v>3.4509403690208273E-7</c:v>
                </c:pt>
                <c:pt idx="828">
                  <c:v>-7.4508669456463394E-8</c:v>
                </c:pt>
                <c:pt idx="829">
                  <c:v>3.9835441612012801E-7</c:v>
                </c:pt>
                <c:pt idx="830">
                  <c:v>3.1473440742502135E-8</c:v>
                </c:pt>
                <c:pt idx="831">
                  <c:v>-1.2707118912658188E-7</c:v>
                </c:pt>
                <c:pt idx="832">
                  <c:v>-1.2275275196316215E-7</c:v>
                </c:pt>
                <c:pt idx="833">
                  <c:v>-1.2323026155058869E-8</c:v>
                </c:pt>
                <c:pt idx="834">
                  <c:v>-3.7013283105125083E-8</c:v>
                </c:pt>
                <c:pt idx="835">
                  <c:v>2.0730789174194797E-7</c:v>
                </c:pt>
                <c:pt idx="836">
                  <c:v>3.9378872429551848E-7</c:v>
                </c:pt>
                <c:pt idx="837">
                  <c:v>7.0946910568636667E-8</c:v>
                </c:pt>
                <c:pt idx="838">
                  <c:v>1.7905729521316971E-7</c:v>
                </c:pt>
                <c:pt idx="839">
                  <c:v>-2.9607775786644197E-7</c:v>
                </c:pt>
                <c:pt idx="840">
                  <c:v>-5.496687549566559E-8</c:v>
                </c:pt>
                <c:pt idx="841">
                  <c:v>4.8690293397157802E-7</c:v>
                </c:pt>
                <c:pt idx="842">
                  <c:v>-2.5773513812055171E-7</c:v>
                </c:pt>
                <c:pt idx="843">
                  <c:v>1.9012570362519909E-7</c:v>
                </c:pt>
                <c:pt idx="844">
                  <c:v>4.4969991108700924E-7</c:v>
                </c:pt>
                <c:pt idx="845">
                  <c:v>-3.7107373174194436E-8</c:v>
                </c:pt>
                <c:pt idx="846">
                  <c:v>6.385595838764857E-7</c:v>
                </c:pt>
                <c:pt idx="847">
                  <c:v>-8.0181294492831512E-8</c:v>
                </c:pt>
                <c:pt idx="848">
                  <c:v>-5.6265690773216193E-7</c:v>
                </c:pt>
                <c:pt idx="849">
                  <c:v>-6.4018689727163292E-7</c:v>
                </c:pt>
                <c:pt idx="850">
                  <c:v>-8.5336331778762542E-8</c:v>
                </c:pt>
                <c:pt idx="851">
                  <c:v>6.281700137833468E-8</c:v>
                </c:pt>
                <c:pt idx="852">
                  <c:v>4.0833261216732808E-9</c:v>
                </c:pt>
                <c:pt idx="853">
                  <c:v>-1.2076701239038812E-7</c:v>
                </c:pt>
                <c:pt idx="854">
                  <c:v>6.7416671356568258E-8</c:v>
                </c:pt>
                <c:pt idx="855">
                  <c:v>3.9414082664279704E-8</c:v>
                </c:pt>
                <c:pt idx="856">
                  <c:v>-1.4913969437202468E-7</c:v>
                </c:pt>
                <c:pt idx="857">
                  <c:v>-3.7444900158334349E-7</c:v>
                </c:pt>
                <c:pt idx="858">
                  <c:v>8.6772921292777028E-8</c:v>
                </c:pt>
                <c:pt idx="859">
                  <c:v>5.0975142329434675E-8</c:v>
                </c:pt>
                <c:pt idx="860">
                  <c:v>-1.251283094916289E-7</c:v>
                </c:pt>
                <c:pt idx="861">
                  <c:v>4.4901153728460486E-7</c:v>
                </c:pt>
                <c:pt idx="862">
                  <c:v>5.0162036302481283E-8</c:v>
                </c:pt>
                <c:pt idx="863">
                  <c:v>1.4120921321136848E-7</c:v>
                </c:pt>
                <c:pt idx="864">
                  <c:v>-1.6831891436197566E-9</c:v>
                </c:pt>
                <c:pt idx="865">
                  <c:v>5.2558998930862799E-8</c:v>
                </c:pt>
                <c:pt idx="866">
                  <c:v>-4.514035012448403E-8</c:v>
                </c:pt>
                <c:pt idx="867">
                  <c:v>-1.3074799198875553E-7</c:v>
                </c:pt>
                <c:pt idx="868">
                  <c:v>-2.5466417241659656E-7</c:v>
                </c:pt>
                <c:pt idx="869">
                  <c:v>1.9990127952951298E-7</c:v>
                </c:pt>
                <c:pt idx="870">
                  <c:v>2.6687877152653527E-7</c:v>
                </c:pt>
                <c:pt idx="871">
                  <c:v>-3.1298449698624609E-7</c:v>
                </c:pt>
                <c:pt idx="872">
                  <c:v>2.3663785952976468E-7</c:v>
                </c:pt>
                <c:pt idx="873">
                  <c:v>-2.2402953447908658E-7</c:v>
                </c:pt>
                <c:pt idx="874">
                  <c:v>-3.0356235924955399E-7</c:v>
                </c:pt>
                <c:pt idx="875">
                  <c:v>-1.8336287155307218E-8</c:v>
                </c:pt>
                <c:pt idx="876">
                  <c:v>-4.3994575094075117E-7</c:v>
                </c:pt>
                <c:pt idx="877">
                  <c:v>2.2914798591955332E-7</c:v>
                </c:pt>
                <c:pt idx="878">
                  <c:v>2.1395143789959548E-7</c:v>
                </c:pt>
                <c:pt idx="879">
                  <c:v>3.4158921380367246E-7</c:v>
                </c:pt>
                <c:pt idx="880">
                  <c:v>1.3273707111238764E-7</c:v>
                </c:pt>
                <c:pt idx="881">
                  <c:v>4.3249922754284853E-8</c:v>
                </c:pt>
                <c:pt idx="882">
                  <c:v>-6.6894557448904379E-8</c:v>
                </c:pt>
                <c:pt idx="883">
                  <c:v>1.0679144679670571E-7</c:v>
                </c:pt>
                <c:pt idx="884">
                  <c:v>-1.6685356740708812E-7</c:v>
                </c:pt>
                <c:pt idx="885">
                  <c:v>-3.1947442380442226E-7</c:v>
                </c:pt>
                <c:pt idx="886">
                  <c:v>-1.4915285362349096E-7</c:v>
                </c:pt>
                <c:pt idx="887">
                  <c:v>2.8910667992931849E-7</c:v>
                </c:pt>
                <c:pt idx="888">
                  <c:v>-7.0070131918953393E-9</c:v>
                </c:pt>
                <c:pt idx="889">
                  <c:v>3.5900546890843543E-7</c:v>
                </c:pt>
                <c:pt idx="890">
                  <c:v>-1.6847093320393469E-7</c:v>
                </c:pt>
                <c:pt idx="891">
                  <c:v>-9.721268270368455E-7</c:v>
                </c:pt>
                <c:pt idx="892">
                  <c:v>-3.9899435932966298E-7</c:v>
                </c:pt>
                <c:pt idx="893">
                  <c:v>5.4075126172392629E-6</c:v>
                </c:pt>
                <c:pt idx="894">
                  <c:v>2.6545005312073044E-5</c:v>
                </c:pt>
                <c:pt idx="895">
                  <c:v>6.0166948969708756E-5</c:v>
                </c:pt>
                <c:pt idx="896">
                  <c:v>4.160204844083637E-5</c:v>
                </c:pt>
                <c:pt idx="897">
                  <c:v>-6.8917506723664701E-5</c:v>
                </c:pt>
                <c:pt idx="898">
                  <c:v>-1.6720413987059146E-4</c:v>
                </c:pt>
                <c:pt idx="899">
                  <c:v>-1.6971636796370149E-4</c:v>
                </c:pt>
                <c:pt idx="900">
                  <c:v>-1.002177014015615E-4</c:v>
                </c:pt>
                <c:pt idx="901">
                  <c:v>-2.5216921130777337E-5</c:v>
                </c:pt>
                <c:pt idx="902">
                  <c:v>3.8958358345553279E-5</c:v>
                </c:pt>
                <c:pt idx="903">
                  <c:v>1.16346163849812E-4</c:v>
                </c:pt>
                <c:pt idx="904">
                  <c:v>1.7684281920082867E-4</c:v>
                </c:pt>
                <c:pt idx="905">
                  <c:v>1.5370079199783504E-4</c:v>
                </c:pt>
                <c:pt idx="906">
                  <c:v>4.3137584725627676E-5</c:v>
                </c:pt>
                <c:pt idx="907">
                  <c:v>-5.3747484344057739E-5</c:v>
                </c:pt>
                <c:pt idx="908">
                  <c:v>-5.4444426496047527E-5</c:v>
                </c:pt>
                <c:pt idx="909">
                  <c:v>-2.0928424419253133E-5</c:v>
                </c:pt>
                <c:pt idx="910">
                  <c:v>-3.8292141653073486E-6</c:v>
                </c:pt>
                <c:pt idx="911">
                  <c:v>5.5881889693409903E-7</c:v>
                </c:pt>
                <c:pt idx="912">
                  <c:v>8.7586141717110877E-7</c:v>
                </c:pt>
                <c:pt idx="913">
                  <c:v>5.2415742857192527E-7</c:v>
                </c:pt>
                <c:pt idx="914">
                  <c:v>1.9892820546374423E-7</c:v>
                </c:pt>
                <c:pt idx="915">
                  <c:v>3.6250291657324851E-8</c:v>
                </c:pt>
                <c:pt idx="916">
                  <c:v>8.3423977059737808E-8</c:v>
                </c:pt>
                <c:pt idx="917">
                  <c:v>2.8762514148183982E-8</c:v>
                </c:pt>
                <c:pt idx="918">
                  <c:v>2.1950231854361846E-8</c:v>
                </c:pt>
                <c:pt idx="919">
                  <c:v>1.5943678377539072E-8</c:v>
                </c:pt>
                <c:pt idx="920">
                  <c:v>2.6997959423624707E-8</c:v>
                </c:pt>
                <c:pt idx="921">
                  <c:v>3.5003699938584987E-9</c:v>
                </c:pt>
                <c:pt idx="922">
                  <c:v>-2.0519685506315E-8</c:v>
                </c:pt>
                <c:pt idx="923">
                  <c:v>1.8358370823534642E-8</c:v>
                </c:pt>
                <c:pt idx="924">
                  <c:v>1.6150252690749767E-8</c:v>
                </c:pt>
                <c:pt idx="925">
                  <c:v>-1.5257008989522092E-9</c:v>
                </c:pt>
                <c:pt idx="926">
                  <c:v>5.2400639383165526E-10</c:v>
                </c:pt>
                <c:pt idx="927">
                  <c:v>-1.4913219104073505E-8</c:v>
                </c:pt>
                <c:pt idx="928">
                  <c:v>-2.9793472133832211E-9</c:v>
                </c:pt>
                <c:pt idx="929">
                  <c:v>1.2842725105599584E-8</c:v>
                </c:pt>
                <c:pt idx="930">
                  <c:v>1.0049568288650335E-8</c:v>
                </c:pt>
                <c:pt idx="931">
                  <c:v>7.8930337821248031E-9</c:v>
                </c:pt>
                <c:pt idx="932">
                  <c:v>2.1169148378685776E-10</c:v>
                </c:pt>
                <c:pt idx="933">
                  <c:v>4.6966612821108811E-9</c:v>
                </c:pt>
                <c:pt idx="934">
                  <c:v>-2.8130666684944572E-9</c:v>
                </c:pt>
                <c:pt idx="935">
                  <c:v>-4.8077115621936173E-9</c:v>
                </c:pt>
                <c:pt idx="936">
                  <c:v>-2.1942694883314573E-10</c:v>
                </c:pt>
                <c:pt idx="937">
                  <c:v>-8.5942897243285188E-10</c:v>
                </c:pt>
                <c:pt idx="938">
                  <c:v>-5.2575793718645514E-10</c:v>
                </c:pt>
                <c:pt idx="939">
                  <c:v>-3.4604832332973956E-9</c:v>
                </c:pt>
                <c:pt idx="940">
                  <c:v>-1.1274330358190809E-9</c:v>
                </c:pt>
                <c:pt idx="941">
                  <c:v>-1.0400736938365185E-9</c:v>
                </c:pt>
                <c:pt idx="942">
                  <c:v>-2.4789565955529724E-9</c:v>
                </c:pt>
                <c:pt idx="943">
                  <c:v>-1.4954749660844868E-9</c:v>
                </c:pt>
                <c:pt idx="944">
                  <c:v>3.6792342505975739E-9</c:v>
                </c:pt>
                <c:pt idx="945">
                  <c:v>5.3335857952419019E-10</c:v>
                </c:pt>
                <c:pt idx="946">
                  <c:v>3.9743017765658806E-9</c:v>
                </c:pt>
                <c:pt idx="947">
                  <c:v>3.4530145409661372E-10</c:v>
                </c:pt>
                <c:pt idx="948">
                  <c:v>1.0247733772672518E-9</c:v>
                </c:pt>
                <c:pt idx="949">
                  <c:v>-3.0570674880436854E-9</c:v>
                </c:pt>
                <c:pt idx="950">
                  <c:v>7.1957023672908349E-10</c:v>
                </c:pt>
                <c:pt idx="951">
                  <c:v>5.7901461403275789E-10</c:v>
                </c:pt>
                <c:pt idx="952">
                  <c:v>6.569944033252284E-10</c:v>
                </c:pt>
                <c:pt idx="953">
                  <c:v>1.2220947587238129E-9</c:v>
                </c:pt>
                <c:pt idx="954">
                  <c:v>-6.9242456213203241E-10</c:v>
                </c:pt>
                <c:pt idx="955">
                  <c:v>1.1023730817072419E-9</c:v>
                </c:pt>
                <c:pt idx="956">
                  <c:v>-5.7741456060966811E-10</c:v>
                </c:pt>
                <c:pt idx="957">
                  <c:v>-1.9606656298520875E-9</c:v>
                </c:pt>
                <c:pt idx="958">
                  <c:v>-1.6302825756042694E-9</c:v>
                </c:pt>
                <c:pt idx="959">
                  <c:v>1.5034994360618725E-9</c:v>
                </c:pt>
                <c:pt idx="960">
                  <c:v>-1.1879404127057569E-9</c:v>
                </c:pt>
                <c:pt idx="961">
                  <c:v>-1.1546429368181066E-9</c:v>
                </c:pt>
                <c:pt idx="962">
                  <c:v>6.1125160488728625E-10</c:v>
                </c:pt>
                <c:pt idx="963">
                  <c:v>3.3184802128438662E-10</c:v>
                </c:pt>
                <c:pt idx="964">
                  <c:v>-5.7738208658619783E-10</c:v>
                </c:pt>
                <c:pt idx="965">
                  <c:v>-1.2518313052822805E-9</c:v>
                </c:pt>
                <c:pt idx="966">
                  <c:v>-6.7438093998006821E-10</c:v>
                </c:pt>
                <c:pt idx="967">
                  <c:v>5.295478500144668E-10</c:v>
                </c:pt>
                <c:pt idx="968">
                  <c:v>-6.9226541166145239E-10</c:v>
                </c:pt>
                <c:pt idx="969">
                  <c:v>-3.6735803288223678E-10</c:v>
                </c:pt>
                <c:pt idx="970">
                  <c:v>1.8491350117777472E-10</c:v>
                </c:pt>
                <c:pt idx="971">
                  <c:v>-1.28549393352273E-10</c:v>
                </c:pt>
                <c:pt idx="972">
                  <c:v>-4.8303822747230996E-11</c:v>
                </c:pt>
                <c:pt idx="973">
                  <c:v>-2.5799684610916529E-10</c:v>
                </c:pt>
                <c:pt idx="974">
                  <c:v>-1.1411496192437198E-9</c:v>
                </c:pt>
                <c:pt idx="975">
                  <c:v>-2.5274936657493363E-11</c:v>
                </c:pt>
                <c:pt idx="976">
                  <c:v>1.0298920744000739E-10</c:v>
                </c:pt>
                <c:pt idx="977">
                  <c:v>-1.9792743832791615E-10</c:v>
                </c:pt>
                <c:pt idx="978">
                  <c:v>-1.5440861089732749E-10</c:v>
                </c:pt>
                <c:pt idx="979">
                  <c:v>1.5972394240559851E-10</c:v>
                </c:pt>
                <c:pt idx="980">
                  <c:v>9.924032706720709E-10</c:v>
                </c:pt>
                <c:pt idx="981">
                  <c:v>3.4383607072641098E-10</c:v>
                </c:pt>
                <c:pt idx="982">
                  <c:v>2.5376467593929419E-10</c:v>
                </c:pt>
                <c:pt idx="983">
                  <c:v>1.1379894249152755E-10</c:v>
                </c:pt>
                <c:pt idx="984">
                  <c:v>-3.1476310446976186E-10</c:v>
                </c:pt>
                <c:pt idx="985">
                  <c:v>-2.7698698890077367E-10</c:v>
                </c:pt>
                <c:pt idx="986">
                  <c:v>-1.556681034076135E-10</c:v>
                </c:pt>
                <c:pt idx="987">
                  <c:v>-1.2172292340739688E-10</c:v>
                </c:pt>
                <c:pt idx="988">
                  <c:v>-1.3831170930789227E-10</c:v>
                </c:pt>
                <c:pt idx="989">
                  <c:v>-1.142449607138829E-10</c:v>
                </c:pt>
                <c:pt idx="990">
                  <c:v>-1.1608073530178231E-10</c:v>
                </c:pt>
                <c:pt idx="991">
                  <c:v>2.5697602379359807E-10</c:v>
                </c:pt>
                <c:pt idx="992">
                  <c:v>-2.4634946860224716E-10</c:v>
                </c:pt>
                <c:pt idx="993">
                  <c:v>5.2018507556983451E-11</c:v>
                </c:pt>
                <c:pt idx="994">
                  <c:v>2.6017960008672958E-10</c:v>
                </c:pt>
                <c:pt idx="995">
                  <c:v>-1.0090724783529126E-10</c:v>
                </c:pt>
                <c:pt idx="996">
                  <c:v>5.207485553881952E-10</c:v>
                </c:pt>
                <c:pt idx="997">
                  <c:v>6.8614519621590375E-10</c:v>
                </c:pt>
                <c:pt idx="998">
                  <c:v>2.1569514230268538E-10</c:v>
                </c:pt>
                <c:pt idx="999">
                  <c:v>2.2529733634257809E-10</c:v>
                </c:pt>
              </c:numCache>
            </c:numRef>
          </c:yVal>
          <c:smooth val="0"/>
        </c:ser>
        <c:ser>
          <c:idx val="9"/>
          <c:order val="9"/>
          <c:tx>
            <c:strRef>
              <c:f>Sheet1!$V$1</c:f>
              <c:strCache>
                <c:ptCount val="1"/>
                <c:pt idx="0">
                  <c:v>A10 [T]</c:v>
                </c:pt>
              </c:strCache>
            </c:strRef>
          </c:tx>
          <c:spPr>
            <a:ln w="19050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Sheet1!$A$2:$A$1001</c:f>
              <c:numCache>
                <c:formatCode>General</c:formatCode>
                <c:ptCount val="1000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Sheet1!$V$2:$V$1001</c:f>
              <c:numCache>
                <c:formatCode>General</c:formatCode>
                <c:ptCount val="1000"/>
                <c:pt idx="0">
                  <c:v>4.68500689632112E-11</c:v>
                </c:pt>
                <c:pt idx="1">
                  <c:v>-6.3176609776949277E-11</c:v>
                </c:pt>
                <c:pt idx="2">
                  <c:v>-3.4995581432717415E-10</c:v>
                </c:pt>
                <c:pt idx="3">
                  <c:v>-1.0576758219249527E-10</c:v>
                </c:pt>
                <c:pt idx="4">
                  <c:v>-2.4134883327975309E-11</c:v>
                </c:pt>
                <c:pt idx="5">
                  <c:v>-9.6539533311901238E-11</c:v>
                </c:pt>
                <c:pt idx="6">
                  <c:v>-1.299024637857471E-10</c:v>
                </c:pt>
                <c:pt idx="7">
                  <c:v>-2.7755117648631256E-10</c:v>
                </c:pt>
                <c:pt idx="8">
                  <c:v>7.0913969141273014E-10</c:v>
                </c:pt>
                <c:pt idx="9">
                  <c:v>-2.165041063095785E-10</c:v>
                </c:pt>
                <c:pt idx="10">
                  <c:v>3.4782626778806502E-10</c:v>
                </c:pt>
                <c:pt idx="11">
                  <c:v>-4.8979615502320328E-11</c:v>
                </c:pt>
                <c:pt idx="12">
                  <c:v>-8.1774664817402254E-10</c:v>
                </c:pt>
                <c:pt idx="13">
                  <c:v>2.0869575512172389E-10</c:v>
                </c:pt>
                <c:pt idx="14">
                  <c:v>-4.4152639877559352E-10</c:v>
                </c:pt>
                <c:pt idx="15">
                  <c:v>9.3274232781936917E-10</c:v>
                </c:pt>
                <c:pt idx="16">
                  <c:v>-1.078971287316044E-10</c:v>
                </c:pt>
                <c:pt idx="17">
                  <c:v>-6.5590094466827509E-10</c:v>
                </c:pt>
                <c:pt idx="18">
                  <c:v>-1.1783501951967423E-10</c:v>
                </c:pt>
                <c:pt idx="19">
                  <c:v>4.5856279884404216E-10</c:v>
                </c:pt>
                <c:pt idx="20">
                  <c:v>-2.2999124826839079E-10</c:v>
                </c:pt>
                <c:pt idx="21">
                  <c:v>4.5856279884404216E-10</c:v>
                </c:pt>
                <c:pt idx="22">
                  <c:v>-8.0496936893936777E-10</c:v>
                </c:pt>
                <c:pt idx="23">
                  <c:v>-1.6326538732069906E-10</c:v>
                </c:pt>
                <c:pt idx="24">
                  <c:v>1.1641532182693481E-10</c:v>
                </c:pt>
                <c:pt idx="25">
                  <c:v>-5.5368265527988569E-10</c:v>
                </c:pt>
                <c:pt idx="26">
                  <c:v>1.0292817709256497E-9</c:v>
                </c:pt>
                <c:pt idx="27">
                  <c:v>-4.7701886884965461E-10</c:v>
                </c:pt>
                <c:pt idx="28">
                  <c:v>-4.8837645039156996E-10</c:v>
                </c:pt>
                <c:pt idx="29">
                  <c:v>2.4986704372231827E-10</c:v>
                </c:pt>
                <c:pt idx="30">
                  <c:v>-1.4424141880908792E-9</c:v>
                </c:pt>
                <c:pt idx="31">
                  <c:v>-1.0448985010569345E-9</c:v>
                </c:pt>
                <c:pt idx="32">
                  <c:v>1.2493352186115914E-10</c:v>
                </c:pt>
                <c:pt idx="33">
                  <c:v>1.1840289859677E-9</c:v>
                </c:pt>
                <c:pt idx="34">
                  <c:v>1.340195954213641E-9</c:v>
                </c:pt>
                <c:pt idx="35">
                  <c:v>-2.2715185288291195E-10</c:v>
                </c:pt>
                <c:pt idx="36">
                  <c:v>9.1712559768808433E-10</c:v>
                </c:pt>
                <c:pt idx="37">
                  <c:v>2.9245800226007646E-10</c:v>
                </c:pt>
                <c:pt idx="38">
                  <c:v>2.5724946617344813E-9</c:v>
                </c:pt>
                <c:pt idx="39">
                  <c:v>-5.4800380899777679E-10</c:v>
                </c:pt>
                <c:pt idx="40">
                  <c:v>-2.5753341681422626E-9</c:v>
                </c:pt>
                <c:pt idx="41">
                  <c:v>-7.9503147121240403E-11</c:v>
                </c:pt>
                <c:pt idx="42">
                  <c:v>9.22804388459042E-10</c:v>
                </c:pt>
                <c:pt idx="43">
                  <c:v>-1.1953865675096154E-9</c:v>
                </c:pt>
                <c:pt idx="44">
                  <c:v>-3.2937017002687696E-10</c:v>
                </c:pt>
                <c:pt idx="45">
                  <c:v>-6.1614940927157136E-10</c:v>
                </c:pt>
                <c:pt idx="46">
                  <c:v>-9.37001379264224E-11</c:v>
                </c:pt>
                <c:pt idx="47">
                  <c:v>-8.9724977447858123E-10</c:v>
                </c:pt>
                <c:pt idx="48">
                  <c:v>2.2885549011419926E-9</c:v>
                </c:pt>
                <c:pt idx="49">
                  <c:v>8.8589219293666588E-10</c:v>
                </c:pt>
                <c:pt idx="50">
                  <c:v>5.519789958441379E-9</c:v>
                </c:pt>
                <c:pt idx="51">
                  <c:v>-3.674181181523295E-9</c:v>
                </c:pt>
                <c:pt idx="52">
                  <c:v>-2.089797002113869E-9</c:v>
                </c:pt>
                <c:pt idx="53">
                  <c:v>-2.2942336919129502E-9</c:v>
                </c:pt>
                <c:pt idx="54">
                  <c:v>-5.553862703067125E-9</c:v>
                </c:pt>
                <c:pt idx="55">
                  <c:v>-4.1341636780600766E-9</c:v>
                </c:pt>
                <c:pt idx="56">
                  <c:v>-3.6344294240819863E-10</c:v>
                </c:pt>
                <c:pt idx="57">
                  <c:v>-4.702043199245054E-9</c:v>
                </c:pt>
                <c:pt idx="58">
                  <c:v>-2.6236037786731004E-9</c:v>
                </c:pt>
                <c:pt idx="59">
                  <c:v>-5.1904196496366239E-9</c:v>
                </c:pt>
                <c:pt idx="60">
                  <c:v>4.1114485149762459E-9</c:v>
                </c:pt>
                <c:pt idx="61">
                  <c:v>-3.3277745004056669E-9</c:v>
                </c:pt>
                <c:pt idx="62">
                  <c:v>-4.0319454441828384E-9</c:v>
                </c:pt>
                <c:pt idx="63">
                  <c:v>-3.7252902984619141E-9</c:v>
                </c:pt>
                <c:pt idx="64">
                  <c:v>2.0670818390300383E-9</c:v>
                </c:pt>
                <c:pt idx="65">
                  <c:v>-3.8275085323391522E-9</c:v>
                </c:pt>
                <c:pt idx="66">
                  <c:v>-6.8145555864873586E-10</c:v>
                </c:pt>
                <c:pt idx="67">
                  <c:v>-7.2688592922531825E-9</c:v>
                </c:pt>
                <c:pt idx="68">
                  <c:v>4.2704546565630608E-9</c:v>
                </c:pt>
                <c:pt idx="69">
                  <c:v>6.042239153458695E-9</c:v>
                </c:pt>
                <c:pt idx="70">
                  <c:v>-6.5874035115598417E-9</c:v>
                </c:pt>
                <c:pt idx="71">
                  <c:v>-4.1114485149762459E-9</c:v>
                </c:pt>
                <c:pt idx="72">
                  <c:v>-1.5968774746966119E-8</c:v>
                </c:pt>
                <c:pt idx="73">
                  <c:v>9.7675290078313992E-9</c:v>
                </c:pt>
                <c:pt idx="74">
                  <c:v>-2.0171084358366898E-8</c:v>
                </c:pt>
                <c:pt idx="75">
                  <c:v>-2.1761147550591886E-8</c:v>
                </c:pt>
                <c:pt idx="76">
                  <c:v>4.179594004227738E-9</c:v>
                </c:pt>
                <c:pt idx="77">
                  <c:v>-1.2720503761443069E-8</c:v>
                </c:pt>
                <c:pt idx="78">
                  <c:v>2.7258222345949434E-9</c:v>
                </c:pt>
                <c:pt idx="79">
                  <c:v>2.0352805663037543E-8</c:v>
                </c:pt>
                <c:pt idx="80">
                  <c:v>2.1715717224424225E-8</c:v>
                </c:pt>
                <c:pt idx="81">
                  <c:v>-4.4612622929207646E-8</c:v>
                </c:pt>
                <c:pt idx="82">
                  <c:v>6.8327274505008972E-8</c:v>
                </c:pt>
                <c:pt idx="83">
                  <c:v>-7.7231625539297966E-9</c:v>
                </c:pt>
                <c:pt idx="84">
                  <c:v>2.4532399223176071E-8</c:v>
                </c:pt>
                <c:pt idx="85">
                  <c:v>2.7349082998284757E-8</c:v>
                </c:pt>
                <c:pt idx="86">
                  <c:v>-1.4728526309681911E-7</c:v>
                </c:pt>
                <c:pt idx="87">
                  <c:v>-2.7562606419451186E-7</c:v>
                </c:pt>
                <c:pt idx="88">
                  <c:v>-4.5432639694809041E-7</c:v>
                </c:pt>
                <c:pt idx="89">
                  <c:v>-1.2504709729910246E-6</c:v>
                </c:pt>
                <c:pt idx="90">
                  <c:v>-4.0521390474168584E-6</c:v>
                </c:pt>
                <c:pt idx="91">
                  <c:v>-1.1403749340388458E-5</c:v>
                </c:pt>
                <c:pt idx="92">
                  <c:v>-1.8884133169194683E-5</c:v>
                </c:pt>
                <c:pt idx="93">
                  <c:v>-7.3437281571386848E-6</c:v>
                </c:pt>
                <c:pt idx="94">
                  <c:v>3.0359844458871521E-5</c:v>
                </c:pt>
                <c:pt idx="95">
                  <c:v>6.801035488024354E-5</c:v>
                </c:pt>
                <c:pt idx="96">
                  <c:v>7.573860784759745E-5</c:v>
                </c:pt>
                <c:pt idx="97">
                  <c:v>5.9076199249830097E-5</c:v>
                </c:pt>
                <c:pt idx="98">
                  <c:v>5.6630226026754826E-5</c:v>
                </c:pt>
                <c:pt idx="99">
                  <c:v>7.3319526563864201E-5</c:v>
                </c:pt>
                <c:pt idx="100">
                  <c:v>7.2927738074213266E-5</c:v>
                </c:pt>
                <c:pt idx="101">
                  <c:v>3.9196958823595196E-5</c:v>
                </c:pt>
                <c:pt idx="102">
                  <c:v>-1.7754188093022094E-6</c:v>
                </c:pt>
                <c:pt idx="103">
                  <c:v>-1.9007158698514104E-5</c:v>
                </c:pt>
                <c:pt idx="104">
                  <c:v>-1.3450297046802007E-5</c:v>
                </c:pt>
                <c:pt idx="105">
                  <c:v>-4.9221534936805256E-6</c:v>
                </c:pt>
                <c:pt idx="106">
                  <c:v>-1.9125618564430624E-6</c:v>
                </c:pt>
                <c:pt idx="107">
                  <c:v>-1.8294809933649958E-7</c:v>
                </c:pt>
                <c:pt idx="108">
                  <c:v>-4.3803962057609169E-7</c:v>
                </c:pt>
                <c:pt idx="109">
                  <c:v>-9.7220986816637378E-9</c:v>
                </c:pt>
                <c:pt idx="110">
                  <c:v>-4.3249713144177804E-7</c:v>
                </c:pt>
                <c:pt idx="111">
                  <c:v>1.1393936460990517E-7</c:v>
                </c:pt>
                <c:pt idx="112">
                  <c:v>-3.5899077488465991E-7</c:v>
                </c:pt>
                <c:pt idx="113">
                  <c:v>5.5116123576226528E-7</c:v>
                </c:pt>
                <c:pt idx="114">
                  <c:v>-1.9698607900409115E-7</c:v>
                </c:pt>
                <c:pt idx="115">
                  <c:v>-2.9984043692365958E-8</c:v>
                </c:pt>
                <c:pt idx="116">
                  <c:v>9.7220990369351057E-8</c:v>
                </c:pt>
                <c:pt idx="117">
                  <c:v>4.5793811409566842E-7</c:v>
                </c:pt>
                <c:pt idx="118">
                  <c:v>3.9342701541045244E-8</c:v>
                </c:pt>
                <c:pt idx="119">
                  <c:v>-2.5077563137188008E-8</c:v>
                </c:pt>
                <c:pt idx="120">
                  <c:v>-9.9492512006804645E-9</c:v>
                </c:pt>
                <c:pt idx="121">
                  <c:v>6.72823787795096E-8</c:v>
                </c:pt>
                <c:pt idx="122">
                  <c:v>1.43559963916573E-8</c:v>
                </c:pt>
                <c:pt idx="123">
                  <c:v>-2.7653464940158301E-7</c:v>
                </c:pt>
                <c:pt idx="124">
                  <c:v>1.0303607922423907E-7</c:v>
                </c:pt>
                <c:pt idx="125">
                  <c:v>2.778067198505596E-7</c:v>
                </c:pt>
                <c:pt idx="126">
                  <c:v>4.1646021031738201E-7</c:v>
                </c:pt>
                <c:pt idx="127">
                  <c:v>-4.0346711216443509E-7</c:v>
                </c:pt>
                <c:pt idx="128">
                  <c:v>-1.7088633796902286E-7</c:v>
                </c:pt>
                <c:pt idx="129">
                  <c:v>-6.8940586572807661E-8</c:v>
                </c:pt>
                <c:pt idx="130">
                  <c:v>6.7941115844405431E-8</c:v>
                </c:pt>
                <c:pt idx="131">
                  <c:v>-3.5235794371146767E-7</c:v>
                </c:pt>
                <c:pt idx="132">
                  <c:v>-5.1120525768055813E-7</c:v>
                </c:pt>
                <c:pt idx="133">
                  <c:v>-1.2066305998814641E-7</c:v>
                </c:pt>
                <c:pt idx="134">
                  <c:v>-2.419848499357613E-7</c:v>
                </c:pt>
                <c:pt idx="135">
                  <c:v>-2.7258220680614897E-10</c:v>
                </c:pt>
                <c:pt idx="136">
                  <c:v>1.1162241975171128E-7</c:v>
                </c:pt>
                <c:pt idx="137">
                  <c:v>6.1634244730157661E-7</c:v>
                </c:pt>
                <c:pt idx="138">
                  <c:v>-3.0706385700796091E-7</c:v>
                </c:pt>
                <c:pt idx="139">
                  <c:v>1.2645543279177218E-7</c:v>
                </c:pt>
                <c:pt idx="140">
                  <c:v>-8.4046185122588213E-8</c:v>
                </c:pt>
                <c:pt idx="141">
                  <c:v>9.9765088634740096E-8</c:v>
                </c:pt>
                <c:pt idx="142">
                  <c:v>-3.2241933922705357E-7</c:v>
                </c:pt>
                <c:pt idx="143">
                  <c:v>6.2448583548757597E-7</c:v>
                </c:pt>
                <c:pt idx="144">
                  <c:v>-1.0349037893320201E-7</c:v>
                </c:pt>
                <c:pt idx="145">
                  <c:v>-9.7164205570265949E-9</c:v>
                </c:pt>
                <c:pt idx="146">
                  <c:v>1.8175555283050926E-7</c:v>
                </c:pt>
                <c:pt idx="147">
                  <c:v>3.9081476188584929E-7</c:v>
                </c:pt>
                <c:pt idx="148">
                  <c:v>-2.2928708176550572E-7</c:v>
                </c:pt>
                <c:pt idx="149">
                  <c:v>7.2257002159403783E-8</c:v>
                </c:pt>
                <c:pt idx="150">
                  <c:v>1.0778355097329495E-8</c:v>
                </c:pt>
                <c:pt idx="151">
                  <c:v>7.3841384562456369E-8</c:v>
                </c:pt>
                <c:pt idx="152">
                  <c:v>3.7726513824054564E-7</c:v>
                </c:pt>
                <c:pt idx="153">
                  <c:v>2.5560261462942435E-8</c:v>
                </c:pt>
                <c:pt idx="154">
                  <c:v>6.3608197820030909E-8</c:v>
                </c:pt>
                <c:pt idx="155">
                  <c:v>3.4595228015632529E-8</c:v>
                </c:pt>
                <c:pt idx="156">
                  <c:v>3.3838242075034941E-7</c:v>
                </c:pt>
                <c:pt idx="157">
                  <c:v>-3.0444027743214974E-7</c:v>
                </c:pt>
                <c:pt idx="158">
                  <c:v>-2.1018928464400233E-7</c:v>
                </c:pt>
                <c:pt idx="159">
                  <c:v>-1.5929023788885388E-7</c:v>
                </c:pt>
                <c:pt idx="160">
                  <c:v>3.4182946251348767E-7</c:v>
                </c:pt>
                <c:pt idx="161">
                  <c:v>-3.1436678682439378E-7</c:v>
                </c:pt>
                <c:pt idx="162">
                  <c:v>-3.3579289038243587E-7</c:v>
                </c:pt>
                <c:pt idx="163">
                  <c:v>-1.3522632968943071E-7</c:v>
                </c:pt>
                <c:pt idx="164">
                  <c:v>-3.6027418559569924E-7</c:v>
                </c:pt>
                <c:pt idx="165">
                  <c:v>3.9933578932505043E-7</c:v>
                </c:pt>
                <c:pt idx="166">
                  <c:v>2.092693165423043E-7</c:v>
                </c:pt>
                <c:pt idx="167">
                  <c:v>5.4935537718847627E-7</c:v>
                </c:pt>
                <c:pt idx="168">
                  <c:v>-4.23135617211301E-7</c:v>
                </c:pt>
                <c:pt idx="169">
                  <c:v>1.7962031861884498E-8</c:v>
                </c:pt>
                <c:pt idx="170">
                  <c:v>-3.632981417922565E-7</c:v>
                </c:pt>
                <c:pt idx="171">
                  <c:v>-1.2266767157598224E-7</c:v>
                </c:pt>
                <c:pt idx="172">
                  <c:v>-1.7070176738798182E-7</c:v>
                </c:pt>
                <c:pt idx="173">
                  <c:v>3.1282641543839418E-7</c:v>
                </c:pt>
                <c:pt idx="174">
                  <c:v>-4.0414147406409029E-7</c:v>
                </c:pt>
                <c:pt idx="175">
                  <c:v>3.3831428769559579E-9</c:v>
                </c:pt>
                <c:pt idx="176">
                  <c:v>1.3092464712372021E-7</c:v>
                </c:pt>
                <c:pt idx="177">
                  <c:v>3.0337832868099213E-7</c:v>
                </c:pt>
                <c:pt idx="178">
                  <c:v>2.5724946617344813E-9</c:v>
                </c:pt>
                <c:pt idx="179">
                  <c:v>-2.4786808694443607E-7</c:v>
                </c:pt>
                <c:pt idx="180">
                  <c:v>-1.0041956954864872E-7</c:v>
                </c:pt>
                <c:pt idx="181">
                  <c:v>3.8674730262755475E-7</c:v>
                </c:pt>
                <c:pt idx="182">
                  <c:v>2.3827803374842915E-7</c:v>
                </c:pt>
                <c:pt idx="183">
                  <c:v>-1.9077774027209671E-7</c:v>
                </c:pt>
                <c:pt idx="184">
                  <c:v>-2.4040474499997799E-7</c:v>
                </c:pt>
                <c:pt idx="185">
                  <c:v>1.1782934450366156E-7</c:v>
                </c:pt>
                <c:pt idx="186">
                  <c:v>4.4996082237958035E-7</c:v>
                </c:pt>
                <c:pt idx="187">
                  <c:v>-5.3947712785884505E-7</c:v>
                </c:pt>
                <c:pt idx="188">
                  <c:v>-2.0272877065963257E-7</c:v>
                </c:pt>
                <c:pt idx="189">
                  <c:v>1.9472024348488048E-7</c:v>
                </c:pt>
                <c:pt idx="190">
                  <c:v>3.2585074905000511E-7</c:v>
                </c:pt>
                <c:pt idx="191">
                  <c:v>-6.456336905102944E-7</c:v>
                </c:pt>
                <c:pt idx="192">
                  <c:v>-4.5347601940193272E-7</c:v>
                </c:pt>
                <c:pt idx="193">
                  <c:v>-4.3851665054717159E-7</c:v>
                </c:pt>
                <c:pt idx="194">
                  <c:v>-2.1108014891524363E-7</c:v>
                </c:pt>
                <c:pt idx="195">
                  <c:v>4.2271824440831551E-7</c:v>
                </c:pt>
                <c:pt idx="196">
                  <c:v>1.1817290612725628E-7</c:v>
                </c:pt>
                <c:pt idx="197">
                  <c:v>4.7661853841418633E-7</c:v>
                </c:pt>
                <c:pt idx="198">
                  <c:v>-3.9310188526542333E-7</c:v>
                </c:pt>
                <c:pt idx="199">
                  <c:v>3.9022700093482854E-7</c:v>
                </c:pt>
                <c:pt idx="200">
                  <c:v>-2.280647208863229E-7</c:v>
                </c:pt>
                <c:pt idx="201">
                  <c:v>-3.0905570724826248E-7</c:v>
                </c:pt>
                <c:pt idx="202">
                  <c:v>-1.3531719389447971E-7</c:v>
                </c:pt>
                <c:pt idx="203">
                  <c:v>2.7839374183713517E-7</c:v>
                </c:pt>
                <c:pt idx="204">
                  <c:v>-3.0399945671888418E-7</c:v>
                </c:pt>
                <c:pt idx="205">
                  <c:v>-1.4572216855412989E-7</c:v>
                </c:pt>
                <c:pt idx="206">
                  <c:v>2.2751244443952601E-7</c:v>
                </c:pt>
                <c:pt idx="207">
                  <c:v>3.0461984579233103E-7</c:v>
                </c:pt>
                <c:pt idx="208">
                  <c:v>-1.9425102948389394E-7</c:v>
                </c:pt>
                <c:pt idx="209">
                  <c:v>-1.5793584395851212E-7</c:v>
                </c:pt>
                <c:pt idx="210">
                  <c:v>3.4090522404994772E-8</c:v>
                </c:pt>
                <c:pt idx="211">
                  <c:v>3.0223972657950071E-7</c:v>
                </c:pt>
                <c:pt idx="212">
                  <c:v>2.413807749235275E-7</c:v>
                </c:pt>
                <c:pt idx="213">
                  <c:v>-1.6747905817737774E-7</c:v>
                </c:pt>
                <c:pt idx="214">
                  <c:v>-3.6067808650841471E-7</c:v>
                </c:pt>
                <c:pt idx="215">
                  <c:v>-1.1741656180674909E-7</c:v>
                </c:pt>
                <c:pt idx="216">
                  <c:v>4.9325632289765053E-7</c:v>
                </c:pt>
                <c:pt idx="217">
                  <c:v>-2.7994263973596389E-7</c:v>
                </c:pt>
                <c:pt idx="218">
                  <c:v>-4.4569179635800538E-7</c:v>
                </c:pt>
                <c:pt idx="219">
                  <c:v>-2.117445596638845E-8</c:v>
                </c:pt>
                <c:pt idx="220">
                  <c:v>3.183575643106451E-7</c:v>
                </c:pt>
                <c:pt idx="221">
                  <c:v>-1.8179068206336524E-7</c:v>
                </c:pt>
                <c:pt idx="222">
                  <c:v>-5.4214683586906176E-7</c:v>
                </c:pt>
                <c:pt idx="223">
                  <c:v>-5.3723255177828833E-7</c:v>
                </c:pt>
                <c:pt idx="224">
                  <c:v>-2.3152239236878813E-7</c:v>
                </c:pt>
                <c:pt idx="225">
                  <c:v>2.8857121492364968E-7</c:v>
                </c:pt>
                <c:pt idx="226">
                  <c:v>-1.1290724444279476E-7</c:v>
                </c:pt>
                <c:pt idx="227">
                  <c:v>2.6359268190390139E-7</c:v>
                </c:pt>
                <c:pt idx="228">
                  <c:v>-4.9434845550422324E-7</c:v>
                </c:pt>
                <c:pt idx="229">
                  <c:v>1.272969569754423E-7</c:v>
                </c:pt>
                <c:pt idx="230">
                  <c:v>-4.589205673255492E-7</c:v>
                </c:pt>
                <c:pt idx="231">
                  <c:v>-2.496352635716903E-7</c:v>
                </c:pt>
                <c:pt idx="232">
                  <c:v>-1.1992375448244275E-7</c:v>
                </c:pt>
                <c:pt idx="233">
                  <c:v>4.3952002215519315E-7</c:v>
                </c:pt>
                <c:pt idx="234">
                  <c:v>-1.8910924381998484E-7</c:v>
                </c:pt>
                <c:pt idx="235">
                  <c:v>-4.0746959939497174E-7</c:v>
                </c:pt>
                <c:pt idx="236">
                  <c:v>1.9517808880209486E-7</c:v>
                </c:pt>
                <c:pt idx="237">
                  <c:v>8.9174491790799948E-8</c:v>
                </c:pt>
                <c:pt idx="238">
                  <c:v>-1.6711135231162189E-7</c:v>
                </c:pt>
                <c:pt idx="239">
                  <c:v>-1.4862686725791718E-7</c:v>
                </c:pt>
                <c:pt idx="240">
                  <c:v>-5.9326382029212255E-8</c:v>
                </c:pt>
                <c:pt idx="241">
                  <c:v>3.7119452400702357E-8</c:v>
                </c:pt>
                <c:pt idx="242">
                  <c:v>-2.0029114367048351E-8</c:v>
                </c:pt>
                <c:pt idx="243">
                  <c:v>1.1633226648655182E-7</c:v>
                </c:pt>
                <c:pt idx="244">
                  <c:v>-1.8020381276073749E-7</c:v>
                </c:pt>
                <c:pt idx="245">
                  <c:v>-2.5211903675881331E-7</c:v>
                </c:pt>
                <c:pt idx="246">
                  <c:v>2.0069629158570024E-7</c:v>
                </c:pt>
                <c:pt idx="247">
                  <c:v>-2.3862017428655236E-7</c:v>
                </c:pt>
                <c:pt idx="248">
                  <c:v>-4.0396719214186305E-7</c:v>
                </c:pt>
                <c:pt idx="249">
                  <c:v>1.4446342788687616E-7</c:v>
                </c:pt>
                <c:pt idx="250">
                  <c:v>5.2593088639696361E-7</c:v>
                </c:pt>
                <c:pt idx="251">
                  <c:v>-4.2134627165069105E-7</c:v>
                </c:pt>
                <c:pt idx="252">
                  <c:v>-5.4847305364091881E-7</c:v>
                </c:pt>
                <c:pt idx="253">
                  <c:v>-2.8832403131673345E-7</c:v>
                </c:pt>
                <c:pt idx="254">
                  <c:v>-2.1998147303747828E-7</c:v>
                </c:pt>
                <c:pt idx="255">
                  <c:v>8.45704093421773E-8</c:v>
                </c:pt>
                <c:pt idx="256">
                  <c:v>1.2309926944453764E-7</c:v>
                </c:pt>
                <c:pt idx="257">
                  <c:v>5.6403933967885678E-8</c:v>
                </c:pt>
                <c:pt idx="258">
                  <c:v>-1.5158038024765119E-7</c:v>
                </c:pt>
                <c:pt idx="259">
                  <c:v>2.5583918272786832E-7</c:v>
                </c:pt>
                <c:pt idx="260">
                  <c:v>-4.0284493252329412E-7</c:v>
                </c:pt>
                <c:pt idx="261">
                  <c:v>-1.4870957443235966E-7</c:v>
                </c:pt>
                <c:pt idx="262">
                  <c:v>2.2503347452129674E-7</c:v>
                </c:pt>
                <c:pt idx="263">
                  <c:v>4.5783005475641403E-7</c:v>
                </c:pt>
                <c:pt idx="264">
                  <c:v>-1.9015627117369149E-7</c:v>
                </c:pt>
                <c:pt idx="265">
                  <c:v>-1.4203024534253927E-8</c:v>
                </c:pt>
                <c:pt idx="266">
                  <c:v>-3.2066211019809998E-8</c:v>
                </c:pt>
                <c:pt idx="267">
                  <c:v>1.4055517283395602E-7</c:v>
                </c:pt>
                <c:pt idx="268">
                  <c:v>-2.8606723390112165E-7</c:v>
                </c:pt>
                <c:pt idx="269">
                  <c:v>-4.8753332748674438E-7</c:v>
                </c:pt>
                <c:pt idx="270">
                  <c:v>-7.8065525599413377E-8</c:v>
                </c:pt>
                <c:pt idx="271">
                  <c:v>1.7379299777076085E-7</c:v>
                </c:pt>
                <c:pt idx="272">
                  <c:v>2.9171621918067103E-7</c:v>
                </c:pt>
                <c:pt idx="273">
                  <c:v>-1.9706665455032635E-7</c:v>
                </c:pt>
                <c:pt idx="274">
                  <c:v>-5.5984944680176341E-8</c:v>
                </c:pt>
                <c:pt idx="275">
                  <c:v>9.8242999513331597E-8</c:v>
                </c:pt>
                <c:pt idx="276">
                  <c:v>2.277239872228165E-7</c:v>
                </c:pt>
                <c:pt idx="277">
                  <c:v>-7.0951763575521909E-8</c:v>
                </c:pt>
                <c:pt idx="278">
                  <c:v>-6.4435062085976824E-7</c:v>
                </c:pt>
                <c:pt idx="279">
                  <c:v>4.6292092292787856E-7</c:v>
                </c:pt>
                <c:pt idx="280">
                  <c:v>5.0703789611361572E-7</c:v>
                </c:pt>
                <c:pt idx="281">
                  <c:v>-4.5868151232753007E-7</c:v>
                </c:pt>
                <c:pt idx="282">
                  <c:v>-6.9126963353483006E-7</c:v>
                </c:pt>
                <c:pt idx="283">
                  <c:v>-5.1081872243230464E-7</c:v>
                </c:pt>
                <c:pt idx="284">
                  <c:v>-1.2007592431473313E-7</c:v>
                </c:pt>
                <c:pt idx="285">
                  <c:v>1.2918054892452346E-7</c:v>
                </c:pt>
                <c:pt idx="286">
                  <c:v>4.0414954582956852E-7</c:v>
                </c:pt>
                <c:pt idx="287">
                  <c:v>2.2313720648980961E-7</c:v>
                </c:pt>
                <c:pt idx="288">
                  <c:v>-2.1654589943409519E-7</c:v>
                </c:pt>
                <c:pt idx="289">
                  <c:v>2.7467078211884655E-7</c:v>
                </c:pt>
                <c:pt idx="290">
                  <c:v>-3.0760540425944782E-7</c:v>
                </c:pt>
                <c:pt idx="291">
                  <c:v>-8.4108826570172823E-8</c:v>
                </c:pt>
                <c:pt idx="292">
                  <c:v>3.1572952252645337E-7</c:v>
                </c:pt>
                <c:pt idx="293">
                  <c:v>8.6517701447519357E-8</c:v>
                </c:pt>
                <c:pt idx="294">
                  <c:v>1.2675427818464868E-8</c:v>
                </c:pt>
                <c:pt idx="295">
                  <c:v>1.0040910325415098E-8</c:v>
                </c:pt>
                <c:pt idx="296">
                  <c:v>1.8848056981823902E-7</c:v>
                </c:pt>
                <c:pt idx="297">
                  <c:v>2.6553109933047381E-7</c:v>
                </c:pt>
                <c:pt idx="298">
                  <c:v>-8.777590920772127E-8</c:v>
                </c:pt>
                <c:pt idx="299">
                  <c:v>-3.3766707474569557E-7</c:v>
                </c:pt>
                <c:pt idx="300">
                  <c:v>-1.7601216484308679E-7</c:v>
                </c:pt>
                <c:pt idx="301">
                  <c:v>3.5203566284280896E-8</c:v>
                </c:pt>
                <c:pt idx="302">
                  <c:v>4.8626748139213305E-7</c:v>
                </c:pt>
                <c:pt idx="303">
                  <c:v>1.8594100481550413E-7</c:v>
                </c:pt>
                <c:pt idx="304">
                  <c:v>5.1321411120852645E-8</c:v>
                </c:pt>
                <c:pt idx="305">
                  <c:v>-1.830648699296944E-8</c:v>
                </c:pt>
                <c:pt idx="306">
                  <c:v>2.6019071697191976E-7</c:v>
                </c:pt>
                <c:pt idx="307">
                  <c:v>-3.6694731875286379E-7</c:v>
                </c:pt>
                <c:pt idx="308">
                  <c:v>-6.7385866486802115E-7</c:v>
                </c:pt>
                <c:pt idx="309">
                  <c:v>4.9614843788958751E-8</c:v>
                </c:pt>
                <c:pt idx="310">
                  <c:v>7.0305759436450899E-7</c:v>
                </c:pt>
                <c:pt idx="311">
                  <c:v>-2.5464078134973533E-7</c:v>
                </c:pt>
                <c:pt idx="312">
                  <c:v>-5.1487904784153216E-7</c:v>
                </c:pt>
                <c:pt idx="313">
                  <c:v>-2.5887024435178319E-7</c:v>
                </c:pt>
                <c:pt idx="314">
                  <c:v>-5.0944478857672948E-8</c:v>
                </c:pt>
                <c:pt idx="315">
                  <c:v>5.2670372951979516E-7</c:v>
                </c:pt>
                <c:pt idx="316">
                  <c:v>2.7300262672724784E-7</c:v>
                </c:pt>
                <c:pt idx="317">
                  <c:v>5.4586405440204544E-7</c:v>
                </c:pt>
                <c:pt idx="318">
                  <c:v>-3.8681776004523272E-7</c:v>
                </c:pt>
                <c:pt idx="319">
                  <c:v>8.1103593174702837E-8</c:v>
                </c:pt>
                <c:pt idx="320">
                  <c:v>-2.2692256607115269E-7</c:v>
                </c:pt>
                <c:pt idx="321">
                  <c:v>-2.4783153307339489E-8</c:v>
                </c:pt>
                <c:pt idx="322">
                  <c:v>6.4413256950501818E-8</c:v>
                </c:pt>
                <c:pt idx="323">
                  <c:v>2.1150169970951538E-7</c:v>
                </c:pt>
                <c:pt idx="324">
                  <c:v>-1.2977513108580752E-7</c:v>
                </c:pt>
                <c:pt idx="325">
                  <c:v>-1.2288373341107217E-7</c:v>
                </c:pt>
                <c:pt idx="326">
                  <c:v>7.1369868237525225E-8</c:v>
                </c:pt>
                <c:pt idx="327">
                  <c:v>2.8886262271043961E-8</c:v>
                </c:pt>
                <c:pt idx="328">
                  <c:v>-4.1885721202561399E-7</c:v>
                </c:pt>
                <c:pt idx="329">
                  <c:v>-5.724052698496962E-7</c:v>
                </c:pt>
                <c:pt idx="330">
                  <c:v>-1.3049874070247824E-8</c:v>
                </c:pt>
                <c:pt idx="331">
                  <c:v>3.1224425356413121E-7</c:v>
                </c:pt>
                <c:pt idx="332">
                  <c:v>6.2690656932318234E-7</c:v>
                </c:pt>
                <c:pt idx="333">
                  <c:v>2.2382931064157674E-8</c:v>
                </c:pt>
                <c:pt idx="334">
                  <c:v>6.0445636052008922E-8</c:v>
                </c:pt>
                <c:pt idx="335">
                  <c:v>6.003871533266647E-8</c:v>
                </c:pt>
                <c:pt idx="336">
                  <c:v>4.3103394631316405E-8</c:v>
                </c:pt>
                <c:pt idx="337">
                  <c:v>-3.292925896403176E-7</c:v>
                </c:pt>
                <c:pt idx="338">
                  <c:v>-4.2404820987940184E-7</c:v>
                </c:pt>
                <c:pt idx="339">
                  <c:v>6.3243334125218098E-8</c:v>
                </c:pt>
                <c:pt idx="340">
                  <c:v>4.3364408952584199E-7</c:v>
                </c:pt>
                <c:pt idx="341">
                  <c:v>-2.0993941518554493E-7</c:v>
                </c:pt>
                <c:pt idx="342">
                  <c:v>-5.2383592219484854E-7</c:v>
                </c:pt>
                <c:pt idx="343">
                  <c:v>-7.7407229071013717E-8</c:v>
                </c:pt>
                <c:pt idx="344">
                  <c:v>-2.6583177259453805E-7</c:v>
                </c:pt>
                <c:pt idx="345">
                  <c:v>5.9223452808510046E-7</c:v>
                </c:pt>
                <c:pt idx="346">
                  <c:v>4.471229999580828E-7</c:v>
                </c:pt>
                <c:pt idx="347">
                  <c:v>2.6878089443016506E-7</c:v>
                </c:pt>
                <c:pt idx="348">
                  <c:v>-1.300759322475642E-7</c:v>
                </c:pt>
                <c:pt idx="349">
                  <c:v>2.6741597025647934E-7</c:v>
                </c:pt>
                <c:pt idx="350">
                  <c:v>-6.4083184270202764E-7</c:v>
                </c:pt>
                <c:pt idx="351">
                  <c:v>1.2674718163907528E-8</c:v>
                </c:pt>
                <c:pt idx="352">
                  <c:v>-1.5703761846452835E-7</c:v>
                </c:pt>
                <c:pt idx="353">
                  <c:v>1.1026411783632284E-7</c:v>
                </c:pt>
                <c:pt idx="354">
                  <c:v>-1.7152754594462749E-7</c:v>
                </c:pt>
                <c:pt idx="355">
                  <c:v>-2.5797612579481211E-7</c:v>
                </c:pt>
                <c:pt idx="356">
                  <c:v>2.9400808898571995E-7</c:v>
                </c:pt>
                <c:pt idx="357">
                  <c:v>4.1331867350891116E-7</c:v>
                </c:pt>
                <c:pt idx="358">
                  <c:v>-2.5315688390037394E-7</c:v>
                </c:pt>
                <c:pt idx="359">
                  <c:v>-5.8661328239395516E-7</c:v>
                </c:pt>
                <c:pt idx="360">
                  <c:v>-1.5675428954864401E-8</c:v>
                </c:pt>
                <c:pt idx="361">
                  <c:v>2.0358706365186663E-7</c:v>
                </c:pt>
                <c:pt idx="362">
                  <c:v>3.1752011864227825E-7</c:v>
                </c:pt>
                <c:pt idx="363">
                  <c:v>-3.0089589131421235E-7</c:v>
                </c:pt>
                <c:pt idx="364">
                  <c:v>-8.3264017902706655E-9</c:v>
                </c:pt>
                <c:pt idx="365">
                  <c:v>9.322555882818051E-8</c:v>
                </c:pt>
                <c:pt idx="366">
                  <c:v>-2.9043226490443885E-8</c:v>
                </c:pt>
                <c:pt idx="367">
                  <c:v>-4.8853416956262663E-7</c:v>
                </c:pt>
                <c:pt idx="368">
                  <c:v>-4.3215899836468452E-7</c:v>
                </c:pt>
                <c:pt idx="369">
                  <c:v>1.1669238375588975E-7</c:v>
                </c:pt>
                <c:pt idx="370">
                  <c:v>2.690499627533427E-7</c:v>
                </c:pt>
                <c:pt idx="371">
                  <c:v>7.6500569434756471E-8</c:v>
                </c:pt>
                <c:pt idx="372">
                  <c:v>-3.3462285387031443E-7</c:v>
                </c:pt>
                <c:pt idx="373">
                  <c:v>-7.1668004864022805E-8</c:v>
                </c:pt>
                <c:pt idx="374">
                  <c:v>-5.2254907956239549E-8</c:v>
                </c:pt>
                <c:pt idx="375">
                  <c:v>5.4249903769232333E-7</c:v>
                </c:pt>
                <c:pt idx="376">
                  <c:v>2.6424987709106063E-7</c:v>
                </c:pt>
                <c:pt idx="377">
                  <c:v>-7.0871202240141429E-8</c:v>
                </c:pt>
                <c:pt idx="378">
                  <c:v>-2.2756586304240045E-7</c:v>
                </c:pt>
                <c:pt idx="379">
                  <c:v>-3.7467633440257941E-9</c:v>
                </c:pt>
                <c:pt idx="380">
                  <c:v>-5.7920470908356947E-7</c:v>
                </c:pt>
                <c:pt idx="381">
                  <c:v>3.0488681801443818E-8</c:v>
                </c:pt>
                <c:pt idx="382">
                  <c:v>-3.046696406272531E-8</c:v>
                </c:pt>
                <c:pt idx="383">
                  <c:v>2.384677486588771E-7</c:v>
                </c:pt>
                <c:pt idx="384">
                  <c:v>-1.953652741804035E-7</c:v>
                </c:pt>
                <c:pt idx="385">
                  <c:v>-3.1333988204096386E-7</c:v>
                </c:pt>
                <c:pt idx="386">
                  <c:v>8.8391125530051795E-8</c:v>
                </c:pt>
                <c:pt idx="387">
                  <c:v>2.609037323964003E-7</c:v>
                </c:pt>
                <c:pt idx="388">
                  <c:v>-3.1303014225159131E-7</c:v>
                </c:pt>
                <c:pt idx="389">
                  <c:v>-6.0163370108057279E-7</c:v>
                </c:pt>
                <c:pt idx="390">
                  <c:v>8.6563666457095678E-8</c:v>
                </c:pt>
                <c:pt idx="391">
                  <c:v>-2.4866515957455704E-8</c:v>
                </c:pt>
                <c:pt idx="392">
                  <c:v>6.6375456242440123E-8</c:v>
                </c:pt>
                <c:pt idx="393">
                  <c:v>-1.4405645742954221E-7</c:v>
                </c:pt>
                <c:pt idx="394">
                  <c:v>1.9647725935101334E-7</c:v>
                </c:pt>
                <c:pt idx="395">
                  <c:v>-4.6542702136775915E-8</c:v>
                </c:pt>
                <c:pt idx="396">
                  <c:v>-4.4378282382240286E-8</c:v>
                </c:pt>
                <c:pt idx="397">
                  <c:v>-3.1794755273040209E-7</c:v>
                </c:pt>
                <c:pt idx="398">
                  <c:v>-2.7332552576808666E-7</c:v>
                </c:pt>
                <c:pt idx="399">
                  <c:v>-4.4525222619995475E-8</c:v>
                </c:pt>
                <c:pt idx="400">
                  <c:v>2.3646862246096134E-7</c:v>
                </c:pt>
                <c:pt idx="401">
                  <c:v>-9.1914508004720119E-8</c:v>
                </c:pt>
                <c:pt idx="402">
                  <c:v>-3.4454126307537081E-7</c:v>
                </c:pt>
                <c:pt idx="403">
                  <c:v>-1.6808731118089781E-7</c:v>
                </c:pt>
                <c:pt idx="404">
                  <c:v>-1.0465524269420712E-7</c:v>
                </c:pt>
                <c:pt idx="405">
                  <c:v>6.0826340586572769E-7</c:v>
                </c:pt>
                <c:pt idx="406">
                  <c:v>1.0077227585725268E-7</c:v>
                </c:pt>
                <c:pt idx="407">
                  <c:v>6.9105539068914368E-8</c:v>
                </c:pt>
                <c:pt idx="408">
                  <c:v>-4.4533342702379741E-7</c:v>
                </c:pt>
                <c:pt idx="409">
                  <c:v>2.5547661763880569E-8</c:v>
                </c:pt>
                <c:pt idx="410">
                  <c:v>-5.5045865110514569E-7</c:v>
                </c:pt>
                <c:pt idx="411">
                  <c:v>5.1517950794277567E-8</c:v>
                </c:pt>
                <c:pt idx="412">
                  <c:v>1.6740195007969305E-7</c:v>
                </c:pt>
                <c:pt idx="413">
                  <c:v>2.1346950873635251E-9</c:v>
                </c:pt>
                <c:pt idx="414">
                  <c:v>-2.3525336700913613E-7</c:v>
                </c:pt>
                <c:pt idx="415">
                  <c:v>-5.3851795200898778E-7</c:v>
                </c:pt>
                <c:pt idx="416">
                  <c:v>2.7408106006987509E-7</c:v>
                </c:pt>
                <c:pt idx="417">
                  <c:v>1.4542687054586168E-8</c:v>
                </c:pt>
                <c:pt idx="418">
                  <c:v>-2.0013763446513622E-7</c:v>
                </c:pt>
                <c:pt idx="419">
                  <c:v>-6.1930700212542433E-7</c:v>
                </c:pt>
                <c:pt idx="420">
                  <c:v>-7.2330115230556657E-9</c:v>
                </c:pt>
                <c:pt idx="421">
                  <c:v>-9.48919733900766E-8</c:v>
                </c:pt>
                <c:pt idx="422">
                  <c:v>2.0487748031428055E-7</c:v>
                </c:pt>
                <c:pt idx="423">
                  <c:v>-1.147762773712202E-7</c:v>
                </c:pt>
                <c:pt idx="424">
                  <c:v>3.6692441085506289E-7</c:v>
                </c:pt>
                <c:pt idx="425">
                  <c:v>1.8427445525048824E-7</c:v>
                </c:pt>
                <c:pt idx="426">
                  <c:v>1.5036901857001794E-7</c:v>
                </c:pt>
                <c:pt idx="427">
                  <c:v>-5.3262425581124262E-7</c:v>
                </c:pt>
                <c:pt idx="428">
                  <c:v>-1.2098071522359533E-7</c:v>
                </c:pt>
                <c:pt idx="429">
                  <c:v>-4.0410313317806867E-8</c:v>
                </c:pt>
                <c:pt idx="430">
                  <c:v>2.7881043251909432E-7</c:v>
                </c:pt>
                <c:pt idx="431">
                  <c:v>-9.2771657023149601E-8</c:v>
                </c:pt>
                <c:pt idx="432">
                  <c:v>-3.070972240948322E-7</c:v>
                </c:pt>
                <c:pt idx="433">
                  <c:v>-1.7516920536309044E-7</c:v>
                </c:pt>
                <c:pt idx="434">
                  <c:v>-3.6311288198476177E-8</c:v>
                </c:pt>
                <c:pt idx="435">
                  <c:v>3.1930238719724002E-7</c:v>
                </c:pt>
                <c:pt idx="436">
                  <c:v>1.7842032207227021E-7</c:v>
                </c:pt>
                <c:pt idx="437">
                  <c:v>1.6927710078107339E-7</c:v>
                </c:pt>
                <c:pt idx="438">
                  <c:v>-1.5915109941033734E-7</c:v>
                </c:pt>
                <c:pt idx="439">
                  <c:v>-3.1358666774394806E-8</c:v>
                </c:pt>
                <c:pt idx="440">
                  <c:v>-6.2498702391167171E-7</c:v>
                </c:pt>
                <c:pt idx="441">
                  <c:v>3.5655989449878689E-7</c:v>
                </c:pt>
                <c:pt idx="442">
                  <c:v>1.7295909060521808E-7</c:v>
                </c:pt>
                <c:pt idx="443">
                  <c:v>9.0688956788653741E-8</c:v>
                </c:pt>
                <c:pt idx="444">
                  <c:v>-3.7705433442170033E-7</c:v>
                </c:pt>
                <c:pt idx="445">
                  <c:v>-4.1521937532706943E-7</c:v>
                </c:pt>
                <c:pt idx="446">
                  <c:v>1.1295835378177799E-7</c:v>
                </c:pt>
                <c:pt idx="447">
                  <c:v>-3.9097802329024489E-8</c:v>
                </c:pt>
                <c:pt idx="448">
                  <c:v>-3.3567576451787318E-7</c:v>
                </c:pt>
                <c:pt idx="449">
                  <c:v>-4.2967121771653183E-7</c:v>
                </c:pt>
                <c:pt idx="450">
                  <c:v>-1.0132178829280747E-7</c:v>
                </c:pt>
                <c:pt idx="451">
                  <c:v>-1.7528314799619693E-8</c:v>
                </c:pt>
                <c:pt idx="452">
                  <c:v>4.1370668668605504E-7</c:v>
                </c:pt>
                <c:pt idx="453">
                  <c:v>-2.6519481366449327E-7</c:v>
                </c:pt>
                <c:pt idx="454">
                  <c:v>3.8948023473039939E-8</c:v>
                </c:pt>
                <c:pt idx="455">
                  <c:v>7.6595604525664385E-8</c:v>
                </c:pt>
                <c:pt idx="456">
                  <c:v>1.852863391604842E-7</c:v>
                </c:pt>
                <c:pt idx="457">
                  <c:v>-5.1682582125067711E-7</c:v>
                </c:pt>
                <c:pt idx="458">
                  <c:v>-1.4942899895231676E-7</c:v>
                </c:pt>
                <c:pt idx="459">
                  <c:v>3.1819999435356294E-7</c:v>
                </c:pt>
                <c:pt idx="460">
                  <c:v>2.5202638198607019E-7</c:v>
                </c:pt>
                <c:pt idx="461">
                  <c:v>-2.8603528789972188E-7</c:v>
                </c:pt>
                <c:pt idx="462">
                  <c:v>-2.7729845442081569E-7</c:v>
                </c:pt>
                <c:pt idx="463">
                  <c:v>2.4787945918092191E-8</c:v>
                </c:pt>
                <c:pt idx="464">
                  <c:v>-7.4295691376846662E-8</c:v>
                </c:pt>
                <c:pt idx="465">
                  <c:v>-5.5652202846090404E-9</c:v>
                </c:pt>
                <c:pt idx="466">
                  <c:v>6.0765955822716933E-8</c:v>
                </c:pt>
                <c:pt idx="467">
                  <c:v>-3.0358844327338375E-8</c:v>
                </c:pt>
                <c:pt idx="468">
                  <c:v>-2.9468978368640819E-7</c:v>
                </c:pt>
                <c:pt idx="469">
                  <c:v>1.5894951133077484E-8</c:v>
                </c:pt>
                <c:pt idx="470">
                  <c:v>-4.5754345023851783E-7</c:v>
                </c:pt>
                <c:pt idx="471">
                  <c:v>3.6151217130964142E-8</c:v>
                </c:pt>
                <c:pt idx="472">
                  <c:v>4.798100121661264E-7</c:v>
                </c:pt>
                <c:pt idx="473">
                  <c:v>-3.6213114640304411E-7</c:v>
                </c:pt>
                <c:pt idx="474">
                  <c:v>-4.0782273913464451E-7</c:v>
                </c:pt>
                <c:pt idx="475">
                  <c:v>1.4196990250070485E-8</c:v>
                </c:pt>
                <c:pt idx="476">
                  <c:v>3.6460141927818768E-7</c:v>
                </c:pt>
                <c:pt idx="477">
                  <c:v>3.8627170795280108E-8</c:v>
                </c:pt>
                <c:pt idx="478">
                  <c:v>-4.2573367409204366E-7</c:v>
                </c:pt>
                <c:pt idx="479">
                  <c:v>-2.4825425271046697E-7</c:v>
                </c:pt>
                <c:pt idx="480">
                  <c:v>-6.3602520583572186E-8</c:v>
                </c:pt>
                <c:pt idx="481">
                  <c:v>-3.4791713687809533E-7</c:v>
                </c:pt>
                <c:pt idx="482">
                  <c:v>8.8407496434683708E-8</c:v>
                </c:pt>
                <c:pt idx="483">
                  <c:v>-2.6468867986295663E-7</c:v>
                </c:pt>
                <c:pt idx="484">
                  <c:v>-1.4971578821132425E-7</c:v>
                </c:pt>
                <c:pt idx="485">
                  <c:v>4.3172479990971624E-7</c:v>
                </c:pt>
                <c:pt idx="486">
                  <c:v>-2.6583580847727717E-7</c:v>
                </c:pt>
                <c:pt idx="487">
                  <c:v>-3.2219219292528578E-7</c:v>
                </c:pt>
                <c:pt idx="488">
                  <c:v>6.3170929820444144E-8</c:v>
                </c:pt>
                <c:pt idx="489">
                  <c:v>3.2105643299473741E-7</c:v>
                </c:pt>
                <c:pt idx="490">
                  <c:v>-3.5526550590248007E-8</c:v>
                </c:pt>
                <c:pt idx="491">
                  <c:v>-7.4424031026865123E-7</c:v>
                </c:pt>
                <c:pt idx="492">
                  <c:v>-3.4815562344192585E-7</c:v>
                </c:pt>
                <c:pt idx="493">
                  <c:v>-5.9332062818384657E-8</c:v>
                </c:pt>
                <c:pt idx="494">
                  <c:v>6.1876164636487374E-8</c:v>
                </c:pt>
                <c:pt idx="495">
                  <c:v>3.4817836080947018E-7</c:v>
                </c:pt>
                <c:pt idx="496">
                  <c:v>-3.9978726995570923E-9</c:v>
                </c:pt>
                <c:pt idx="497">
                  <c:v>1.4869360143165977E-7</c:v>
                </c:pt>
                <c:pt idx="498">
                  <c:v>8.3637310410722421E-8</c:v>
                </c:pt>
                <c:pt idx="499">
                  <c:v>-4.3331485244380019E-7</c:v>
                </c:pt>
                <c:pt idx="500">
                  <c:v>-5.2299441222203313E-7</c:v>
                </c:pt>
                <c:pt idx="501">
                  <c:v>-1.7454347300827067E-7</c:v>
                </c:pt>
                <c:pt idx="502">
                  <c:v>5.8050926554642501E-7</c:v>
                </c:pt>
                <c:pt idx="503">
                  <c:v>-1.4174275975165074E-7</c:v>
                </c:pt>
                <c:pt idx="504">
                  <c:v>-4.4094716145082202E-7</c:v>
                </c:pt>
                <c:pt idx="505">
                  <c:v>2.1315929643606069E-7</c:v>
                </c:pt>
                <c:pt idx="506">
                  <c:v>2.2851476444429863E-7</c:v>
                </c:pt>
                <c:pt idx="507">
                  <c:v>-9.2041929633523978E-8</c:v>
                </c:pt>
                <c:pt idx="508">
                  <c:v>-4.7774574341019616E-7</c:v>
                </c:pt>
                <c:pt idx="509">
                  <c:v>-3.3046049452423176E-7</c:v>
                </c:pt>
                <c:pt idx="510">
                  <c:v>4.4585365799321153E-7</c:v>
                </c:pt>
                <c:pt idx="511">
                  <c:v>4.2159381763440251E-8</c:v>
                </c:pt>
                <c:pt idx="512">
                  <c:v>1.4156103134155273E-7</c:v>
                </c:pt>
                <c:pt idx="513">
                  <c:v>-6.121288151916815E-7</c:v>
                </c:pt>
                <c:pt idx="514">
                  <c:v>2.8512098992905521E-7</c:v>
                </c:pt>
                <c:pt idx="515">
                  <c:v>4.5384939539871993E-7</c:v>
                </c:pt>
                <c:pt idx="516">
                  <c:v>-3.5808216125587933E-7</c:v>
                </c:pt>
                <c:pt idx="517">
                  <c:v>-5.8559749049891252E-7</c:v>
                </c:pt>
                <c:pt idx="518">
                  <c:v>1.21389945206829E-7</c:v>
                </c:pt>
                <c:pt idx="519">
                  <c:v>5.0100612725145766E-7</c:v>
                </c:pt>
                <c:pt idx="520">
                  <c:v>4.179594004227738E-9</c:v>
                </c:pt>
                <c:pt idx="521">
                  <c:v>-9.277790127271146E-7</c:v>
                </c:pt>
                <c:pt idx="522">
                  <c:v>-2.7149189918418415E-7</c:v>
                </c:pt>
                <c:pt idx="523">
                  <c:v>6.4411176481371513E-7</c:v>
                </c:pt>
                <c:pt idx="524">
                  <c:v>2.5300172978859337E-7</c:v>
                </c:pt>
                <c:pt idx="525">
                  <c:v>2.0452752380606398E-7</c:v>
                </c:pt>
                <c:pt idx="526">
                  <c:v>-2.0991102189782396E-7</c:v>
                </c:pt>
                <c:pt idx="527">
                  <c:v>3.4293114481442899E-7</c:v>
                </c:pt>
                <c:pt idx="528">
                  <c:v>4.0271751799991762E-7</c:v>
                </c:pt>
                <c:pt idx="529">
                  <c:v>-4.3113419678775244E-7</c:v>
                </c:pt>
                <c:pt idx="530">
                  <c:v>-6.4402092903037556E-7</c:v>
                </c:pt>
                <c:pt idx="531">
                  <c:v>1.9155714880980668E-7</c:v>
                </c:pt>
                <c:pt idx="532">
                  <c:v>3.2236255265161162E-7</c:v>
                </c:pt>
                <c:pt idx="533">
                  <c:v>-1.8128989154320152E-7</c:v>
                </c:pt>
                <c:pt idx="534">
                  <c:v>-7.1935585310711758E-7</c:v>
                </c:pt>
                <c:pt idx="535">
                  <c:v>-2.9012969093855645E-7</c:v>
                </c:pt>
                <c:pt idx="536">
                  <c:v>4.0269480905408273E-7</c:v>
                </c:pt>
                <c:pt idx="537">
                  <c:v>9.2507590920831717E-8</c:v>
                </c:pt>
                <c:pt idx="538">
                  <c:v>-7.4171890673824237E-7</c:v>
                </c:pt>
                <c:pt idx="539">
                  <c:v>-4.9528756562722265E-7</c:v>
                </c:pt>
                <c:pt idx="540">
                  <c:v>5.3518681397690671E-7</c:v>
                </c:pt>
                <c:pt idx="541">
                  <c:v>3.2295314866814806E-8</c:v>
                </c:pt>
                <c:pt idx="542">
                  <c:v>1.203734427690506E-7</c:v>
                </c:pt>
                <c:pt idx="543">
                  <c:v>-6.14019825206924E-7</c:v>
                </c:pt>
                <c:pt idx="544">
                  <c:v>4.5852303287574614E-7</c:v>
                </c:pt>
                <c:pt idx="545">
                  <c:v>4.2338265870967007E-7</c:v>
                </c:pt>
                <c:pt idx="546">
                  <c:v>-2.225207822448283E-7</c:v>
                </c:pt>
                <c:pt idx="547">
                  <c:v>-2.6579320433484099E-7</c:v>
                </c:pt>
                <c:pt idx="548">
                  <c:v>3.0705251674589817E-8</c:v>
                </c:pt>
                <c:pt idx="549">
                  <c:v>5.8998148233513348E-7</c:v>
                </c:pt>
                <c:pt idx="550">
                  <c:v>-2.271092540695463E-7</c:v>
                </c:pt>
                <c:pt idx="551">
                  <c:v>-8.0320609185946523E-7</c:v>
                </c:pt>
                <c:pt idx="552">
                  <c:v>-1.4870211373363418E-7</c:v>
                </c:pt>
                <c:pt idx="553">
                  <c:v>5.9375787486715126E-7</c:v>
                </c:pt>
                <c:pt idx="554">
                  <c:v>1.2499315005243261E-7</c:v>
                </c:pt>
                <c:pt idx="555">
                  <c:v>9.3461629546709446E-8</c:v>
                </c:pt>
                <c:pt idx="556">
                  <c:v>-8.3479726242785546E-8</c:v>
                </c:pt>
                <c:pt idx="557">
                  <c:v>3.0535312589563546E-7</c:v>
                </c:pt>
                <c:pt idx="558">
                  <c:v>1.7954650388674054E-7</c:v>
                </c:pt>
                <c:pt idx="559">
                  <c:v>4.364580874494095E-8</c:v>
                </c:pt>
                <c:pt idx="560">
                  <c:v>-5.9770889038190944E-7</c:v>
                </c:pt>
                <c:pt idx="561">
                  <c:v>-4.0506854759314592E-8</c:v>
                </c:pt>
                <c:pt idx="562">
                  <c:v>3.4000089499386377E-7</c:v>
                </c:pt>
                <c:pt idx="563">
                  <c:v>-1.2445791242043924E-7</c:v>
                </c:pt>
                <c:pt idx="564">
                  <c:v>-4.4441264890338061E-7</c:v>
                </c:pt>
                <c:pt idx="565">
                  <c:v>-1.9890551072876406E-7</c:v>
                </c:pt>
                <c:pt idx="566">
                  <c:v>1.4586768770641356E-7</c:v>
                </c:pt>
                <c:pt idx="567">
                  <c:v>3.1196040595204977E-7</c:v>
                </c:pt>
                <c:pt idx="568">
                  <c:v>-5.9269382290949579E-7</c:v>
                </c:pt>
                <c:pt idx="569">
                  <c:v>-1.374013152144471E-7</c:v>
                </c:pt>
                <c:pt idx="570">
                  <c:v>3.6515581314233714E-7</c:v>
                </c:pt>
                <c:pt idx="571">
                  <c:v>5.7142885978578306E-9</c:v>
                </c:pt>
                <c:pt idx="572">
                  <c:v>2.306393440676402E-7</c:v>
                </c:pt>
                <c:pt idx="573">
                  <c:v>-4.1639276560090366E-7</c:v>
                </c:pt>
                <c:pt idx="574">
                  <c:v>4.4673456045529747E-7</c:v>
                </c:pt>
                <c:pt idx="575">
                  <c:v>5.9921381989624933E-7</c:v>
                </c:pt>
                <c:pt idx="576">
                  <c:v>-4.2153704526981528E-8</c:v>
                </c:pt>
                <c:pt idx="577">
                  <c:v>-2.8543121288748807E-7</c:v>
                </c:pt>
                <c:pt idx="578">
                  <c:v>2.3394369463858311E-7</c:v>
                </c:pt>
                <c:pt idx="579">
                  <c:v>4.7159704763544141E-7</c:v>
                </c:pt>
                <c:pt idx="580">
                  <c:v>-1.2724549947051855E-7</c:v>
                </c:pt>
                <c:pt idx="581">
                  <c:v>-7.5126922638446558E-7</c:v>
                </c:pt>
                <c:pt idx="582">
                  <c:v>-7.4550527529027022E-8</c:v>
                </c:pt>
                <c:pt idx="583">
                  <c:v>4.7937805902620312E-7</c:v>
                </c:pt>
                <c:pt idx="584">
                  <c:v>1.7986380385082157E-7</c:v>
                </c:pt>
                <c:pt idx="585">
                  <c:v>7.2621510582848714E-8</c:v>
                </c:pt>
                <c:pt idx="586">
                  <c:v>1.2618320965884777E-7</c:v>
                </c:pt>
                <c:pt idx="587">
                  <c:v>1.3153511702057585E-7</c:v>
                </c:pt>
                <c:pt idx="588">
                  <c:v>3.1023262181406608E-7</c:v>
                </c:pt>
                <c:pt idx="589">
                  <c:v>-2.8366651250166797E-8</c:v>
                </c:pt>
                <c:pt idx="590">
                  <c:v>-5.0226219627802493E-7</c:v>
                </c:pt>
                <c:pt idx="591">
                  <c:v>2.1348404288801248E-7</c:v>
                </c:pt>
                <c:pt idx="592">
                  <c:v>4.4321939185465453E-7</c:v>
                </c:pt>
                <c:pt idx="593">
                  <c:v>-1.4650353818979056E-7</c:v>
                </c:pt>
                <c:pt idx="594">
                  <c:v>-5.4878449873285717E-7</c:v>
                </c:pt>
                <c:pt idx="595">
                  <c:v>1.2033724017257441E-9</c:v>
                </c:pt>
                <c:pt idx="596">
                  <c:v>9.9161361788446811E-8</c:v>
                </c:pt>
                <c:pt idx="597">
                  <c:v>3.1955545409800834E-7</c:v>
                </c:pt>
                <c:pt idx="598">
                  <c:v>-6.8681845277751563E-7</c:v>
                </c:pt>
                <c:pt idx="599">
                  <c:v>1.2552553130262822E-7</c:v>
                </c:pt>
                <c:pt idx="600">
                  <c:v>2.2913711461569619E-7</c:v>
                </c:pt>
                <c:pt idx="601">
                  <c:v>1.7971260035665182E-8</c:v>
                </c:pt>
                <c:pt idx="602">
                  <c:v>-9.9505108153152833E-8</c:v>
                </c:pt>
                <c:pt idx="603">
                  <c:v>-1.538508342946443E-7</c:v>
                </c:pt>
                <c:pt idx="604">
                  <c:v>5.8036550854012603E-7</c:v>
                </c:pt>
                <c:pt idx="605">
                  <c:v>6.0916875099792378E-7</c:v>
                </c:pt>
                <c:pt idx="606">
                  <c:v>-3.7402591601676249E-7</c:v>
                </c:pt>
                <c:pt idx="607">
                  <c:v>-5.3805422339792131E-7</c:v>
                </c:pt>
                <c:pt idx="608">
                  <c:v>3.9673153651165194E-7</c:v>
                </c:pt>
                <c:pt idx="609">
                  <c:v>7.4168389119222411E-7</c:v>
                </c:pt>
                <c:pt idx="610">
                  <c:v>-2.0998342620259791E-7</c:v>
                </c:pt>
                <c:pt idx="611">
                  <c:v>-7.3257911026303191E-7</c:v>
                </c:pt>
                <c:pt idx="612">
                  <c:v>-2.0128581468270568E-7</c:v>
                </c:pt>
                <c:pt idx="613">
                  <c:v>4.7207095121848397E-7</c:v>
                </c:pt>
                <c:pt idx="614">
                  <c:v>3.9607633084415284E-7</c:v>
                </c:pt>
                <c:pt idx="615">
                  <c:v>-1.8694304060318245E-7</c:v>
                </c:pt>
                <c:pt idx="616">
                  <c:v>-9.8305726226044499E-8</c:v>
                </c:pt>
                <c:pt idx="617">
                  <c:v>3.5395288477957365E-7</c:v>
                </c:pt>
                <c:pt idx="618">
                  <c:v>-5.2457259869242989E-8</c:v>
                </c:pt>
                <c:pt idx="619">
                  <c:v>-4.9033921811769687E-8</c:v>
                </c:pt>
                <c:pt idx="620">
                  <c:v>-6.1367154557956383E-7</c:v>
                </c:pt>
                <c:pt idx="621">
                  <c:v>1.7963336063075985E-7</c:v>
                </c:pt>
                <c:pt idx="622">
                  <c:v>2.681757393929729E-7</c:v>
                </c:pt>
                <c:pt idx="623">
                  <c:v>-2.3004953675354045E-7</c:v>
                </c:pt>
                <c:pt idx="624">
                  <c:v>-5.177088269192609E-7</c:v>
                </c:pt>
                <c:pt idx="625">
                  <c:v>1.2267722127035086E-7</c:v>
                </c:pt>
                <c:pt idx="626">
                  <c:v>3.5413373211667931E-7</c:v>
                </c:pt>
                <c:pt idx="627">
                  <c:v>2.6791983032126154E-7</c:v>
                </c:pt>
                <c:pt idx="628">
                  <c:v>-5.9816926523126313E-7</c:v>
                </c:pt>
                <c:pt idx="629">
                  <c:v>-8.284902008881545E-8</c:v>
                </c:pt>
                <c:pt idx="630">
                  <c:v>7.1813083479810302E-8</c:v>
                </c:pt>
                <c:pt idx="631">
                  <c:v>-9.2474579105328303E-8</c:v>
                </c:pt>
                <c:pt idx="632">
                  <c:v>-1.1338603833621619E-8</c:v>
                </c:pt>
                <c:pt idx="633">
                  <c:v>4.2331343763635232E-8</c:v>
                </c:pt>
                <c:pt idx="634">
                  <c:v>4.7766508259883267E-7</c:v>
                </c:pt>
                <c:pt idx="635">
                  <c:v>5.976905299576174E-7</c:v>
                </c:pt>
                <c:pt idx="636">
                  <c:v>-2.6874127456721908E-7</c:v>
                </c:pt>
                <c:pt idx="637">
                  <c:v>-2.7761717547036824E-7</c:v>
                </c:pt>
                <c:pt idx="638">
                  <c:v>1.6652607826017629E-7</c:v>
                </c:pt>
                <c:pt idx="639">
                  <c:v>4.0045478044703486E-7</c:v>
                </c:pt>
                <c:pt idx="640">
                  <c:v>1.9162511932790949E-7</c:v>
                </c:pt>
                <c:pt idx="641">
                  <c:v>-7.0733210577600403E-7</c:v>
                </c:pt>
                <c:pt idx="642">
                  <c:v>-2.0787561538782029E-7</c:v>
                </c:pt>
                <c:pt idx="643">
                  <c:v>3.222424993509776E-7</c:v>
                </c:pt>
                <c:pt idx="644">
                  <c:v>4.3492516965670802E-7</c:v>
                </c:pt>
                <c:pt idx="645">
                  <c:v>-1.891447283242087E-7</c:v>
                </c:pt>
                <c:pt idx="646">
                  <c:v>-2.1723116105931695E-7</c:v>
                </c:pt>
                <c:pt idx="647">
                  <c:v>2.3673348437114328E-7</c:v>
                </c:pt>
                <c:pt idx="648">
                  <c:v>2.3839231033662145E-8</c:v>
                </c:pt>
                <c:pt idx="649">
                  <c:v>1.2825920236991806E-7</c:v>
                </c:pt>
                <c:pt idx="650">
                  <c:v>-5.0989012834179448E-7</c:v>
                </c:pt>
                <c:pt idx="651">
                  <c:v>1.393467385923941E-7</c:v>
                </c:pt>
                <c:pt idx="652">
                  <c:v>3.023702106474957E-7</c:v>
                </c:pt>
                <c:pt idx="653">
                  <c:v>-8.4971247815701645E-8</c:v>
                </c:pt>
                <c:pt idx="654">
                  <c:v>-4.6341679649231082E-7</c:v>
                </c:pt>
                <c:pt idx="655">
                  <c:v>2.7327016027811624E-7</c:v>
                </c:pt>
                <c:pt idx="656">
                  <c:v>2.8496455684035027E-7</c:v>
                </c:pt>
                <c:pt idx="657">
                  <c:v>3.9488804759457707E-7</c:v>
                </c:pt>
                <c:pt idx="658">
                  <c:v>-5.9432164789541275E-7</c:v>
                </c:pt>
                <c:pt idx="659">
                  <c:v>-2.4864058900675445E-7</c:v>
                </c:pt>
                <c:pt idx="660">
                  <c:v>4.0685424806952142E-8</c:v>
                </c:pt>
                <c:pt idx="661">
                  <c:v>-1.6999005936213507E-7</c:v>
                </c:pt>
                <c:pt idx="662">
                  <c:v>-2.3122834136302117E-7</c:v>
                </c:pt>
                <c:pt idx="663">
                  <c:v>5.1516753529767811E-8</c:v>
                </c:pt>
                <c:pt idx="664">
                  <c:v>4.400518776037643E-7</c:v>
                </c:pt>
                <c:pt idx="665">
                  <c:v>4.2803105770872207E-7</c:v>
                </c:pt>
                <c:pt idx="666">
                  <c:v>-3.3835362955869641E-7</c:v>
                </c:pt>
                <c:pt idx="667">
                  <c:v>-5.3531238108917023E-7</c:v>
                </c:pt>
                <c:pt idx="668">
                  <c:v>6.5306670649079024E-7</c:v>
                </c:pt>
                <c:pt idx="669">
                  <c:v>4.4164761447973433E-7</c:v>
                </c:pt>
                <c:pt idx="670">
                  <c:v>1.0728355448463844E-7</c:v>
                </c:pt>
                <c:pt idx="671">
                  <c:v>-4.7978198836062802E-7</c:v>
                </c:pt>
                <c:pt idx="672">
                  <c:v>7.4378519343554217E-8</c:v>
                </c:pt>
                <c:pt idx="673">
                  <c:v>1.3751773053627403E-7</c:v>
                </c:pt>
                <c:pt idx="674">
                  <c:v>4.2123215848732798E-7</c:v>
                </c:pt>
                <c:pt idx="675">
                  <c:v>-6.8290894716938055E-8</c:v>
                </c:pt>
                <c:pt idx="676">
                  <c:v>4.5294523687289256E-8</c:v>
                </c:pt>
                <c:pt idx="677">
                  <c:v>4.1361653302374179E-7</c:v>
                </c:pt>
                <c:pt idx="678">
                  <c:v>2.6455720103513158E-7</c:v>
                </c:pt>
                <c:pt idx="679">
                  <c:v>-1.9288555108687433E-7</c:v>
                </c:pt>
                <c:pt idx="680">
                  <c:v>-5.7898461136574042E-7</c:v>
                </c:pt>
                <c:pt idx="681">
                  <c:v>2.3829497308724967E-7</c:v>
                </c:pt>
                <c:pt idx="682">
                  <c:v>4.9074185426434269E-7</c:v>
                </c:pt>
                <c:pt idx="683">
                  <c:v>-1.9201580414573982E-7</c:v>
                </c:pt>
                <c:pt idx="684">
                  <c:v>-5.3861941751165432E-7</c:v>
                </c:pt>
                <c:pt idx="685">
                  <c:v>8.3470141021280142E-8</c:v>
                </c:pt>
                <c:pt idx="686">
                  <c:v>2.8512977223726921E-7</c:v>
                </c:pt>
                <c:pt idx="687">
                  <c:v>2.5920297730408492E-7</c:v>
                </c:pt>
                <c:pt idx="688">
                  <c:v>-5.6883880006353138E-7</c:v>
                </c:pt>
                <c:pt idx="689">
                  <c:v>-1.9407941920235317E-7</c:v>
                </c:pt>
                <c:pt idx="690">
                  <c:v>3.2293192475663091E-7</c:v>
                </c:pt>
                <c:pt idx="691">
                  <c:v>-1.3014513911002723E-7</c:v>
                </c:pt>
                <c:pt idx="692">
                  <c:v>-1.5395126951034399E-8</c:v>
                </c:pt>
                <c:pt idx="693">
                  <c:v>-1.8919858746357932E-7</c:v>
                </c:pt>
                <c:pt idx="694">
                  <c:v>2.951958890662354E-7</c:v>
                </c:pt>
                <c:pt idx="695">
                  <c:v>5.5564004242114606E-7</c:v>
                </c:pt>
                <c:pt idx="696">
                  <c:v>-1.6518659151643078E-7</c:v>
                </c:pt>
                <c:pt idx="697">
                  <c:v>-5.5600878567929612E-7</c:v>
                </c:pt>
                <c:pt idx="698">
                  <c:v>6.7297975192559534E-7</c:v>
                </c:pt>
                <c:pt idx="699">
                  <c:v>4.1091192315434455E-7</c:v>
                </c:pt>
                <c:pt idx="700">
                  <c:v>5.7527980601435047E-8</c:v>
                </c:pt>
                <c:pt idx="701">
                  <c:v>-3.8473436347885581E-7</c:v>
                </c:pt>
                <c:pt idx="702">
                  <c:v>5.9676608543668408E-8</c:v>
                </c:pt>
                <c:pt idx="703">
                  <c:v>3.5929076602769783E-7</c:v>
                </c:pt>
                <c:pt idx="704">
                  <c:v>5.2362901215019519E-7</c:v>
                </c:pt>
                <c:pt idx="705">
                  <c:v>-9.1118415923574503E-8</c:v>
                </c:pt>
                <c:pt idx="706">
                  <c:v>1.5702404709827533E-8</c:v>
                </c:pt>
                <c:pt idx="707">
                  <c:v>3.7427500387821055E-7</c:v>
                </c:pt>
                <c:pt idx="708">
                  <c:v>1.7594764756267978E-7</c:v>
                </c:pt>
                <c:pt idx="709">
                  <c:v>-2.7621425147117407E-7</c:v>
                </c:pt>
                <c:pt idx="710">
                  <c:v>-3.9078770441847155E-7</c:v>
                </c:pt>
                <c:pt idx="711">
                  <c:v>3.3284621281381988E-7</c:v>
                </c:pt>
                <c:pt idx="712">
                  <c:v>5.4521296988241374E-7</c:v>
                </c:pt>
                <c:pt idx="713">
                  <c:v>-2.6226376803606399E-7</c:v>
                </c:pt>
                <c:pt idx="714">
                  <c:v>-3.2551773188060906E-7</c:v>
                </c:pt>
                <c:pt idx="715">
                  <c:v>2.1185849163884996E-7</c:v>
                </c:pt>
                <c:pt idx="716">
                  <c:v>4.2994290083697706E-7</c:v>
                </c:pt>
                <c:pt idx="717">
                  <c:v>9.8770506440359895E-8</c:v>
                </c:pt>
                <c:pt idx="718">
                  <c:v>-2.7452898621049826E-7</c:v>
                </c:pt>
                <c:pt idx="719">
                  <c:v>-4.2529251231826493E-7</c:v>
                </c:pt>
                <c:pt idx="720">
                  <c:v>1.1714806191776006E-7</c:v>
                </c:pt>
                <c:pt idx="721">
                  <c:v>-8.616366642399953E-8</c:v>
                </c:pt>
                <c:pt idx="722">
                  <c:v>-4.4006392840856279E-7</c:v>
                </c:pt>
                <c:pt idx="723">
                  <c:v>-1.6515909351255686E-7</c:v>
                </c:pt>
                <c:pt idx="724">
                  <c:v>3.4639575119399524E-7</c:v>
                </c:pt>
                <c:pt idx="725">
                  <c:v>4.6438142931037873E-7</c:v>
                </c:pt>
                <c:pt idx="726">
                  <c:v>-3.3040441849152558E-7</c:v>
                </c:pt>
                <c:pt idx="727">
                  <c:v>-3.8585113770750468E-7</c:v>
                </c:pt>
                <c:pt idx="728">
                  <c:v>3.5078315363534784E-7</c:v>
                </c:pt>
                <c:pt idx="729">
                  <c:v>2.9730023243246251E-7</c:v>
                </c:pt>
                <c:pt idx="730">
                  <c:v>3.2517496606487839E-7</c:v>
                </c:pt>
                <c:pt idx="731">
                  <c:v>-3.0840405429444218E-7</c:v>
                </c:pt>
                <c:pt idx="732">
                  <c:v>-2.4229471762282628E-8</c:v>
                </c:pt>
                <c:pt idx="733">
                  <c:v>4.7154983917607751E-7</c:v>
                </c:pt>
                <c:pt idx="734">
                  <c:v>4.3088576262562128E-7</c:v>
                </c:pt>
                <c:pt idx="735">
                  <c:v>-5.3898821761322324E-7</c:v>
                </c:pt>
                <c:pt idx="736">
                  <c:v>-7.2916449767035374E-8</c:v>
                </c:pt>
                <c:pt idx="737">
                  <c:v>8.9198628927533719E-8</c:v>
                </c:pt>
                <c:pt idx="738">
                  <c:v>3.5829654621011287E-7</c:v>
                </c:pt>
                <c:pt idx="739">
                  <c:v>-6.57968399764286E-8</c:v>
                </c:pt>
                <c:pt idx="740">
                  <c:v>-3.7191057344898582E-7</c:v>
                </c:pt>
                <c:pt idx="741">
                  <c:v>-1.2185809694642558E-8</c:v>
                </c:pt>
                <c:pt idx="742">
                  <c:v>7.0099184767968836E-7</c:v>
                </c:pt>
                <c:pt idx="743">
                  <c:v>-1.129056457216393E-7</c:v>
                </c:pt>
                <c:pt idx="744">
                  <c:v>-1.9005121032478201E-7</c:v>
                </c:pt>
                <c:pt idx="745">
                  <c:v>2.354038457497154E-7</c:v>
                </c:pt>
                <c:pt idx="746">
                  <c:v>2.0879265605344699E-7</c:v>
                </c:pt>
                <c:pt idx="747">
                  <c:v>-4.3841904329156023E-8</c:v>
                </c:pt>
                <c:pt idx="748">
                  <c:v>-6.5525000536581501E-7</c:v>
                </c:pt>
                <c:pt idx="749">
                  <c:v>-1.3739403925683291E-7</c:v>
                </c:pt>
                <c:pt idx="750">
                  <c:v>2.6660404728318099E-7</c:v>
                </c:pt>
                <c:pt idx="751">
                  <c:v>2.9672419188386812E-8</c:v>
                </c:pt>
                <c:pt idx="752">
                  <c:v>-3.4488661526665965E-7</c:v>
                </c:pt>
                <c:pt idx="753">
                  <c:v>-1.7742529223596648E-7</c:v>
                </c:pt>
                <c:pt idx="754">
                  <c:v>5.1622669161588419E-7</c:v>
                </c:pt>
                <c:pt idx="755">
                  <c:v>5.7457600632915273E-7</c:v>
                </c:pt>
                <c:pt idx="756">
                  <c:v>-4.4240130137040978E-7</c:v>
                </c:pt>
                <c:pt idx="757">
                  <c:v>-3.305545703824464E-7</c:v>
                </c:pt>
                <c:pt idx="758">
                  <c:v>3.8410988167925098E-7</c:v>
                </c:pt>
                <c:pt idx="759">
                  <c:v>4.3416278572294686E-7</c:v>
                </c:pt>
                <c:pt idx="760">
                  <c:v>1.4874470366521564E-7</c:v>
                </c:pt>
                <c:pt idx="761">
                  <c:v>-1.3417079003374965E-7</c:v>
                </c:pt>
                <c:pt idx="762">
                  <c:v>-1.6865953966771485E-7</c:v>
                </c:pt>
                <c:pt idx="763">
                  <c:v>3.1646084153180709E-7</c:v>
                </c:pt>
                <c:pt idx="764">
                  <c:v>2.1214917467204941E-7</c:v>
                </c:pt>
                <c:pt idx="765">
                  <c:v>-2.0593019200987328E-7</c:v>
                </c:pt>
                <c:pt idx="766">
                  <c:v>-5.3716444625706572E-8</c:v>
                </c:pt>
                <c:pt idx="767">
                  <c:v>1.5440681977452186E-7</c:v>
                </c:pt>
                <c:pt idx="768">
                  <c:v>2.5036817419277213E-7</c:v>
                </c:pt>
                <c:pt idx="769">
                  <c:v>-1.1186057236045599E-7</c:v>
                </c:pt>
                <c:pt idx="770">
                  <c:v>-2.7685834425028588E-7</c:v>
                </c:pt>
                <c:pt idx="771">
                  <c:v>5.0757256531142048E-7</c:v>
                </c:pt>
                <c:pt idx="772">
                  <c:v>3.9791501649233396E-7</c:v>
                </c:pt>
                <c:pt idx="773">
                  <c:v>-2.0675574319284351E-7</c:v>
                </c:pt>
                <c:pt idx="774">
                  <c:v>-2.4196356207539793E-7</c:v>
                </c:pt>
                <c:pt idx="775">
                  <c:v>4.3024760998378042E-7</c:v>
                </c:pt>
                <c:pt idx="776">
                  <c:v>3.0668337558381609E-7</c:v>
                </c:pt>
                <c:pt idx="777">
                  <c:v>-1.0018177221127189E-7</c:v>
                </c:pt>
                <c:pt idx="778">
                  <c:v>-5.6240099866045057E-7</c:v>
                </c:pt>
                <c:pt idx="779">
                  <c:v>-3.2815881922942935E-7</c:v>
                </c:pt>
                <c:pt idx="780">
                  <c:v>5.9297988741491281E-8</c:v>
                </c:pt>
                <c:pt idx="781">
                  <c:v>-4.2074912443013091E-8</c:v>
                </c:pt>
                <c:pt idx="782">
                  <c:v>-3.3633983775871457E-7</c:v>
                </c:pt>
                <c:pt idx="783">
                  <c:v>5.0508631943557702E-8</c:v>
                </c:pt>
                <c:pt idx="784">
                  <c:v>2.9033591886218346E-7</c:v>
                </c:pt>
                <c:pt idx="785">
                  <c:v>2.1685761453227315E-7</c:v>
                </c:pt>
                <c:pt idx="786">
                  <c:v>-2.1610304656860535E-7</c:v>
                </c:pt>
                <c:pt idx="787">
                  <c:v>-1.5407284337243254E-8</c:v>
                </c:pt>
                <c:pt idx="788">
                  <c:v>1.6272448988274846E-7</c:v>
                </c:pt>
                <c:pt idx="789">
                  <c:v>1.5912128503714484E-7</c:v>
                </c:pt>
                <c:pt idx="790">
                  <c:v>1.4578037621504336E-7</c:v>
                </c:pt>
                <c:pt idx="791">
                  <c:v>7.3973418501793731E-9</c:v>
                </c:pt>
                <c:pt idx="792">
                  <c:v>7.8978565909437748E-8</c:v>
                </c:pt>
                <c:pt idx="793">
                  <c:v>2.4587768621131545E-7</c:v>
                </c:pt>
                <c:pt idx="794">
                  <c:v>9.5509541608862492E-8</c:v>
                </c:pt>
                <c:pt idx="795">
                  <c:v>7.7069074677638127E-8</c:v>
                </c:pt>
                <c:pt idx="796">
                  <c:v>1.1758444173892713E-7</c:v>
                </c:pt>
                <c:pt idx="797">
                  <c:v>9.0069256941660569E-8</c:v>
                </c:pt>
                <c:pt idx="798">
                  <c:v>2.8902516646667209E-7</c:v>
                </c:pt>
                <c:pt idx="799">
                  <c:v>-1.338818833573896E-7</c:v>
                </c:pt>
                <c:pt idx="800">
                  <c:v>-3.8735211660423374E-7</c:v>
                </c:pt>
                <c:pt idx="801">
                  <c:v>3.7996400692463794E-7</c:v>
                </c:pt>
                <c:pt idx="802">
                  <c:v>3.2415348982794967E-7</c:v>
                </c:pt>
                <c:pt idx="803">
                  <c:v>5.9492486492729313E-9</c:v>
                </c:pt>
                <c:pt idx="804">
                  <c:v>-5.1672785161827051E-8</c:v>
                </c:pt>
                <c:pt idx="805">
                  <c:v>2.697300374165934E-7</c:v>
                </c:pt>
                <c:pt idx="806">
                  <c:v>3.2213043255069351E-7</c:v>
                </c:pt>
                <c:pt idx="807">
                  <c:v>-2.7845194949804863E-7</c:v>
                </c:pt>
                <c:pt idx="808">
                  <c:v>-2.6223119675705675E-7</c:v>
                </c:pt>
                <c:pt idx="809">
                  <c:v>-1.6814347247873229E-7</c:v>
                </c:pt>
                <c:pt idx="810">
                  <c:v>-1.9445618448798996E-8</c:v>
                </c:pt>
                <c:pt idx="811">
                  <c:v>-1.1626199380998514E-7</c:v>
                </c:pt>
                <c:pt idx="812">
                  <c:v>-8.4422403290318471E-8</c:v>
                </c:pt>
                <c:pt idx="813">
                  <c:v>-7.3423997548616171E-8</c:v>
                </c:pt>
                <c:pt idx="814">
                  <c:v>-7.4690369444851967E-9</c:v>
                </c:pt>
                <c:pt idx="815">
                  <c:v>4.8748773906481802E-7</c:v>
                </c:pt>
                <c:pt idx="816">
                  <c:v>-2.1220809287569864E-7</c:v>
                </c:pt>
                <c:pt idx="817">
                  <c:v>7.6205182608646282E-8</c:v>
                </c:pt>
                <c:pt idx="818">
                  <c:v>2.057953167877713E-7</c:v>
                </c:pt>
                <c:pt idx="819">
                  <c:v>5.5586895086889854E-8</c:v>
                </c:pt>
                <c:pt idx="820">
                  <c:v>3.5563459732657066E-7</c:v>
                </c:pt>
                <c:pt idx="821">
                  <c:v>-5.0819547681157928E-8</c:v>
                </c:pt>
                <c:pt idx="822">
                  <c:v>-7.2255581073932262E-8</c:v>
                </c:pt>
                <c:pt idx="823">
                  <c:v>1.2572428431667504E-7</c:v>
                </c:pt>
                <c:pt idx="824">
                  <c:v>1.2565756435378717E-7</c:v>
                </c:pt>
                <c:pt idx="825">
                  <c:v>1.1557486345736834E-7</c:v>
                </c:pt>
                <c:pt idx="826">
                  <c:v>-2.0631066632859074E-8</c:v>
                </c:pt>
                <c:pt idx="827">
                  <c:v>1.7548899222674663E-7</c:v>
                </c:pt>
                <c:pt idx="828">
                  <c:v>9.8075652488205378E-8</c:v>
                </c:pt>
                <c:pt idx="829">
                  <c:v>2.0100099362707624E-8</c:v>
                </c:pt>
                <c:pt idx="830">
                  <c:v>-1.8271526869284571E-7</c:v>
                </c:pt>
                <c:pt idx="831">
                  <c:v>1.3937753351456195E-7</c:v>
                </c:pt>
                <c:pt idx="832">
                  <c:v>-2.0319016869052575E-7</c:v>
                </c:pt>
                <c:pt idx="833">
                  <c:v>-2.6519977325278887E-9</c:v>
                </c:pt>
                <c:pt idx="834">
                  <c:v>-1.9156851749357884E-7</c:v>
                </c:pt>
                <c:pt idx="835">
                  <c:v>3.217094786123198E-7</c:v>
                </c:pt>
                <c:pt idx="836">
                  <c:v>-1.1177574776866095E-7</c:v>
                </c:pt>
                <c:pt idx="837">
                  <c:v>-1.650258241170377E-8</c:v>
                </c:pt>
                <c:pt idx="838">
                  <c:v>1.0664211202993101E-7</c:v>
                </c:pt>
                <c:pt idx="839">
                  <c:v>-7.5689833067826839E-8</c:v>
                </c:pt>
                <c:pt idx="840">
                  <c:v>-1.1853919090754061E-7</c:v>
                </c:pt>
                <c:pt idx="841">
                  <c:v>-2.9589367045446124E-7</c:v>
                </c:pt>
                <c:pt idx="842">
                  <c:v>7.9787085383031808E-8</c:v>
                </c:pt>
                <c:pt idx="843">
                  <c:v>4.717092139117085E-8</c:v>
                </c:pt>
                <c:pt idx="844">
                  <c:v>-8.2944495716219535E-8</c:v>
                </c:pt>
                <c:pt idx="845">
                  <c:v>-5.7571636347120148E-8</c:v>
                </c:pt>
                <c:pt idx="846">
                  <c:v>-1.5624071636466397E-7</c:v>
                </c:pt>
                <c:pt idx="847">
                  <c:v>9.0241748296193691E-8</c:v>
                </c:pt>
                <c:pt idx="848">
                  <c:v>6.6697459999431885E-8</c:v>
                </c:pt>
                <c:pt idx="849">
                  <c:v>-6.4738273408693203E-8</c:v>
                </c:pt>
                <c:pt idx="850">
                  <c:v>3.7968430888213334E-7</c:v>
                </c:pt>
                <c:pt idx="851">
                  <c:v>-6.2875628259462246E-8</c:v>
                </c:pt>
                <c:pt idx="852">
                  <c:v>-1.3279297661483724E-7</c:v>
                </c:pt>
                <c:pt idx="853">
                  <c:v>-4.2772693831238939E-8</c:v>
                </c:pt>
                <c:pt idx="854">
                  <c:v>2.8668833351730427E-7</c:v>
                </c:pt>
                <c:pt idx="855">
                  <c:v>4.0169533122025314E-7</c:v>
                </c:pt>
                <c:pt idx="856">
                  <c:v>-6.9542537062261545E-8</c:v>
                </c:pt>
                <c:pt idx="857">
                  <c:v>-1.9716781096690283E-8</c:v>
                </c:pt>
                <c:pt idx="858">
                  <c:v>-2.4918557883779613E-8</c:v>
                </c:pt>
                <c:pt idx="859">
                  <c:v>1.0119614479719985E-8</c:v>
                </c:pt>
                <c:pt idx="860">
                  <c:v>-1.6168668537375197E-7</c:v>
                </c:pt>
                <c:pt idx="861">
                  <c:v>1.9035324783089891E-7</c:v>
                </c:pt>
                <c:pt idx="862">
                  <c:v>-1.8109680866018607E-7</c:v>
                </c:pt>
                <c:pt idx="863">
                  <c:v>1.7641748684127379E-7</c:v>
                </c:pt>
                <c:pt idx="864">
                  <c:v>-1.2211683042551158E-7</c:v>
                </c:pt>
                <c:pt idx="865">
                  <c:v>2.6923171958515013E-7</c:v>
                </c:pt>
                <c:pt idx="866">
                  <c:v>8.068433743346759E-8</c:v>
                </c:pt>
                <c:pt idx="867">
                  <c:v>-2.4100810946947604E-7</c:v>
                </c:pt>
                <c:pt idx="868">
                  <c:v>-1.5471312053705333E-7</c:v>
                </c:pt>
                <c:pt idx="869">
                  <c:v>-1.5566716626835841E-7</c:v>
                </c:pt>
                <c:pt idx="870">
                  <c:v>-1.4135659398561984E-7</c:v>
                </c:pt>
                <c:pt idx="871">
                  <c:v>4.7383874601791831E-8</c:v>
                </c:pt>
                <c:pt idx="872">
                  <c:v>1.7917737693551317E-7</c:v>
                </c:pt>
                <c:pt idx="873">
                  <c:v>8.8066769876604667E-8</c:v>
                </c:pt>
                <c:pt idx="874">
                  <c:v>-6.1694443331816728E-8</c:v>
                </c:pt>
                <c:pt idx="875">
                  <c:v>-3.0288427410596341E-7</c:v>
                </c:pt>
                <c:pt idx="876">
                  <c:v>-6.760038928632639E-8</c:v>
                </c:pt>
                <c:pt idx="877">
                  <c:v>-1.4583149265945394E-7</c:v>
                </c:pt>
                <c:pt idx="878">
                  <c:v>4.9882544317370048E-8</c:v>
                </c:pt>
                <c:pt idx="879">
                  <c:v>-9.3404842971267499E-8</c:v>
                </c:pt>
                <c:pt idx="880">
                  <c:v>-2.2033729507597855E-8</c:v>
                </c:pt>
                <c:pt idx="881">
                  <c:v>7.3233756836543762E-8</c:v>
                </c:pt>
                <c:pt idx="882">
                  <c:v>-3.2709865926960902E-9</c:v>
                </c:pt>
                <c:pt idx="883">
                  <c:v>4.3540467231650837E-7</c:v>
                </c:pt>
                <c:pt idx="884">
                  <c:v>3.3227772178179293E-7</c:v>
                </c:pt>
                <c:pt idx="885">
                  <c:v>-1.371997182531004E-8</c:v>
                </c:pt>
                <c:pt idx="886">
                  <c:v>1.0794255445034651E-7</c:v>
                </c:pt>
                <c:pt idx="887">
                  <c:v>1.9716781096690283E-8</c:v>
                </c:pt>
                <c:pt idx="888">
                  <c:v>1.2974913943253341E-7</c:v>
                </c:pt>
                <c:pt idx="889">
                  <c:v>1.9362423131497053E-7</c:v>
                </c:pt>
                <c:pt idx="890">
                  <c:v>-2.3641963764475804E-7</c:v>
                </c:pt>
                <c:pt idx="891">
                  <c:v>2.3287607575639413E-7</c:v>
                </c:pt>
                <c:pt idx="892">
                  <c:v>4.5739295728708385E-7</c:v>
                </c:pt>
                <c:pt idx="893">
                  <c:v>1.3533707488022628E-6</c:v>
                </c:pt>
                <c:pt idx="894">
                  <c:v>5.1731562962231692E-6</c:v>
                </c:pt>
                <c:pt idx="895">
                  <c:v>1.3339809811441228E-5</c:v>
                </c:pt>
                <c:pt idx="896">
                  <c:v>1.8694960090215318E-5</c:v>
                </c:pt>
                <c:pt idx="897">
                  <c:v>1.3781757388642291E-6</c:v>
                </c:pt>
                <c:pt idx="898">
                  <c:v>-3.9395399653585628E-5</c:v>
                </c:pt>
                <c:pt idx="899">
                  <c:v>-7.2479248046875E-5</c:v>
                </c:pt>
                <c:pt idx="900">
                  <c:v>-7.3014234658330679E-5</c:v>
                </c:pt>
                <c:pt idx="901">
                  <c:v>-5.6200638937298208E-5</c:v>
                </c:pt>
                <c:pt idx="902">
                  <c:v>-5.9000602050218731E-5</c:v>
                </c:pt>
                <c:pt idx="903">
                  <c:v>-7.5629570346791297E-5</c:v>
                </c:pt>
                <c:pt idx="904">
                  <c:v>-6.8053239374421537E-5</c:v>
                </c:pt>
                <c:pt idx="905">
                  <c:v>-3.0440165573963895E-5</c:v>
                </c:pt>
                <c:pt idx="906">
                  <c:v>7.4782024057640228E-6</c:v>
                </c:pt>
                <c:pt idx="907">
                  <c:v>1.897317633847706E-5</c:v>
                </c:pt>
                <c:pt idx="908">
                  <c:v>1.1242108485021163E-5</c:v>
                </c:pt>
                <c:pt idx="909">
                  <c:v>4.0885515772970393E-6</c:v>
                </c:pt>
                <c:pt idx="910">
                  <c:v>1.2057674894094816E-6</c:v>
                </c:pt>
                <c:pt idx="911">
                  <c:v>4.2366090724499372E-7</c:v>
                </c:pt>
                <c:pt idx="912">
                  <c:v>1.8081287578297633E-7</c:v>
                </c:pt>
                <c:pt idx="913">
                  <c:v>9.8220461097753287E-8</c:v>
                </c:pt>
                <c:pt idx="914">
                  <c:v>1.7808705621291665E-8</c:v>
                </c:pt>
                <c:pt idx="915">
                  <c:v>-5.1245457655113569E-8</c:v>
                </c:pt>
                <c:pt idx="916">
                  <c:v>1.371997182531004E-8</c:v>
                </c:pt>
                <c:pt idx="917">
                  <c:v>2.9802322387695313E-8</c:v>
                </c:pt>
                <c:pt idx="918">
                  <c:v>2.7530804302955403E-8</c:v>
                </c:pt>
                <c:pt idx="919">
                  <c:v>8.4500486607907987E-9</c:v>
                </c:pt>
                <c:pt idx="920">
                  <c:v>2.4850411506349701E-8</c:v>
                </c:pt>
                <c:pt idx="921">
                  <c:v>-1.0267263483854094E-8</c:v>
                </c:pt>
                <c:pt idx="922">
                  <c:v>-1.762698254026418E-8</c:v>
                </c:pt>
                <c:pt idx="923">
                  <c:v>-4.0887332408701127E-10</c:v>
                </c:pt>
                <c:pt idx="924">
                  <c:v>4.3158849827307222E-9</c:v>
                </c:pt>
                <c:pt idx="925">
                  <c:v>1.4810300541512333E-8</c:v>
                </c:pt>
                <c:pt idx="926">
                  <c:v>-7.7458777170136273E-9</c:v>
                </c:pt>
                <c:pt idx="927">
                  <c:v>-2.8166828869302662E-9</c:v>
                </c:pt>
                <c:pt idx="928">
                  <c:v>1.0903288938379774E-8</c:v>
                </c:pt>
                <c:pt idx="929">
                  <c:v>-9.0860741153164781E-10</c:v>
                </c:pt>
                <c:pt idx="930">
                  <c:v>2.0443666204350563E-10</c:v>
                </c:pt>
                <c:pt idx="931">
                  <c:v>-5.519789958441379E-9</c:v>
                </c:pt>
                <c:pt idx="932">
                  <c:v>4.7701886884965461E-10</c:v>
                </c:pt>
                <c:pt idx="933">
                  <c:v>-4.5203218945744084E-9</c:v>
                </c:pt>
                <c:pt idx="934">
                  <c:v>-1.6695660409737911E-9</c:v>
                </c:pt>
                <c:pt idx="935">
                  <c:v>-5.2585651388881161E-9</c:v>
                </c:pt>
                <c:pt idx="936">
                  <c:v>-7.3710775261304207E-9</c:v>
                </c:pt>
                <c:pt idx="937">
                  <c:v>6.5419731853921803E-9</c:v>
                </c:pt>
                <c:pt idx="938">
                  <c:v>3.6457872276685066E-9</c:v>
                </c:pt>
                <c:pt idx="939">
                  <c:v>6.7804828418616125E-9</c:v>
                </c:pt>
                <c:pt idx="940">
                  <c:v>2.1125121651976997E-9</c:v>
                </c:pt>
                <c:pt idx="941">
                  <c:v>7.1893557773705652E-9</c:v>
                </c:pt>
                <c:pt idx="942">
                  <c:v>-4.997340763424063E-9</c:v>
                </c:pt>
                <c:pt idx="943">
                  <c:v>-3.0324771582712629E-9</c:v>
                </c:pt>
                <c:pt idx="944">
                  <c:v>2.5895310340473543E-9</c:v>
                </c:pt>
                <c:pt idx="945">
                  <c:v>7.5527989418233688E-10</c:v>
                </c:pt>
                <c:pt idx="946">
                  <c:v>-1.5787053886384683E-9</c:v>
                </c:pt>
                <c:pt idx="947">
                  <c:v>-6.4738275851183857E-10</c:v>
                </c:pt>
                <c:pt idx="948">
                  <c:v>1.7831419674152471E-9</c:v>
                </c:pt>
                <c:pt idx="949">
                  <c:v>-4.753152538228278E-9</c:v>
                </c:pt>
                <c:pt idx="950">
                  <c:v>3.9183692401856263E-10</c:v>
                </c:pt>
                <c:pt idx="951">
                  <c:v>1.1357592644145598E-10</c:v>
                </c:pt>
                <c:pt idx="952">
                  <c:v>5.1960986624521865E-9</c:v>
                </c:pt>
                <c:pt idx="953">
                  <c:v>2.4532400555443701E-9</c:v>
                </c:pt>
                <c:pt idx="954">
                  <c:v>3.9751574254509592E-10</c:v>
                </c:pt>
                <c:pt idx="955">
                  <c:v>1.2919261216381983E-9</c:v>
                </c:pt>
                <c:pt idx="956">
                  <c:v>-4.4578549185381178E-10</c:v>
                </c:pt>
                <c:pt idx="957">
                  <c:v>-2.5923705404551356E-9</c:v>
                </c:pt>
                <c:pt idx="958">
                  <c:v>5.8207660913467407E-10</c:v>
                </c:pt>
                <c:pt idx="959">
                  <c:v>9.2848317922999968E-10</c:v>
                </c:pt>
                <c:pt idx="960">
                  <c:v>-2.1465849098234457E-9</c:v>
                </c:pt>
                <c:pt idx="961">
                  <c:v>-8.7453461139475053E-10</c:v>
                </c:pt>
                <c:pt idx="962">
                  <c:v>6.3602517696992322E-10</c:v>
                </c:pt>
                <c:pt idx="963">
                  <c:v>-7.2404648943091843E-10</c:v>
                </c:pt>
                <c:pt idx="964">
                  <c:v>1.0221833102175282E-10</c:v>
                </c:pt>
                <c:pt idx="965">
                  <c:v>5.5936144605084337E-10</c:v>
                </c:pt>
                <c:pt idx="966">
                  <c:v>4.9405524116252764E-10</c:v>
                </c:pt>
                <c:pt idx="967">
                  <c:v>6.9565253557613005E-10</c:v>
                </c:pt>
                <c:pt idx="968">
                  <c:v>-8.5465884369639866E-10</c:v>
                </c:pt>
                <c:pt idx="969">
                  <c:v>-8.7027551831653227E-10</c:v>
                </c:pt>
                <c:pt idx="970">
                  <c:v>3.1801258848496161E-10</c:v>
                </c:pt>
                <c:pt idx="971">
                  <c:v>-4.68500689632112E-11</c:v>
                </c:pt>
                <c:pt idx="972">
                  <c:v>8.7311491370201111E-10</c:v>
                </c:pt>
                <c:pt idx="973">
                  <c:v>-5.2528863203615828E-11</c:v>
                </c:pt>
                <c:pt idx="974">
                  <c:v>-6.8855404711243295E-10</c:v>
                </c:pt>
                <c:pt idx="975">
                  <c:v>-2.2573215519017253E-10</c:v>
                </c:pt>
                <c:pt idx="976">
                  <c:v>9.37001379264224E-11</c:v>
                </c:pt>
                <c:pt idx="977">
                  <c:v>3.2795047233413754E-10</c:v>
                </c:pt>
                <c:pt idx="978">
                  <c:v>-4.841173573133517E-10</c:v>
                </c:pt>
                <c:pt idx="979">
                  <c:v>1.8172147120409932E-10</c:v>
                </c:pt>
                <c:pt idx="980">
                  <c:v>1.053416687213371E-9</c:v>
                </c:pt>
                <c:pt idx="981">
                  <c:v>5.5652205066536453E-10</c:v>
                </c:pt>
                <c:pt idx="982">
                  <c:v>-5.2244925052846725E-10</c:v>
                </c:pt>
                <c:pt idx="983">
                  <c:v>-2.0017756896528738E-10</c:v>
                </c:pt>
                <c:pt idx="984">
                  <c:v>-9.5119835619161819E-11</c:v>
                </c:pt>
                <c:pt idx="985">
                  <c:v>-2.669034160351913E-10</c:v>
                </c:pt>
                <c:pt idx="986">
                  <c:v>-6.3886458623318987E-11</c:v>
                </c:pt>
                <c:pt idx="987">
                  <c:v>2.2857155057565137E-10</c:v>
                </c:pt>
                <c:pt idx="988">
                  <c:v>-5.2528864591394608E-10</c:v>
                </c:pt>
                <c:pt idx="989">
                  <c:v>-2.9316785110644616E-10</c:v>
                </c:pt>
                <c:pt idx="990">
                  <c:v>4.5430367801024829E-11</c:v>
                </c:pt>
                <c:pt idx="991">
                  <c:v>2.7613145103799752E-10</c:v>
                </c:pt>
                <c:pt idx="992">
                  <c:v>-2.811004207181611E-10</c:v>
                </c:pt>
                <c:pt idx="993">
                  <c:v>-7.4534198257758533E-11</c:v>
                </c:pt>
                <c:pt idx="994">
                  <c:v>-5.6078110904911327E-11</c:v>
                </c:pt>
                <c:pt idx="995">
                  <c:v>4.0177483562331417E-10</c:v>
                </c:pt>
                <c:pt idx="996">
                  <c:v>5.3025761559410967E-10</c:v>
                </c:pt>
                <c:pt idx="997">
                  <c:v>3.5066566317354386E-10</c:v>
                </c:pt>
                <c:pt idx="998">
                  <c:v>-5.8917509759837117E-11</c:v>
                </c:pt>
                <c:pt idx="999">
                  <c:v>7.3824349411388823E-11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5322440"/>
        <c:axId val="345322832"/>
      </c:scatterChart>
      <c:valAx>
        <c:axId val="345322440"/>
        <c:scaling>
          <c:orientation val="minMax"/>
          <c:max val="-0.70000000000000007"/>
          <c:min val="-0.9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5322832"/>
        <c:crosses val="autoZero"/>
        <c:crossBetween val="midCat"/>
      </c:valAx>
      <c:valAx>
        <c:axId val="3453228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532244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B2 [T]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Sheet1!$A$2:$A$1003</c:f>
              <c:numCache>
                <c:formatCode>General</c:formatCode>
                <c:ptCount val="1002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  <c:pt idx="1001" formatCode="0.00E+00">
                  <c:v>-1.5780947897574442E-16</c:v>
                </c:pt>
              </c:numCache>
            </c:numRef>
          </c:xVal>
          <c:yVal>
            <c:numRef>
              <c:f>Sheet1!$C$2:$C$1003</c:f>
              <c:numCache>
                <c:formatCode>General</c:formatCode>
                <c:ptCount val="1002"/>
                <c:pt idx="0">
                  <c:v>1.9428931409493089E-5</c:v>
                </c:pt>
                <c:pt idx="1">
                  <c:v>2.0232058886904269E-5</c:v>
                </c:pt>
                <c:pt idx="2">
                  <c:v>2.1076108168927021E-5</c:v>
                </c:pt>
                <c:pt idx="3">
                  <c:v>2.1966057829558849E-5</c:v>
                </c:pt>
                <c:pt idx="4">
                  <c:v>2.2900707335793413E-5</c:v>
                </c:pt>
                <c:pt idx="5">
                  <c:v>2.3886357666924596E-5</c:v>
                </c:pt>
                <c:pt idx="6">
                  <c:v>2.492545718268957E-5</c:v>
                </c:pt>
                <c:pt idx="7">
                  <c:v>2.6022175006801262E-5</c:v>
                </c:pt>
                <c:pt idx="8">
                  <c:v>2.7178633899893612E-5</c:v>
                </c:pt>
                <c:pt idx="9">
                  <c:v>2.8400707378750667E-5</c:v>
                </c:pt>
                <c:pt idx="10">
                  <c:v>2.9690592782571912E-5</c:v>
                </c:pt>
                <c:pt idx="11">
                  <c:v>3.1054780265549198E-5</c:v>
                </c:pt>
                <c:pt idx="12">
                  <c:v>3.2498312066309154E-5</c:v>
                </c:pt>
                <c:pt idx="13">
                  <c:v>3.4026044886559248E-5</c:v>
                </c:pt>
                <c:pt idx="14">
                  <c:v>3.5642788134282455E-5</c:v>
                </c:pt>
                <c:pt idx="15">
                  <c:v>3.7358640838647261E-5</c:v>
                </c:pt>
                <c:pt idx="16">
                  <c:v>3.9176662539830431E-5</c:v>
                </c:pt>
                <c:pt idx="17">
                  <c:v>4.110699228476733E-5</c:v>
                </c:pt>
                <c:pt idx="18">
                  <c:v>4.3155374441994354E-5</c:v>
                </c:pt>
                <c:pt idx="19">
                  <c:v>4.5333774323808029E-5</c:v>
                </c:pt>
                <c:pt idx="20">
                  <c:v>4.7650210035499185E-5</c:v>
                </c:pt>
                <c:pt idx="21">
                  <c:v>5.0114060286432505E-5</c:v>
                </c:pt>
                <c:pt idx="22">
                  <c:v>5.2739367674803361E-5</c:v>
                </c:pt>
                <c:pt idx="23">
                  <c:v>5.5538188462378457E-5</c:v>
                </c:pt>
                <c:pt idx="24">
                  <c:v>5.8523379266262054E-5</c:v>
                </c:pt>
                <c:pt idx="25">
                  <c:v>6.1708567955065519E-5</c:v>
                </c:pt>
                <c:pt idx="26">
                  <c:v>6.5114931203424931E-5</c:v>
                </c:pt>
                <c:pt idx="27">
                  <c:v>6.8755936808884144E-5</c:v>
                </c:pt>
                <c:pt idx="28">
                  <c:v>7.265273598022759E-5</c:v>
                </c:pt>
                <c:pt idx="29">
                  <c:v>7.6827214797958732E-5</c:v>
                </c:pt>
                <c:pt idx="30">
                  <c:v>8.1302961916662753E-5</c:v>
                </c:pt>
                <c:pt idx="31">
                  <c:v>8.6107960669323802E-5</c:v>
                </c:pt>
                <c:pt idx="32">
                  <c:v>9.1269474069122225E-5</c:v>
                </c:pt>
                <c:pt idx="33">
                  <c:v>9.6815841970965266E-5</c:v>
                </c:pt>
                <c:pt idx="34">
                  <c:v>1.027896287268959E-4</c:v>
                </c:pt>
                <c:pt idx="35">
                  <c:v>1.0922785440925509E-4</c:v>
                </c:pt>
                <c:pt idx="36">
                  <c:v>1.1616880510700867E-4</c:v>
                </c:pt>
                <c:pt idx="37">
                  <c:v>1.2366687587928027E-4</c:v>
                </c:pt>
                <c:pt idx="38">
                  <c:v>1.317693677265197E-4</c:v>
                </c:pt>
                <c:pt idx="39">
                  <c:v>1.40540418215096E-4</c:v>
                </c:pt>
                <c:pt idx="40">
                  <c:v>1.5004405577201396E-4</c:v>
                </c:pt>
                <c:pt idx="41">
                  <c:v>1.6035391308832914E-4</c:v>
                </c:pt>
                <c:pt idx="42">
                  <c:v>1.7155286332126707E-4</c:v>
                </c:pt>
                <c:pt idx="43">
                  <c:v>1.8373150669503957E-4</c:v>
                </c:pt>
                <c:pt idx="44">
                  <c:v>1.9699493714142591E-4</c:v>
                </c:pt>
                <c:pt idx="45">
                  <c:v>2.1145639766473323E-4</c:v>
                </c:pt>
                <c:pt idx="46">
                  <c:v>2.2724132577423006E-4</c:v>
                </c:pt>
                <c:pt idx="47">
                  <c:v>2.4451033095829189E-4</c:v>
                </c:pt>
                <c:pt idx="48">
                  <c:v>2.6341769262216985E-4</c:v>
                </c:pt>
                <c:pt idx="49">
                  <c:v>2.8415050473995507E-4</c:v>
                </c:pt>
                <c:pt idx="50">
                  <c:v>3.0692570726387203E-4</c:v>
                </c:pt>
                <c:pt idx="51">
                  <c:v>3.3198026358149946E-4</c:v>
                </c:pt>
                <c:pt idx="52">
                  <c:v>3.5957866930402815E-4</c:v>
                </c:pt>
                <c:pt idx="53">
                  <c:v>3.9003798156045377E-4</c:v>
                </c:pt>
                <c:pt idx="54">
                  <c:v>4.2371233575977385E-4</c:v>
                </c:pt>
                <c:pt idx="55">
                  <c:v>4.6100668259896338E-4</c:v>
                </c:pt>
                <c:pt idx="56">
                  <c:v>5.0236610695719719E-4</c:v>
                </c:pt>
                <c:pt idx="57">
                  <c:v>5.4832739988341928E-4</c:v>
                </c:pt>
                <c:pt idx="58">
                  <c:v>5.9949030401185155E-4</c:v>
                </c:pt>
                <c:pt idx="59">
                  <c:v>6.5655965590849519E-4</c:v>
                </c:pt>
                <c:pt idx="60">
                  <c:v>7.2032259777188301E-4</c:v>
                </c:pt>
                <c:pt idx="61">
                  <c:v>7.9169467790052295E-4</c:v>
                </c:pt>
                <c:pt idx="62">
                  <c:v>8.7175611406564713E-4</c:v>
                </c:pt>
                <c:pt idx="63">
                  <c:v>9.6170656615868211E-4</c:v>
                </c:pt>
                <c:pt idx="64">
                  <c:v>1.0629636235535145E-3</c:v>
                </c:pt>
                <c:pt idx="65">
                  <c:v>1.1771570425480604E-3</c:v>
                </c:pt>
                <c:pt idx="66">
                  <c:v>1.3061665231361985E-3</c:v>
                </c:pt>
                <c:pt idx="67">
                  <c:v>1.4521502889692783E-3</c:v>
                </c:pt>
                <c:pt idx="68">
                  <c:v>1.6176094068214297E-3</c:v>
                </c:pt>
                <c:pt idx="69">
                  <c:v>1.8053996609523892E-3</c:v>
                </c:pt>
                <c:pt idx="70">
                  <c:v>2.0187515765428543E-3</c:v>
                </c:pt>
                <c:pt idx="71">
                  <c:v>2.2613401524722576E-3</c:v>
                </c:pt>
                <c:pt idx="72">
                  <c:v>2.537325257435441E-3</c:v>
                </c:pt>
                <c:pt idx="73">
                  <c:v>2.8511683922261E-3</c:v>
                </c:pt>
                <c:pt idx="74">
                  <c:v>3.207754110917449E-3</c:v>
                </c:pt>
                <c:pt idx="75">
                  <c:v>3.6120633594691753E-3</c:v>
                </c:pt>
                <c:pt idx="76">
                  <c:v>4.0688319131731987E-3</c:v>
                </c:pt>
                <c:pt idx="77">
                  <c:v>4.582040011882782E-3</c:v>
                </c:pt>
                <c:pt idx="78">
                  <c:v>5.1536327227950096E-3</c:v>
                </c:pt>
                <c:pt idx="79">
                  <c:v>5.7817609049379826E-3</c:v>
                </c:pt>
                <c:pt idx="80">
                  <c:v>6.4581460319459438E-3</c:v>
                </c:pt>
                <c:pt idx="81">
                  <c:v>7.1626296266913414E-3</c:v>
                </c:pt>
                <c:pt idx="82">
                  <c:v>7.8557534143328667E-3</c:v>
                </c:pt>
                <c:pt idx="83">
                  <c:v>8.4659764543175697E-3</c:v>
                </c:pt>
                <c:pt idx="84">
                  <c:v>8.8691795244812965E-3</c:v>
                </c:pt>
                <c:pt idx="85">
                  <c:v>8.8588409125804901E-3</c:v>
                </c:pt>
                <c:pt idx="86">
                  <c:v>8.0990511924028397E-3</c:v>
                </c:pt>
                <c:pt idx="87">
                  <c:v>6.0578160919249058E-3</c:v>
                </c:pt>
                <c:pt idx="88">
                  <c:v>1.9046133384108543E-3</c:v>
                </c:pt>
                <c:pt idx="89">
                  <c:v>-5.6652715429663658E-3</c:v>
                </c:pt>
                <c:pt idx="90">
                  <c:v>-1.87575314193964E-2</c:v>
                </c:pt>
                <c:pt idx="91">
                  <c:v>-4.066762700676918E-2</c:v>
                </c:pt>
                <c:pt idx="92">
                  <c:v>-7.5338780879974365E-2</c:v>
                </c:pt>
                <c:pt idx="93">
                  <c:v>-0.12489909678697586</c:v>
                </c:pt>
                <c:pt idx="94">
                  <c:v>-0.18810595571994781</c:v>
                </c:pt>
                <c:pt idx="95">
                  <c:v>-0.26179000735282898</c:v>
                </c:pt>
                <c:pt idx="96">
                  <c:v>-0.34254613518714905</c:v>
                </c:pt>
                <c:pt idx="97">
                  <c:v>-0.42734900116920471</c:v>
                </c:pt>
                <c:pt idx="98">
                  <c:v>-0.51359421014785767</c:v>
                </c:pt>
                <c:pt idx="99">
                  <c:v>-0.59889018535614014</c:v>
                </c:pt>
                <c:pt idx="100">
                  <c:v>-0.6807023286819458</c:v>
                </c:pt>
                <c:pt idx="101">
                  <c:v>-0.75609558820724487</c:v>
                </c:pt>
                <c:pt idx="102">
                  <c:v>-0.82172107696533203</c:v>
                </c:pt>
                <c:pt idx="103">
                  <c:v>-0.87425994873046875</c:v>
                </c:pt>
                <c:pt idx="104">
                  <c:v>-0.91190505027770996</c:v>
                </c:pt>
                <c:pt idx="105">
                  <c:v>-0.93611031770706177</c:v>
                </c:pt>
                <c:pt idx="106">
                  <c:v>-0.95069259405136108</c:v>
                </c:pt>
                <c:pt idx="107">
                  <c:v>-0.95918291807174683</c:v>
                </c:pt>
                <c:pt idx="108">
                  <c:v>-0.96390670537948608</c:v>
                </c:pt>
                <c:pt idx="109">
                  <c:v>-0.96629947423934937</c:v>
                </c:pt>
                <c:pt idx="110">
                  <c:v>-0.96726906299591064</c:v>
                </c:pt>
                <c:pt idx="111">
                  <c:v>-0.96740031242370605</c:v>
                </c:pt>
                <c:pt idx="112">
                  <c:v>-0.96706110239028931</c:v>
                </c:pt>
                <c:pt idx="113">
                  <c:v>-0.96648108959197998</c:v>
                </c:pt>
                <c:pt idx="114">
                  <c:v>-0.96579760313034058</c:v>
                </c:pt>
                <c:pt idx="115">
                  <c:v>-0.96509182453155518</c:v>
                </c:pt>
                <c:pt idx="116">
                  <c:v>-0.96440756320953369</c:v>
                </c:pt>
                <c:pt idx="117">
                  <c:v>-0.96376854181289673</c:v>
                </c:pt>
                <c:pt idx="118">
                  <c:v>-0.963184654712677</c:v>
                </c:pt>
                <c:pt idx="119">
                  <c:v>-0.96265923976898193</c:v>
                </c:pt>
                <c:pt idx="120">
                  <c:v>-0.96219134330749512</c:v>
                </c:pt>
                <c:pt idx="121">
                  <c:v>-0.9617767333984375</c:v>
                </c:pt>
                <c:pt idx="122">
                  <c:v>-0.96141016483306885</c:v>
                </c:pt>
                <c:pt idx="123">
                  <c:v>-0.96108788251876831</c:v>
                </c:pt>
                <c:pt idx="124">
                  <c:v>-0.96080499887466431</c:v>
                </c:pt>
                <c:pt idx="125">
                  <c:v>-0.96055638790130615</c:v>
                </c:pt>
                <c:pt idx="126">
                  <c:v>-0.96033638715744019</c:v>
                </c:pt>
                <c:pt idx="127">
                  <c:v>-0.96014338731765747</c:v>
                </c:pt>
                <c:pt idx="128">
                  <c:v>-0.95997357368469238</c:v>
                </c:pt>
                <c:pt idx="129">
                  <c:v>-0.95982378721237183</c:v>
                </c:pt>
                <c:pt idx="130">
                  <c:v>-0.95969128608703613</c:v>
                </c:pt>
                <c:pt idx="131">
                  <c:v>-0.95957350730895996</c:v>
                </c:pt>
                <c:pt idx="132">
                  <c:v>-0.95947015285491943</c:v>
                </c:pt>
                <c:pt idx="133">
                  <c:v>-0.95937800407409668</c:v>
                </c:pt>
                <c:pt idx="134">
                  <c:v>-0.95929622650146484</c:v>
                </c:pt>
                <c:pt idx="135">
                  <c:v>-0.95922237634658813</c:v>
                </c:pt>
                <c:pt idx="136">
                  <c:v>-0.95915704965591431</c:v>
                </c:pt>
                <c:pt idx="137">
                  <c:v>-0.95909899473190308</c:v>
                </c:pt>
                <c:pt idx="138">
                  <c:v>-0.95904654264450073</c:v>
                </c:pt>
                <c:pt idx="139">
                  <c:v>-0.9589996337890625</c:v>
                </c:pt>
                <c:pt idx="140">
                  <c:v>-0.9589570164680481</c:v>
                </c:pt>
                <c:pt idx="141">
                  <c:v>-0.95891916751861572</c:v>
                </c:pt>
                <c:pt idx="142">
                  <c:v>-0.95888489484786987</c:v>
                </c:pt>
                <c:pt idx="143">
                  <c:v>-0.95885396003723145</c:v>
                </c:pt>
                <c:pt idx="144">
                  <c:v>-0.9588245153427124</c:v>
                </c:pt>
                <c:pt idx="145">
                  <c:v>-0.95879960060119629</c:v>
                </c:pt>
                <c:pt idx="146">
                  <c:v>-0.95877653360366821</c:v>
                </c:pt>
                <c:pt idx="147">
                  <c:v>-0.95875579118728638</c:v>
                </c:pt>
                <c:pt idx="148">
                  <c:v>-0.95873606204986572</c:v>
                </c:pt>
                <c:pt idx="149">
                  <c:v>-0.95871806144714355</c:v>
                </c:pt>
                <c:pt idx="150">
                  <c:v>-0.95870190858840942</c:v>
                </c:pt>
                <c:pt idx="151">
                  <c:v>-0.95868849754333496</c:v>
                </c:pt>
                <c:pt idx="152">
                  <c:v>-0.95867359638214111</c:v>
                </c:pt>
                <c:pt idx="153">
                  <c:v>-0.95866173505783081</c:v>
                </c:pt>
                <c:pt idx="154">
                  <c:v>-0.95865052938461304</c:v>
                </c:pt>
                <c:pt idx="155">
                  <c:v>-0.95864087343215942</c:v>
                </c:pt>
                <c:pt idx="156">
                  <c:v>-0.95863062143325806</c:v>
                </c:pt>
                <c:pt idx="157">
                  <c:v>-0.9586217999458313</c:v>
                </c:pt>
                <c:pt idx="158">
                  <c:v>-0.9586140513420105</c:v>
                </c:pt>
                <c:pt idx="159">
                  <c:v>-0.95860636234283447</c:v>
                </c:pt>
                <c:pt idx="160">
                  <c:v>-0.95859956741333008</c:v>
                </c:pt>
                <c:pt idx="161">
                  <c:v>-0.95859229564666748</c:v>
                </c:pt>
                <c:pt idx="162">
                  <c:v>-0.9585869312286377</c:v>
                </c:pt>
                <c:pt idx="163">
                  <c:v>-0.95858132839202881</c:v>
                </c:pt>
                <c:pt idx="164">
                  <c:v>-0.95857685804367065</c:v>
                </c:pt>
                <c:pt idx="165">
                  <c:v>-0.95857185125350952</c:v>
                </c:pt>
                <c:pt idx="166">
                  <c:v>-0.95856660604476929</c:v>
                </c:pt>
                <c:pt idx="167">
                  <c:v>-0.95856255292892456</c:v>
                </c:pt>
                <c:pt idx="168">
                  <c:v>-0.95855849981307983</c:v>
                </c:pt>
                <c:pt idx="169">
                  <c:v>-0.95855551958084106</c:v>
                </c:pt>
                <c:pt idx="170">
                  <c:v>-0.95855152606964111</c:v>
                </c:pt>
                <c:pt idx="171">
                  <c:v>-0.95854866504669189</c:v>
                </c:pt>
                <c:pt idx="172">
                  <c:v>-0.95854538679122925</c:v>
                </c:pt>
                <c:pt idx="173">
                  <c:v>-0.95854300260543823</c:v>
                </c:pt>
                <c:pt idx="174">
                  <c:v>-0.95853942632675171</c:v>
                </c:pt>
                <c:pt idx="175">
                  <c:v>-0.95853734016418457</c:v>
                </c:pt>
                <c:pt idx="176">
                  <c:v>-0.95853519439697266</c:v>
                </c:pt>
                <c:pt idx="177">
                  <c:v>-0.95853310823440552</c:v>
                </c:pt>
                <c:pt idx="178">
                  <c:v>-0.95853054523468018</c:v>
                </c:pt>
                <c:pt idx="179">
                  <c:v>-0.95852792263031006</c:v>
                </c:pt>
                <c:pt idx="180">
                  <c:v>-0.95852643251419067</c:v>
                </c:pt>
                <c:pt idx="181">
                  <c:v>-0.95852512121200562</c:v>
                </c:pt>
                <c:pt idx="182">
                  <c:v>-0.95852178335189819</c:v>
                </c:pt>
                <c:pt idx="183">
                  <c:v>-0.95851999521255493</c:v>
                </c:pt>
                <c:pt idx="184">
                  <c:v>-0.9585188627243042</c:v>
                </c:pt>
                <c:pt idx="185">
                  <c:v>-0.95851802825927734</c:v>
                </c:pt>
                <c:pt idx="186">
                  <c:v>-0.95851647853851318</c:v>
                </c:pt>
                <c:pt idx="187">
                  <c:v>-0.95851486921310425</c:v>
                </c:pt>
                <c:pt idx="188">
                  <c:v>-0.95851385593414307</c:v>
                </c:pt>
                <c:pt idx="189">
                  <c:v>-0.95851284265518188</c:v>
                </c:pt>
                <c:pt idx="190">
                  <c:v>-0.95851230621337891</c:v>
                </c:pt>
                <c:pt idx="191">
                  <c:v>-0.95851022005081177</c:v>
                </c:pt>
                <c:pt idx="192">
                  <c:v>-0.95850986242294312</c:v>
                </c:pt>
                <c:pt idx="193">
                  <c:v>-0.95850890874862671</c:v>
                </c:pt>
                <c:pt idx="194">
                  <c:v>-0.95850914716720581</c:v>
                </c:pt>
                <c:pt idx="195">
                  <c:v>-0.95850741863250732</c:v>
                </c:pt>
                <c:pt idx="196">
                  <c:v>-0.95850652456283569</c:v>
                </c:pt>
                <c:pt idx="197">
                  <c:v>-0.95850574970245361</c:v>
                </c:pt>
                <c:pt idx="198">
                  <c:v>-0.95850586891174316</c:v>
                </c:pt>
                <c:pt idx="199">
                  <c:v>-0.95850557088851929</c:v>
                </c:pt>
                <c:pt idx="200">
                  <c:v>-0.9585040807723999</c:v>
                </c:pt>
                <c:pt idx="201">
                  <c:v>-0.95850419998168945</c:v>
                </c:pt>
                <c:pt idx="202">
                  <c:v>-0.95850390195846558</c:v>
                </c:pt>
                <c:pt idx="203">
                  <c:v>-0.95850318670272827</c:v>
                </c:pt>
                <c:pt idx="204">
                  <c:v>-0.95850193500518799</c:v>
                </c:pt>
                <c:pt idx="205">
                  <c:v>-0.95850151777267456</c:v>
                </c:pt>
                <c:pt idx="206">
                  <c:v>-0.95850187540054321</c:v>
                </c:pt>
                <c:pt idx="207">
                  <c:v>-0.95850187540054321</c:v>
                </c:pt>
                <c:pt idx="208">
                  <c:v>-0.95850038528442383</c:v>
                </c:pt>
                <c:pt idx="209">
                  <c:v>-0.95849961042404175</c:v>
                </c:pt>
                <c:pt idx="210">
                  <c:v>-0.95849978923797607</c:v>
                </c:pt>
                <c:pt idx="211">
                  <c:v>-0.95850002765655518</c:v>
                </c:pt>
                <c:pt idx="212">
                  <c:v>-0.95849829912185669</c:v>
                </c:pt>
                <c:pt idx="213">
                  <c:v>-0.95849829912185669</c:v>
                </c:pt>
                <c:pt idx="214">
                  <c:v>-0.95849853754043579</c:v>
                </c:pt>
                <c:pt idx="215">
                  <c:v>-0.95849907398223877</c:v>
                </c:pt>
                <c:pt idx="216">
                  <c:v>-0.95849823951721191</c:v>
                </c:pt>
                <c:pt idx="217">
                  <c:v>-0.95849770307540894</c:v>
                </c:pt>
                <c:pt idx="218">
                  <c:v>-0.95849758386611938</c:v>
                </c:pt>
                <c:pt idx="219">
                  <c:v>-0.95849704742431641</c:v>
                </c:pt>
                <c:pt idx="220">
                  <c:v>-0.95849758386611938</c:v>
                </c:pt>
                <c:pt idx="221">
                  <c:v>-0.95849591493606567</c:v>
                </c:pt>
                <c:pt idx="222">
                  <c:v>-0.9584965705871582</c:v>
                </c:pt>
                <c:pt idx="223">
                  <c:v>-0.95849627256393433</c:v>
                </c:pt>
                <c:pt idx="224">
                  <c:v>-0.9584968090057373</c:v>
                </c:pt>
                <c:pt idx="225">
                  <c:v>-0.95849597454071045</c:v>
                </c:pt>
                <c:pt idx="226">
                  <c:v>-0.95849508047103882</c:v>
                </c:pt>
                <c:pt idx="227">
                  <c:v>-0.95849460363388062</c:v>
                </c:pt>
                <c:pt idx="228">
                  <c:v>-0.95849514007568359</c:v>
                </c:pt>
                <c:pt idx="229">
                  <c:v>-0.95849514007568359</c:v>
                </c:pt>
                <c:pt idx="230">
                  <c:v>-0.95849406719207764</c:v>
                </c:pt>
                <c:pt idx="231">
                  <c:v>-0.95849424600601196</c:v>
                </c:pt>
                <c:pt idx="232">
                  <c:v>-0.95849442481994629</c:v>
                </c:pt>
                <c:pt idx="233">
                  <c:v>-0.95849424600601196</c:v>
                </c:pt>
                <c:pt idx="234">
                  <c:v>-0.95849347114562988</c:v>
                </c:pt>
                <c:pt idx="235">
                  <c:v>-0.95849364995956421</c:v>
                </c:pt>
                <c:pt idx="236">
                  <c:v>-0.95849442481994629</c:v>
                </c:pt>
                <c:pt idx="237">
                  <c:v>-0.95849442481994629</c:v>
                </c:pt>
                <c:pt idx="238">
                  <c:v>-0.95849359035491943</c:v>
                </c:pt>
                <c:pt idx="239">
                  <c:v>-0.95849299430847168</c:v>
                </c:pt>
                <c:pt idx="240">
                  <c:v>-0.95849347114562988</c:v>
                </c:pt>
                <c:pt idx="241">
                  <c:v>-0.95849424600601196</c:v>
                </c:pt>
                <c:pt idx="242">
                  <c:v>-0.95849311351776123</c:v>
                </c:pt>
                <c:pt idx="243">
                  <c:v>-0.95849311351776123</c:v>
                </c:pt>
                <c:pt idx="244">
                  <c:v>-0.95849299430847168</c:v>
                </c:pt>
                <c:pt idx="245">
                  <c:v>-0.95849341154098511</c:v>
                </c:pt>
                <c:pt idx="246">
                  <c:v>-0.95849281549453735</c:v>
                </c:pt>
                <c:pt idx="247">
                  <c:v>-0.95849227905273438</c:v>
                </c:pt>
                <c:pt idx="248">
                  <c:v>-0.95849257707595825</c:v>
                </c:pt>
                <c:pt idx="249">
                  <c:v>-0.9584919810295105</c:v>
                </c:pt>
                <c:pt idx="250">
                  <c:v>-0.9584924578666687</c:v>
                </c:pt>
                <c:pt idx="251">
                  <c:v>-0.95849096775054932</c:v>
                </c:pt>
                <c:pt idx="252">
                  <c:v>-0.95849144458770752</c:v>
                </c:pt>
                <c:pt idx="253">
                  <c:v>-0.95849132537841797</c:v>
                </c:pt>
                <c:pt idx="254">
                  <c:v>-0.95849215984344482</c:v>
                </c:pt>
                <c:pt idx="255">
                  <c:v>-0.95849126577377319</c:v>
                </c:pt>
                <c:pt idx="256">
                  <c:v>-0.95849108695983887</c:v>
                </c:pt>
                <c:pt idx="257">
                  <c:v>-0.95849126577377319</c:v>
                </c:pt>
                <c:pt idx="258">
                  <c:v>-0.95849180221557617</c:v>
                </c:pt>
                <c:pt idx="259">
                  <c:v>-0.95849239826202393</c:v>
                </c:pt>
                <c:pt idx="260">
                  <c:v>-0.95849162340164185</c:v>
                </c:pt>
                <c:pt idx="261">
                  <c:v>-0.9584919810295105</c:v>
                </c:pt>
                <c:pt idx="262">
                  <c:v>-0.9584919810295105</c:v>
                </c:pt>
                <c:pt idx="263">
                  <c:v>-0.95849239826202393</c:v>
                </c:pt>
                <c:pt idx="264">
                  <c:v>-0.95849126577377319</c:v>
                </c:pt>
                <c:pt idx="265">
                  <c:v>-0.95849126577377319</c:v>
                </c:pt>
                <c:pt idx="266">
                  <c:v>-0.95849144458770752</c:v>
                </c:pt>
                <c:pt idx="267">
                  <c:v>-0.95849126577377319</c:v>
                </c:pt>
                <c:pt idx="268">
                  <c:v>-0.95849049091339111</c:v>
                </c:pt>
                <c:pt idx="269">
                  <c:v>-0.95849025249481201</c:v>
                </c:pt>
                <c:pt idx="270">
                  <c:v>-0.95849049091339111</c:v>
                </c:pt>
                <c:pt idx="271">
                  <c:v>-0.95849162340164185</c:v>
                </c:pt>
                <c:pt idx="272">
                  <c:v>-0.95849066972732544</c:v>
                </c:pt>
                <c:pt idx="273">
                  <c:v>-0.95849066972732544</c:v>
                </c:pt>
                <c:pt idx="274">
                  <c:v>-0.95849031209945679</c:v>
                </c:pt>
                <c:pt idx="275">
                  <c:v>-0.95849090814590454</c:v>
                </c:pt>
                <c:pt idx="276">
                  <c:v>-0.95849061012268066</c:v>
                </c:pt>
                <c:pt idx="277">
                  <c:v>-0.95849013328552246</c:v>
                </c:pt>
                <c:pt idx="278">
                  <c:v>-0.95849049091339111</c:v>
                </c:pt>
                <c:pt idx="279">
                  <c:v>-0.95849066972732544</c:v>
                </c:pt>
                <c:pt idx="280">
                  <c:v>-0.95849031209945679</c:v>
                </c:pt>
                <c:pt idx="281">
                  <c:v>-0.95848917961120605</c:v>
                </c:pt>
                <c:pt idx="282">
                  <c:v>-0.95848959684371948</c:v>
                </c:pt>
                <c:pt idx="283">
                  <c:v>-0.95848947763442993</c:v>
                </c:pt>
                <c:pt idx="284">
                  <c:v>-0.95849013328552246</c:v>
                </c:pt>
                <c:pt idx="285">
                  <c:v>-0.95848965644836426</c:v>
                </c:pt>
                <c:pt idx="286">
                  <c:v>-0.95848917961120605</c:v>
                </c:pt>
                <c:pt idx="287">
                  <c:v>-0.95848929882049561</c:v>
                </c:pt>
                <c:pt idx="288">
                  <c:v>-0.95848965644836426</c:v>
                </c:pt>
                <c:pt idx="289">
                  <c:v>-0.95848995447158813</c:v>
                </c:pt>
                <c:pt idx="290">
                  <c:v>-0.9584888219833374</c:v>
                </c:pt>
                <c:pt idx="291">
                  <c:v>-0.95848959684371948</c:v>
                </c:pt>
                <c:pt idx="292">
                  <c:v>-0.95848977565765381</c:v>
                </c:pt>
                <c:pt idx="293">
                  <c:v>-0.95849061012268066</c:v>
                </c:pt>
                <c:pt idx="294">
                  <c:v>-0.95848983526229858</c:v>
                </c:pt>
                <c:pt idx="295">
                  <c:v>-0.95849031209945679</c:v>
                </c:pt>
                <c:pt idx="296">
                  <c:v>-0.95849049091339111</c:v>
                </c:pt>
                <c:pt idx="297">
                  <c:v>-0.95849025249481201</c:v>
                </c:pt>
                <c:pt idx="298">
                  <c:v>-0.95848941802978516</c:v>
                </c:pt>
                <c:pt idx="299">
                  <c:v>-0.95848912000656128</c:v>
                </c:pt>
                <c:pt idx="300">
                  <c:v>-0.95848917961120605</c:v>
                </c:pt>
                <c:pt idx="301">
                  <c:v>-0.95848995447158813</c:v>
                </c:pt>
                <c:pt idx="302">
                  <c:v>-0.95848917961120605</c:v>
                </c:pt>
                <c:pt idx="303">
                  <c:v>-0.95848900079727173</c:v>
                </c:pt>
                <c:pt idx="304">
                  <c:v>-0.95848864316940308</c:v>
                </c:pt>
                <c:pt idx="305">
                  <c:v>-0.95848965644836426</c:v>
                </c:pt>
                <c:pt idx="306">
                  <c:v>-0.95848941802978516</c:v>
                </c:pt>
                <c:pt idx="307">
                  <c:v>-0.95848876237869263</c:v>
                </c:pt>
                <c:pt idx="308">
                  <c:v>-0.95848917961120605</c:v>
                </c:pt>
                <c:pt idx="309">
                  <c:v>-0.95848917961120605</c:v>
                </c:pt>
                <c:pt idx="310">
                  <c:v>-0.95848947763442993</c:v>
                </c:pt>
                <c:pt idx="311">
                  <c:v>-0.95848864316940308</c:v>
                </c:pt>
                <c:pt idx="312">
                  <c:v>-0.95848917961120605</c:v>
                </c:pt>
                <c:pt idx="313">
                  <c:v>-0.95848941802978516</c:v>
                </c:pt>
                <c:pt idx="314">
                  <c:v>-0.95848959684371948</c:v>
                </c:pt>
                <c:pt idx="315">
                  <c:v>-0.95848846435546875</c:v>
                </c:pt>
                <c:pt idx="316">
                  <c:v>-0.95848828554153442</c:v>
                </c:pt>
                <c:pt idx="317">
                  <c:v>-0.9584881067276001</c:v>
                </c:pt>
                <c:pt idx="318">
                  <c:v>-0.9584888219833374</c:v>
                </c:pt>
                <c:pt idx="319">
                  <c:v>-0.95848941802978516</c:v>
                </c:pt>
                <c:pt idx="320">
                  <c:v>-0.95848846435546875</c:v>
                </c:pt>
                <c:pt idx="321">
                  <c:v>-0.9584885835647583</c:v>
                </c:pt>
                <c:pt idx="322">
                  <c:v>-0.95848900079727173</c:v>
                </c:pt>
                <c:pt idx="323">
                  <c:v>-0.95848947763442993</c:v>
                </c:pt>
                <c:pt idx="324">
                  <c:v>-0.95848894119262695</c:v>
                </c:pt>
                <c:pt idx="325">
                  <c:v>-0.95848965644836426</c:v>
                </c:pt>
                <c:pt idx="326">
                  <c:v>-0.95848917961120605</c:v>
                </c:pt>
                <c:pt idx="327">
                  <c:v>-0.95848959684371948</c:v>
                </c:pt>
                <c:pt idx="328">
                  <c:v>-0.9584888219833374</c:v>
                </c:pt>
                <c:pt idx="329">
                  <c:v>-0.95848900079727173</c:v>
                </c:pt>
                <c:pt idx="330">
                  <c:v>-0.95848912000656128</c:v>
                </c:pt>
                <c:pt idx="331">
                  <c:v>-0.95848959684371948</c:v>
                </c:pt>
                <c:pt idx="332">
                  <c:v>-0.9584888219833374</c:v>
                </c:pt>
                <c:pt idx="333">
                  <c:v>-0.95848876237869263</c:v>
                </c:pt>
                <c:pt idx="334">
                  <c:v>-0.95848846435546875</c:v>
                </c:pt>
                <c:pt idx="335">
                  <c:v>-0.95848977565765381</c:v>
                </c:pt>
                <c:pt idx="336">
                  <c:v>-0.95848977565765381</c:v>
                </c:pt>
                <c:pt idx="337">
                  <c:v>-0.95848965644836426</c:v>
                </c:pt>
                <c:pt idx="338">
                  <c:v>-0.95848995447158813</c:v>
                </c:pt>
                <c:pt idx="339">
                  <c:v>-0.95849049091339111</c:v>
                </c:pt>
                <c:pt idx="340">
                  <c:v>-0.95849078893661499</c:v>
                </c:pt>
                <c:pt idx="341">
                  <c:v>-0.95848965644836426</c:v>
                </c:pt>
                <c:pt idx="342">
                  <c:v>-0.95849013328552246</c:v>
                </c:pt>
                <c:pt idx="343">
                  <c:v>-0.95849066972732544</c:v>
                </c:pt>
                <c:pt idx="344">
                  <c:v>-0.95849061012268066</c:v>
                </c:pt>
                <c:pt idx="345">
                  <c:v>-0.95848995447158813</c:v>
                </c:pt>
                <c:pt idx="346">
                  <c:v>-0.95848983526229858</c:v>
                </c:pt>
                <c:pt idx="347">
                  <c:v>-0.95849013328552246</c:v>
                </c:pt>
                <c:pt idx="348">
                  <c:v>-0.95849061012268066</c:v>
                </c:pt>
                <c:pt idx="349">
                  <c:v>-0.95849126577377319</c:v>
                </c:pt>
                <c:pt idx="350">
                  <c:v>-0.95849031209945679</c:v>
                </c:pt>
                <c:pt idx="351">
                  <c:v>-0.95849049091339111</c:v>
                </c:pt>
                <c:pt idx="352">
                  <c:v>-0.95849090814590454</c:v>
                </c:pt>
                <c:pt idx="353">
                  <c:v>-0.95849144458770752</c:v>
                </c:pt>
                <c:pt idx="354">
                  <c:v>-0.95849043130874634</c:v>
                </c:pt>
                <c:pt idx="355">
                  <c:v>-0.95849126577377319</c:v>
                </c:pt>
                <c:pt idx="356">
                  <c:v>-0.95849144458770752</c:v>
                </c:pt>
                <c:pt idx="357">
                  <c:v>-0.95849132537841797</c:v>
                </c:pt>
                <c:pt idx="358">
                  <c:v>-0.95849061012268066</c:v>
                </c:pt>
                <c:pt idx="359">
                  <c:v>-0.95849043130874634</c:v>
                </c:pt>
                <c:pt idx="360">
                  <c:v>-0.95849108695983887</c:v>
                </c:pt>
                <c:pt idx="361">
                  <c:v>-0.95849090814590454</c:v>
                </c:pt>
                <c:pt idx="362">
                  <c:v>-0.95849090814590454</c:v>
                </c:pt>
                <c:pt idx="363">
                  <c:v>-0.95849031209945679</c:v>
                </c:pt>
                <c:pt idx="364">
                  <c:v>-0.95849031209945679</c:v>
                </c:pt>
                <c:pt idx="365">
                  <c:v>-0.95849108695983887</c:v>
                </c:pt>
                <c:pt idx="366">
                  <c:v>-0.95849096775054932</c:v>
                </c:pt>
                <c:pt idx="367">
                  <c:v>-0.95849066972732544</c:v>
                </c:pt>
                <c:pt idx="368">
                  <c:v>-0.95849144458770752</c:v>
                </c:pt>
                <c:pt idx="369">
                  <c:v>-0.95849215984344482</c:v>
                </c:pt>
                <c:pt idx="370">
                  <c:v>-0.95849162340164185</c:v>
                </c:pt>
                <c:pt idx="371">
                  <c:v>-0.95849031209945679</c:v>
                </c:pt>
                <c:pt idx="372">
                  <c:v>-0.95849096775054932</c:v>
                </c:pt>
                <c:pt idx="373">
                  <c:v>-0.95849090814590454</c:v>
                </c:pt>
                <c:pt idx="374">
                  <c:v>-0.95849066972732544</c:v>
                </c:pt>
                <c:pt idx="375">
                  <c:v>-0.95849078893661499</c:v>
                </c:pt>
                <c:pt idx="376">
                  <c:v>-0.95849013328552246</c:v>
                </c:pt>
                <c:pt idx="377">
                  <c:v>-0.95849031209945679</c:v>
                </c:pt>
                <c:pt idx="378">
                  <c:v>-0.95849043130874634</c:v>
                </c:pt>
                <c:pt idx="379">
                  <c:v>-0.95849049091339111</c:v>
                </c:pt>
                <c:pt idx="380">
                  <c:v>-0.95848977565765381</c:v>
                </c:pt>
                <c:pt idx="381">
                  <c:v>-0.95848959684371948</c:v>
                </c:pt>
                <c:pt idx="382">
                  <c:v>-0.95849049091339111</c:v>
                </c:pt>
                <c:pt idx="383">
                  <c:v>-0.95849090814590454</c:v>
                </c:pt>
                <c:pt idx="384">
                  <c:v>-0.95849025249481201</c:v>
                </c:pt>
                <c:pt idx="385">
                  <c:v>-0.95849114656448364</c:v>
                </c:pt>
                <c:pt idx="386">
                  <c:v>-0.95849180221557617</c:v>
                </c:pt>
                <c:pt idx="387">
                  <c:v>-0.95849156379699707</c:v>
                </c:pt>
                <c:pt idx="388">
                  <c:v>-0.95849066972732544</c:v>
                </c:pt>
                <c:pt idx="389">
                  <c:v>-0.95849061012268066</c:v>
                </c:pt>
                <c:pt idx="390">
                  <c:v>-0.95849090814590454</c:v>
                </c:pt>
                <c:pt idx="391">
                  <c:v>-0.95849108695983887</c:v>
                </c:pt>
                <c:pt idx="392">
                  <c:v>-0.95849090814590454</c:v>
                </c:pt>
                <c:pt idx="393">
                  <c:v>-0.95849025249481201</c:v>
                </c:pt>
                <c:pt idx="394">
                  <c:v>-0.95848977565765381</c:v>
                </c:pt>
                <c:pt idx="395">
                  <c:v>-0.95849031209945679</c:v>
                </c:pt>
                <c:pt idx="396">
                  <c:v>-0.95849043130874634</c:v>
                </c:pt>
                <c:pt idx="397">
                  <c:v>-0.95848977565765381</c:v>
                </c:pt>
                <c:pt idx="398">
                  <c:v>-0.95849013328552246</c:v>
                </c:pt>
                <c:pt idx="399">
                  <c:v>-0.95849013328552246</c:v>
                </c:pt>
                <c:pt idx="400">
                  <c:v>-0.95848995447158813</c:v>
                </c:pt>
                <c:pt idx="401">
                  <c:v>-0.95848929882049561</c:v>
                </c:pt>
                <c:pt idx="402">
                  <c:v>-0.95848959684371948</c:v>
                </c:pt>
                <c:pt idx="403">
                  <c:v>-0.95848977565765381</c:v>
                </c:pt>
                <c:pt idx="404">
                  <c:v>-0.95848917961120605</c:v>
                </c:pt>
                <c:pt idx="405">
                  <c:v>-0.95848917961120605</c:v>
                </c:pt>
                <c:pt idx="406">
                  <c:v>-0.95848864316940308</c:v>
                </c:pt>
                <c:pt idx="407">
                  <c:v>-0.95848846435546875</c:v>
                </c:pt>
                <c:pt idx="408">
                  <c:v>-0.95848917961120605</c:v>
                </c:pt>
                <c:pt idx="409">
                  <c:v>-0.95848917961120605</c:v>
                </c:pt>
                <c:pt idx="410">
                  <c:v>-0.95848947763442993</c:v>
                </c:pt>
                <c:pt idx="411">
                  <c:v>-0.95848941802978516</c:v>
                </c:pt>
                <c:pt idx="412">
                  <c:v>-0.95848995447158813</c:v>
                </c:pt>
                <c:pt idx="413">
                  <c:v>-0.95849007368087769</c:v>
                </c:pt>
                <c:pt idx="414">
                  <c:v>-0.95848929882049561</c:v>
                </c:pt>
                <c:pt idx="415">
                  <c:v>-0.95849049091339111</c:v>
                </c:pt>
                <c:pt idx="416">
                  <c:v>-0.95849031209945679</c:v>
                </c:pt>
                <c:pt idx="417">
                  <c:v>-0.95849007368087769</c:v>
                </c:pt>
                <c:pt idx="418">
                  <c:v>-0.95848959684371948</c:v>
                </c:pt>
                <c:pt idx="419">
                  <c:v>-0.95848977565765381</c:v>
                </c:pt>
                <c:pt idx="420">
                  <c:v>-0.95849025249481201</c:v>
                </c:pt>
                <c:pt idx="421">
                  <c:v>-0.95849031209945679</c:v>
                </c:pt>
                <c:pt idx="422">
                  <c:v>-0.95849066972732544</c:v>
                </c:pt>
                <c:pt idx="423">
                  <c:v>-0.95849031209945679</c:v>
                </c:pt>
                <c:pt idx="424">
                  <c:v>-0.95849066972732544</c:v>
                </c:pt>
                <c:pt idx="425">
                  <c:v>-0.95849096775054932</c:v>
                </c:pt>
                <c:pt idx="426">
                  <c:v>-0.95849108695983887</c:v>
                </c:pt>
                <c:pt idx="427">
                  <c:v>-0.95849025249481201</c:v>
                </c:pt>
                <c:pt idx="428">
                  <c:v>-0.95849108695983887</c:v>
                </c:pt>
                <c:pt idx="429">
                  <c:v>-0.95849066972732544</c:v>
                </c:pt>
                <c:pt idx="430">
                  <c:v>-0.95849049091339111</c:v>
                </c:pt>
                <c:pt idx="431">
                  <c:v>-0.95848995447158813</c:v>
                </c:pt>
                <c:pt idx="432">
                  <c:v>-0.95849013328552246</c:v>
                </c:pt>
                <c:pt idx="433">
                  <c:v>-0.95849049091339111</c:v>
                </c:pt>
                <c:pt idx="434">
                  <c:v>-0.95848995447158813</c:v>
                </c:pt>
                <c:pt idx="435">
                  <c:v>-0.95848977565765381</c:v>
                </c:pt>
                <c:pt idx="436">
                  <c:v>-0.95848959684371948</c:v>
                </c:pt>
                <c:pt idx="437">
                  <c:v>-0.9584888219833374</c:v>
                </c:pt>
                <c:pt idx="438">
                  <c:v>-0.95848941802978516</c:v>
                </c:pt>
                <c:pt idx="439">
                  <c:v>-0.95848959684371948</c:v>
                </c:pt>
                <c:pt idx="440">
                  <c:v>-0.9584888219833374</c:v>
                </c:pt>
                <c:pt idx="441">
                  <c:v>-0.9584885835647583</c:v>
                </c:pt>
                <c:pt idx="442">
                  <c:v>-0.95848900079727173</c:v>
                </c:pt>
                <c:pt idx="443">
                  <c:v>-0.95848900079727173</c:v>
                </c:pt>
                <c:pt idx="444">
                  <c:v>-0.9584888219833374</c:v>
                </c:pt>
                <c:pt idx="445">
                  <c:v>-0.95848977565765381</c:v>
                </c:pt>
                <c:pt idx="446">
                  <c:v>-0.95848977565765381</c:v>
                </c:pt>
                <c:pt idx="447">
                  <c:v>-0.95848929882049561</c:v>
                </c:pt>
                <c:pt idx="448">
                  <c:v>-0.95848917961120605</c:v>
                </c:pt>
                <c:pt idx="449">
                  <c:v>-0.95848900079727173</c:v>
                </c:pt>
                <c:pt idx="450">
                  <c:v>-0.95848977565765381</c:v>
                </c:pt>
                <c:pt idx="451">
                  <c:v>-0.95848977565765381</c:v>
                </c:pt>
                <c:pt idx="452">
                  <c:v>-0.95849031209945679</c:v>
                </c:pt>
                <c:pt idx="453">
                  <c:v>-0.95848995447158813</c:v>
                </c:pt>
                <c:pt idx="454">
                  <c:v>-0.95848959684371948</c:v>
                </c:pt>
                <c:pt idx="455">
                  <c:v>-0.95848995447158813</c:v>
                </c:pt>
                <c:pt idx="456">
                  <c:v>-0.95848959684371948</c:v>
                </c:pt>
                <c:pt idx="457">
                  <c:v>-0.95848912000656128</c:v>
                </c:pt>
                <c:pt idx="458">
                  <c:v>-0.95848917961120605</c:v>
                </c:pt>
                <c:pt idx="459">
                  <c:v>-0.95848894119262695</c:v>
                </c:pt>
                <c:pt idx="460">
                  <c:v>-0.9584888219833374</c:v>
                </c:pt>
                <c:pt idx="461">
                  <c:v>-0.95848846435546875</c:v>
                </c:pt>
                <c:pt idx="462">
                  <c:v>-0.95848864316940308</c:v>
                </c:pt>
                <c:pt idx="463">
                  <c:v>-0.95848917961120605</c:v>
                </c:pt>
                <c:pt idx="464">
                  <c:v>-0.9584888219833374</c:v>
                </c:pt>
                <c:pt idx="465">
                  <c:v>-0.95848929882049561</c:v>
                </c:pt>
                <c:pt idx="466">
                  <c:v>-0.95848959684371948</c:v>
                </c:pt>
                <c:pt idx="467">
                  <c:v>-0.95848900079727173</c:v>
                </c:pt>
                <c:pt idx="468">
                  <c:v>-0.95848995447158813</c:v>
                </c:pt>
                <c:pt idx="469">
                  <c:v>-0.95848977565765381</c:v>
                </c:pt>
                <c:pt idx="470">
                  <c:v>-0.95848917961120605</c:v>
                </c:pt>
                <c:pt idx="471">
                  <c:v>-0.9584888219833374</c:v>
                </c:pt>
                <c:pt idx="472">
                  <c:v>-0.95848929882049561</c:v>
                </c:pt>
                <c:pt idx="473">
                  <c:v>-0.9584888219833374</c:v>
                </c:pt>
                <c:pt idx="474">
                  <c:v>-0.9584885835647583</c:v>
                </c:pt>
                <c:pt idx="475">
                  <c:v>-0.95848941802978516</c:v>
                </c:pt>
                <c:pt idx="476">
                  <c:v>-0.95848965644836426</c:v>
                </c:pt>
                <c:pt idx="477">
                  <c:v>-0.95848864316940308</c:v>
                </c:pt>
                <c:pt idx="478">
                  <c:v>-0.95848912000656128</c:v>
                </c:pt>
                <c:pt idx="479">
                  <c:v>-0.95848941802978516</c:v>
                </c:pt>
                <c:pt idx="480">
                  <c:v>-0.95848941802978516</c:v>
                </c:pt>
                <c:pt idx="481">
                  <c:v>-0.95848941802978516</c:v>
                </c:pt>
                <c:pt idx="482">
                  <c:v>-0.95848977565765381</c:v>
                </c:pt>
                <c:pt idx="483">
                  <c:v>-0.95848977565765381</c:v>
                </c:pt>
                <c:pt idx="484">
                  <c:v>-0.95848894119262695</c:v>
                </c:pt>
                <c:pt idx="485">
                  <c:v>-0.95848929882049561</c:v>
                </c:pt>
                <c:pt idx="486">
                  <c:v>-0.95848917961120605</c:v>
                </c:pt>
                <c:pt idx="487">
                  <c:v>-0.9584888219833374</c:v>
                </c:pt>
                <c:pt idx="488">
                  <c:v>-0.95848900079727173</c:v>
                </c:pt>
                <c:pt idx="489">
                  <c:v>-0.95848917961120605</c:v>
                </c:pt>
                <c:pt idx="490">
                  <c:v>-0.95848864316940308</c:v>
                </c:pt>
                <c:pt idx="491">
                  <c:v>-0.95848965644836426</c:v>
                </c:pt>
                <c:pt idx="492">
                  <c:v>-0.95849007368087769</c:v>
                </c:pt>
                <c:pt idx="493">
                  <c:v>-0.95849013328552246</c:v>
                </c:pt>
                <c:pt idx="494">
                  <c:v>-0.95848977565765381</c:v>
                </c:pt>
                <c:pt idx="495">
                  <c:v>-0.95848995447158813</c:v>
                </c:pt>
                <c:pt idx="496">
                  <c:v>-0.95849013328552246</c:v>
                </c:pt>
                <c:pt idx="497">
                  <c:v>-0.95848959684371948</c:v>
                </c:pt>
                <c:pt idx="498">
                  <c:v>-0.95849013328552246</c:v>
                </c:pt>
                <c:pt idx="499">
                  <c:v>-0.95849043130874634</c:v>
                </c:pt>
                <c:pt idx="500">
                  <c:v>-0.95848995447158813</c:v>
                </c:pt>
                <c:pt idx="501">
                  <c:v>-0.95849049091339111</c:v>
                </c:pt>
                <c:pt idx="502">
                  <c:v>-0.95849090814590454</c:v>
                </c:pt>
                <c:pt idx="503">
                  <c:v>-0.95849108695983887</c:v>
                </c:pt>
                <c:pt idx="504">
                  <c:v>-0.95849078893661499</c:v>
                </c:pt>
                <c:pt idx="505">
                  <c:v>-0.95849144458770752</c:v>
                </c:pt>
                <c:pt idx="506">
                  <c:v>-0.95849156379699707</c:v>
                </c:pt>
                <c:pt idx="507">
                  <c:v>-0.95849144458770752</c:v>
                </c:pt>
                <c:pt idx="508">
                  <c:v>-0.95849144458770752</c:v>
                </c:pt>
                <c:pt idx="509">
                  <c:v>-0.95849215984344482</c:v>
                </c:pt>
                <c:pt idx="510">
                  <c:v>-0.9584919810295105</c:v>
                </c:pt>
                <c:pt idx="511">
                  <c:v>-0.95849257707595825</c:v>
                </c:pt>
                <c:pt idx="512">
                  <c:v>-0.9584919810295105</c:v>
                </c:pt>
                <c:pt idx="513">
                  <c:v>-0.95849162340164185</c:v>
                </c:pt>
                <c:pt idx="514">
                  <c:v>-0.95849108695983887</c:v>
                </c:pt>
                <c:pt idx="515">
                  <c:v>-0.95849066972732544</c:v>
                </c:pt>
                <c:pt idx="516">
                  <c:v>-0.95849090814590454</c:v>
                </c:pt>
                <c:pt idx="517">
                  <c:v>-0.95849066972732544</c:v>
                </c:pt>
                <c:pt idx="518">
                  <c:v>-0.95849090814590454</c:v>
                </c:pt>
                <c:pt idx="519">
                  <c:v>-0.95849144458770752</c:v>
                </c:pt>
                <c:pt idx="520">
                  <c:v>-0.95849108695983887</c:v>
                </c:pt>
                <c:pt idx="521">
                  <c:v>-0.95849210023880005</c:v>
                </c:pt>
                <c:pt idx="522">
                  <c:v>-0.95849215984344482</c:v>
                </c:pt>
                <c:pt idx="523">
                  <c:v>-0.95849210023880005</c:v>
                </c:pt>
                <c:pt idx="524">
                  <c:v>-0.95849275588989258</c:v>
                </c:pt>
                <c:pt idx="525">
                  <c:v>-0.95849263668060303</c:v>
                </c:pt>
                <c:pt idx="526">
                  <c:v>-0.95849257707595825</c:v>
                </c:pt>
                <c:pt idx="527">
                  <c:v>-0.95849239826202393</c:v>
                </c:pt>
                <c:pt idx="528">
                  <c:v>-0.95849323272705078</c:v>
                </c:pt>
                <c:pt idx="529">
                  <c:v>-0.95849275588989258</c:v>
                </c:pt>
                <c:pt idx="530">
                  <c:v>-0.95849210023880005</c:v>
                </c:pt>
                <c:pt idx="531">
                  <c:v>-0.95849239826202393</c:v>
                </c:pt>
                <c:pt idx="532">
                  <c:v>-0.95849311351776123</c:v>
                </c:pt>
                <c:pt idx="533">
                  <c:v>-0.9584929347038269</c:v>
                </c:pt>
                <c:pt idx="534">
                  <c:v>-0.95849257707595825</c:v>
                </c:pt>
                <c:pt idx="535">
                  <c:v>-0.95849299430847168</c:v>
                </c:pt>
                <c:pt idx="536">
                  <c:v>-0.95849329233169556</c:v>
                </c:pt>
                <c:pt idx="537">
                  <c:v>-0.9584919810295105</c:v>
                </c:pt>
                <c:pt idx="538">
                  <c:v>-0.95849180221557617</c:v>
                </c:pt>
                <c:pt idx="539">
                  <c:v>-0.95849257707595825</c:v>
                </c:pt>
                <c:pt idx="540">
                  <c:v>-0.95849210023880005</c:v>
                </c:pt>
                <c:pt idx="541">
                  <c:v>-0.95849215984344482</c:v>
                </c:pt>
                <c:pt idx="542">
                  <c:v>-0.95849180221557617</c:v>
                </c:pt>
                <c:pt idx="543">
                  <c:v>-0.95849114656448364</c:v>
                </c:pt>
                <c:pt idx="544">
                  <c:v>-0.95849126577377319</c:v>
                </c:pt>
                <c:pt idx="545">
                  <c:v>-0.95849156379699707</c:v>
                </c:pt>
                <c:pt idx="546">
                  <c:v>-0.95849156379699707</c:v>
                </c:pt>
                <c:pt idx="547">
                  <c:v>-0.95849096775054932</c:v>
                </c:pt>
                <c:pt idx="548">
                  <c:v>-0.95849114656448364</c:v>
                </c:pt>
                <c:pt idx="549">
                  <c:v>-0.95849144458770752</c:v>
                </c:pt>
                <c:pt idx="550">
                  <c:v>-0.95849066972732544</c:v>
                </c:pt>
                <c:pt idx="551">
                  <c:v>-0.95849144458770752</c:v>
                </c:pt>
                <c:pt idx="552">
                  <c:v>-0.95849144458770752</c:v>
                </c:pt>
                <c:pt idx="553">
                  <c:v>-0.95849156379699707</c:v>
                </c:pt>
                <c:pt idx="554">
                  <c:v>-0.95849239826202393</c:v>
                </c:pt>
                <c:pt idx="555">
                  <c:v>-0.95849144458770752</c:v>
                </c:pt>
                <c:pt idx="556">
                  <c:v>-0.95849180221557617</c:v>
                </c:pt>
                <c:pt idx="557">
                  <c:v>-0.95849126577377319</c:v>
                </c:pt>
                <c:pt idx="558">
                  <c:v>-0.95849144458770752</c:v>
                </c:pt>
                <c:pt idx="559">
                  <c:v>-0.95849108695983887</c:v>
                </c:pt>
                <c:pt idx="560">
                  <c:v>-0.95849031209945679</c:v>
                </c:pt>
                <c:pt idx="561">
                  <c:v>-0.95849049091339111</c:v>
                </c:pt>
                <c:pt idx="562">
                  <c:v>-0.95849066972732544</c:v>
                </c:pt>
                <c:pt idx="563">
                  <c:v>-0.95849066972732544</c:v>
                </c:pt>
                <c:pt idx="564">
                  <c:v>-0.95849031209945679</c:v>
                </c:pt>
                <c:pt idx="565">
                  <c:v>-0.95849078893661499</c:v>
                </c:pt>
                <c:pt idx="566">
                  <c:v>-0.95849156379699707</c:v>
                </c:pt>
                <c:pt idx="567">
                  <c:v>-0.95849066972732544</c:v>
                </c:pt>
                <c:pt idx="568">
                  <c:v>-0.95849061012268066</c:v>
                </c:pt>
                <c:pt idx="569">
                  <c:v>-0.95849156379699707</c:v>
                </c:pt>
                <c:pt idx="570">
                  <c:v>-0.95849132537841797</c:v>
                </c:pt>
                <c:pt idx="571">
                  <c:v>-0.95849162340164185</c:v>
                </c:pt>
                <c:pt idx="572">
                  <c:v>-0.95849144458770752</c:v>
                </c:pt>
                <c:pt idx="573">
                  <c:v>-0.95849114656448364</c:v>
                </c:pt>
                <c:pt idx="574">
                  <c:v>-0.95849126577377319</c:v>
                </c:pt>
                <c:pt idx="575">
                  <c:v>-0.95849180221557617</c:v>
                </c:pt>
                <c:pt idx="576">
                  <c:v>-0.9584917426109314</c:v>
                </c:pt>
                <c:pt idx="577">
                  <c:v>-0.9584917426109314</c:v>
                </c:pt>
                <c:pt idx="578">
                  <c:v>-0.9584919810295105</c:v>
                </c:pt>
                <c:pt idx="579">
                  <c:v>-0.95849257707595825</c:v>
                </c:pt>
                <c:pt idx="580">
                  <c:v>-0.9584919810295105</c:v>
                </c:pt>
                <c:pt idx="581">
                  <c:v>-0.95849257707595825</c:v>
                </c:pt>
                <c:pt idx="582">
                  <c:v>-0.95849257707595825</c:v>
                </c:pt>
                <c:pt idx="583">
                  <c:v>-0.95849263668060303</c:v>
                </c:pt>
                <c:pt idx="584">
                  <c:v>-0.95849210023880005</c:v>
                </c:pt>
                <c:pt idx="585">
                  <c:v>-0.9584919810295105</c:v>
                </c:pt>
                <c:pt idx="586">
                  <c:v>-0.95849192142486572</c:v>
                </c:pt>
                <c:pt idx="587">
                  <c:v>-0.95849132537841797</c:v>
                </c:pt>
                <c:pt idx="588">
                  <c:v>-0.95849162340164185</c:v>
                </c:pt>
                <c:pt idx="589">
                  <c:v>-0.95849108695983887</c:v>
                </c:pt>
                <c:pt idx="590">
                  <c:v>-0.95849108695983887</c:v>
                </c:pt>
                <c:pt idx="591">
                  <c:v>-0.95849066972732544</c:v>
                </c:pt>
                <c:pt idx="592">
                  <c:v>-0.95849144458770752</c:v>
                </c:pt>
                <c:pt idx="593">
                  <c:v>-0.95849096775054932</c:v>
                </c:pt>
                <c:pt idx="594">
                  <c:v>-0.95849090814590454</c:v>
                </c:pt>
                <c:pt idx="595">
                  <c:v>-0.95849126577377319</c:v>
                </c:pt>
                <c:pt idx="596">
                  <c:v>-0.9584919810295105</c:v>
                </c:pt>
                <c:pt idx="597">
                  <c:v>-0.95849066972732544</c:v>
                </c:pt>
                <c:pt idx="598">
                  <c:v>-0.95849066972732544</c:v>
                </c:pt>
                <c:pt idx="599">
                  <c:v>-0.95849126577377319</c:v>
                </c:pt>
                <c:pt idx="600">
                  <c:v>-0.95849090814590454</c:v>
                </c:pt>
                <c:pt idx="601">
                  <c:v>-0.95849126577377319</c:v>
                </c:pt>
                <c:pt idx="602">
                  <c:v>-0.95849132537841797</c:v>
                </c:pt>
                <c:pt idx="603">
                  <c:v>-0.95849108695983887</c:v>
                </c:pt>
                <c:pt idx="604">
                  <c:v>-0.95849108695983887</c:v>
                </c:pt>
                <c:pt idx="605">
                  <c:v>-0.95849180221557617</c:v>
                </c:pt>
                <c:pt idx="606">
                  <c:v>-0.9584917426109314</c:v>
                </c:pt>
                <c:pt idx="607">
                  <c:v>-0.95849144458770752</c:v>
                </c:pt>
                <c:pt idx="608">
                  <c:v>-0.95849162340164185</c:v>
                </c:pt>
                <c:pt idx="609">
                  <c:v>-0.95849215984344482</c:v>
                </c:pt>
                <c:pt idx="610">
                  <c:v>-0.9584917426109314</c:v>
                </c:pt>
                <c:pt idx="611">
                  <c:v>-0.95849215984344482</c:v>
                </c:pt>
                <c:pt idx="612">
                  <c:v>-0.95849227905273438</c:v>
                </c:pt>
                <c:pt idx="613">
                  <c:v>-0.95849281549453735</c:v>
                </c:pt>
                <c:pt idx="614">
                  <c:v>-0.95849257707595825</c:v>
                </c:pt>
                <c:pt idx="615">
                  <c:v>-0.95849257707595825</c:v>
                </c:pt>
                <c:pt idx="616">
                  <c:v>-0.95849239826202393</c:v>
                </c:pt>
                <c:pt idx="617">
                  <c:v>-0.9584924578666687</c:v>
                </c:pt>
                <c:pt idx="618">
                  <c:v>-0.95849311351776123</c:v>
                </c:pt>
                <c:pt idx="619">
                  <c:v>-0.95849215984344482</c:v>
                </c:pt>
                <c:pt idx="620">
                  <c:v>-0.95849215984344482</c:v>
                </c:pt>
                <c:pt idx="621">
                  <c:v>-0.95849239826202393</c:v>
                </c:pt>
                <c:pt idx="622">
                  <c:v>-0.95849311351776123</c:v>
                </c:pt>
                <c:pt idx="623">
                  <c:v>-0.95849275588989258</c:v>
                </c:pt>
                <c:pt idx="624">
                  <c:v>-0.95849257707595825</c:v>
                </c:pt>
                <c:pt idx="625">
                  <c:v>-0.95849263668060303</c:v>
                </c:pt>
                <c:pt idx="626">
                  <c:v>-0.95849329233169556</c:v>
                </c:pt>
                <c:pt idx="627">
                  <c:v>-0.95849263668060303</c:v>
                </c:pt>
                <c:pt idx="628">
                  <c:v>-0.95849239826202393</c:v>
                </c:pt>
                <c:pt idx="629">
                  <c:v>-0.95849311351776123</c:v>
                </c:pt>
                <c:pt idx="630">
                  <c:v>-0.95849311351776123</c:v>
                </c:pt>
                <c:pt idx="631">
                  <c:v>-0.95849329233169556</c:v>
                </c:pt>
                <c:pt idx="632">
                  <c:v>-0.95849257707595825</c:v>
                </c:pt>
                <c:pt idx="633">
                  <c:v>-0.95849257707595825</c:v>
                </c:pt>
                <c:pt idx="634">
                  <c:v>-0.9584929347038269</c:v>
                </c:pt>
                <c:pt idx="635">
                  <c:v>-0.95849311351776123</c:v>
                </c:pt>
                <c:pt idx="636">
                  <c:v>-0.95849329233169556</c:v>
                </c:pt>
                <c:pt idx="637">
                  <c:v>-0.95849275588989258</c:v>
                </c:pt>
                <c:pt idx="638">
                  <c:v>-0.95849364995956421</c:v>
                </c:pt>
                <c:pt idx="639">
                  <c:v>-0.95849347114562988</c:v>
                </c:pt>
                <c:pt idx="640">
                  <c:v>-0.95849275588989258</c:v>
                </c:pt>
                <c:pt idx="641">
                  <c:v>-0.9584929347038269</c:v>
                </c:pt>
                <c:pt idx="642">
                  <c:v>-0.95849281549453735</c:v>
                </c:pt>
                <c:pt idx="643">
                  <c:v>-0.9584929347038269</c:v>
                </c:pt>
                <c:pt idx="644">
                  <c:v>-0.95849311351776123</c:v>
                </c:pt>
                <c:pt idx="645">
                  <c:v>-0.95849329233169556</c:v>
                </c:pt>
                <c:pt idx="646">
                  <c:v>-0.95849347114562988</c:v>
                </c:pt>
                <c:pt idx="647">
                  <c:v>-0.95849394798278809</c:v>
                </c:pt>
                <c:pt idx="648">
                  <c:v>-0.95849478244781494</c:v>
                </c:pt>
                <c:pt idx="649">
                  <c:v>-0.95849406719207764</c:v>
                </c:pt>
                <c:pt idx="650">
                  <c:v>-0.95849412679672241</c:v>
                </c:pt>
                <c:pt idx="651">
                  <c:v>-0.95849442481994629</c:v>
                </c:pt>
                <c:pt idx="652">
                  <c:v>-0.95849514007568359</c:v>
                </c:pt>
                <c:pt idx="653">
                  <c:v>-0.95849442481994629</c:v>
                </c:pt>
                <c:pt idx="654">
                  <c:v>-0.95849406719207764</c:v>
                </c:pt>
                <c:pt idx="655">
                  <c:v>-0.95849406719207764</c:v>
                </c:pt>
                <c:pt idx="656">
                  <c:v>-0.95849442481994629</c:v>
                </c:pt>
                <c:pt idx="657">
                  <c:v>-0.95849364995956421</c:v>
                </c:pt>
                <c:pt idx="658">
                  <c:v>-0.95849329233169556</c:v>
                </c:pt>
                <c:pt idx="659">
                  <c:v>-0.95849424600601196</c:v>
                </c:pt>
                <c:pt idx="660">
                  <c:v>-0.95849412679672241</c:v>
                </c:pt>
                <c:pt idx="661">
                  <c:v>-0.95849388837814331</c:v>
                </c:pt>
                <c:pt idx="662">
                  <c:v>-0.95849311351776123</c:v>
                </c:pt>
                <c:pt idx="663">
                  <c:v>-0.95849275588989258</c:v>
                </c:pt>
                <c:pt idx="664">
                  <c:v>-0.95849311351776123</c:v>
                </c:pt>
                <c:pt idx="665">
                  <c:v>-0.95849329233169556</c:v>
                </c:pt>
                <c:pt idx="666">
                  <c:v>-0.95849311351776123</c:v>
                </c:pt>
                <c:pt idx="667">
                  <c:v>-0.95849257707595825</c:v>
                </c:pt>
                <c:pt idx="668">
                  <c:v>-0.95849341154098511</c:v>
                </c:pt>
                <c:pt idx="669">
                  <c:v>-0.95849364995956421</c:v>
                </c:pt>
                <c:pt idx="670">
                  <c:v>-0.95849257707595825</c:v>
                </c:pt>
                <c:pt idx="671">
                  <c:v>-0.95849239826202393</c:v>
                </c:pt>
                <c:pt idx="672">
                  <c:v>-0.95849210023880005</c:v>
                </c:pt>
                <c:pt idx="673">
                  <c:v>-0.95849180221557617</c:v>
                </c:pt>
                <c:pt idx="674">
                  <c:v>-0.9584917426109314</c:v>
                </c:pt>
                <c:pt idx="675">
                  <c:v>-0.95849144458770752</c:v>
                </c:pt>
                <c:pt idx="676">
                  <c:v>-0.95849126577377319</c:v>
                </c:pt>
                <c:pt idx="677">
                  <c:v>-0.95849108695983887</c:v>
                </c:pt>
                <c:pt idx="678">
                  <c:v>-0.95849180221557617</c:v>
                </c:pt>
                <c:pt idx="679">
                  <c:v>-0.95849126577377319</c:v>
                </c:pt>
                <c:pt idx="680">
                  <c:v>-0.95849108695983887</c:v>
                </c:pt>
                <c:pt idx="681">
                  <c:v>-0.95849180221557617</c:v>
                </c:pt>
                <c:pt idx="682">
                  <c:v>-0.95849215984344482</c:v>
                </c:pt>
                <c:pt idx="683">
                  <c:v>-0.95849156379699707</c:v>
                </c:pt>
                <c:pt idx="684">
                  <c:v>-0.95849114656448364</c:v>
                </c:pt>
                <c:pt idx="685">
                  <c:v>-0.95849108695983887</c:v>
                </c:pt>
                <c:pt idx="686">
                  <c:v>-0.95849156379699707</c:v>
                </c:pt>
                <c:pt idx="687">
                  <c:v>-0.95849108695983887</c:v>
                </c:pt>
                <c:pt idx="688">
                  <c:v>-0.95849078893661499</c:v>
                </c:pt>
                <c:pt idx="689">
                  <c:v>-0.95849144458770752</c:v>
                </c:pt>
                <c:pt idx="690">
                  <c:v>-0.95849144458770752</c:v>
                </c:pt>
                <c:pt idx="691">
                  <c:v>-0.95849090814590454</c:v>
                </c:pt>
                <c:pt idx="692">
                  <c:v>-0.95849066972732544</c:v>
                </c:pt>
                <c:pt idx="693">
                  <c:v>-0.95849043130874634</c:v>
                </c:pt>
                <c:pt idx="694">
                  <c:v>-0.95849108695983887</c:v>
                </c:pt>
                <c:pt idx="695">
                  <c:v>-0.9584917426109314</c:v>
                </c:pt>
                <c:pt idx="696">
                  <c:v>-0.95849144458770752</c:v>
                </c:pt>
                <c:pt idx="697">
                  <c:v>-0.95849126577377319</c:v>
                </c:pt>
                <c:pt idx="698">
                  <c:v>-0.95849180221557617</c:v>
                </c:pt>
                <c:pt idx="699">
                  <c:v>-0.95849215984344482</c:v>
                </c:pt>
                <c:pt idx="700">
                  <c:v>-0.95849180221557617</c:v>
                </c:pt>
                <c:pt idx="701">
                  <c:v>-0.9584917426109314</c:v>
                </c:pt>
                <c:pt idx="702">
                  <c:v>-0.95849162340164185</c:v>
                </c:pt>
                <c:pt idx="703">
                  <c:v>-0.9584917426109314</c:v>
                </c:pt>
                <c:pt idx="704">
                  <c:v>-0.95849162340164185</c:v>
                </c:pt>
                <c:pt idx="705">
                  <c:v>-0.95849192142486572</c:v>
                </c:pt>
                <c:pt idx="706">
                  <c:v>-0.95849239826202393</c:v>
                </c:pt>
                <c:pt idx="707">
                  <c:v>-0.95849275588989258</c:v>
                </c:pt>
                <c:pt idx="708">
                  <c:v>-0.95849329233169556</c:v>
                </c:pt>
                <c:pt idx="709">
                  <c:v>-0.95849239826202393</c:v>
                </c:pt>
                <c:pt idx="710">
                  <c:v>-0.9584919810295105</c:v>
                </c:pt>
                <c:pt idx="711">
                  <c:v>-0.95849239826202393</c:v>
                </c:pt>
                <c:pt idx="712">
                  <c:v>-0.9584924578666687</c:v>
                </c:pt>
                <c:pt idx="713">
                  <c:v>-0.95849126577377319</c:v>
                </c:pt>
                <c:pt idx="714">
                  <c:v>-0.95849162340164185</c:v>
                </c:pt>
                <c:pt idx="715">
                  <c:v>-0.95849180221557617</c:v>
                </c:pt>
                <c:pt idx="716">
                  <c:v>-0.95849215984344482</c:v>
                </c:pt>
                <c:pt idx="717">
                  <c:v>-0.95849180221557617</c:v>
                </c:pt>
                <c:pt idx="718">
                  <c:v>-0.95849156379699707</c:v>
                </c:pt>
                <c:pt idx="719">
                  <c:v>-0.95849192142486572</c:v>
                </c:pt>
                <c:pt idx="720">
                  <c:v>-0.95849257707595825</c:v>
                </c:pt>
                <c:pt idx="721">
                  <c:v>-0.95849215984344482</c:v>
                </c:pt>
                <c:pt idx="722">
                  <c:v>-0.95849180221557617</c:v>
                </c:pt>
                <c:pt idx="723">
                  <c:v>-0.95849144458770752</c:v>
                </c:pt>
                <c:pt idx="724">
                  <c:v>-0.95849162340164185</c:v>
                </c:pt>
                <c:pt idx="725">
                  <c:v>-0.95849210023880005</c:v>
                </c:pt>
                <c:pt idx="726">
                  <c:v>-0.95849180221557617</c:v>
                </c:pt>
                <c:pt idx="727">
                  <c:v>-0.95849090814590454</c:v>
                </c:pt>
                <c:pt idx="728">
                  <c:v>-0.95849180221557617</c:v>
                </c:pt>
                <c:pt idx="729">
                  <c:v>-0.9584919810295105</c:v>
                </c:pt>
                <c:pt idx="730">
                  <c:v>-0.95849132537841797</c:v>
                </c:pt>
                <c:pt idx="731">
                  <c:v>-0.9584919810295105</c:v>
                </c:pt>
                <c:pt idx="732">
                  <c:v>-0.95849239826202393</c:v>
                </c:pt>
                <c:pt idx="733">
                  <c:v>-0.95849239826202393</c:v>
                </c:pt>
                <c:pt idx="734">
                  <c:v>-0.95849239826202393</c:v>
                </c:pt>
                <c:pt idx="735">
                  <c:v>-0.95849257707595825</c:v>
                </c:pt>
                <c:pt idx="736">
                  <c:v>-0.95849210023880005</c:v>
                </c:pt>
                <c:pt idx="737">
                  <c:v>-0.95849215984344482</c:v>
                </c:pt>
                <c:pt idx="738">
                  <c:v>-0.9584929347038269</c:v>
                </c:pt>
                <c:pt idx="739">
                  <c:v>-0.95849215984344482</c:v>
                </c:pt>
                <c:pt idx="740">
                  <c:v>-0.95849162340164185</c:v>
                </c:pt>
                <c:pt idx="741">
                  <c:v>-0.95849257707595825</c:v>
                </c:pt>
                <c:pt idx="742">
                  <c:v>-0.95849257707595825</c:v>
                </c:pt>
                <c:pt idx="743">
                  <c:v>-0.95849215984344482</c:v>
                </c:pt>
                <c:pt idx="744">
                  <c:v>-0.95849239826202393</c:v>
                </c:pt>
                <c:pt idx="745">
                  <c:v>-0.95849239826202393</c:v>
                </c:pt>
                <c:pt idx="746">
                  <c:v>-0.95849263668060303</c:v>
                </c:pt>
                <c:pt idx="747">
                  <c:v>-0.95849239826202393</c:v>
                </c:pt>
                <c:pt idx="748">
                  <c:v>-0.95849239826202393</c:v>
                </c:pt>
                <c:pt idx="749">
                  <c:v>-0.95849311351776123</c:v>
                </c:pt>
                <c:pt idx="750">
                  <c:v>-0.95849364995956421</c:v>
                </c:pt>
                <c:pt idx="751">
                  <c:v>-0.95849341154098511</c:v>
                </c:pt>
                <c:pt idx="752">
                  <c:v>-0.95849323272705078</c:v>
                </c:pt>
                <c:pt idx="753">
                  <c:v>-0.95849329233169556</c:v>
                </c:pt>
                <c:pt idx="754">
                  <c:v>-0.9584929347038269</c:v>
                </c:pt>
                <c:pt idx="755">
                  <c:v>-0.95849388837814331</c:v>
                </c:pt>
                <c:pt idx="756">
                  <c:v>-0.95849406719207764</c:v>
                </c:pt>
                <c:pt idx="757">
                  <c:v>-0.95849311351776123</c:v>
                </c:pt>
                <c:pt idx="758">
                  <c:v>-0.95849364995956421</c:v>
                </c:pt>
                <c:pt idx="759">
                  <c:v>-0.95849364995956421</c:v>
                </c:pt>
                <c:pt idx="760">
                  <c:v>-0.95849341154098511</c:v>
                </c:pt>
                <c:pt idx="761">
                  <c:v>-0.95849347114562988</c:v>
                </c:pt>
                <c:pt idx="762">
                  <c:v>-0.95849376916885376</c:v>
                </c:pt>
                <c:pt idx="763">
                  <c:v>-0.95849364995956421</c:v>
                </c:pt>
                <c:pt idx="764">
                  <c:v>-0.95849424600601196</c:v>
                </c:pt>
                <c:pt idx="765">
                  <c:v>-0.95849448442459106</c:v>
                </c:pt>
                <c:pt idx="766">
                  <c:v>-0.95849394798278809</c:v>
                </c:pt>
                <c:pt idx="767">
                  <c:v>-0.95849478244781494</c:v>
                </c:pt>
                <c:pt idx="768">
                  <c:v>-0.95849525928497314</c:v>
                </c:pt>
                <c:pt idx="769">
                  <c:v>-0.95849460363388062</c:v>
                </c:pt>
                <c:pt idx="770">
                  <c:v>-0.95849496126174927</c:v>
                </c:pt>
                <c:pt idx="771">
                  <c:v>-0.9584953784942627</c:v>
                </c:pt>
                <c:pt idx="772">
                  <c:v>-0.95849573612213135</c:v>
                </c:pt>
                <c:pt idx="773">
                  <c:v>-0.95849573612213135</c:v>
                </c:pt>
                <c:pt idx="774">
                  <c:v>-0.95849639177322388</c:v>
                </c:pt>
                <c:pt idx="775">
                  <c:v>-0.95849663019180298</c:v>
                </c:pt>
                <c:pt idx="776">
                  <c:v>-0.95849674940109253</c:v>
                </c:pt>
                <c:pt idx="777">
                  <c:v>-0.9584968090057373</c:v>
                </c:pt>
                <c:pt idx="778">
                  <c:v>-0.95849722623825073</c:v>
                </c:pt>
                <c:pt idx="779">
                  <c:v>-0.95849806070327759</c:v>
                </c:pt>
                <c:pt idx="780">
                  <c:v>-0.95849853754043579</c:v>
                </c:pt>
                <c:pt idx="781">
                  <c:v>-0.95849871635437012</c:v>
                </c:pt>
                <c:pt idx="782">
                  <c:v>-0.95849889516830444</c:v>
                </c:pt>
                <c:pt idx="783">
                  <c:v>-0.95849871635437012</c:v>
                </c:pt>
                <c:pt idx="784">
                  <c:v>-0.95849907398223877</c:v>
                </c:pt>
                <c:pt idx="785">
                  <c:v>-0.95849978923797607</c:v>
                </c:pt>
                <c:pt idx="786">
                  <c:v>-0.9585002064704895</c:v>
                </c:pt>
                <c:pt idx="787">
                  <c:v>-0.95849961042404175</c:v>
                </c:pt>
                <c:pt idx="788">
                  <c:v>-0.95850038528442383</c:v>
                </c:pt>
                <c:pt idx="789">
                  <c:v>-0.95850056409835815</c:v>
                </c:pt>
                <c:pt idx="790">
                  <c:v>-0.95850092172622681</c:v>
                </c:pt>
                <c:pt idx="791">
                  <c:v>-0.95850127935409546</c:v>
                </c:pt>
                <c:pt idx="792">
                  <c:v>-0.95850205421447754</c:v>
                </c:pt>
                <c:pt idx="793">
                  <c:v>-0.95850235223770142</c:v>
                </c:pt>
                <c:pt idx="794">
                  <c:v>-0.95850300788879395</c:v>
                </c:pt>
                <c:pt idx="795">
                  <c:v>-0.95850306749343872</c:v>
                </c:pt>
                <c:pt idx="796">
                  <c:v>-0.95850372314453125</c:v>
                </c:pt>
                <c:pt idx="797">
                  <c:v>-0.95850467681884766</c:v>
                </c:pt>
                <c:pt idx="798">
                  <c:v>-0.95850503444671631</c:v>
                </c:pt>
                <c:pt idx="799">
                  <c:v>-0.95850521326065063</c:v>
                </c:pt>
                <c:pt idx="800">
                  <c:v>-0.95850592851638794</c:v>
                </c:pt>
                <c:pt idx="801">
                  <c:v>-0.95850706100463867</c:v>
                </c:pt>
                <c:pt idx="802">
                  <c:v>-0.95850765705108643</c:v>
                </c:pt>
                <c:pt idx="803">
                  <c:v>-0.95850837230682373</c:v>
                </c:pt>
                <c:pt idx="804">
                  <c:v>-0.95850932598114014</c:v>
                </c:pt>
                <c:pt idx="805">
                  <c:v>-0.95851069688796997</c:v>
                </c:pt>
                <c:pt idx="806">
                  <c:v>-0.95851117372512817</c:v>
                </c:pt>
                <c:pt idx="807">
                  <c:v>-0.95851171016693115</c:v>
                </c:pt>
                <c:pt idx="808">
                  <c:v>-0.95851302146911621</c:v>
                </c:pt>
                <c:pt idx="809">
                  <c:v>-0.9585145115852356</c:v>
                </c:pt>
                <c:pt idx="810">
                  <c:v>-0.95851504802703857</c:v>
                </c:pt>
                <c:pt idx="811">
                  <c:v>-0.95851612091064453</c:v>
                </c:pt>
                <c:pt idx="812">
                  <c:v>-0.95851713418960571</c:v>
                </c:pt>
                <c:pt idx="813">
                  <c:v>-0.95851802825927734</c:v>
                </c:pt>
                <c:pt idx="814">
                  <c:v>-0.95851945877075195</c:v>
                </c:pt>
                <c:pt idx="815">
                  <c:v>-0.95852094888687134</c:v>
                </c:pt>
                <c:pt idx="816">
                  <c:v>-0.95852196216583252</c:v>
                </c:pt>
                <c:pt idx="817">
                  <c:v>-0.95852363109588623</c:v>
                </c:pt>
                <c:pt idx="818">
                  <c:v>-0.9585258960723877</c:v>
                </c:pt>
                <c:pt idx="819">
                  <c:v>-0.95852744579315186</c:v>
                </c:pt>
                <c:pt idx="820">
                  <c:v>-0.95852905511856079</c:v>
                </c:pt>
                <c:pt idx="821">
                  <c:v>-0.95853108167648315</c:v>
                </c:pt>
                <c:pt idx="822">
                  <c:v>-0.95853322744369507</c:v>
                </c:pt>
                <c:pt idx="823">
                  <c:v>-0.95853525400161743</c:v>
                </c:pt>
                <c:pt idx="824">
                  <c:v>-0.95853769779205322</c:v>
                </c:pt>
                <c:pt idx="825">
                  <c:v>-0.95853966474533081</c:v>
                </c:pt>
                <c:pt idx="826">
                  <c:v>-0.95854240655899048</c:v>
                </c:pt>
                <c:pt idx="827">
                  <c:v>-0.95854538679122925</c:v>
                </c:pt>
                <c:pt idx="828">
                  <c:v>-0.95854830741882324</c:v>
                </c:pt>
                <c:pt idx="829">
                  <c:v>-0.95855116844177246</c:v>
                </c:pt>
                <c:pt idx="830">
                  <c:v>-0.95855450630187988</c:v>
                </c:pt>
                <c:pt idx="831">
                  <c:v>-0.95855873823165894</c:v>
                </c:pt>
                <c:pt idx="832">
                  <c:v>-0.95856243371963501</c:v>
                </c:pt>
                <c:pt idx="833">
                  <c:v>-0.95856624841690063</c:v>
                </c:pt>
                <c:pt idx="834">
                  <c:v>-0.95857125520706177</c:v>
                </c:pt>
                <c:pt idx="835">
                  <c:v>-0.95857667922973633</c:v>
                </c:pt>
                <c:pt idx="836">
                  <c:v>-0.95858132839202881</c:v>
                </c:pt>
                <c:pt idx="837">
                  <c:v>-0.9585869312286377</c:v>
                </c:pt>
                <c:pt idx="838">
                  <c:v>-0.95859342813491821</c:v>
                </c:pt>
                <c:pt idx="839">
                  <c:v>-0.95859992504119873</c:v>
                </c:pt>
                <c:pt idx="840">
                  <c:v>-0.95860689878463745</c:v>
                </c:pt>
                <c:pt idx="841">
                  <c:v>-0.95861423015594482</c:v>
                </c:pt>
                <c:pt idx="842">
                  <c:v>-0.95862263441085815</c:v>
                </c:pt>
                <c:pt idx="843">
                  <c:v>-0.95863157510757446</c:v>
                </c:pt>
                <c:pt idx="844">
                  <c:v>-0.95864123106002808</c:v>
                </c:pt>
                <c:pt idx="845">
                  <c:v>-0.95865148305892944</c:v>
                </c:pt>
                <c:pt idx="846">
                  <c:v>-0.9586632251739502</c:v>
                </c:pt>
                <c:pt idx="847">
                  <c:v>-0.95867550373077393</c:v>
                </c:pt>
                <c:pt idx="848">
                  <c:v>-0.95868980884552002</c:v>
                </c:pt>
                <c:pt idx="849">
                  <c:v>-0.95870405435562134</c:v>
                </c:pt>
                <c:pt idx="850">
                  <c:v>-0.95872014760971069</c:v>
                </c:pt>
                <c:pt idx="851">
                  <c:v>-0.95873773097991943</c:v>
                </c:pt>
                <c:pt idx="852">
                  <c:v>-0.95875698328018188</c:v>
                </c:pt>
                <c:pt idx="853">
                  <c:v>-0.95877820253372192</c:v>
                </c:pt>
                <c:pt idx="854">
                  <c:v>-0.95880144834518433</c:v>
                </c:pt>
                <c:pt idx="855">
                  <c:v>-0.95882695913314819</c:v>
                </c:pt>
                <c:pt idx="856">
                  <c:v>-0.95885485410690308</c:v>
                </c:pt>
                <c:pt idx="857">
                  <c:v>-0.95888620615005493</c:v>
                </c:pt>
                <c:pt idx="858">
                  <c:v>-0.95892035961151123</c:v>
                </c:pt>
                <c:pt idx="859">
                  <c:v>-0.95895832777023315</c:v>
                </c:pt>
                <c:pt idx="860">
                  <c:v>-0.95900076627731323</c:v>
                </c:pt>
                <c:pt idx="861">
                  <c:v>-0.95904803276062012</c:v>
                </c:pt>
                <c:pt idx="862">
                  <c:v>-0.95910000801086426</c:v>
                </c:pt>
                <c:pt idx="863">
                  <c:v>-0.95915836095809937</c:v>
                </c:pt>
                <c:pt idx="864">
                  <c:v>-0.9592241644859314</c:v>
                </c:pt>
                <c:pt idx="865">
                  <c:v>-0.95929718017578125</c:v>
                </c:pt>
                <c:pt idx="866">
                  <c:v>-0.95937889814376831</c:v>
                </c:pt>
                <c:pt idx="867">
                  <c:v>-0.95947134494781494</c:v>
                </c:pt>
                <c:pt idx="868">
                  <c:v>-0.95957595109939575</c:v>
                </c:pt>
                <c:pt idx="869">
                  <c:v>-0.95969241857528687</c:v>
                </c:pt>
                <c:pt idx="870">
                  <c:v>-0.95982474088668823</c:v>
                </c:pt>
                <c:pt idx="871">
                  <c:v>-0.95997452735900879</c:v>
                </c:pt>
                <c:pt idx="872">
                  <c:v>-0.96014422178268433</c:v>
                </c:pt>
                <c:pt idx="873">
                  <c:v>-0.96033740043640137</c:v>
                </c:pt>
                <c:pt idx="874">
                  <c:v>-0.96055632829666138</c:v>
                </c:pt>
                <c:pt idx="875">
                  <c:v>-0.96080517768859863</c:v>
                </c:pt>
                <c:pt idx="876">
                  <c:v>-0.96108889579772949</c:v>
                </c:pt>
                <c:pt idx="877">
                  <c:v>-0.96141022443771362</c:v>
                </c:pt>
                <c:pt idx="878">
                  <c:v>-0.96177655458450317</c:v>
                </c:pt>
                <c:pt idx="879">
                  <c:v>-0.96219104528427124</c:v>
                </c:pt>
                <c:pt idx="880">
                  <c:v>-0.96265876293182373</c:v>
                </c:pt>
                <c:pt idx="881">
                  <c:v>-0.96318399906158447</c:v>
                </c:pt>
                <c:pt idx="882">
                  <c:v>-0.96376729011535645</c:v>
                </c:pt>
                <c:pt idx="883">
                  <c:v>-0.96440637111663818</c:v>
                </c:pt>
                <c:pt idx="884">
                  <c:v>-0.96509051322937012</c:v>
                </c:pt>
                <c:pt idx="885">
                  <c:v>-0.96579629182815552</c:v>
                </c:pt>
                <c:pt idx="886">
                  <c:v>-0.9664795994758606</c:v>
                </c:pt>
                <c:pt idx="887">
                  <c:v>-0.96705955266952515</c:v>
                </c:pt>
                <c:pt idx="888">
                  <c:v>-0.96739846467971802</c:v>
                </c:pt>
                <c:pt idx="889">
                  <c:v>-0.96726721525192261</c:v>
                </c:pt>
                <c:pt idx="890">
                  <c:v>-0.96629798412322998</c:v>
                </c:pt>
                <c:pt idx="891">
                  <c:v>-0.9639056921005249</c:v>
                </c:pt>
                <c:pt idx="892">
                  <c:v>-0.9591822624206543</c:v>
                </c:pt>
                <c:pt idx="893">
                  <c:v>-0.95069169998168945</c:v>
                </c:pt>
                <c:pt idx="894">
                  <c:v>-0.93610984086990356</c:v>
                </c:pt>
                <c:pt idx="895">
                  <c:v>-0.91190391778945923</c:v>
                </c:pt>
                <c:pt idx="896">
                  <c:v>-0.87425947189331055</c:v>
                </c:pt>
                <c:pt idx="897">
                  <c:v>-0.8217204213142395</c:v>
                </c:pt>
                <c:pt idx="898">
                  <c:v>-0.75609558820724487</c:v>
                </c:pt>
                <c:pt idx="899">
                  <c:v>-0.68070203065872192</c:v>
                </c:pt>
                <c:pt idx="900">
                  <c:v>-0.59889060258865356</c:v>
                </c:pt>
                <c:pt idx="901">
                  <c:v>-0.51359409093856812</c:v>
                </c:pt>
                <c:pt idx="902">
                  <c:v>-0.42734861373901367</c:v>
                </c:pt>
                <c:pt idx="903">
                  <c:v>-0.34254631400108337</c:v>
                </c:pt>
                <c:pt idx="904">
                  <c:v>-0.26178959012031555</c:v>
                </c:pt>
                <c:pt idx="905">
                  <c:v>-0.188105508685112</c:v>
                </c:pt>
                <c:pt idx="906">
                  <c:v>-0.12489882111549377</c:v>
                </c:pt>
                <c:pt idx="907">
                  <c:v>-7.5338378548622131E-2</c:v>
                </c:pt>
                <c:pt idx="908">
                  <c:v>-4.0667213499546051E-2</c:v>
                </c:pt>
                <c:pt idx="909">
                  <c:v>-1.8757348880171776E-2</c:v>
                </c:pt>
                <c:pt idx="910">
                  <c:v>-5.6651681661605835E-3</c:v>
                </c:pt>
                <c:pt idx="911">
                  <c:v>1.90441042650491E-3</c:v>
                </c:pt>
                <c:pt idx="912">
                  <c:v>6.0576833784580231E-3</c:v>
                </c:pt>
                <c:pt idx="913">
                  <c:v>8.099094033241272E-3</c:v>
                </c:pt>
                <c:pt idx="914">
                  <c:v>8.8589517399668694E-3</c:v>
                </c:pt>
                <c:pt idx="915">
                  <c:v>8.8693015277385712E-3</c:v>
                </c:pt>
                <c:pt idx="916">
                  <c:v>8.4661040455102921E-3</c:v>
                </c:pt>
                <c:pt idx="917">
                  <c:v>7.8558875247836113E-3</c:v>
                </c:pt>
                <c:pt idx="918">
                  <c:v>7.1626501157879829E-3</c:v>
                </c:pt>
                <c:pt idx="919">
                  <c:v>6.4581087790429592E-3</c:v>
                </c:pt>
                <c:pt idx="920">
                  <c:v>5.7816994376480579E-3</c:v>
                </c:pt>
                <c:pt idx="921">
                  <c:v>5.153522826731205E-3</c:v>
                </c:pt>
                <c:pt idx="922">
                  <c:v>4.5819524675607681E-3</c:v>
                </c:pt>
                <c:pt idx="923">
                  <c:v>4.0687974542379379E-3</c:v>
                </c:pt>
                <c:pt idx="924">
                  <c:v>3.6120195873081684E-3</c:v>
                </c:pt>
                <c:pt idx="925">
                  <c:v>3.2077219802886248E-3</c:v>
                </c:pt>
                <c:pt idx="926">
                  <c:v>2.8511686250567436E-3</c:v>
                </c:pt>
                <c:pt idx="927">
                  <c:v>2.5373257230967283E-3</c:v>
                </c:pt>
                <c:pt idx="928">
                  <c:v>2.2613352630287409E-3</c:v>
                </c:pt>
                <c:pt idx="929">
                  <c:v>2.0187285263091326E-3</c:v>
                </c:pt>
                <c:pt idx="930">
                  <c:v>1.8053757958114147E-3</c:v>
                </c:pt>
                <c:pt idx="931">
                  <c:v>1.6176069620996714E-3</c:v>
                </c:pt>
                <c:pt idx="932">
                  <c:v>1.4521407429128885E-3</c:v>
                </c:pt>
                <c:pt idx="933">
                  <c:v>1.3061626814305782E-3</c:v>
                </c:pt>
                <c:pt idx="934">
                  <c:v>1.1771522695198655E-3</c:v>
                </c:pt>
                <c:pt idx="935">
                  <c:v>1.0629533790051937E-3</c:v>
                </c:pt>
                <c:pt idx="936">
                  <c:v>9.6170202596113086E-4</c:v>
                </c:pt>
                <c:pt idx="937">
                  <c:v>8.717486634850502E-4</c:v>
                </c:pt>
                <c:pt idx="938">
                  <c:v>7.9170067328959703E-4</c:v>
                </c:pt>
                <c:pt idx="939">
                  <c:v>7.2032120078802109E-4</c:v>
                </c:pt>
                <c:pt idx="940">
                  <c:v>6.5656163496896625E-4</c:v>
                </c:pt>
                <c:pt idx="941">
                  <c:v>5.9948582202196121E-4</c:v>
                </c:pt>
                <c:pt idx="942">
                  <c:v>5.4832437308505177E-4</c:v>
                </c:pt>
                <c:pt idx="943">
                  <c:v>5.0236290553584695E-4</c:v>
                </c:pt>
                <c:pt idx="944">
                  <c:v>4.6100575127638876E-4</c:v>
                </c:pt>
                <c:pt idx="945">
                  <c:v>4.237149260006845E-4</c:v>
                </c:pt>
                <c:pt idx="946">
                  <c:v>3.9003885467536747E-4</c:v>
                </c:pt>
                <c:pt idx="947">
                  <c:v>3.5957977524958551E-4</c:v>
                </c:pt>
                <c:pt idx="948">
                  <c:v>3.3197691664099693E-4</c:v>
                </c:pt>
                <c:pt idx="949">
                  <c:v>3.0692381551489234E-4</c:v>
                </c:pt>
                <c:pt idx="950">
                  <c:v>2.8415242559276521E-4</c:v>
                </c:pt>
                <c:pt idx="951">
                  <c:v>2.6341795455664396E-4</c:v>
                </c:pt>
                <c:pt idx="952">
                  <c:v>2.4451036006212234E-4</c:v>
                </c:pt>
                <c:pt idx="953">
                  <c:v>2.2724363952875137E-4</c:v>
                </c:pt>
                <c:pt idx="954">
                  <c:v>2.1145274513401091E-4</c:v>
                </c:pt>
                <c:pt idx="955">
                  <c:v>1.9699431140907109E-4</c:v>
                </c:pt>
                <c:pt idx="956">
                  <c:v>1.8373233615420759E-4</c:v>
                </c:pt>
                <c:pt idx="957">
                  <c:v>1.7155324167106301E-4</c:v>
                </c:pt>
                <c:pt idx="958">
                  <c:v>1.6035318549256772E-4</c:v>
                </c:pt>
                <c:pt idx="959">
                  <c:v>1.5004580200184137E-4</c:v>
                </c:pt>
                <c:pt idx="960">
                  <c:v>1.4054162602405995E-4</c:v>
                </c:pt>
                <c:pt idx="961">
                  <c:v>1.3177032815292478E-4</c:v>
                </c:pt>
                <c:pt idx="962">
                  <c:v>1.2366558075882494E-4</c:v>
                </c:pt>
                <c:pt idx="963">
                  <c:v>1.1616988194873556E-4</c:v>
                </c:pt>
                <c:pt idx="964">
                  <c:v>1.0922728688456118E-4</c:v>
                </c:pt>
                <c:pt idx="965">
                  <c:v>1.027912730933167E-4</c:v>
                </c:pt>
                <c:pt idx="966">
                  <c:v>9.6817559096962214E-5</c:v>
                </c:pt>
                <c:pt idx="967">
                  <c:v>9.1267371317371726E-5</c:v>
                </c:pt>
                <c:pt idx="968">
                  <c:v>8.6107844254001975E-5</c:v>
                </c:pt>
                <c:pt idx="969">
                  <c:v>8.1304497143719345E-5</c:v>
                </c:pt>
                <c:pt idx="970">
                  <c:v>7.6826159784104675E-5</c:v>
                </c:pt>
                <c:pt idx="971">
                  <c:v>7.2652030212339014E-5</c:v>
                </c:pt>
                <c:pt idx="972">
                  <c:v>6.8755776737816632E-5</c:v>
                </c:pt>
                <c:pt idx="973">
                  <c:v>6.511413084808737E-5</c:v>
                </c:pt>
                <c:pt idx="974">
                  <c:v>6.1709237343166023E-5</c:v>
                </c:pt>
                <c:pt idx="975">
                  <c:v>5.8523764892015606E-5</c:v>
                </c:pt>
                <c:pt idx="976">
                  <c:v>5.5538399465149269E-5</c:v>
                </c:pt>
                <c:pt idx="977">
                  <c:v>5.273935676086694E-5</c:v>
                </c:pt>
                <c:pt idx="978">
                  <c:v>5.0114660552935675E-5</c:v>
                </c:pt>
                <c:pt idx="979">
                  <c:v>4.7650482883909717E-5</c:v>
                </c:pt>
                <c:pt idx="980">
                  <c:v>4.5333534217206761E-5</c:v>
                </c:pt>
                <c:pt idx="981">
                  <c:v>4.315599289839156E-5</c:v>
                </c:pt>
                <c:pt idx="982">
                  <c:v>4.1105944546870887E-5</c:v>
                </c:pt>
                <c:pt idx="983">
                  <c:v>3.9176105929072946E-5</c:v>
                </c:pt>
                <c:pt idx="984">
                  <c:v>3.7358979170676321E-5</c:v>
                </c:pt>
                <c:pt idx="985">
                  <c:v>3.564394501154311E-5</c:v>
                </c:pt>
                <c:pt idx="986">
                  <c:v>3.4025393688352779E-5</c:v>
                </c:pt>
                <c:pt idx="987">
                  <c:v>3.2497973734280095E-5</c:v>
                </c:pt>
                <c:pt idx="988">
                  <c:v>3.105485302512534E-5</c:v>
                </c:pt>
                <c:pt idx="989">
                  <c:v>2.969075103465002E-5</c:v>
                </c:pt>
                <c:pt idx="990">
                  <c:v>2.8400012524798512E-5</c:v>
                </c:pt>
                <c:pt idx="991">
                  <c:v>2.7178446543985046E-5</c:v>
                </c:pt>
                <c:pt idx="992">
                  <c:v>2.602147105790209E-5</c:v>
                </c:pt>
                <c:pt idx="993">
                  <c:v>2.4925506295403466E-5</c:v>
                </c:pt>
                <c:pt idx="994">
                  <c:v>2.3885788323241286E-5</c:v>
                </c:pt>
                <c:pt idx="995">
                  <c:v>2.290082375111524E-5</c:v>
                </c:pt>
                <c:pt idx="996">
                  <c:v>2.1964915504213423E-5</c:v>
                </c:pt>
                <c:pt idx="997">
                  <c:v>2.1076381017337553E-5</c:v>
                </c:pt>
                <c:pt idx="998">
                  <c:v>2.023208980972413E-5</c:v>
                </c:pt>
                <c:pt idx="999">
                  <c:v>1.9429351596045308E-5</c:v>
                </c:pt>
                <c:pt idx="1001" formatCode="0.00E+00">
                  <c:v>-1.5424058525711895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5324792"/>
        <c:axId val="345324400"/>
      </c:scatterChart>
      <c:valAx>
        <c:axId val="3453247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5324400"/>
        <c:crosses val="autoZero"/>
        <c:crossBetween val="midCat"/>
      </c:valAx>
      <c:valAx>
        <c:axId val="3453244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532479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B2 [T]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Sheet1!$A$2:$A$1003</c:f>
              <c:numCache>
                <c:formatCode>General</c:formatCode>
                <c:ptCount val="1002"/>
                <c:pt idx="0">
                  <c:v>-1</c:v>
                </c:pt>
                <c:pt idx="1">
                  <c:v>-0.99799799799799804</c:v>
                </c:pt>
                <c:pt idx="2">
                  <c:v>-0.99599599599599598</c:v>
                </c:pt>
                <c:pt idx="3">
                  <c:v>-0.99399399399399402</c:v>
                </c:pt>
                <c:pt idx="4">
                  <c:v>-0.99199199199199195</c:v>
                </c:pt>
                <c:pt idx="5">
                  <c:v>-0.98998998998998999</c:v>
                </c:pt>
                <c:pt idx="6">
                  <c:v>-0.98798798798798804</c:v>
                </c:pt>
                <c:pt idx="7">
                  <c:v>-0.98598598598598597</c:v>
                </c:pt>
                <c:pt idx="8">
                  <c:v>-0.98398398398398401</c:v>
                </c:pt>
                <c:pt idx="9">
                  <c:v>-0.98198198198198194</c:v>
                </c:pt>
                <c:pt idx="10">
                  <c:v>-0.97997997997997999</c:v>
                </c:pt>
                <c:pt idx="11">
                  <c:v>-0.97797797797797803</c:v>
                </c:pt>
                <c:pt idx="12">
                  <c:v>-0.97597597597597596</c:v>
                </c:pt>
                <c:pt idx="13">
                  <c:v>-0.97397397397397401</c:v>
                </c:pt>
                <c:pt idx="14">
                  <c:v>-0.97197197197197194</c:v>
                </c:pt>
                <c:pt idx="15">
                  <c:v>-0.96996996996996998</c:v>
                </c:pt>
                <c:pt idx="16">
                  <c:v>-0.96796796796796802</c:v>
                </c:pt>
                <c:pt idx="17">
                  <c:v>-0.96596596596596596</c:v>
                </c:pt>
                <c:pt idx="18">
                  <c:v>-0.963963963963964</c:v>
                </c:pt>
                <c:pt idx="19">
                  <c:v>-0.96196196196196193</c:v>
                </c:pt>
                <c:pt idx="20">
                  <c:v>-0.95995995995995997</c:v>
                </c:pt>
                <c:pt idx="21">
                  <c:v>-0.95795795795795791</c:v>
                </c:pt>
                <c:pt idx="22">
                  <c:v>-0.95595595595595595</c:v>
                </c:pt>
                <c:pt idx="23">
                  <c:v>-0.95395395395395399</c:v>
                </c:pt>
                <c:pt idx="24">
                  <c:v>-0.95195195195195192</c:v>
                </c:pt>
                <c:pt idx="25">
                  <c:v>-0.94994994994994997</c:v>
                </c:pt>
                <c:pt idx="26">
                  <c:v>-0.9479479479479479</c:v>
                </c:pt>
                <c:pt idx="27">
                  <c:v>-0.94594594594594594</c:v>
                </c:pt>
                <c:pt idx="28">
                  <c:v>-0.94394394394394399</c:v>
                </c:pt>
                <c:pt idx="29">
                  <c:v>-0.94194194194194192</c:v>
                </c:pt>
                <c:pt idx="30">
                  <c:v>-0.93993993993993996</c:v>
                </c:pt>
                <c:pt idx="31">
                  <c:v>-0.93793793793793789</c:v>
                </c:pt>
                <c:pt idx="32">
                  <c:v>-0.93593593593593594</c:v>
                </c:pt>
                <c:pt idx="33">
                  <c:v>-0.93393393393393398</c:v>
                </c:pt>
                <c:pt idx="34">
                  <c:v>-0.93193193193193191</c:v>
                </c:pt>
                <c:pt idx="35">
                  <c:v>-0.92992992992992995</c:v>
                </c:pt>
                <c:pt idx="36">
                  <c:v>-0.92792792792792789</c:v>
                </c:pt>
                <c:pt idx="37">
                  <c:v>-0.92592592592592593</c:v>
                </c:pt>
                <c:pt idx="38">
                  <c:v>-0.92392392392392386</c:v>
                </c:pt>
                <c:pt idx="39">
                  <c:v>-0.92192192192192191</c:v>
                </c:pt>
                <c:pt idx="40">
                  <c:v>-0.91991991991991995</c:v>
                </c:pt>
                <c:pt idx="41">
                  <c:v>-0.91791791791791788</c:v>
                </c:pt>
                <c:pt idx="42">
                  <c:v>-0.91591591591591592</c:v>
                </c:pt>
                <c:pt idx="43">
                  <c:v>-0.91391391391391386</c:v>
                </c:pt>
                <c:pt idx="44">
                  <c:v>-0.9119119119119119</c:v>
                </c:pt>
                <c:pt idx="45">
                  <c:v>-0.90990990990990994</c:v>
                </c:pt>
                <c:pt idx="46">
                  <c:v>-0.90790790790790787</c:v>
                </c:pt>
                <c:pt idx="47">
                  <c:v>-0.90590590590590592</c:v>
                </c:pt>
                <c:pt idx="48">
                  <c:v>-0.90390390390390385</c:v>
                </c:pt>
                <c:pt idx="49">
                  <c:v>-0.90190190190190189</c:v>
                </c:pt>
                <c:pt idx="50">
                  <c:v>-0.89989989989989994</c:v>
                </c:pt>
                <c:pt idx="51">
                  <c:v>-0.89789789789789787</c:v>
                </c:pt>
                <c:pt idx="52">
                  <c:v>-0.89589589589589591</c:v>
                </c:pt>
                <c:pt idx="53">
                  <c:v>-0.89389389389389384</c:v>
                </c:pt>
                <c:pt idx="54">
                  <c:v>-0.89189189189189189</c:v>
                </c:pt>
                <c:pt idx="55">
                  <c:v>-0.88988988988988993</c:v>
                </c:pt>
                <c:pt idx="56">
                  <c:v>-0.88788788788788786</c:v>
                </c:pt>
                <c:pt idx="57">
                  <c:v>-0.8858858858858859</c:v>
                </c:pt>
                <c:pt idx="58">
                  <c:v>-0.88388388388388384</c:v>
                </c:pt>
                <c:pt idx="59">
                  <c:v>-0.88188188188188188</c:v>
                </c:pt>
                <c:pt idx="60">
                  <c:v>-0.87987987987987992</c:v>
                </c:pt>
                <c:pt idx="61">
                  <c:v>-0.87787787787787785</c:v>
                </c:pt>
                <c:pt idx="62">
                  <c:v>-0.8758758758758759</c:v>
                </c:pt>
                <c:pt idx="63">
                  <c:v>-0.87387387387387383</c:v>
                </c:pt>
                <c:pt idx="64">
                  <c:v>-0.87187187187187187</c:v>
                </c:pt>
                <c:pt idx="65">
                  <c:v>-0.86986986986986992</c:v>
                </c:pt>
                <c:pt idx="66">
                  <c:v>-0.86786786786786785</c:v>
                </c:pt>
                <c:pt idx="67">
                  <c:v>-0.86586586586586589</c:v>
                </c:pt>
                <c:pt idx="68">
                  <c:v>-0.86386386386386382</c:v>
                </c:pt>
                <c:pt idx="69">
                  <c:v>-0.86186186186186187</c:v>
                </c:pt>
                <c:pt idx="70">
                  <c:v>-0.85985985985985991</c:v>
                </c:pt>
                <c:pt idx="71">
                  <c:v>-0.85785785785785784</c:v>
                </c:pt>
                <c:pt idx="72">
                  <c:v>-0.85585585585585588</c:v>
                </c:pt>
                <c:pt idx="73">
                  <c:v>-0.85385385385385382</c:v>
                </c:pt>
                <c:pt idx="74">
                  <c:v>-0.85185185185185186</c:v>
                </c:pt>
                <c:pt idx="75">
                  <c:v>-0.8498498498498499</c:v>
                </c:pt>
                <c:pt idx="76">
                  <c:v>-0.84784784784784784</c:v>
                </c:pt>
                <c:pt idx="77">
                  <c:v>-0.84584584584584588</c:v>
                </c:pt>
                <c:pt idx="78">
                  <c:v>-0.84384384384384381</c:v>
                </c:pt>
                <c:pt idx="79">
                  <c:v>-0.84184184184184185</c:v>
                </c:pt>
                <c:pt idx="80">
                  <c:v>-0.8398398398398399</c:v>
                </c:pt>
                <c:pt idx="81">
                  <c:v>-0.83783783783783783</c:v>
                </c:pt>
                <c:pt idx="82">
                  <c:v>-0.83583583583583587</c:v>
                </c:pt>
                <c:pt idx="83">
                  <c:v>-0.8338338338338338</c:v>
                </c:pt>
                <c:pt idx="84">
                  <c:v>-0.83183183183183185</c:v>
                </c:pt>
                <c:pt idx="85">
                  <c:v>-0.82982982982982989</c:v>
                </c:pt>
                <c:pt idx="86">
                  <c:v>-0.82782782782782782</c:v>
                </c:pt>
                <c:pt idx="87">
                  <c:v>-0.82582582582582587</c:v>
                </c:pt>
                <c:pt idx="88">
                  <c:v>-0.8238238238238238</c:v>
                </c:pt>
                <c:pt idx="89">
                  <c:v>-0.82182182182182184</c:v>
                </c:pt>
                <c:pt idx="90">
                  <c:v>-0.81981981981981988</c:v>
                </c:pt>
                <c:pt idx="91">
                  <c:v>-0.81781781781781782</c:v>
                </c:pt>
                <c:pt idx="92">
                  <c:v>-0.81581581581581575</c:v>
                </c:pt>
                <c:pt idx="93">
                  <c:v>-0.81381381381381379</c:v>
                </c:pt>
                <c:pt idx="94">
                  <c:v>-0.81181181181181183</c:v>
                </c:pt>
                <c:pt idx="95">
                  <c:v>-0.80980980980980988</c:v>
                </c:pt>
                <c:pt idx="96">
                  <c:v>-0.80780780780780781</c:v>
                </c:pt>
                <c:pt idx="97">
                  <c:v>-0.80580580580580574</c:v>
                </c:pt>
                <c:pt idx="98">
                  <c:v>-0.80380380380380378</c:v>
                </c:pt>
                <c:pt idx="99">
                  <c:v>-0.80180180180180183</c:v>
                </c:pt>
                <c:pt idx="100">
                  <c:v>-0.79979979979979976</c:v>
                </c:pt>
                <c:pt idx="101">
                  <c:v>-0.7977977977977978</c:v>
                </c:pt>
                <c:pt idx="102">
                  <c:v>-0.79579579579579574</c:v>
                </c:pt>
                <c:pt idx="103">
                  <c:v>-0.79379379379379378</c:v>
                </c:pt>
                <c:pt idx="104">
                  <c:v>-0.79179179179179182</c:v>
                </c:pt>
                <c:pt idx="105">
                  <c:v>-0.78978978978978975</c:v>
                </c:pt>
                <c:pt idx="106">
                  <c:v>-0.7877877877877878</c:v>
                </c:pt>
                <c:pt idx="107">
                  <c:v>-0.78578578578578573</c:v>
                </c:pt>
                <c:pt idx="108">
                  <c:v>-0.78378378378378377</c:v>
                </c:pt>
                <c:pt idx="109">
                  <c:v>-0.78178178178178181</c:v>
                </c:pt>
                <c:pt idx="110">
                  <c:v>-0.77977977977977975</c:v>
                </c:pt>
                <c:pt idx="111">
                  <c:v>-0.77777777777777779</c:v>
                </c:pt>
                <c:pt idx="112">
                  <c:v>-0.77577577577577572</c:v>
                </c:pt>
                <c:pt idx="113">
                  <c:v>-0.77377377377377377</c:v>
                </c:pt>
                <c:pt idx="114">
                  <c:v>-0.77177177177177181</c:v>
                </c:pt>
                <c:pt idx="115">
                  <c:v>-0.76976976976976974</c:v>
                </c:pt>
                <c:pt idx="116">
                  <c:v>-0.76776776776776778</c:v>
                </c:pt>
                <c:pt idx="117">
                  <c:v>-0.76576576576576572</c:v>
                </c:pt>
                <c:pt idx="118">
                  <c:v>-0.76376376376376376</c:v>
                </c:pt>
                <c:pt idx="119">
                  <c:v>-0.7617617617617618</c:v>
                </c:pt>
                <c:pt idx="120">
                  <c:v>-0.75975975975975973</c:v>
                </c:pt>
                <c:pt idx="121">
                  <c:v>-0.75775775775775778</c:v>
                </c:pt>
                <c:pt idx="122">
                  <c:v>-0.75575575575575571</c:v>
                </c:pt>
                <c:pt idx="123">
                  <c:v>-0.75375375375375375</c:v>
                </c:pt>
                <c:pt idx="124">
                  <c:v>-0.7517517517517518</c:v>
                </c:pt>
                <c:pt idx="125">
                  <c:v>-0.74974974974974973</c:v>
                </c:pt>
                <c:pt idx="126">
                  <c:v>-0.74774774774774777</c:v>
                </c:pt>
                <c:pt idx="127">
                  <c:v>-0.7457457457457457</c:v>
                </c:pt>
                <c:pt idx="128">
                  <c:v>-0.74374374374374375</c:v>
                </c:pt>
                <c:pt idx="129">
                  <c:v>-0.74174174174174179</c:v>
                </c:pt>
                <c:pt idx="130">
                  <c:v>-0.73973973973973972</c:v>
                </c:pt>
                <c:pt idx="131">
                  <c:v>-0.73773773773773776</c:v>
                </c:pt>
                <c:pt idx="132">
                  <c:v>-0.7357357357357357</c:v>
                </c:pt>
                <c:pt idx="133">
                  <c:v>-0.73373373373373374</c:v>
                </c:pt>
                <c:pt idx="134">
                  <c:v>-0.73173173173173178</c:v>
                </c:pt>
                <c:pt idx="135">
                  <c:v>-0.72972972972972971</c:v>
                </c:pt>
                <c:pt idx="136">
                  <c:v>-0.72772772772772765</c:v>
                </c:pt>
                <c:pt idx="137">
                  <c:v>-0.72572572572572569</c:v>
                </c:pt>
                <c:pt idx="138">
                  <c:v>-0.72372372372372373</c:v>
                </c:pt>
                <c:pt idx="139">
                  <c:v>-0.72172172172172178</c:v>
                </c:pt>
                <c:pt idx="140">
                  <c:v>-0.71971971971971971</c:v>
                </c:pt>
                <c:pt idx="141">
                  <c:v>-0.71771771771771764</c:v>
                </c:pt>
                <c:pt idx="142">
                  <c:v>-0.71571571571571568</c:v>
                </c:pt>
                <c:pt idx="143">
                  <c:v>-0.71371371371371373</c:v>
                </c:pt>
                <c:pt idx="144">
                  <c:v>-0.71171171171171177</c:v>
                </c:pt>
                <c:pt idx="145">
                  <c:v>-0.7097097097097097</c:v>
                </c:pt>
                <c:pt idx="146">
                  <c:v>-0.70770770770770763</c:v>
                </c:pt>
                <c:pt idx="147">
                  <c:v>-0.70570570570570568</c:v>
                </c:pt>
                <c:pt idx="148">
                  <c:v>-0.70370370370370372</c:v>
                </c:pt>
                <c:pt idx="149">
                  <c:v>-0.70170170170170176</c:v>
                </c:pt>
                <c:pt idx="150">
                  <c:v>-0.6996996996996997</c:v>
                </c:pt>
                <c:pt idx="151">
                  <c:v>-0.69769769769769763</c:v>
                </c:pt>
                <c:pt idx="152">
                  <c:v>-0.69569569569569567</c:v>
                </c:pt>
                <c:pt idx="153">
                  <c:v>-0.69369369369369371</c:v>
                </c:pt>
                <c:pt idx="154">
                  <c:v>-0.69169169169169176</c:v>
                </c:pt>
                <c:pt idx="155">
                  <c:v>-0.68968968968968969</c:v>
                </c:pt>
                <c:pt idx="156">
                  <c:v>-0.68768768768768762</c:v>
                </c:pt>
                <c:pt idx="157">
                  <c:v>-0.68568568568568566</c:v>
                </c:pt>
                <c:pt idx="158">
                  <c:v>-0.68368368368368371</c:v>
                </c:pt>
                <c:pt idx="159">
                  <c:v>-0.68168168168168175</c:v>
                </c:pt>
                <c:pt idx="160">
                  <c:v>-0.67967967967967968</c:v>
                </c:pt>
                <c:pt idx="161">
                  <c:v>-0.67767767767767761</c:v>
                </c:pt>
                <c:pt idx="162">
                  <c:v>-0.67567567567567566</c:v>
                </c:pt>
                <c:pt idx="163">
                  <c:v>-0.6736736736736737</c:v>
                </c:pt>
                <c:pt idx="164">
                  <c:v>-0.67167167167167174</c:v>
                </c:pt>
                <c:pt idx="165">
                  <c:v>-0.66966966966966968</c:v>
                </c:pt>
                <c:pt idx="166">
                  <c:v>-0.66766766766766761</c:v>
                </c:pt>
                <c:pt idx="167">
                  <c:v>-0.66566566566566565</c:v>
                </c:pt>
                <c:pt idx="168">
                  <c:v>-0.66366366366366369</c:v>
                </c:pt>
                <c:pt idx="169">
                  <c:v>-0.66166166166166174</c:v>
                </c:pt>
                <c:pt idx="170">
                  <c:v>-0.65965965965965967</c:v>
                </c:pt>
                <c:pt idx="171">
                  <c:v>-0.6576576576576576</c:v>
                </c:pt>
                <c:pt idx="172">
                  <c:v>-0.65565565565565564</c:v>
                </c:pt>
                <c:pt idx="173">
                  <c:v>-0.65365365365365369</c:v>
                </c:pt>
                <c:pt idx="174">
                  <c:v>-0.65165165165165173</c:v>
                </c:pt>
                <c:pt idx="175">
                  <c:v>-0.64964964964964966</c:v>
                </c:pt>
                <c:pt idx="176">
                  <c:v>-0.6476476476476476</c:v>
                </c:pt>
                <c:pt idx="177">
                  <c:v>-0.64564564564564564</c:v>
                </c:pt>
                <c:pt idx="178">
                  <c:v>-0.64364364364364368</c:v>
                </c:pt>
                <c:pt idx="179">
                  <c:v>-0.64164164164164172</c:v>
                </c:pt>
                <c:pt idx="180">
                  <c:v>-0.63963963963963966</c:v>
                </c:pt>
                <c:pt idx="181">
                  <c:v>-0.63763763763763759</c:v>
                </c:pt>
                <c:pt idx="182">
                  <c:v>-0.63563563563563563</c:v>
                </c:pt>
                <c:pt idx="183">
                  <c:v>-0.63363363363363367</c:v>
                </c:pt>
                <c:pt idx="184">
                  <c:v>-0.63163163163163161</c:v>
                </c:pt>
                <c:pt idx="185">
                  <c:v>-0.62962962962962965</c:v>
                </c:pt>
                <c:pt idx="186">
                  <c:v>-0.62762762762762758</c:v>
                </c:pt>
                <c:pt idx="187">
                  <c:v>-0.62562562562562563</c:v>
                </c:pt>
                <c:pt idx="188">
                  <c:v>-0.62362362362362367</c:v>
                </c:pt>
                <c:pt idx="189">
                  <c:v>-0.6216216216216216</c:v>
                </c:pt>
                <c:pt idx="190">
                  <c:v>-0.61961961961961964</c:v>
                </c:pt>
                <c:pt idx="191">
                  <c:v>-0.61761761761761758</c:v>
                </c:pt>
                <c:pt idx="192">
                  <c:v>-0.61561561561561562</c:v>
                </c:pt>
                <c:pt idx="193">
                  <c:v>-0.61361361361361366</c:v>
                </c:pt>
                <c:pt idx="194">
                  <c:v>-0.61161161161161159</c:v>
                </c:pt>
                <c:pt idx="195">
                  <c:v>-0.60960960960960964</c:v>
                </c:pt>
                <c:pt idx="196">
                  <c:v>-0.60760760760760757</c:v>
                </c:pt>
                <c:pt idx="197">
                  <c:v>-0.60560560560560561</c:v>
                </c:pt>
                <c:pt idx="198">
                  <c:v>-0.60360360360360366</c:v>
                </c:pt>
                <c:pt idx="199">
                  <c:v>-0.60160160160160159</c:v>
                </c:pt>
                <c:pt idx="200">
                  <c:v>-0.59959959959959952</c:v>
                </c:pt>
                <c:pt idx="201">
                  <c:v>-0.59759759759759756</c:v>
                </c:pt>
                <c:pt idx="202">
                  <c:v>-0.59559559559559561</c:v>
                </c:pt>
                <c:pt idx="203">
                  <c:v>-0.59359359359359365</c:v>
                </c:pt>
                <c:pt idx="204">
                  <c:v>-0.59159159159159158</c:v>
                </c:pt>
                <c:pt idx="205">
                  <c:v>-0.58958958958958951</c:v>
                </c:pt>
                <c:pt idx="206">
                  <c:v>-0.58758758758758756</c:v>
                </c:pt>
                <c:pt idx="207">
                  <c:v>-0.5855855855855856</c:v>
                </c:pt>
                <c:pt idx="208">
                  <c:v>-0.58358358358358364</c:v>
                </c:pt>
                <c:pt idx="209">
                  <c:v>-0.58158158158158157</c:v>
                </c:pt>
                <c:pt idx="210">
                  <c:v>-0.57957957957957951</c:v>
                </c:pt>
                <c:pt idx="211">
                  <c:v>-0.57757757757757755</c:v>
                </c:pt>
                <c:pt idx="212">
                  <c:v>-0.57557557557557559</c:v>
                </c:pt>
                <c:pt idx="213">
                  <c:v>-0.57357357357357364</c:v>
                </c:pt>
                <c:pt idx="214">
                  <c:v>-0.57157157157157157</c:v>
                </c:pt>
                <c:pt idx="215">
                  <c:v>-0.5695695695695695</c:v>
                </c:pt>
                <c:pt idx="216">
                  <c:v>-0.56756756756756754</c:v>
                </c:pt>
                <c:pt idx="217">
                  <c:v>-0.56556556556556559</c:v>
                </c:pt>
                <c:pt idx="218">
                  <c:v>-0.56356356356356363</c:v>
                </c:pt>
                <c:pt idx="219">
                  <c:v>-0.56156156156156156</c:v>
                </c:pt>
                <c:pt idx="220">
                  <c:v>-0.55955955955955949</c:v>
                </c:pt>
                <c:pt idx="221">
                  <c:v>-0.55755755755755754</c:v>
                </c:pt>
                <c:pt idx="222">
                  <c:v>-0.55555555555555558</c:v>
                </c:pt>
                <c:pt idx="223">
                  <c:v>-0.55355355355355362</c:v>
                </c:pt>
                <c:pt idx="224">
                  <c:v>-0.55155155155155156</c:v>
                </c:pt>
                <c:pt idx="225">
                  <c:v>-0.54954954954954949</c:v>
                </c:pt>
                <c:pt idx="226">
                  <c:v>-0.54754754754754753</c:v>
                </c:pt>
                <c:pt idx="227">
                  <c:v>-0.54554554554554557</c:v>
                </c:pt>
                <c:pt idx="228">
                  <c:v>-0.54354354354354362</c:v>
                </c:pt>
                <c:pt idx="229">
                  <c:v>-0.54154154154154155</c:v>
                </c:pt>
                <c:pt idx="230">
                  <c:v>-0.53953953953953948</c:v>
                </c:pt>
                <c:pt idx="231">
                  <c:v>-0.53753753753753752</c:v>
                </c:pt>
                <c:pt idx="232">
                  <c:v>-0.53553553553553557</c:v>
                </c:pt>
                <c:pt idx="233">
                  <c:v>-0.53353353353353361</c:v>
                </c:pt>
                <c:pt idx="234">
                  <c:v>-0.53153153153153154</c:v>
                </c:pt>
                <c:pt idx="235">
                  <c:v>-0.52952952952952947</c:v>
                </c:pt>
                <c:pt idx="236">
                  <c:v>-0.52752752752752752</c:v>
                </c:pt>
                <c:pt idx="237">
                  <c:v>-0.52552552552552556</c:v>
                </c:pt>
                <c:pt idx="238">
                  <c:v>-0.5235235235235236</c:v>
                </c:pt>
                <c:pt idx="239">
                  <c:v>-0.52152152152152154</c:v>
                </c:pt>
                <c:pt idx="240">
                  <c:v>-0.51951951951951947</c:v>
                </c:pt>
                <c:pt idx="241">
                  <c:v>-0.51751751751751751</c:v>
                </c:pt>
                <c:pt idx="242">
                  <c:v>-0.51551551551551555</c:v>
                </c:pt>
                <c:pt idx="243">
                  <c:v>-0.51351351351351349</c:v>
                </c:pt>
                <c:pt idx="244">
                  <c:v>-0.51151151151151153</c:v>
                </c:pt>
                <c:pt idx="245">
                  <c:v>-0.50950950950950946</c:v>
                </c:pt>
                <c:pt idx="246">
                  <c:v>-0.5075075075075075</c:v>
                </c:pt>
                <c:pt idx="247">
                  <c:v>-0.50550550550550555</c:v>
                </c:pt>
                <c:pt idx="248">
                  <c:v>-0.50350350350350348</c:v>
                </c:pt>
                <c:pt idx="249">
                  <c:v>-0.50150150150150152</c:v>
                </c:pt>
                <c:pt idx="250">
                  <c:v>-0.49949949949949946</c:v>
                </c:pt>
                <c:pt idx="251">
                  <c:v>-0.4974974974974975</c:v>
                </c:pt>
                <c:pt idx="252">
                  <c:v>-0.49549549549549554</c:v>
                </c:pt>
                <c:pt idx="253">
                  <c:v>-0.49349349349349347</c:v>
                </c:pt>
                <c:pt idx="254">
                  <c:v>-0.49149149149149152</c:v>
                </c:pt>
                <c:pt idx="255">
                  <c:v>-0.48948948948948945</c:v>
                </c:pt>
                <c:pt idx="256">
                  <c:v>-0.48748748748748749</c:v>
                </c:pt>
                <c:pt idx="257">
                  <c:v>-0.48548548548548554</c:v>
                </c:pt>
                <c:pt idx="258">
                  <c:v>-0.48348348348348347</c:v>
                </c:pt>
                <c:pt idx="259">
                  <c:v>-0.48148148148148151</c:v>
                </c:pt>
                <c:pt idx="260">
                  <c:v>-0.47947947947947944</c:v>
                </c:pt>
                <c:pt idx="261">
                  <c:v>-0.47747747747747749</c:v>
                </c:pt>
                <c:pt idx="262">
                  <c:v>-0.47547547547547553</c:v>
                </c:pt>
                <c:pt idx="263">
                  <c:v>-0.47347347347347346</c:v>
                </c:pt>
                <c:pt idx="264">
                  <c:v>-0.4714714714714715</c:v>
                </c:pt>
                <c:pt idx="265">
                  <c:v>-0.46946946946946944</c:v>
                </c:pt>
                <c:pt idx="266">
                  <c:v>-0.46746746746746748</c:v>
                </c:pt>
                <c:pt idx="267">
                  <c:v>-0.46546546546546541</c:v>
                </c:pt>
                <c:pt idx="268">
                  <c:v>-0.46346346346346345</c:v>
                </c:pt>
                <c:pt idx="269">
                  <c:v>-0.4614614614614615</c:v>
                </c:pt>
                <c:pt idx="270">
                  <c:v>-0.45945945945945943</c:v>
                </c:pt>
                <c:pt idx="271">
                  <c:v>-0.45745745745745747</c:v>
                </c:pt>
                <c:pt idx="272">
                  <c:v>-0.4554554554554554</c:v>
                </c:pt>
                <c:pt idx="273">
                  <c:v>-0.45345345345345345</c:v>
                </c:pt>
                <c:pt idx="274">
                  <c:v>-0.45145145145145149</c:v>
                </c:pt>
                <c:pt idx="275">
                  <c:v>-0.44944944944944942</c:v>
                </c:pt>
                <c:pt idx="276">
                  <c:v>-0.44744744744744747</c:v>
                </c:pt>
                <c:pt idx="277">
                  <c:v>-0.4454454454454454</c:v>
                </c:pt>
                <c:pt idx="278">
                  <c:v>-0.44344344344344344</c:v>
                </c:pt>
                <c:pt idx="279">
                  <c:v>-0.44144144144144148</c:v>
                </c:pt>
                <c:pt idx="280">
                  <c:v>-0.43943943943943942</c:v>
                </c:pt>
                <c:pt idx="281">
                  <c:v>-0.43743743743743746</c:v>
                </c:pt>
                <c:pt idx="282">
                  <c:v>-0.43543543543543539</c:v>
                </c:pt>
                <c:pt idx="283">
                  <c:v>-0.43343343343343343</c:v>
                </c:pt>
                <c:pt idx="284">
                  <c:v>-0.43143143143143148</c:v>
                </c:pt>
                <c:pt idx="285">
                  <c:v>-0.42942942942942941</c:v>
                </c:pt>
                <c:pt idx="286">
                  <c:v>-0.42742742742742745</c:v>
                </c:pt>
                <c:pt idx="287">
                  <c:v>-0.42542542542542539</c:v>
                </c:pt>
                <c:pt idx="288">
                  <c:v>-0.42342342342342343</c:v>
                </c:pt>
                <c:pt idx="289">
                  <c:v>-0.42142142142142147</c:v>
                </c:pt>
                <c:pt idx="290">
                  <c:v>-0.4194194194194194</c:v>
                </c:pt>
                <c:pt idx="291">
                  <c:v>-0.41741741741741745</c:v>
                </c:pt>
                <c:pt idx="292">
                  <c:v>-0.41541541541541538</c:v>
                </c:pt>
                <c:pt idx="293">
                  <c:v>-0.41341341341341342</c:v>
                </c:pt>
                <c:pt idx="294">
                  <c:v>-0.41141141141141147</c:v>
                </c:pt>
                <c:pt idx="295">
                  <c:v>-0.4094094094094094</c:v>
                </c:pt>
                <c:pt idx="296">
                  <c:v>-0.40740740740740744</c:v>
                </c:pt>
                <c:pt idx="297">
                  <c:v>-0.40540540540540537</c:v>
                </c:pt>
                <c:pt idx="298">
                  <c:v>-0.40340340340340342</c:v>
                </c:pt>
                <c:pt idx="299">
                  <c:v>-0.40140140140140135</c:v>
                </c:pt>
                <c:pt idx="300">
                  <c:v>-0.39939939939939939</c:v>
                </c:pt>
                <c:pt idx="301">
                  <c:v>-0.39739739739739743</c:v>
                </c:pt>
                <c:pt idx="302">
                  <c:v>-0.39539539539539537</c:v>
                </c:pt>
                <c:pt idx="303">
                  <c:v>-0.39339339339339341</c:v>
                </c:pt>
                <c:pt idx="304">
                  <c:v>-0.39139139139139134</c:v>
                </c:pt>
                <c:pt idx="305">
                  <c:v>-0.38938938938938938</c:v>
                </c:pt>
                <c:pt idx="306">
                  <c:v>-0.38738738738738743</c:v>
                </c:pt>
                <c:pt idx="307">
                  <c:v>-0.38538538538538536</c:v>
                </c:pt>
                <c:pt idx="308">
                  <c:v>-0.3833833833833834</c:v>
                </c:pt>
                <c:pt idx="309">
                  <c:v>-0.38138138138138133</c:v>
                </c:pt>
                <c:pt idx="310">
                  <c:v>-0.37937937937937938</c:v>
                </c:pt>
                <c:pt idx="311">
                  <c:v>-0.37737737737737742</c:v>
                </c:pt>
                <c:pt idx="312">
                  <c:v>-0.37537537537537535</c:v>
                </c:pt>
                <c:pt idx="313">
                  <c:v>-0.3733733733733734</c:v>
                </c:pt>
                <c:pt idx="314">
                  <c:v>-0.37137137137137133</c:v>
                </c:pt>
                <c:pt idx="315">
                  <c:v>-0.36936936936936937</c:v>
                </c:pt>
                <c:pt idx="316">
                  <c:v>-0.36736736736736741</c:v>
                </c:pt>
                <c:pt idx="317">
                  <c:v>-0.36536536536536535</c:v>
                </c:pt>
                <c:pt idx="318">
                  <c:v>-0.36336336336336339</c:v>
                </c:pt>
                <c:pt idx="319">
                  <c:v>-0.36136136136136132</c:v>
                </c:pt>
                <c:pt idx="320">
                  <c:v>-0.35935935935935936</c:v>
                </c:pt>
                <c:pt idx="321">
                  <c:v>-0.35735735735735741</c:v>
                </c:pt>
                <c:pt idx="322">
                  <c:v>-0.35535535535535534</c:v>
                </c:pt>
                <c:pt idx="323">
                  <c:v>-0.35335335335335338</c:v>
                </c:pt>
                <c:pt idx="324">
                  <c:v>-0.35135135135135132</c:v>
                </c:pt>
                <c:pt idx="325">
                  <c:v>-0.34934934934934936</c:v>
                </c:pt>
                <c:pt idx="326">
                  <c:v>-0.3473473473473474</c:v>
                </c:pt>
                <c:pt idx="327">
                  <c:v>-0.34534534534534533</c:v>
                </c:pt>
                <c:pt idx="328">
                  <c:v>-0.34334334334334338</c:v>
                </c:pt>
                <c:pt idx="329">
                  <c:v>-0.34134134134134131</c:v>
                </c:pt>
                <c:pt idx="330">
                  <c:v>-0.33933933933933935</c:v>
                </c:pt>
                <c:pt idx="331">
                  <c:v>-0.33733733733733728</c:v>
                </c:pt>
                <c:pt idx="332">
                  <c:v>-0.33533533533533533</c:v>
                </c:pt>
                <c:pt idx="333">
                  <c:v>-0.33333333333333337</c:v>
                </c:pt>
                <c:pt idx="334">
                  <c:v>-0.3313313313313313</c:v>
                </c:pt>
                <c:pt idx="335">
                  <c:v>-0.32932932932932935</c:v>
                </c:pt>
                <c:pt idx="336">
                  <c:v>-0.32732732732732728</c:v>
                </c:pt>
                <c:pt idx="337">
                  <c:v>-0.32532532532532532</c:v>
                </c:pt>
                <c:pt idx="338">
                  <c:v>-0.32332332332332336</c:v>
                </c:pt>
                <c:pt idx="339">
                  <c:v>-0.3213213213213213</c:v>
                </c:pt>
                <c:pt idx="340">
                  <c:v>-0.31931931931931934</c:v>
                </c:pt>
                <c:pt idx="341">
                  <c:v>-0.31731731731731727</c:v>
                </c:pt>
                <c:pt idx="342">
                  <c:v>-0.31531531531531531</c:v>
                </c:pt>
                <c:pt idx="343">
                  <c:v>-0.31331331331331336</c:v>
                </c:pt>
                <c:pt idx="344">
                  <c:v>-0.31131131131131129</c:v>
                </c:pt>
                <c:pt idx="345">
                  <c:v>-0.30930930930930933</c:v>
                </c:pt>
                <c:pt idx="346">
                  <c:v>-0.30730730730730726</c:v>
                </c:pt>
                <c:pt idx="347">
                  <c:v>-0.30530530530530531</c:v>
                </c:pt>
                <c:pt idx="348">
                  <c:v>-0.30330330330330335</c:v>
                </c:pt>
                <c:pt idx="349">
                  <c:v>-0.30130130130130128</c:v>
                </c:pt>
                <c:pt idx="350">
                  <c:v>-0.29929929929929933</c:v>
                </c:pt>
                <c:pt idx="351">
                  <c:v>-0.29729729729729726</c:v>
                </c:pt>
                <c:pt idx="352">
                  <c:v>-0.2952952952952953</c:v>
                </c:pt>
                <c:pt idx="353">
                  <c:v>-0.29329329329329334</c:v>
                </c:pt>
                <c:pt idx="354">
                  <c:v>-0.29129129129129128</c:v>
                </c:pt>
                <c:pt idx="355">
                  <c:v>-0.28928928928928932</c:v>
                </c:pt>
                <c:pt idx="356">
                  <c:v>-0.28728728728728725</c:v>
                </c:pt>
                <c:pt idx="357">
                  <c:v>-0.28528528528528529</c:v>
                </c:pt>
                <c:pt idx="358">
                  <c:v>-0.28328328328328334</c:v>
                </c:pt>
                <c:pt idx="359">
                  <c:v>-0.28128128128128127</c:v>
                </c:pt>
                <c:pt idx="360">
                  <c:v>-0.27927927927927931</c:v>
                </c:pt>
                <c:pt idx="361">
                  <c:v>-0.27727727727727725</c:v>
                </c:pt>
                <c:pt idx="362">
                  <c:v>-0.27527527527527529</c:v>
                </c:pt>
                <c:pt idx="363">
                  <c:v>-0.27327327327327322</c:v>
                </c:pt>
                <c:pt idx="364">
                  <c:v>-0.27127127127127126</c:v>
                </c:pt>
                <c:pt idx="365">
                  <c:v>-0.26926926926926931</c:v>
                </c:pt>
                <c:pt idx="366">
                  <c:v>-0.26726726726726724</c:v>
                </c:pt>
                <c:pt idx="367">
                  <c:v>-0.26526526526526528</c:v>
                </c:pt>
                <c:pt idx="368">
                  <c:v>-0.26326326326326321</c:v>
                </c:pt>
                <c:pt idx="369">
                  <c:v>-0.26126126126126126</c:v>
                </c:pt>
                <c:pt idx="370">
                  <c:v>-0.2592592592592593</c:v>
                </c:pt>
                <c:pt idx="371">
                  <c:v>-0.25725725725725723</c:v>
                </c:pt>
                <c:pt idx="372">
                  <c:v>-0.25525525525525528</c:v>
                </c:pt>
                <c:pt idx="373">
                  <c:v>-0.25325325325325321</c:v>
                </c:pt>
                <c:pt idx="374">
                  <c:v>-0.25125125125125125</c:v>
                </c:pt>
                <c:pt idx="375">
                  <c:v>-0.24924924924924929</c:v>
                </c:pt>
                <c:pt idx="376">
                  <c:v>-0.24724724724724723</c:v>
                </c:pt>
                <c:pt idx="377">
                  <c:v>-0.24524524524524527</c:v>
                </c:pt>
                <c:pt idx="378">
                  <c:v>-0.2432432432432432</c:v>
                </c:pt>
                <c:pt idx="379">
                  <c:v>-0.24124124124124124</c:v>
                </c:pt>
                <c:pt idx="380">
                  <c:v>-0.23923923923923929</c:v>
                </c:pt>
                <c:pt idx="381">
                  <c:v>-0.23723723723723722</c:v>
                </c:pt>
                <c:pt idx="382">
                  <c:v>-0.23523523523523526</c:v>
                </c:pt>
                <c:pt idx="383">
                  <c:v>-0.23323323323323319</c:v>
                </c:pt>
                <c:pt idx="384">
                  <c:v>-0.23123123123123124</c:v>
                </c:pt>
                <c:pt idx="385">
                  <c:v>-0.22922922922922928</c:v>
                </c:pt>
                <c:pt idx="386">
                  <c:v>-0.22722722722722721</c:v>
                </c:pt>
                <c:pt idx="387">
                  <c:v>-0.22522522522522526</c:v>
                </c:pt>
                <c:pt idx="388">
                  <c:v>-0.22322322322322319</c:v>
                </c:pt>
                <c:pt idx="389">
                  <c:v>-0.22122122122122123</c:v>
                </c:pt>
                <c:pt idx="390">
                  <c:v>-0.21921921921921927</c:v>
                </c:pt>
                <c:pt idx="391">
                  <c:v>-0.21721721721721721</c:v>
                </c:pt>
                <c:pt idx="392">
                  <c:v>-0.21521521521521525</c:v>
                </c:pt>
                <c:pt idx="393">
                  <c:v>-0.21321321321321318</c:v>
                </c:pt>
                <c:pt idx="394">
                  <c:v>-0.21121121121121122</c:v>
                </c:pt>
                <c:pt idx="395">
                  <c:v>-0.20920920920920916</c:v>
                </c:pt>
                <c:pt idx="396">
                  <c:v>-0.2072072072072072</c:v>
                </c:pt>
                <c:pt idx="397">
                  <c:v>-0.20520520520520524</c:v>
                </c:pt>
                <c:pt idx="398">
                  <c:v>-0.20320320320320318</c:v>
                </c:pt>
                <c:pt idx="399">
                  <c:v>-0.20120120120120122</c:v>
                </c:pt>
                <c:pt idx="400">
                  <c:v>-0.19919919919919915</c:v>
                </c:pt>
                <c:pt idx="401">
                  <c:v>-0.19719719719719719</c:v>
                </c:pt>
                <c:pt idx="402">
                  <c:v>-0.19519519519519524</c:v>
                </c:pt>
                <c:pt idx="403">
                  <c:v>-0.19319319319319317</c:v>
                </c:pt>
                <c:pt idx="404">
                  <c:v>-0.19119119119119121</c:v>
                </c:pt>
                <c:pt idx="405">
                  <c:v>-0.18918918918918914</c:v>
                </c:pt>
                <c:pt idx="406">
                  <c:v>-0.18718718718718719</c:v>
                </c:pt>
                <c:pt idx="407">
                  <c:v>-0.18518518518518523</c:v>
                </c:pt>
                <c:pt idx="408">
                  <c:v>-0.18318318318318316</c:v>
                </c:pt>
                <c:pt idx="409">
                  <c:v>-0.18118118118118121</c:v>
                </c:pt>
                <c:pt idx="410">
                  <c:v>-0.17917917917917914</c:v>
                </c:pt>
                <c:pt idx="411">
                  <c:v>-0.17717717717717718</c:v>
                </c:pt>
                <c:pt idx="412">
                  <c:v>-0.17517517517517522</c:v>
                </c:pt>
                <c:pt idx="413">
                  <c:v>-0.17317317317317316</c:v>
                </c:pt>
                <c:pt idx="414">
                  <c:v>-0.1711711711711712</c:v>
                </c:pt>
                <c:pt idx="415">
                  <c:v>-0.16916916916916913</c:v>
                </c:pt>
                <c:pt idx="416">
                  <c:v>-0.16716716716716717</c:v>
                </c:pt>
                <c:pt idx="417">
                  <c:v>-0.16516516516516522</c:v>
                </c:pt>
                <c:pt idx="418">
                  <c:v>-0.16316316316316315</c:v>
                </c:pt>
                <c:pt idx="419">
                  <c:v>-0.16116116116116119</c:v>
                </c:pt>
                <c:pt idx="420">
                  <c:v>-0.15915915915915912</c:v>
                </c:pt>
                <c:pt idx="421">
                  <c:v>-0.15715715715715717</c:v>
                </c:pt>
                <c:pt idx="422">
                  <c:v>-0.1551551551551551</c:v>
                </c:pt>
                <c:pt idx="423">
                  <c:v>-0.15315315315315314</c:v>
                </c:pt>
                <c:pt idx="424">
                  <c:v>-0.15115115115115119</c:v>
                </c:pt>
                <c:pt idx="425">
                  <c:v>-0.14914914914914912</c:v>
                </c:pt>
                <c:pt idx="426">
                  <c:v>-0.14714714714714716</c:v>
                </c:pt>
                <c:pt idx="427">
                  <c:v>-0.14514514514514509</c:v>
                </c:pt>
                <c:pt idx="428">
                  <c:v>-0.14314314314314314</c:v>
                </c:pt>
                <c:pt idx="429">
                  <c:v>-0.14114114114114118</c:v>
                </c:pt>
                <c:pt idx="430">
                  <c:v>-0.13913913913913911</c:v>
                </c:pt>
                <c:pt idx="431">
                  <c:v>-0.13713713713713716</c:v>
                </c:pt>
                <c:pt idx="432">
                  <c:v>-0.13513513513513509</c:v>
                </c:pt>
                <c:pt idx="433">
                  <c:v>-0.13313313313313313</c:v>
                </c:pt>
                <c:pt idx="434">
                  <c:v>-0.13113113113113117</c:v>
                </c:pt>
                <c:pt idx="435">
                  <c:v>-0.12912912912912911</c:v>
                </c:pt>
                <c:pt idx="436">
                  <c:v>-0.12712712712712715</c:v>
                </c:pt>
                <c:pt idx="437">
                  <c:v>-0.12512512512512508</c:v>
                </c:pt>
                <c:pt idx="438">
                  <c:v>-0.12312312312312312</c:v>
                </c:pt>
                <c:pt idx="439">
                  <c:v>-0.12112112112112117</c:v>
                </c:pt>
                <c:pt idx="440">
                  <c:v>-0.1191191191191191</c:v>
                </c:pt>
                <c:pt idx="441">
                  <c:v>-0.11711711711711714</c:v>
                </c:pt>
                <c:pt idx="442">
                  <c:v>-0.11511511511511507</c:v>
                </c:pt>
                <c:pt idx="443">
                  <c:v>-0.11311311311311312</c:v>
                </c:pt>
                <c:pt idx="444">
                  <c:v>-0.11111111111111116</c:v>
                </c:pt>
                <c:pt idx="445">
                  <c:v>-0.10910910910910909</c:v>
                </c:pt>
                <c:pt idx="446">
                  <c:v>-0.10710710710710714</c:v>
                </c:pt>
                <c:pt idx="447">
                  <c:v>-0.10510510510510507</c:v>
                </c:pt>
                <c:pt idx="448">
                  <c:v>-0.10310310310310311</c:v>
                </c:pt>
                <c:pt idx="449">
                  <c:v>-0.10110110110110115</c:v>
                </c:pt>
                <c:pt idx="450">
                  <c:v>-9.9099099099099086E-2</c:v>
                </c:pt>
                <c:pt idx="451">
                  <c:v>-9.7097097097097129E-2</c:v>
                </c:pt>
                <c:pt idx="452">
                  <c:v>-9.5095095095095061E-2</c:v>
                </c:pt>
                <c:pt idx="453">
                  <c:v>-9.3093093093093104E-2</c:v>
                </c:pt>
                <c:pt idx="454">
                  <c:v>-9.1091091091091037E-2</c:v>
                </c:pt>
                <c:pt idx="455">
                  <c:v>-8.908908908908908E-2</c:v>
                </c:pt>
                <c:pt idx="456">
                  <c:v>-8.7087087087087123E-2</c:v>
                </c:pt>
                <c:pt idx="457">
                  <c:v>-8.5085085085085055E-2</c:v>
                </c:pt>
                <c:pt idx="458">
                  <c:v>-8.3083083083083098E-2</c:v>
                </c:pt>
                <c:pt idx="459">
                  <c:v>-8.108108108108103E-2</c:v>
                </c:pt>
                <c:pt idx="460">
                  <c:v>-7.9079079079079073E-2</c:v>
                </c:pt>
                <c:pt idx="461">
                  <c:v>-7.7077077077077116E-2</c:v>
                </c:pt>
                <c:pt idx="462">
                  <c:v>-7.5075075075075048E-2</c:v>
                </c:pt>
                <c:pt idx="463">
                  <c:v>-7.3073073073073092E-2</c:v>
                </c:pt>
                <c:pt idx="464">
                  <c:v>-7.1071071071071024E-2</c:v>
                </c:pt>
                <c:pt idx="465">
                  <c:v>-6.9069069069069067E-2</c:v>
                </c:pt>
                <c:pt idx="466">
                  <c:v>-6.706706706706711E-2</c:v>
                </c:pt>
                <c:pt idx="467">
                  <c:v>-6.5065065065065042E-2</c:v>
                </c:pt>
                <c:pt idx="468">
                  <c:v>-6.3063063063063085E-2</c:v>
                </c:pt>
                <c:pt idx="469">
                  <c:v>-6.1061061061061017E-2</c:v>
                </c:pt>
                <c:pt idx="470">
                  <c:v>-5.905905905905906E-2</c:v>
                </c:pt>
                <c:pt idx="471">
                  <c:v>-5.7057057057057103E-2</c:v>
                </c:pt>
                <c:pt idx="472">
                  <c:v>-5.5055055055055035E-2</c:v>
                </c:pt>
                <c:pt idx="473">
                  <c:v>-5.3053053053053079E-2</c:v>
                </c:pt>
                <c:pt idx="474">
                  <c:v>-5.1051051051051011E-2</c:v>
                </c:pt>
                <c:pt idx="475">
                  <c:v>-4.9049049049049054E-2</c:v>
                </c:pt>
                <c:pt idx="476">
                  <c:v>-4.7047047047047097E-2</c:v>
                </c:pt>
                <c:pt idx="477">
                  <c:v>-4.5045045045045029E-2</c:v>
                </c:pt>
                <c:pt idx="478">
                  <c:v>-4.3043043043043072E-2</c:v>
                </c:pt>
                <c:pt idx="479">
                  <c:v>-4.1041041041041004E-2</c:v>
                </c:pt>
                <c:pt idx="480">
                  <c:v>-3.9039039039039047E-2</c:v>
                </c:pt>
                <c:pt idx="481">
                  <c:v>-3.703703703703709E-2</c:v>
                </c:pt>
                <c:pt idx="482">
                  <c:v>-3.5035035035035023E-2</c:v>
                </c:pt>
                <c:pt idx="483">
                  <c:v>-3.3033033033033066E-2</c:v>
                </c:pt>
                <c:pt idx="484">
                  <c:v>-3.1031031031030998E-2</c:v>
                </c:pt>
                <c:pt idx="485">
                  <c:v>-2.9029029029029041E-2</c:v>
                </c:pt>
                <c:pt idx="486">
                  <c:v>-2.7027027027026973E-2</c:v>
                </c:pt>
                <c:pt idx="487">
                  <c:v>-2.5025025025025016E-2</c:v>
                </c:pt>
                <c:pt idx="488">
                  <c:v>-2.3023023023023059E-2</c:v>
                </c:pt>
                <c:pt idx="489">
                  <c:v>-2.1021021021020991E-2</c:v>
                </c:pt>
                <c:pt idx="490">
                  <c:v>-1.9019019019019034E-2</c:v>
                </c:pt>
                <c:pt idx="491">
                  <c:v>-1.7017017017016967E-2</c:v>
                </c:pt>
                <c:pt idx="492">
                  <c:v>-1.501501501501501E-2</c:v>
                </c:pt>
                <c:pt idx="493">
                  <c:v>-1.3013013013013053E-2</c:v>
                </c:pt>
                <c:pt idx="494">
                  <c:v>-1.1011011011010985E-2</c:v>
                </c:pt>
                <c:pt idx="495">
                  <c:v>-9.009009009009028E-3</c:v>
                </c:pt>
                <c:pt idx="496">
                  <c:v>-7.0070070070069601E-3</c:v>
                </c:pt>
                <c:pt idx="497">
                  <c:v>-5.0050050050050032E-3</c:v>
                </c:pt>
                <c:pt idx="498">
                  <c:v>-3.0030030030030463E-3</c:v>
                </c:pt>
                <c:pt idx="499">
                  <c:v>-1.0010010010009784E-3</c:v>
                </c:pt>
                <c:pt idx="500">
                  <c:v>1.0010010010010895E-3</c:v>
                </c:pt>
                <c:pt idx="501">
                  <c:v>3.0030030030030463E-3</c:v>
                </c:pt>
                <c:pt idx="502">
                  <c:v>5.0050050050050032E-3</c:v>
                </c:pt>
                <c:pt idx="503">
                  <c:v>7.0070070070069601E-3</c:v>
                </c:pt>
                <c:pt idx="504">
                  <c:v>9.009009009008917E-3</c:v>
                </c:pt>
                <c:pt idx="505">
                  <c:v>1.1011011011011096E-2</c:v>
                </c:pt>
                <c:pt idx="506">
                  <c:v>1.3013013013013053E-2</c:v>
                </c:pt>
                <c:pt idx="507">
                  <c:v>1.501501501501501E-2</c:v>
                </c:pt>
                <c:pt idx="508">
                  <c:v>1.7017017017016967E-2</c:v>
                </c:pt>
                <c:pt idx="509">
                  <c:v>1.9019019019018923E-2</c:v>
                </c:pt>
                <c:pt idx="510">
                  <c:v>2.1021021021021102E-2</c:v>
                </c:pt>
                <c:pt idx="511">
                  <c:v>2.3023023023023059E-2</c:v>
                </c:pt>
                <c:pt idx="512">
                  <c:v>2.5025025025025016E-2</c:v>
                </c:pt>
                <c:pt idx="513">
                  <c:v>2.7027027027026973E-2</c:v>
                </c:pt>
                <c:pt idx="514">
                  <c:v>2.902902902902893E-2</c:v>
                </c:pt>
                <c:pt idx="515">
                  <c:v>3.1031031031031109E-2</c:v>
                </c:pt>
                <c:pt idx="516">
                  <c:v>3.3033033033033066E-2</c:v>
                </c:pt>
                <c:pt idx="517">
                  <c:v>3.5035035035035023E-2</c:v>
                </c:pt>
                <c:pt idx="518">
                  <c:v>3.7037037037036979E-2</c:v>
                </c:pt>
                <c:pt idx="519">
                  <c:v>3.9039039039038936E-2</c:v>
                </c:pt>
                <c:pt idx="520">
                  <c:v>4.1041041041041115E-2</c:v>
                </c:pt>
                <c:pt idx="521">
                  <c:v>4.3043043043043072E-2</c:v>
                </c:pt>
                <c:pt idx="522">
                  <c:v>4.5045045045045029E-2</c:v>
                </c:pt>
                <c:pt idx="523">
                  <c:v>4.7047047047046986E-2</c:v>
                </c:pt>
                <c:pt idx="524">
                  <c:v>4.9049049049048943E-2</c:v>
                </c:pt>
                <c:pt idx="525">
                  <c:v>5.1051051051051122E-2</c:v>
                </c:pt>
                <c:pt idx="526">
                  <c:v>5.3053053053053079E-2</c:v>
                </c:pt>
                <c:pt idx="527">
                  <c:v>5.5055055055055035E-2</c:v>
                </c:pt>
                <c:pt idx="528">
                  <c:v>5.7057057057056992E-2</c:v>
                </c:pt>
                <c:pt idx="529">
                  <c:v>5.9059059059058949E-2</c:v>
                </c:pt>
                <c:pt idx="530">
                  <c:v>6.1061061061061128E-2</c:v>
                </c:pt>
                <c:pt idx="531">
                  <c:v>6.3063063063063085E-2</c:v>
                </c:pt>
                <c:pt idx="532">
                  <c:v>6.5065065065065042E-2</c:v>
                </c:pt>
                <c:pt idx="533">
                  <c:v>6.7067067067066999E-2</c:v>
                </c:pt>
                <c:pt idx="534">
                  <c:v>6.9069069069069178E-2</c:v>
                </c:pt>
                <c:pt idx="535">
                  <c:v>7.1071071071071135E-2</c:v>
                </c:pt>
                <c:pt idx="536">
                  <c:v>7.3073073073073092E-2</c:v>
                </c:pt>
                <c:pt idx="537">
                  <c:v>7.5075075075075048E-2</c:v>
                </c:pt>
                <c:pt idx="538">
                  <c:v>7.7077077077077005E-2</c:v>
                </c:pt>
                <c:pt idx="539">
                  <c:v>7.9079079079079184E-2</c:v>
                </c:pt>
                <c:pt idx="540">
                  <c:v>8.1081081081081141E-2</c:v>
                </c:pt>
                <c:pt idx="541">
                  <c:v>8.3083083083083098E-2</c:v>
                </c:pt>
                <c:pt idx="542">
                  <c:v>8.5085085085085055E-2</c:v>
                </c:pt>
                <c:pt idx="543">
                  <c:v>8.7087087087087012E-2</c:v>
                </c:pt>
                <c:pt idx="544">
                  <c:v>8.9089089089089191E-2</c:v>
                </c:pt>
                <c:pt idx="545">
                  <c:v>9.1091091091091148E-2</c:v>
                </c:pt>
                <c:pt idx="546">
                  <c:v>9.3093093093093104E-2</c:v>
                </c:pt>
                <c:pt idx="547">
                  <c:v>9.5095095095095061E-2</c:v>
                </c:pt>
                <c:pt idx="548">
                  <c:v>9.7097097097097018E-2</c:v>
                </c:pt>
                <c:pt idx="549">
                  <c:v>9.9099099099099197E-2</c:v>
                </c:pt>
                <c:pt idx="550">
                  <c:v>0.10110110110110115</c:v>
                </c:pt>
                <c:pt idx="551">
                  <c:v>0.10310310310310311</c:v>
                </c:pt>
                <c:pt idx="552">
                  <c:v>0.10510510510510507</c:v>
                </c:pt>
                <c:pt idx="553">
                  <c:v>0.10710710710710702</c:v>
                </c:pt>
                <c:pt idx="554">
                  <c:v>0.1091091091091092</c:v>
                </c:pt>
                <c:pt idx="555">
                  <c:v>0.11111111111111116</c:v>
                </c:pt>
                <c:pt idx="556">
                  <c:v>0.11311311311311312</c:v>
                </c:pt>
                <c:pt idx="557">
                  <c:v>0.11511511511511507</c:v>
                </c:pt>
                <c:pt idx="558">
                  <c:v>0.11711711711711703</c:v>
                </c:pt>
                <c:pt idx="559">
                  <c:v>0.11911911911911921</c:v>
                </c:pt>
                <c:pt idx="560">
                  <c:v>0.12112112112112117</c:v>
                </c:pt>
                <c:pt idx="561">
                  <c:v>0.12312312312312312</c:v>
                </c:pt>
                <c:pt idx="562">
                  <c:v>0.12512512512512508</c:v>
                </c:pt>
                <c:pt idx="563">
                  <c:v>0.12712712712712704</c:v>
                </c:pt>
                <c:pt idx="564">
                  <c:v>0.12912912912912922</c:v>
                </c:pt>
                <c:pt idx="565">
                  <c:v>0.13113113113113117</c:v>
                </c:pt>
                <c:pt idx="566">
                  <c:v>0.13313313313313313</c:v>
                </c:pt>
                <c:pt idx="567">
                  <c:v>0.13513513513513509</c:v>
                </c:pt>
                <c:pt idx="568">
                  <c:v>0.13713713713713704</c:v>
                </c:pt>
                <c:pt idx="569">
                  <c:v>0.13913913913913922</c:v>
                </c:pt>
                <c:pt idx="570">
                  <c:v>0.14114114114114118</c:v>
                </c:pt>
                <c:pt idx="571">
                  <c:v>0.14314314314314314</c:v>
                </c:pt>
                <c:pt idx="572">
                  <c:v>0.14514514514514509</c:v>
                </c:pt>
                <c:pt idx="573">
                  <c:v>0.14714714714714705</c:v>
                </c:pt>
                <c:pt idx="574">
                  <c:v>0.14914914914914923</c:v>
                </c:pt>
                <c:pt idx="575">
                  <c:v>0.15115115115115119</c:v>
                </c:pt>
                <c:pt idx="576">
                  <c:v>0.15315315315315314</c:v>
                </c:pt>
                <c:pt idx="577">
                  <c:v>0.1551551551551551</c:v>
                </c:pt>
                <c:pt idx="578">
                  <c:v>0.15715715715715706</c:v>
                </c:pt>
                <c:pt idx="579">
                  <c:v>0.15915915915915924</c:v>
                </c:pt>
                <c:pt idx="580">
                  <c:v>0.16116116116116119</c:v>
                </c:pt>
                <c:pt idx="581">
                  <c:v>0.16316316316316315</c:v>
                </c:pt>
                <c:pt idx="582">
                  <c:v>0.16516516516516511</c:v>
                </c:pt>
                <c:pt idx="583">
                  <c:v>0.16716716716716706</c:v>
                </c:pt>
                <c:pt idx="584">
                  <c:v>0.16916916916916924</c:v>
                </c:pt>
                <c:pt idx="585">
                  <c:v>0.1711711711711712</c:v>
                </c:pt>
                <c:pt idx="586">
                  <c:v>0.17317317317317316</c:v>
                </c:pt>
                <c:pt idx="587">
                  <c:v>0.17517517517517511</c:v>
                </c:pt>
                <c:pt idx="588">
                  <c:v>0.17717717717717707</c:v>
                </c:pt>
                <c:pt idx="589">
                  <c:v>0.17917917917917925</c:v>
                </c:pt>
                <c:pt idx="590">
                  <c:v>0.18118118118118121</c:v>
                </c:pt>
                <c:pt idx="591">
                  <c:v>0.18318318318318316</c:v>
                </c:pt>
                <c:pt idx="592">
                  <c:v>0.18518518518518512</c:v>
                </c:pt>
                <c:pt idx="593">
                  <c:v>0.18718718718718708</c:v>
                </c:pt>
                <c:pt idx="594">
                  <c:v>0.18918918918918926</c:v>
                </c:pt>
                <c:pt idx="595">
                  <c:v>0.19119119119119121</c:v>
                </c:pt>
                <c:pt idx="596">
                  <c:v>0.19319319319319317</c:v>
                </c:pt>
                <c:pt idx="597">
                  <c:v>0.19519519519519513</c:v>
                </c:pt>
                <c:pt idx="598">
                  <c:v>0.1971971971971973</c:v>
                </c:pt>
                <c:pt idx="599">
                  <c:v>0.19919919919919926</c:v>
                </c:pt>
                <c:pt idx="600">
                  <c:v>0.20120120120120122</c:v>
                </c:pt>
                <c:pt idx="601">
                  <c:v>0.20320320320320318</c:v>
                </c:pt>
                <c:pt idx="602">
                  <c:v>0.20520520520520513</c:v>
                </c:pt>
                <c:pt idx="603">
                  <c:v>0.20720720720720731</c:v>
                </c:pt>
                <c:pt idx="604">
                  <c:v>0.20920920920920927</c:v>
                </c:pt>
                <c:pt idx="605">
                  <c:v>0.21121121121121122</c:v>
                </c:pt>
                <c:pt idx="606">
                  <c:v>0.21321321321321318</c:v>
                </c:pt>
                <c:pt idx="607">
                  <c:v>0.21521521521521514</c:v>
                </c:pt>
                <c:pt idx="608">
                  <c:v>0.21721721721721732</c:v>
                </c:pt>
                <c:pt idx="609">
                  <c:v>0.21921921921921927</c:v>
                </c:pt>
                <c:pt idx="610">
                  <c:v>0.22122122122122123</c:v>
                </c:pt>
                <c:pt idx="611">
                  <c:v>0.22322322322322319</c:v>
                </c:pt>
                <c:pt idx="612">
                  <c:v>0.22522522522522515</c:v>
                </c:pt>
                <c:pt idx="613">
                  <c:v>0.22722722722722732</c:v>
                </c:pt>
                <c:pt idx="614">
                  <c:v>0.22922922922922928</c:v>
                </c:pt>
                <c:pt idx="615">
                  <c:v>0.23123123123123124</c:v>
                </c:pt>
                <c:pt idx="616">
                  <c:v>0.23323323323323319</c:v>
                </c:pt>
                <c:pt idx="617">
                  <c:v>0.23523523523523515</c:v>
                </c:pt>
                <c:pt idx="618">
                  <c:v>0.23723723723723733</c:v>
                </c:pt>
                <c:pt idx="619">
                  <c:v>0.23923923923923929</c:v>
                </c:pt>
                <c:pt idx="620">
                  <c:v>0.24124124124124124</c:v>
                </c:pt>
                <c:pt idx="621">
                  <c:v>0.2432432432432432</c:v>
                </c:pt>
                <c:pt idx="622">
                  <c:v>0.24524524524524516</c:v>
                </c:pt>
                <c:pt idx="623">
                  <c:v>0.24724724724724734</c:v>
                </c:pt>
                <c:pt idx="624">
                  <c:v>0.24924924924924929</c:v>
                </c:pt>
                <c:pt idx="625">
                  <c:v>0.25125125125125125</c:v>
                </c:pt>
                <c:pt idx="626">
                  <c:v>0.25325325325325321</c:v>
                </c:pt>
                <c:pt idx="627">
                  <c:v>0.25525525525525516</c:v>
                </c:pt>
                <c:pt idx="628">
                  <c:v>0.25725725725725734</c:v>
                </c:pt>
                <c:pt idx="629">
                  <c:v>0.2592592592592593</c:v>
                </c:pt>
                <c:pt idx="630">
                  <c:v>0.26126126126126126</c:v>
                </c:pt>
                <c:pt idx="631">
                  <c:v>0.26326326326326321</c:v>
                </c:pt>
                <c:pt idx="632">
                  <c:v>0.26526526526526517</c:v>
                </c:pt>
                <c:pt idx="633">
                  <c:v>0.26726726726726735</c:v>
                </c:pt>
                <c:pt idx="634">
                  <c:v>0.26926926926926931</c:v>
                </c:pt>
                <c:pt idx="635">
                  <c:v>0.27127127127127126</c:v>
                </c:pt>
                <c:pt idx="636">
                  <c:v>0.27327327327327322</c:v>
                </c:pt>
                <c:pt idx="637">
                  <c:v>0.27527527527527518</c:v>
                </c:pt>
                <c:pt idx="638">
                  <c:v>0.27727727727727736</c:v>
                </c:pt>
                <c:pt idx="639">
                  <c:v>0.27927927927927931</c:v>
                </c:pt>
                <c:pt idx="640">
                  <c:v>0.28128128128128127</c:v>
                </c:pt>
                <c:pt idx="641">
                  <c:v>0.28328328328328323</c:v>
                </c:pt>
                <c:pt idx="642">
                  <c:v>0.28528528528528518</c:v>
                </c:pt>
                <c:pt idx="643">
                  <c:v>0.28728728728728736</c:v>
                </c:pt>
                <c:pt idx="644">
                  <c:v>0.28928928928928932</c:v>
                </c:pt>
                <c:pt idx="645">
                  <c:v>0.29129129129129128</c:v>
                </c:pt>
                <c:pt idx="646">
                  <c:v>0.29329329329329323</c:v>
                </c:pt>
                <c:pt idx="647">
                  <c:v>0.29529529529529519</c:v>
                </c:pt>
                <c:pt idx="648">
                  <c:v>0.29729729729729737</c:v>
                </c:pt>
                <c:pt idx="649">
                  <c:v>0.29929929929929933</c:v>
                </c:pt>
                <c:pt idx="650">
                  <c:v>0.30130130130130128</c:v>
                </c:pt>
                <c:pt idx="651">
                  <c:v>0.30330330330330324</c:v>
                </c:pt>
                <c:pt idx="652">
                  <c:v>0.3053053053053052</c:v>
                </c:pt>
                <c:pt idx="653">
                  <c:v>0.30730730730730738</c:v>
                </c:pt>
                <c:pt idx="654">
                  <c:v>0.30930930930930933</c:v>
                </c:pt>
                <c:pt idx="655">
                  <c:v>0.31131131131131129</c:v>
                </c:pt>
                <c:pt idx="656">
                  <c:v>0.31331331331331325</c:v>
                </c:pt>
                <c:pt idx="657">
                  <c:v>0.31531531531531543</c:v>
                </c:pt>
                <c:pt idx="658">
                  <c:v>0.31731731731731738</c:v>
                </c:pt>
                <c:pt idx="659">
                  <c:v>0.31931931931931934</c:v>
                </c:pt>
                <c:pt idx="660">
                  <c:v>0.3213213213213213</c:v>
                </c:pt>
                <c:pt idx="661">
                  <c:v>0.32332332332332325</c:v>
                </c:pt>
                <c:pt idx="662">
                  <c:v>0.32532532532532543</c:v>
                </c:pt>
                <c:pt idx="663">
                  <c:v>0.32732732732732739</c:v>
                </c:pt>
                <c:pt idx="664">
                  <c:v>0.32932932932932935</c:v>
                </c:pt>
                <c:pt idx="665">
                  <c:v>0.3313313313313313</c:v>
                </c:pt>
                <c:pt idx="666">
                  <c:v>0.33333333333333326</c:v>
                </c:pt>
                <c:pt idx="667">
                  <c:v>0.33533533533533544</c:v>
                </c:pt>
                <c:pt idx="668">
                  <c:v>0.3373373373373374</c:v>
                </c:pt>
                <c:pt idx="669">
                  <c:v>0.33933933933933935</c:v>
                </c:pt>
                <c:pt idx="670">
                  <c:v>0.34134134134134131</c:v>
                </c:pt>
                <c:pt idx="671">
                  <c:v>0.34334334334334327</c:v>
                </c:pt>
                <c:pt idx="672">
                  <c:v>0.34534534534534544</c:v>
                </c:pt>
                <c:pt idx="673">
                  <c:v>0.3473473473473474</c:v>
                </c:pt>
                <c:pt idx="674">
                  <c:v>0.34934934934934936</c:v>
                </c:pt>
                <c:pt idx="675">
                  <c:v>0.35135135135135132</c:v>
                </c:pt>
                <c:pt idx="676">
                  <c:v>0.35335335335335327</c:v>
                </c:pt>
                <c:pt idx="677">
                  <c:v>0.35535535535535545</c:v>
                </c:pt>
                <c:pt idx="678">
                  <c:v>0.35735735735735741</c:v>
                </c:pt>
                <c:pt idx="679">
                  <c:v>0.35935935935935936</c:v>
                </c:pt>
                <c:pt idx="680">
                  <c:v>0.36136136136136132</c:v>
                </c:pt>
                <c:pt idx="681">
                  <c:v>0.36336336336336328</c:v>
                </c:pt>
                <c:pt idx="682">
                  <c:v>0.36536536536536546</c:v>
                </c:pt>
                <c:pt idx="683">
                  <c:v>0.36736736736736741</c:v>
                </c:pt>
                <c:pt idx="684">
                  <c:v>0.36936936936936937</c:v>
                </c:pt>
                <c:pt idx="685">
                  <c:v>0.37137137137137133</c:v>
                </c:pt>
                <c:pt idx="686">
                  <c:v>0.37337337337337329</c:v>
                </c:pt>
                <c:pt idx="687">
                  <c:v>0.37537537537537546</c:v>
                </c:pt>
                <c:pt idx="688">
                  <c:v>0.37737737737737742</c:v>
                </c:pt>
                <c:pt idx="689">
                  <c:v>0.37937937937937938</c:v>
                </c:pt>
                <c:pt idx="690">
                  <c:v>0.38138138138138133</c:v>
                </c:pt>
                <c:pt idx="691">
                  <c:v>0.38338338338338329</c:v>
                </c:pt>
                <c:pt idx="692">
                  <c:v>0.38538538538538547</c:v>
                </c:pt>
                <c:pt idx="693">
                  <c:v>0.38738738738738743</c:v>
                </c:pt>
                <c:pt idx="694">
                  <c:v>0.38938938938938938</c:v>
                </c:pt>
                <c:pt idx="695">
                  <c:v>0.39139139139139134</c:v>
                </c:pt>
                <c:pt idx="696">
                  <c:v>0.3933933933933933</c:v>
                </c:pt>
                <c:pt idx="697">
                  <c:v>0.39539539539539548</c:v>
                </c:pt>
                <c:pt idx="698">
                  <c:v>0.39739739739739743</c:v>
                </c:pt>
                <c:pt idx="699">
                  <c:v>0.39939939939939939</c:v>
                </c:pt>
                <c:pt idx="700">
                  <c:v>0.40140140140140135</c:v>
                </c:pt>
                <c:pt idx="701">
                  <c:v>0.4034034034034033</c:v>
                </c:pt>
                <c:pt idx="702">
                  <c:v>0.40540540540540548</c:v>
                </c:pt>
                <c:pt idx="703">
                  <c:v>0.40740740740740744</c:v>
                </c:pt>
                <c:pt idx="704">
                  <c:v>0.4094094094094094</c:v>
                </c:pt>
                <c:pt idx="705">
                  <c:v>0.41141141141141135</c:v>
                </c:pt>
                <c:pt idx="706">
                  <c:v>0.41341341341341331</c:v>
                </c:pt>
                <c:pt idx="707">
                  <c:v>0.41541541541541549</c:v>
                </c:pt>
                <c:pt idx="708">
                  <c:v>0.41741741741741745</c:v>
                </c:pt>
                <c:pt idx="709">
                  <c:v>0.4194194194194194</c:v>
                </c:pt>
                <c:pt idx="710">
                  <c:v>0.42142142142142136</c:v>
                </c:pt>
                <c:pt idx="711">
                  <c:v>0.42342342342342332</c:v>
                </c:pt>
                <c:pt idx="712">
                  <c:v>0.4254254254254255</c:v>
                </c:pt>
                <c:pt idx="713">
                  <c:v>0.42742742742742745</c:v>
                </c:pt>
                <c:pt idx="714">
                  <c:v>0.42942942942942941</c:v>
                </c:pt>
                <c:pt idx="715">
                  <c:v>0.43143143143143137</c:v>
                </c:pt>
                <c:pt idx="716">
                  <c:v>0.43343343343343332</c:v>
                </c:pt>
                <c:pt idx="717">
                  <c:v>0.4354354354354355</c:v>
                </c:pt>
                <c:pt idx="718">
                  <c:v>0.43743743743743746</c:v>
                </c:pt>
                <c:pt idx="719">
                  <c:v>0.43943943943943942</c:v>
                </c:pt>
                <c:pt idx="720">
                  <c:v>0.44144144144144137</c:v>
                </c:pt>
                <c:pt idx="721">
                  <c:v>0.44344344344344355</c:v>
                </c:pt>
                <c:pt idx="722">
                  <c:v>0.44544544544544551</c:v>
                </c:pt>
                <c:pt idx="723">
                  <c:v>0.44744744744744747</c:v>
                </c:pt>
                <c:pt idx="724">
                  <c:v>0.44944944944944942</c:v>
                </c:pt>
                <c:pt idx="725">
                  <c:v>0.45145145145145138</c:v>
                </c:pt>
                <c:pt idx="726">
                  <c:v>0.45345345345345356</c:v>
                </c:pt>
                <c:pt idx="727">
                  <c:v>0.45545545545545552</c:v>
                </c:pt>
                <c:pt idx="728">
                  <c:v>0.45745745745745747</c:v>
                </c:pt>
                <c:pt idx="729">
                  <c:v>0.45945945945945943</c:v>
                </c:pt>
                <c:pt idx="730">
                  <c:v>0.46146146146146139</c:v>
                </c:pt>
                <c:pt idx="731">
                  <c:v>0.46346346346346357</c:v>
                </c:pt>
                <c:pt idx="732">
                  <c:v>0.46546546546546552</c:v>
                </c:pt>
                <c:pt idx="733">
                  <c:v>0.46746746746746748</c:v>
                </c:pt>
                <c:pt idx="734">
                  <c:v>0.46946946946946944</c:v>
                </c:pt>
                <c:pt idx="735">
                  <c:v>0.47147147147147139</c:v>
                </c:pt>
                <c:pt idx="736">
                  <c:v>0.47347347347347357</c:v>
                </c:pt>
                <c:pt idx="737">
                  <c:v>0.47547547547547553</c:v>
                </c:pt>
                <c:pt idx="738">
                  <c:v>0.47747747747747749</c:v>
                </c:pt>
                <c:pt idx="739">
                  <c:v>0.47947947947947944</c:v>
                </c:pt>
                <c:pt idx="740">
                  <c:v>0.4814814814814814</c:v>
                </c:pt>
                <c:pt idx="741">
                  <c:v>0.48348348348348358</c:v>
                </c:pt>
                <c:pt idx="742">
                  <c:v>0.48548548548548554</c:v>
                </c:pt>
                <c:pt idx="743">
                  <c:v>0.48748748748748749</c:v>
                </c:pt>
                <c:pt idx="744">
                  <c:v>0.48948948948948945</c:v>
                </c:pt>
                <c:pt idx="745">
                  <c:v>0.49149149149149141</c:v>
                </c:pt>
                <c:pt idx="746">
                  <c:v>0.49349349349349358</c:v>
                </c:pt>
                <c:pt idx="747">
                  <c:v>0.49549549549549554</c:v>
                </c:pt>
                <c:pt idx="748">
                  <c:v>0.4974974974974975</c:v>
                </c:pt>
                <c:pt idx="749">
                  <c:v>0.49949949949949946</c:v>
                </c:pt>
                <c:pt idx="750">
                  <c:v>0.50150150150150141</c:v>
                </c:pt>
                <c:pt idx="751">
                  <c:v>0.50350350350350359</c:v>
                </c:pt>
                <c:pt idx="752">
                  <c:v>0.50550550550550555</c:v>
                </c:pt>
                <c:pt idx="753">
                  <c:v>0.5075075075075075</c:v>
                </c:pt>
                <c:pt idx="754">
                  <c:v>0.50950950950950946</c:v>
                </c:pt>
                <c:pt idx="755">
                  <c:v>0.51151151151151142</c:v>
                </c:pt>
                <c:pt idx="756">
                  <c:v>0.5135135135135136</c:v>
                </c:pt>
                <c:pt idx="757">
                  <c:v>0.51551551551551555</c:v>
                </c:pt>
                <c:pt idx="758">
                  <c:v>0.51751751751751751</c:v>
                </c:pt>
                <c:pt idx="759">
                  <c:v>0.51951951951951947</c:v>
                </c:pt>
                <c:pt idx="760">
                  <c:v>0.52152152152152143</c:v>
                </c:pt>
                <c:pt idx="761">
                  <c:v>0.5235235235235236</c:v>
                </c:pt>
                <c:pt idx="762">
                  <c:v>0.52552552552552556</c:v>
                </c:pt>
                <c:pt idx="763">
                  <c:v>0.52752752752752752</c:v>
                </c:pt>
                <c:pt idx="764">
                  <c:v>0.52952952952952947</c:v>
                </c:pt>
                <c:pt idx="765">
                  <c:v>0.53153153153153143</c:v>
                </c:pt>
                <c:pt idx="766">
                  <c:v>0.53353353353353361</c:v>
                </c:pt>
                <c:pt idx="767">
                  <c:v>0.53553553553553557</c:v>
                </c:pt>
                <c:pt idx="768">
                  <c:v>0.53753753753753752</c:v>
                </c:pt>
                <c:pt idx="769">
                  <c:v>0.53953953953953948</c:v>
                </c:pt>
                <c:pt idx="770">
                  <c:v>0.54154154154154144</c:v>
                </c:pt>
                <c:pt idx="771">
                  <c:v>0.54354354354354362</c:v>
                </c:pt>
                <c:pt idx="772">
                  <c:v>0.54554554554554557</c:v>
                </c:pt>
                <c:pt idx="773">
                  <c:v>0.54754754754754753</c:v>
                </c:pt>
                <c:pt idx="774">
                  <c:v>0.54954954954954949</c:v>
                </c:pt>
                <c:pt idx="775">
                  <c:v>0.55155155155155144</c:v>
                </c:pt>
                <c:pt idx="776">
                  <c:v>0.55355355355355362</c:v>
                </c:pt>
                <c:pt idx="777">
                  <c:v>0.55555555555555558</c:v>
                </c:pt>
                <c:pt idx="778">
                  <c:v>0.55755755755755754</c:v>
                </c:pt>
                <c:pt idx="779">
                  <c:v>0.55955955955955949</c:v>
                </c:pt>
                <c:pt idx="780">
                  <c:v>0.56156156156156145</c:v>
                </c:pt>
                <c:pt idx="781">
                  <c:v>0.56356356356356363</c:v>
                </c:pt>
                <c:pt idx="782">
                  <c:v>0.56556556556556559</c:v>
                </c:pt>
                <c:pt idx="783">
                  <c:v>0.56756756756756754</c:v>
                </c:pt>
                <c:pt idx="784">
                  <c:v>0.5695695695695695</c:v>
                </c:pt>
                <c:pt idx="785">
                  <c:v>0.57157157157157168</c:v>
                </c:pt>
                <c:pt idx="786">
                  <c:v>0.57357357357357364</c:v>
                </c:pt>
                <c:pt idx="787">
                  <c:v>0.57557557557557559</c:v>
                </c:pt>
                <c:pt idx="788">
                  <c:v>0.57757757757757755</c:v>
                </c:pt>
                <c:pt idx="789">
                  <c:v>0.57957957957957951</c:v>
                </c:pt>
                <c:pt idx="790">
                  <c:v>0.58158158158158169</c:v>
                </c:pt>
                <c:pt idx="791">
                  <c:v>0.58358358358358364</c:v>
                </c:pt>
                <c:pt idx="792">
                  <c:v>0.5855855855855856</c:v>
                </c:pt>
                <c:pt idx="793">
                  <c:v>0.58758758758758756</c:v>
                </c:pt>
                <c:pt idx="794">
                  <c:v>0.58958958958958951</c:v>
                </c:pt>
                <c:pt idx="795">
                  <c:v>0.59159159159159169</c:v>
                </c:pt>
                <c:pt idx="796">
                  <c:v>0.59359359359359365</c:v>
                </c:pt>
                <c:pt idx="797">
                  <c:v>0.59559559559559561</c:v>
                </c:pt>
                <c:pt idx="798">
                  <c:v>0.59759759759759756</c:v>
                </c:pt>
                <c:pt idx="799">
                  <c:v>0.59959959959959952</c:v>
                </c:pt>
                <c:pt idx="800">
                  <c:v>0.6016016016016017</c:v>
                </c:pt>
                <c:pt idx="801">
                  <c:v>0.60360360360360366</c:v>
                </c:pt>
                <c:pt idx="802">
                  <c:v>0.60560560560560561</c:v>
                </c:pt>
                <c:pt idx="803">
                  <c:v>0.60760760760760757</c:v>
                </c:pt>
                <c:pt idx="804">
                  <c:v>0.60960960960960953</c:v>
                </c:pt>
                <c:pt idx="805">
                  <c:v>0.61161161161161171</c:v>
                </c:pt>
                <c:pt idx="806">
                  <c:v>0.61361361361361366</c:v>
                </c:pt>
                <c:pt idx="807">
                  <c:v>0.61561561561561562</c:v>
                </c:pt>
                <c:pt idx="808">
                  <c:v>0.61761761761761758</c:v>
                </c:pt>
                <c:pt idx="809">
                  <c:v>0.61961961961961953</c:v>
                </c:pt>
                <c:pt idx="810">
                  <c:v>0.62162162162162171</c:v>
                </c:pt>
                <c:pt idx="811">
                  <c:v>0.62362362362362367</c:v>
                </c:pt>
                <c:pt idx="812">
                  <c:v>0.62562562562562563</c:v>
                </c:pt>
                <c:pt idx="813">
                  <c:v>0.62762762762762758</c:v>
                </c:pt>
                <c:pt idx="814">
                  <c:v>0.62962962962962954</c:v>
                </c:pt>
                <c:pt idx="815">
                  <c:v>0.63163163163163172</c:v>
                </c:pt>
                <c:pt idx="816">
                  <c:v>0.63363363363363367</c:v>
                </c:pt>
                <c:pt idx="817">
                  <c:v>0.63563563563563563</c:v>
                </c:pt>
                <c:pt idx="818">
                  <c:v>0.63763763763763759</c:v>
                </c:pt>
                <c:pt idx="819">
                  <c:v>0.63963963963963955</c:v>
                </c:pt>
                <c:pt idx="820">
                  <c:v>0.64164164164164172</c:v>
                </c:pt>
                <c:pt idx="821">
                  <c:v>0.64364364364364368</c:v>
                </c:pt>
                <c:pt idx="822">
                  <c:v>0.64564564564564564</c:v>
                </c:pt>
                <c:pt idx="823">
                  <c:v>0.6476476476476476</c:v>
                </c:pt>
                <c:pt idx="824">
                  <c:v>0.64964964964964955</c:v>
                </c:pt>
                <c:pt idx="825">
                  <c:v>0.65165165165165173</c:v>
                </c:pt>
                <c:pt idx="826">
                  <c:v>0.65365365365365369</c:v>
                </c:pt>
                <c:pt idx="827">
                  <c:v>0.65565565565565564</c:v>
                </c:pt>
                <c:pt idx="828">
                  <c:v>0.6576576576576576</c:v>
                </c:pt>
                <c:pt idx="829">
                  <c:v>0.65965965965965956</c:v>
                </c:pt>
                <c:pt idx="830">
                  <c:v>0.66166166166166174</c:v>
                </c:pt>
                <c:pt idx="831">
                  <c:v>0.66366366366366369</c:v>
                </c:pt>
                <c:pt idx="832">
                  <c:v>0.66566566566566565</c:v>
                </c:pt>
                <c:pt idx="833">
                  <c:v>0.66766766766766761</c:v>
                </c:pt>
                <c:pt idx="834">
                  <c:v>0.66966966966966956</c:v>
                </c:pt>
                <c:pt idx="835">
                  <c:v>0.67167167167167174</c:v>
                </c:pt>
                <c:pt idx="836">
                  <c:v>0.6736736736736737</c:v>
                </c:pt>
                <c:pt idx="837">
                  <c:v>0.67567567567567566</c:v>
                </c:pt>
                <c:pt idx="838">
                  <c:v>0.67767767767767761</c:v>
                </c:pt>
                <c:pt idx="839">
                  <c:v>0.67967967967967957</c:v>
                </c:pt>
                <c:pt idx="840">
                  <c:v>0.68168168168168175</c:v>
                </c:pt>
                <c:pt idx="841">
                  <c:v>0.68368368368368371</c:v>
                </c:pt>
                <c:pt idx="842">
                  <c:v>0.68568568568568566</c:v>
                </c:pt>
                <c:pt idx="843">
                  <c:v>0.68768768768768762</c:v>
                </c:pt>
                <c:pt idx="844">
                  <c:v>0.6896896896896898</c:v>
                </c:pt>
                <c:pt idx="845">
                  <c:v>0.69169169169169176</c:v>
                </c:pt>
                <c:pt idx="846">
                  <c:v>0.69369369369369371</c:v>
                </c:pt>
                <c:pt idx="847">
                  <c:v>0.69569569569569567</c:v>
                </c:pt>
                <c:pt idx="848">
                  <c:v>0.69769769769769763</c:v>
                </c:pt>
                <c:pt idx="849">
                  <c:v>0.69969969969969981</c:v>
                </c:pt>
                <c:pt idx="850">
                  <c:v>0.70170170170170176</c:v>
                </c:pt>
                <c:pt idx="851">
                  <c:v>0.70370370370370372</c:v>
                </c:pt>
                <c:pt idx="852">
                  <c:v>0.70570570570570568</c:v>
                </c:pt>
                <c:pt idx="853">
                  <c:v>0.70770770770770763</c:v>
                </c:pt>
                <c:pt idx="854">
                  <c:v>0.70970970970970981</c:v>
                </c:pt>
                <c:pt idx="855">
                  <c:v>0.71171171171171177</c:v>
                </c:pt>
                <c:pt idx="856">
                  <c:v>0.71371371371371373</c:v>
                </c:pt>
                <c:pt idx="857">
                  <c:v>0.71571571571571568</c:v>
                </c:pt>
                <c:pt idx="858">
                  <c:v>0.71771771771771764</c:v>
                </c:pt>
                <c:pt idx="859">
                  <c:v>0.71971971971971982</c:v>
                </c:pt>
                <c:pt idx="860">
                  <c:v>0.72172172172172178</c:v>
                </c:pt>
                <c:pt idx="861">
                  <c:v>0.72372372372372373</c:v>
                </c:pt>
                <c:pt idx="862">
                  <c:v>0.72572572572572569</c:v>
                </c:pt>
                <c:pt idx="863">
                  <c:v>0.72772772772772765</c:v>
                </c:pt>
                <c:pt idx="864">
                  <c:v>0.72972972972972983</c:v>
                </c:pt>
                <c:pt idx="865">
                  <c:v>0.73173173173173178</c:v>
                </c:pt>
                <c:pt idx="866">
                  <c:v>0.73373373373373374</c:v>
                </c:pt>
                <c:pt idx="867">
                  <c:v>0.7357357357357357</c:v>
                </c:pt>
                <c:pt idx="868">
                  <c:v>0.73773773773773765</c:v>
                </c:pt>
                <c:pt idx="869">
                  <c:v>0.73973973973973983</c:v>
                </c:pt>
                <c:pt idx="870">
                  <c:v>0.74174174174174179</c:v>
                </c:pt>
                <c:pt idx="871">
                  <c:v>0.74374374374374375</c:v>
                </c:pt>
                <c:pt idx="872">
                  <c:v>0.7457457457457457</c:v>
                </c:pt>
                <c:pt idx="873">
                  <c:v>0.74774774774774766</c:v>
                </c:pt>
                <c:pt idx="874">
                  <c:v>0.74974974974974984</c:v>
                </c:pt>
                <c:pt idx="875">
                  <c:v>0.7517517517517518</c:v>
                </c:pt>
                <c:pt idx="876">
                  <c:v>0.75375375375375375</c:v>
                </c:pt>
                <c:pt idx="877">
                  <c:v>0.75575575575575571</c:v>
                </c:pt>
                <c:pt idx="878">
                  <c:v>0.75775775775775767</c:v>
                </c:pt>
                <c:pt idx="879">
                  <c:v>0.75975975975975985</c:v>
                </c:pt>
                <c:pt idx="880">
                  <c:v>0.7617617617617618</c:v>
                </c:pt>
                <c:pt idx="881">
                  <c:v>0.76376376376376376</c:v>
                </c:pt>
                <c:pt idx="882">
                  <c:v>0.76576576576576572</c:v>
                </c:pt>
                <c:pt idx="883">
                  <c:v>0.76776776776776767</c:v>
                </c:pt>
                <c:pt idx="884">
                  <c:v>0.76976976976976985</c:v>
                </c:pt>
                <c:pt idx="885">
                  <c:v>0.77177177177177181</c:v>
                </c:pt>
                <c:pt idx="886">
                  <c:v>0.77377377377377377</c:v>
                </c:pt>
                <c:pt idx="887">
                  <c:v>0.77577577577577572</c:v>
                </c:pt>
                <c:pt idx="888">
                  <c:v>0.77777777777777768</c:v>
                </c:pt>
                <c:pt idx="889">
                  <c:v>0.77977977977977986</c:v>
                </c:pt>
                <c:pt idx="890">
                  <c:v>0.78178178178178181</c:v>
                </c:pt>
                <c:pt idx="891">
                  <c:v>0.78378378378378377</c:v>
                </c:pt>
                <c:pt idx="892">
                  <c:v>0.78578578578578573</c:v>
                </c:pt>
                <c:pt idx="893">
                  <c:v>0.78778778778778769</c:v>
                </c:pt>
                <c:pt idx="894">
                  <c:v>0.78978978978978986</c:v>
                </c:pt>
                <c:pt idx="895">
                  <c:v>0.79179179179179182</c:v>
                </c:pt>
                <c:pt idx="896">
                  <c:v>0.79379379379379378</c:v>
                </c:pt>
                <c:pt idx="897">
                  <c:v>0.79579579579579574</c:v>
                </c:pt>
                <c:pt idx="898">
                  <c:v>0.79779779779779769</c:v>
                </c:pt>
                <c:pt idx="899">
                  <c:v>0.79979979979979987</c:v>
                </c:pt>
                <c:pt idx="900">
                  <c:v>0.80180180180180183</c:v>
                </c:pt>
                <c:pt idx="901">
                  <c:v>0.80380380380380378</c:v>
                </c:pt>
                <c:pt idx="902">
                  <c:v>0.80580580580580574</c:v>
                </c:pt>
                <c:pt idx="903">
                  <c:v>0.8078078078078077</c:v>
                </c:pt>
                <c:pt idx="904">
                  <c:v>0.80980980980980988</c:v>
                </c:pt>
                <c:pt idx="905">
                  <c:v>0.81181181181181183</c:v>
                </c:pt>
                <c:pt idx="906">
                  <c:v>0.81381381381381379</c:v>
                </c:pt>
                <c:pt idx="907">
                  <c:v>0.81581581581581575</c:v>
                </c:pt>
                <c:pt idx="908">
                  <c:v>0.81781781781781793</c:v>
                </c:pt>
                <c:pt idx="909">
                  <c:v>0.81981981981981988</c:v>
                </c:pt>
                <c:pt idx="910">
                  <c:v>0.82182182182182184</c:v>
                </c:pt>
                <c:pt idx="911">
                  <c:v>0.8238238238238238</c:v>
                </c:pt>
                <c:pt idx="912">
                  <c:v>0.82582582582582575</c:v>
                </c:pt>
                <c:pt idx="913">
                  <c:v>0.82782782782782793</c:v>
                </c:pt>
                <c:pt idx="914">
                  <c:v>0.82982982982982989</c:v>
                </c:pt>
                <c:pt idx="915">
                  <c:v>0.83183183183183185</c:v>
                </c:pt>
                <c:pt idx="916">
                  <c:v>0.8338338338338338</c:v>
                </c:pt>
                <c:pt idx="917">
                  <c:v>0.83583583583583576</c:v>
                </c:pt>
                <c:pt idx="918">
                  <c:v>0.83783783783783794</c:v>
                </c:pt>
                <c:pt idx="919">
                  <c:v>0.8398398398398399</c:v>
                </c:pt>
                <c:pt idx="920">
                  <c:v>0.84184184184184185</c:v>
                </c:pt>
                <c:pt idx="921">
                  <c:v>0.84384384384384381</c:v>
                </c:pt>
                <c:pt idx="922">
                  <c:v>0.84584584584584577</c:v>
                </c:pt>
                <c:pt idx="923">
                  <c:v>0.84784784784784795</c:v>
                </c:pt>
                <c:pt idx="924">
                  <c:v>0.8498498498498499</c:v>
                </c:pt>
                <c:pt idx="925">
                  <c:v>0.85185185185185186</c:v>
                </c:pt>
                <c:pt idx="926">
                  <c:v>0.85385385385385382</c:v>
                </c:pt>
                <c:pt idx="927">
                  <c:v>0.85585585585585577</c:v>
                </c:pt>
                <c:pt idx="928">
                  <c:v>0.85785785785785795</c:v>
                </c:pt>
                <c:pt idx="929">
                  <c:v>0.85985985985985991</c:v>
                </c:pt>
                <c:pt idx="930">
                  <c:v>0.86186186186186187</c:v>
                </c:pt>
                <c:pt idx="931">
                  <c:v>0.86386386386386382</c:v>
                </c:pt>
                <c:pt idx="932">
                  <c:v>0.86586586586586578</c:v>
                </c:pt>
                <c:pt idx="933">
                  <c:v>0.86786786786786796</c:v>
                </c:pt>
                <c:pt idx="934">
                  <c:v>0.86986986986986992</c:v>
                </c:pt>
                <c:pt idx="935">
                  <c:v>0.87187187187187187</c:v>
                </c:pt>
                <c:pt idx="936">
                  <c:v>0.87387387387387383</c:v>
                </c:pt>
                <c:pt idx="937">
                  <c:v>0.87587587587587579</c:v>
                </c:pt>
                <c:pt idx="938">
                  <c:v>0.87787787787787797</c:v>
                </c:pt>
                <c:pt idx="939">
                  <c:v>0.87987987987987992</c:v>
                </c:pt>
                <c:pt idx="940">
                  <c:v>0.88188188188188188</c:v>
                </c:pt>
                <c:pt idx="941">
                  <c:v>0.88388388388388384</c:v>
                </c:pt>
                <c:pt idx="942">
                  <c:v>0.88588588588588579</c:v>
                </c:pt>
                <c:pt idx="943">
                  <c:v>0.88788788788788797</c:v>
                </c:pt>
                <c:pt idx="944">
                  <c:v>0.88988988988988993</c:v>
                </c:pt>
                <c:pt idx="945">
                  <c:v>0.89189189189189189</c:v>
                </c:pt>
                <c:pt idx="946">
                  <c:v>0.89389389389389384</c:v>
                </c:pt>
                <c:pt idx="947">
                  <c:v>0.8958958958958958</c:v>
                </c:pt>
                <c:pt idx="948">
                  <c:v>0.89789789789789798</c:v>
                </c:pt>
                <c:pt idx="949">
                  <c:v>0.89989989989989994</c:v>
                </c:pt>
                <c:pt idx="950">
                  <c:v>0.90190190190190189</c:v>
                </c:pt>
                <c:pt idx="951">
                  <c:v>0.90390390390390385</c:v>
                </c:pt>
                <c:pt idx="952">
                  <c:v>0.90590590590590581</c:v>
                </c:pt>
                <c:pt idx="953">
                  <c:v>0.90790790790790799</c:v>
                </c:pt>
                <c:pt idx="954">
                  <c:v>0.90990990990990994</c:v>
                </c:pt>
                <c:pt idx="955">
                  <c:v>0.9119119119119119</c:v>
                </c:pt>
                <c:pt idx="956">
                  <c:v>0.91391391391391386</c:v>
                </c:pt>
                <c:pt idx="957">
                  <c:v>0.91591591591591581</c:v>
                </c:pt>
                <c:pt idx="958">
                  <c:v>0.91791791791791799</c:v>
                </c:pt>
                <c:pt idx="959">
                  <c:v>0.91991991991991995</c:v>
                </c:pt>
                <c:pt idx="960">
                  <c:v>0.92192192192192191</c:v>
                </c:pt>
                <c:pt idx="961">
                  <c:v>0.92392392392392386</c:v>
                </c:pt>
                <c:pt idx="962">
                  <c:v>0.92592592592592582</c:v>
                </c:pt>
                <c:pt idx="963">
                  <c:v>0.927927927927928</c:v>
                </c:pt>
                <c:pt idx="964">
                  <c:v>0.92992992992992995</c:v>
                </c:pt>
                <c:pt idx="965">
                  <c:v>0.93193193193193191</c:v>
                </c:pt>
                <c:pt idx="966">
                  <c:v>0.93393393393393387</c:v>
                </c:pt>
                <c:pt idx="967">
                  <c:v>0.93593593593593583</c:v>
                </c:pt>
                <c:pt idx="968">
                  <c:v>0.937937937937938</c:v>
                </c:pt>
                <c:pt idx="969">
                  <c:v>0.93993993993993996</c:v>
                </c:pt>
                <c:pt idx="970">
                  <c:v>0.94194194194194192</c:v>
                </c:pt>
                <c:pt idx="971">
                  <c:v>0.94394394394394388</c:v>
                </c:pt>
                <c:pt idx="972">
                  <c:v>0.94594594594594605</c:v>
                </c:pt>
                <c:pt idx="973">
                  <c:v>0.94794794794794801</c:v>
                </c:pt>
                <c:pt idx="974">
                  <c:v>0.94994994994994997</c:v>
                </c:pt>
                <c:pt idx="975">
                  <c:v>0.95195195195195192</c:v>
                </c:pt>
                <c:pt idx="976">
                  <c:v>0.95395395395395388</c:v>
                </c:pt>
                <c:pt idx="977">
                  <c:v>0.95595595595595606</c:v>
                </c:pt>
                <c:pt idx="978">
                  <c:v>0.95795795795795802</c:v>
                </c:pt>
                <c:pt idx="979">
                  <c:v>0.95995995995995997</c:v>
                </c:pt>
                <c:pt idx="980">
                  <c:v>0.96196196196196193</c:v>
                </c:pt>
                <c:pt idx="981">
                  <c:v>0.96396396396396389</c:v>
                </c:pt>
                <c:pt idx="982">
                  <c:v>0.96596596596596607</c:v>
                </c:pt>
                <c:pt idx="983">
                  <c:v>0.96796796796796802</c:v>
                </c:pt>
                <c:pt idx="984">
                  <c:v>0.96996996996996998</c:v>
                </c:pt>
                <c:pt idx="985">
                  <c:v>0.97197197197197194</c:v>
                </c:pt>
                <c:pt idx="986">
                  <c:v>0.97397397397397389</c:v>
                </c:pt>
                <c:pt idx="987">
                  <c:v>0.97597597597597607</c:v>
                </c:pt>
                <c:pt idx="988">
                  <c:v>0.97797797797797803</c:v>
                </c:pt>
                <c:pt idx="989">
                  <c:v>0.97997997997997999</c:v>
                </c:pt>
                <c:pt idx="990">
                  <c:v>0.98198198198198194</c:v>
                </c:pt>
                <c:pt idx="991">
                  <c:v>0.9839839839839839</c:v>
                </c:pt>
                <c:pt idx="992">
                  <c:v>0.98598598598598608</c:v>
                </c:pt>
                <c:pt idx="993">
                  <c:v>0.98798798798798804</c:v>
                </c:pt>
                <c:pt idx="994">
                  <c:v>0.98998998998998999</c:v>
                </c:pt>
                <c:pt idx="995">
                  <c:v>0.99199199199199195</c:v>
                </c:pt>
                <c:pt idx="996">
                  <c:v>0.99399399399399391</c:v>
                </c:pt>
                <c:pt idx="997">
                  <c:v>0.99599599599599609</c:v>
                </c:pt>
                <c:pt idx="998">
                  <c:v>0.99799799799799804</c:v>
                </c:pt>
                <c:pt idx="999">
                  <c:v>1</c:v>
                </c:pt>
              </c:numCache>
            </c:numRef>
          </c:xVal>
          <c:yVal>
            <c:numRef>
              <c:f>Sheet1!$C$2:$C$1003</c:f>
              <c:numCache>
                <c:formatCode>General</c:formatCode>
                <c:ptCount val="1002"/>
                <c:pt idx="0">
                  <c:v>-3.2056846976047382E-5</c:v>
                </c:pt>
                <c:pt idx="1">
                  <c:v>-3.3259955671383068E-5</c:v>
                </c:pt>
                <c:pt idx="2">
                  <c:v>-3.4516222513047978E-5</c:v>
                </c:pt>
                <c:pt idx="3">
                  <c:v>-3.5833665606332943E-5</c:v>
                </c:pt>
                <c:pt idx="4">
                  <c:v>-3.7211426388239488E-5</c:v>
                </c:pt>
                <c:pt idx="5">
                  <c:v>-3.8657839468214661E-5</c:v>
                </c:pt>
                <c:pt idx="6">
                  <c:v>-4.0169645217247307E-5</c:v>
                </c:pt>
                <c:pt idx="7">
                  <c:v>-4.1755032725632191E-5</c:v>
                </c:pt>
                <c:pt idx="8">
                  <c:v>-4.3419389839982614E-5</c:v>
                </c:pt>
                <c:pt idx="9">
                  <c:v>-4.5162258174968883E-5</c:v>
                </c:pt>
                <c:pt idx="10">
                  <c:v>-4.6995359298307449E-5</c:v>
                </c:pt>
                <c:pt idx="11">
                  <c:v>-4.8919820983428508E-5</c:v>
                </c:pt>
                <c:pt idx="12">
                  <c:v>-5.0943621317856014E-5</c:v>
                </c:pt>
                <c:pt idx="13">
                  <c:v>-5.3067247790750116E-5</c:v>
                </c:pt>
                <c:pt idx="14">
                  <c:v>-5.5299424275290221E-5</c:v>
                </c:pt>
                <c:pt idx="15">
                  <c:v>-5.7652763644000515E-5</c:v>
                </c:pt>
                <c:pt idx="16">
                  <c:v>-6.0123642469989136E-5</c:v>
                </c:pt>
                <c:pt idx="17">
                  <c:v>-6.2727223848924041E-5</c:v>
                </c:pt>
                <c:pt idx="18">
                  <c:v>-6.5473104768898338E-5</c:v>
                </c:pt>
                <c:pt idx="19">
                  <c:v>-6.836627289885655E-5</c:v>
                </c:pt>
                <c:pt idx="20">
                  <c:v>-7.1418573497794569E-5</c:v>
                </c:pt>
                <c:pt idx="21">
                  <c:v>-7.4628616857808083E-5</c:v>
                </c:pt>
                <c:pt idx="22">
                  <c:v>-7.8027922427281737E-5</c:v>
                </c:pt>
                <c:pt idx="23">
                  <c:v>-8.1620120909065008E-5</c:v>
                </c:pt>
                <c:pt idx="24">
                  <c:v>-8.5410778410732746E-5</c:v>
                </c:pt>
                <c:pt idx="25">
                  <c:v>-8.9422457676846534E-5</c:v>
                </c:pt>
                <c:pt idx="26">
                  <c:v>-9.3661081336904317E-5</c:v>
                </c:pt>
                <c:pt idx="27">
                  <c:v>-9.8151518614031374E-5</c:v>
                </c:pt>
                <c:pt idx="28">
                  <c:v>-1.0291296348441392E-4</c:v>
                </c:pt>
                <c:pt idx="29">
                  <c:v>-1.0795582056744024E-4</c:v>
                </c:pt>
                <c:pt idx="30">
                  <c:v>-1.1330360575811937E-4</c:v>
                </c:pt>
                <c:pt idx="31">
                  <c:v>-1.1898115917574614E-4</c:v>
                </c:pt>
                <c:pt idx="32">
                  <c:v>-1.2501425226218998E-4</c:v>
                </c:pt>
                <c:pt idx="33">
                  <c:v>-1.3141467934474349E-4</c:v>
                </c:pt>
                <c:pt idx="34">
                  <c:v>-1.382394548272714E-4</c:v>
                </c:pt>
                <c:pt idx="35">
                  <c:v>-1.4549180923495442E-4</c:v>
                </c:pt>
                <c:pt idx="36">
                  <c:v>-1.5321934188250452E-4</c:v>
                </c:pt>
                <c:pt idx="37">
                  <c:v>-1.614622597116977E-4</c:v>
                </c:pt>
                <c:pt idx="38">
                  <c:v>-1.7024972476065159E-4</c:v>
                </c:pt>
                <c:pt idx="39">
                  <c:v>-1.7964180733542889E-4</c:v>
                </c:pt>
                <c:pt idx="40">
                  <c:v>-1.8967258802149445E-4</c:v>
                </c:pt>
                <c:pt idx="41">
                  <c:v>-2.0040977688040584E-4</c:v>
                </c:pt>
                <c:pt idx="42">
                  <c:v>-2.1191322593949735E-4</c:v>
                </c:pt>
                <c:pt idx="43">
                  <c:v>-2.2424008056987077E-4</c:v>
                </c:pt>
                <c:pt idx="44">
                  <c:v>-2.3746243095956743E-4</c:v>
                </c:pt>
                <c:pt idx="45">
                  <c:v>-2.5167511194013059E-4</c:v>
                </c:pt>
                <c:pt idx="46">
                  <c:v>-2.6695261476561427E-4</c:v>
                </c:pt>
                <c:pt idx="47">
                  <c:v>-2.8340477729216218E-4</c:v>
                </c:pt>
                <c:pt idx="48">
                  <c:v>-3.0114766559563577E-4</c:v>
                </c:pt>
                <c:pt idx="49">
                  <c:v>-3.2030756119638681E-4</c:v>
                </c:pt>
                <c:pt idx="50">
                  <c:v>-3.4099892945960164E-4</c:v>
                </c:pt>
                <c:pt idx="51">
                  <c:v>-3.6340634687803686E-4</c:v>
                </c:pt>
                <c:pt idx="52">
                  <c:v>-3.8771005347371101E-4</c:v>
                </c:pt>
                <c:pt idx="53">
                  <c:v>-4.1410981793887913E-4</c:v>
                </c:pt>
                <c:pt idx="54">
                  <c:v>-4.4281920418143272E-4</c:v>
                </c:pt>
                <c:pt idx="55">
                  <c:v>-4.7409776016138494E-4</c:v>
                </c:pt>
                <c:pt idx="56">
                  <c:v>-5.0825305515900254E-4</c:v>
                </c:pt>
                <c:pt idx="57">
                  <c:v>-5.4560374701395631E-4</c:v>
                </c:pt>
                <c:pt idx="58">
                  <c:v>-5.8654358144849539E-4</c:v>
                </c:pt>
                <c:pt idx="59">
                  <c:v>-6.3152052462100983E-4</c:v>
                </c:pt>
                <c:pt idx="60">
                  <c:v>-6.8103760713711381E-4</c:v>
                </c:pt>
                <c:pt idx="61">
                  <c:v>-7.3567160870879889E-4</c:v>
                </c:pt>
                <c:pt idx="62">
                  <c:v>-7.9603493213653564E-4</c:v>
                </c:pt>
                <c:pt idx="63">
                  <c:v>-8.6294225184246898E-4</c:v>
                </c:pt>
                <c:pt idx="64">
                  <c:v>-9.372252388857305E-4</c:v>
                </c:pt>
                <c:pt idx="65">
                  <c:v>-1.0200564283877611E-3</c:v>
                </c:pt>
                <c:pt idx="66">
                  <c:v>-1.1125048622488976E-3</c:v>
                </c:pt>
                <c:pt idx="67">
                  <c:v>-1.215905649587512E-3</c:v>
                </c:pt>
                <c:pt idx="68">
                  <c:v>-1.3318586861714721E-3</c:v>
                </c:pt>
                <c:pt idx="69">
                  <c:v>-1.4620048459619284E-3</c:v>
                </c:pt>
                <c:pt idx="70">
                  <c:v>-1.608450198546052E-3</c:v>
                </c:pt>
                <c:pt idx="71">
                  <c:v>-1.773239579051733E-3</c:v>
                </c:pt>
                <c:pt idx="72">
                  <c:v>-1.9588714931160212E-3</c:v>
                </c:pt>
                <c:pt idx="73">
                  <c:v>-2.1677326876670122E-3</c:v>
                </c:pt>
                <c:pt idx="74">
                  <c:v>-2.402392216026783E-3</c:v>
                </c:pt>
                <c:pt idx="75">
                  <c:v>-2.6648442726582289E-3</c:v>
                </c:pt>
                <c:pt idx="76">
                  <c:v>-2.956444164738059E-3</c:v>
                </c:pt>
                <c:pt idx="77">
                  <c:v>-3.2771218102425337E-3</c:v>
                </c:pt>
                <c:pt idx="78">
                  <c:v>-3.6238650791347027E-3</c:v>
                </c:pt>
                <c:pt idx="79">
                  <c:v>-3.9888727478682995E-3</c:v>
                </c:pt>
                <c:pt idx="80">
                  <c:v>-4.3558832257986069E-3</c:v>
                </c:pt>
                <c:pt idx="81">
                  <c:v>-4.695025272667408E-3</c:v>
                </c:pt>
                <c:pt idx="82">
                  <c:v>-4.9537951126694679E-3</c:v>
                </c:pt>
                <c:pt idx="83">
                  <c:v>-5.0435946322977543E-3</c:v>
                </c:pt>
                <c:pt idx="84">
                  <c:v>-4.8177996650338173E-3</c:v>
                </c:pt>
                <c:pt idx="85">
                  <c:v>-4.0417793206870556E-3</c:v>
                </c:pt>
                <c:pt idx="86">
                  <c:v>-2.3482334800064564E-3</c:v>
                </c:pt>
                <c:pt idx="87">
                  <c:v>8.1669504288583994E-4</c:v>
                </c:pt>
                <c:pt idx="88">
                  <c:v>6.2637720257043839E-3</c:v>
                </c:pt>
                <c:pt idx="89">
                  <c:v>1.5173383057117462E-2</c:v>
                </c:pt>
                <c:pt idx="90">
                  <c:v>2.9336728155612946E-2</c:v>
                </c:pt>
                <c:pt idx="91">
                  <c:v>5.1574543118476868E-2</c:v>
                </c:pt>
                <c:pt idx="92">
                  <c:v>8.5678741335868835E-2</c:v>
                </c:pt>
                <c:pt idx="93">
                  <c:v>0.13447578251361847</c:v>
                </c:pt>
                <c:pt idx="94">
                  <c:v>0.19760531187057495</c:v>
                </c:pt>
                <c:pt idx="95">
                  <c:v>0.27227127552032471</c:v>
                </c:pt>
                <c:pt idx="96">
                  <c:v>0.35507664084434509</c:v>
                </c:pt>
                <c:pt idx="97">
                  <c:v>0.44278758764266968</c:v>
                </c:pt>
                <c:pt idx="98">
                  <c:v>0.5323290228843689</c:v>
                </c:pt>
                <c:pt idx="99">
                  <c:v>0.62065774202346802</c:v>
                </c:pt>
                <c:pt idx="100">
                  <c:v>0.70471584796905518</c:v>
                </c:pt>
                <c:pt idx="101">
                  <c:v>0.78131049871444702</c:v>
                </c:pt>
                <c:pt idx="102">
                  <c:v>0.84705168008804321</c:v>
                </c:pt>
                <c:pt idx="103">
                  <c:v>0.89890003204345703</c:v>
                </c:pt>
                <c:pt idx="104">
                  <c:v>0.93584227561950684</c:v>
                </c:pt>
                <c:pt idx="105">
                  <c:v>0.96016263961791992</c:v>
                </c:pt>
                <c:pt idx="106">
                  <c:v>0.97567886114120483</c:v>
                </c:pt>
                <c:pt idx="107">
                  <c:v>0.98545783758163452</c:v>
                </c:pt>
                <c:pt idx="108">
                  <c:v>0.99146431684494019</c:v>
                </c:pt>
                <c:pt idx="109">
                  <c:v>0.99497634172439575</c:v>
                </c:pt>
                <c:pt idx="110">
                  <c:v>0.99686843156814575</c:v>
                </c:pt>
                <c:pt idx="111">
                  <c:v>0.99774020910263062</c:v>
                </c:pt>
                <c:pt idx="112">
                  <c:v>0.99799299240112305</c:v>
                </c:pt>
                <c:pt idx="113">
                  <c:v>0.997883141040802</c:v>
                </c:pt>
                <c:pt idx="114">
                  <c:v>0.99757331609725952</c:v>
                </c:pt>
                <c:pt idx="115">
                  <c:v>0.99716335535049438</c:v>
                </c:pt>
                <c:pt idx="116">
                  <c:v>0.99671107530593872</c:v>
                </c:pt>
                <c:pt idx="117">
                  <c:v>0.99625176191329956</c:v>
                </c:pt>
                <c:pt idx="118">
                  <c:v>0.99580317735671997</c:v>
                </c:pt>
                <c:pt idx="119">
                  <c:v>0.9953758716583252</c:v>
                </c:pt>
                <c:pt idx="120">
                  <c:v>0.99497276544570923</c:v>
                </c:pt>
                <c:pt idx="121">
                  <c:v>0.99459701776504517</c:v>
                </c:pt>
                <c:pt idx="122">
                  <c:v>0.99424690008163452</c:v>
                </c:pt>
                <c:pt idx="123">
                  <c:v>0.99392086267471313</c:v>
                </c:pt>
                <c:pt idx="124">
                  <c:v>0.99361699819564819</c:v>
                </c:pt>
                <c:pt idx="125">
                  <c:v>0.99333256483078003</c:v>
                </c:pt>
                <c:pt idx="126">
                  <c:v>0.99306607246398926</c:v>
                </c:pt>
                <c:pt idx="127">
                  <c:v>0.99281513690948486</c:v>
                </c:pt>
                <c:pt idx="128">
                  <c:v>0.99257791042327881</c:v>
                </c:pt>
                <c:pt idx="129">
                  <c:v>0.99235165119171143</c:v>
                </c:pt>
                <c:pt idx="130">
                  <c:v>0.99213820695877075</c:v>
                </c:pt>
                <c:pt idx="131">
                  <c:v>0.99193376302719116</c:v>
                </c:pt>
                <c:pt idx="132">
                  <c:v>0.99173784255981445</c:v>
                </c:pt>
                <c:pt idx="133">
                  <c:v>0.99154865741729736</c:v>
                </c:pt>
                <c:pt idx="134">
                  <c:v>0.9913666844367981</c:v>
                </c:pt>
                <c:pt idx="135">
                  <c:v>0.99119067192077637</c:v>
                </c:pt>
                <c:pt idx="136">
                  <c:v>0.99102115631103516</c:v>
                </c:pt>
                <c:pt idx="137">
                  <c:v>0.99085420370101929</c:v>
                </c:pt>
                <c:pt idx="138">
                  <c:v>0.99069327116012573</c:v>
                </c:pt>
                <c:pt idx="139">
                  <c:v>0.99053585529327393</c:v>
                </c:pt>
                <c:pt idx="140">
                  <c:v>0.99038267135620117</c:v>
                </c:pt>
                <c:pt idx="141">
                  <c:v>0.9902312159538269</c:v>
                </c:pt>
                <c:pt idx="142">
                  <c:v>0.99008363485336304</c:v>
                </c:pt>
                <c:pt idx="143">
                  <c:v>0.98993945121765137</c:v>
                </c:pt>
                <c:pt idx="144">
                  <c:v>0.98979705572128296</c:v>
                </c:pt>
                <c:pt idx="145">
                  <c:v>0.98965704441070557</c:v>
                </c:pt>
                <c:pt idx="146">
                  <c:v>0.98951870203018188</c:v>
                </c:pt>
                <c:pt idx="147">
                  <c:v>0.98938339948654175</c:v>
                </c:pt>
                <c:pt idx="148">
                  <c:v>0.98925000429153442</c:v>
                </c:pt>
                <c:pt idx="149">
                  <c:v>0.98911803960800171</c:v>
                </c:pt>
                <c:pt idx="150">
                  <c:v>0.9889872670173645</c:v>
                </c:pt>
                <c:pt idx="151">
                  <c:v>0.98885864019393921</c:v>
                </c:pt>
                <c:pt idx="152">
                  <c:v>0.98873084783554077</c:v>
                </c:pt>
                <c:pt idx="153">
                  <c:v>0.98860538005828857</c:v>
                </c:pt>
                <c:pt idx="154">
                  <c:v>0.98848110437393188</c:v>
                </c:pt>
                <c:pt idx="155">
                  <c:v>0.98835772275924683</c:v>
                </c:pt>
                <c:pt idx="156">
                  <c:v>0.98823583126068115</c:v>
                </c:pt>
                <c:pt idx="157">
                  <c:v>0.98811507225036621</c:v>
                </c:pt>
                <c:pt idx="158">
                  <c:v>0.98799550533294678</c:v>
                </c:pt>
                <c:pt idx="159">
                  <c:v>0.98787558078765869</c:v>
                </c:pt>
                <c:pt idx="160">
                  <c:v>0.98775851726531982</c:v>
                </c:pt>
                <c:pt idx="161">
                  <c:v>0.98764187097549438</c:v>
                </c:pt>
                <c:pt idx="162">
                  <c:v>0.9875262975692749</c:v>
                </c:pt>
                <c:pt idx="163">
                  <c:v>0.98741096258163452</c:v>
                </c:pt>
                <c:pt idx="164">
                  <c:v>0.9872967004776001</c:v>
                </c:pt>
                <c:pt idx="165">
                  <c:v>0.98718363046646118</c:v>
                </c:pt>
                <c:pt idx="166">
                  <c:v>0.9870721697807312</c:v>
                </c:pt>
                <c:pt idx="167">
                  <c:v>0.98695969581604004</c:v>
                </c:pt>
                <c:pt idx="168">
                  <c:v>0.98684841394424438</c:v>
                </c:pt>
                <c:pt idx="169">
                  <c:v>0.98673862218856812</c:v>
                </c:pt>
                <c:pt idx="170">
                  <c:v>0.98662978410720825</c:v>
                </c:pt>
                <c:pt idx="171">
                  <c:v>0.98652106523513794</c:v>
                </c:pt>
                <c:pt idx="172">
                  <c:v>0.98641258478164673</c:v>
                </c:pt>
                <c:pt idx="173">
                  <c:v>0.98630571365356445</c:v>
                </c:pt>
                <c:pt idx="174">
                  <c:v>0.98619908094406128</c:v>
                </c:pt>
                <c:pt idx="175">
                  <c:v>0.98609340190887451</c:v>
                </c:pt>
                <c:pt idx="176">
                  <c:v>0.98598712682723999</c:v>
                </c:pt>
                <c:pt idx="177">
                  <c:v>0.98588281869888306</c:v>
                </c:pt>
                <c:pt idx="178">
                  <c:v>0.98577880859375</c:v>
                </c:pt>
                <c:pt idx="179">
                  <c:v>0.98567533493041992</c:v>
                </c:pt>
                <c:pt idx="180">
                  <c:v>0.98557227849960327</c:v>
                </c:pt>
                <c:pt idx="181">
                  <c:v>0.98546898365020752</c:v>
                </c:pt>
                <c:pt idx="182">
                  <c:v>0.98536700010299683</c:v>
                </c:pt>
                <c:pt idx="183">
                  <c:v>0.98526585102081299</c:v>
                </c:pt>
                <c:pt idx="184">
                  <c:v>0.98516565561294556</c:v>
                </c:pt>
                <c:pt idx="185">
                  <c:v>0.98506516218185425</c:v>
                </c:pt>
                <c:pt idx="186">
                  <c:v>0.98496615886688232</c:v>
                </c:pt>
                <c:pt idx="187">
                  <c:v>0.98486679792404175</c:v>
                </c:pt>
                <c:pt idx="188">
                  <c:v>0.98476910591125488</c:v>
                </c:pt>
                <c:pt idx="189">
                  <c:v>0.98467004299163818</c:v>
                </c:pt>
                <c:pt idx="190">
                  <c:v>0.98457300662994385</c:v>
                </c:pt>
                <c:pt idx="191">
                  <c:v>0.98447638750076294</c:v>
                </c:pt>
                <c:pt idx="192">
                  <c:v>0.98438042402267456</c:v>
                </c:pt>
                <c:pt idx="193">
                  <c:v>0.98428356647491455</c:v>
                </c:pt>
                <c:pt idx="194">
                  <c:v>0.98418837785720825</c:v>
                </c:pt>
                <c:pt idx="195">
                  <c:v>0.98409402370452881</c:v>
                </c:pt>
                <c:pt idx="196">
                  <c:v>0.98400020599365234</c:v>
                </c:pt>
                <c:pt idx="197">
                  <c:v>0.98390460014343262</c:v>
                </c:pt>
                <c:pt idx="198">
                  <c:v>0.98381155729293823</c:v>
                </c:pt>
                <c:pt idx="199">
                  <c:v>0.98371922969818115</c:v>
                </c:pt>
                <c:pt idx="200">
                  <c:v>0.98362743854522705</c:v>
                </c:pt>
                <c:pt idx="201">
                  <c:v>0.98353481292724609</c:v>
                </c:pt>
                <c:pt idx="202">
                  <c:v>0.98344326019287109</c:v>
                </c:pt>
                <c:pt idx="203">
                  <c:v>0.98335212469100952</c:v>
                </c:pt>
                <c:pt idx="204">
                  <c:v>0.98326146602630615</c:v>
                </c:pt>
                <c:pt idx="205">
                  <c:v>0.98317158222198486</c:v>
                </c:pt>
                <c:pt idx="206">
                  <c:v>0.98308044672012329</c:v>
                </c:pt>
                <c:pt idx="207">
                  <c:v>0.98299163579940796</c:v>
                </c:pt>
                <c:pt idx="208">
                  <c:v>0.98290252685546875</c:v>
                </c:pt>
                <c:pt idx="209">
                  <c:v>0.98281508684158325</c:v>
                </c:pt>
                <c:pt idx="210">
                  <c:v>0.98272609710693359</c:v>
                </c:pt>
                <c:pt idx="211">
                  <c:v>0.98263794183731079</c:v>
                </c:pt>
                <c:pt idx="212">
                  <c:v>0.98255085945129395</c:v>
                </c:pt>
                <c:pt idx="213">
                  <c:v>0.98246431350708008</c:v>
                </c:pt>
                <c:pt idx="214">
                  <c:v>0.98237806558609009</c:v>
                </c:pt>
                <c:pt idx="215">
                  <c:v>0.98229134082794189</c:v>
                </c:pt>
                <c:pt idx="216">
                  <c:v>0.98220610618591309</c:v>
                </c:pt>
                <c:pt idx="217">
                  <c:v>0.98212099075317383</c:v>
                </c:pt>
                <c:pt idx="218">
                  <c:v>0.98203611373901367</c:v>
                </c:pt>
                <c:pt idx="219">
                  <c:v>0.98195052146911621</c:v>
                </c:pt>
                <c:pt idx="220">
                  <c:v>0.98186707496643066</c:v>
                </c:pt>
                <c:pt idx="221">
                  <c:v>0.98178344964981079</c:v>
                </c:pt>
                <c:pt idx="222">
                  <c:v>0.981700599193573</c:v>
                </c:pt>
                <c:pt idx="223">
                  <c:v>0.98161685466766357</c:v>
                </c:pt>
                <c:pt idx="224">
                  <c:v>0.9815337061882019</c:v>
                </c:pt>
                <c:pt idx="225">
                  <c:v>0.98145198822021484</c:v>
                </c:pt>
                <c:pt idx="226">
                  <c:v>0.98137068748474121</c:v>
                </c:pt>
                <c:pt idx="227">
                  <c:v>0.98128789663314819</c:v>
                </c:pt>
                <c:pt idx="228">
                  <c:v>0.98120719194412231</c:v>
                </c:pt>
                <c:pt idx="229">
                  <c:v>0.98112618923187256</c:v>
                </c:pt>
                <c:pt idx="230">
                  <c:v>0.98104655742645264</c:v>
                </c:pt>
                <c:pt idx="231">
                  <c:v>0.98096615076065063</c:v>
                </c:pt>
                <c:pt idx="232">
                  <c:v>0.98088616132736206</c:v>
                </c:pt>
                <c:pt idx="233">
                  <c:v>0.98080730438232422</c:v>
                </c:pt>
                <c:pt idx="234">
                  <c:v>0.98072826862335205</c:v>
                </c:pt>
                <c:pt idx="235">
                  <c:v>0.98065024614334106</c:v>
                </c:pt>
                <c:pt idx="236">
                  <c:v>0.98057126998901367</c:v>
                </c:pt>
                <c:pt idx="237">
                  <c:v>0.98049426078796387</c:v>
                </c:pt>
                <c:pt idx="238">
                  <c:v>0.98041665554046631</c:v>
                </c:pt>
                <c:pt idx="239">
                  <c:v>0.98034036159515381</c:v>
                </c:pt>
                <c:pt idx="240">
                  <c:v>0.98026293516159058</c:v>
                </c:pt>
                <c:pt idx="241">
                  <c:v>0.98018592596054077</c:v>
                </c:pt>
                <c:pt idx="242">
                  <c:v>0.98010969161987305</c:v>
                </c:pt>
                <c:pt idx="243">
                  <c:v>0.98003458976745605</c:v>
                </c:pt>
                <c:pt idx="244">
                  <c:v>0.97995936870574951</c:v>
                </c:pt>
                <c:pt idx="245">
                  <c:v>0.97988361120223999</c:v>
                </c:pt>
                <c:pt idx="246">
                  <c:v>0.97980892658233643</c:v>
                </c:pt>
                <c:pt idx="247">
                  <c:v>0.97973430156707764</c:v>
                </c:pt>
                <c:pt idx="248">
                  <c:v>0.9796605110168457</c:v>
                </c:pt>
                <c:pt idx="249">
                  <c:v>0.97958534955978394</c:v>
                </c:pt>
                <c:pt idx="250">
                  <c:v>0.97951209545135498</c:v>
                </c:pt>
                <c:pt idx="251">
                  <c:v>0.97943949699401855</c:v>
                </c:pt>
                <c:pt idx="252">
                  <c:v>0.97936677932739258</c:v>
                </c:pt>
                <c:pt idx="253">
                  <c:v>0.97929364442825317</c:v>
                </c:pt>
                <c:pt idx="254">
                  <c:v>0.97922086715698242</c:v>
                </c:pt>
                <c:pt idx="255">
                  <c:v>0.97914952039718628</c:v>
                </c:pt>
                <c:pt idx="256">
                  <c:v>0.97907906770706177</c:v>
                </c:pt>
                <c:pt idx="257">
                  <c:v>0.97900688648223877</c:v>
                </c:pt>
                <c:pt idx="258">
                  <c:v>0.97893619537353516</c:v>
                </c:pt>
                <c:pt idx="259">
                  <c:v>0.97886544466018677</c:v>
                </c:pt>
                <c:pt idx="260">
                  <c:v>0.97879624366760254</c:v>
                </c:pt>
                <c:pt idx="261">
                  <c:v>0.9787256121635437</c:v>
                </c:pt>
                <c:pt idx="262">
                  <c:v>0.97865593433380127</c:v>
                </c:pt>
                <c:pt idx="263">
                  <c:v>0.97858691215515137</c:v>
                </c:pt>
                <c:pt idx="264">
                  <c:v>0.97851759195327759</c:v>
                </c:pt>
                <c:pt idx="265">
                  <c:v>0.97844862937927246</c:v>
                </c:pt>
                <c:pt idx="266">
                  <c:v>0.97837883234024048</c:v>
                </c:pt>
                <c:pt idx="267">
                  <c:v>0.97831112146377563</c:v>
                </c:pt>
                <c:pt idx="268">
                  <c:v>0.97824281454086304</c:v>
                </c:pt>
                <c:pt idx="269">
                  <c:v>0.9781762957572937</c:v>
                </c:pt>
                <c:pt idx="270">
                  <c:v>0.97810828685760498</c:v>
                </c:pt>
                <c:pt idx="271">
                  <c:v>0.97804123163223267</c:v>
                </c:pt>
                <c:pt idx="272">
                  <c:v>0.97797441482543945</c:v>
                </c:pt>
                <c:pt idx="273">
                  <c:v>0.97790825366973877</c:v>
                </c:pt>
                <c:pt idx="274">
                  <c:v>0.97784256935119629</c:v>
                </c:pt>
                <c:pt idx="275">
                  <c:v>0.97777557373046875</c:v>
                </c:pt>
                <c:pt idx="276">
                  <c:v>0.9777100682258606</c:v>
                </c:pt>
                <c:pt idx="277">
                  <c:v>0.97764492034912109</c:v>
                </c:pt>
                <c:pt idx="278">
                  <c:v>0.97757971286773682</c:v>
                </c:pt>
                <c:pt idx="279">
                  <c:v>0.97751468420028687</c:v>
                </c:pt>
                <c:pt idx="280">
                  <c:v>0.97745013236999512</c:v>
                </c:pt>
                <c:pt idx="281">
                  <c:v>0.97738629579544067</c:v>
                </c:pt>
                <c:pt idx="282">
                  <c:v>0.9773222804069519</c:v>
                </c:pt>
                <c:pt idx="283">
                  <c:v>0.97725772857666016</c:v>
                </c:pt>
                <c:pt idx="284">
                  <c:v>0.97719395160675049</c:v>
                </c:pt>
                <c:pt idx="285">
                  <c:v>0.977131187915802</c:v>
                </c:pt>
                <c:pt idx="286">
                  <c:v>0.97706902027130127</c:v>
                </c:pt>
                <c:pt idx="287">
                  <c:v>0.97700566053390503</c:v>
                </c:pt>
                <c:pt idx="288">
                  <c:v>0.9769432544708252</c:v>
                </c:pt>
                <c:pt idx="289">
                  <c:v>0.97688049077987671</c:v>
                </c:pt>
                <c:pt idx="290">
                  <c:v>0.97681969404220581</c:v>
                </c:pt>
                <c:pt idx="291">
                  <c:v>0.97675788402557373</c:v>
                </c:pt>
                <c:pt idx="292">
                  <c:v>0.97669684886932373</c:v>
                </c:pt>
                <c:pt idx="293">
                  <c:v>0.97663658857345581</c:v>
                </c:pt>
                <c:pt idx="294">
                  <c:v>0.97657591104507446</c:v>
                </c:pt>
                <c:pt idx="295">
                  <c:v>0.97651511430740356</c:v>
                </c:pt>
                <c:pt idx="296">
                  <c:v>0.97645384073257446</c:v>
                </c:pt>
                <c:pt idx="297">
                  <c:v>0.97639411687850952</c:v>
                </c:pt>
                <c:pt idx="298">
                  <c:v>0.97633415460586548</c:v>
                </c:pt>
                <c:pt idx="299">
                  <c:v>0.97627538442611694</c:v>
                </c:pt>
                <c:pt idx="300">
                  <c:v>0.97621506452560425</c:v>
                </c:pt>
                <c:pt idx="301">
                  <c:v>0.97615599632263184</c:v>
                </c:pt>
                <c:pt idx="302">
                  <c:v>0.97609728574752808</c:v>
                </c:pt>
                <c:pt idx="303">
                  <c:v>0.97603923082351685</c:v>
                </c:pt>
                <c:pt idx="304">
                  <c:v>0.97598171234130859</c:v>
                </c:pt>
                <c:pt idx="305">
                  <c:v>0.97592258453369141</c:v>
                </c:pt>
                <c:pt idx="306">
                  <c:v>0.97586476802825928</c:v>
                </c:pt>
                <c:pt idx="307">
                  <c:v>0.9758070707321167</c:v>
                </c:pt>
                <c:pt idx="308">
                  <c:v>0.97575008869171143</c:v>
                </c:pt>
                <c:pt idx="309">
                  <c:v>0.97569179534912109</c:v>
                </c:pt>
                <c:pt idx="310">
                  <c:v>0.97563600540161133</c:v>
                </c:pt>
                <c:pt idx="311">
                  <c:v>0.97557944059371948</c:v>
                </c:pt>
                <c:pt idx="312">
                  <c:v>0.97552341222763062</c:v>
                </c:pt>
                <c:pt idx="313">
                  <c:v>0.97546631097793579</c:v>
                </c:pt>
                <c:pt idx="314">
                  <c:v>0.9754101037979126</c:v>
                </c:pt>
                <c:pt idx="315">
                  <c:v>0.97535461187362671</c:v>
                </c:pt>
                <c:pt idx="316">
                  <c:v>0.97529947757720947</c:v>
                </c:pt>
                <c:pt idx="317">
                  <c:v>0.97524344921112061</c:v>
                </c:pt>
                <c:pt idx="318">
                  <c:v>0.9751884937286377</c:v>
                </c:pt>
                <c:pt idx="319">
                  <c:v>0.97513318061828613</c:v>
                </c:pt>
                <c:pt idx="320">
                  <c:v>0.97507977485656738</c:v>
                </c:pt>
                <c:pt idx="321">
                  <c:v>0.97502470016479492</c:v>
                </c:pt>
                <c:pt idx="322">
                  <c:v>0.97497057914733887</c:v>
                </c:pt>
                <c:pt idx="323">
                  <c:v>0.97491765022277832</c:v>
                </c:pt>
                <c:pt idx="324">
                  <c:v>0.97486394643783569</c:v>
                </c:pt>
                <c:pt idx="325">
                  <c:v>0.97481060028076172</c:v>
                </c:pt>
                <c:pt idx="326">
                  <c:v>0.97475653886795044</c:v>
                </c:pt>
                <c:pt idx="327">
                  <c:v>0.9747040867805481</c:v>
                </c:pt>
                <c:pt idx="328">
                  <c:v>0.97465163469314575</c:v>
                </c:pt>
                <c:pt idx="329">
                  <c:v>0.97459888458251953</c:v>
                </c:pt>
                <c:pt idx="330">
                  <c:v>0.97454613447189331</c:v>
                </c:pt>
                <c:pt idx="331">
                  <c:v>0.97449362277984619</c:v>
                </c:pt>
                <c:pt idx="332">
                  <c:v>0.97444170713424683</c:v>
                </c:pt>
                <c:pt idx="333">
                  <c:v>0.97439032793045044</c:v>
                </c:pt>
                <c:pt idx="334">
                  <c:v>0.97433972358703613</c:v>
                </c:pt>
                <c:pt idx="335">
                  <c:v>0.97428774833679199</c:v>
                </c:pt>
                <c:pt idx="336">
                  <c:v>0.97423702478408813</c:v>
                </c:pt>
                <c:pt idx="337">
                  <c:v>0.97418659925460815</c:v>
                </c:pt>
                <c:pt idx="338">
                  <c:v>0.9741363525390625</c:v>
                </c:pt>
                <c:pt idx="339">
                  <c:v>0.97408479452133179</c:v>
                </c:pt>
                <c:pt idx="340">
                  <c:v>0.97403538227081299</c:v>
                </c:pt>
                <c:pt idx="341">
                  <c:v>0.97398525476455688</c:v>
                </c:pt>
                <c:pt idx="342">
                  <c:v>0.97393548488616943</c:v>
                </c:pt>
                <c:pt idx="343">
                  <c:v>0.97388505935668945</c:v>
                </c:pt>
                <c:pt idx="344">
                  <c:v>0.97383564710617065</c:v>
                </c:pt>
                <c:pt idx="345">
                  <c:v>0.97378671169281006</c:v>
                </c:pt>
                <c:pt idx="346">
                  <c:v>0.97373795509338379</c:v>
                </c:pt>
                <c:pt idx="347">
                  <c:v>0.97368866205215454</c:v>
                </c:pt>
                <c:pt idx="348">
                  <c:v>0.97363990545272827</c:v>
                </c:pt>
                <c:pt idx="349">
                  <c:v>0.973591148853302</c:v>
                </c:pt>
                <c:pt idx="350">
                  <c:v>0.97354370355606079</c:v>
                </c:pt>
                <c:pt idx="351">
                  <c:v>0.97349536418914795</c:v>
                </c:pt>
                <c:pt idx="352">
                  <c:v>0.97344690561294556</c:v>
                </c:pt>
                <c:pt idx="353">
                  <c:v>0.97339993715286255</c:v>
                </c:pt>
                <c:pt idx="354">
                  <c:v>0.97335314750671387</c:v>
                </c:pt>
                <c:pt idx="355">
                  <c:v>0.97330605983734131</c:v>
                </c:pt>
                <c:pt idx="356">
                  <c:v>0.97325748205184937</c:v>
                </c:pt>
                <c:pt idx="357">
                  <c:v>0.97321158647537231</c:v>
                </c:pt>
                <c:pt idx="358">
                  <c:v>0.97316461801528931</c:v>
                </c:pt>
                <c:pt idx="359">
                  <c:v>0.97311794757843018</c:v>
                </c:pt>
                <c:pt idx="360">
                  <c:v>0.97307109832763672</c:v>
                </c:pt>
                <c:pt idx="361">
                  <c:v>0.97302430868148804</c:v>
                </c:pt>
                <c:pt idx="362">
                  <c:v>0.97297853231430054</c:v>
                </c:pt>
                <c:pt idx="363">
                  <c:v>0.97293287515640259</c:v>
                </c:pt>
                <c:pt idx="364">
                  <c:v>0.97288775444030762</c:v>
                </c:pt>
                <c:pt idx="365">
                  <c:v>0.97284197807312012</c:v>
                </c:pt>
                <c:pt idx="366">
                  <c:v>0.97279685735702515</c:v>
                </c:pt>
                <c:pt idx="367">
                  <c:v>0.9727519154548645</c:v>
                </c:pt>
                <c:pt idx="368">
                  <c:v>0.97270733118057251</c:v>
                </c:pt>
                <c:pt idx="369">
                  <c:v>0.97266143560409546</c:v>
                </c:pt>
                <c:pt idx="370">
                  <c:v>0.97261756658554077</c:v>
                </c:pt>
                <c:pt idx="371">
                  <c:v>0.97257304191589355</c:v>
                </c:pt>
                <c:pt idx="372">
                  <c:v>0.97252821922302246</c:v>
                </c:pt>
                <c:pt idx="373">
                  <c:v>0.97248357534408569</c:v>
                </c:pt>
                <c:pt idx="374">
                  <c:v>0.97243934869766235</c:v>
                </c:pt>
                <c:pt idx="375">
                  <c:v>0.9723961353302002</c:v>
                </c:pt>
                <c:pt idx="376">
                  <c:v>0.97235256433486938</c:v>
                </c:pt>
                <c:pt idx="377">
                  <c:v>0.97230899333953857</c:v>
                </c:pt>
                <c:pt idx="378">
                  <c:v>0.97226530313491821</c:v>
                </c:pt>
                <c:pt idx="379">
                  <c:v>0.97222167253494263</c:v>
                </c:pt>
                <c:pt idx="380">
                  <c:v>0.97217929363250732</c:v>
                </c:pt>
                <c:pt idx="381">
                  <c:v>0.97213679552078247</c:v>
                </c:pt>
                <c:pt idx="382">
                  <c:v>0.97209352254867554</c:v>
                </c:pt>
                <c:pt idx="383">
                  <c:v>0.97205185890197754</c:v>
                </c:pt>
                <c:pt idx="384">
                  <c:v>0.97201091051101685</c:v>
                </c:pt>
                <c:pt idx="385">
                  <c:v>0.97196847200393677</c:v>
                </c:pt>
                <c:pt idx="386">
                  <c:v>0.97192585468292236</c:v>
                </c:pt>
                <c:pt idx="387">
                  <c:v>0.97188514471054077</c:v>
                </c:pt>
                <c:pt idx="388">
                  <c:v>0.97184371948242188</c:v>
                </c:pt>
                <c:pt idx="389">
                  <c:v>0.97180193662643433</c:v>
                </c:pt>
                <c:pt idx="390">
                  <c:v>0.97176063060760498</c:v>
                </c:pt>
                <c:pt idx="391">
                  <c:v>0.97171878814697266</c:v>
                </c:pt>
                <c:pt idx="392">
                  <c:v>0.97167766094207764</c:v>
                </c:pt>
                <c:pt idx="393">
                  <c:v>0.97163718938827515</c:v>
                </c:pt>
                <c:pt idx="394">
                  <c:v>0.97159647941589355</c:v>
                </c:pt>
                <c:pt idx="395">
                  <c:v>0.97155559062957764</c:v>
                </c:pt>
                <c:pt idx="396">
                  <c:v>0.9715149998664856</c:v>
                </c:pt>
                <c:pt idx="397">
                  <c:v>0.97147530317306519</c:v>
                </c:pt>
                <c:pt idx="398">
                  <c:v>0.97143524885177612</c:v>
                </c:pt>
                <c:pt idx="399">
                  <c:v>0.97139424085617065</c:v>
                </c:pt>
                <c:pt idx="400">
                  <c:v>0.97135543823242188</c:v>
                </c:pt>
                <c:pt idx="401">
                  <c:v>0.97131627798080444</c:v>
                </c:pt>
                <c:pt idx="402">
                  <c:v>0.97127628326416016</c:v>
                </c:pt>
                <c:pt idx="403">
                  <c:v>0.9712364673614502</c:v>
                </c:pt>
                <c:pt idx="404">
                  <c:v>0.97119700908660889</c:v>
                </c:pt>
                <c:pt idx="405">
                  <c:v>0.97115826606750488</c:v>
                </c:pt>
                <c:pt idx="406">
                  <c:v>0.97111928462982178</c:v>
                </c:pt>
                <c:pt idx="407">
                  <c:v>0.97108089923858643</c:v>
                </c:pt>
                <c:pt idx="408">
                  <c:v>0.97104179859161377</c:v>
                </c:pt>
                <c:pt idx="409">
                  <c:v>0.97100365161895752</c:v>
                </c:pt>
                <c:pt idx="410">
                  <c:v>0.97096604108810425</c:v>
                </c:pt>
                <c:pt idx="411">
                  <c:v>0.97092866897583008</c:v>
                </c:pt>
                <c:pt idx="412">
                  <c:v>0.97088992595672607</c:v>
                </c:pt>
                <c:pt idx="413">
                  <c:v>0.97085326910018921</c:v>
                </c:pt>
                <c:pt idx="414">
                  <c:v>0.97081571817398071</c:v>
                </c:pt>
                <c:pt idx="415">
                  <c:v>0.97077810764312744</c:v>
                </c:pt>
                <c:pt idx="416">
                  <c:v>0.97074025869369507</c:v>
                </c:pt>
                <c:pt idx="417">
                  <c:v>0.97070342302322388</c:v>
                </c:pt>
                <c:pt idx="418">
                  <c:v>0.97066664695739746</c:v>
                </c:pt>
                <c:pt idx="419">
                  <c:v>0.97062963247299194</c:v>
                </c:pt>
                <c:pt idx="420">
                  <c:v>0.97059297561645508</c:v>
                </c:pt>
                <c:pt idx="421">
                  <c:v>0.97055649757385254</c:v>
                </c:pt>
                <c:pt idx="422">
                  <c:v>0.97051966190338135</c:v>
                </c:pt>
                <c:pt idx="423">
                  <c:v>0.97048389911651611</c:v>
                </c:pt>
                <c:pt idx="424">
                  <c:v>0.9704480767250061</c:v>
                </c:pt>
                <c:pt idx="425">
                  <c:v>0.97041153907775879</c:v>
                </c:pt>
                <c:pt idx="426">
                  <c:v>0.97037506103515625</c:v>
                </c:pt>
                <c:pt idx="427">
                  <c:v>0.97034025192260742</c:v>
                </c:pt>
                <c:pt idx="428">
                  <c:v>0.97030395269393921</c:v>
                </c:pt>
                <c:pt idx="429">
                  <c:v>0.9702678918838501</c:v>
                </c:pt>
                <c:pt idx="430">
                  <c:v>0.9702332615852356</c:v>
                </c:pt>
                <c:pt idx="431">
                  <c:v>0.97019761800765991</c:v>
                </c:pt>
                <c:pt idx="432">
                  <c:v>0.9701617956161499</c:v>
                </c:pt>
                <c:pt idx="433">
                  <c:v>0.97012662887573242</c:v>
                </c:pt>
                <c:pt idx="434">
                  <c:v>0.97009164094924927</c:v>
                </c:pt>
                <c:pt idx="435">
                  <c:v>0.97005724906921387</c:v>
                </c:pt>
                <c:pt idx="436">
                  <c:v>0.97002226114273071</c:v>
                </c:pt>
                <c:pt idx="437">
                  <c:v>0.96998757123947144</c:v>
                </c:pt>
                <c:pt idx="438">
                  <c:v>0.96995300054550171</c:v>
                </c:pt>
                <c:pt idx="439">
                  <c:v>0.96991842985153198</c:v>
                </c:pt>
                <c:pt idx="440">
                  <c:v>0.96988475322723389</c:v>
                </c:pt>
                <c:pt idx="441">
                  <c:v>0.96985059976577759</c:v>
                </c:pt>
                <c:pt idx="442">
                  <c:v>0.96981650590896606</c:v>
                </c:pt>
                <c:pt idx="443">
                  <c:v>0.9697834849357605</c:v>
                </c:pt>
                <c:pt idx="444">
                  <c:v>0.9697498083114624</c:v>
                </c:pt>
                <c:pt idx="445">
                  <c:v>0.96971631050109863</c:v>
                </c:pt>
                <c:pt idx="446">
                  <c:v>0.96968275308609009</c:v>
                </c:pt>
                <c:pt idx="447">
                  <c:v>0.96964991092681885</c:v>
                </c:pt>
                <c:pt idx="448">
                  <c:v>0.96961712837219238</c:v>
                </c:pt>
                <c:pt idx="449">
                  <c:v>0.96958380937576294</c:v>
                </c:pt>
                <c:pt idx="450">
                  <c:v>0.96955108642578125</c:v>
                </c:pt>
                <c:pt idx="451">
                  <c:v>0.96951842308044434</c:v>
                </c:pt>
                <c:pt idx="452">
                  <c:v>0.96948522329330444</c:v>
                </c:pt>
                <c:pt idx="453">
                  <c:v>0.96945357322692871</c:v>
                </c:pt>
                <c:pt idx="454">
                  <c:v>0.96942138671875</c:v>
                </c:pt>
                <c:pt idx="455">
                  <c:v>0.96938836574554443</c:v>
                </c:pt>
                <c:pt idx="456">
                  <c:v>0.96935588121414185</c:v>
                </c:pt>
                <c:pt idx="457">
                  <c:v>0.96932423114776611</c:v>
                </c:pt>
                <c:pt idx="458">
                  <c:v>0.96929168701171875</c:v>
                </c:pt>
                <c:pt idx="459">
                  <c:v>0.96925950050354004</c:v>
                </c:pt>
                <c:pt idx="460">
                  <c:v>0.96922844648361206</c:v>
                </c:pt>
                <c:pt idx="461">
                  <c:v>0.969196617603302</c:v>
                </c:pt>
                <c:pt idx="462">
                  <c:v>0.96916466951370239</c:v>
                </c:pt>
                <c:pt idx="463">
                  <c:v>0.96913391351699829</c:v>
                </c:pt>
                <c:pt idx="464">
                  <c:v>0.96910262107849121</c:v>
                </c:pt>
                <c:pt idx="465">
                  <c:v>0.96907192468643188</c:v>
                </c:pt>
                <c:pt idx="466">
                  <c:v>0.96904104948043823</c:v>
                </c:pt>
                <c:pt idx="467">
                  <c:v>0.96901053190231323</c:v>
                </c:pt>
                <c:pt idx="468">
                  <c:v>0.96897983551025391</c:v>
                </c:pt>
                <c:pt idx="469">
                  <c:v>0.96894872188568115</c:v>
                </c:pt>
                <c:pt idx="470">
                  <c:v>0.9689185619354248</c:v>
                </c:pt>
                <c:pt idx="471">
                  <c:v>0.96888816356658936</c:v>
                </c:pt>
                <c:pt idx="472">
                  <c:v>0.96885734796524048</c:v>
                </c:pt>
                <c:pt idx="473">
                  <c:v>0.96882742643356323</c:v>
                </c:pt>
                <c:pt idx="474">
                  <c:v>0.96879726648330688</c:v>
                </c:pt>
                <c:pt idx="475">
                  <c:v>0.96876674890518188</c:v>
                </c:pt>
                <c:pt idx="476">
                  <c:v>0.96873694658279419</c:v>
                </c:pt>
                <c:pt idx="477">
                  <c:v>0.96870791912078857</c:v>
                </c:pt>
                <c:pt idx="478">
                  <c:v>0.96867817640304565</c:v>
                </c:pt>
                <c:pt idx="479">
                  <c:v>0.96864819526672363</c:v>
                </c:pt>
                <c:pt idx="480">
                  <c:v>0.96861958503723145</c:v>
                </c:pt>
                <c:pt idx="481">
                  <c:v>0.96858996152877808</c:v>
                </c:pt>
                <c:pt idx="482">
                  <c:v>0.96856021881103516</c:v>
                </c:pt>
                <c:pt idx="483">
                  <c:v>0.96853190660476685</c:v>
                </c:pt>
                <c:pt idx="484">
                  <c:v>0.96850252151489258</c:v>
                </c:pt>
                <c:pt idx="485">
                  <c:v>0.96847271919250488</c:v>
                </c:pt>
                <c:pt idx="486">
                  <c:v>0.96844398975372314</c:v>
                </c:pt>
                <c:pt idx="487">
                  <c:v>0.96841561794281006</c:v>
                </c:pt>
                <c:pt idx="488">
                  <c:v>0.96838676929473877</c:v>
                </c:pt>
                <c:pt idx="489">
                  <c:v>0.96835827827453613</c:v>
                </c:pt>
                <c:pt idx="490">
                  <c:v>0.96833086013793945</c:v>
                </c:pt>
                <c:pt idx="491">
                  <c:v>0.96830254793167114</c:v>
                </c:pt>
                <c:pt idx="492">
                  <c:v>0.96827352046966553</c:v>
                </c:pt>
                <c:pt idx="493">
                  <c:v>0.9682457447052002</c:v>
                </c:pt>
                <c:pt idx="494">
                  <c:v>0.96821856498718262</c:v>
                </c:pt>
                <c:pt idx="495">
                  <c:v>0.96819043159484863</c:v>
                </c:pt>
                <c:pt idx="496">
                  <c:v>0.9681628942489624</c:v>
                </c:pt>
                <c:pt idx="497">
                  <c:v>0.96813470125198364</c:v>
                </c:pt>
                <c:pt idx="498">
                  <c:v>0.96810781955718994</c:v>
                </c:pt>
                <c:pt idx="499">
                  <c:v>0.96807992458343506</c:v>
                </c:pt>
                <c:pt idx="500">
                  <c:v>0.96805286407470703</c:v>
                </c:pt>
                <c:pt idx="501">
                  <c:v>0.96802616119384766</c:v>
                </c:pt>
                <c:pt idx="502">
                  <c:v>0.96799898147583008</c:v>
                </c:pt>
                <c:pt idx="503">
                  <c:v>0.96797198057174683</c:v>
                </c:pt>
                <c:pt idx="504">
                  <c:v>0.96794581413269043</c:v>
                </c:pt>
                <c:pt idx="505">
                  <c:v>0.9679180383682251</c:v>
                </c:pt>
                <c:pt idx="506">
                  <c:v>0.96789157390594482</c:v>
                </c:pt>
                <c:pt idx="507">
                  <c:v>0.96786534786224365</c:v>
                </c:pt>
                <c:pt idx="508">
                  <c:v>0.96783894300460815</c:v>
                </c:pt>
                <c:pt idx="509">
                  <c:v>0.96781325340270996</c:v>
                </c:pt>
                <c:pt idx="510">
                  <c:v>0.96778666973114014</c:v>
                </c:pt>
                <c:pt idx="511">
                  <c:v>0.96775966882705688</c:v>
                </c:pt>
                <c:pt idx="512">
                  <c:v>0.96773308515548706</c:v>
                </c:pt>
                <c:pt idx="513">
                  <c:v>0.96770691871643066</c:v>
                </c:pt>
                <c:pt idx="514">
                  <c:v>0.96768039464950562</c:v>
                </c:pt>
                <c:pt idx="515">
                  <c:v>0.96765339374542236</c:v>
                </c:pt>
                <c:pt idx="516">
                  <c:v>0.96762776374816895</c:v>
                </c:pt>
                <c:pt idx="517">
                  <c:v>0.96760225296020508</c:v>
                </c:pt>
                <c:pt idx="518">
                  <c:v>0.96757626533508301</c:v>
                </c:pt>
                <c:pt idx="519">
                  <c:v>0.96755051612854004</c:v>
                </c:pt>
                <c:pt idx="520">
                  <c:v>0.96752548217773438</c:v>
                </c:pt>
                <c:pt idx="521">
                  <c:v>0.96750098466873169</c:v>
                </c:pt>
                <c:pt idx="522">
                  <c:v>0.96747493743896484</c:v>
                </c:pt>
                <c:pt idx="523">
                  <c:v>0.96744972467422485</c:v>
                </c:pt>
                <c:pt idx="524">
                  <c:v>0.96742534637451172</c:v>
                </c:pt>
                <c:pt idx="525">
                  <c:v>0.96740031242370605</c:v>
                </c:pt>
                <c:pt idx="526">
                  <c:v>0.96737575531005859</c:v>
                </c:pt>
                <c:pt idx="527">
                  <c:v>0.96735048294067383</c:v>
                </c:pt>
                <c:pt idx="528">
                  <c:v>0.96732497215270996</c:v>
                </c:pt>
                <c:pt idx="529">
                  <c:v>0.9673004150390625</c:v>
                </c:pt>
                <c:pt idx="530">
                  <c:v>0.96727615594863892</c:v>
                </c:pt>
                <c:pt idx="531">
                  <c:v>0.96725165843963623</c:v>
                </c:pt>
                <c:pt idx="532">
                  <c:v>0.96722722053527832</c:v>
                </c:pt>
                <c:pt idx="533">
                  <c:v>0.96720308065414429</c:v>
                </c:pt>
                <c:pt idx="534">
                  <c:v>0.9671790599822998</c:v>
                </c:pt>
                <c:pt idx="535">
                  <c:v>0.96715474128723145</c:v>
                </c:pt>
                <c:pt idx="536">
                  <c:v>0.96713107824325562</c:v>
                </c:pt>
                <c:pt idx="537">
                  <c:v>0.96710634231567383</c:v>
                </c:pt>
                <c:pt idx="538">
                  <c:v>0.96708232164382935</c:v>
                </c:pt>
                <c:pt idx="539">
                  <c:v>0.96705830097198486</c:v>
                </c:pt>
                <c:pt idx="540">
                  <c:v>0.96703404188156128</c:v>
                </c:pt>
                <c:pt idx="541">
                  <c:v>0.967010498046875</c:v>
                </c:pt>
                <c:pt idx="542">
                  <c:v>0.96698629856109619</c:v>
                </c:pt>
                <c:pt idx="543">
                  <c:v>0.96696323156356812</c:v>
                </c:pt>
                <c:pt idx="544">
                  <c:v>0.96693962812423706</c:v>
                </c:pt>
                <c:pt idx="545">
                  <c:v>0.96691548824310303</c:v>
                </c:pt>
                <c:pt idx="546">
                  <c:v>0.96689242124557495</c:v>
                </c:pt>
                <c:pt idx="547">
                  <c:v>0.96686935424804688</c:v>
                </c:pt>
                <c:pt idx="548">
                  <c:v>0.96684598922729492</c:v>
                </c:pt>
                <c:pt idx="549">
                  <c:v>0.96682238578796387</c:v>
                </c:pt>
                <c:pt idx="550">
                  <c:v>0.96679967641830444</c:v>
                </c:pt>
                <c:pt idx="551">
                  <c:v>0.96677762269973755</c:v>
                </c:pt>
                <c:pt idx="552">
                  <c:v>0.96675390005111694</c:v>
                </c:pt>
                <c:pt idx="553">
                  <c:v>0.96673136949539185</c:v>
                </c:pt>
                <c:pt idx="554">
                  <c:v>0.96670961380004883</c:v>
                </c:pt>
                <c:pt idx="555">
                  <c:v>0.96668672561645508</c:v>
                </c:pt>
                <c:pt idx="556">
                  <c:v>0.96666419506072998</c:v>
                </c:pt>
                <c:pt idx="557">
                  <c:v>0.96664166450500488</c:v>
                </c:pt>
                <c:pt idx="558">
                  <c:v>0.96661877632141113</c:v>
                </c:pt>
                <c:pt idx="559">
                  <c:v>0.96659654378890991</c:v>
                </c:pt>
                <c:pt idx="560">
                  <c:v>0.96657431125640869</c:v>
                </c:pt>
                <c:pt idx="561">
                  <c:v>0.96655219793319702</c:v>
                </c:pt>
                <c:pt idx="562">
                  <c:v>0.96652913093566895</c:v>
                </c:pt>
                <c:pt idx="563">
                  <c:v>0.9665076732635498</c:v>
                </c:pt>
                <c:pt idx="564">
                  <c:v>0.96648591756820679</c:v>
                </c:pt>
                <c:pt idx="565">
                  <c:v>0.96646380424499512</c:v>
                </c:pt>
                <c:pt idx="566">
                  <c:v>0.96644294261932373</c:v>
                </c:pt>
                <c:pt idx="567">
                  <c:v>0.96642154455184937</c:v>
                </c:pt>
                <c:pt idx="568">
                  <c:v>0.96640002727508545</c:v>
                </c:pt>
                <c:pt idx="569">
                  <c:v>0.96637856960296631</c:v>
                </c:pt>
                <c:pt idx="570">
                  <c:v>0.96635681390762329</c:v>
                </c:pt>
                <c:pt idx="571">
                  <c:v>0.96633577346801758</c:v>
                </c:pt>
                <c:pt idx="572">
                  <c:v>0.96631407737731934</c:v>
                </c:pt>
                <c:pt idx="573">
                  <c:v>0.9662933349609375</c:v>
                </c:pt>
                <c:pt idx="574">
                  <c:v>0.96627229452133179</c:v>
                </c:pt>
                <c:pt idx="575">
                  <c:v>0.9662511944770813</c:v>
                </c:pt>
                <c:pt idx="576">
                  <c:v>0.96622979640960693</c:v>
                </c:pt>
                <c:pt idx="577">
                  <c:v>0.9662097692489624</c:v>
                </c:pt>
                <c:pt idx="578">
                  <c:v>0.96618854999542236</c:v>
                </c:pt>
                <c:pt idx="579">
                  <c:v>0.96616744995117188</c:v>
                </c:pt>
                <c:pt idx="580">
                  <c:v>0.96614706516265869</c:v>
                </c:pt>
                <c:pt idx="581">
                  <c:v>0.96612745523452759</c:v>
                </c:pt>
                <c:pt idx="582">
                  <c:v>0.96610569953918457</c:v>
                </c:pt>
                <c:pt idx="583">
                  <c:v>0.96608483791351318</c:v>
                </c:pt>
                <c:pt idx="584">
                  <c:v>0.96606498956680298</c:v>
                </c:pt>
                <c:pt idx="585">
                  <c:v>0.96604418754577637</c:v>
                </c:pt>
                <c:pt idx="586">
                  <c:v>0.96602386236190796</c:v>
                </c:pt>
                <c:pt idx="587">
                  <c:v>0.96600323915481567</c:v>
                </c:pt>
                <c:pt idx="588">
                  <c:v>0.96598255634307861</c:v>
                </c:pt>
                <c:pt idx="589">
                  <c:v>0.96596217155456543</c:v>
                </c:pt>
                <c:pt idx="590">
                  <c:v>0.96594268083572388</c:v>
                </c:pt>
                <c:pt idx="591">
                  <c:v>0.96592217683792114</c:v>
                </c:pt>
                <c:pt idx="592">
                  <c:v>0.96590220928192139</c:v>
                </c:pt>
                <c:pt idx="593">
                  <c:v>0.96588271856307983</c:v>
                </c:pt>
                <c:pt idx="594">
                  <c:v>0.96586328744888306</c:v>
                </c:pt>
                <c:pt idx="595">
                  <c:v>0.96584320068359375</c:v>
                </c:pt>
                <c:pt idx="596">
                  <c:v>0.96582376956939697</c:v>
                </c:pt>
                <c:pt idx="597">
                  <c:v>0.96580439805984497</c:v>
                </c:pt>
                <c:pt idx="598">
                  <c:v>0.96578514575958252</c:v>
                </c:pt>
                <c:pt idx="599">
                  <c:v>0.96576541662216187</c:v>
                </c:pt>
                <c:pt idx="600">
                  <c:v>0.96574568748474121</c:v>
                </c:pt>
                <c:pt idx="601">
                  <c:v>0.96572661399841309</c:v>
                </c:pt>
                <c:pt idx="602">
                  <c:v>0.96570682525634766</c:v>
                </c:pt>
                <c:pt idx="603">
                  <c:v>0.96568846702575684</c:v>
                </c:pt>
                <c:pt idx="604">
                  <c:v>0.96566903591156006</c:v>
                </c:pt>
                <c:pt idx="605">
                  <c:v>0.96565043926239014</c:v>
                </c:pt>
                <c:pt idx="606">
                  <c:v>0.96563172340393066</c:v>
                </c:pt>
                <c:pt idx="607">
                  <c:v>0.96561318635940552</c:v>
                </c:pt>
                <c:pt idx="608">
                  <c:v>0.96559441089630127</c:v>
                </c:pt>
                <c:pt idx="609">
                  <c:v>0.96557503938674927</c:v>
                </c:pt>
                <c:pt idx="610">
                  <c:v>0.96555644273757935</c:v>
                </c:pt>
                <c:pt idx="611">
                  <c:v>0.9655383825302124</c:v>
                </c:pt>
                <c:pt idx="612">
                  <c:v>0.9655192494392395</c:v>
                </c:pt>
                <c:pt idx="613">
                  <c:v>0.96550053358078003</c:v>
                </c:pt>
                <c:pt idx="614">
                  <c:v>0.96548277139663696</c:v>
                </c:pt>
                <c:pt idx="615">
                  <c:v>0.96546405553817749</c:v>
                </c:pt>
                <c:pt idx="616">
                  <c:v>0.96544593572616577</c:v>
                </c:pt>
                <c:pt idx="617">
                  <c:v>0.96542692184448242</c:v>
                </c:pt>
                <c:pt idx="618">
                  <c:v>0.96540850400924683</c:v>
                </c:pt>
                <c:pt idx="619">
                  <c:v>0.96539044380187988</c:v>
                </c:pt>
                <c:pt idx="620">
                  <c:v>0.96537262201309204</c:v>
                </c:pt>
                <c:pt idx="621">
                  <c:v>0.9653545618057251</c:v>
                </c:pt>
                <c:pt idx="622">
                  <c:v>0.96533620357513428</c:v>
                </c:pt>
                <c:pt idx="623">
                  <c:v>0.96531862020492554</c:v>
                </c:pt>
                <c:pt idx="624">
                  <c:v>0.96530133485794067</c:v>
                </c:pt>
                <c:pt idx="625">
                  <c:v>0.96528291702270508</c:v>
                </c:pt>
                <c:pt idx="626">
                  <c:v>0.96526551246643066</c:v>
                </c:pt>
                <c:pt idx="627">
                  <c:v>0.96524739265441895</c:v>
                </c:pt>
                <c:pt idx="628">
                  <c:v>0.96523004770278931</c:v>
                </c:pt>
                <c:pt idx="629">
                  <c:v>0.96521216630935669</c:v>
                </c:pt>
                <c:pt idx="630">
                  <c:v>0.96519440412521362</c:v>
                </c:pt>
                <c:pt idx="631">
                  <c:v>0.96517729759216309</c:v>
                </c:pt>
                <c:pt idx="632">
                  <c:v>0.965160071849823</c:v>
                </c:pt>
                <c:pt idx="633">
                  <c:v>0.96514314413070679</c:v>
                </c:pt>
                <c:pt idx="634">
                  <c:v>0.96512520313262939</c:v>
                </c:pt>
                <c:pt idx="635">
                  <c:v>0.96510791778564453</c:v>
                </c:pt>
                <c:pt idx="636">
                  <c:v>0.96509099006652832</c:v>
                </c:pt>
                <c:pt idx="637">
                  <c:v>0.96507412195205688</c:v>
                </c:pt>
                <c:pt idx="638">
                  <c:v>0.9650566577911377</c:v>
                </c:pt>
                <c:pt idx="639">
                  <c:v>0.96503877639770508</c:v>
                </c:pt>
                <c:pt idx="640">
                  <c:v>0.96502184867858887</c:v>
                </c:pt>
                <c:pt idx="641">
                  <c:v>0.96500593423843384</c:v>
                </c:pt>
                <c:pt idx="642">
                  <c:v>0.9649883508682251</c:v>
                </c:pt>
                <c:pt idx="643">
                  <c:v>0.96497100591659546</c:v>
                </c:pt>
                <c:pt idx="644">
                  <c:v>0.96495532989501953</c:v>
                </c:pt>
                <c:pt idx="645">
                  <c:v>0.96493875980377197</c:v>
                </c:pt>
                <c:pt idx="646">
                  <c:v>0.96492224931716919</c:v>
                </c:pt>
                <c:pt idx="647">
                  <c:v>0.96490532159805298</c:v>
                </c:pt>
                <c:pt idx="648">
                  <c:v>0.96488898992538452</c:v>
                </c:pt>
                <c:pt idx="649">
                  <c:v>0.96487289667129517</c:v>
                </c:pt>
                <c:pt idx="650">
                  <c:v>0.96485716104507446</c:v>
                </c:pt>
                <c:pt idx="651">
                  <c:v>0.96484094858169556</c:v>
                </c:pt>
                <c:pt idx="652">
                  <c:v>0.96482372283935547</c:v>
                </c:pt>
                <c:pt idx="653">
                  <c:v>0.96480804681777954</c:v>
                </c:pt>
                <c:pt idx="654">
                  <c:v>0.96479231119155884</c:v>
                </c:pt>
                <c:pt idx="655">
                  <c:v>0.96477508544921875</c:v>
                </c:pt>
                <c:pt idx="656">
                  <c:v>0.96475887298583984</c:v>
                </c:pt>
                <c:pt idx="657">
                  <c:v>0.96474260091781616</c:v>
                </c:pt>
                <c:pt idx="658">
                  <c:v>0.96472650766372681</c:v>
                </c:pt>
                <c:pt idx="659">
                  <c:v>0.96471071243286133</c:v>
                </c:pt>
                <c:pt idx="660">
                  <c:v>0.9646947979927063</c:v>
                </c:pt>
                <c:pt idx="661">
                  <c:v>0.96467900276184082</c:v>
                </c:pt>
                <c:pt idx="662">
                  <c:v>0.96466279029846191</c:v>
                </c:pt>
                <c:pt idx="663">
                  <c:v>0.96464723348617554</c:v>
                </c:pt>
                <c:pt idx="664">
                  <c:v>0.96463042497634888</c:v>
                </c:pt>
                <c:pt idx="665">
                  <c:v>0.96461457014083862</c:v>
                </c:pt>
                <c:pt idx="666">
                  <c:v>0.964599609375</c:v>
                </c:pt>
                <c:pt idx="667">
                  <c:v>0.96458488702774048</c:v>
                </c:pt>
                <c:pt idx="668">
                  <c:v>0.9645683765411377</c:v>
                </c:pt>
                <c:pt idx="669">
                  <c:v>0.96455252170562744</c:v>
                </c:pt>
                <c:pt idx="670">
                  <c:v>0.96453690528869629</c:v>
                </c:pt>
                <c:pt idx="671">
                  <c:v>0.96452182531356812</c:v>
                </c:pt>
                <c:pt idx="672">
                  <c:v>0.96450543403625488</c:v>
                </c:pt>
                <c:pt idx="673">
                  <c:v>0.96448981761932373</c:v>
                </c:pt>
                <c:pt idx="674">
                  <c:v>0.96447509527206421</c:v>
                </c:pt>
                <c:pt idx="675">
                  <c:v>0.96445995569229126</c:v>
                </c:pt>
                <c:pt idx="676">
                  <c:v>0.96444439888000488</c:v>
                </c:pt>
                <c:pt idx="677">
                  <c:v>0.96442896127700806</c:v>
                </c:pt>
                <c:pt idx="678">
                  <c:v>0.96441364288330078</c:v>
                </c:pt>
                <c:pt idx="679">
                  <c:v>0.96439939737319946</c:v>
                </c:pt>
                <c:pt idx="680">
                  <c:v>0.96438431739807129</c:v>
                </c:pt>
                <c:pt idx="681">
                  <c:v>0.96436941623687744</c:v>
                </c:pt>
                <c:pt idx="682">
                  <c:v>0.96435433626174927</c:v>
                </c:pt>
                <c:pt idx="683">
                  <c:v>0.96433985233306885</c:v>
                </c:pt>
                <c:pt idx="684">
                  <c:v>0.96432530879974365</c:v>
                </c:pt>
                <c:pt idx="685">
                  <c:v>0.96431005001068115</c:v>
                </c:pt>
                <c:pt idx="686">
                  <c:v>0.96429538726806641</c:v>
                </c:pt>
                <c:pt idx="687">
                  <c:v>0.96428066492080688</c:v>
                </c:pt>
                <c:pt idx="688">
                  <c:v>0.96426641941070557</c:v>
                </c:pt>
                <c:pt idx="689">
                  <c:v>0.96425133943557739</c:v>
                </c:pt>
                <c:pt idx="690">
                  <c:v>0.96423691511154175</c:v>
                </c:pt>
                <c:pt idx="691">
                  <c:v>0.96422243118286133</c:v>
                </c:pt>
                <c:pt idx="692">
                  <c:v>0.96420806646347046</c:v>
                </c:pt>
                <c:pt idx="693">
                  <c:v>0.96419394016265869</c:v>
                </c:pt>
                <c:pt idx="694">
                  <c:v>0.96417927742004395</c:v>
                </c:pt>
                <c:pt idx="695">
                  <c:v>0.96416521072387695</c:v>
                </c:pt>
                <c:pt idx="696">
                  <c:v>0.96415209770202637</c:v>
                </c:pt>
                <c:pt idx="697">
                  <c:v>0.96413850784301758</c:v>
                </c:pt>
                <c:pt idx="698">
                  <c:v>0.9641234278678894</c:v>
                </c:pt>
                <c:pt idx="699">
                  <c:v>0.96410936117172241</c:v>
                </c:pt>
                <c:pt idx="700">
                  <c:v>0.96409589052200317</c:v>
                </c:pt>
                <c:pt idx="701">
                  <c:v>0.96408212184906006</c:v>
                </c:pt>
                <c:pt idx="702">
                  <c:v>0.96406739950180054</c:v>
                </c:pt>
                <c:pt idx="703">
                  <c:v>0.9640534520149231</c:v>
                </c:pt>
                <c:pt idx="704">
                  <c:v>0.96404004096984863</c:v>
                </c:pt>
                <c:pt idx="705">
                  <c:v>0.96402686834335327</c:v>
                </c:pt>
                <c:pt idx="706">
                  <c:v>0.96401315927505493</c:v>
                </c:pt>
                <c:pt idx="707">
                  <c:v>0.96399968862533569</c:v>
                </c:pt>
                <c:pt idx="708">
                  <c:v>0.9639860987663269</c:v>
                </c:pt>
                <c:pt idx="709">
                  <c:v>0.96397197246551514</c:v>
                </c:pt>
                <c:pt idx="710">
                  <c:v>0.96395856142044067</c:v>
                </c:pt>
                <c:pt idx="711">
                  <c:v>0.96394431591033936</c:v>
                </c:pt>
                <c:pt idx="712">
                  <c:v>0.96393024921417236</c:v>
                </c:pt>
                <c:pt idx="713">
                  <c:v>0.9639173150062561</c:v>
                </c:pt>
                <c:pt idx="714">
                  <c:v>0.96390402317047119</c:v>
                </c:pt>
                <c:pt idx="715">
                  <c:v>0.96388989686965942</c:v>
                </c:pt>
                <c:pt idx="716">
                  <c:v>0.96387726068496704</c:v>
                </c:pt>
                <c:pt idx="717">
                  <c:v>0.9638640284538269</c:v>
                </c:pt>
                <c:pt idx="718">
                  <c:v>0.96385097503662109</c:v>
                </c:pt>
                <c:pt idx="719">
                  <c:v>0.96383720636367798</c:v>
                </c:pt>
                <c:pt idx="720">
                  <c:v>0.96382427215576172</c:v>
                </c:pt>
                <c:pt idx="721">
                  <c:v>0.96381157636642456</c:v>
                </c:pt>
                <c:pt idx="722">
                  <c:v>0.96379780769348145</c:v>
                </c:pt>
                <c:pt idx="723">
                  <c:v>0.96378505229949951</c:v>
                </c:pt>
                <c:pt idx="724">
                  <c:v>0.96377134323120117</c:v>
                </c:pt>
                <c:pt idx="725">
                  <c:v>0.96375817060470581</c:v>
                </c:pt>
                <c:pt idx="726">
                  <c:v>0.96374607086181641</c:v>
                </c:pt>
                <c:pt idx="727">
                  <c:v>0.96373337507247925</c:v>
                </c:pt>
                <c:pt idx="728">
                  <c:v>0.96371954679489136</c:v>
                </c:pt>
                <c:pt idx="729">
                  <c:v>0.96370714902877808</c:v>
                </c:pt>
                <c:pt idx="730">
                  <c:v>0.96369457244873047</c:v>
                </c:pt>
                <c:pt idx="731">
                  <c:v>0.96368241310119629</c:v>
                </c:pt>
                <c:pt idx="732">
                  <c:v>0.96366935968399048</c:v>
                </c:pt>
                <c:pt idx="733">
                  <c:v>0.96365654468536377</c:v>
                </c:pt>
                <c:pt idx="734">
                  <c:v>0.96364456415176392</c:v>
                </c:pt>
                <c:pt idx="735">
                  <c:v>0.96363234519958496</c:v>
                </c:pt>
                <c:pt idx="736">
                  <c:v>0.9636194109916687</c:v>
                </c:pt>
                <c:pt idx="737">
                  <c:v>0.96360677480697632</c:v>
                </c:pt>
                <c:pt idx="738">
                  <c:v>0.96359384059906006</c:v>
                </c:pt>
                <c:pt idx="739">
                  <c:v>0.96358156204223633</c:v>
                </c:pt>
                <c:pt idx="740">
                  <c:v>0.96356981992721558</c:v>
                </c:pt>
                <c:pt idx="741">
                  <c:v>0.9635576605796814</c:v>
                </c:pt>
                <c:pt idx="742">
                  <c:v>0.96354454755783081</c:v>
                </c:pt>
                <c:pt idx="743">
                  <c:v>0.96353280544281006</c:v>
                </c:pt>
                <c:pt idx="744">
                  <c:v>0.96352070569992065</c:v>
                </c:pt>
                <c:pt idx="745">
                  <c:v>0.96350812911987305</c:v>
                </c:pt>
                <c:pt idx="746">
                  <c:v>0.96349614858627319</c:v>
                </c:pt>
                <c:pt idx="747">
                  <c:v>0.96348434686660767</c:v>
                </c:pt>
                <c:pt idx="748">
                  <c:v>0.96347194910049438</c:v>
                </c:pt>
                <c:pt idx="749">
                  <c:v>0.96346020698547363</c:v>
                </c:pt>
                <c:pt idx="750">
                  <c:v>0.96344840526580811</c:v>
                </c:pt>
                <c:pt idx="751">
                  <c:v>0.96343624591827393</c:v>
                </c:pt>
                <c:pt idx="752">
                  <c:v>0.96342486143112183</c:v>
                </c:pt>
                <c:pt idx="753">
                  <c:v>0.96341323852539063</c:v>
                </c:pt>
                <c:pt idx="754">
                  <c:v>0.96340078115463257</c:v>
                </c:pt>
                <c:pt idx="755">
                  <c:v>0.96338897943496704</c:v>
                </c:pt>
                <c:pt idx="756">
                  <c:v>0.96337759494781494</c:v>
                </c:pt>
                <c:pt idx="757">
                  <c:v>0.96336615085601807</c:v>
                </c:pt>
                <c:pt idx="758">
                  <c:v>0.96335417032241821</c:v>
                </c:pt>
                <c:pt idx="759">
                  <c:v>0.96334242820739746</c:v>
                </c:pt>
                <c:pt idx="760">
                  <c:v>0.96333098411560059</c:v>
                </c:pt>
                <c:pt idx="761">
                  <c:v>0.96331971883773804</c:v>
                </c:pt>
                <c:pt idx="762">
                  <c:v>0.96330761909484863</c:v>
                </c:pt>
                <c:pt idx="763">
                  <c:v>0.96329629421234131</c:v>
                </c:pt>
                <c:pt idx="764">
                  <c:v>0.96328568458557129</c:v>
                </c:pt>
                <c:pt idx="765">
                  <c:v>0.96327471733093262</c:v>
                </c:pt>
                <c:pt idx="766">
                  <c:v>0.96326351165771484</c:v>
                </c:pt>
                <c:pt idx="767">
                  <c:v>0.96325188875198364</c:v>
                </c:pt>
                <c:pt idx="768">
                  <c:v>0.96324020624160767</c:v>
                </c:pt>
                <c:pt idx="769">
                  <c:v>0.96322911977767944</c:v>
                </c:pt>
                <c:pt idx="770">
                  <c:v>0.96321868896484375</c:v>
                </c:pt>
                <c:pt idx="771">
                  <c:v>0.9632079005241394</c:v>
                </c:pt>
                <c:pt idx="772">
                  <c:v>0.96319591999053955</c:v>
                </c:pt>
                <c:pt idx="773">
                  <c:v>0.96318536996841431</c:v>
                </c:pt>
                <c:pt idx="774">
                  <c:v>0.96317470073699951</c:v>
                </c:pt>
                <c:pt idx="775">
                  <c:v>0.96316361427307129</c:v>
                </c:pt>
                <c:pt idx="776">
                  <c:v>0.96315300464630127</c:v>
                </c:pt>
                <c:pt idx="777">
                  <c:v>0.96314239501953125</c:v>
                </c:pt>
                <c:pt idx="778">
                  <c:v>0.9631316065788269</c:v>
                </c:pt>
                <c:pt idx="779">
                  <c:v>0.96312099695205688</c:v>
                </c:pt>
                <c:pt idx="780">
                  <c:v>0.96311002969741821</c:v>
                </c:pt>
                <c:pt idx="781">
                  <c:v>0.96309912204742432</c:v>
                </c:pt>
                <c:pt idx="782">
                  <c:v>0.96308881044387817</c:v>
                </c:pt>
                <c:pt idx="783">
                  <c:v>0.96307855844497681</c:v>
                </c:pt>
                <c:pt idx="784">
                  <c:v>0.96306741237640381</c:v>
                </c:pt>
                <c:pt idx="785">
                  <c:v>0.96305716037750244</c:v>
                </c:pt>
                <c:pt idx="786">
                  <c:v>0.96304672956466675</c:v>
                </c:pt>
                <c:pt idx="787">
                  <c:v>0.96303629875183105</c:v>
                </c:pt>
                <c:pt idx="788">
                  <c:v>0.96302551031112671</c:v>
                </c:pt>
                <c:pt idx="789">
                  <c:v>0.96301531791687012</c:v>
                </c:pt>
                <c:pt idx="790">
                  <c:v>0.96300536394119263</c:v>
                </c:pt>
                <c:pt idx="791">
                  <c:v>0.96299445629119873</c:v>
                </c:pt>
                <c:pt idx="792">
                  <c:v>0.96298432350158691</c:v>
                </c:pt>
                <c:pt idx="793">
                  <c:v>0.96297454833984375</c:v>
                </c:pt>
                <c:pt idx="794">
                  <c:v>0.96296507120132446</c:v>
                </c:pt>
                <c:pt idx="795">
                  <c:v>0.96295499801635742</c:v>
                </c:pt>
                <c:pt idx="796">
                  <c:v>0.96294474601745605</c:v>
                </c:pt>
                <c:pt idx="797">
                  <c:v>0.96293491125106812</c:v>
                </c:pt>
                <c:pt idx="798">
                  <c:v>0.96292465925216675</c:v>
                </c:pt>
                <c:pt idx="799">
                  <c:v>0.96291470527648926</c:v>
                </c:pt>
                <c:pt idx="800">
                  <c:v>0.9629051685333252</c:v>
                </c:pt>
                <c:pt idx="801">
                  <c:v>0.96289545297622681</c:v>
                </c:pt>
                <c:pt idx="802">
                  <c:v>0.96288561820983887</c:v>
                </c:pt>
                <c:pt idx="803">
                  <c:v>0.96287673711776733</c:v>
                </c:pt>
                <c:pt idx="804">
                  <c:v>0.96286720037460327</c:v>
                </c:pt>
                <c:pt idx="805">
                  <c:v>0.96285766363143921</c:v>
                </c:pt>
                <c:pt idx="806">
                  <c:v>0.96284782886505127</c:v>
                </c:pt>
                <c:pt idx="807">
                  <c:v>0.96283906698226929</c:v>
                </c:pt>
                <c:pt idx="808">
                  <c:v>0.96282970905303955</c:v>
                </c:pt>
                <c:pt idx="809">
                  <c:v>0.96282047033309937</c:v>
                </c:pt>
                <c:pt idx="810">
                  <c:v>0.96281099319458008</c:v>
                </c:pt>
                <c:pt idx="811">
                  <c:v>0.9628022313117981</c:v>
                </c:pt>
                <c:pt idx="812">
                  <c:v>0.96279329061508179</c:v>
                </c:pt>
                <c:pt idx="813">
                  <c:v>0.96278446912765503</c:v>
                </c:pt>
                <c:pt idx="814">
                  <c:v>0.96277487277984619</c:v>
                </c:pt>
                <c:pt idx="815">
                  <c:v>0.96276670694351196</c:v>
                </c:pt>
                <c:pt idx="816">
                  <c:v>0.96275830268859863</c:v>
                </c:pt>
                <c:pt idx="817">
                  <c:v>0.96274930238723755</c:v>
                </c:pt>
                <c:pt idx="818">
                  <c:v>0.96274054050445557</c:v>
                </c:pt>
                <c:pt idx="819">
                  <c:v>0.96273285150527954</c:v>
                </c:pt>
                <c:pt idx="820">
                  <c:v>0.96272498369216919</c:v>
                </c:pt>
                <c:pt idx="821">
                  <c:v>0.96271616220474243</c:v>
                </c:pt>
                <c:pt idx="822">
                  <c:v>0.96270781755447388</c:v>
                </c:pt>
                <c:pt idx="823">
                  <c:v>0.96270006895065308</c:v>
                </c:pt>
                <c:pt idx="824">
                  <c:v>0.96269243955612183</c:v>
                </c:pt>
                <c:pt idx="825">
                  <c:v>0.9626847505569458</c:v>
                </c:pt>
                <c:pt idx="826">
                  <c:v>0.96267712116241455</c:v>
                </c:pt>
                <c:pt idx="827">
                  <c:v>0.9626694917678833</c:v>
                </c:pt>
                <c:pt idx="828">
                  <c:v>0.96266138553619385</c:v>
                </c:pt>
                <c:pt idx="829">
                  <c:v>0.96265465021133423</c:v>
                </c:pt>
                <c:pt idx="830">
                  <c:v>0.96264761686325073</c:v>
                </c:pt>
                <c:pt idx="831">
                  <c:v>0.96264088153839111</c:v>
                </c:pt>
                <c:pt idx="832">
                  <c:v>0.96263468265533447</c:v>
                </c:pt>
                <c:pt idx="833">
                  <c:v>0.96262902021408081</c:v>
                </c:pt>
                <c:pt idx="834">
                  <c:v>0.96262246370315552</c:v>
                </c:pt>
                <c:pt idx="835">
                  <c:v>0.96261692047119141</c:v>
                </c:pt>
                <c:pt idx="836">
                  <c:v>0.96261143684387207</c:v>
                </c:pt>
                <c:pt idx="837">
                  <c:v>0.96260648965835571</c:v>
                </c:pt>
                <c:pt idx="838">
                  <c:v>0.96260166168212891</c:v>
                </c:pt>
                <c:pt idx="839">
                  <c:v>0.96259701251983643</c:v>
                </c:pt>
                <c:pt idx="840">
                  <c:v>0.9625927209854126</c:v>
                </c:pt>
                <c:pt idx="841">
                  <c:v>0.96258896589279175</c:v>
                </c:pt>
                <c:pt idx="842">
                  <c:v>0.96258676052093506</c:v>
                </c:pt>
                <c:pt idx="843">
                  <c:v>0.96258395910263062</c:v>
                </c:pt>
                <c:pt idx="844">
                  <c:v>0.9625818133354187</c:v>
                </c:pt>
                <c:pt idx="845">
                  <c:v>0.96258014440536499</c:v>
                </c:pt>
                <c:pt idx="846">
                  <c:v>0.96258002519607544</c:v>
                </c:pt>
                <c:pt idx="847">
                  <c:v>0.96257930994033813</c:v>
                </c:pt>
                <c:pt idx="848">
                  <c:v>0.96258026361465454</c:v>
                </c:pt>
                <c:pt idx="849">
                  <c:v>0.96258258819580078</c:v>
                </c:pt>
                <c:pt idx="850">
                  <c:v>0.96258610486984253</c:v>
                </c:pt>
                <c:pt idx="851">
                  <c:v>0.96258991956710815</c:v>
                </c:pt>
                <c:pt idx="852">
                  <c:v>0.96259552240371704</c:v>
                </c:pt>
                <c:pt idx="853">
                  <c:v>0.96260321140289307</c:v>
                </c:pt>
                <c:pt idx="854">
                  <c:v>0.96261197328567505</c:v>
                </c:pt>
                <c:pt idx="855">
                  <c:v>0.96262228488922119</c:v>
                </c:pt>
                <c:pt idx="856">
                  <c:v>0.962635338306427</c:v>
                </c:pt>
                <c:pt idx="857">
                  <c:v>0.96265029907226563</c:v>
                </c:pt>
                <c:pt idx="858">
                  <c:v>0.96266883611679077</c:v>
                </c:pt>
                <c:pt idx="859">
                  <c:v>0.96268981695175171</c:v>
                </c:pt>
                <c:pt idx="860">
                  <c:v>0.96271514892578125</c:v>
                </c:pt>
                <c:pt idx="861">
                  <c:v>0.96274453401565552</c:v>
                </c:pt>
                <c:pt idx="862">
                  <c:v>0.96277803182601929</c:v>
                </c:pt>
                <c:pt idx="863">
                  <c:v>0.96281826496124268</c:v>
                </c:pt>
                <c:pt idx="864">
                  <c:v>0.96286362409591675</c:v>
                </c:pt>
                <c:pt idx="865">
                  <c:v>0.96291661262512207</c:v>
                </c:pt>
                <c:pt idx="866">
                  <c:v>0.96297734975814819</c:v>
                </c:pt>
                <c:pt idx="867">
                  <c:v>0.96304714679718018</c:v>
                </c:pt>
                <c:pt idx="868">
                  <c:v>0.96312874555587769</c:v>
                </c:pt>
                <c:pt idx="869">
                  <c:v>0.9632222056388855</c:v>
                </c:pt>
                <c:pt idx="870">
                  <c:v>0.96333014965057373</c:v>
                </c:pt>
                <c:pt idx="871">
                  <c:v>0.96345484256744385</c:v>
                </c:pt>
                <c:pt idx="872">
                  <c:v>0.96359854936599731</c:v>
                </c:pt>
                <c:pt idx="873">
                  <c:v>0.96376407146453857</c:v>
                </c:pt>
                <c:pt idx="874">
                  <c:v>0.96395504474639893</c:v>
                </c:pt>
                <c:pt idx="875">
                  <c:v>0.96417450904846191</c:v>
                </c:pt>
                <c:pt idx="876">
                  <c:v>0.96442711353302002</c:v>
                </c:pt>
                <c:pt idx="877">
                  <c:v>0.96471738815307617</c:v>
                </c:pt>
                <c:pt idx="878">
                  <c:v>0.96504908800125122</c:v>
                </c:pt>
                <c:pt idx="879">
                  <c:v>0.96542787551879883</c:v>
                </c:pt>
                <c:pt idx="880">
                  <c:v>0.96585732698440552</c:v>
                </c:pt>
                <c:pt idx="881">
                  <c:v>0.96633923053741455</c:v>
                </c:pt>
                <c:pt idx="882">
                  <c:v>0.96687436103820801</c:v>
                </c:pt>
                <c:pt idx="883">
                  <c:v>0.96745765209197998</c:v>
                </c:pt>
                <c:pt idx="884">
                  <c:v>0.96807461977005005</c:v>
                </c:pt>
                <c:pt idx="885">
                  <c:v>0.96869546175003052</c:v>
                </c:pt>
                <c:pt idx="886">
                  <c:v>0.96926826238632202</c:v>
                </c:pt>
                <c:pt idx="887">
                  <c:v>0.96969938278198242</c:v>
                </c:pt>
                <c:pt idx="888">
                  <c:v>0.96983283758163452</c:v>
                </c:pt>
                <c:pt idx="889">
                  <c:v>0.96941578388214111</c:v>
                </c:pt>
                <c:pt idx="890">
                  <c:v>0.96805310249328613</c:v>
                </c:pt>
                <c:pt idx="891">
                  <c:v>0.9651496410369873</c:v>
                </c:pt>
                <c:pt idx="892">
                  <c:v>0.95983368158340454</c:v>
                </c:pt>
                <c:pt idx="893">
                  <c:v>0.9508289098739624</c:v>
                </c:pt>
                <c:pt idx="894">
                  <c:v>0.93617027997970581</c:v>
                </c:pt>
                <c:pt idx="895">
                  <c:v>0.91278988122940063</c:v>
                </c:pt>
                <c:pt idx="896">
                  <c:v>0.87686419486999512</c:v>
                </c:pt>
                <c:pt idx="897">
                  <c:v>0.82610392570495605</c:v>
                </c:pt>
                <c:pt idx="898">
                  <c:v>0.76151043176651001</c:v>
                </c:pt>
                <c:pt idx="899">
                  <c:v>0.68611371517181396</c:v>
                </c:pt>
                <c:pt idx="900">
                  <c:v>0.6032910943031311</c:v>
                </c:pt>
                <c:pt idx="901">
                  <c:v>0.51621913909912109</c:v>
                </c:pt>
                <c:pt idx="902">
                  <c:v>0.4279419481754303</c:v>
                </c:pt>
                <c:pt idx="903">
                  <c:v>0.34148672223091125</c:v>
                </c:pt>
                <c:pt idx="904">
                  <c:v>0.25991359353065491</c:v>
                </c:pt>
                <c:pt idx="905">
                  <c:v>0.18644332885742188</c:v>
                </c:pt>
                <c:pt idx="906">
                  <c:v>0.12445975840091705</c:v>
                </c:pt>
                <c:pt idx="907">
                  <c:v>7.6749302446842194E-2</c:v>
                </c:pt>
                <c:pt idx="908">
                  <c:v>4.3664045631885529E-2</c:v>
                </c:pt>
                <c:pt idx="909">
                  <c:v>2.2371571511030197E-2</c:v>
                </c:pt>
                <c:pt idx="910">
                  <c:v>9.0768700465559959E-3</c:v>
                </c:pt>
                <c:pt idx="911">
                  <c:v>9.5824716845527291E-4</c:v>
                </c:pt>
                <c:pt idx="912">
                  <c:v>-3.7754322402179241E-3</c:v>
                </c:pt>
                <c:pt idx="913">
                  <c:v>-6.3012177124619484E-3</c:v>
                </c:pt>
                <c:pt idx="914">
                  <c:v>-7.4263759888708591E-3</c:v>
                </c:pt>
                <c:pt idx="915">
                  <c:v>-7.7002700418233871E-3</c:v>
                </c:pt>
                <c:pt idx="916">
                  <c:v>-7.4848625808954239E-3</c:v>
                </c:pt>
                <c:pt idx="917">
                  <c:v>-7.0099192671477795E-3</c:v>
                </c:pt>
                <c:pt idx="918">
                  <c:v>-6.4159580506384373E-3</c:v>
                </c:pt>
                <c:pt idx="919">
                  <c:v>-5.7868417352437973E-3</c:v>
                </c:pt>
                <c:pt idx="920">
                  <c:v>-5.1697995513677597E-3</c:v>
                </c:pt>
                <c:pt idx="921">
                  <c:v>-4.590191412717104E-3</c:v>
                </c:pt>
                <c:pt idx="922">
                  <c:v>-4.059747327119112E-3</c:v>
                </c:pt>
                <c:pt idx="923">
                  <c:v>-3.5824757069349289E-3</c:v>
                </c:pt>
                <c:pt idx="924">
                  <c:v>-3.1577926129102707E-3</c:v>
                </c:pt>
                <c:pt idx="925">
                  <c:v>-2.7828002348542213E-3</c:v>
                </c:pt>
                <c:pt idx="926">
                  <c:v>-2.4533132091164589E-3</c:v>
                </c:pt>
                <c:pt idx="927">
                  <c:v>-2.1646949462592602E-3</c:v>
                </c:pt>
                <c:pt idx="928">
                  <c:v>-1.9124266691505909E-3</c:v>
                </c:pt>
                <c:pt idx="929">
                  <c:v>-1.6921531641855836E-3</c:v>
                </c:pt>
                <c:pt idx="930">
                  <c:v>-1.499867532402277E-3</c:v>
                </c:pt>
                <c:pt idx="931">
                  <c:v>-1.3320038560777903E-3</c:v>
                </c:pt>
                <c:pt idx="932">
                  <c:v>-1.1853825999423862E-3</c:v>
                </c:pt>
                <c:pt idx="933">
                  <c:v>-1.0571801103651524E-3</c:v>
                </c:pt>
                <c:pt idx="934">
                  <c:v>-9.4499095575883985E-4</c:v>
                </c:pt>
                <c:pt idx="935">
                  <c:v>-8.4663456073030829E-4</c:v>
                </c:pt>
                <c:pt idx="936">
                  <c:v>-7.603016565553844E-4</c:v>
                </c:pt>
                <c:pt idx="937">
                  <c:v>-6.8439304595813155E-4</c:v>
                </c:pt>
                <c:pt idx="938">
                  <c:v>-6.1755120987072587E-4</c:v>
                </c:pt>
                <c:pt idx="939">
                  <c:v>-5.5855844402685761E-4</c:v>
                </c:pt>
                <c:pt idx="940">
                  <c:v>-5.0642556743696332E-4</c:v>
                </c:pt>
                <c:pt idx="941">
                  <c:v>-4.6026188647374511E-4</c:v>
                </c:pt>
                <c:pt idx="942">
                  <c:v>-4.192823835182935E-4</c:v>
                </c:pt>
                <c:pt idx="943">
                  <c:v>-3.8284322363324463E-4</c:v>
                </c:pt>
                <c:pt idx="944">
                  <c:v>-3.5038171336054802E-4</c:v>
                </c:pt>
                <c:pt idx="945">
                  <c:v>-3.2142183044925332E-4</c:v>
                </c:pt>
                <c:pt idx="946">
                  <c:v>-2.9549348982982337E-4</c:v>
                </c:pt>
                <c:pt idx="947">
                  <c:v>-2.7225969824939966E-4</c:v>
                </c:pt>
                <c:pt idx="948">
                  <c:v>-2.513892250135541E-4</c:v>
                </c:pt>
                <c:pt idx="949">
                  <c:v>-2.3260719899553806E-4</c:v>
                </c:pt>
                <c:pt idx="950">
                  <c:v>-2.1565328643191606E-4</c:v>
                </c:pt>
                <c:pt idx="951">
                  <c:v>-2.0034407498314977E-4</c:v>
                </c:pt>
                <c:pt idx="952">
                  <c:v>-1.8646675744093955E-4</c:v>
                </c:pt>
                <c:pt idx="953">
                  <c:v>-1.7387453408446163E-4</c:v>
                </c:pt>
                <c:pt idx="954">
                  <c:v>-1.6242681886069477E-4</c:v>
                </c:pt>
                <c:pt idx="955">
                  <c:v>-1.519893849035725E-4</c:v>
                </c:pt>
                <c:pt idx="956">
                  <c:v>-1.4246320642996579E-4</c:v>
                </c:pt>
                <c:pt idx="957">
                  <c:v>-1.3375788694247603E-4</c:v>
                </c:pt>
                <c:pt idx="958">
                  <c:v>-1.2576351582538337E-4</c:v>
                </c:pt>
                <c:pt idx="959">
                  <c:v>-1.1842896492453292E-4</c:v>
                </c:pt>
                <c:pt idx="960">
                  <c:v>-1.1167562479386106E-4</c:v>
                </c:pt>
                <c:pt idx="961">
                  <c:v>-1.0546104022068903E-4</c:v>
                </c:pt>
                <c:pt idx="962">
                  <c:v>-9.9711665825452656E-5</c:v>
                </c:pt>
                <c:pt idx="963">
                  <c:v>-9.4400442321784794E-5</c:v>
                </c:pt>
                <c:pt idx="964">
                  <c:v>-8.9480803580954671E-5</c:v>
                </c:pt>
                <c:pt idx="965">
                  <c:v>-8.4903855167794973E-5</c:v>
                </c:pt>
                <c:pt idx="966">
                  <c:v>-8.0654484918341041E-5</c:v>
                </c:pt>
                <c:pt idx="967">
                  <c:v>-7.6699747296515852E-5</c:v>
                </c:pt>
                <c:pt idx="968">
                  <c:v>-7.3005103331524879E-5</c:v>
                </c:pt>
                <c:pt idx="969">
                  <c:v>-6.9553374487441033E-5</c:v>
                </c:pt>
                <c:pt idx="970">
                  <c:v>-6.6339969635009766E-5</c:v>
                </c:pt>
                <c:pt idx="971">
                  <c:v>-6.3320243498310447E-5</c:v>
                </c:pt>
                <c:pt idx="972">
                  <c:v>-6.0487338487291709E-5</c:v>
                </c:pt>
                <c:pt idx="973">
                  <c:v>-5.782863445347175E-5</c:v>
                </c:pt>
                <c:pt idx="974">
                  <c:v>-5.5323656852124259E-5</c:v>
                </c:pt>
                <c:pt idx="975">
                  <c:v>-5.296810923027806E-5</c:v>
                </c:pt>
                <c:pt idx="976">
                  <c:v>-5.0747552450047806E-5</c:v>
                </c:pt>
                <c:pt idx="977">
                  <c:v>-4.865139999310486E-5</c:v>
                </c:pt>
                <c:pt idx="978">
                  <c:v>-4.6675206249346957E-5</c:v>
                </c:pt>
                <c:pt idx="979">
                  <c:v>-4.4802560296375304E-5</c:v>
                </c:pt>
                <c:pt idx="980">
                  <c:v>-4.3031599489040673E-5</c:v>
                </c:pt>
                <c:pt idx="981">
                  <c:v>-4.1357809095643461E-5</c:v>
                </c:pt>
                <c:pt idx="982">
                  <c:v>-3.9765720430295914E-5</c:v>
                </c:pt>
                <c:pt idx="983">
                  <c:v>-3.8252812373684719E-5</c:v>
                </c:pt>
                <c:pt idx="984">
                  <c:v>-3.6822220863541588E-5</c:v>
                </c:pt>
                <c:pt idx="985">
                  <c:v>-3.545239451341331E-5</c:v>
                </c:pt>
                <c:pt idx="986">
                  <c:v>-3.4154989407397807E-5</c:v>
                </c:pt>
                <c:pt idx="987">
                  <c:v>-3.292149631306529E-5</c:v>
                </c:pt>
                <c:pt idx="988">
                  <c:v>-3.1743096769787371E-5</c:v>
                </c:pt>
                <c:pt idx="989">
                  <c:v>-3.0618808523286134E-5</c:v>
                </c:pt>
                <c:pt idx="990">
                  <c:v>-2.9549306418630295E-5</c:v>
                </c:pt>
                <c:pt idx="991">
                  <c:v>-2.8522537832031958E-5</c:v>
                </c:pt>
                <c:pt idx="992">
                  <c:v>-2.7545904231374152E-5</c:v>
                </c:pt>
                <c:pt idx="993">
                  <c:v>-2.6609146516420878E-5</c:v>
                </c:pt>
                <c:pt idx="994">
                  <c:v>-2.571206096035894E-5</c:v>
                </c:pt>
                <c:pt idx="995">
                  <c:v>-2.4855256924638525E-5</c:v>
                </c:pt>
                <c:pt idx="996">
                  <c:v>-2.403634789516218E-5</c:v>
                </c:pt>
                <c:pt idx="997">
                  <c:v>-2.3247921490110457E-5</c:v>
                </c:pt>
                <c:pt idx="998">
                  <c:v>-2.2494872609968297E-5</c:v>
                </c:pt>
                <c:pt idx="999">
                  <c:v>-2.1771087631350383E-5</c:v>
                </c:pt>
                <c:pt idx="1001" formatCode="0.00E+00">
                  <c:v>1.5628704457221285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5323616"/>
        <c:axId val="345324008"/>
      </c:scatterChart>
      <c:valAx>
        <c:axId val="3453236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5324008"/>
        <c:crosses val="autoZero"/>
        <c:crossBetween val="midCat"/>
      </c:valAx>
      <c:valAx>
        <c:axId val="345324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532361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B components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1"/>
          <c:order val="0"/>
          <c:tx>
            <c:strRef>
              <c:f>recap!$D$9</c:f>
              <c:strCache>
                <c:ptCount val="1"/>
                <c:pt idx="0">
                  <c:v>B3 [T]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recap!$A$10:$A$14</c:f>
              <c:numCache>
                <c:formatCode>0</c:formatCode>
                <c:ptCount val="5"/>
                <c:pt idx="0">
                  <c:v>5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  <c:pt idx="4">
                  <c:v>500</c:v>
                </c:pt>
              </c:numCache>
            </c:numRef>
          </c:xVal>
          <c:yVal>
            <c:numRef>
              <c:f>recap!$D$10:$D$14</c:f>
              <c:numCache>
                <c:formatCode>0.00E+00</c:formatCode>
                <c:ptCount val="5"/>
                <c:pt idx="0">
                  <c:v>3.7371097360216611E-6</c:v>
                </c:pt>
                <c:pt idx="1">
                  <c:v>3.7372877535646173E-5</c:v>
                </c:pt>
                <c:pt idx="2">
                  <c:v>7.475140350744316E-5</c:v>
                </c:pt>
                <c:pt idx="3">
                  <c:v>1.4953622331145659E-4</c:v>
                </c:pt>
                <c:pt idx="4">
                  <c:v>3.7431356376975411E-4</c:v>
                </c:pt>
              </c:numCache>
            </c:numRef>
          </c:yVal>
          <c:smooth val="0"/>
        </c:ser>
        <c:ser>
          <c:idx val="2"/>
          <c:order val="1"/>
          <c:tx>
            <c:strRef>
              <c:f>recap!$B$9</c:f>
              <c:strCache>
                <c:ptCount val="1"/>
                <c:pt idx="0">
                  <c:v>B1 [T]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recap!$A$10:$A$14</c:f>
              <c:numCache>
                <c:formatCode>0</c:formatCode>
                <c:ptCount val="5"/>
                <c:pt idx="0">
                  <c:v>5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  <c:pt idx="4">
                  <c:v>500</c:v>
                </c:pt>
              </c:numCache>
            </c:numRef>
          </c:xVal>
          <c:yVal>
            <c:numRef>
              <c:f>recap!$B$10:$B$14</c:f>
              <c:numCache>
                <c:formatCode>0.00E+00</c:formatCode>
                <c:ptCount val="5"/>
                <c:pt idx="0">
                  <c:v>5.5243339722783632E-7</c:v>
                </c:pt>
                <c:pt idx="1">
                  <c:v>5.5224827130896469E-6</c:v>
                </c:pt>
                <c:pt idx="2">
                  <c:v>1.1040901222612907E-5</c:v>
                </c:pt>
                <c:pt idx="3">
                  <c:v>2.206587162236506E-5</c:v>
                </c:pt>
                <c:pt idx="4">
                  <c:v>5.5052102832306073E-5</c:v>
                </c:pt>
              </c:numCache>
            </c:numRef>
          </c:yVal>
          <c:smooth val="0"/>
        </c:ser>
        <c:ser>
          <c:idx val="3"/>
          <c:order val="2"/>
          <c:tx>
            <c:strRef>
              <c:f>recap!$E$9</c:f>
              <c:strCache>
                <c:ptCount val="1"/>
                <c:pt idx="0">
                  <c:v>B4 [T]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recap!$A$10:$A$14</c:f>
              <c:numCache>
                <c:formatCode>0</c:formatCode>
                <c:ptCount val="5"/>
                <c:pt idx="0">
                  <c:v>5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  <c:pt idx="4">
                  <c:v>500</c:v>
                </c:pt>
              </c:numCache>
            </c:numRef>
          </c:xVal>
          <c:yVal>
            <c:numRef>
              <c:f>recap!$E$10:$E$14</c:f>
              <c:numCache>
                <c:formatCode>0.00E+00</c:formatCode>
                <c:ptCount val="5"/>
                <c:pt idx="0">
                  <c:v>5.4729279184800792E-7</c:v>
                </c:pt>
                <c:pt idx="1">
                  <c:v>5.4938355921866913E-6</c:v>
                </c:pt>
                <c:pt idx="2">
                  <c:v>1.1006784169458142E-5</c:v>
                </c:pt>
                <c:pt idx="3">
                  <c:v>2.2091838240332471E-5</c:v>
                </c:pt>
                <c:pt idx="4">
                  <c:v>5.5937995340509879E-5</c:v>
                </c:pt>
              </c:numCache>
            </c:numRef>
          </c:yVal>
          <c:smooth val="0"/>
        </c:ser>
        <c:ser>
          <c:idx val="4"/>
          <c:order val="3"/>
          <c:tx>
            <c:strRef>
              <c:f>recap!$F$9</c:f>
              <c:strCache>
                <c:ptCount val="1"/>
                <c:pt idx="0">
                  <c:v>B5 [T]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recap!$A$10:$A$14</c:f>
              <c:numCache>
                <c:formatCode>0</c:formatCode>
                <c:ptCount val="5"/>
                <c:pt idx="0">
                  <c:v>5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  <c:pt idx="4">
                  <c:v>500</c:v>
                </c:pt>
              </c:numCache>
            </c:numRef>
          </c:xVal>
          <c:yVal>
            <c:numRef>
              <c:f>recap!$F$10:$F$14</c:f>
              <c:numCache>
                <c:formatCode>0.00E+00</c:formatCode>
                <c:ptCount val="5"/>
                <c:pt idx="0">
                  <c:v>3.7648084115305427E-7</c:v>
                </c:pt>
                <c:pt idx="1">
                  <c:v>3.8800659481124657E-6</c:v>
                </c:pt>
                <c:pt idx="2">
                  <c:v>8.0173916120483852E-6</c:v>
                </c:pt>
                <c:pt idx="3">
                  <c:v>1.7071246755131339E-5</c:v>
                </c:pt>
                <c:pt idx="4">
                  <c:v>5.0613864603046958E-5</c:v>
                </c:pt>
              </c:numCache>
            </c:numRef>
          </c:yVal>
          <c:smooth val="0"/>
        </c:ser>
        <c:ser>
          <c:idx val="5"/>
          <c:order val="4"/>
          <c:tx>
            <c:strRef>
              <c:f>recap!$G$9</c:f>
              <c:strCache>
                <c:ptCount val="1"/>
                <c:pt idx="0">
                  <c:v>B6 [T]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recap!$A$10:$A$14</c:f>
              <c:numCache>
                <c:formatCode>0</c:formatCode>
                <c:ptCount val="5"/>
                <c:pt idx="0">
                  <c:v>5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  <c:pt idx="4">
                  <c:v>500</c:v>
                </c:pt>
              </c:numCache>
            </c:numRef>
          </c:xVal>
          <c:yVal>
            <c:numRef>
              <c:f>recap!$G$10:$G$14</c:f>
              <c:numCache>
                <c:formatCode>0.00E+00</c:formatCode>
                <c:ptCount val="5"/>
                <c:pt idx="0">
                  <c:v>4.4722124092008441E-7</c:v>
                </c:pt>
                <c:pt idx="1">
                  <c:v>4.6921069769174852E-6</c:v>
                </c:pt>
                <c:pt idx="2">
                  <c:v>9.5512262151751089E-6</c:v>
                </c:pt>
                <c:pt idx="3">
                  <c:v>1.9721987514638746E-5</c:v>
                </c:pt>
                <c:pt idx="4">
                  <c:v>5.3928982844736074E-5</c:v>
                </c:pt>
              </c:numCache>
            </c:numRef>
          </c:yVal>
          <c:smooth val="0"/>
        </c:ser>
        <c:ser>
          <c:idx val="6"/>
          <c:order val="5"/>
          <c:tx>
            <c:strRef>
              <c:f>recap!$H$9</c:f>
              <c:strCache>
                <c:ptCount val="1"/>
                <c:pt idx="0">
                  <c:v>B7 [T]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recap!$A$10:$A$14</c:f>
              <c:numCache>
                <c:formatCode>0</c:formatCode>
                <c:ptCount val="5"/>
                <c:pt idx="0">
                  <c:v>5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  <c:pt idx="4">
                  <c:v>500</c:v>
                </c:pt>
              </c:numCache>
            </c:numRef>
          </c:xVal>
          <c:yVal>
            <c:numRef>
              <c:f>recap!$H$10:$H$14</c:f>
              <c:numCache>
                <c:formatCode>0.00E+00</c:formatCode>
                <c:ptCount val="5"/>
                <c:pt idx="0">
                  <c:v>1.8325315694644133E-7</c:v>
                </c:pt>
                <c:pt idx="1">
                  <c:v>1.8158946531211643E-6</c:v>
                </c:pt>
                <c:pt idx="2">
                  <c:v>3.5959145335004062E-6</c:v>
                </c:pt>
                <c:pt idx="3">
                  <c:v>7.0554310956281707E-6</c:v>
                </c:pt>
                <c:pt idx="4">
                  <c:v>1.6766443948807219E-5</c:v>
                </c:pt>
              </c:numCache>
            </c:numRef>
          </c:yVal>
          <c:smooth val="0"/>
        </c:ser>
        <c:ser>
          <c:idx val="7"/>
          <c:order val="6"/>
          <c:tx>
            <c:strRef>
              <c:f>recap!$I$9</c:f>
              <c:strCache>
                <c:ptCount val="1"/>
                <c:pt idx="0">
                  <c:v>B8 [T]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xVal>
            <c:numRef>
              <c:f>recap!$A$10:$A$14</c:f>
              <c:numCache>
                <c:formatCode>0</c:formatCode>
                <c:ptCount val="5"/>
                <c:pt idx="0">
                  <c:v>5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  <c:pt idx="4">
                  <c:v>500</c:v>
                </c:pt>
              </c:numCache>
            </c:numRef>
          </c:xVal>
          <c:yVal>
            <c:numRef>
              <c:f>recap!$I$10:$I$14</c:f>
              <c:numCache>
                <c:formatCode>0.00E+00</c:formatCode>
                <c:ptCount val="5"/>
                <c:pt idx="0">
                  <c:v>5.5901649363252035E-8</c:v>
                </c:pt>
                <c:pt idx="1">
                  <c:v>5.7294198855840648E-7</c:v>
                </c:pt>
                <c:pt idx="2">
                  <c:v>1.1701440397558566E-6</c:v>
                </c:pt>
                <c:pt idx="3">
                  <c:v>2.4323403333040913E-6</c:v>
                </c:pt>
                <c:pt idx="4">
                  <c:v>6.7201213617365868E-6</c:v>
                </c:pt>
              </c:numCache>
            </c:numRef>
          </c:yVal>
          <c:smooth val="0"/>
        </c:ser>
        <c:ser>
          <c:idx val="8"/>
          <c:order val="7"/>
          <c:tx>
            <c:strRef>
              <c:f>recap!$J$9</c:f>
              <c:strCache>
                <c:ptCount val="1"/>
                <c:pt idx="0">
                  <c:v>B9 [T]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xVal>
            <c:numRef>
              <c:f>recap!$A$10:$A$14</c:f>
              <c:numCache>
                <c:formatCode>0</c:formatCode>
                <c:ptCount val="5"/>
                <c:pt idx="0">
                  <c:v>5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  <c:pt idx="4">
                  <c:v>500</c:v>
                </c:pt>
              </c:numCache>
            </c:numRef>
          </c:xVal>
          <c:yVal>
            <c:numRef>
              <c:f>recap!$J$10:$J$14</c:f>
              <c:numCache>
                <c:formatCode>0.00E+00</c:formatCode>
                <c:ptCount val="5"/>
                <c:pt idx="0">
                  <c:v>7.3086609812856125E-9</c:v>
                </c:pt>
                <c:pt idx="1">
                  <c:v>8.5733738670675004E-8</c:v>
                </c:pt>
                <c:pt idx="2">
                  <c:v>2.0044460925435235E-7</c:v>
                </c:pt>
                <c:pt idx="3">
                  <c:v>5.2226278333951373E-7</c:v>
                </c:pt>
                <c:pt idx="4">
                  <c:v>2.3240211241105032E-6</c:v>
                </c:pt>
              </c:numCache>
            </c:numRef>
          </c:yVal>
          <c:smooth val="0"/>
        </c:ser>
        <c:ser>
          <c:idx val="0"/>
          <c:order val="8"/>
          <c:tx>
            <c:strRef>
              <c:f>recap!$K$9</c:f>
              <c:strCache>
                <c:ptCount val="1"/>
                <c:pt idx="0">
                  <c:v>B10 [T]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recap!$A$10:$A$14</c:f>
              <c:numCache>
                <c:formatCode>0</c:formatCode>
                <c:ptCount val="5"/>
                <c:pt idx="0">
                  <c:v>5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  <c:pt idx="4">
                  <c:v>500</c:v>
                </c:pt>
              </c:numCache>
            </c:numRef>
          </c:xVal>
          <c:yVal>
            <c:numRef>
              <c:f>recap!$K$10:$K$14</c:f>
              <c:numCache>
                <c:formatCode>0.00E+00</c:formatCode>
                <c:ptCount val="5"/>
                <c:pt idx="0">
                  <c:v>3.0341141586320334E-9</c:v>
                </c:pt>
                <c:pt idx="1">
                  <c:v>9.8686143892604908E-9</c:v>
                </c:pt>
                <c:pt idx="2">
                  <c:v>1.8456052443683941E-8</c:v>
                </c:pt>
                <c:pt idx="3">
                  <c:v>1.6349322584662142E-8</c:v>
                </c:pt>
                <c:pt idx="4">
                  <c:v>1.6962703930678072E-7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5325576"/>
        <c:axId val="345325968"/>
      </c:scatterChart>
      <c:valAx>
        <c:axId val="3453255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tolerance (microns)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5325968"/>
        <c:crosses val="autoZero"/>
        <c:crossBetween val="midCat"/>
      </c:valAx>
      <c:valAx>
        <c:axId val="3453259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integrated field harmonics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532557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A components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1"/>
          <c:order val="0"/>
          <c:tx>
            <c:strRef>
              <c:f>recap!$O$9</c:f>
              <c:strCache>
                <c:ptCount val="1"/>
                <c:pt idx="0">
                  <c:v>A3 [T]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recap!$A$10:$A$14</c:f>
              <c:numCache>
                <c:formatCode>0</c:formatCode>
                <c:ptCount val="5"/>
                <c:pt idx="0">
                  <c:v>5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  <c:pt idx="4">
                  <c:v>500</c:v>
                </c:pt>
              </c:numCache>
            </c:numRef>
          </c:xVal>
          <c:yVal>
            <c:numRef>
              <c:f>recap!$O$10:$O$14</c:f>
              <c:numCache>
                <c:formatCode>0.00E+00</c:formatCode>
                <c:ptCount val="5"/>
                <c:pt idx="0">
                  <c:v>2.1087975861673567E-6</c:v>
                </c:pt>
                <c:pt idx="1">
                  <c:v>2.1013097276278992E-5</c:v>
                </c:pt>
                <c:pt idx="2">
                  <c:v>4.1977418222024213E-5</c:v>
                </c:pt>
                <c:pt idx="3">
                  <c:v>8.3781825680195469E-5</c:v>
                </c:pt>
                <c:pt idx="4">
                  <c:v>2.0826776561984841E-4</c:v>
                </c:pt>
              </c:numCache>
            </c:numRef>
          </c:yVal>
          <c:smooth val="0"/>
        </c:ser>
        <c:ser>
          <c:idx val="2"/>
          <c:order val="1"/>
          <c:tx>
            <c:strRef>
              <c:f>recap!$M$9</c:f>
              <c:strCache>
                <c:ptCount val="1"/>
                <c:pt idx="0">
                  <c:v>A1 [T]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recap!$A$10:$A$14</c:f>
              <c:numCache>
                <c:formatCode>0</c:formatCode>
                <c:ptCount val="5"/>
                <c:pt idx="0">
                  <c:v>5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  <c:pt idx="4">
                  <c:v>500</c:v>
                </c:pt>
              </c:numCache>
            </c:numRef>
          </c:xVal>
          <c:yVal>
            <c:numRef>
              <c:f>recap!$M$10:$M$14</c:f>
              <c:numCache>
                <c:formatCode>0.00E+00</c:formatCode>
                <c:ptCount val="5"/>
                <c:pt idx="0">
                  <c:v>1.3222858379824891E-5</c:v>
                </c:pt>
                <c:pt idx="1">
                  <c:v>1.9991565749462213E-5</c:v>
                </c:pt>
                <c:pt idx="2">
                  <c:v>2.7526110632840356E-5</c:v>
                </c:pt>
                <c:pt idx="3">
                  <c:v>4.2640403476749873E-5</c:v>
                </c:pt>
                <c:pt idx="4">
                  <c:v>8.8376327695163901E-5</c:v>
                </c:pt>
              </c:numCache>
            </c:numRef>
          </c:yVal>
          <c:smooth val="0"/>
        </c:ser>
        <c:ser>
          <c:idx val="3"/>
          <c:order val="2"/>
          <c:tx>
            <c:strRef>
              <c:f>recap!$P$9</c:f>
              <c:strCache>
                <c:ptCount val="1"/>
                <c:pt idx="0">
                  <c:v>A4 [T]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recap!$A$10:$A$14</c:f>
              <c:numCache>
                <c:formatCode>0</c:formatCode>
                <c:ptCount val="5"/>
                <c:pt idx="0">
                  <c:v>5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  <c:pt idx="4">
                  <c:v>500</c:v>
                </c:pt>
              </c:numCache>
            </c:numRef>
          </c:xVal>
          <c:yVal>
            <c:numRef>
              <c:f>recap!$P$10:$P$14</c:f>
              <c:numCache>
                <c:formatCode>0.00E+00</c:formatCode>
                <c:ptCount val="5"/>
                <c:pt idx="0">
                  <c:v>1.9296518051896806E-6</c:v>
                </c:pt>
                <c:pt idx="1">
                  <c:v>1.9248965814617023E-5</c:v>
                </c:pt>
                <c:pt idx="2">
                  <c:v>3.8394265662512983E-5</c:v>
                </c:pt>
                <c:pt idx="3">
                  <c:v>7.6386800396236373E-5</c:v>
                </c:pt>
                <c:pt idx="4">
                  <c:v>1.8822548538041287E-4</c:v>
                </c:pt>
              </c:numCache>
            </c:numRef>
          </c:yVal>
          <c:smooth val="0"/>
        </c:ser>
        <c:ser>
          <c:idx val="4"/>
          <c:order val="3"/>
          <c:tx>
            <c:strRef>
              <c:f>recap!$Q$9</c:f>
              <c:strCache>
                <c:ptCount val="1"/>
                <c:pt idx="0">
                  <c:v>A5 [T]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recap!$A$10:$A$14</c:f>
              <c:numCache>
                <c:formatCode>0</c:formatCode>
                <c:ptCount val="5"/>
                <c:pt idx="0">
                  <c:v>5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  <c:pt idx="4">
                  <c:v>500</c:v>
                </c:pt>
              </c:numCache>
            </c:numRef>
          </c:xVal>
          <c:yVal>
            <c:numRef>
              <c:f>recap!$Q$10:$Q$14</c:f>
              <c:numCache>
                <c:formatCode>0.00E+00</c:formatCode>
                <c:ptCount val="5"/>
                <c:pt idx="0">
                  <c:v>2.5680278105464585E-7</c:v>
                </c:pt>
                <c:pt idx="1">
                  <c:v>2.4779562765449188E-6</c:v>
                </c:pt>
                <c:pt idx="2">
                  <c:v>4.9541967251147406E-6</c:v>
                </c:pt>
                <c:pt idx="3">
                  <c:v>9.9327261423063108E-6</c:v>
                </c:pt>
                <c:pt idx="4">
                  <c:v>2.5087418823674817E-5</c:v>
                </c:pt>
              </c:numCache>
            </c:numRef>
          </c:yVal>
          <c:smooth val="0"/>
        </c:ser>
        <c:ser>
          <c:idx val="5"/>
          <c:order val="4"/>
          <c:tx>
            <c:strRef>
              <c:f>recap!$R$9</c:f>
              <c:strCache>
                <c:ptCount val="1"/>
                <c:pt idx="0">
                  <c:v>A6 [T]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recap!$A$10:$A$14</c:f>
              <c:numCache>
                <c:formatCode>0</c:formatCode>
                <c:ptCount val="5"/>
                <c:pt idx="0">
                  <c:v>5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  <c:pt idx="4">
                  <c:v>500</c:v>
                </c:pt>
              </c:numCache>
            </c:numRef>
          </c:xVal>
          <c:yVal>
            <c:numRef>
              <c:f>recap!$R$10:$R$14</c:f>
              <c:numCache>
                <c:formatCode>0.00E+00</c:formatCode>
                <c:ptCount val="5"/>
                <c:pt idx="0">
                  <c:v>2.7180662142883539E-7</c:v>
                </c:pt>
                <c:pt idx="1">
                  <c:v>2.6898974674407444E-6</c:v>
                </c:pt>
                <c:pt idx="2">
                  <c:v>5.3171811101875407E-6</c:v>
                </c:pt>
                <c:pt idx="3">
                  <c:v>1.0383885559085314E-5</c:v>
                </c:pt>
                <c:pt idx="4">
                  <c:v>2.4084389269927563E-5</c:v>
                </c:pt>
              </c:numCache>
            </c:numRef>
          </c:yVal>
          <c:smooth val="0"/>
        </c:ser>
        <c:ser>
          <c:idx val="6"/>
          <c:order val="5"/>
          <c:tx>
            <c:strRef>
              <c:f>recap!$S$9</c:f>
              <c:strCache>
                <c:ptCount val="1"/>
                <c:pt idx="0">
                  <c:v>A7 [T]</c:v>
                </c:pt>
              </c:strCache>
            </c:strRef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recap!$A$10:$A$14</c:f>
              <c:numCache>
                <c:formatCode>0</c:formatCode>
                <c:ptCount val="5"/>
                <c:pt idx="0">
                  <c:v>5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  <c:pt idx="4">
                  <c:v>500</c:v>
                </c:pt>
              </c:numCache>
            </c:numRef>
          </c:xVal>
          <c:yVal>
            <c:numRef>
              <c:f>recap!$S$10:$S$14</c:f>
              <c:numCache>
                <c:formatCode>0.00E+00</c:formatCode>
                <c:ptCount val="5"/>
                <c:pt idx="0">
                  <c:v>2.5638011098836971E-7</c:v>
                </c:pt>
                <c:pt idx="1">
                  <c:v>2.632599808893705E-6</c:v>
                </c:pt>
                <c:pt idx="2">
                  <c:v>5.2340783840171413E-6</c:v>
                </c:pt>
                <c:pt idx="3">
                  <c:v>1.0321942516300624E-5</c:v>
                </c:pt>
                <c:pt idx="4">
                  <c:v>2.48056898284637E-5</c:v>
                </c:pt>
              </c:numCache>
            </c:numRef>
          </c:yVal>
          <c:smooth val="0"/>
        </c:ser>
        <c:ser>
          <c:idx val="7"/>
          <c:order val="6"/>
          <c:tx>
            <c:strRef>
              <c:f>recap!$T$9</c:f>
              <c:strCache>
                <c:ptCount val="1"/>
                <c:pt idx="0">
                  <c:v>A8 [T]</c:v>
                </c:pt>
              </c:strCache>
            </c:strRef>
          </c:tx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xVal>
            <c:numRef>
              <c:f>recap!$A$10:$A$14</c:f>
              <c:numCache>
                <c:formatCode>0</c:formatCode>
                <c:ptCount val="5"/>
                <c:pt idx="0">
                  <c:v>5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  <c:pt idx="4">
                  <c:v>500</c:v>
                </c:pt>
              </c:numCache>
            </c:numRef>
          </c:xVal>
          <c:yVal>
            <c:numRef>
              <c:f>recap!$T$10:$T$14</c:f>
              <c:numCache>
                <c:formatCode>0.00E+00</c:formatCode>
                <c:ptCount val="5"/>
                <c:pt idx="0">
                  <c:v>7.7165888228131736E-8</c:v>
                </c:pt>
                <c:pt idx="1">
                  <c:v>7.5792385181108846E-7</c:v>
                </c:pt>
                <c:pt idx="2">
                  <c:v>1.4856043148893812E-6</c:v>
                </c:pt>
                <c:pt idx="3">
                  <c:v>2.8521692983443322E-6</c:v>
                </c:pt>
                <c:pt idx="4">
                  <c:v>6.2850316741548278E-6</c:v>
                </c:pt>
              </c:numCache>
            </c:numRef>
          </c:yVal>
          <c:smooth val="0"/>
        </c:ser>
        <c:ser>
          <c:idx val="8"/>
          <c:order val="7"/>
          <c:tx>
            <c:strRef>
              <c:f>recap!$J$9</c:f>
              <c:strCache>
                <c:ptCount val="1"/>
                <c:pt idx="0">
                  <c:v>B9 [T]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xVal>
            <c:numRef>
              <c:f>recap!$A$10:$A$14</c:f>
              <c:numCache>
                <c:formatCode>0</c:formatCode>
                <c:ptCount val="5"/>
                <c:pt idx="0">
                  <c:v>5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  <c:pt idx="4">
                  <c:v>500</c:v>
                </c:pt>
              </c:numCache>
            </c:numRef>
          </c:xVal>
          <c:yVal>
            <c:numRef>
              <c:f>recap!$J$10:$J$14</c:f>
              <c:numCache>
                <c:formatCode>0.00E+00</c:formatCode>
                <c:ptCount val="5"/>
                <c:pt idx="0">
                  <c:v>7.3086609812856125E-9</c:v>
                </c:pt>
                <c:pt idx="1">
                  <c:v>8.5733738670675004E-8</c:v>
                </c:pt>
                <c:pt idx="2">
                  <c:v>2.0044460925435235E-7</c:v>
                </c:pt>
                <c:pt idx="3">
                  <c:v>5.2226278333951373E-7</c:v>
                </c:pt>
                <c:pt idx="4">
                  <c:v>2.3240211241105032E-6</c:v>
                </c:pt>
              </c:numCache>
            </c:numRef>
          </c:yVal>
          <c:smooth val="0"/>
        </c:ser>
        <c:ser>
          <c:idx val="0"/>
          <c:order val="8"/>
          <c:tx>
            <c:strRef>
              <c:f>recap!$V$9</c:f>
              <c:strCache>
                <c:ptCount val="1"/>
                <c:pt idx="0">
                  <c:v>A10 [T]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recap!$A$10:$A$14</c:f>
              <c:numCache>
                <c:formatCode>0</c:formatCode>
                <c:ptCount val="5"/>
                <c:pt idx="0">
                  <c:v>5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  <c:pt idx="4">
                  <c:v>500</c:v>
                </c:pt>
              </c:numCache>
            </c:numRef>
          </c:xVal>
          <c:yVal>
            <c:numRef>
              <c:f>recap!$V$10:$V$14</c:f>
              <c:numCache>
                <c:formatCode>0.00E+00</c:formatCode>
                <c:ptCount val="5"/>
                <c:pt idx="0">
                  <c:v>8.8553216308267588E-9</c:v>
                </c:pt>
                <c:pt idx="1">
                  <c:v>9.0225234854156115E-8</c:v>
                </c:pt>
                <c:pt idx="2">
                  <c:v>1.8421847906584946E-7</c:v>
                </c:pt>
                <c:pt idx="3">
                  <c:v>3.8388992306954629E-7</c:v>
                </c:pt>
                <c:pt idx="4">
                  <c:v>1.0858204800648808E-6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5326752"/>
        <c:axId val="345327144"/>
      </c:scatterChart>
      <c:valAx>
        <c:axId val="3453267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tolerance (microns)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5327144"/>
        <c:crosses val="autoZero"/>
        <c:crossBetween val="midCat"/>
      </c:valAx>
      <c:valAx>
        <c:axId val="3453271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integrated field harmonics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532675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none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transverse field along orbit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none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Sheet1!$G$1</c:f>
              <c:strCache>
                <c:ptCount val="1"/>
                <c:pt idx="0">
                  <c:v>Bx along path</c:v>
                </c:pt>
              </c:strCache>
            </c:strRef>
          </c:tx>
          <c:spPr>
            <a:ln w="22225" cap="rnd">
              <a:solidFill>
                <a:schemeClr val="accent1"/>
              </a:solidFill>
            </a:ln>
            <a:effectLst/>
          </c:spPr>
          <c:marker>
            <c:symbol val="none"/>
          </c:marker>
          <c:xVal>
            <c:numRef>
              <c:f>Sheet1!$C$2:$C$600</c:f>
              <c:numCache>
                <c:formatCode>General</c:formatCode>
                <c:ptCount val="599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  <c:pt idx="401">
                  <c:v>2.0049999999999999</c:v>
                </c:pt>
                <c:pt idx="402">
                  <c:v>2.0099999999999998</c:v>
                </c:pt>
                <c:pt idx="403">
                  <c:v>2.0150000000000001</c:v>
                </c:pt>
                <c:pt idx="404">
                  <c:v>2.02</c:v>
                </c:pt>
                <c:pt idx="405">
                  <c:v>2.0249999999999999</c:v>
                </c:pt>
                <c:pt idx="406">
                  <c:v>2.0299999999999998</c:v>
                </c:pt>
                <c:pt idx="407">
                  <c:v>2.0350000000000001</c:v>
                </c:pt>
                <c:pt idx="408">
                  <c:v>2.04</c:v>
                </c:pt>
                <c:pt idx="409">
                  <c:v>2.0449999999999999</c:v>
                </c:pt>
                <c:pt idx="410">
                  <c:v>2.0499999999999998</c:v>
                </c:pt>
                <c:pt idx="411">
                  <c:v>2.0550000000000002</c:v>
                </c:pt>
                <c:pt idx="412">
                  <c:v>2.06</c:v>
                </c:pt>
                <c:pt idx="413">
                  <c:v>2.0649999999999999</c:v>
                </c:pt>
                <c:pt idx="414">
                  <c:v>2.0699999999999998</c:v>
                </c:pt>
                <c:pt idx="415">
                  <c:v>2.0750000000000002</c:v>
                </c:pt>
                <c:pt idx="416">
                  <c:v>2.08</c:v>
                </c:pt>
                <c:pt idx="417">
                  <c:v>2.085</c:v>
                </c:pt>
                <c:pt idx="418">
                  <c:v>2.09</c:v>
                </c:pt>
                <c:pt idx="419">
                  <c:v>2.0950000000000002</c:v>
                </c:pt>
                <c:pt idx="420">
                  <c:v>2.1</c:v>
                </c:pt>
                <c:pt idx="421">
                  <c:v>2.105</c:v>
                </c:pt>
                <c:pt idx="422">
                  <c:v>2.11</c:v>
                </c:pt>
                <c:pt idx="423">
                  <c:v>2.1150000000000002</c:v>
                </c:pt>
                <c:pt idx="424">
                  <c:v>2.12</c:v>
                </c:pt>
                <c:pt idx="425">
                  <c:v>2.125</c:v>
                </c:pt>
                <c:pt idx="426">
                  <c:v>2.13</c:v>
                </c:pt>
                <c:pt idx="427">
                  <c:v>2.1349999999999998</c:v>
                </c:pt>
                <c:pt idx="428">
                  <c:v>2.14</c:v>
                </c:pt>
                <c:pt idx="429">
                  <c:v>2.145</c:v>
                </c:pt>
                <c:pt idx="430">
                  <c:v>2.15</c:v>
                </c:pt>
                <c:pt idx="431">
                  <c:v>2.1549999999999998</c:v>
                </c:pt>
                <c:pt idx="432">
                  <c:v>2.16</c:v>
                </c:pt>
                <c:pt idx="433">
                  <c:v>2.165</c:v>
                </c:pt>
                <c:pt idx="434">
                  <c:v>2.17</c:v>
                </c:pt>
                <c:pt idx="435">
                  <c:v>2.1749999999999998</c:v>
                </c:pt>
                <c:pt idx="436">
                  <c:v>2.1800000000000002</c:v>
                </c:pt>
                <c:pt idx="437">
                  <c:v>2.1850000000000001</c:v>
                </c:pt>
                <c:pt idx="438">
                  <c:v>2.19</c:v>
                </c:pt>
                <c:pt idx="439">
                  <c:v>2.1949999999999998</c:v>
                </c:pt>
                <c:pt idx="440">
                  <c:v>2.2000000000000002</c:v>
                </c:pt>
                <c:pt idx="441">
                  <c:v>2.2050000000000001</c:v>
                </c:pt>
                <c:pt idx="442">
                  <c:v>2.21</c:v>
                </c:pt>
                <c:pt idx="443">
                  <c:v>2.2149999999999999</c:v>
                </c:pt>
                <c:pt idx="444">
                  <c:v>2.2200000000000002</c:v>
                </c:pt>
                <c:pt idx="445">
                  <c:v>2.2250000000000001</c:v>
                </c:pt>
                <c:pt idx="446">
                  <c:v>2.23</c:v>
                </c:pt>
                <c:pt idx="447">
                  <c:v>2.2349999999999999</c:v>
                </c:pt>
                <c:pt idx="448">
                  <c:v>2.2400000000000002</c:v>
                </c:pt>
                <c:pt idx="449">
                  <c:v>2.2450000000000001</c:v>
                </c:pt>
                <c:pt idx="450">
                  <c:v>2.25</c:v>
                </c:pt>
                <c:pt idx="451">
                  <c:v>2.2549999999999999</c:v>
                </c:pt>
                <c:pt idx="452">
                  <c:v>2.2599999999999998</c:v>
                </c:pt>
                <c:pt idx="453">
                  <c:v>2.2650000000000001</c:v>
                </c:pt>
                <c:pt idx="454">
                  <c:v>2.27</c:v>
                </c:pt>
                <c:pt idx="455">
                  <c:v>2.2749999999999999</c:v>
                </c:pt>
                <c:pt idx="456">
                  <c:v>2.2799999999999998</c:v>
                </c:pt>
                <c:pt idx="457">
                  <c:v>2.2850000000000001</c:v>
                </c:pt>
                <c:pt idx="458">
                  <c:v>2.29</c:v>
                </c:pt>
                <c:pt idx="459">
                  <c:v>2.2949999999999999</c:v>
                </c:pt>
                <c:pt idx="460">
                  <c:v>2.2999999999999998</c:v>
                </c:pt>
                <c:pt idx="461">
                  <c:v>2.3050000000000002</c:v>
                </c:pt>
                <c:pt idx="462">
                  <c:v>2.31</c:v>
                </c:pt>
                <c:pt idx="463">
                  <c:v>2.3149999999999999</c:v>
                </c:pt>
                <c:pt idx="464">
                  <c:v>2.3199999999999998</c:v>
                </c:pt>
                <c:pt idx="465">
                  <c:v>2.3250000000000002</c:v>
                </c:pt>
                <c:pt idx="466">
                  <c:v>2.33</c:v>
                </c:pt>
                <c:pt idx="467">
                  <c:v>2.335</c:v>
                </c:pt>
                <c:pt idx="468">
                  <c:v>2.34</c:v>
                </c:pt>
                <c:pt idx="469">
                  <c:v>2.3450000000000002</c:v>
                </c:pt>
                <c:pt idx="470">
                  <c:v>2.35</c:v>
                </c:pt>
                <c:pt idx="471">
                  <c:v>2.355</c:v>
                </c:pt>
                <c:pt idx="472">
                  <c:v>2.36</c:v>
                </c:pt>
                <c:pt idx="473">
                  <c:v>2.3650000000000002</c:v>
                </c:pt>
                <c:pt idx="474">
                  <c:v>2.37</c:v>
                </c:pt>
                <c:pt idx="475">
                  <c:v>2.375</c:v>
                </c:pt>
                <c:pt idx="476">
                  <c:v>2.38</c:v>
                </c:pt>
                <c:pt idx="477">
                  <c:v>2.3849999999999998</c:v>
                </c:pt>
                <c:pt idx="478">
                  <c:v>2.39</c:v>
                </c:pt>
                <c:pt idx="479">
                  <c:v>2.395</c:v>
                </c:pt>
                <c:pt idx="480">
                  <c:v>2.4</c:v>
                </c:pt>
                <c:pt idx="481">
                  <c:v>2.4049999999999998</c:v>
                </c:pt>
                <c:pt idx="482">
                  <c:v>2.41</c:v>
                </c:pt>
                <c:pt idx="483">
                  <c:v>2.415</c:v>
                </c:pt>
                <c:pt idx="484">
                  <c:v>2.42</c:v>
                </c:pt>
                <c:pt idx="485">
                  <c:v>2.4249999999999998</c:v>
                </c:pt>
                <c:pt idx="486">
                  <c:v>2.4300000000000002</c:v>
                </c:pt>
                <c:pt idx="487">
                  <c:v>2.4350000000000001</c:v>
                </c:pt>
                <c:pt idx="488">
                  <c:v>2.44</c:v>
                </c:pt>
                <c:pt idx="489">
                  <c:v>2.4449999999999998</c:v>
                </c:pt>
                <c:pt idx="490">
                  <c:v>2.4500000000000002</c:v>
                </c:pt>
                <c:pt idx="491">
                  <c:v>2.4550000000000001</c:v>
                </c:pt>
                <c:pt idx="492">
                  <c:v>2.46</c:v>
                </c:pt>
                <c:pt idx="493">
                  <c:v>2.4649999999999999</c:v>
                </c:pt>
                <c:pt idx="494">
                  <c:v>2.4700000000000002</c:v>
                </c:pt>
                <c:pt idx="495">
                  <c:v>2.4750000000000001</c:v>
                </c:pt>
                <c:pt idx="496">
                  <c:v>2.48</c:v>
                </c:pt>
                <c:pt idx="497">
                  <c:v>2.4849999999999999</c:v>
                </c:pt>
                <c:pt idx="498">
                  <c:v>2.4900000000000002</c:v>
                </c:pt>
                <c:pt idx="499">
                  <c:v>2.4950000000000001</c:v>
                </c:pt>
                <c:pt idx="500">
                  <c:v>2.5</c:v>
                </c:pt>
                <c:pt idx="501">
                  <c:v>2.5049999999999999</c:v>
                </c:pt>
                <c:pt idx="502">
                  <c:v>2.5099999999999998</c:v>
                </c:pt>
                <c:pt idx="503">
                  <c:v>2.5150000000000001</c:v>
                </c:pt>
                <c:pt idx="504">
                  <c:v>2.52</c:v>
                </c:pt>
                <c:pt idx="505">
                  <c:v>2.5249999999999999</c:v>
                </c:pt>
                <c:pt idx="506">
                  <c:v>2.5299999999999998</c:v>
                </c:pt>
                <c:pt idx="507">
                  <c:v>2.5350000000000001</c:v>
                </c:pt>
                <c:pt idx="508">
                  <c:v>2.54</c:v>
                </c:pt>
                <c:pt idx="509">
                  <c:v>2.5449999999999999</c:v>
                </c:pt>
                <c:pt idx="510">
                  <c:v>2.5499999999999998</c:v>
                </c:pt>
                <c:pt idx="511">
                  <c:v>2.5550000000000002</c:v>
                </c:pt>
                <c:pt idx="512">
                  <c:v>2.56</c:v>
                </c:pt>
                <c:pt idx="513">
                  <c:v>2.5649999999999999</c:v>
                </c:pt>
                <c:pt idx="514">
                  <c:v>2.57</c:v>
                </c:pt>
                <c:pt idx="515">
                  <c:v>2.5750000000000002</c:v>
                </c:pt>
                <c:pt idx="516">
                  <c:v>2.58</c:v>
                </c:pt>
                <c:pt idx="517">
                  <c:v>2.585</c:v>
                </c:pt>
                <c:pt idx="518">
                  <c:v>2.59</c:v>
                </c:pt>
                <c:pt idx="519">
                  <c:v>2.5950000000000002</c:v>
                </c:pt>
                <c:pt idx="520">
                  <c:v>2.6</c:v>
                </c:pt>
                <c:pt idx="521">
                  <c:v>2.605</c:v>
                </c:pt>
                <c:pt idx="522">
                  <c:v>2.61</c:v>
                </c:pt>
                <c:pt idx="523">
                  <c:v>2.6150000000000002</c:v>
                </c:pt>
                <c:pt idx="524">
                  <c:v>2.62</c:v>
                </c:pt>
                <c:pt idx="525">
                  <c:v>2.625</c:v>
                </c:pt>
                <c:pt idx="526">
                  <c:v>2.63</c:v>
                </c:pt>
                <c:pt idx="527">
                  <c:v>2.6349999999999998</c:v>
                </c:pt>
                <c:pt idx="528">
                  <c:v>2.64</c:v>
                </c:pt>
                <c:pt idx="529">
                  <c:v>2.645</c:v>
                </c:pt>
                <c:pt idx="530">
                  <c:v>2.65</c:v>
                </c:pt>
                <c:pt idx="531">
                  <c:v>2.6549999999999998</c:v>
                </c:pt>
                <c:pt idx="532">
                  <c:v>2.66</c:v>
                </c:pt>
                <c:pt idx="533">
                  <c:v>2.665</c:v>
                </c:pt>
                <c:pt idx="534">
                  <c:v>2.67</c:v>
                </c:pt>
                <c:pt idx="535">
                  <c:v>2.6749999999999998</c:v>
                </c:pt>
                <c:pt idx="536">
                  <c:v>2.68</c:v>
                </c:pt>
                <c:pt idx="537">
                  <c:v>2.6850000000000001</c:v>
                </c:pt>
                <c:pt idx="538">
                  <c:v>2.69</c:v>
                </c:pt>
                <c:pt idx="539">
                  <c:v>2.6949999999999998</c:v>
                </c:pt>
                <c:pt idx="540">
                  <c:v>2.7</c:v>
                </c:pt>
                <c:pt idx="541">
                  <c:v>2.7050000000000001</c:v>
                </c:pt>
                <c:pt idx="542">
                  <c:v>2.71</c:v>
                </c:pt>
                <c:pt idx="543">
                  <c:v>2.7149999999999999</c:v>
                </c:pt>
                <c:pt idx="544">
                  <c:v>2.72</c:v>
                </c:pt>
                <c:pt idx="545">
                  <c:v>2.7250000000000001</c:v>
                </c:pt>
                <c:pt idx="546">
                  <c:v>2.73</c:v>
                </c:pt>
                <c:pt idx="547">
                  <c:v>2.7349999999999999</c:v>
                </c:pt>
                <c:pt idx="548">
                  <c:v>2.74</c:v>
                </c:pt>
                <c:pt idx="549">
                  <c:v>2.7450000000000001</c:v>
                </c:pt>
                <c:pt idx="550">
                  <c:v>2.75</c:v>
                </c:pt>
                <c:pt idx="551">
                  <c:v>2.7549999999999999</c:v>
                </c:pt>
                <c:pt idx="552">
                  <c:v>2.76</c:v>
                </c:pt>
                <c:pt idx="553">
                  <c:v>2.7650000000000001</c:v>
                </c:pt>
                <c:pt idx="554">
                  <c:v>2.77</c:v>
                </c:pt>
                <c:pt idx="555">
                  <c:v>2.7749999999999999</c:v>
                </c:pt>
                <c:pt idx="556">
                  <c:v>2.78</c:v>
                </c:pt>
                <c:pt idx="557">
                  <c:v>2.7850000000000001</c:v>
                </c:pt>
                <c:pt idx="558">
                  <c:v>2.79</c:v>
                </c:pt>
                <c:pt idx="559">
                  <c:v>2.7949999999999999</c:v>
                </c:pt>
                <c:pt idx="560">
                  <c:v>2.8</c:v>
                </c:pt>
                <c:pt idx="561">
                  <c:v>2.8050000000000002</c:v>
                </c:pt>
                <c:pt idx="562">
                  <c:v>2.81</c:v>
                </c:pt>
                <c:pt idx="563">
                  <c:v>2.8149999999999999</c:v>
                </c:pt>
                <c:pt idx="564">
                  <c:v>2.82</c:v>
                </c:pt>
                <c:pt idx="565">
                  <c:v>2.8250000000000002</c:v>
                </c:pt>
                <c:pt idx="566">
                  <c:v>2.83</c:v>
                </c:pt>
                <c:pt idx="567">
                  <c:v>2.835</c:v>
                </c:pt>
                <c:pt idx="568">
                  <c:v>2.84</c:v>
                </c:pt>
                <c:pt idx="569">
                  <c:v>2.8450000000000002</c:v>
                </c:pt>
                <c:pt idx="570">
                  <c:v>2.85</c:v>
                </c:pt>
                <c:pt idx="571">
                  <c:v>2.855</c:v>
                </c:pt>
                <c:pt idx="572">
                  <c:v>2.86</c:v>
                </c:pt>
                <c:pt idx="573">
                  <c:v>2.8650000000000002</c:v>
                </c:pt>
                <c:pt idx="574">
                  <c:v>2.87</c:v>
                </c:pt>
                <c:pt idx="575">
                  <c:v>2.875</c:v>
                </c:pt>
                <c:pt idx="576">
                  <c:v>2.88</c:v>
                </c:pt>
                <c:pt idx="577">
                  <c:v>2.8849999999999998</c:v>
                </c:pt>
                <c:pt idx="578">
                  <c:v>2.89</c:v>
                </c:pt>
                <c:pt idx="579">
                  <c:v>2.895</c:v>
                </c:pt>
                <c:pt idx="580">
                  <c:v>2.9</c:v>
                </c:pt>
                <c:pt idx="581">
                  <c:v>2.9049999999999998</c:v>
                </c:pt>
                <c:pt idx="582">
                  <c:v>2.91</c:v>
                </c:pt>
                <c:pt idx="583">
                  <c:v>2.915</c:v>
                </c:pt>
                <c:pt idx="584">
                  <c:v>2.92</c:v>
                </c:pt>
                <c:pt idx="585">
                  <c:v>2.9249999999999998</c:v>
                </c:pt>
                <c:pt idx="586">
                  <c:v>2.93</c:v>
                </c:pt>
                <c:pt idx="587">
                  <c:v>2.9350000000000001</c:v>
                </c:pt>
                <c:pt idx="588">
                  <c:v>2.94</c:v>
                </c:pt>
                <c:pt idx="589">
                  <c:v>2.9449999999999998</c:v>
                </c:pt>
                <c:pt idx="590">
                  <c:v>2.95</c:v>
                </c:pt>
                <c:pt idx="591">
                  <c:v>2.9550000000000001</c:v>
                </c:pt>
                <c:pt idx="592">
                  <c:v>2.96</c:v>
                </c:pt>
                <c:pt idx="593">
                  <c:v>2.9649999999999999</c:v>
                </c:pt>
                <c:pt idx="594">
                  <c:v>2.97</c:v>
                </c:pt>
                <c:pt idx="595">
                  <c:v>2.9750000000000001</c:v>
                </c:pt>
                <c:pt idx="596">
                  <c:v>2.98</c:v>
                </c:pt>
                <c:pt idx="597">
                  <c:v>2.9849999999999999</c:v>
                </c:pt>
                <c:pt idx="598">
                  <c:v>2.99</c:v>
                </c:pt>
              </c:numCache>
            </c:numRef>
          </c:xVal>
          <c:yVal>
            <c:numRef>
              <c:f>Sheet1!$G$2:$G$600</c:f>
              <c:numCache>
                <c:formatCode>General</c:formatCode>
                <c:ptCount val="599"/>
                <c:pt idx="0">
                  <c:v>-8.5710889976701185E-5</c:v>
                </c:pt>
                <c:pt idx="1">
                  <c:v>-8.4719823531373019E-5</c:v>
                </c:pt>
                <c:pt idx="2">
                  <c:v>-8.3325889756607997E-5</c:v>
                </c:pt>
                <c:pt idx="3">
                  <c:v>-8.1554964502434746E-5</c:v>
                </c:pt>
                <c:pt idx="4">
                  <c:v>-7.9431849335440214E-5</c:v>
                </c:pt>
                <c:pt idx="5">
                  <c:v>-7.6981183422693809E-5</c:v>
                </c:pt>
                <c:pt idx="6">
                  <c:v>-7.422646876637716E-5</c:v>
                </c:pt>
                <c:pt idx="7">
                  <c:v>-7.1190212352678208E-5</c:v>
                </c:pt>
                <c:pt idx="8">
                  <c:v>-6.7894731053313979E-5</c:v>
                </c:pt>
                <c:pt idx="9">
                  <c:v>-6.4361218349013338E-5</c:v>
                </c:pt>
                <c:pt idx="10">
                  <c:v>-6.0609822652492577E-5</c:v>
                </c:pt>
                <c:pt idx="11">
                  <c:v>-5.6660146947406659E-5</c:v>
                </c:pt>
                <c:pt idx="12">
                  <c:v>-5.2531621295678264E-5</c:v>
                </c:pt>
                <c:pt idx="13">
                  <c:v>-4.8241408679701728E-5</c:v>
                </c:pt>
                <c:pt idx="14">
                  <c:v>-4.3807408280166846E-5</c:v>
                </c:pt>
                <c:pt idx="15">
                  <c:v>-3.924585182508966E-5</c:v>
                </c:pt>
                <c:pt idx="16">
                  <c:v>-3.4572501257606745E-5</c:v>
                </c:pt>
                <c:pt idx="17">
                  <c:v>-2.9802256153386195E-5</c:v>
                </c:pt>
                <c:pt idx="18">
                  <c:v>-2.4949301418654004E-5</c:v>
                </c:pt>
                <c:pt idx="19">
                  <c:v>-2.0026755337100451E-5</c:v>
                </c:pt>
                <c:pt idx="20">
                  <c:v>-1.5047320735124425E-5</c:v>
                </c:pt>
                <c:pt idx="21">
                  <c:v>-1.0022703287573432E-5</c:v>
                </c:pt>
                <c:pt idx="22">
                  <c:v>-4.9637586018290334E-6</c:v>
                </c:pt>
                <c:pt idx="23">
                  <c:v>1.1873396374131379E-7</c:v>
                </c:pt>
                <c:pt idx="24">
                  <c:v>5.2159760217060128E-6</c:v>
                </c:pt>
                <c:pt idx="25">
                  <c:v>1.031924892802863E-5</c:v>
                </c:pt>
                <c:pt idx="26">
                  <c:v>1.5420654112716559E-5</c:v>
                </c:pt>
                <c:pt idx="27">
                  <c:v>2.0513072641405157E-5</c:v>
                </c:pt>
                <c:pt idx="28">
                  <c:v>2.5590310805268252E-5</c:v>
                </c:pt>
                <c:pt idx="29">
                  <c:v>3.0647002395510947E-5</c:v>
                </c:pt>
                <c:pt idx="30">
                  <c:v>3.567808084039651E-5</c:v>
                </c:pt>
                <c:pt idx="31">
                  <c:v>4.0680126410261914E-5</c:v>
                </c:pt>
                <c:pt idx="32">
                  <c:v>4.5649841137769797E-5</c:v>
                </c:pt>
                <c:pt idx="33">
                  <c:v>5.0584897455100851E-5</c:v>
                </c:pt>
                <c:pt idx="34">
                  <c:v>5.5483914501180922E-5</c:v>
                </c:pt>
                <c:pt idx="35">
                  <c:v>6.0345569288011675E-5</c:v>
                </c:pt>
                <c:pt idx="36">
                  <c:v>6.5170340047663789E-5</c:v>
                </c:pt>
                <c:pt idx="37">
                  <c:v>6.9958877463660186E-5</c:v>
                </c:pt>
                <c:pt idx="38">
                  <c:v>7.4712961682154956E-5</c:v>
                </c:pt>
                <c:pt idx="39">
                  <c:v>7.943484768617356E-5</c:v>
                </c:pt>
                <c:pt idx="40">
                  <c:v>8.4127678283014434E-5</c:v>
                </c:pt>
                <c:pt idx="41">
                  <c:v>8.8795620315201135E-5</c:v>
                </c:pt>
                <c:pt idx="42">
                  <c:v>9.3443213029413899E-5</c:v>
                </c:pt>
                <c:pt idx="43">
                  <c:v>9.8075851171148807E-5</c:v>
                </c:pt>
                <c:pt idx="44">
                  <c:v>1.0270032618413966E-4</c:v>
                </c:pt>
                <c:pt idx="45">
                  <c:v>1.0732341580943781E-4</c:v>
                </c:pt>
                <c:pt idx="46">
                  <c:v>1.1195274506990694E-4</c:v>
                </c:pt>
                <c:pt idx="47">
                  <c:v>1.1659749355293655E-4</c:v>
                </c:pt>
                <c:pt idx="48">
                  <c:v>1.2126682489208992E-4</c:v>
                </c:pt>
                <c:pt idx="49">
                  <c:v>1.2597106656455032E-4</c:v>
                </c:pt>
                <c:pt idx="50">
                  <c:v>1.3072124003381331E-4</c:v>
                </c:pt>
                <c:pt idx="51">
                  <c:v>1.3552902288939414E-4</c:v>
                </c:pt>
                <c:pt idx="52">
                  <c:v>1.4040739760023033E-4</c:v>
                </c:pt>
                <c:pt idx="53">
                  <c:v>1.4536954592163609E-4</c:v>
                </c:pt>
                <c:pt idx="54">
                  <c:v>1.5042922876633882E-4</c:v>
                </c:pt>
                <c:pt idx="55">
                  <c:v>1.5560248217136907E-4</c:v>
                </c:pt>
                <c:pt idx="56">
                  <c:v>1.6090368652954207E-4</c:v>
                </c:pt>
                <c:pt idx="57">
                  <c:v>1.6635035651855711E-4</c:v>
                </c:pt>
                <c:pt idx="58">
                  <c:v>1.7195937245632794E-4</c:v>
                </c:pt>
                <c:pt idx="59">
                  <c:v>1.777489436121334E-4</c:v>
                </c:pt>
                <c:pt idx="60">
                  <c:v>1.8373799567203777E-4</c:v>
                </c:pt>
                <c:pt idx="61">
                  <c:v>1.8994603517305726E-4</c:v>
                </c:pt>
                <c:pt idx="62">
                  <c:v>1.9639378863973736E-4</c:v>
                </c:pt>
                <c:pt idx="63">
                  <c:v>2.0310269823611347E-4</c:v>
                </c:pt>
                <c:pt idx="64">
                  <c:v>2.1009395263430692E-4</c:v>
                </c:pt>
                <c:pt idx="65">
                  <c:v>2.1739181416508295E-4</c:v>
                </c:pt>
                <c:pt idx="66">
                  <c:v>2.2501757631404574E-4</c:v>
                </c:pt>
                <c:pt idx="67">
                  <c:v>2.3299800328259514E-4</c:v>
                </c:pt>
                <c:pt idx="68">
                  <c:v>2.4135679381625044E-4</c:v>
                </c:pt>
                <c:pt idx="69">
                  <c:v>2.5012101260782051E-4</c:v>
                </c:pt>
                <c:pt idx="70">
                  <c:v>2.5931631079220805E-4</c:v>
                </c:pt>
                <c:pt idx="71">
                  <c:v>2.689708068935208E-4</c:v>
                </c:pt>
                <c:pt idx="72">
                  <c:v>2.7911251759136E-4</c:v>
                </c:pt>
                <c:pt idx="73">
                  <c:v>2.8977096761089962E-4</c:v>
                </c:pt>
                <c:pt idx="74">
                  <c:v>3.0097635967286121E-4</c:v>
                </c:pt>
                <c:pt idx="75">
                  <c:v>3.1275862963302752E-4</c:v>
                </c:pt>
                <c:pt idx="76">
                  <c:v>3.2514931958064287E-4</c:v>
                </c:pt>
                <c:pt idx="77">
                  <c:v>3.3818063910209247E-4</c:v>
                </c:pt>
                <c:pt idx="78">
                  <c:v>3.5188543037077962E-4</c:v>
                </c:pt>
                <c:pt idx="79">
                  <c:v>3.6629825939296629E-4</c:v>
                </c:pt>
                <c:pt idx="80">
                  <c:v>3.8145348409268496E-4</c:v>
                </c:pt>
                <c:pt idx="81">
                  <c:v>3.9738625088569786E-4</c:v>
                </c:pt>
                <c:pt idx="82">
                  <c:v>4.141330747366134E-4</c:v>
                </c:pt>
                <c:pt idx="83">
                  <c:v>4.3173055295762811E-4</c:v>
                </c:pt>
                <c:pt idx="84">
                  <c:v>4.5021667188498073E-4</c:v>
                </c:pt>
                <c:pt idx="85">
                  <c:v>4.6962968631694398E-4</c:v>
                </c:pt>
                <c:pt idx="86">
                  <c:v>4.9000903847051217E-4</c:v>
                </c:pt>
                <c:pt idx="87">
                  <c:v>6.0322203120794448E-4</c:v>
                </c:pt>
                <c:pt idx="88">
                  <c:v>5.9933687543734513E-4</c:v>
                </c:pt>
                <c:pt idx="89">
                  <c:v>5.9600679565130065E-4</c:v>
                </c:pt>
                <c:pt idx="90">
                  <c:v>5.934221560469318E-4</c:v>
                </c:pt>
                <c:pt idx="91">
                  <c:v>5.917662792247853E-4</c:v>
                </c:pt>
                <c:pt idx="92">
                  <c:v>5.9120901284750635E-4</c:v>
                </c:pt>
                <c:pt idx="93">
                  <c:v>5.9191155518963545E-4</c:v>
                </c:pt>
                <c:pt idx="94">
                  <c:v>5.9402446832794551E-4</c:v>
                </c:pt>
                <c:pt idx="95">
                  <c:v>5.9768840973162924E-4</c:v>
                </c:pt>
                <c:pt idx="96">
                  <c:v>6.0303282886198641E-4</c:v>
                </c:pt>
                <c:pt idx="97">
                  <c:v>6.1017913904566254E-4</c:v>
                </c:pt>
                <c:pt idx="98">
                  <c:v>6.1923320887825027E-4</c:v>
                </c:pt>
                <c:pt idx="99">
                  <c:v>6.3029909636600574E-4</c:v>
                </c:pt>
                <c:pt idx="100">
                  <c:v>6.4346292295880002E-4</c:v>
                </c:pt>
                <c:pt idx="101">
                  <c:v>6.588044960927046E-4</c:v>
                </c:pt>
                <c:pt idx="102">
                  <c:v>6.7639143949463885E-4</c:v>
                </c:pt>
                <c:pt idx="103">
                  <c:v>6.9628338969388156E-4</c:v>
                </c:pt>
                <c:pt idx="104">
                  <c:v>7.1852789903014531E-4</c:v>
                </c:pt>
                <c:pt idx="105">
                  <c:v>7.4316239333666793E-4</c:v>
                </c:pt>
                <c:pt idx="106">
                  <c:v>7.7021531881456902E-4</c:v>
                </c:pt>
                <c:pt idx="107">
                  <c:v>7.9970392662237293E-4</c:v>
                </c:pt>
                <c:pt idx="108">
                  <c:v>8.3163370541957412E-4</c:v>
                </c:pt>
                <c:pt idx="109">
                  <c:v>8.6600389752340592E-4</c:v>
                </c:pt>
                <c:pt idx="110">
                  <c:v>9.0279911398644195E-4</c:v>
                </c:pt>
                <c:pt idx="111">
                  <c:v>9.4199730871537984E-4</c:v>
                </c:pt>
                <c:pt idx="112">
                  <c:v>9.8356237662402309E-4</c:v>
                </c:pt>
                <c:pt idx="113">
                  <c:v>1.0274521573683539E-3</c:v>
                </c:pt>
                <c:pt idx="114">
                  <c:v>1.0736119137201953E-3</c:v>
                </c:pt>
                <c:pt idx="115">
                  <c:v>1.1219762158163327E-3</c:v>
                </c:pt>
                <c:pt idx="116">
                  <c:v>1.1724707949021349E-3</c:v>
                </c:pt>
                <c:pt idx="117">
                  <c:v>1.2250106203121947E-3</c:v>
                </c:pt>
                <c:pt idx="118">
                  <c:v>1.279499018648492E-3</c:v>
                </c:pt>
                <c:pt idx="119">
                  <c:v>1.3358319455177873E-3</c:v>
                </c:pt>
                <c:pt idx="120">
                  <c:v>1.3938920706239592E-3</c:v>
                </c:pt>
                <c:pt idx="121">
                  <c:v>1.4535529887632678E-3</c:v>
                </c:pt>
                <c:pt idx="122">
                  <c:v>1.5146823671577795E-3</c:v>
                </c:pt>
                <c:pt idx="123">
                  <c:v>1.5771272499476184E-3</c:v>
                </c:pt>
                <c:pt idx="124">
                  <c:v>1.6407359130373605E-3</c:v>
                </c:pt>
                <c:pt idx="125">
                  <c:v>1.7053376963315867E-3</c:v>
                </c:pt>
                <c:pt idx="126">
                  <c:v>1.7707579818776636E-3</c:v>
                </c:pt>
                <c:pt idx="127">
                  <c:v>1.8368069171932966E-3</c:v>
                </c:pt>
                <c:pt idx="128">
                  <c:v>1.9032871137278523E-3</c:v>
                </c:pt>
                <c:pt idx="129">
                  <c:v>1.9699892615284982E-3</c:v>
                </c:pt>
                <c:pt idx="130">
                  <c:v>2.0366998082850946E-3</c:v>
                </c:pt>
                <c:pt idx="131">
                  <c:v>2.4213435951924069E-3</c:v>
                </c:pt>
                <c:pt idx="132">
                  <c:v>2.5735213451452956E-3</c:v>
                </c:pt>
                <c:pt idx="133">
                  <c:v>2.7181700124444836E-3</c:v>
                </c:pt>
                <c:pt idx="134">
                  <c:v>2.8576745586783572E-3</c:v>
                </c:pt>
                <c:pt idx="135">
                  <c:v>2.9943853103129013E-3</c:v>
                </c:pt>
                <c:pt idx="136">
                  <c:v>3.1306158663180089E-3</c:v>
                </c:pt>
                <c:pt idx="137">
                  <c:v>3.2686456785612304E-3</c:v>
                </c:pt>
                <c:pt idx="138">
                  <c:v>3.410718675700441E-3</c:v>
                </c:pt>
                <c:pt idx="139">
                  <c:v>3.5590457410669923E-3</c:v>
                </c:pt>
                <c:pt idx="140">
                  <c:v>3.7157959131084704E-3</c:v>
                </c:pt>
                <c:pt idx="141">
                  <c:v>3.8831103049937698E-3</c:v>
                </c:pt>
                <c:pt idx="142">
                  <c:v>4.0630955457920904E-3</c:v>
                </c:pt>
                <c:pt idx="143">
                  <c:v>4.2578060253342072E-3</c:v>
                </c:pt>
                <c:pt idx="144">
                  <c:v>4.4692900130305947E-3</c:v>
                </c:pt>
                <c:pt idx="145">
                  <c:v>4.6995357755536442E-3</c:v>
                </c:pt>
                <c:pt idx="146">
                  <c:v>4.9505078029895679E-3</c:v>
                </c:pt>
                <c:pt idx="147">
                  <c:v>5.2241301795861676E-3</c:v>
                </c:pt>
                <c:pt idx="148">
                  <c:v>5.5222984526740919E-3</c:v>
                </c:pt>
                <c:pt idx="149">
                  <c:v>5.8468643824366121E-3</c:v>
                </c:pt>
                <c:pt idx="150">
                  <c:v>6.1996506909155263E-3</c:v>
                </c:pt>
                <c:pt idx="151">
                  <c:v>6.5824398347240848E-3</c:v>
                </c:pt>
                <c:pt idx="152">
                  <c:v>6.9969897033189685E-3</c:v>
                </c:pt>
                <c:pt idx="153">
                  <c:v>7.5053739298250703E-3</c:v>
                </c:pt>
                <c:pt idx="154">
                  <c:v>7.9778300516286284E-3</c:v>
                </c:pt>
                <c:pt idx="155">
                  <c:v>8.4993714209092401E-3</c:v>
                </c:pt>
                <c:pt idx="156">
                  <c:v>9.070227665377335E-3</c:v>
                </c:pt>
                <c:pt idx="157">
                  <c:v>9.6914599443903501E-3</c:v>
                </c:pt>
                <c:pt idx="158">
                  <c:v>1.036494940296674E-2</c:v>
                </c:pt>
                <c:pt idx="159">
                  <c:v>1.1093418481477102E-2</c:v>
                </c:pt>
                <c:pt idx="160">
                  <c:v>1.1880397766920863E-2</c:v>
                </c:pt>
                <c:pt idx="161">
                  <c:v>1.2730258058950658E-2</c:v>
                </c:pt>
                <c:pt idx="162">
                  <c:v>1.3648181673842047E-2</c:v>
                </c:pt>
                <c:pt idx="163">
                  <c:v>1.4640199058122081E-2</c:v>
                </c:pt>
                <c:pt idx="164">
                  <c:v>1.5713147049983438E-2</c:v>
                </c:pt>
                <c:pt idx="165">
                  <c:v>1.6874697739409292E-2</c:v>
                </c:pt>
                <c:pt idx="166">
                  <c:v>1.8133350896101606E-2</c:v>
                </c:pt>
                <c:pt idx="167">
                  <c:v>1.9498424136202435E-2</c:v>
                </c:pt>
                <c:pt idx="168">
                  <c:v>2.0980070238110708E-2</c:v>
                </c:pt>
                <c:pt idx="169">
                  <c:v>2.2589268852817562E-2</c:v>
                </c:pt>
                <c:pt idx="170">
                  <c:v>2.4337809910146797E-2</c:v>
                </c:pt>
                <c:pt idx="171">
                  <c:v>2.6238333876921354E-2</c:v>
                </c:pt>
                <c:pt idx="172">
                  <c:v>2.8304293131227197E-2</c:v>
                </c:pt>
                <c:pt idx="173">
                  <c:v>3.0549973373333553E-2</c:v>
                </c:pt>
                <c:pt idx="174">
                  <c:v>3.2990455107446338E-2</c:v>
                </c:pt>
                <c:pt idx="175">
                  <c:v>3.7044606473470451E-2</c:v>
                </c:pt>
                <c:pt idx="176">
                  <c:v>4.0798810857815948E-2</c:v>
                </c:pt>
                <c:pt idx="177">
                  <c:v>4.4961140392496102E-2</c:v>
                </c:pt>
                <c:pt idx="178">
                  <c:v>4.9531418459333627E-2</c:v>
                </c:pt>
                <c:pt idx="179">
                  <c:v>5.4530049955758185E-2</c:v>
                </c:pt>
                <c:pt idx="180">
                  <c:v>5.9998020153306436E-2</c:v>
                </c:pt>
                <c:pt idx="181">
                  <c:v>6.5996927304349889E-2</c:v>
                </c:pt>
                <c:pt idx="182">
                  <c:v>7.2608990595004988E-2</c:v>
                </c:pt>
                <c:pt idx="183">
                  <c:v>7.9936972255775174E-2</c:v>
                </c:pt>
                <c:pt idx="184">
                  <c:v>8.8104308011110286E-2</c:v>
                </c:pt>
                <c:pt idx="185">
                  <c:v>9.7254964212452333E-2</c:v>
                </c:pt>
                <c:pt idx="186">
                  <c:v>0.1079064540405935</c:v>
                </c:pt>
                <c:pt idx="187">
                  <c:v>0.11883285355516467</c:v>
                </c:pt>
                <c:pt idx="188">
                  <c:v>0.13106033114957569</c:v>
                </c:pt>
                <c:pt idx="189">
                  <c:v>0.14444424749221738</c:v>
                </c:pt>
                <c:pt idx="190">
                  <c:v>0.15876229333180711</c:v>
                </c:pt>
                <c:pt idx="191">
                  <c:v>0.17370065835973666</c:v>
                </c:pt>
                <c:pt idx="192">
                  <c:v>0.18884382206212114</c:v>
                </c:pt>
                <c:pt idx="193">
                  <c:v>0.20367287755483252</c:v>
                </c:pt>
                <c:pt idx="194">
                  <c:v>0.21757808310915408</c:v>
                </c:pt>
                <c:pt idx="195">
                  <c:v>0.2298927179936584</c:v>
                </c:pt>
                <c:pt idx="196">
                  <c:v>0.23995418065169763</c:v>
                </c:pt>
                <c:pt idx="197">
                  <c:v>0.25010088557420851</c:v>
                </c:pt>
                <c:pt idx="198">
                  <c:v>0.2557684079741443</c:v>
                </c:pt>
                <c:pt idx="199">
                  <c:v>0.25803019096253715</c:v>
                </c:pt>
                <c:pt idx="200">
                  <c:v>0.25656027374948992</c:v>
                </c:pt>
                <c:pt idx="201">
                  <c:v>0.25135256509852721</c:v>
                </c:pt>
                <c:pt idx="202">
                  <c:v>0.24270382663674267</c:v>
                </c:pt>
                <c:pt idx="203">
                  <c:v>0.23114975848400848</c:v>
                </c:pt>
                <c:pt idx="204">
                  <c:v>0.21737329262774618</c:v>
                </c:pt>
                <c:pt idx="205">
                  <c:v>0.20211024381532325</c:v>
                </c:pt>
                <c:pt idx="206">
                  <c:v>0.18607053488196498</c:v>
                </c:pt>
                <c:pt idx="207">
                  <c:v>0.16988856753142603</c:v>
                </c:pt>
                <c:pt idx="208">
                  <c:v>0.15616394684991303</c:v>
                </c:pt>
                <c:pt idx="209">
                  <c:v>0.14129982032075339</c:v>
                </c:pt>
                <c:pt idx="210">
                  <c:v>0.12745435651898362</c:v>
                </c:pt>
                <c:pt idx="211">
                  <c:v>0.11472263220396732</c:v>
                </c:pt>
                <c:pt idx="212">
                  <c:v>0.10310732758846698</c:v>
                </c:pt>
                <c:pt idx="213">
                  <c:v>9.2541384911082492E-2</c:v>
                </c:pt>
                <c:pt idx="214">
                  <c:v>8.2909236632402378E-2</c:v>
                </c:pt>
                <c:pt idx="215">
                  <c:v>7.4065943696653633E-2</c:v>
                </c:pt>
                <c:pt idx="216">
                  <c:v>6.5853381685725257E-2</c:v>
                </c:pt>
                <c:pt idx="217">
                  <c:v>5.8115167053286336E-2</c:v>
                </c:pt>
                <c:pt idx="218">
                  <c:v>5.0708653961935267E-2</c:v>
                </c:pt>
                <c:pt idx="219">
                  <c:v>5.011323897314772E-2</c:v>
                </c:pt>
                <c:pt idx="220">
                  <c:v>4.4415201092801448E-2</c:v>
                </c:pt>
                <c:pt idx="221">
                  <c:v>3.9515818002023612E-2</c:v>
                </c:pt>
                <c:pt idx="222">
                  <c:v>3.5366983416981246E-2</c:v>
                </c:pt>
                <c:pt idx="223">
                  <c:v>3.1871372867256789E-2</c:v>
                </c:pt>
                <c:pt idx="224">
                  <c:v>2.8896159461748085E-2</c:v>
                </c:pt>
                <c:pt idx="225">
                  <c:v>2.6284835744482659E-2</c:v>
                </c:pt>
                <c:pt idx="226">
                  <c:v>2.3867575797224785E-2</c:v>
                </c:pt>
                <c:pt idx="227">
                  <c:v>2.1470341661254597E-2</c:v>
                </c:pt>
                <c:pt idx="228">
                  <c:v>1.8922363665165913E-2</c:v>
                </c:pt>
                <c:pt idx="229">
                  <c:v>1.6062911996217993E-2</c:v>
                </c:pt>
                <c:pt idx="230">
                  <c:v>1.6552785730522782E-2</c:v>
                </c:pt>
                <c:pt idx="231">
                  <c:v>1.422401076035976E-2</c:v>
                </c:pt>
                <c:pt idx="232">
                  <c:v>1.2292035829115922E-2</c:v>
                </c:pt>
                <c:pt idx="233">
                  <c:v>1.0749693827875958E-2</c:v>
                </c:pt>
                <c:pt idx="234">
                  <c:v>9.5433520432670581E-3</c:v>
                </c:pt>
                <c:pt idx="235">
                  <c:v>8.5838295300427626E-3</c:v>
                </c:pt>
                <c:pt idx="236">
                  <c:v>7.7557997202124971E-3</c:v>
                </c:pt>
                <c:pt idx="237">
                  <c:v>6.926402795819621E-3</c:v>
                </c:pt>
                <c:pt idx="238">
                  <c:v>5.9527695087484176E-3</c:v>
                </c:pt>
                <c:pt idx="239">
                  <c:v>4.6882626811129988E-3</c:v>
                </c:pt>
                <c:pt idx="240">
                  <c:v>2.9873021789493959E-3</c:v>
                </c:pt>
                <c:pt idx="241">
                  <c:v>4.5179421980361244E-3</c:v>
                </c:pt>
                <c:pt idx="242">
                  <c:v>3.0462221054840723E-3</c:v>
                </c:pt>
                <c:pt idx="243">
                  <c:v>1.9455861356855613E-3</c:v>
                </c:pt>
                <c:pt idx="244">
                  <c:v>1.1733592019111704E-3</c:v>
                </c:pt>
                <c:pt idx="245">
                  <c:v>6.5715911709255759E-4</c:v>
                </c:pt>
                <c:pt idx="246">
                  <c:v>3.0262651795508639E-4</c:v>
                </c:pt>
                <c:pt idx="247">
                  <c:v>1.197709431312743E-6</c:v>
                </c:pt>
                <c:pt idx="248">
                  <c:v>-3.630241046302329E-4</c:v>
                </c:pt>
                <c:pt idx="249">
                  <c:v>-9.0737911698234139E-4</c:v>
                </c:pt>
                <c:pt idx="250">
                  <c:v>-1.7458469545449174E-3</c:v>
                </c:pt>
                <c:pt idx="251">
                  <c:v>-7.6578267054769138E-4</c:v>
                </c:pt>
                <c:pt idx="252">
                  <c:v>-1.9787744933495569E-3</c:v>
                </c:pt>
                <c:pt idx="253">
                  <c:v>-2.98770999251454E-3</c:v>
                </c:pt>
                <c:pt idx="254">
                  <c:v>-3.7898634324048316E-3</c:v>
                </c:pt>
                <c:pt idx="255">
                  <c:v>-4.4107881899293705E-3</c:v>
                </c:pt>
                <c:pt idx="256">
                  <c:v>-4.8992617274001638E-3</c:v>
                </c:pt>
                <c:pt idx="257">
                  <c:v>-5.3208975523879416E-3</c:v>
                </c:pt>
                <c:pt idx="258">
                  <c:v>-5.752403900965767E-3</c:v>
                </c:pt>
                <c:pt idx="259">
                  <c:v>-6.2764192667315657E-3</c:v>
                </c:pt>
                <c:pt idx="260">
                  <c:v>-6.9769671139690561E-3</c:v>
                </c:pt>
                <c:pt idx="261">
                  <c:v>-7.9358192706744692E-3</c:v>
                </c:pt>
                <c:pt idx="262">
                  <c:v>-4.7645566120316889E-3</c:v>
                </c:pt>
                <c:pt idx="263">
                  <c:v>-6.2352129091447425E-3</c:v>
                </c:pt>
                <c:pt idx="264">
                  <c:v>-7.454913889813143E-3</c:v>
                </c:pt>
                <c:pt idx="265">
                  <c:v>-8.4484094073146113E-3</c:v>
                </c:pt>
                <c:pt idx="266">
                  <c:v>-9.2575128056241584E-3</c:v>
                </c:pt>
                <c:pt idx="267">
                  <c:v>-9.9371364729099118E-3</c:v>
                </c:pt>
                <c:pt idx="268">
                  <c:v>-1.0550781135441039E-2</c:v>
                </c:pt>
                <c:pt idx="269">
                  <c:v>-1.1166290007826834E-2</c:v>
                </c:pt>
                <c:pt idx="270">
                  <c:v>-1.1851926699892615E-2</c:v>
                </c:pt>
                <c:pt idx="271">
                  <c:v>-1.2672568340548388E-2</c:v>
                </c:pt>
                <c:pt idx="272">
                  <c:v>-1.3687565945392612E-2</c:v>
                </c:pt>
                <c:pt idx="273">
                  <c:v>-1.3727848012625794E-2</c:v>
                </c:pt>
                <c:pt idx="274">
                  <c:v>-1.4758534525281039E-2</c:v>
                </c:pt>
                <c:pt idx="275">
                  <c:v>-1.5704392830735332E-2</c:v>
                </c:pt>
                <c:pt idx="276">
                  <c:v>-1.6579761239989679E-2</c:v>
                </c:pt>
                <c:pt idx="277">
                  <c:v>-1.7401696422647561E-2</c:v>
                </c:pt>
                <c:pt idx="278">
                  <c:v>-1.8188782669103953E-2</c:v>
                </c:pt>
                <c:pt idx="279">
                  <c:v>-1.8960125772925374E-2</c:v>
                </c:pt>
                <c:pt idx="280">
                  <c:v>-1.9734676405790987E-2</c:v>
                </c:pt>
                <c:pt idx="281">
                  <c:v>-2.0530708390362622E-2</c:v>
                </c:pt>
                <c:pt idx="282">
                  <c:v>-2.1365517948575559E-2</c:v>
                </c:pt>
                <c:pt idx="283">
                  <c:v>-2.2256160945253501E-2</c:v>
                </c:pt>
                <c:pt idx="284">
                  <c:v>-2.2758436754880509E-2</c:v>
                </c:pt>
                <c:pt idx="285">
                  <c:v>-2.448178128412937E-2</c:v>
                </c:pt>
                <c:pt idx="286">
                  <c:v>-2.6083237196524684E-2</c:v>
                </c:pt>
                <c:pt idx="287">
                  <c:v>-2.7608791019230073E-2</c:v>
                </c:pt>
                <c:pt idx="288">
                  <c:v>-2.9105900256568725E-2</c:v>
                </c:pt>
                <c:pt idx="289">
                  <c:v>-3.0620774732017523E-2</c:v>
                </c:pt>
                <c:pt idx="290">
                  <c:v>-3.2196181787066749E-2</c:v>
                </c:pt>
                <c:pt idx="291">
                  <c:v>-3.3868147386103255E-2</c:v>
                </c:pt>
                <c:pt idx="292">
                  <c:v>-3.5662816986805949E-2</c:v>
                </c:pt>
                <c:pt idx="293">
                  <c:v>-3.7593175809386564E-2</c:v>
                </c:pt>
                <c:pt idx="294">
                  <c:v>-3.9656392792827601E-2</c:v>
                </c:pt>
                <c:pt idx="295">
                  <c:v>-4.1245595725746584E-2</c:v>
                </c:pt>
                <c:pt idx="296">
                  <c:v>-4.3505931806593075E-2</c:v>
                </c:pt>
                <c:pt idx="297">
                  <c:v>-4.5845011297250104E-2</c:v>
                </c:pt>
                <c:pt idx="298">
                  <c:v>-4.8279659567509986E-2</c:v>
                </c:pt>
                <c:pt idx="299">
                  <c:v>-5.0826489750439949E-2</c:v>
                </c:pt>
                <c:pt idx="300">
                  <c:v>-5.3501074063845619E-2</c:v>
                </c:pt>
                <c:pt idx="301">
                  <c:v>-5.631657895229758E-2</c:v>
                </c:pt>
                <c:pt idx="302">
                  <c:v>-5.9282546448526943E-2</c:v>
                </c:pt>
                <c:pt idx="303">
                  <c:v>-6.2403638378285879E-2</c:v>
                </c:pt>
                <c:pt idx="304">
                  <c:v>-6.5678430782730862E-2</c:v>
                </c:pt>
                <c:pt idx="305">
                  <c:v>-6.9098033027692699E-2</c:v>
                </c:pt>
                <c:pt idx="306">
                  <c:v>-6.9850385509110477E-2</c:v>
                </c:pt>
                <c:pt idx="307">
                  <c:v>-7.383970963626954E-2</c:v>
                </c:pt>
                <c:pt idx="308">
                  <c:v>-7.7846774197199792E-2</c:v>
                </c:pt>
                <c:pt idx="309">
                  <c:v>-8.1886568119108813E-2</c:v>
                </c:pt>
                <c:pt idx="310">
                  <c:v>-8.596616264481903E-2</c:v>
                </c:pt>
                <c:pt idx="311">
                  <c:v>-9.0085113830770169E-2</c:v>
                </c:pt>
                <c:pt idx="312">
                  <c:v>-9.4234319824056764E-2</c:v>
                </c:pt>
                <c:pt idx="313">
                  <c:v>-9.8395526728524585E-2</c:v>
                </c:pt>
                <c:pt idx="314">
                  <c:v>-0.102540764938804</c:v>
                </c:pt>
                <c:pt idx="315">
                  <c:v>-0.10663176557109272</c:v>
                </c:pt>
                <c:pt idx="316">
                  <c:v>-0.1106190270265961</c:v>
                </c:pt>
                <c:pt idx="317">
                  <c:v>-0.11411352383833837</c:v>
                </c:pt>
                <c:pt idx="318">
                  <c:v>-0.11784295762061626</c:v>
                </c:pt>
                <c:pt idx="319">
                  <c:v>-0.12130843145401199</c:v>
                </c:pt>
                <c:pt idx="320">
                  <c:v>-0.12446649206919594</c:v>
                </c:pt>
                <c:pt idx="321">
                  <c:v>-0.1272779309610127</c:v>
                </c:pt>
                <c:pt idx="322">
                  <c:v>-0.1297076901819926</c:v>
                </c:pt>
                <c:pt idx="323">
                  <c:v>-0.13172466187970941</c:v>
                </c:pt>
                <c:pt idx="324">
                  <c:v>-0.13330171994626189</c:v>
                </c:pt>
                <c:pt idx="325">
                  <c:v>-0.13441545412986158</c:v>
                </c:pt>
                <c:pt idx="326">
                  <c:v>-0.13504601603388855</c:v>
                </c:pt>
                <c:pt idx="327">
                  <c:v>-0.1351771358393864</c:v>
                </c:pt>
                <c:pt idx="328">
                  <c:v>-0.13479973126402586</c:v>
                </c:pt>
                <c:pt idx="329">
                  <c:v>-0.13374760623294255</c:v>
                </c:pt>
                <c:pt idx="330">
                  <c:v>-0.13222489990785807</c:v>
                </c:pt>
                <c:pt idx="331">
                  <c:v>-0.13024869162453273</c:v>
                </c:pt>
                <c:pt idx="332">
                  <c:v>-0.12784220183982761</c:v>
                </c:pt>
                <c:pt idx="333">
                  <c:v>-0.12503470955859097</c:v>
                </c:pt>
                <c:pt idx="334">
                  <c:v>-0.12186150017663673</c:v>
                </c:pt>
                <c:pt idx="335">
                  <c:v>-0.118363313597824</c:v>
                </c:pt>
                <c:pt idx="336">
                  <c:v>-0.11458637873188471</c:v>
                </c:pt>
                <c:pt idx="337">
                  <c:v>-0.11058188563016624</c:v>
                </c:pt>
                <c:pt idx="338">
                  <c:v>-0.10640590526753572</c:v>
                </c:pt>
                <c:pt idx="339">
                  <c:v>-0.10223376791784797</c:v>
                </c:pt>
                <c:pt idx="340">
                  <c:v>-9.7986360994154656E-2</c:v>
                </c:pt>
                <c:pt idx="341">
                  <c:v>-9.3697406966268673E-2</c:v>
                </c:pt>
                <c:pt idx="342">
                  <c:v>-8.9417780093758448E-2</c:v>
                </c:pt>
                <c:pt idx="343">
                  <c:v>-8.5189588671116701E-2</c:v>
                </c:pt>
                <c:pt idx="344">
                  <c:v>-8.1046194178903172E-2</c:v>
                </c:pt>
                <c:pt idx="345">
                  <c:v>-7.7012203766217424E-2</c:v>
                </c:pt>
                <c:pt idx="346">
                  <c:v>-7.3103378451038509E-2</c:v>
                </c:pt>
                <c:pt idx="347">
                  <c:v>-6.9326763715256895E-2</c:v>
                </c:pt>
                <c:pt idx="348">
                  <c:v>-6.5680609631811937E-2</c:v>
                </c:pt>
                <c:pt idx="349">
                  <c:v>-6.2154313417129264E-2</c:v>
                </c:pt>
                <c:pt idx="350">
                  <c:v>-5.7110673603477449E-2</c:v>
                </c:pt>
                <c:pt idx="351">
                  <c:v>-5.4202578440525645E-2</c:v>
                </c:pt>
                <c:pt idx="352">
                  <c:v>-5.1423684336415254E-2</c:v>
                </c:pt>
                <c:pt idx="353">
                  <c:v>-4.8768623122097961E-2</c:v>
                </c:pt>
                <c:pt idx="354">
                  <c:v>-4.6232431879280084E-2</c:v>
                </c:pt>
                <c:pt idx="355">
                  <c:v>-4.3810663357859381E-2</c:v>
                </c:pt>
                <c:pt idx="356">
                  <c:v>-4.1499270140850579E-2</c:v>
                </c:pt>
                <c:pt idx="357">
                  <c:v>-3.9294697891888587E-2</c:v>
                </c:pt>
                <c:pt idx="358">
                  <c:v>-3.7193762536093328E-2</c:v>
                </c:pt>
                <c:pt idx="359">
                  <c:v>-3.5193814266031118E-2</c:v>
                </c:pt>
                <c:pt idx="360">
                  <c:v>-3.3292535462081892E-2</c:v>
                </c:pt>
                <c:pt idx="361">
                  <c:v>-3.1487594720561271E-2</c:v>
                </c:pt>
                <c:pt idx="362">
                  <c:v>-2.9769877096254792E-2</c:v>
                </c:pt>
                <c:pt idx="363">
                  <c:v>-2.814535390118119E-2</c:v>
                </c:pt>
                <c:pt idx="364">
                  <c:v>-2.6610769075540198E-2</c:v>
                </c:pt>
                <c:pt idx="365">
                  <c:v>-2.5162142613106044E-2</c:v>
                </c:pt>
                <c:pt idx="366">
                  <c:v>-2.3794696712030692E-2</c:v>
                </c:pt>
                <c:pt idx="367">
                  <c:v>-2.2502831071449351E-2</c:v>
                </c:pt>
                <c:pt idx="368">
                  <c:v>-2.1280116768390461E-2</c:v>
                </c:pt>
                <c:pt idx="369">
                  <c:v>-2.0119380697233027E-2</c:v>
                </c:pt>
                <c:pt idx="370">
                  <c:v>-1.9012539172650986E-2</c:v>
                </c:pt>
                <c:pt idx="371">
                  <c:v>-1.7950781099027643E-2</c:v>
                </c:pt>
                <c:pt idx="372">
                  <c:v>-1.7076973851721754E-2</c:v>
                </c:pt>
                <c:pt idx="373">
                  <c:v>-1.6177747627808565E-2</c:v>
                </c:pt>
                <c:pt idx="374">
                  <c:v>-1.5342457040191469E-2</c:v>
                </c:pt>
                <c:pt idx="375">
                  <c:v>-1.4565572378420951E-2</c:v>
                </c:pt>
                <c:pt idx="376">
                  <c:v>-1.3842083542610604E-2</c:v>
                </c:pt>
                <c:pt idx="377">
                  <c:v>-1.3167700122641873E-2</c:v>
                </c:pt>
                <c:pt idx="378">
                  <c:v>-1.2538744265611365E-2</c:v>
                </c:pt>
                <c:pt idx="379">
                  <c:v>-1.195216725834632E-2</c:v>
                </c:pt>
                <c:pt idx="380">
                  <c:v>-1.1405547473499844E-2</c:v>
                </c:pt>
                <c:pt idx="381">
                  <c:v>-1.0897136484870427E-2</c:v>
                </c:pt>
                <c:pt idx="382">
                  <c:v>-1.0425714264462545E-2</c:v>
                </c:pt>
                <c:pt idx="383">
                  <c:v>-1.0001637128284254E-2</c:v>
                </c:pt>
                <c:pt idx="384">
                  <c:v>-9.6089863598637412E-3</c:v>
                </c:pt>
                <c:pt idx="385">
                  <c:v>-9.2498474021836374E-3</c:v>
                </c:pt>
                <c:pt idx="386">
                  <c:v>-8.9225206183340452E-3</c:v>
                </c:pt>
                <c:pt idx="387">
                  <c:v>-8.624571305065944E-3</c:v>
                </c:pt>
                <c:pt idx="388">
                  <c:v>-8.3528761354501949E-3</c:v>
                </c:pt>
                <c:pt idx="389">
                  <c:v>-8.103570538692902E-3</c:v>
                </c:pt>
                <c:pt idx="390">
                  <c:v>-7.8720586978448925E-3</c:v>
                </c:pt>
                <c:pt idx="391">
                  <c:v>-7.6531172029077705E-3</c:v>
                </c:pt>
                <c:pt idx="392">
                  <c:v>-7.4406391234194888E-3</c:v>
                </c:pt>
                <c:pt idx="393">
                  <c:v>-7.2279999969875252E-3</c:v>
                </c:pt>
                <c:pt idx="394">
                  <c:v>-5.3059618556860998E-3</c:v>
                </c:pt>
                <c:pt idx="395">
                  <c:v>-5.1798779094820212E-3</c:v>
                </c:pt>
                <c:pt idx="396">
                  <c:v>-5.0634728298076396E-3</c:v>
                </c:pt>
                <c:pt idx="397">
                  <c:v>-4.9514356365010191E-3</c:v>
                </c:pt>
                <c:pt idx="398">
                  <c:v>-4.8394617055542936E-3</c:v>
                </c:pt>
                <c:pt idx="399">
                  <c:v>-4.7243611420186068E-3</c:v>
                </c:pt>
                <c:pt idx="400">
                  <c:v>-4.6040117118387779E-3</c:v>
                </c:pt>
                <c:pt idx="401">
                  <c:v>-4.4773638269589387E-3</c:v>
                </c:pt>
                <c:pt idx="402">
                  <c:v>-4.3444263835024028E-3</c:v>
                </c:pt>
                <c:pt idx="403">
                  <c:v>-4.2063747405691465E-3</c:v>
                </c:pt>
                <c:pt idx="404">
                  <c:v>-4.0653872816450703E-3</c:v>
                </c:pt>
                <c:pt idx="405">
                  <c:v>-3.9331838865824999E-3</c:v>
                </c:pt>
                <c:pt idx="406">
                  <c:v>-3.7930440575810066E-3</c:v>
                </c:pt>
                <c:pt idx="407">
                  <c:v>-3.6538250663371548E-3</c:v>
                </c:pt>
                <c:pt idx="408">
                  <c:v>-3.5169523526148313E-3</c:v>
                </c:pt>
                <c:pt idx="409">
                  <c:v>-3.3830766395992109E-3</c:v>
                </c:pt>
                <c:pt idx="410">
                  <c:v>-3.2521233850773172E-3</c:v>
                </c:pt>
                <c:pt idx="411">
                  <c:v>-3.1232451435434746E-3</c:v>
                </c:pt>
                <c:pt idx="412">
                  <c:v>-2.9948091261668831E-3</c:v>
                </c:pt>
                <c:pt idx="413">
                  <c:v>-2.8644869969285157E-3</c:v>
                </c:pt>
                <c:pt idx="414">
                  <c:v>-2.7291284652676121E-3</c:v>
                </c:pt>
                <c:pt idx="415">
                  <c:v>-2.5848477740944386E-3</c:v>
                </c:pt>
                <c:pt idx="416">
                  <c:v>-2.4747443423269733E-3</c:v>
                </c:pt>
                <c:pt idx="417">
                  <c:v>-2.3399294479221453E-3</c:v>
                </c:pt>
                <c:pt idx="418">
                  <c:v>-2.2266808984851079E-3</c:v>
                </c:pt>
                <c:pt idx="419">
                  <c:v>-2.1296821465665787E-3</c:v>
                </c:pt>
                <c:pt idx="420">
                  <c:v>-2.0446143519432798E-3</c:v>
                </c:pt>
                <c:pt idx="421">
                  <c:v>-1.9682671860382969E-3</c:v>
                </c:pt>
                <c:pt idx="422">
                  <c:v>-1.8984653253568931E-3</c:v>
                </c:pt>
                <c:pt idx="423">
                  <c:v>-1.8340864947835613E-3</c:v>
                </c:pt>
                <c:pt idx="424">
                  <c:v>-1.7751117899126622E-3</c:v>
                </c:pt>
                <c:pt idx="425">
                  <c:v>-1.7224743241631172E-3</c:v>
                </c:pt>
                <c:pt idx="426">
                  <c:v>-1.6783041554543276E-3</c:v>
                </c:pt>
                <c:pt idx="427">
                  <c:v>-1.6491974245789664E-3</c:v>
                </c:pt>
                <c:pt idx="428">
                  <c:v>-1.6257313771434246E-3</c:v>
                </c:pt>
                <c:pt idx="429">
                  <c:v>-1.6136942897910496E-3</c:v>
                </c:pt>
                <c:pt idx="430">
                  <c:v>-1.6143836784609129E-3</c:v>
                </c:pt>
                <c:pt idx="431">
                  <c:v>-1.6283488861416836E-3</c:v>
                </c:pt>
                <c:pt idx="432">
                  <c:v>-1.6553457887266512E-3</c:v>
                </c:pt>
                <c:pt idx="433">
                  <c:v>-1.6943582611989153E-3</c:v>
                </c:pt>
                <c:pt idx="434">
                  <c:v>-1.7436164863162977E-3</c:v>
                </c:pt>
                <c:pt idx="435">
                  <c:v>-1.8005676713681959E-3</c:v>
                </c:pt>
                <c:pt idx="436">
                  <c:v>-1.861911715869346E-3</c:v>
                </c:pt>
                <c:pt idx="437">
                  <c:v>-1.9235599842851762E-3</c:v>
                </c:pt>
                <c:pt idx="438">
                  <c:v>-7.911510533695266E-4</c:v>
                </c:pt>
                <c:pt idx="439">
                  <c:v>-8.5558908305106464E-4</c:v>
                </c:pt>
                <c:pt idx="440">
                  <c:v>-9.1994480244156536E-4</c:v>
                </c:pt>
                <c:pt idx="441">
                  <c:v>-9.799309000859879E-4</c:v>
                </c:pt>
                <c:pt idx="442">
                  <c:v>-1.0322561121874887E-3</c:v>
                </c:pt>
                <c:pt idx="443">
                  <c:v>-1.0745736844437362E-3</c:v>
                </c:pt>
                <c:pt idx="444">
                  <c:v>-1.1055302780472501E-3</c:v>
                </c:pt>
                <c:pt idx="445">
                  <c:v>-1.1247420413499137E-3</c:v>
                </c:pt>
                <c:pt idx="446">
                  <c:v>-1.1327770871169952E-3</c:v>
                </c:pt>
                <c:pt idx="447">
                  <c:v>-1.1311768794053645E-3</c:v>
                </c:pt>
                <c:pt idx="448">
                  <c:v>-1.1233906109762962E-3</c:v>
                </c:pt>
                <c:pt idx="449">
                  <c:v>-1.1089962930856388E-3</c:v>
                </c:pt>
                <c:pt idx="450">
                  <c:v>-1.0887988169806936E-3</c:v>
                </c:pt>
                <c:pt idx="451">
                  <c:v>-1.0651235413480125E-3</c:v>
                </c:pt>
                <c:pt idx="452">
                  <c:v>-1.0394724640547764E-3</c:v>
                </c:pt>
                <c:pt idx="453">
                  <c:v>-1.0124834948837158E-3</c:v>
                </c:pt>
                <c:pt idx="454">
                  <c:v>-9.8392933261345623E-4</c:v>
                </c:pt>
                <c:pt idx="455">
                  <c:v>-9.5274303900208133E-4</c:v>
                </c:pt>
                <c:pt idx="456">
                  <c:v>-9.170138575252606E-4</c:v>
                </c:pt>
                <c:pt idx="457">
                  <c:v>-8.7394319884816554E-4</c:v>
                </c:pt>
                <c:pt idx="458">
                  <c:v>-8.1991408313595345E-4</c:v>
                </c:pt>
                <c:pt idx="459">
                  <c:v>-7.4390420831496151E-4</c:v>
                </c:pt>
                <c:pt idx="460">
                  <c:v>-6.7360968913214071E-4</c:v>
                </c:pt>
                <c:pt idx="461">
                  <c:v>-6.2095177897510394E-4</c:v>
                </c:pt>
                <c:pt idx="462">
                  <c:v>-5.8098125124764763E-4</c:v>
                </c:pt>
                <c:pt idx="463">
                  <c:v>-5.4967667549372825E-4</c:v>
                </c:pt>
                <c:pt idx="464">
                  <c:v>-5.2396050815787468E-4</c:v>
                </c:pt>
                <c:pt idx="465">
                  <c:v>-5.0173959761728071E-4</c:v>
                </c:pt>
                <c:pt idx="466">
                  <c:v>-4.8186419137178217E-4</c:v>
                </c:pt>
                <c:pt idx="467">
                  <c:v>-4.6416245026178229E-4</c:v>
                </c:pt>
                <c:pt idx="468">
                  <c:v>-4.4938453691391019E-4</c:v>
                </c:pt>
                <c:pt idx="469">
                  <c:v>-4.3926674083197037E-4</c:v>
                </c:pt>
                <c:pt idx="470">
                  <c:v>-4.3515972822838933E-4</c:v>
                </c:pt>
                <c:pt idx="471">
                  <c:v>-4.3963222023714311E-4</c:v>
                </c:pt>
                <c:pt idx="472">
                  <c:v>-4.5298114190816022E-4</c:v>
                </c:pt>
                <c:pt idx="473">
                  <c:v>-4.77746291434146E-4</c:v>
                </c:pt>
                <c:pt idx="474">
                  <c:v>-5.1557677362028156E-4</c:v>
                </c:pt>
                <c:pt idx="475">
                  <c:v>-5.672379798559009E-4</c:v>
                </c:pt>
                <c:pt idx="476">
                  <c:v>-6.3265221949396775E-4</c:v>
                </c:pt>
                <c:pt idx="477">
                  <c:v>-7.1087577321575512E-4</c:v>
                </c:pt>
                <c:pt idx="478">
                  <c:v>-8.0007793874312301E-4</c:v>
                </c:pt>
                <c:pt idx="479">
                  <c:v>-8.9758069976572468E-4</c:v>
                </c:pt>
                <c:pt idx="480">
                  <c:v>-9.9982848741245298E-4</c:v>
                </c:pt>
                <c:pt idx="481">
                  <c:v>2.640865835627403E-4</c:v>
                </c:pt>
                <c:pt idx="482">
                  <c:v>1.6038958493575376E-4</c:v>
                </c:pt>
                <c:pt idx="483">
                  <c:v>5.8568299180237529E-5</c:v>
                </c:pt>
                <c:pt idx="484">
                  <c:v>-3.737117872198657E-5</c:v>
                </c:pt>
                <c:pt idx="485">
                  <c:v>-1.242660841193128E-4</c:v>
                </c:pt>
                <c:pt idx="486">
                  <c:v>-1.9981432397008132E-4</c:v>
                </c:pt>
                <c:pt idx="487">
                  <c:v>-2.6256632984623962E-4</c:v>
                </c:pt>
                <c:pt idx="488">
                  <c:v>-3.1193134736266884E-4</c:v>
                </c:pt>
                <c:pt idx="489">
                  <c:v>-3.481601463638185E-4</c:v>
                </c:pt>
                <c:pt idx="490">
                  <c:v>-3.7237325447667233E-4</c:v>
                </c:pt>
                <c:pt idx="491">
                  <c:v>-3.8651431893143846E-4</c:v>
                </c:pt>
                <c:pt idx="492">
                  <c:v>-3.908466458640521E-4</c:v>
                </c:pt>
                <c:pt idx="493">
                  <c:v>-3.8916767223187655E-4</c:v>
                </c:pt>
                <c:pt idx="494">
                  <c:v>-3.8203103348771658E-4</c:v>
                </c:pt>
                <c:pt idx="495">
                  <c:v>-3.7179308548868572E-4</c:v>
                </c:pt>
                <c:pt idx="496">
                  <c:v>-3.5981802132111277E-4</c:v>
                </c:pt>
                <c:pt idx="497">
                  <c:v>-3.4649545995198811E-4</c:v>
                </c:pt>
                <c:pt idx="498">
                  <c:v>-3.3123726379964458E-4</c:v>
                </c:pt>
                <c:pt idx="499">
                  <c:v>-3.1247696584136864E-4</c:v>
                </c:pt>
                <c:pt idx="500">
                  <c:v>-2.8766782035914061E-4</c:v>
                </c:pt>
                <c:pt idx="501">
                  <c:v>-2.5328385859609459E-4</c:v>
                </c:pt>
                <c:pt idx="502">
                  <c:v>-2.048134491391097E-4</c:v>
                </c:pt>
                <c:pt idx="503">
                  <c:v>-6.707195600670984E-5</c:v>
                </c:pt>
                <c:pt idx="504">
                  <c:v>-2.286721366606701E-5</c:v>
                </c:pt>
                <c:pt idx="505">
                  <c:v>1.060626264394417E-5</c:v>
                </c:pt>
                <c:pt idx="506">
                  <c:v>3.7003024415423423E-5</c:v>
                </c:pt>
                <c:pt idx="507">
                  <c:v>5.9126220424068893E-5</c:v>
                </c:pt>
                <c:pt idx="508">
                  <c:v>7.8929226646235406E-5</c:v>
                </c:pt>
                <c:pt idx="509">
                  <c:v>9.7518296255305766E-5</c:v>
                </c:pt>
                <c:pt idx="510">
                  <c:v>1.1515461262609569E-4</c:v>
                </c:pt>
                <c:pt idx="511">
                  <c:v>1.3125677865816012E-4</c:v>
                </c:pt>
                <c:pt idx="512">
                  <c:v>1.4439939898508553E-4</c:v>
                </c:pt>
                <c:pt idx="513">
                  <c:v>1.5231693432303083E-4</c:v>
                </c:pt>
                <c:pt idx="514">
                  <c:v>1.5432426371739884E-4</c:v>
                </c:pt>
                <c:pt idx="515">
                  <c:v>1.472102955533784E-4</c:v>
                </c:pt>
                <c:pt idx="516">
                  <c:v>1.2863305806756599E-4</c:v>
                </c:pt>
                <c:pt idx="517">
                  <c:v>9.6027860704824423E-5</c:v>
                </c:pt>
                <c:pt idx="518">
                  <c:v>4.7822721584408122E-5</c:v>
                </c:pt>
                <c:pt idx="519">
                  <c:v>-1.6562302309890579E-5</c:v>
                </c:pt>
                <c:pt idx="520">
                  <c:v>-9.6710696661784509E-5</c:v>
                </c:pt>
                <c:pt idx="521">
                  <c:v>-1.9120625746733589E-4</c:v>
                </c:pt>
                <c:pt idx="522">
                  <c:v>-2.9763141837668277E-4</c:v>
                </c:pt>
                <c:pt idx="523">
                  <c:v>-4.1256607898520499E-4</c:v>
                </c:pt>
                <c:pt idx="524">
                  <c:v>-5.3159439313932549E-4</c:v>
                </c:pt>
                <c:pt idx="525">
                  <c:v>1.0955720875086477E-5</c:v>
                </c:pt>
                <c:pt idx="526">
                  <c:v>-1.0193420044612136E-4</c:v>
                </c:pt>
                <c:pt idx="527">
                  <c:v>-2.0671775153409635E-4</c:v>
                </c:pt>
                <c:pt idx="528">
                  <c:v>-3.0063647857415146E-4</c:v>
                </c:pt>
                <c:pt idx="529">
                  <c:v>-3.81630400828314E-4</c:v>
                </c:pt>
                <c:pt idx="530">
                  <c:v>-4.4842106269153481E-4</c:v>
                </c:pt>
                <c:pt idx="531">
                  <c:v>-5.0045123997493734E-4</c:v>
                </c:pt>
                <c:pt idx="532">
                  <c:v>-5.3789998527054592E-4</c:v>
                </c:pt>
                <c:pt idx="533">
                  <c:v>-5.616835631121719E-4</c:v>
                </c:pt>
                <c:pt idx="534">
                  <c:v>-5.7345393344964118E-4</c:v>
                </c:pt>
                <c:pt idx="535">
                  <c:v>-5.7559272711462175E-4</c:v>
                </c:pt>
                <c:pt idx="536">
                  <c:v>-5.7066712044997613E-4</c:v>
                </c:pt>
                <c:pt idx="537">
                  <c:v>-5.585898526966408E-4</c:v>
                </c:pt>
                <c:pt idx="538">
                  <c:v>-5.4409701150707221E-4</c:v>
                </c:pt>
                <c:pt idx="539">
                  <c:v>-5.2931920572876594E-4</c:v>
                </c:pt>
                <c:pt idx="540">
                  <c:v>-5.1521668471807454E-4</c:v>
                </c:pt>
                <c:pt idx="541">
                  <c:v>-5.0167710117166074E-4</c:v>
                </c:pt>
                <c:pt idx="542">
                  <c:v>-4.8745072807893991E-4</c:v>
                </c:pt>
                <c:pt idx="543">
                  <c:v>-4.7016529717273773E-4</c:v>
                </c:pt>
                <c:pt idx="544">
                  <c:v>-4.4632346124257543E-4</c:v>
                </c:pt>
                <c:pt idx="545">
                  <c:v>-4.1129661530904407E-4</c:v>
                </c:pt>
                <c:pt idx="546">
                  <c:v>-3.5933115018284517E-4</c:v>
                </c:pt>
                <c:pt idx="547">
                  <c:v>-2.1626460922771027E-4</c:v>
                </c:pt>
                <c:pt idx="548">
                  <c:v>-1.7164464641397317E-4</c:v>
                </c:pt>
                <c:pt idx="549">
                  <c:v>-1.3836861739034749E-4</c:v>
                </c:pt>
                <c:pt idx="550">
                  <c:v>-1.1305797952453415E-4</c:v>
                </c:pt>
                <c:pt idx="551">
                  <c:v>-9.3060150144246814E-5</c:v>
                </c:pt>
                <c:pt idx="552">
                  <c:v>-7.6439432064120082E-5</c:v>
                </c:pt>
                <c:pt idx="553">
                  <c:v>-6.1972949591243971E-5</c:v>
                </c:pt>
                <c:pt idx="554">
                  <c:v>-4.9150256404595969E-5</c:v>
                </c:pt>
                <c:pt idx="555">
                  <c:v>-3.8157791199668533E-5</c:v>
                </c:pt>
                <c:pt idx="556">
                  <c:v>-2.9891002675464162E-5</c:v>
                </c:pt>
                <c:pt idx="557">
                  <c:v>-2.5993925187394134E-5</c:v>
                </c:pt>
                <c:pt idx="558">
                  <c:v>-1.9688225471029195E-5</c:v>
                </c:pt>
                <c:pt idx="559">
                  <c:v>-2.8351752024975993E-5</c:v>
                </c:pt>
                <c:pt idx="560">
                  <c:v>-4.9187343003365662E-5</c:v>
                </c:pt>
                <c:pt idx="561">
                  <c:v>-8.3825627900577904E-5</c:v>
                </c:pt>
                <c:pt idx="562">
                  <c:v>-1.333158830315537E-4</c:v>
                </c:pt>
                <c:pt idx="563">
                  <c:v>-1.9808435840323776E-4</c:v>
                </c:pt>
                <c:pt idx="564">
                  <c:v>-2.7793390551460255E-4</c:v>
                </c:pt>
                <c:pt idx="565">
                  <c:v>-3.720315425394913E-4</c:v>
                </c:pt>
                <c:pt idx="566">
                  <c:v>-4.7888922911766199E-4</c:v>
                </c:pt>
                <c:pt idx="567">
                  <c:v>-5.963557181223369E-4</c:v>
                </c:pt>
                <c:pt idx="568">
                  <c:v>-7.2165290618413059E-4</c:v>
                </c:pt>
                <c:pt idx="569">
                  <c:v>5.7730683973656715E-4</c:v>
                </c:pt>
                <c:pt idx="570">
                  <c:v>4.5687305034460045E-4</c:v>
                </c:pt>
                <c:pt idx="571">
                  <c:v>3.411809818120375E-4</c:v>
                </c:pt>
                <c:pt idx="572">
                  <c:v>2.337506251756328E-4</c:v>
                </c:pt>
                <c:pt idx="573">
                  <c:v>1.3746220997519701E-4</c:v>
                </c:pt>
                <c:pt idx="574">
                  <c:v>5.4570565143804199E-5</c:v>
                </c:pt>
                <c:pt idx="575">
                  <c:v>-1.3276121549884652E-5</c:v>
                </c:pt>
                <c:pt idx="576">
                  <c:v>-6.5059968389476221E-5</c:v>
                </c:pt>
                <c:pt idx="577">
                  <c:v>-1.0033011743347994E-4</c:v>
                </c:pt>
                <c:pt idx="578">
                  <c:v>-1.1925190890614772E-4</c:v>
                </c:pt>
                <c:pt idx="579">
                  <c:v>-1.2255102358106409E-4</c:v>
                </c:pt>
                <c:pt idx="580">
                  <c:v>-1.362597354395052E-4</c:v>
                </c:pt>
                <c:pt idx="581">
                  <c:v>-1.2866727791141877E-4</c:v>
                </c:pt>
                <c:pt idx="582">
                  <c:v>-1.2000151635112647E-4</c:v>
                </c:pt>
                <c:pt idx="583">
                  <c:v>-1.1139790781475716E-4</c:v>
                </c:pt>
                <c:pt idx="584">
                  <c:v>-1.0342221651055753E-4</c:v>
                </c:pt>
                <c:pt idx="585">
                  <c:v>-9.5988906502414884E-5</c:v>
                </c:pt>
                <c:pt idx="586">
                  <c:v>-8.8498520662357337E-5</c:v>
                </c:pt>
                <c:pt idx="587">
                  <c:v>-7.969426045486987E-5</c:v>
                </c:pt>
                <c:pt idx="588">
                  <c:v>-6.7744784305431263E-5</c:v>
                </c:pt>
                <c:pt idx="589">
                  <c:v>-5.0169948504648949E-5</c:v>
                </c:pt>
                <c:pt idx="590">
                  <c:v>-2.3831769508407033E-5</c:v>
                </c:pt>
                <c:pt idx="591">
                  <c:v>1.3069213595434597E-4</c:v>
                </c:pt>
                <c:pt idx="592">
                  <c:v>1.4684458975054569E-4</c:v>
                </c:pt>
                <c:pt idx="593">
                  <c:v>1.5709179840752192E-4</c:v>
                </c:pt>
                <c:pt idx="594">
                  <c:v>1.6381760674470485E-4</c:v>
                </c:pt>
                <c:pt idx="595">
                  <c:v>1.6880212636781103E-4</c:v>
                </c:pt>
                <c:pt idx="596">
                  <c:v>1.7316925653764723E-4</c:v>
                </c:pt>
                <c:pt idx="597">
                  <c:v>1.7741892216641814E-4</c:v>
                </c:pt>
                <c:pt idx="598">
                  <c:v>1.8143226173946439E-4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Sheet1!$H$1</c:f>
              <c:strCache>
                <c:ptCount val="1"/>
                <c:pt idx="0">
                  <c:v>Bz along path</c:v>
                </c:pt>
              </c:strCache>
            </c:strRef>
          </c:tx>
          <c:spPr>
            <a:ln w="22225" cap="rnd">
              <a:solidFill>
                <a:schemeClr val="accent2"/>
              </a:solidFill>
            </a:ln>
            <a:effectLst/>
          </c:spPr>
          <c:marker>
            <c:symbol val="none"/>
          </c:marker>
          <c:xVal>
            <c:numRef>
              <c:f>Sheet1!$C$2:$C$600</c:f>
              <c:numCache>
                <c:formatCode>General</c:formatCode>
                <c:ptCount val="599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  <c:pt idx="401">
                  <c:v>2.0049999999999999</c:v>
                </c:pt>
                <c:pt idx="402">
                  <c:v>2.0099999999999998</c:v>
                </c:pt>
                <c:pt idx="403">
                  <c:v>2.0150000000000001</c:v>
                </c:pt>
                <c:pt idx="404">
                  <c:v>2.02</c:v>
                </c:pt>
                <c:pt idx="405">
                  <c:v>2.0249999999999999</c:v>
                </c:pt>
                <c:pt idx="406">
                  <c:v>2.0299999999999998</c:v>
                </c:pt>
                <c:pt idx="407">
                  <c:v>2.0350000000000001</c:v>
                </c:pt>
                <c:pt idx="408">
                  <c:v>2.04</c:v>
                </c:pt>
                <c:pt idx="409">
                  <c:v>2.0449999999999999</c:v>
                </c:pt>
                <c:pt idx="410">
                  <c:v>2.0499999999999998</c:v>
                </c:pt>
                <c:pt idx="411">
                  <c:v>2.0550000000000002</c:v>
                </c:pt>
                <c:pt idx="412">
                  <c:v>2.06</c:v>
                </c:pt>
                <c:pt idx="413">
                  <c:v>2.0649999999999999</c:v>
                </c:pt>
                <c:pt idx="414">
                  <c:v>2.0699999999999998</c:v>
                </c:pt>
                <c:pt idx="415">
                  <c:v>2.0750000000000002</c:v>
                </c:pt>
                <c:pt idx="416">
                  <c:v>2.08</c:v>
                </c:pt>
                <c:pt idx="417">
                  <c:v>2.085</c:v>
                </c:pt>
                <c:pt idx="418">
                  <c:v>2.09</c:v>
                </c:pt>
                <c:pt idx="419">
                  <c:v>2.0950000000000002</c:v>
                </c:pt>
                <c:pt idx="420">
                  <c:v>2.1</c:v>
                </c:pt>
                <c:pt idx="421">
                  <c:v>2.105</c:v>
                </c:pt>
                <c:pt idx="422">
                  <c:v>2.11</c:v>
                </c:pt>
                <c:pt idx="423">
                  <c:v>2.1150000000000002</c:v>
                </c:pt>
                <c:pt idx="424">
                  <c:v>2.12</c:v>
                </c:pt>
                <c:pt idx="425">
                  <c:v>2.125</c:v>
                </c:pt>
                <c:pt idx="426">
                  <c:v>2.13</c:v>
                </c:pt>
                <c:pt idx="427">
                  <c:v>2.1349999999999998</c:v>
                </c:pt>
                <c:pt idx="428">
                  <c:v>2.14</c:v>
                </c:pt>
                <c:pt idx="429">
                  <c:v>2.145</c:v>
                </c:pt>
                <c:pt idx="430">
                  <c:v>2.15</c:v>
                </c:pt>
                <c:pt idx="431">
                  <c:v>2.1549999999999998</c:v>
                </c:pt>
                <c:pt idx="432">
                  <c:v>2.16</c:v>
                </c:pt>
                <c:pt idx="433">
                  <c:v>2.165</c:v>
                </c:pt>
                <c:pt idx="434">
                  <c:v>2.17</c:v>
                </c:pt>
                <c:pt idx="435">
                  <c:v>2.1749999999999998</c:v>
                </c:pt>
                <c:pt idx="436">
                  <c:v>2.1800000000000002</c:v>
                </c:pt>
                <c:pt idx="437">
                  <c:v>2.1850000000000001</c:v>
                </c:pt>
                <c:pt idx="438">
                  <c:v>2.19</c:v>
                </c:pt>
                <c:pt idx="439">
                  <c:v>2.1949999999999998</c:v>
                </c:pt>
                <c:pt idx="440">
                  <c:v>2.2000000000000002</c:v>
                </c:pt>
                <c:pt idx="441">
                  <c:v>2.2050000000000001</c:v>
                </c:pt>
                <c:pt idx="442">
                  <c:v>2.21</c:v>
                </c:pt>
                <c:pt idx="443">
                  <c:v>2.2149999999999999</c:v>
                </c:pt>
                <c:pt idx="444">
                  <c:v>2.2200000000000002</c:v>
                </c:pt>
                <c:pt idx="445">
                  <c:v>2.2250000000000001</c:v>
                </c:pt>
                <c:pt idx="446">
                  <c:v>2.23</c:v>
                </c:pt>
                <c:pt idx="447">
                  <c:v>2.2349999999999999</c:v>
                </c:pt>
                <c:pt idx="448">
                  <c:v>2.2400000000000002</c:v>
                </c:pt>
                <c:pt idx="449">
                  <c:v>2.2450000000000001</c:v>
                </c:pt>
                <c:pt idx="450">
                  <c:v>2.25</c:v>
                </c:pt>
                <c:pt idx="451">
                  <c:v>2.2549999999999999</c:v>
                </c:pt>
                <c:pt idx="452">
                  <c:v>2.2599999999999998</c:v>
                </c:pt>
                <c:pt idx="453">
                  <c:v>2.2650000000000001</c:v>
                </c:pt>
                <c:pt idx="454">
                  <c:v>2.27</c:v>
                </c:pt>
                <c:pt idx="455">
                  <c:v>2.2749999999999999</c:v>
                </c:pt>
                <c:pt idx="456">
                  <c:v>2.2799999999999998</c:v>
                </c:pt>
                <c:pt idx="457">
                  <c:v>2.2850000000000001</c:v>
                </c:pt>
                <c:pt idx="458">
                  <c:v>2.29</c:v>
                </c:pt>
                <c:pt idx="459">
                  <c:v>2.2949999999999999</c:v>
                </c:pt>
                <c:pt idx="460">
                  <c:v>2.2999999999999998</c:v>
                </c:pt>
                <c:pt idx="461">
                  <c:v>2.3050000000000002</c:v>
                </c:pt>
                <c:pt idx="462">
                  <c:v>2.31</c:v>
                </c:pt>
                <c:pt idx="463">
                  <c:v>2.3149999999999999</c:v>
                </c:pt>
                <c:pt idx="464">
                  <c:v>2.3199999999999998</c:v>
                </c:pt>
                <c:pt idx="465">
                  <c:v>2.3250000000000002</c:v>
                </c:pt>
                <c:pt idx="466">
                  <c:v>2.33</c:v>
                </c:pt>
                <c:pt idx="467">
                  <c:v>2.335</c:v>
                </c:pt>
                <c:pt idx="468">
                  <c:v>2.34</c:v>
                </c:pt>
                <c:pt idx="469">
                  <c:v>2.3450000000000002</c:v>
                </c:pt>
                <c:pt idx="470">
                  <c:v>2.35</c:v>
                </c:pt>
                <c:pt idx="471">
                  <c:v>2.355</c:v>
                </c:pt>
                <c:pt idx="472">
                  <c:v>2.36</c:v>
                </c:pt>
                <c:pt idx="473">
                  <c:v>2.3650000000000002</c:v>
                </c:pt>
                <c:pt idx="474">
                  <c:v>2.37</c:v>
                </c:pt>
                <c:pt idx="475">
                  <c:v>2.375</c:v>
                </c:pt>
                <c:pt idx="476">
                  <c:v>2.38</c:v>
                </c:pt>
                <c:pt idx="477">
                  <c:v>2.3849999999999998</c:v>
                </c:pt>
                <c:pt idx="478">
                  <c:v>2.39</c:v>
                </c:pt>
                <c:pt idx="479">
                  <c:v>2.395</c:v>
                </c:pt>
                <c:pt idx="480">
                  <c:v>2.4</c:v>
                </c:pt>
                <c:pt idx="481">
                  <c:v>2.4049999999999998</c:v>
                </c:pt>
                <c:pt idx="482">
                  <c:v>2.41</c:v>
                </c:pt>
                <c:pt idx="483">
                  <c:v>2.415</c:v>
                </c:pt>
                <c:pt idx="484">
                  <c:v>2.42</c:v>
                </c:pt>
                <c:pt idx="485">
                  <c:v>2.4249999999999998</c:v>
                </c:pt>
                <c:pt idx="486">
                  <c:v>2.4300000000000002</c:v>
                </c:pt>
                <c:pt idx="487">
                  <c:v>2.4350000000000001</c:v>
                </c:pt>
                <c:pt idx="488">
                  <c:v>2.44</c:v>
                </c:pt>
                <c:pt idx="489">
                  <c:v>2.4449999999999998</c:v>
                </c:pt>
                <c:pt idx="490">
                  <c:v>2.4500000000000002</c:v>
                </c:pt>
                <c:pt idx="491">
                  <c:v>2.4550000000000001</c:v>
                </c:pt>
                <c:pt idx="492">
                  <c:v>2.46</c:v>
                </c:pt>
                <c:pt idx="493">
                  <c:v>2.4649999999999999</c:v>
                </c:pt>
                <c:pt idx="494">
                  <c:v>2.4700000000000002</c:v>
                </c:pt>
                <c:pt idx="495">
                  <c:v>2.4750000000000001</c:v>
                </c:pt>
                <c:pt idx="496">
                  <c:v>2.48</c:v>
                </c:pt>
                <c:pt idx="497">
                  <c:v>2.4849999999999999</c:v>
                </c:pt>
                <c:pt idx="498">
                  <c:v>2.4900000000000002</c:v>
                </c:pt>
                <c:pt idx="499">
                  <c:v>2.4950000000000001</c:v>
                </c:pt>
                <c:pt idx="500">
                  <c:v>2.5</c:v>
                </c:pt>
                <c:pt idx="501">
                  <c:v>2.5049999999999999</c:v>
                </c:pt>
                <c:pt idx="502">
                  <c:v>2.5099999999999998</c:v>
                </c:pt>
                <c:pt idx="503">
                  <c:v>2.5150000000000001</c:v>
                </c:pt>
                <c:pt idx="504">
                  <c:v>2.52</c:v>
                </c:pt>
                <c:pt idx="505">
                  <c:v>2.5249999999999999</c:v>
                </c:pt>
                <c:pt idx="506">
                  <c:v>2.5299999999999998</c:v>
                </c:pt>
                <c:pt idx="507">
                  <c:v>2.5350000000000001</c:v>
                </c:pt>
                <c:pt idx="508">
                  <c:v>2.54</c:v>
                </c:pt>
                <c:pt idx="509">
                  <c:v>2.5449999999999999</c:v>
                </c:pt>
                <c:pt idx="510">
                  <c:v>2.5499999999999998</c:v>
                </c:pt>
                <c:pt idx="511">
                  <c:v>2.5550000000000002</c:v>
                </c:pt>
                <c:pt idx="512">
                  <c:v>2.56</c:v>
                </c:pt>
                <c:pt idx="513">
                  <c:v>2.5649999999999999</c:v>
                </c:pt>
                <c:pt idx="514">
                  <c:v>2.57</c:v>
                </c:pt>
                <c:pt idx="515">
                  <c:v>2.5750000000000002</c:v>
                </c:pt>
                <c:pt idx="516">
                  <c:v>2.58</c:v>
                </c:pt>
                <c:pt idx="517">
                  <c:v>2.585</c:v>
                </c:pt>
                <c:pt idx="518">
                  <c:v>2.59</c:v>
                </c:pt>
                <c:pt idx="519">
                  <c:v>2.5950000000000002</c:v>
                </c:pt>
                <c:pt idx="520">
                  <c:v>2.6</c:v>
                </c:pt>
                <c:pt idx="521">
                  <c:v>2.605</c:v>
                </c:pt>
                <c:pt idx="522">
                  <c:v>2.61</c:v>
                </c:pt>
                <c:pt idx="523">
                  <c:v>2.6150000000000002</c:v>
                </c:pt>
                <c:pt idx="524">
                  <c:v>2.62</c:v>
                </c:pt>
                <c:pt idx="525">
                  <c:v>2.625</c:v>
                </c:pt>
                <c:pt idx="526">
                  <c:v>2.63</c:v>
                </c:pt>
                <c:pt idx="527">
                  <c:v>2.6349999999999998</c:v>
                </c:pt>
                <c:pt idx="528">
                  <c:v>2.64</c:v>
                </c:pt>
                <c:pt idx="529">
                  <c:v>2.645</c:v>
                </c:pt>
                <c:pt idx="530">
                  <c:v>2.65</c:v>
                </c:pt>
                <c:pt idx="531">
                  <c:v>2.6549999999999998</c:v>
                </c:pt>
                <c:pt idx="532">
                  <c:v>2.66</c:v>
                </c:pt>
                <c:pt idx="533">
                  <c:v>2.665</c:v>
                </c:pt>
                <c:pt idx="534">
                  <c:v>2.67</c:v>
                </c:pt>
                <c:pt idx="535">
                  <c:v>2.6749999999999998</c:v>
                </c:pt>
                <c:pt idx="536">
                  <c:v>2.68</c:v>
                </c:pt>
                <c:pt idx="537">
                  <c:v>2.6850000000000001</c:v>
                </c:pt>
                <c:pt idx="538">
                  <c:v>2.69</c:v>
                </c:pt>
                <c:pt idx="539">
                  <c:v>2.6949999999999998</c:v>
                </c:pt>
                <c:pt idx="540">
                  <c:v>2.7</c:v>
                </c:pt>
                <c:pt idx="541">
                  <c:v>2.7050000000000001</c:v>
                </c:pt>
                <c:pt idx="542">
                  <c:v>2.71</c:v>
                </c:pt>
                <c:pt idx="543">
                  <c:v>2.7149999999999999</c:v>
                </c:pt>
                <c:pt idx="544">
                  <c:v>2.72</c:v>
                </c:pt>
                <c:pt idx="545">
                  <c:v>2.7250000000000001</c:v>
                </c:pt>
                <c:pt idx="546">
                  <c:v>2.73</c:v>
                </c:pt>
                <c:pt idx="547">
                  <c:v>2.7349999999999999</c:v>
                </c:pt>
                <c:pt idx="548">
                  <c:v>2.74</c:v>
                </c:pt>
                <c:pt idx="549">
                  <c:v>2.7450000000000001</c:v>
                </c:pt>
                <c:pt idx="550">
                  <c:v>2.75</c:v>
                </c:pt>
                <c:pt idx="551">
                  <c:v>2.7549999999999999</c:v>
                </c:pt>
                <c:pt idx="552">
                  <c:v>2.76</c:v>
                </c:pt>
                <c:pt idx="553">
                  <c:v>2.7650000000000001</c:v>
                </c:pt>
                <c:pt idx="554">
                  <c:v>2.77</c:v>
                </c:pt>
                <c:pt idx="555">
                  <c:v>2.7749999999999999</c:v>
                </c:pt>
                <c:pt idx="556">
                  <c:v>2.78</c:v>
                </c:pt>
                <c:pt idx="557">
                  <c:v>2.7850000000000001</c:v>
                </c:pt>
                <c:pt idx="558">
                  <c:v>2.79</c:v>
                </c:pt>
                <c:pt idx="559">
                  <c:v>2.7949999999999999</c:v>
                </c:pt>
                <c:pt idx="560">
                  <c:v>2.8</c:v>
                </c:pt>
                <c:pt idx="561">
                  <c:v>2.8050000000000002</c:v>
                </c:pt>
                <c:pt idx="562">
                  <c:v>2.81</c:v>
                </c:pt>
                <c:pt idx="563">
                  <c:v>2.8149999999999999</c:v>
                </c:pt>
                <c:pt idx="564">
                  <c:v>2.82</c:v>
                </c:pt>
                <c:pt idx="565">
                  <c:v>2.8250000000000002</c:v>
                </c:pt>
                <c:pt idx="566">
                  <c:v>2.83</c:v>
                </c:pt>
                <c:pt idx="567">
                  <c:v>2.835</c:v>
                </c:pt>
                <c:pt idx="568">
                  <c:v>2.84</c:v>
                </c:pt>
                <c:pt idx="569">
                  <c:v>2.8450000000000002</c:v>
                </c:pt>
                <c:pt idx="570">
                  <c:v>2.85</c:v>
                </c:pt>
                <c:pt idx="571">
                  <c:v>2.855</c:v>
                </c:pt>
                <c:pt idx="572">
                  <c:v>2.86</c:v>
                </c:pt>
                <c:pt idx="573">
                  <c:v>2.8650000000000002</c:v>
                </c:pt>
                <c:pt idx="574">
                  <c:v>2.87</c:v>
                </c:pt>
                <c:pt idx="575">
                  <c:v>2.875</c:v>
                </c:pt>
                <c:pt idx="576">
                  <c:v>2.88</c:v>
                </c:pt>
                <c:pt idx="577">
                  <c:v>2.8849999999999998</c:v>
                </c:pt>
                <c:pt idx="578">
                  <c:v>2.89</c:v>
                </c:pt>
                <c:pt idx="579">
                  <c:v>2.895</c:v>
                </c:pt>
                <c:pt idx="580">
                  <c:v>2.9</c:v>
                </c:pt>
                <c:pt idx="581">
                  <c:v>2.9049999999999998</c:v>
                </c:pt>
                <c:pt idx="582">
                  <c:v>2.91</c:v>
                </c:pt>
                <c:pt idx="583">
                  <c:v>2.915</c:v>
                </c:pt>
                <c:pt idx="584">
                  <c:v>2.92</c:v>
                </c:pt>
                <c:pt idx="585">
                  <c:v>2.9249999999999998</c:v>
                </c:pt>
                <c:pt idx="586">
                  <c:v>2.93</c:v>
                </c:pt>
                <c:pt idx="587">
                  <c:v>2.9350000000000001</c:v>
                </c:pt>
                <c:pt idx="588">
                  <c:v>2.94</c:v>
                </c:pt>
                <c:pt idx="589">
                  <c:v>2.9449999999999998</c:v>
                </c:pt>
                <c:pt idx="590">
                  <c:v>2.95</c:v>
                </c:pt>
                <c:pt idx="591">
                  <c:v>2.9550000000000001</c:v>
                </c:pt>
                <c:pt idx="592">
                  <c:v>2.96</c:v>
                </c:pt>
                <c:pt idx="593">
                  <c:v>2.9649999999999999</c:v>
                </c:pt>
                <c:pt idx="594">
                  <c:v>2.97</c:v>
                </c:pt>
                <c:pt idx="595">
                  <c:v>2.9750000000000001</c:v>
                </c:pt>
                <c:pt idx="596">
                  <c:v>2.98</c:v>
                </c:pt>
                <c:pt idx="597">
                  <c:v>2.9849999999999999</c:v>
                </c:pt>
                <c:pt idx="598">
                  <c:v>2.99</c:v>
                </c:pt>
              </c:numCache>
            </c:numRef>
          </c:xVal>
          <c:yVal>
            <c:numRef>
              <c:f>Sheet1!$H$2:$H$600</c:f>
              <c:numCache>
                <c:formatCode>General</c:formatCode>
                <c:ptCount val="599"/>
                <c:pt idx="0">
                  <c:v>-2.9813789814869585E-2</c:v>
                </c:pt>
                <c:pt idx="1">
                  <c:v>-2.9811887990739874E-2</c:v>
                </c:pt>
                <c:pt idx="2">
                  <c:v>-2.9809955460220049E-2</c:v>
                </c:pt>
                <c:pt idx="3">
                  <c:v>-2.9807991732526497E-2</c:v>
                </c:pt>
                <c:pt idx="4">
                  <c:v>-2.9805996287326556E-2</c:v>
                </c:pt>
                <c:pt idx="5">
                  <c:v>-2.9803969032783581E-2</c:v>
                </c:pt>
                <c:pt idx="6">
                  <c:v>-2.9801910353228094E-2</c:v>
                </c:pt>
                <c:pt idx="7">
                  <c:v>-2.979982102594898E-2</c:v>
                </c:pt>
                <c:pt idx="8">
                  <c:v>-2.9797701858893966E-2</c:v>
                </c:pt>
                <c:pt idx="9">
                  <c:v>-2.9795553413410621E-2</c:v>
                </c:pt>
                <c:pt idx="10">
                  <c:v>-2.9793375872372619E-2</c:v>
                </c:pt>
                <c:pt idx="11">
                  <c:v>-2.9791180488589513E-2</c:v>
                </c:pt>
                <c:pt idx="12">
                  <c:v>-2.9788957385889117E-2</c:v>
                </c:pt>
                <c:pt idx="13">
                  <c:v>-2.9786702014534254E-2</c:v>
                </c:pt>
                <c:pt idx="14">
                  <c:v>-2.9784413713173499E-2</c:v>
                </c:pt>
                <c:pt idx="15">
                  <c:v>-2.9782091695897479E-2</c:v>
                </c:pt>
                <c:pt idx="16">
                  <c:v>-2.9779735324977453E-2</c:v>
                </c:pt>
                <c:pt idx="17">
                  <c:v>-2.9777344110129916E-2</c:v>
                </c:pt>
                <c:pt idx="18">
                  <c:v>-2.977491776451759E-2</c:v>
                </c:pt>
                <c:pt idx="19">
                  <c:v>-2.9772455942612866E-2</c:v>
                </c:pt>
                <c:pt idx="20">
                  <c:v>-2.9769958254089127E-2</c:v>
                </c:pt>
                <c:pt idx="21">
                  <c:v>-2.9767424088021445E-2</c:v>
                </c:pt>
                <c:pt idx="22">
                  <c:v>-2.976486102182405E-2</c:v>
                </c:pt>
                <c:pt idx="23">
                  <c:v>-2.9762261515942412E-2</c:v>
                </c:pt>
                <c:pt idx="24">
                  <c:v>-2.9759622616766006E-2</c:v>
                </c:pt>
                <c:pt idx="25">
                  <c:v>-2.9756942999583213E-2</c:v>
                </c:pt>
                <c:pt idx="26">
                  <c:v>-2.9754221344689948E-2</c:v>
                </c:pt>
                <c:pt idx="27">
                  <c:v>-2.9751456214221171E-2</c:v>
                </c:pt>
                <c:pt idx="28">
                  <c:v>-2.9748646450674009E-2</c:v>
                </c:pt>
                <c:pt idx="29">
                  <c:v>-2.9745790930014646E-2</c:v>
                </c:pt>
                <c:pt idx="30">
                  <c:v>-2.9742888652166691E-2</c:v>
                </c:pt>
                <c:pt idx="31">
                  <c:v>-2.9739938690549004E-2</c:v>
                </c:pt>
                <c:pt idx="32">
                  <c:v>-2.9736939984776372E-2</c:v>
                </c:pt>
                <c:pt idx="33">
                  <c:v>-2.9733902872784105E-2</c:v>
                </c:pt>
                <c:pt idx="34">
                  <c:v>-2.9730816949681899E-2</c:v>
                </c:pt>
                <c:pt idx="35">
                  <c:v>-2.9727678843559355E-2</c:v>
                </c:pt>
                <c:pt idx="36">
                  <c:v>-2.9724486554432817E-2</c:v>
                </c:pt>
                <c:pt idx="37">
                  <c:v>-2.9721237937669363E-2</c:v>
                </c:pt>
                <c:pt idx="38">
                  <c:v>-2.9717930821902848E-2</c:v>
                </c:pt>
                <c:pt idx="39">
                  <c:v>-2.9714563327813148E-2</c:v>
                </c:pt>
                <c:pt idx="40">
                  <c:v>-2.9711133931615025E-2</c:v>
                </c:pt>
                <c:pt idx="41">
                  <c:v>-2.9707641304996334E-2</c:v>
                </c:pt>
                <c:pt idx="42">
                  <c:v>-2.9704084168429505E-2</c:v>
                </c:pt>
                <c:pt idx="43">
                  <c:v>-2.9700461181250779E-2</c:v>
                </c:pt>
                <c:pt idx="44">
                  <c:v>-2.9696790307058088E-2</c:v>
                </c:pt>
                <c:pt idx="45">
                  <c:v>-2.9693052929055087E-2</c:v>
                </c:pt>
                <c:pt idx="46">
                  <c:v>-2.968924521680303E-2</c:v>
                </c:pt>
                <c:pt idx="47">
                  <c:v>-2.9685364298422456E-2</c:v>
                </c:pt>
                <c:pt idx="48">
                  <c:v>-2.9681407309193917E-2</c:v>
                </c:pt>
                <c:pt idx="49">
                  <c:v>-2.9677371348056557E-2</c:v>
                </c:pt>
                <c:pt idx="50">
                  <c:v>-2.9673254089134973E-2</c:v>
                </c:pt>
                <c:pt idx="51">
                  <c:v>-2.9669053671218748E-2</c:v>
                </c:pt>
                <c:pt idx="52">
                  <c:v>-2.9664768592810937E-2</c:v>
                </c:pt>
                <c:pt idx="53">
                  <c:v>-2.9660397480669051E-2</c:v>
                </c:pt>
                <c:pt idx="54">
                  <c:v>-2.9655938714994622E-2</c:v>
                </c:pt>
                <c:pt idx="55">
                  <c:v>-2.9651420222284758E-2</c:v>
                </c:pt>
                <c:pt idx="56">
                  <c:v>-2.9646811533281053E-2</c:v>
                </c:pt>
                <c:pt idx="57">
                  <c:v>-2.9642109061499361E-2</c:v>
                </c:pt>
                <c:pt idx="58">
                  <c:v>-2.9637309260811779E-2</c:v>
                </c:pt>
                <c:pt idx="59">
                  <c:v>-2.9632408513105134E-2</c:v>
                </c:pt>
                <c:pt idx="60">
                  <c:v>-2.96274035093348E-2</c:v>
                </c:pt>
                <c:pt idx="61">
                  <c:v>-2.9622291483878523E-2</c:v>
                </c:pt>
                <c:pt idx="62">
                  <c:v>-2.9617070355634708E-2</c:v>
                </c:pt>
                <c:pt idx="63">
                  <c:v>-2.9611738622654621E-2</c:v>
                </c:pt>
                <c:pt idx="64">
                  <c:v>-2.9606294722967486E-2</c:v>
                </c:pt>
                <c:pt idx="65">
                  <c:v>-2.9600738546292922E-2</c:v>
                </c:pt>
                <c:pt idx="66">
                  <c:v>-2.9595102156026325E-2</c:v>
                </c:pt>
                <c:pt idx="67">
                  <c:v>-2.9589347449769085E-2</c:v>
                </c:pt>
                <c:pt idx="68">
                  <c:v>-2.9583470581550975E-2</c:v>
                </c:pt>
                <c:pt idx="69">
                  <c:v>-2.9577467418096994E-2</c:v>
                </c:pt>
                <c:pt idx="70">
                  <c:v>-2.9571333815501102E-2</c:v>
                </c:pt>
                <c:pt idx="71">
                  <c:v>-2.9565066125099532E-2</c:v>
                </c:pt>
                <c:pt idx="72">
                  <c:v>-2.9558661463190465E-2</c:v>
                </c:pt>
                <c:pt idx="73">
                  <c:v>-2.9552117660977741E-2</c:v>
                </c:pt>
                <c:pt idx="74">
                  <c:v>-2.9545432854956338E-2</c:v>
                </c:pt>
                <c:pt idx="75">
                  <c:v>-2.9538605448446185E-2</c:v>
                </c:pt>
                <c:pt idx="76">
                  <c:v>-2.9531637437788787E-2</c:v>
                </c:pt>
                <c:pt idx="77">
                  <c:v>-2.9524558393871976E-2</c:v>
                </c:pt>
                <c:pt idx="78">
                  <c:v>-2.9517328302216185E-2</c:v>
                </c:pt>
                <c:pt idx="79">
                  <c:v>-2.9509942963968513E-2</c:v>
                </c:pt>
                <c:pt idx="80">
                  <c:v>-2.9502397793676301E-2</c:v>
                </c:pt>
                <c:pt idx="81">
                  <c:v>-2.9494688597565103E-2</c:v>
                </c:pt>
                <c:pt idx="82">
                  <c:v>-2.9486811506396936E-2</c:v>
                </c:pt>
                <c:pt idx="83">
                  <c:v>-2.94787636240578E-2</c:v>
                </c:pt>
                <c:pt idx="84">
                  <c:v>-2.9470542463603568E-2</c:v>
                </c:pt>
                <c:pt idx="85">
                  <c:v>-2.9462146069887826E-2</c:v>
                </c:pt>
                <c:pt idx="86">
                  <c:v>-2.9453572344930692E-2</c:v>
                </c:pt>
                <c:pt idx="87">
                  <c:v>-2.944487915786342E-2</c:v>
                </c:pt>
                <c:pt idx="88">
                  <c:v>-2.9435275812697007E-2</c:v>
                </c:pt>
                <c:pt idx="89">
                  <c:v>-2.9425420642804366E-2</c:v>
                </c:pt>
                <c:pt idx="90">
                  <c:v>-2.9415306346172919E-2</c:v>
                </c:pt>
                <c:pt idx="91">
                  <c:v>-2.9404924466153056E-2</c:v>
                </c:pt>
                <c:pt idx="92">
                  <c:v>-2.9394266099623756E-2</c:v>
                </c:pt>
                <c:pt idx="93">
                  <c:v>-2.9383323779816291E-2</c:v>
                </c:pt>
                <c:pt idx="94">
                  <c:v>-2.9372091652787643E-2</c:v>
                </c:pt>
                <c:pt idx="95">
                  <c:v>-2.9360565555285628E-2</c:v>
                </c:pt>
                <c:pt idx="96">
                  <c:v>-2.9348741424836493E-2</c:v>
                </c:pt>
                <c:pt idx="97">
                  <c:v>-2.9336613824402644E-2</c:v>
                </c:pt>
                <c:pt idx="98">
                  <c:v>-2.9324210610719343E-2</c:v>
                </c:pt>
                <c:pt idx="99">
                  <c:v>-2.9311611460256244E-2</c:v>
                </c:pt>
                <c:pt idx="100">
                  <c:v>-2.9298674932590838E-2</c:v>
                </c:pt>
                <c:pt idx="101">
                  <c:v>-2.9285383922579934E-2</c:v>
                </c:pt>
                <c:pt idx="102">
                  <c:v>-2.9271719730344058E-2</c:v>
                </c:pt>
                <c:pt idx="103">
                  <c:v>-2.9257663223700683E-2</c:v>
                </c:pt>
                <c:pt idx="104">
                  <c:v>-2.9243195848080824E-2</c:v>
                </c:pt>
                <c:pt idx="105">
                  <c:v>-2.9228300405194602E-2</c:v>
                </c:pt>
                <c:pt idx="106">
                  <c:v>-2.9212960924675662E-2</c:v>
                </c:pt>
                <c:pt idx="107">
                  <c:v>-2.9197161313581799E-2</c:v>
                </c:pt>
                <c:pt idx="108">
                  <c:v>-2.9180884619153701E-2</c:v>
                </c:pt>
                <c:pt idx="109">
                  <c:v>-2.916416083551476E-2</c:v>
                </c:pt>
                <c:pt idx="110">
                  <c:v>-2.9147053539183589E-2</c:v>
                </c:pt>
                <c:pt idx="111">
                  <c:v>-2.9129410989694952E-2</c:v>
                </c:pt>
                <c:pt idx="112">
                  <c:v>-2.9111204242937179E-2</c:v>
                </c:pt>
                <c:pt idx="113">
                  <c:v>-2.9092402384983895E-2</c:v>
                </c:pt>
                <c:pt idx="114">
                  <c:v>-2.9072973236821155E-2</c:v>
                </c:pt>
                <c:pt idx="115">
                  <c:v>-2.905288521718408E-2</c:v>
                </c:pt>
                <c:pt idx="116">
                  <c:v>-2.903210787222734E-2</c:v>
                </c:pt>
                <c:pt idx="117">
                  <c:v>-2.9010613031196075E-2</c:v>
                </c:pt>
                <c:pt idx="118">
                  <c:v>-2.8988373336538944E-2</c:v>
                </c:pt>
                <c:pt idx="119">
                  <c:v>-2.8965360694710118E-2</c:v>
                </c:pt>
                <c:pt idx="120">
                  <c:v>-2.8941635584775124E-2</c:v>
                </c:pt>
                <c:pt idx="121">
                  <c:v>-2.8917273333445199E-2</c:v>
                </c:pt>
                <c:pt idx="122">
                  <c:v>-2.8892062324266447E-2</c:v>
                </c:pt>
                <c:pt idx="123">
                  <c:v>-2.8865959140159544E-2</c:v>
                </c:pt>
                <c:pt idx="124">
                  <c:v>-2.8838916969604656E-2</c:v>
                </c:pt>
                <c:pt idx="125">
                  <c:v>-2.8810887420778405E-2</c:v>
                </c:pt>
                <c:pt idx="126">
                  <c:v>-2.8781822861056048E-2</c:v>
                </c:pt>
                <c:pt idx="127">
                  <c:v>-2.8751679750067122E-2</c:v>
                </c:pt>
                <c:pt idx="128">
                  <c:v>-2.8720417698888338E-2</c:v>
                </c:pt>
                <c:pt idx="129">
                  <c:v>-2.8687999175958115E-2</c:v>
                </c:pt>
                <c:pt idx="130">
                  <c:v>-2.8654386871656667E-2</c:v>
                </c:pt>
                <c:pt idx="131">
                  <c:v>-2.8632692597047326E-2</c:v>
                </c:pt>
                <c:pt idx="132">
                  <c:v>-2.8594526603006161E-2</c:v>
                </c:pt>
                <c:pt idx="133">
                  <c:v>-2.8555029921516557E-2</c:v>
                </c:pt>
                <c:pt idx="134">
                  <c:v>-2.8514136298737277E-2</c:v>
                </c:pt>
                <c:pt idx="135">
                  <c:v>-2.8471762363850905E-2</c:v>
                </c:pt>
                <c:pt idx="136">
                  <c:v>-2.8427809981519527E-2</c:v>
                </c:pt>
                <c:pt idx="137">
                  <c:v>-2.8382171582514649E-2</c:v>
                </c:pt>
                <c:pt idx="138">
                  <c:v>-2.8334733931640793E-2</c:v>
                </c:pt>
                <c:pt idx="139">
                  <c:v>-2.8285379917184814E-2</c:v>
                </c:pt>
                <c:pt idx="140">
                  <c:v>-2.8233987909837461E-2</c:v>
                </c:pt>
                <c:pt idx="141">
                  <c:v>-2.8180427551127294E-2</c:v>
                </c:pt>
                <c:pt idx="142">
                  <c:v>-2.8124233969695645E-2</c:v>
                </c:pt>
                <c:pt idx="143">
                  <c:v>-2.8066953333155929E-2</c:v>
                </c:pt>
                <c:pt idx="144">
                  <c:v>-2.8007118455417555E-2</c:v>
                </c:pt>
                <c:pt idx="145">
                  <c:v>-2.7944488932055225E-2</c:v>
                </c:pt>
                <c:pt idx="146">
                  <c:v>-2.7878795278498271E-2</c:v>
                </c:pt>
                <c:pt idx="147">
                  <c:v>-2.780974716523027E-2</c:v>
                </c:pt>
                <c:pt idx="148">
                  <c:v>-2.7737049351732386E-2</c:v>
                </c:pt>
                <c:pt idx="149">
                  <c:v>-2.7660415568686203E-2</c:v>
                </c:pt>
                <c:pt idx="150">
                  <c:v>-2.7579575074306056E-2</c:v>
                </c:pt>
                <c:pt idx="151">
                  <c:v>-2.7494267057651393E-2</c:v>
                </c:pt>
                <c:pt idx="152">
                  <c:v>-2.7404231432448963E-2</c:v>
                </c:pt>
                <c:pt idx="153">
                  <c:v>-2.7302023941580836E-2</c:v>
                </c:pt>
                <c:pt idx="154">
                  <c:v>-2.7207236895938802E-2</c:v>
                </c:pt>
                <c:pt idx="155">
                  <c:v>-2.7105600527264299E-2</c:v>
                </c:pt>
                <c:pt idx="156">
                  <c:v>-2.6996890244228945E-2</c:v>
                </c:pt>
                <c:pt idx="157">
                  <c:v>-2.6880750057867379E-2</c:v>
                </c:pt>
                <c:pt idx="158">
                  <c:v>-2.6756703882914391E-2</c:v>
                </c:pt>
                <c:pt idx="159">
                  <c:v>-2.6624185784856674E-2</c:v>
                </c:pt>
                <c:pt idx="160">
                  <c:v>-2.6482565348135947E-2</c:v>
                </c:pt>
                <c:pt idx="161">
                  <c:v>-2.6331161221049604E-2</c:v>
                </c:pt>
                <c:pt idx="162">
                  <c:v>-2.6169231598196587E-2</c:v>
                </c:pt>
                <c:pt idx="163">
                  <c:v>-2.5995960982241877E-2</c:v>
                </c:pt>
                <c:pt idx="164">
                  <c:v>-2.5814540997543996E-2</c:v>
                </c:pt>
                <c:pt idx="165">
                  <c:v>-2.5623920066167698E-2</c:v>
                </c:pt>
                <c:pt idx="166">
                  <c:v>-2.5419884655819531E-2</c:v>
                </c:pt>
                <c:pt idx="167">
                  <c:v>-2.5200969615570293E-2</c:v>
                </c:pt>
                <c:pt idx="168">
                  <c:v>-2.4965508718748374E-2</c:v>
                </c:pt>
                <c:pt idx="169">
                  <c:v>-2.4711694113403005E-2</c:v>
                </c:pt>
                <c:pt idx="170">
                  <c:v>-2.4437668149382637E-2</c:v>
                </c:pt>
                <c:pt idx="171">
                  <c:v>-2.414161606401399E-2</c:v>
                </c:pt>
                <c:pt idx="172">
                  <c:v>-2.3821793022256031E-2</c:v>
                </c:pt>
                <c:pt idx="173">
                  <c:v>-2.347649294832958E-2</c:v>
                </c:pt>
                <c:pt idx="174">
                  <c:v>-2.3103984235311195E-2</c:v>
                </c:pt>
                <c:pt idx="175">
                  <c:v>-2.2688923718000797E-2</c:v>
                </c:pt>
                <c:pt idx="176">
                  <c:v>-2.2251029871824507E-2</c:v>
                </c:pt>
                <c:pt idx="177">
                  <c:v>-2.1775640228665568E-2</c:v>
                </c:pt>
                <c:pt idx="178">
                  <c:v>-2.1257512613892388E-2</c:v>
                </c:pt>
                <c:pt idx="179">
                  <c:v>-2.0690213179300442E-2</c:v>
                </c:pt>
                <c:pt idx="180">
                  <c:v>-2.0066225163272375E-2</c:v>
                </c:pt>
                <c:pt idx="181">
                  <c:v>-1.9377205604803008E-2</c:v>
                </c:pt>
                <c:pt idx="182">
                  <c:v>-1.861428091238207E-2</c:v>
                </c:pt>
                <c:pt idx="183">
                  <c:v>-1.7768172949305328E-2</c:v>
                </c:pt>
                <c:pt idx="184">
                  <c:v>-1.6829141990694362E-2</c:v>
                </c:pt>
                <c:pt idx="185">
                  <c:v>-1.5786820813617989E-2</c:v>
                </c:pt>
                <c:pt idx="186">
                  <c:v>-1.4718886514325328E-2</c:v>
                </c:pt>
                <c:pt idx="187">
                  <c:v>-1.352678161666159E-2</c:v>
                </c:pt>
                <c:pt idx="188">
                  <c:v>-1.2217056364826387E-2</c:v>
                </c:pt>
                <c:pt idx="189">
                  <c:v>-1.077915363628635E-2</c:v>
                </c:pt>
                <c:pt idx="190">
                  <c:v>-9.2006623581567474E-3</c:v>
                </c:pt>
                <c:pt idx="191">
                  <c:v>-7.4685344443416362E-3</c:v>
                </c:pt>
                <c:pt idx="192">
                  <c:v>-5.5711722993225313E-3</c:v>
                </c:pt>
                <c:pt idx="193">
                  <c:v>-3.5007586556335059E-3</c:v>
                </c:pt>
                <c:pt idx="194">
                  <c:v>-1.2548991163617359E-3</c:v>
                </c:pt>
                <c:pt idx="195">
                  <c:v>1.1627043148736283E-3</c:v>
                </c:pt>
                <c:pt idx="196">
                  <c:v>3.7421680423166438E-3</c:v>
                </c:pt>
                <c:pt idx="197">
                  <c:v>6.266214487656489E-3</c:v>
                </c:pt>
                <c:pt idx="198">
                  <c:v>8.8079663442064589E-3</c:v>
                </c:pt>
                <c:pt idx="199">
                  <c:v>1.1365403857730287E-2</c:v>
                </c:pt>
                <c:pt idx="200">
                  <c:v>1.3914230498193132E-2</c:v>
                </c:pt>
                <c:pt idx="201">
                  <c:v>1.6433838045556683E-2</c:v>
                </c:pt>
                <c:pt idx="202">
                  <c:v>1.8906595031679917E-2</c:v>
                </c:pt>
                <c:pt idx="203">
                  <c:v>2.131552866701554E-2</c:v>
                </c:pt>
                <c:pt idx="204">
                  <c:v>2.3642611368134676E-2</c:v>
                </c:pt>
                <c:pt idx="205">
                  <c:v>2.5869472811460043E-2</c:v>
                </c:pt>
                <c:pt idx="206">
                  <c:v>2.7979832046507312E-2</c:v>
                </c:pt>
                <c:pt idx="207">
                  <c:v>2.9961628330567432E-2</c:v>
                </c:pt>
                <c:pt idx="208">
                  <c:v>3.1402084509321693E-2</c:v>
                </c:pt>
                <c:pt idx="209">
                  <c:v>3.2614227900143455E-2</c:v>
                </c:pt>
                <c:pt idx="210">
                  <c:v>3.3708184573477351E-2</c:v>
                </c:pt>
                <c:pt idx="211">
                  <c:v>3.4711312202329175E-2</c:v>
                </c:pt>
                <c:pt idx="212">
                  <c:v>3.565172461527126E-2</c:v>
                </c:pt>
                <c:pt idx="213">
                  <c:v>3.6552982608664457E-2</c:v>
                </c:pt>
                <c:pt idx="214">
                  <c:v>3.7428674559657565E-2</c:v>
                </c:pt>
                <c:pt idx="215">
                  <c:v>3.8280768437111021E-2</c:v>
                </c:pt>
                <c:pt idx="216">
                  <c:v>3.9102958164727912E-2</c:v>
                </c:pt>
                <c:pt idx="217">
                  <c:v>3.9886172846291083E-2</c:v>
                </c:pt>
                <c:pt idx="218">
                  <c:v>4.0622770582406466E-2</c:v>
                </c:pt>
                <c:pt idx="219">
                  <c:v>4.0942639139239727E-2</c:v>
                </c:pt>
                <c:pt idx="220">
                  <c:v>4.1120120218162526E-2</c:v>
                </c:pt>
                <c:pt idx="221">
                  <c:v>4.1294276056609069E-2</c:v>
                </c:pt>
                <c:pt idx="222">
                  <c:v>4.1481844904714092E-2</c:v>
                </c:pt>
                <c:pt idx="223">
                  <c:v>4.1700056162842614E-2</c:v>
                </c:pt>
                <c:pt idx="224">
                  <c:v>4.1961052464465388E-2</c:v>
                </c:pt>
                <c:pt idx="225">
                  <c:v>4.2266651143812402E-2</c:v>
                </c:pt>
                <c:pt idx="226">
                  <c:v>4.2607594622122442E-2</c:v>
                </c:pt>
                <c:pt idx="227">
                  <c:v>4.2968263842627669E-2</c:v>
                </c:pt>
                <c:pt idx="228">
                  <c:v>4.3332828226115672E-2</c:v>
                </c:pt>
                <c:pt idx="229">
                  <c:v>4.3689345418839468E-2</c:v>
                </c:pt>
                <c:pt idx="230">
                  <c:v>4.3698721618990077E-2</c:v>
                </c:pt>
                <c:pt idx="231">
                  <c:v>4.3598635792491687E-2</c:v>
                </c:pt>
                <c:pt idx="232">
                  <c:v>4.3521646532906862E-2</c:v>
                </c:pt>
                <c:pt idx="233">
                  <c:v>4.3481781619575881E-2</c:v>
                </c:pt>
                <c:pt idx="234">
                  <c:v>4.349331592171285E-2</c:v>
                </c:pt>
                <c:pt idx="235">
                  <c:v>4.3564939396204067E-2</c:v>
                </c:pt>
                <c:pt idx="236">
                  <c:v>4.3694535805468677E-2</c:v>
                </c:pt>
                <c:pt idx="237">
                  <c:v>4.3869062781768144E-2</c:v>
                </c:pt>
                <c:pt idx="238">
                  <c:v>4.4069868889675193E-2</c:v>
                </c:pt>
                <c:pt idx="239">
                  <c:v>4.4279061236129881E-2</c:v>
                </c:pt>
                <c:pt idx="240">
                  <c:v>4.448318716887175E-2</c:v>
                </c:pt>
                <c:pt idx="241">
                  <c:v>4.4369628779115045E-2</c:v>
                </c:pt>
                <c:pt idx="242">
                  <c:v>4.4206160266461562E-2</c:v>
                </c:pt>
                <c:pt idx="243">
                  <c:v>4.4068232155698578E-2</c:v>
                </c:pt>
                <c:pt idx="244">
                  <c:v>4.3967935659280491E-2</c:v>
                </c:pt>
                <c:pt idx="245">
                  <c:v>4.3917055970779488E-2</c:v>
                </c:pt>
                <c:pt idx="246">
                  <c:v>4.3921705635975798E-2</c:v>
                </c:pt>
                <c:pt idx="247">
                  <c:v>4.3977877267062926E-2</c:v>
                </c:pt>
                <c:pt idx="248">
                  <c:v>4.4072239269949208E-2</c:v>
                </c:pt>
                <c:pt idx="249">
                  <c:v>4.4187594958991258E-2</c:v>
                </c:pt>
                <c:pt idx="250">
                  <c:v>4.4308566988003777E-2</c:v>
                </c:pt>
                <c:pt idx="251">
                  <c:v>4.4446022412913372E-2</c:v>
                </c:pt>
                <c:pt idx="252">
                  <c:v>4.4255645626580922E-2</c:v>
                </c:pt>
                <c:pt idx="253">
                  <c:v>4.4082205081715488E-2</c:v>
                </c:pt>
                <c:pt idx="254">
                  <c:v>4.3931658775151934E-2</c:v>
                </c:pt>
                <c:pt idx="255">
                  <c:v>4.3812662219608958E-2</c:v>
                </c:pt>
                <c:pt idx="256">
                  <c:v>4.3733991108603001E-2</c:v>
                </c:pt>
                <c:pt idx="257">
                  <c:v>4.3700054658501061E-2</c:v>
                </c:pt>
                <c:pt idx="258">
                  <c:v>4.3707289481287576E-2</c:v>
                </c:pt>
                <c:pt idx="259">
                  <c:v>4.3744947629612646E-2</c:v>
                </c:pt>
                <c:pt idx="260">
                  <c:v>4.3799827278477206E-2</c:v>
                </c:pt>
                <c:pt idx="261">
                  <c:v>4.3860774137184352E-2</c:v>
                </c:pt>
                <c:pt idx="262">
                  <c:v>4.3854341172076775E-2</c:v>
                </c:pt>
                <c:pt idx="263">
                  <c:v>4.3676772990648892E-2</c:v>
                </c:pt>
                <c:pt idx="264">
                  <c:v>4.3503705130035986E-2</c:v>
                </c:pt>
                <c:pt idx="265">
                  <c:v>4.3342168675464324E-2</c:v>
                </c:pt>
                <c:pt idx="266">
                  <c:v>4.3201533612398479E-2</c:v>
                </c:pt>
                <c:pt idx="267">
                  <c:v>4.3091174052281044E-2</c:v>
                </c:pt>
                <c:pt idx="268">
                  <c:v>4.3016331009724858E-2</c:v>
                </c:pt>
                <c:pt idx="269">
                  <c:v>4.2974764100654858E-2</c:v>
                </c:pt>
                <c:pt idx="270">
                  <c:v>4.2957534562415849E-2</c:v>
                </c:pt>
                <c:pt idx="271">
                  <c:v>4.2953329824678289E-2</c:v>
                </c:pt>
                <c:pt idx="272">
                  <c:v>4.2952436950733093E-2</c:v>
                </c:pt>
                <c:pt idx="273">
                  <c:v>4.2886611097824497E-2</c:v>
                </c:pt>
                <c:pt idx="274">
                  <c:v>4.2685459339828112E-2</c:v>
                </c:pt>
                <c:pt idx="275">
                  <c:v>4.2484989035100333E-2</c:v>
                </c:pt>
                <c:pt idx="276">
                  <c:v>4.2292308287348118E-2</c:v>
                </c:pt>
                <c:pt idx="277">
                  <c:v>4.2115787235465371E-2</c:v>
                </c:pt>
                <c:pt idx="278">
                  <c:v>4.1962918941407558E-2</c:v>
                </c:pt>
                <c:pt idx="279">
                  <c:v>4.1836760272422564E-2</c:v>
                </c:pt>
                <c:pt idx="280">
                  <c:v>4.1733522134745522E-2</c:v>
                </c:pt>
                <c:pt idx="281">
                  <c:v>4.164407765931856E-2</c:v>
                </c:pt>
                <c:pt idx="282">
                  <c:v>4.155801988894265E-2</c:v>
                </c:pt>
                <c:pt idx="283">
                  <c:v>4.1466821532227423E-2</c:v>
                </c:pt>
                <c:pt idx="284">
                  <c:v>4.1298336596361576E-2</c:v>
                </c:pt>
                <c:pt idx="285">
                  <c:v>4.1058546339706882E-2</c:v>
                </c:pt>
                <c:pt idx="286">
                  <c:v>4.0820117343353952E-2</c:v>
                </c:pt>
                <c:pt idx="287">
                  <c:v>4.0585645153771797E-2</c:v>
                </c:pt>
                <c:pt idx="288">
                  <c:v>4.0358060666349831E-2</c:v>
                </c:pt>
                <c:pt idx="289">
                  <c:v>4.0139335920068894E-2</c:v>
                </c:pt>
                <c:pt idx="290">
                  <c:v>3.9928684939607967E-2</c:v>
                </c:pt>
                <c:pt idx="291">
                  <c:v>3.972197328508336E-2</c:v>
                </c:pt>
                <c:pt idx="292">
                  <c:v>3.9513225146049831E-2</c:v>
                </c:pt>
                <c:pt idx="293">
                  <c:v>3.9297096334677484E-2</c:v>
                </c:pt>
                <c:pt idx="294">
                  <c:v>3.9070214474870683E-2</c:v>
                </c:pt>
                <c:pt idx="295">
                  <c:v>3.8767559882065317E-2</c:v>
                </c:pt>
                <c:pt idx="296">
                  <c:v>3.8455308184874422E-2</c:v>
                </c:pt>
                <c:pt idx="297">
                  <c:v>3.8134595502215013E-2</c:v>
                </c:pt>
                <c:pt idx="298">
                  <c:v>3.7804916647061607E-2</c:v>
                </c:pt>
                <c:pt idx="299">
                  <c:v>3.746581469876796E-2</c:v>
                </c:pt>
                <c:pt idx="300">
                  <c:v>3.7116486028145018E-2</c:v>
                </c:pt>
                <c:pt idx="301">
                  <c:v>3.6755329194140818E-2</c:v>
                </c:pt>
                <c:pt idx="302">
                  <c:v>3.6379932683238941E-2</c:v>
                </c:pt>
                <c:pt idx="303">
                  <c:v>3.5987659779592542E-2</c:v>
                </c:pt>
                <c:pt idx="304">
                  <c:v>3.5576322102582401E-2</c:v>
                </c:pt>
                <c:pt idx="305">
                  <c:v>3.5144476377533082E-2</c:v>
                </c:pt>
                <c:pt idx="306">
                  <c:v>3.468312205170257E-2</c:v>
                </c:pt>
                <c:pt idx="307">
                  <c:v>3.4207756317032247E-2</c:v>
                </c:pt>
                <c:pt idx="308">
                  <c:v>3.3709600247165884E-2</c:v>
                </c:pt>
                <c:pt idx="309">
                  <c:v>3.3188103057437614E-2</c:v>
                </c:pt>
                <c:pt idx="310">
                  <c:v>3.2642742375885596E-2</c:v>
                </c:pt>
                <c:pt idx="311">
                  <c:v>3.2072972166628286E-2</c:v>
                </c:pt>
                <c:pt idx="312">
                  <c:v>3.147835649086405E-2</c:v>
                </c:pt>
                <c:pt idx="313">
                  <c:v>3.0858733179657934E-2</c:v>
                </c:pt>
                <c:pt idx="314">
                  <c:v>3.0214314367485114E-2</c:v>
                </c:pt>
                <c:pt idx="315">
                  <c:v>2.9545631182118316E-2</c:v>
                </c:pt>
                <c:pt idx="316">
                  <c:v>2.8853439186551859E-2</c:v>
                </c:pt>
                <c:pt idx="317">
                  <c:v>2.8137845078218256E-2</c:v>
                </c:pt>
                <c:pt idx="318">
                  <c:v>2.740664650394365E-2</c:v>
                </c:pt>
                <c:pt idx="319">
                  <c:v>2.6655035381629121E-2</c:v>
                </c:pt>
                <c:pt idx="320">
                  <c:v>2.5883685678295836E-2</c:v>
                </c:pt>
                <c:pt idx="321">
                  <c:v>2.5093910603443039E-2</c:v>
                </c:pt>
                <c:pt idx="322">
                  <c:v>2.4287814885699876E-2</c:v>
                </c:pt>
                <c:pt idx="323">
                  <c:v>2.3468397897214947E-2</c:v>
                </c:pt>
                <c:pt idx="324">
                  <c:v>2.2639410935398282E-2</c:v>
                </c:pt>
                <c:pt idx="325">
                  <c:v>2.1805067395763215E-2</c:v>
                </c:pt>
                <c:pt idx="326">
                  <c:v>2.0969791815268094E-2</c:v>
                </c:pt>
                <c:pt idx="327">
                  <c:v>2.0138181178630189E-2</c:v>
                </c:pt>
                <c:pt idx="328">
                  <c:v>1.9303336104685646E-2</c:v>
                </c:pt>
                <c:pt idx="329">
                  <c:v>1.8477194613089942E-2</c:v>
                </c:pt>
                <c:pt idx="330">
                  <c:v>1.7658039728225904E-2</c:v>
                </c:pt>
                <c:pt idx="331">
                  <c:v>1.6850482392484784E-2</c:v>
                </c:pt>
                <c:pt idx="332">
                  <c:v>1.6059037123904305E-2</c:v>
                </c:pt>
                <c:pt idx="333">
                  <c:v>1.528793252788338E-2</c:v>
                </c:pt>
                <c:pt idx="334">
                  <c:v>1.4540644432880159E-2</c:v>
                </c:pt>
                <c:pt idx="335">
                  <c:v>1.3819380318983172E-2</c:v>
                </c:pt>
                <c:pt idx="336">
                  <c:v>1.3125115822768599E-2</c:v>
                </c:pt>
                <c:pt idx="337">
                  <c:v>1.2457971421984659E-2</c:v>
                </c:pt>
                <c:pt idx="338">
                  <c:v>1.1817601133593852E-2</c:v>
                </c:pt>
                <c:pt idx="339">
                  <c:v>1.1196332497661565E-2</c:v>
                </c:pt>
                <c:pt idx="340">
                  <c:v>1.0596711808581955E-2</c:v>
                </c:pt>
                <c:pt idx="341">
                  <c:v>1.0025156728474788E-2</c:v>
                </c:pt>
                <c:pt idx="342">
                  <c:v>9.4819762824216031E-3</c:v>
                </c:pt>
                <c:pt idx="343">
                  <c:v>8.9674967191314247E-3</c:v>
                </c:pt>
                <c:pt idx="344">
                  <c:v>8.4818190561774844E-3</c:v>
                </c:pt>
                <c:pt idx="345">
                  <c:v>8.0244137698861576E-3</c:v>
                </c:pt>
                <c:pt idx="346">
                  <c:v>7.5939689604513031E-3</c:v>
                </c:pt>
                <c:pt idx="347">
                  <c:v>7.1887640926481377E-3</c:v>
                </c:pt>
                <c:pt idx="348">
                  <c:v>6.8071307608534685E-3</c:v>
                </c:pt>
                <c:pt idx="349">
                  <c:v>6.4476605990715285E-3</c:v>
                </c:pt>
                <c:pt idx="350">
                  <c:v>6.1200354197613639E-3</c:v>
                </c:pt>
                <c:pt idx="351">
                  <c:v>5.7941702865316946E-3</c:v>
                </c:pt>
                <c:pt idx="352">
                  <c:v>5.4872406161433421E-3</c:v>
                </c:pt>
                <c:pt idx="353">
                  <c:v>5.1985985491652389E-3</c:v>
                </c:pt>
                <c:pt idx="354">
                  <c:v>4.9276950803534584E-3</c:v>
                </c:pt>
                <c:pt idx="355">
                  <c:v>4.6739277313689528E-3</c:v>
                </c:pt>
                <c:pt idx="356">
                  <c:v>4.4364055331818511E-3</c:v>
                </c:pt>
                <c:pt idx="357">
                  <c:v>4.2138683238132765E-3</c:v>
                </c:pt>
                <c:pt idx="358">
                  <c:v>4.0049482404905723E-3</c:v>
                </c:pt>
                <c:pt idx="359">
                  <c:v>3.8084160609966281E-3</c:v>
                </c:pt>
                <c:pt idx="360">
                  <c:v>3.6232634933223737E-3</c:v>
                </c:pt>
                <c:pt idx="361">
                  <c:v>3.4449245712982277E-3</c:v>
                </c:pt>
                <c:pt idx="362">
                  <c:v>3.2744900686950194E-3</c:v>
                </c:pt>
                <c:pt idx="363">
                  <c:v>3.1141871609796767E-3</c:v>
                </c:pt>
                <c:pt idx="364">
                  <c:v>2.9636183486047578E-3</c:v>
                </c:pt>
                <c:pt idx="365">
                  <c:v>2.8224385781323142E-3</c:v>
                </c:pt>
                <c:pt idx="366">
                  <c:v>2.690285090848862E-3</c:v>
                </c:pt>
                <c:pt idx="367">
                  <c:v>2.5666163394331845E-3</c:v>
                </c:pt>
                <c:pt idx="368">
                  <c:v>2.4506970258477943E-3</c:v>
                </c:pt>
                <c:pt idx="369">
                  <c:v>2.3417648425398683E-3</c:v>
                </c:pt>
                <c:pt idx="370">
                  <c:v>2.2391528550251127E-3</c:v>
                </c:pt>
                <c:pt idx="371">
                  <c:v>2.1423243691213382E-3</c:v>
                </c:pt>
                <c:pt idx="372">
                  <c:v>2.0477769797929719E-3</c:v>
                </c:pt>
                <c:pt idx="373">
                  <c:v>1.9577465318400653E-3</c:v>
                </c:pt>
                <c:pt idx="374">
                  <c:v>1.8726555098015248E-3</c:v>
                </c:pt>
                <c:pt idx="375">
                  <c:v>1.7923272017109581E-3</c:v>
                </c:pt>
                <c:pt idx="376">
                  <c:v>1.7166297932973992E-3</c:v>
                </c:pt>
                <c:pt idx="377">
                  <c:v>1.6454320930792219E-3</c:v>
                </c:pt>
                <c:pt idx="378">
                  <c:v>1.5784690509338341E-3</c:v>
                </c:pt>
                <c:pt idx="379">
                  <c:v>1.515335405625685E-3</c:v>
                </c:pt>
                <c:pt idx="380">
                  <c:v>1.4555753362924639E-3</c:v>
                </c:pt>
                <c:pt idx="381">
                  <c:v>1.3987799706768503E-3</c:v>
                </c:pt>
                <c:pt idx="382">
                  <c:v>1.3446176161821706E-3</c:v>
                </c:pt>
                <c:pt idx="383">
                  <c:v>1.2916981737557337E-3</c:v>
                </c:pt>
                <c:pt idx="384">
                  <c:v>1.2403226136113565E-3</c:v>
                </c:pt>
                <c:pt idx="385">
                  <c:v>1.1912245852326174E-3</c:v>
                </c:pt>
                <c:pt idx="386">
                  <c:v>1.1443291022336685E-3</c:v>
                </c:pt>
                <c:pt idx="387">
                  <c:v>1.0995979274265864E-3</c:v>
                </c:pt>
                <c:pt idx="388">
                  <c:v>1.0570085587060516E-3</c:v>
                </c:pt>
                <c:pt idx="389">
                  <c:v>1.0164353004183729E-3</c:v>
                </c:pt>
                <c:pt idx="390">
                  <c:v>9.7764793832206057E-4</c:v>
                </c:pt>
                <c:pt idx="391">
                  <c:v>9.4036703540655573E-4</c:v>
                </c:pt>
                <c:pt idx="392">
                  <c:v>9.0436473267575227E-4</c:v>
                </c:pt>
                <c:pt idx="393">
                  <c:v>8.6947293653550403E-4</c:v>
                </c:pt>
                <c:pt idx="394">
                  <c:v>8.5116873994044693E-4</c:v>
                </c:pt>
                <c:pt idx="395">
                  <c:v>8.2086619684520253E-4</c:v>
                </c:pt>
                <c:pt idx="396">
                  <c:v>7.9169023131319977E-4</c:v>
                </c:pt>
                <c:pt idx="397">
                  <c:v>7.6367625912549084E-4</c:v>
                </c:pt>
                <c:pt idx="398">
                  <c:v>7.3690803919487379E-4</c:v>
                </c:pt>
                <c:pt idx="399">
                  <c:v>7.1148401449070342E-4</c:v>
                </c:pt>
                <c:pt idx="400">
                  <c:v>6.8740342757271015E-4</c:v>
                </c:pt>
                <c:pt idx="401">
                  <c:v>6.6453848125639292E-4</c:v>
                </c:pt>
                <c:pt idx="402">
                  <c:v>6.4271044174822091E-4</c:v>
                </c:pt>
                <c:pt idx="403">
                  <c:v>6.217580913380049E-4</c:v>
                </c:pt>
                <c:pt idx="404">
                  <c:v>6.0157182570660191E-4</c:v>
                </c:pt>
                <c:pt idx="405">
                  <c:v>5.8121497638801648E-4</c:v>
                </c:pt>
                <c:pt idx="406">
                  <c:v>5.6092413252099946E-4</c:v>
                </c:pt>
                <c:pt idx="407">
                  <c:v>5.4144204804872282E-4</c:v>
                </c:pt>
                <c:pt idx="408">
                  <c:v>5.2285674438897758E-4</c:v>
                </c:pt>
                <c:pt idx="409">
                  <c:v>5.0530237682184251E-4</c:v>
                </c:pt>
                <c:pt idx="410">
                  <c:v>4.8889118618248824E-4</c:v>
                </c:pt>
                <c:pt idx="411">
                  <c:v>4.7361790733450046E-4</c:v>
                </c:pt>
                <c:pt idx="412">
                  <c:v>4.593078385605868E-4</c:v>
                </c:pt>
                <c:pt idx="413">
                  <c:v>4.4574202857781969E-4</c:v>
                </c:pt>
                <c:pt idx="414">
                  <c:v>4.3274099888419658E-4</c:v>
                </c:pt>
                <c:pt idx="415">
                  <c:v>4.2016628679183608E-4</c:v>
                </c:pt>
                <c:pt idx="416">
                  <c:v>4.06398925889732E-4</c:v>
                </c:pt>
                <c:pt idx="417">
                  <c:v>3.9350884571641551E-4</c:v>
                </c:pt>
                <c:pt idx="418">
                  <c:v>3.8115003437953456E-4</c:v>
                </c:pt>
                <c:pt idx="419">
                  <c:v>3.6938053232688205E-4</c:v>
                </c:pt>
                <c:pt idx="420">
                  <c:v>3.5834779097957439E-4</c:v>
                </c:pt>
                <c:pt idx="421">
                  <c:v>3.4818267685633085E-4</c:v>
                </c:pt>
                <c:pt idx="422">
                  <c:v>3.388959871897821E-4</c:v>
                </c:pt>
                <c:pt idx="423">
                  <c:v>3.3032320192879811E-4</c:v>
                </c:pt>
                <c:pt idx="424">
                  <c:v>3.2224421510899709E-4</c:v>
                </c:pt>
                <c:pt idx="425">
                  <c:v>3.1448106685154158E-4</c:v>
                </c:pt>
                <c:pt idx="426">
                  <c:v>3.0690933040296937E-4</c:v>
                </c:pt>
                <c:pt idx="427">
                  <c:v>2.9796941651963365E-4</c:v>
                </c:pt>
                <c:pt idx="428">
                  <c:v>2.8874653605651053E-4</c:v>
                </c:pt>
                <c:pt idx="429">
                  <c:v>2.7966654582573642E-4</c:v>
                </c:pt>
                <c:pt idx="430">
                  <c:v>2.7083604124472676E-4</c:v>
                </c:pt>
                <c:pt idx="431">
                  <c:v>2.6243577073899567E-4</c:v>
                </c:pt>
                <c:pt idx="432">
                  <c:v>2.5462195258294765E-4</c:v>
                </c:pt>
                <c:pt idx="433">
                  <c:v>2.4736522144224837E-4</c:v>
                </c:pt>
                <c:pt idx="434">
                  <c:v>2.4042967660615097E-4</c:v>
                </c:pt>
                <c:pt idx="435">
                  <c:v>2.3353140503958866E-4</c:v>
                </c:pt>
                <c:pt idx="436">
                  <c:v>2.2644187407860393E-4</c:v>
                </c:pt>
                <c:pt idx="437">
                  <c:v>2.1900386549265709E-4</c:v>
                </c:pt>
                <c:pt idx="438">
                  <c:v>2.1371826461700697E-4</c:v>
                </c:pt>
                <c:pt idx="439">
                  <c:v>2.0889302203372479E-4</c:v>
                </c:pt>
                <c:pt idx="440">
                  <c:v>2.0383416919056852E-4</c:v>
                </c:pt>
                <c:pt idx="441">
                  <c:v>1.9874059816253953E-4</c:v>
                </c:pt>
                <c:pt idx="442">
                  <c:v>1.9390928589419737E-4</c:v>
                </c:pt>
                <c:pt idx="443">
                  <c:v>1.8961116933316293E-4</c:v>
                </c:pt>
                <c:pt idx="444">
                  <c:v>1.8590780120282031E-4</c:v>
                </c:pt>
                <c:pt idx="445">
                  <c:v>1.8262851292437946E-4</c:v>
                </c:pt>
                <c:pt idx="446">
                  <c:v>1.7954696444619697E-4</c:v>
                </c:pt>
                <c:pt idx="447">
                  <c:v>1.7651440459092159E-4</c:v>
                </c:pt>
                <c:pt idx="448">
                  <c:v>1.7344282994552436E-4</c:v>
                </c:pt>
                <c:pt idx="449">
                  <c:v>1.678485318246657E-4</c:v>
                </c:pt>
                <c:pt idx="450">
                  <c:v>1.6223190143493149E-4</c:v>
                </c:pt>
                <c:pt idx="451">
                  <c:v>1.5671096049179817E-4</c:v>
                </c:pt>
                <c:pt idx="452">
                  <c:v>1.5150538176072906E-4</c:v>
                </c:pt>
                <c:pt idx="453">
                  <c:v>1.4692005569574967E-4</c:v>
                </c:pt>
                <c:pt idx="454">
                  <c:v>1.4321145564399012E-4</c:v>
                </c:pt>
                <c:pt idx="455">
                  <c:v>1.4035541456922405E-4</c:v>
                </c:pt>
                <c:pt idx="456">
                  <c:v>1.3808470409227679E-4</c:v>
                </c:pt>
                <c:pt idx="457">
                  <c:v>1.3609624410467885E-4</c:v>
                </c:pt>
                <c:pt idx="458">
                  <c:v>1.3417124382897428E-4</c:v>
                </c:pt>
                <c:pt idx="459">
                  <c:v>1.3182990810831516E-4</c:v>
                </c:pt>
                <c:pt idx="460">
                  <c:v>1.2799456433818464E-4</c:v>
                </c:pt>
                <c:pt idx="461">
                  <c:v>1.2409529793790409E-4</c:v>
                </c:pt>
                <c:pt idx="462">
                  <c:v>1.2025362403854209E-4</c:v>
                </c:pt>
                <c:pt idx="463">
                  <c:v>1.1671554105027213E-4</c:v>
                </c:pt>
                <c:pt idx="464">
                  <c:v>1.1383740271760106E-4</c:v>
                </c:pt>
                <c:pt idx="465">
                  <c:v>1.1193215051059907E-4</c:v>
                </c:pt>
                <c:pt idx="466">
                  <c:v>1.1099081921829904E-4</c:v>
                </c:pt>
                <c:pt idx="467">
                  <c:v>1.1073293954105091E-4</c:v>
                </c:pt>
                <c:pt idx="468">
                  <c:v>1.108272616179064E-4</c:v>
                </c:pt>
                <c:pt idx="469">
                  <c:v>1.1105719813233858E-4</c:v>
                </c:pt>
                <c:pt idx="470">
                  <c:v>1.1076240406912897E-4</c:v>
                </c:pt>
                <c:pt idx="471">
                  <c:v>1.0768554674903802E-4</c:v>
                </c:pt>
                <c:pt idx="472">
                  <c:v>1.0451456791786815E-4</c:v>
                </c:pt>
                <c:pt idx="473">
                  <c:v>1.0137488609835296E-4</c:v>
                </c:pt>
                <c:pt idx="474">
                  <c:v>9.8521376211874561E-5</c:v>
                </c:pt>
                <c:pt idx="475">
                  <c:v>9.6329566788304094E-5</c:v>
                </c:pt>
                <c:pt idx="476">
                  <c:v>9.5075677417509979E-5</c:v>
                </c:pt>
                <c:pt idx="477">
                  <c:v>9.4661934042830908E-5</c:v>
                </c:pt>
                <c:pt idx="478">
                  <c:v>9.4685491900246195E-5</c:v>
                </c:pt>
                <c:pt idx="479">
                  <c:v>9.4727096156164644E-5</c:v>
                </c:pt>
                <c:pt idx="480">
                  <c:v>9.4503495992760209E-5</c:v>
                </c:pt>
                <c:pt idx="481">
                  <c:v>9.2716317649549728E-5</c:v>
                </c:pt>
                <c:pt idx="482">
                  <c:v>9.0370265391772689E-5</c:v>
                </c:pt>
                <c:pt idx="483">
                  <c:v>8.7535806579646831E-5</c:v>
                </c:pt>
                <c:pt idx="484">
                  <c:v>8.4442718783498462E-5</c:v>
                </c:pt>
                <c:pt idx="485">
                  <c:v>8.1467212032684851E-5</c:v>
                </c:pt>
                <c:pt idx="486">
                  <c:v>7.9108551324984529E-5</c:v>
                </c:pt>
                <c:pt idx="487">
                  <c:v>7.7743106442516792E-5</c:v>
                </c:pt>
                <c:pt idx="488">
                  <c:v>7.7329229571041042E-5</c:v>
                </c:pt>
                <c:pt idx="489">
                  <c:v>7.7494368370075085E-5</c:v>
                </c:pt>
                <c:pt idx="490">
                  <c:v>7.787014706473284E-5</c:v>
                </c:pt>
                <c:pt idx="491">
                  <c:v>7.8245213484384E-5</c:v>
                </c:pt>
                <c:pt idx="492">
                  <c:v>7.7290997162968096E-5</c:v>
                </c:pt>
                <c:pt idx="493">
                  <c:v>7.3479315634156743E-5</c:v>
                </c:pt>
                <c:pt idx="494">
                  <c:v>6.9583527807544362E-5</c:v>
                </c:pt>
                <c:pt idx="495">
                  <c:v>6.5812853233247103E-5</c:v>
                </c:pt>
                <c:pt idx="496">
                  <c:v>6.2518335080063726E-5</c:v>
                </c:pt>
                <c:pt idx="497">
                  <c:v>6.0163934000498924E-5</c:v>
                </c:pt>
                <c:pt idx="498">
                  <c:v>5.9057629675557423E-5</c:v>
                </c:pt>
                <c:pt idx="499">
                  <c:v>5.903893344297662E-5</c:v>
                </c:pt>
                <c:pt idx="500">
                  <c:v>5.963820051646594E-5</c:v>
                </c:pt>
                <c:pt idx="501">
                  <c:v>6.0427835912191126E-5</c:v>
                </c:pt>
                <c:pt idx="502">
                  <c:v>6.1134340965856272E-5</c:v>
                </c:pt>
                <c:pt idx="503">
                  <c:v>6.1449501136339837E-5</c:v>
                </c:pt>
                <c:pt idx="504">
                  <c:v>5.9061067906244073E-5</c:v>
                </c:pt>
                <c:pt idx="505">
                  <c:v>5.641105346512956E-5</c:v>
                </c:pt>
                <c:pt idx="506">
                  <c:v>5.3748011674465168E-5</c:v>
                </c:pt>
                <c:pt idx="507">
                  <c:v>5.1504021123091639E-5</c:v>
                </c:pt>
                <c:pt idx="508">
                  <c:v>5.0230363652976234E-5</c:v>
                </c:pt>
                <c:pt idx="509">
                  <c:v>5.0289647015006194E-5</c:v>
                </c:pt>
                <c:pt idx="510">
                  <c:v>5.1539481535833684E-5</c:v>
                </c:pt>
                <c:pt idx="511">
                  <c:v>5.3515403721490997E-5</c:v>
                </c:pt>
                <c:pt idx="512">
                  <c:v>5.5788346568870385E-5</c:v>
                </c:pt>
                <c:pt idx="513">
                  <c:v>5.8097335159807605E-5</c:v>
                </c:pt>
                <c:pt idx="514">
                  <c:v>5.8280581212388531E-5</c:v>
                </c:pt>
                <c:pt idx="515">
                  <c:v>5.5714702558685689E-5</c:v>
                </c:pt>
                <c:pt idx="516">
                  <c:v>5.2970939171228582E-5</c:v>
                </c:pt>
                <c:pt idx="517">
                  <c:v>5.0255481203489381E-5</c:v>
                </c:pt>
                <c:pt idx="518">
                  <c:v>4.796534511824234E-5</c:v>
                </c:pt>
                <c:pt idx="519">
                  <c:v>4.660437531340901E-5</c:v>
                </c:pt>
                <c:pt idx="520">
                  <c:v>4.6440437268252486E-5</c:v>
                </c:pt>
                <c:pt idx="521">
                  <c:v>4.7201715452399443E-5</c:v>
                </c:pt>
                <c:pt idx="522">
                  <c:v>4.831105099723138E-5</c:v>
                </c:pt>
                <c:pt idx="523">
                  <c:v>4.9261659167753334E-5</c:v>
                </c:pt>
                <c:pt idx="524">
                  <c:v>4.9721832626396636E-5</c:v>
                </c:pt>
                <c:pt idx="525">
                  <c:v>4.7815709101811295E-5</c:v>
                </c:pt>
                <c:pt idx="526">
                  <c:v>4.67810880455672E-5</c:v>
                </c:pt>
                <c:pt idx="527">
                  <c:v>4.5060909557270469E-5</c:v>
                </c:pt>
                <c:pt idx="528">
                  <c:v>4.3022032359812931E-5</c:v>
                </c:pt>
                <c:pt idx="529">
                  <c:v>4.1223508069984753E-5</c:v>
                </c:pt>
                <c:pt idx="530">
                  <c:v>4.0310372132409677E-5</c:v>
                </c:pt>
                <c:pt idx="531">
                  <c:v>4.0649743501322625E-5</c:v>
                </c:pt>
                <c:pt idx="532">
                  <c:v>4.2044210191856805E-5</c:v>
                </c:pt>
                <c:pt idx="533">
                  <c:v>4.3989754302510937E-5</c:v>
                </c:pt>
                <c:pt idx="534">
                  <c:v>4.6081253550714754E-5</c:v>
                </c:pt>
                <c:pt idx="535">
                  <c:v>4.807925904182154E-5</c:v>
                </c:pt>
                <c:pt idx="536">
                  <c:v>4.7004009199653428E-5</c:v>
                </c:pt>
                <c:pt idx="537">
                  <c:v>4.3567282255822317E-5</c:v>
                </c:pt>
                <c:pt idx="538">
                  <c:v>4.0010983203428691E-5</c:v>
                </c:pt>
                <c:pt idx="539">
                  <c:v>3.6636445567635027E-5</c:v>
                </c:pt>
                <c:pt idx="540">
                  <c:v>3.3925632697147601E-5</c:v>
                </c:pt>
                <c:pt idx="541">
                  <c:v>3.2424589122663772E-5</c:v>
                </c:pt>
                <c:pt idx="542">
                  <c:v>3.2366791238616315E-5</c:v>
                </c:pt>
                <c:pt idx="543">
                  <c:v>3.3423379216022355E-5</c:v>
                </c:pt>
                <c:pt idx="544">
                  <c:v>3.5020280640291442E-5</c:v>
                </c:pt>
                <c:pt idx="545">
                  <c:v>3.6682895078476919E-5</c:v>
                </c:pt>
                <c:pt idx="546">
                  <c:v>3.811905429801209E-5</c:v>
                </c:pt>
                <c:pt idx="547">
                  <c:v>3.9031211703463766E-5</c:v>
                </c:pt>
                <c:pt idx="548">
                  <c:v>3.6479339549176883E-5</c:v>
                </c:pt>
                <c:pt idx="549">
                  <c:v>3.3711074571738273E-5</c:v>
                </c:pt>
                <c:pt idx="550">
                  <c:v>3.109261704783435E-5</c:v>
                </c:pt>
                <c:pt idx="551">
                  <c:v>2.9169447194892253E-5</c:v>
                </c:pt>
                <c:pt idx="552">
                  <c:v>2.8540839687928748E-5</c:v>
                </c:pt>
                <c:pt idx="553">
                  <c:v>2.9463014067557014E-5</c:v>
                </c:pt>
                <c:pt idx="554">
                  <c:v>3.1638282325389884E-5</c:v>
                </c:pt>
                <c:pt idx="555">
                  <c:v>3.4519706138334823E-5</c:v>
                </c:pt>
                <c:pt idx="556">
                  <c:v>3.7665892436652768E-5</c:v>
                </c:pt>
                <c:pt idx="557">
                  <c:v>4.08108604904074E-5</c:v>
                </c:pt>
                <c:pt idx="558">
                  <c:v>4.0698050417244018E-5</c:v>
                </c:pt>
                <c:pt idx="559">
                  <c:v>3.809939814656692E-5</c:v>
                </c:pt>
                <c:pt idx="560">
                  <c:v>3.5378377951111833E-5</c:v>
                </c:pt>
                <c:pt idx="561">
                  <c:v>3.2902068741288301E-5</c:v>
                </c:pt>
                <c:pt idx="562">
                  <c:v>3.1196750879133987E-5</c:v>
                </c:pt>
                <c:pt idx="563">
                  <c:v>3.0841588556140061E-5</c:v>
                </c:pt>
                <c:pt idx="564">
                  <c:v>3.2016880267953628E-5</c:v>
                </c:pt>
                <c:pt idx="565">
                  <c:v>3.4331998486552005E-5</c:v>
                </c:pt>
                <c:pt idx="566">
                  <c:v>3.7148161558965036E-5</c:v>
                </c:pt>
                <c:pt idx="567">
                  <c:v>3.9940743007219526E-5</c:v>
                </c:pt>
                <c:pt idx="568">
                  <c:v>4.2368778939924238E-5</c:v>
                </c:pt>
                <c:pt idx="569">
                  <c:v>4.0999182866630358E-5</c:v>
                </c:pt>
                <c:pt idx="570">
                  <c:v>3.8066111130784226E-5</c:v>
                </c:pt>
                <c:pt idx="571">
                  <c:v>3.4695162079417073E-5</c:v>
                </c:pt>
                <c:pt idx="572">
                  <c:v>3.1360150744128502E-5</c:v>
                </c:pt>
                <c:pt idx="573">
                  <c:v>2.870422126842225E-5</c:v>
                </c:pt>
                <c:pt idx="574">
                  <c:v>2.7366320322281959E-5</c:v>
                </c:pt>
                <c:pt idx="575">
                  <c:v>2.7552329113499125E-5</c:v>
                </c:pt>
                <c:pt idx="576">
                  <c:v>2.8912538092191586E-5</c:v>
                </c:pt>
                <c:pt idx="577">
                  <c:v>3.0864015444789742E-5</c:v>
                </c:pt>
                <c:pt idx="578">
                  <c:v>3.2925809184497451E-5</c:v>
                </c:pt>
                <c:pt idx="579">
                  <c:v>3.4800026309119236E-5</c:v>
                </c:pt>
                <c:pt idx="580">
                  <c:v>3.2899426882474815E-5</c:v>
                </c:pt>
                <c:pt idx="581">
                  <c:v>2.8504422677574294E-5</c:v>
                </c:pt>
                <c:pt idx="582">
                  <c:v>2.4326827197600409E-5</c:v>
                </c:pt>
                <c:pt idx="583">
                  <c:v>2.0699935926245097E-5</c:v>
                </c:pt>
                <c:pt idx="584">
                  <c:v>1.8133026103699389E-5</c:v>
                </c:pt>
                <c:pt idx="585">
                  <c:v>1.7092339928398189E-5</c:v>
                </c:pt>
                <c:pt idx="586">
                  <c:v>1.7645429555166019E-5</c:v>
                </c:pt>
                <c:pt idx="587">
                  <c:v>1.9352851627913013E-5</c:v>
                </c:pt>
                <c:pt idx="588">
                  <c:v>2.1589157480923162E-5</c:v>
                </c:pt>
                <c:pt idx="589">
                  <c:v>2.3829411703804835E-5</c:v>
                </c:pt>
                <c:pt idx="590">
                  <c:v>2.5716258275705702E-5</c:v>
                </c:pt>
                <c:pt idx="591">
                  <c:v>2.4246530154126303E-5</c:v>
                </c:pt>
                <c:pt idx="592">
                  <c:v>2.1601184658864939E-5</c:v>
                </c:pt>
                <c:pt idx="593">
                  <c:v>1.8887780512057144E-5</c:v>
                </c:pt>
                <c:pt idx="594">
                  <c:v>1.6497690954989382E-5</c:v>
                </c:pt>
                <c:pt idx="595">
                  <c:v>1.4969132780144088E-5</c:v>
                </c:pt>
                <c:pt idx="596">
                  <c:v>1.479782408793583E-5</c:v>
                </c:pt>
                <c:pt idx="597">
                  <c:v>1.6095566961793819E-5</c:v>
                </c:pt>
                <c:pt idx="598">
                  <c:v>1.851506494997793E-5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Sheet1!$K$1</c:f>
              <c:strCache>
                <c:ptCount val="1"/>
                <c:pt idx="0">
                  <c:v>total B along path</c:v>
                </c:pt>
              </c:strCache>
            </c:strRef>
          </c:tx>
          <c:spPr>
            <a:ln w="22225" cap="rnd">
              <a:solidFill>
                <a:schemeClr val="accent3"/>
              </a:solidFill>
            </a:ln>
            <a:effectLst/>
          </c:spPr>
          <c:marker>
            <c:symbol val="none"/>
          </c:marker>
          <c:xVal>
            <c:numRef>
              <c:f>Sheet1!$C$2:$C$600</c:f>
              <c:numCache>
                <c:formatCode>General</c:formatCode>
                <c:ptCount val="599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  <c:pt idx="401">
                  <c:v>2.0049999999999999</c:v>
                </c:pt>
                <c:pt idx="402">
                  <c:v>2.0099999999999998</c:v>
                </c:pt>
                <c:pt idx="403">
                  <c:v>2.0150000000000001</c:v>
                </c:pt>
                <c:pt idx="404">
                  <c:v>2.02</c:v>
                </c:pt>
                <c:pt idx="405">
                  <c:v>2.0249999999999999</c:v>
                </c:pt>
                <c:pt idx="406">
                  <c:v>2.0299999999999998</c:v>
                </c:pt>
                <c:pt idx="407">
                  <c:v>2.0350000000000001</c:v>
                </c:pt>
                <c:pt idx="408">
                  <c:v>2.04</c:v>
                </c:pt>
                <c:pt idx="409">
                  <c:v>2.0449999999999999</c:v>
                </c:pt>
                <c:pt idx="410">
                  <c:v>2.0499999999999998</c:v>
                </c:pt>
                <c:pt idx="411">
                  <c:v>2.0550000000000002</c:v>
                </c:pt>
                <c:pt idx="412">
                  <c:v>2.06</c:v>
                </c:pt>
                <c:pt idx="413">
                  <c:v>2.0649999999999999</c:v>
                </c:pt>
                <c:pt idx="414">
                  <c:v>2.0699999999999998</c:v>
                </c:pt>
                <c:pt idx="415">
                  <c:v>2.0750000000000002</c:v>
                </c:pt>
                <c:pt idx="416">
                  <c:v>2.08</c:v>
                </c:pt>
                <c:pt idx="417">
                  <c:v>2.085</c:v>
                </c:pt>
                <c:pt idx="418">
                  <c:v>2.09</c:v>
                </c:pt>
                <c:pt idx="419">
                  <c:v>2.0950000000000002</c:v>
                </c:pt>
                <c:pt idx="420">
                  <c:v>2.1</c:v>
                </c:pt>
                <c:pt idx="421">
                  <c:v>2.105</c:v>
                </c:pt>
                <c:pt idx="422">
                  <c:v>2.11</c:v>
                </c:pt>
                <c:pt idx="423">
                  <c:v>2.1150000000000002</c:v>
                </c:pt>
                <c:pt idx="424">
                  <c:v>2.12</c:v>
                </c:pt>
                <c:pt idx="425">
                  <c:v>2.125</c:v>
                </c:pt>
                <c:pt idx="426">
                  <c:v>2.13</c:v>
                </c:pt>
                <c:pt idx="427">
                  <c:v>2.1349999999999998</c:v>
                </c:pt>
                <c:pt idx="428">
                  <c:v>2.14</c:v>
                </c:pt>
                <c:pt idx="429">
                  <c:v>2.145</c:v>
                </c:pt>
                <c:pt idx="430">
                  <c:v>2.15</c:v>
                </c:pt>
                <c:pt idx="431">
                  <c:v>2.1549999999999998</c:v>
                </c:pt>
                <c:pt idx="432">
                  <c:v>2.16</c:v>
                </c:pt>
                <c:pt idx="433">
                  <c:v>2.165</c:v>
                </c:pt>
                <c:pt idx="434">
                  <c:v>2.17</c:v>
                </c:pt>
                <c:pt idx="435">
                  <c:v>2.1749999999999998</c:v>
                </c:pt>
                <c:pt idx="436">
                  <c:v>2.1800000000000002</c:v>
                </c:pt>
                <c:pt idx="437">
                  <c:v>2.1850000000000001</c:v>
                </c:pt>
                <c:pt idx="438">
                  <c:v>2.19</c:v>
                </c:pt>
                <c:pt idx="439">
                  <c:v>2.1949999999999998</c:v>
                </c:pt>
                <c:pt idx="440">
                  <c:v>2.2000000000000002</c:v>
                </c:pt>
                <c:pt idx="441">
                  <c:v>2.2050000000000001</c:v>
                </c:pt>
                <c:pt idx="442">
                  <c:v>2.21</c:v>
                </c:pt>
                <c:pt idx="443">
                  <c:v>2.2149999999999999</c:v>
                </c:pt>
                <c:pt idx="444">
                  <c:v>2.2200000000000002</c:v>
                </c:pt>
                <c:pt idx="445">
                  <c:v>2.2250000000000001</c:v>
                </c:pt>
                <c:pt idx="446">
                  <c:v>2.23</c:v>
                </c:pt>
                <c:pt idx="447">
                  <c:v>2.2349999999999999</c:v>
                </c:pt>
                <c:pt idx="448">
                  <c:v>2.2400000000000002</c:v>
                </c:pt>
                <c:pt idx="449">
                  <c:v>2.2450000000000001</c:v>
                </c:pt>
                <c:pt idx="450">
                  <c:v>2.25</c:v>
                </c:pt>
                <c:pt idx="451">
                  <c:v>2.2549999999999999</c:v>
                </c:pt>
                <c:pt idx="452">
                  <c:v>2.2599999999999998</c:v>
                </c:pt>
                <c:pt idx="453">
                  <c:v>2.2650000000000001</c:v>
                </c:pt>
                <c:pt idx="454">
                  <c:v>2.27</c:v>
                </c:pt>
                <c:pt idx="455">
                  <c:v>2.2749999999999999</c:v>
                </c:pt>
                <c:pt idx="456">
                  <c:v>2.2799999999999998</c:v>
                </c:pt>
                <c:pt idx="457">
                  <c:v>2.2850000000000001</c:v>
                </c:pt>
                <c:pt idx="458">
                  <c:v>2.29</c:v>
                </c:pt>
                <c:pt idx="459">
                  <c:v>2.2949999999999999</c:v>
                </c:pt>
                <c:pt idx="460">
                  <c:v>2.2999999999999998</c:v>
                </c:pt>
                <c:pt idx="461">
                  <c:v>2.3050000000000002</c:v>
                </c:pt>
                <c:pt idx="462">
                  <c:v>2.31</c:v>
                </c:pt>
                <c:pt idx="463">
                  <c:v>2.3149999999999999</c:v>
                </c:pt>
                <c:pt idx="464">
                  <c:v>2.3199999999999998</c:v>
                </c:pt>
                <c:pt idx="465">
                  <c:v>2.3250000000000002</c:v>
                </c:pt>
                <c:pt idx="466">
                  <c:v>2.33</c:v>
                </c:pt>
                <c:pt idx="467">
                  <c:v>2.335</c:v>
                </c:pt>
                <c:pt idx="468">
                  <c:v>2.34</c:v>
                </c:pt>
                <c:pt idx="469">
                  <c:v>2.3450000000000002</c:v>
                </c:pt>
                <c:pt idx="470">
                  <c:v>2.35</c:v>
                </c:pt>
                <c:pt idx="471">
                  <c:v>2.355</c:v>
                </c:pt>
                <c:pt idx="472">
                  <c:v>2.36</c:v>
                </c:pt>
                <c:pt idx="473">
                  <c:v>2.3650000000000002</c:v>
                </c:pt>
                <c:pt idx="474">
                  <c:v>2.37</c:v>
                </c:pt>
                <c:pt idx="475">
                  <c:v>2.375</c:v>
                </c:pt>
                <c:pt idx="476">
                  <c:v>2.38</c:v>
                </c:pt>
                <c:pt idx="477">
                  <c:v>2.3849999999999998</c:v>
                </c:pt>
                <c:pt idx="478">
                  <c:v>2.39</c:v>
                </c:pt>
                <c:pt idx="479">
                  <c:v>2.395</c:v>
                </c:pt>
                <c:pt idx="480">
                  <c:v>2.4</c:v>
                </c:pt>
                <c:pt idx="481">
                  <c:v>2.4049999999999998</c:v>
                </c:pt>
                <c:pt idx="482">
                  <c:v>2.41</c:v>
                </c:pt>
                <c:pt idx="483">
                  <c:v>2.415</c:v>
                </c:pt>
                <c:pt idx="484">
                  <c:v>2.42</c:v>
                </c:pt>
                <c:pt idx="485">
                  <c:v>2.4249999999999998</c:v>
                </c:pt>
                <c:pt idx="486">
                  <c:v>2.4300000000000002</c:v>
                </c:pt>
                <c:pt idx="487">
                  <c:v>2.4350000000000001</c:v>
                </c:pt>
                <c:pt idx="488">
                  <c:v>2.44</c:v>
                </c:pt>
                <c:pt idx="489">
                  <c:v>2.4449999999999998</c:v>
                </c:pt>
                <c:pt idx="490">
                  <c:v>2.4500000000000002</c:v>
                </c:pt>
                <c:pt idx="491">
                  <c:v>2.4550000000000001</c:v>
                </c:pt>
                <c:pt idx="492">
                  <c:v>2.46</c:v>
                </c:pt>
                <c:pt idx="493">
                  <c:v>2.4649999999999999</c:v>
                </c:pt>
                <c:pt idx="494">
                  <c:v>2.4700000000000002</c:v>
                </c:pt>
                <c:pt idx="495">
                  <c:v>2.4750000000000001</c:v>
                </c:pt>
                <c:pt idx="496">
                  <c:v>2.48</c:v>
                </c:pt>
                <c:pt idx="497">
                  <c:v>2.4849999999999999</c:v>
                </c:pt>
                <c:pt idx="498">
                  <c:v>2.4900000000000002</c:v>
                </c:pt>
                <c:pt idx="499">
                  <c:v>2.4950000000000001</c:v>
                </c:pt>
                <c:pt idx="500">
                  <c:v>2.5</c:v>
                </c:pt>
                <c:pt idx="501">
                  <c:v>2.5049999999999999</c:v>
                </c:pt>
                <c:pt idx="502">
                  <c:v>2.5099999999999998</c:v>
                </c:pt>
                <c:pt idx="503">
                  <c:v>2.5150000000000001</c:v>
                </c:pt>
                <c:pt idx="504">
                  <c:v>2.52</c:v>
                </c:pt>
                <c:pt idx="505">
                  <c:v>2.5249999999999999</c:v>
                </c:pt>
                <c:pt idx="506">
                  <c:v>2.5299999999999998</c:v>
                </c:pt>
                <c:pt idx="507">
                  <c:v>2.5350000000000001</c:v>
                </c:pt>
                <c:pt idx="508">
                  <c:v>2.54</c:v>
                </c:pt>
                <c:pt idx="509">
                  <c:v>2.5449999999999999</c:v>
                </c:pt>
                <c:pt idx="510">
                  <c:v>2.5499999999999998</c:v>
                </c:pt>
                <c:pt idx="511">
                  <c:v>2.5550000000000002</c:v>
                </c:pt>
                <c:pt idx="512">
                  <c:v>2.56</c:v>
                </c:pt>
                <c:pt idx="513">
                  <c:v>2.5649999999999999</c:v>
                </c:pt>
                <c:pt idx="514">
                  <c:v>2.57</c:v>
                </c:pt>
                <c:pt idx="515">
                  <c:v>2.5750000000000002</c:v>
                </c:pt>
                <c:pt idx="516">
                  <c:v>2.58</c:v>
                </c:pt>
                <c:pt idx="517">
                  <c:v>2.585</c:v>
                </c:pt>
                <c:pt idx="518">
                  <c:v>2.59</c:v>
                </c:pt>
                <c:pt idx="519">
                  <c:v>2.5950000000000002</c:v>
                </c:pt>
                <c:pt idx="520">
                  <c:v>2.6</c:v>
                </c:pt>
                <c:pt idx="521">
                  <c:v>2.605</c:v>
                </c:pt>
                <c:pt idx="522">
                  <c:v>2.61</c:v>
                </c:pt>
                <c:pt idx="523">
                  <c:v>2.6150000000000002</c:v>
                </c:pt>
                <c:pt idx="524">
                  <c:v>2.62</c:v>
                </c:pt>
                <c:pt idx="525">
                  <c:v>2.625</c:v>
                </c:pt>
                <c:pt idx="526">
                  <c:v>2.63</c:v>
                </c:pt>
                <c:pt idx="527">
                  <c:v>2.6349999999999998</c:v>
                </c:pt>
                <c:pt idx="528">
                  <c:v>2.64</c:v>
                </c:pt>
                <c:pt idx="529">
                  <c:v>2.645</c:v>
                </c:pt>
                <c:pt idx="530">
                  <c:v>2.65</c:v>
                </c:pt>
                <c:pt idx="531">
                  <c:v>2.6549999999999998</c:v>
                </c:pt>
                <c:pt idx="532">
                  <c:v>2.66</c:v>
                </c:pt>
                <c:pt idx="533">
                  <c:v>2.665</c:v>
                </c:pt>
                <c:pt idx="534">
                  <c:v>2.67</c:v>
                </c:pt>
                <c:pt idx="535">
                  <c:v>2.6749999999999998</c:v>
                </c:pt>
                <c:pt idx="536">
                  <c:v>2.68</c:v>
                </c:pt>
                <c:pt idx="537">
                  <c:v>2.6850000000000001</c:v>
                </c:pt>
                <c:pt idx="538">
                  <c:v>2.69</c:v>
                </c:pt>
                <c:pt idx="539">
                  <c:v>2.6949999999999998</c:v>
                </c:pt>
                <c:pt idx="540">
                  <c:v>2.7</c:v>
                </c:pt>
                <c:pt idx="541">
                  <c:v>2.7050000000000001</c:v>
                </c:pt>
                <c:pt idx="542">
                  <c:v>2.71</c:v>
                </c:pt>
                <c:pt idx="543">
                  <c:v>2.7149999999999999</c:v>
                </c:pt>
                <c:pt idx="544">
                  <c:v>2.72</c:v>
                </c:pt>
                <c:pt idx="545">
                  <c:v>2.7250000000000001</c:v>
                </c:pt>
                <c:pt idx="546">
                  <c:v>2.73</c:v>
                </c:pt>
                <c:pt idx="547">
                  <c:v>2.7349999999999999</c:v>
                </c:pt>
                <c:pt idx="548">
                  <c:v>2.74</c:v>
                </c:pt>
                <c:pt idx="549">
                  <c:v>2.7450000000000001</c:v>
                </c:pt>
                <c:pt idx="550">
                  <c:v>2.75</c:v>
                </c:pt>
                <c:pt idx="551">
                  <c:v>2.7549999999999999</c:v>
                </c:pt>
                <c:pt idx="552">
                  <c:v>2.76</c:v>
                </c:pt>
                <c:pt idx="553">
                  <c:v>2.7650000000000001</c:v>
                </c:pt>
                <c:pt idx="554">
                  <c:v>2.77</c:v>
                </c:pt>
                <c:pt idx="555">
                  <c:v>2.7749999999999999</c:v>
                </c:pt>
                <c:pt idx="556">
                  <c:v>2.78</c:v>
                </c:pt>
                <c:pt idx="557">
                  <c:v>2.7850000000000001</c:v>
                </c:pt>
                <c:pt idx="558">
                  <c:v>2.79</c:v>
                </c:pt>
                <c:pt idx="559">
                  <c:v>2.7949999999999999</c:v>
                </c:pt>
                <c:pt idx="560">
                  <c:v>2.8</c:v>
                </c:pt>
                <c:pt idx="561">
                  <c:v>2.8050000000000002</c:v>
                </c:pt>
                <c:pt idx="562">
                  <c:v>2.81</c:v>
                </c:pt>
                <c:pt idx="563">
                  <c:v>2.8149999999999999</c:v>
                </c:pt>
                <c:pt idx="564">
                  <c:v>2.82</c:v>
                </c:pt>
                <c:pt idx="565">
                  <c:v>2.8250000000000002</c:v>
                </c:pt>
                <c:pt idx="566">
                  <c:v>2.83</c:v>
                </c:pt>
                <c:pt idx="567">
                  <c:v>2.835</c:v>
                </c:pt>
                <c:pt idx="568">
                  <c:v>2.84</c:v>
                </c:pt>
                <c:pt idx="569">
                  <c:v>2.8450000000000002</c:v>
                </c:pt>
                <c:pt idx="570">
                  <c:v>2.85</c:v>
                </c:pt>
                <c:pt idx="571">
                  <c:v>2.855</c:v>
                </c:pt>
                <c:pt idx="572">
                  <c:v>2.86</c:v>
                </c:pt>
                <c:pt idx="573">
                  <c:v>2.8650000000000002</c:v>
                </c:pt>
                <c:pt idx="574">
                  <c:v>2.87</c:v>
                </c:pt>
                <c:pt idx="575">
                  <c:v>2.875</c:v>
                </c:pt>
                <c:pt idx="576">
                  <c:v>2.88</c:v>
                </c:pt>
                <c:pt idx="577">
                  <c:v>2.8849999999999998</c:v>
                </c:pt>
                <c:pt idx="578">
                  <c:v>2.89</c:v>
                </c:pt>
                <c:pt idx="579">
                  <c:v>2.895</c:v>
                </c:pt>
                <c:pt idx="580">
                  <c:v>2.9</c:v>
                </c:pt>
                <c:pt idx="581">
                  <c:v>2.9049999999999998</c:v>
                </c:pt>
                <c:pt idx="582">
                  <c:v>2.91</c:v>
                </c:pt>
                <c:pt idx="583">
                  <c:v>2.915</c:v>
                </c:pt>
                <c:pt idx="584">
                  <c:v>2.92</c:v>
                </c:pt>
                <c:pt idx="585">
                  <c:v>2.9249999999999998</c:v>
                </c:pt>
                <c:pt idx="586">
                  <c:v>2.93</c:v>
                </c:pt>
                <c:pt idx="587">
                  <c:v>2.9350000000000001</c:v>
                </c:pt>
                <c:pt idx="588">
                  <c:v>2.94</c:v>
                </c:pt>
                <c:pt idx="589">
                  <c:v>2.9449999999999998</c:v>
                </c:pt>
                <c:pt idx="590">
                  <c:v>2.95</c:v>
                </c:pt>
                <c:pt idx="591">
                  <c:v>2.9550000000000001</c:v>
                </c:pt>
                <c:pt idx="592">
                  <c:v>2.96</c:v>
                </c:pt>
                <c:pt idx="593">
                  <c:v>2.9649999999999999</c:v>
                </c:pt>
                <c:pt idx="594">
                  <c:v>2.97</c:v>
                </c:pt>
                <c:pt idx="595">
                  <c:v>2.9750000000000001</c:v>
                </c:pt>
                <c:pt idx="596">
                  <c:v>2.98</c:v>
                </c:pt>
                <c:pt idx="597">
                  <c:v>2.9849999999999999</c:v>
                </c:pt>
                <c:pt idx="598">
                  <c:v>2.99</c:v>
                </c:pt>
              </c:numCache>
            </c:numRef>
          </c:xVal>
          <c:yVal>
            <c:numRef>
              <c:f>Sheet1!$K$2:$K$600</c:f>
              <c:numCache>
                <c:formatCode>General</c:formatCode>
                <c:ptCount val="599"/>
                <c:pt idx="0">
                  <c:v>-2.9899500704846288E-2</c:v>
                </c:pt>
                <c:pt idx="1">
                  <c:v>-2.9896607814271246E-2</c:v>
                </c:pt>
                <c:pt idx="2">
                  <c:v>-2.9893281349976656E-2</c:v>
                </c:pt>
                <c:pt idx="3">
                  <c:v>-2.9889546697028931E-2</c:v>
                </c:pt>
                <c:pt idx="4">
                  <c:v>-2.9885428136661996E-2</c:v>
                </c:pt>
                <c:pt idx="5">
                  <c:v>-2.9880950216206275E-2</c:v>
                </c:pt>
                <c:pt idx="6">
                  <c:v>-2.987613682199447E-2</c:v>
                </c:pt>
                <c:pt idx="7">
                  <c:v>-2.9871011238301659E-2</c:v>
                </c:pt>
                <c:pt idx="8">
                  <c:v>-2.986559658994728E-2</c:v>
                </c:pt>
                <c:pt idx="9">
                  <c:v>-2.9859914631759635E-2</c:v>
                </c:pt>
                <c:pt idx="10">
                  <c:v>-2.985398569502511E-2</c:v>
                </c:pt>
                <c:pt idx="11">
                  <c:v>-2.9847840635536919E-2</c:v>
                </c:pt>
                <c:pt idx="12">
                  <c:v>-2.9841489007184797E-2</c:v>
                </c:pt>
                <c:pt idx="13">
                  <c:v>-2.9834943423213956E-2</c:v>
                </c:pt>
                <c:pt idx="14">
                  <c:v>-2.9828221121453665E-2</c:v>
                </c:pt>
                <c:pt idx="15">
                  <c:v>-2.9821337547722569E-2</c:v>
                </c:pt>
                <c:pt idx="16">
                  <c:v>-2.9814307826235061E-2</c:v>
                </c:pt>
                <c:pt idx="17">
                  <c:v>-2.9807146366283302E-2</c:v>
                </c:pt>
                <c:pt idx="18">
                  <c:v>-2.9799867065936243E-2</c:v>
                </c:pt>
                <c:pt idx="19">
                  <c:v>-2.9792482697949967E-2</c:v>
                </c:pt>
                <c:pt idx="20">
                  <c:v>-2.9785005574824251E-2</c:v>
                </c:pt>
                <c:pt idx="21">
                  <c:v>-2.9777446791309017E-2</c:v>
                </c:pt>
                <c:pt idx="22">
                  <c:v>-2.9769824780425877E-2</c:v>
                </c:pt>
                <c:pt idx="23">
                  <c:v>-2.9762142781978671E-2</c:v>
                </c:pt>
                <c:pt idx="24">
                  <c:v>-2.9754406640744299E-2</c:v>
                </c:pt>
                <c:pt idx="25">
                  <c:v>-2.9746623750655184E-2</c:v>
                </c:pt>
                <c:pt idx="26">
                  <c:v>-2.973880069057723E-2</c:v>
                </c:pt>
                <c:pt idx="27">
                  <c:v>-2.9730943141579765E-2</c:v>
                </c:pt>
                <c:pt idx="28">
                  <c:v>-2.9723056139868739E-2</c:v>
                </c:pt>
                <c:pt idx="29">
                  <c:v>-2.9715143927619134E-2</c:v>
                </c:pt>
                <c:pt idx="30">
                  <c:v>-2.9707210571326293E-2</c:v>
                </c:pt>
                <c:pt idx="31">
                  <c:v>-2.9699258564138742E-2</c:v>
                </c:pt>
                <c:pt idx="32">
                  <c:v>-2.9691290143638603E-2</c:v>
                </c:pt>
                <c:pt idx="33">
                  <c:v>-2.9683317975329006E-2</c:v>
                </c:pt>
                <c:pt idx="34">
                  <c:v>-2.9675333035180718E-2</c:v>
                </c:pt>
                <c:pt idx="35">
                  <c:v>-2.9667333274271342E-2</c:v>
                </c:pt>
                <c:pt idx="36">
                  <c:v>-2.9659316214385154E-2</c:v>
                </c:pt>
                <c:pt idx="37">
                  <c:v>-2.9651279060205704E-2</c:v>
                </c:pt>
                <c:pt idx="38">
                  <c:v>-2.9643217860220693E-2</c:v>
                </c:pt>
                <c:pt idx="39">
                  <c:v>-2.9635128480126973E-2</c:v>
                </c:pt>
                <c:pt idx="40">
                  <c:v>-2.9627006253332012E-2</c:v>
                </c:pt>
                <c:pt idx="41">
                  <c:v>-2.9618845684681133E-2</c:v>
                </c:pt>
                <c:pt idx="42">
                  <c:v>-2.9610640955400093E-2</c:v>
                </c:pt>
                <c:pt idx="43">
                  <c:v>-2.9602385330079629E-2</c:v>
                </c:pt>
                <c:pt idx="44">
                  <c:v>-2.9594089980873949E-2</c:v>
                </c:pt>
                <c:pt idx="45">
                  <c:v>-2.9585729513245649E-2</c:v>
                </c:pt>
                <c:pt idx="46">
                  <c:v>-2.9577292471733123E-2</c:v>
                </c:pt>
                <c:pt idx="47">
                  <c:v>-2.9568766804869518E-2</c:v>
                </c:pt>
                <c:pt idx="48">
                  <c:v>-2.9560140484301826E-2</c:v>
                </c:pt>
                <c:pt idx="49">
                  <c:v>-2.9551400281492005E-2</c:v>
                </c:pt>
                <c:pt idx="50">
                  <c:v>-2.9542532849101161E-2</c:v>
                </c:pt>
                <c:pt idx="51">
                  <c:v>-2.9533524648329354E-2</c:v>
                </c:pt>
                <c:pt idx="52">
                  <c:v>-2.9524361195210708E-2</c:v>
                </c:pt>
                <c:pt idx="53">
                  <c:v>-2.9515027934747414E-2</c:v>
                </c:pt>
                <c:pt idx="54">
                  <c:v>-2.9505509486228283E-2</c:v>
                </c:pt>
                <c:pt idx="55">
                  <c:v>-2.9495817740113388E-2</c:v>
                </c:pt>
                <c:pt idx="56">
                  <c:v>-2.9485907846751511E-2</c:v>
                </c:pt>
                <c:pt idx="57">
                  <c:v>-2.9475758704980804E-2</c:v>
                </c:pt>
                <c:pt idx="58">
                  <c:v>-2.946534988835545E-2</c:v>
                </c:pt>
                <c:pt idx="59">
                  <c:v>-2.9454659569492999E-2</c:v>
                </c:pt>
                <c:pt idx="60">
                  <c:v>-2.9443665513662762E-2</c:v>
                </c:pt>
                <c:pt idx="61">
                  <c:v>-2.9432345448705464E-2</c:v>
                </c:pt>
                <c:pt idx="62">
                  <c:v>-2.9420676566994972E-2</c:v>
                </c:pt>
                <c:pt idx="63">
                  <c:v>-2.9408635924418506E-2</c:v>
                </c:pt>
                <c:pt idx="64">
                  <c:v>-2.939620077033318E-2</c:v>
                </c:pt>
                <c:pt idx="65">
                  <c:v>-2.9383346732127839E-2</c:v>
                </c:pt>
                <c:pt idx="66">
                  <c:v>-2.9370084579712279E-2</c:v>
                </c:pt>
                <c:pt idx="67">
                  <c:v>-2.935634944648649E-2</c:v>
                </c:pt>
                <c:pt idx="68">
                  <c:v>-2.9342113787734724E-2</c:v>
                </c:pt>
                <c:pt idx="69">
                  <c:v>-2.9327346405489174E-2</c:v>
                </c:pt>
                <c:pt idx="70">
                  <c:v>-2.9312017504708895E-2</c:v>
                </c:pt>
                <c:pt idx="71">
                  <c:v>-2.9296095318206011E-2</c:v>
                </c:pt>
                <c:pt idx="72">
                  <c:v>-2.9279548945599105E-2</c:v>
                </c:pt>
                <c:pt idx="73">
                  <c:v>-2.9262346693366841E-2</c:v>
                </c:pt>
                <c:pt idx="74">
                  <c:v>-2.9244456495283476E-2</c:v>
                </c:pt>
                <c:pt idx="75">
                  <c:v>-2.9225846818813159E-2</c:v>
                </c:pt>
                <c:pt idx="76">
                  <c:v>-2.9206488118208144E-2</c:v>
                </c:pt>
                <c:pt idx="77">
                  <c:v>-2.9186377754769885E-2</c:v>
                </c:pt>
                <c:pt idx="78">
                  <c:v>-2.9165442871845405E-2</c:v>
                </c:pt>
                <c:pt idx="79">
                  <c:v>-2.9143644704575547E-2</c:v>
                </c:pt>
                <c:pt idx="80">
                  <c:v>-2.9120944309583615E-2</c:v>
                </c:pt>
                <c:pt idx="81">
                  <c:v>-2.9097302346679406E-2</c:v>
                </c:pt>
                <c:pt idx="82">
                  <c:v>-2.9072678431660323E-2</c:v>
                </c:pt>
                <c:pt idx="83">
                  <c:v>-2.9047033071100171E-2</c:v>
                </c:pt>
                <c:pt idx="84">
                  <c:v>-2.9020325791718586E-2</c:v>
                </c:pt>
                <c:pt idx="85">
                  <c:v>-2.8992516383570883E-2</c:v>
                </c:pt>
                <c:pt idx="86">
                  <c:v>-2.8963563306460181E-2</c:v>
                </c:pt>
                <c:pt idx="87">
                  <c:v>-2.8841657126655477E-2</c:v>
                </c:pt>
                <c:pt idx="88">
                  <c:v>-2.8835938937259661E-2</c:v>
                </c:pt>
                <c:pt idx="89">
                  <c:v>-2.8829413847153065E-2</c:v>
                </c:pt>
                <c:pt idx="90">
                  <c:v>-2.8821884190125987E-2</c:v>
                </c:pt>
                <c:pt idx="91">
                  <c:v>-2.881315818692827E-2</c:v>
                </c:pt>
                <c:pt idx="92">
                  <c:v>-2.8803057086776249E-2</c:v>
                </c:pt>
                <c:pt idx="93">
                  <c:v>-2.8791412224626656E-2</c:v>
                </c:pt>
                <c:pt idx="94">
                  <c:v>-2.8778067184459698E-2</c:v>
                </c:pt>
                <c:pt idx="95">
                  <c:v>-2.8762877145553999E-2</c:v>
                </c:pt>
                <c:pt idx="96">
                  <c:v>-2.8745708595974508E-2</c:v>
                </c:pt>
                <c:pt idx="97">
                  <c:v>-2.8726434685356982E-2</c:v>
                </c:pt>
                <c:pt idx="98">
                  <c:v>-2.8704977401841091E-2</c:v>
                </c:pt>
                <c:pt idx="99">
                  <c:v>-2.8681312363890238E-2</c:v>
                </c:pt>
                <c:pt idx="100">
                  <c:v>-2.8655212009632038E-2</c:v>
                </c:pt>
                <c:pt idx="101">
                  <c:v>-2.862657942648723E-2</c:v>
                </c:pt>
                <c:pt idx="102">
                  <c:v>-2.8595328290849417E-2</c:v>
                </c:pt>
                <c:pt idx="103">
                  <c:v>-2.8561379834006802E-2</c:v>
                </c:pt>
                <c:pt idx="104">
                  <c:v>-2.8524667949050678E-2</c:v>
                </c:pt>
                <c:pt idx="105">
                  <c:v>-2.8485138011857935E-2</c:v>
                </c:pt>
                <c:pt idx="106">
                  <c:v>-2.8442745605861092E-2</c:v>
                </c:pt>
                <c:pt idx="107">
                  <c:v>-2.8397457386959427E-2</c:v>
                </c:pt>
                <c:pt idx="108">
                  <c:v>-2.8349250913734126E-2</c:v>
                </c:pt>
                <c:pt idx="109">
                  <c:v>-2.8298156937991353E-2</c:v>
                </c:pt>
                <c:pt idx="110">
                  <c:v>-2.8244254425197148E-2</c:v>
                </c:pt>
                <c:pt idx="111">
                  <c:v>-2.8187413680979573E-2</c:v>
                </c:pt>
                <c:pt idx="112">
                  <c:v>-2.8127641866313155E-2</c:v>
                </c:pt>
                <c:pt idx="113">
                  <c:v>-2.8064950227615543E-2</c:v>
                </c:pt>
                <c:pt idx="114">
                  <c:v>-2.799936132310096E-2</c:v>
                </c:pt>
                <c:pt idx="115">
                  <c:v>-2.7930909001367746E-2</c:v>
                </c:pt>
                <c:pt idx="116">
                  <c:v>-2.7859637077325205E-2</c:v>
                </c:pt>
                <c:pt idx="117">
                  <c:v>-2.7785602410883879E-2</c:v>
                </c:pt>
                <c:pt idx="118">
                  <c:v>-2.7708874317890451E-2</c:v>
                </c:pt>
                <c:pt idx="119">
                  <c:v>-2.762952874919233E-2</c:v>
                </c:pt>
                <c:pt idx="120">
                  <c:v>-2.7547743514151166E-2</c:v>
                </c:pt>
                <c:pt idx="121">
                  <c:v>-2.7463720344681933E-2</c:v>
                </c:pt>
                <c:pt idx="122">
                  <c:v>-2.7377379957108667E-2</c:v>
                </c:pt>
                <c:pt idx="123">
                  <c:v>-2.7288831890211925E-2</c:v>
                </c:pt>
                <c:pt idx="124">
                  <c:v>-2.7198181056567294E-2</c:v>
                </c:pt>
                <c:pt idx="125">
                  <c:v>-2.7105549724446818E-2</c:v>
                </c:pt>
                <c:pt idx="126">
                  <c:v>-2.7011064879178384E-2</c:v>
                </c:pt>
                <c:pt idx="127">
                  <c:v>-2.6914872832873825E-2</c:v>
                </c:pt>
                <c:pt idx="128">
                  <c:v>-2.6817130585160484E-2</c:v>
                </c:pt>
                <c:pt idx="129">
                  <c:v>-2.6718009914429616E-2</c:v>
                </c:pt>
                <c:pt idx="130">
                  <c:v>-2.6617687063371573E-2</c:v>
                </c:pt>
                <c:pt idx="131">
                  <c:v>-2.6211349001854921E-2</c:v>
                </c:pt>
                <c:pt idx="132">
                  <c:v>-2.6021005257860864E-2</c:v>
                </c:pt>
                <c:pt idx="133">
                  <c:v>-2.5836859909072071E-2</c:v>
                </c:pt>
                <c:pt idx="134">
                  <c:v>-2.5656461740058919E-2</c:v>
                </c:pt>
                <c:pt idx="135">
                  <c:v>-2.5477377053538003E-2</c:v>
                </c:pt>
                <c:pt idx="136">
                  <c:v>-2.5297194115201517E-2</c:v>
                </c:pt>
                <c:pt idx="137">
                  <c:v>-2.5113525903953417E-2</c:v>
                </c:pt>
                <c:pt idx="138">
                  <c:v>-2.4924015255940353E-2</c:v>
                </c:pt>
                <c:pt idx="139">
                  <c:v>-2.4726334176117821E-2</c:v>
                </c:pt>
                <c:pt idx="140">
                  <c:v>-2.4518191996728989E-2</c:v>
                </c:pt>
                <c:pt idx="141">
                  <c:v>-2.4297317246133526E-2</c:v>
                </c:pt>
                <c:pt idx="142">
                  <c:v>-2.4061138423903554E-2</c:v>
                </c:pt>
                <c:pt idx="143">
                  <c:v>-2.3809147307821722E-2</c:v>
                </c:pt>
                <c:pt idx="144">
                  <c:v>-2.3537828442386961E-2</c:v>
                </c:pt>
                <c:pt idx="145">
                  <c:v>-2.3244953156501581E-2</c:v>
                </c:pt>
                <c:pt idx="146">
                  <c:v>-2.2928287475508704E-2</c:v>
                </c:pt>
                <c:pt idx="147">
                  <c:v>-2.2585616985644104E-2</c:v>
                </c:pt>
                <c:pt idx="148">
                  <c:v>-2.2214750899058295E-2</c:v>
                </c:pt>
                <c:pt idx="149">
                  <c:v>-2.1813551186249593E-2</c:v>
                </c:pt>
                <c:pt idx="150">
                  <c:v>-2.1379924383390529E-2</c:v>
                </c:pt>
                <c:pt idx="151">
                  <c:v>-2.0911827222927309E-2</c:v>
                </c:pt>
                <c:pt idx="152">
                  <c:v>-2.0407241729129996E-2</c:v>
                </c:pt>
                <c:pt idx="153">
                  <c:v>-1.9796650011755765E-2</c:v>
                </c:pt>
                <c:pt idx="154">
                  <c:v>-1.9229406844310175E-2</c:v>
                </c:pt>
                <c:pt idx="155">
                  <c:v>-1.8606229106355059E-2</c:v>
                </c:pt>
                <c:pt idx="156">
                  <c:v>-1.7926662578851608E-2</c:v>
                </c:pt>
                <c:pt idx="157">
                  <c:v>-1.7189290113477029E-2</c:v>
                </c:pt>
                <c:pt idx="158">
                  <c:v>-1.6391754479947653E-2</c:v>
                </c:pt>
                <c:pt idx="159">
                  <c:v>-1.5530767303379572E-2</c:v>
                </c:pt>
                <c:pt idx="160">
                  <c:v>-1.4602167581215084E-2</c:v>
                </c:pt>
                <c:pt idx="161">
                  <c:v>-1.3600903162098946E-2</c:v>
                </c:pt>
                <c:pt idx="162">
                  <c:v>-1.252104992435454E-2</c:v>
                </c:pt>
                <c:pt idx="163">
                  <c:v>-1.1355761924119795E-2</c:v>
                </c:pt>
                <c:pt idx="164">
                  <c:v>-1.0101393947560558E-2</c:v>
                </c:pt>
                <c:pt idx="165">
                  <c:v>-8.749222326758406E-3</c:v>
                </c:pt>
                <c:pt idx="166">
                  <c:v>-7.2865337597179253E-3</c:v>
                </c:pt>
                <c:pt idx="167">
                  <c:v>-5.7025454793678577E-3</c:v>
                </c:pt>
                <c:pt idx="168">
                  <c:v>-3.985438480637666E-3</c:v>
                </c:pt>
                <c:pt idx="169">
                  <c:v>-2.1224252605854428E-3</c:v>
                </c:pt>
                <c:pt idx="170">
                  <c:v>-9.9858239235840751E-5</c:v>
                </c:pt>
                <c:pt idx="171">
                  <c:v>2.0967178129073644E-3</c:v>
                </c:pt>
                <c:pt idx="172">
                  <c:v>4.4825001089711658E-3</c:v>
                </c:pt>
                <c:pt idx="173">
                  <c:v>7.073480425003973E-3</c:v>
                </c:pt>
                <c:pt idx="174">
                  <c:v>9.8864708721351433E-3</c:v>
                </c:pt>
                <c:pt idx="175">
                  <c:v>1.4355682755469654E-2</c:v>
                </c:pt>
                <c:pt idx="176">
                  <c:v>1.8547780985991441E-2</c:v>
                </c:pt>
                <c:pt idx="177">
                  <c:v>2.3185500163830534E-2</c:v>
                </c:pt>
                <c:pt idx="178">
                  <c:v>2.827390584544124E-2</c:v>
                </c:pt>
                <c:pt idx="179">
                  <c:v>3.3839836776457743E-2</c:v>
                </c:pt>
                <c:pt idx="180">
                  <c:v>3.9931794990034061E-2</c:v>
                </c:pt>
                <c:pt idx="181">
                  <c:v>4.6619721699546882E-2</c:v>
                </c:pt>
                <c:pt idx="182">
                  <c:v>5.3994709682622918E-2</c:v>
                </c:pt>
                <c:pt idx="183">
                  <c:v>6.2168799306469846E-2</c:v>
                </c:pt>
                <c:pt idx="184">
                  <c:v>7.127516602041592E-2</c:v>
                </c:pt>
                <c:pt idx="185">
                  <c:v>8.1468143398834347E-2</c:v>
                </c:pt>
                <c:pt idx="186">
                  <c:v>9.3187567526268167E-2</c:v>
                </c:pt>
                <c:pt idx="187">
                  <c:v>0.10530607193850308</c:v>
                </c:pt>
                <c:pt idx="188">
                  <c:v>0.11884327478474931</c:v>
                </c:pt>
                <c:pt idx="189">
                  <c:v>0.13366509385593103</c:v>
                </c:pt>
                <c:pt idx="190">
                  <c:v>0.14956163097365036</c:v>
                </c:pt>
                <c:pt idx="191">
                  <c:v>0.16623212391539502</c:v>
                </c:pt>
                <c:pt idx="192">
                  <c:v>0.18327264976279861</c:v>
                </c:pt>
                <c:pt idx="193">
                  <c:v>0.200172118899199</c:v>
                </c:pt>
                <c:pt idx="194">
                  <c:v>0.21632318399279235</c:v>
                </c:pt>
                <c:pt idx="195">
                  <c:v>0.23105542230853204</c:v>
                </c:pt>
                <c:pt idx="196">
                  <c:v>0.24369634869401427</c:v>
                </c:pt>
                <c:pt idx="197">
                  <c:v>0.25636710006186497</c:v>
                </c:pt>
                <c:pt idx="198">
                  <c:v>0.26457637431835074</c:v>
                </c:pt>
                <c:pt idx="199">
                  <c:v>0.26939559482026743</c:v>
                </c:pt>
                <c:pt idx="200">
                  <c:v>0.27047450424768305</c:v>
                </c:pt>
                <c:pt idx="201">
                  <c:v>0.26778640314408392</c:v>
                </c:pt>
                <c:pt idx="202">
                  <c:v>0.26161042166842258</c:v>
                </c:pt>
                <c:pt idx="203">
                  <c:v>0.25246528715102401</c:v>
                </c:pt>
                <c:pt idx="204">
                  <c:v>0.24101590399588085</c:v>
                </c:pt>
                <c:pt idx="205">
                  <c:v>0.22797971662678329</c:v>
                </c:pt>
                <c:pt idx="206">
                  <c:v>0.21405036692847229</c:v>
                </c:pt>
                <c:pt idx="207">
                  <c:v>0.19985019586199346</c:v>
                </c:pt>
                <c:pt idx="208">
                  <c:v>0.18756603135923472</c:v>
                </c:pt>
                <c:pt idx="209">
                  <c:v>0.17391404822089684</c:v>
                </c:pt>
                <c:pt idx="210">
                  <c:v>0.16116254109246098</c:v>
                </c:pt>
                <c:pt idx="211">
                  <c:v>0.14943394440629648</c:v>
                </c:pt>
                <c:pt idx="212">
                  <c:v>0.13875905220373824</c:v>
                </c:pt>
                <c:pt idx="213">
                  <c:v>0.12909436751974696</c:v>
                </c:pt>
                <c:pt idx="214">
                  <c:v>0.12033791119205994</c:v>
                </c:pt>
                <c:pt idx="215">
                  <c:v>0.11234671213376465</c:v>
                </c:pt>
                <c:pt idx="216">
                  <c:v>0.10495633985045316</c:v>
                </c:pt>
                <c:pt idx="217">
                  <c:v>9.8001339899577419E-2</c:v>
                </c:pt>
                <c:pt idx="218">
                  <c:v>9.1331424544341733E-2</c:v>
                </c:pt>
                <c:pt idx="219">
                  <c:v>9.1055878112387439E-2</c:v>
                </c:pt>
                <c:pt idx="220">
                  <c:v>8.5535321310963974E-2</c:v>
                </c:pt>
                <c:pt idx="221">
                  <c:v>8.0810094058632681E-2</c:v>
                </c:pt>
                <c:pt idx="222">
                  <c:v>7.6848828321695345E-2</c:v>
                </c:pt>
                <c:pt idx="223">
                  <c:v>7.3571429030099403E-2</c:v>
                </c:pt>
                <c:pt idx="224">
                  <c:v>7.085721192621347E-2</c:v>
                </c:pt>
                <c:pt idx="225">
                  <c:v>6.8551486888295057E-2</c:v>
                </c:pt>
                <c:pt idx="226">
                  <c:v>6.6475170419347224E-2</c:v>
                </c:pt>
                <c:pt idx="227">
                  <c:v>6.4438605503882265E-2</c:v>
                </c:pt>
                <c:pt idx="228">
                  <c:v>6.2255191891281585E-2</c:v>
                </c:pt>
                <c:pt idx="229">
                  <c:v>5.9752257415057464E-2</c:v>
                </c:pt>
                <c:pt idx="230">
                  <c:v>6.0251507349512859E-2</c:v>
                </c:pt>
                <c:pt idx="231">
                  <c:v>5.782264655285145E-2</c:v>
                </c:pt>
                <c:pt idx="232">
                  <c:v>5.5813682362022783E-2</c:v>
                </c:pt>
                <c:pt idx="233">
                  <c:v>5.4231475447451841E-2</c:v>
                </c:pt>
                <c:pt idx="234">
                  <c:v>5.3036667964979911E-2</c:v>
                </c:pt>
                <c:pt idx="235">
                  <c:v>5.2148768926246827E-2</c:v>
                </c:pt>
                <c:pt idx="236">
                  <c:v>5.1450335525681172E-2</c:v>
                </c:pt>
                <c:pt idx="237">
                  <c:v>5.0795465577587767E-2</c:v>
                </c:pt>
                <c:pt idx="238">
                  <c:v>5.0022638398423608E-2</c:v>
                </c:pt>
                <c:pt idx="239">
                  <c:v>4.8967323917242879E-2</c:v>
                </c:pt>
                <c:pt idx="240">
                  <c:v>4.7470489347821145E-2</c:v>
                </c:pt>
                <c:pt idx="241">
                  <c:v>4.8887570977151171E-2</c:v>
                </c:pt>
                <c:pt idx="242">
                  <c:v>4.7252382371945637E-2</c:v>
                </c:pt>
                <c:pt idx="243">
                  <c:v>4.6013818291384137E-2</c:v>
                </c:pt>
                <c:pt idx="244">
                  <c:v>4.5141294861191658E-2</c:v>
                </c:pt>
                <c:pt idx="245">
                  <c:v>4.4574215087872043E-2</c:v>
                </c:pt>
                <c:pt idx="246">
                  <c:v>4.4224332153930887E-2</c:v>
                </c:pt>
                <c:pt idx="247">
                  <c:v>4.397907497649424E-2</c:v>
                </c:pt>
                <c:pt idx="248">
                  <c:v>4.3709215165318976E-2</c:v>
                </c:pt>
                <c:pt idx="249">
                  <c:v>4.3280215842008918E-2</c:v>
                </c:pt>
                <c:pt idx="250">
                  <c:v>4.2562720033458859E-2</c:v>
                </c:pt>
                <c:pt idx="251">
                  <c:v>4.3680239742365679E-2</c:v>
                </c:pt>
                <c:pt idx="252">
                  <c:v>4.2276871133231364E-2</c:v>
                </c:pt>
                <c:pt idx="253">
                  <c:v>4.1094495089200947E-2</c:v>
                </c:pt>
                <c:pt idx="254">
                  <c:v>4.0141795342747102E-2</c:v>
                </c:pt>
                <c:pt idx="255">
                  <c:v>3.9401874029679589E-2</c:v>
                </c:pt>
                <c:pt idx="256">
                  <c:v>3.8834729381202839E-2</c:v>
                </c:pt>
                <c:pt idx="257">
                  <c:v>3.8379157106113122E-2</c:v>
                </c:pt>
                <c:pt idx="258">
                  <c:v>3.7954885580321812E-2</c:v>
                </c:pt>
                <c:pt idx="259">
                  <c:v>3.746852836288108E-2</c:v>
                </c:pt>
                <c:pt idx="260">
                  <c:v>3.6822860164508149E-2</c:v>
                </c:pt>
                <c:pt idx="261">
                  <c:v>3.5924954866509887E-2</c:v>
                </c:pt>
                <c:pt idx="262">
                  <c:v>3.9089784560045082E-2</c:v>
                </c:pt>
                <c:pt idx="263">
                  <c:v>3.7441560081504149E-2</c:v>
                </c:pt>
                <c:pt idx="264">
                  <c:v>3.6048791240222845E-2</c:v>
                </c:pt>
                <c:pt idx="265">
                  <c:v>3.4893759268149714E-2</c:v>
                </c:pt>
                <c:pt idx="266">
                  <c:v>3.3944020806774319E-2</c:v>
                </c:pt>
                <c:pt idx="267">
                  <c:v>3.3154037579371132E-2</c:v>
                </c:pt>
                <c:pt idx="268">
                  <c:v>3.2465549874283822E-2</c:v>
                </c:pt>
                <c:pt idx="269">
                  <c:v>3.1808474092828026E-2</c:v>
                </c:pt>
                <c:pt idx="270">
                  <c:v>3.1105607862523234E-2</c:v>
                </c:pt>
                <c:pt idx="271">
                  <c:v>3.0280761484129899E-2</c:v>
                </c:pt>
                <c:pt idx="272">
                  <c:v>2.9264871005340483E-2</c:v>
                </c:pt>
                <c:pt idx="273">
                  <c:v>2.9158763085198703E-2</c:v>
                </c:pt>
                <c:pt idx="274">
                  <c:v>2.7926924814547074E-2</c:v>
                </c:pt>
                <c:pt idx="275">
                  <c:v>2.6780596204365001E-2</c:v>
                </c:pt>
                <c:pt idx="276">
                  <c:v>2.5712547047358439E-2</c:v>
                </c:pt>
                <c:pt idx="277">
                  <c:v>2.4714090812817811E-2</c:v>
                </c:pt>
                <c:pt idx="278">
                  <c:v>2.3774136272303605E-2</c:v>
                </c:pt>
                <c:pt idx="279">
                  <c:v>2.287663449949719E-2</c:v>
                </c:pt>
                <c:pt idx="280">
                  <c:v>2.1998845728954535E-2</c:v>
                </c:pt>
                <c:pt idx="281">
                  <c:v>2.1113369268955937E-2</c:v>
                </c:pt>
                <c:pt idx="282">
                  <c:v>2.0192501940367091E-2</c:v>
                </c:pt>
                <c:pt idx="283">
                  <c:v>1.9210660586973922E-2</c:v>
                </c:pt>
                <c:pt idx="284">
                  <c:v>1.8539899841481067E-2</c:v>
                </c:pt>
                <c:pt idx="285">
                  <c:v>1.6576765055577512E-2</c:v>
                </c:pt>
                <c:pt idx="286">
                  <c:v>1.4736880146829268E-2</c:v>
                </c:pt>
                <c:pt idx="287">
                  <c:v>1.2976854134541724E-2</c:v>
                </c:pt>
                <c:pt idx="288">
                  <c:v>1.1252160409781106E-2</c:v>
                </c:pt>
                <c:pt idx="289">
                  <c:v>9.5185611880513714E-3</c:v>
                </c:pt>
                <c:pt idx="290">
                  <c:v>7.7325031525412175E-3</c:v>
                </c:pt>
                <c:pt idx="291">
                  <c:v>5.8538258989801056E-3</c:v>
                </c:pt>
                <c:pt idx="292">
                  <c:v>3.8504081592438816E-3</c:v>
                </c:pt>
                <c:pt idx="293">
                  <c:v>1.7039205252909195E-3</c:v>
                </c:pt>
                <c:pt idx="294">
                  <c:v>-5.8617831795691744E-4</c:v>
                </c:pt>
                <c:pt idx="295">
                  <c:v>-2.4780358436812672E-3</c:v>
                </c:pt>
                <c:pt idx="296">
                  <c:v>-5.0506236217186529E-3</c:v>
                </c:pt>
                <c:pt idx="297">
                  <c:v>-7.7104157950350916E-3</c:v>
                </c:pt>
                <c:pt idx="298">
                  <c:v>-1.0474742920448379E-2</c:v>
                </c:pt>
                <c:pt idx="299">
                  <c:v>-1.3360675051671989E-2</c:v>
                </c:pt>
                <c:pt idx="300">
                  <c:v>-1.6384588035700601E-2</c:v>
                </c:pt>
                <c:pt idx="301">
                  <c:v>-1.9561249758156762E-2</c:v>
                </c:pt>
                <c:pt idx="302">
                  <c:v>-2.2902613765288002E-2</c:v>
                </c:pt>
                <c:pt idx="303">
                  <c:v>-2.6415978598693338E-2</c:v>
                </c:pt>
                <c:pt idx="304">
                  <c:v>-3.0102108680148461E-2</c:v>
                </c:pt>
                <c:pt idx="305">
                  <c:v>-3.3953556650159616E-2</c:v>
                </c:pt>
                <c:pt idx="306">
                  <c:v>-3.5167263457407907E-2</c:v>
                </c:pt>
                <c:pt idx="307">
                  <c:v>-3.9631953319237294E-2</c:v>
                </c:pt>
                <c:pt idx="308">
                  <c:v>-4.4137173950033907E-2</c:v>
                </c:pt>
                <c:pt idx="309">
                  <c:v>-4.8698465061671199E-2</c:v>
                </c:pt>
                <c:pt idx="310">
                  <c:v>-5.3323420268933434E-2</c:v>
                </c:pt>
                <c:pt idx="311">
                  <c:v>-5.8012141664141884E-2</c:v>
                </c:pt>
                <c:pt idx="312">
                  <c:v>-6.2755963333192721E-2</c:v>
                </c:pt>
                <c:pt idx="313">
                  <c:v>-6.7536793548866658E-2</c:v>
                </c:pt>
                <c:pt idx="314">
                  <c:v>-7.2326450571318882E-2</c:v>
                </c:pt>
                <c:pt idx="315">
                  <c:v>-7.7086134388974409E-2</c:v>
                </c:pt>
                <c:pt idx="316">
                  <c:v>-8.1765587840044229E-2</c:v>
                </c:pt>
                <c:pt idx="317">
                  <c:v>-8.5975678760120106E-2</c:v>
                </c:pt>
                <c:pt idx="318">
                  <c:v>-9.0436311116672607E-2</c:v>
                </c:pt>
                <c:pt idx="319">
                  <c:v>-9.4653396072382864E-2</c:v>
                </c:pt>
                <c:pt idx="320">
                  <c:v>-9.8582806390900099E-2</c:v>
                </c:pt>
                <c:pt idx="321">
                  <c:v>-0.10218402035756965</c:v>
                </c:pt>
                <c:pt idx="322">
                  <c:v>-0.10541987529629272</c:v>
                </c:pt>
                <c:pt idx="323">
                  <c:v>-0.10825626398249447</c:v>
                </c:pt>
                <c:pt idx="324">
                  <c:v>-0.1106623090108636</c:v>
                </c:pt>
                <c:pt idx="325">
                  <c:v>-0.11261038673409837</c:v>
                </c:pt>
                <c:pt idx="326">
                  <c:v>-0.11407622421862046</c:v>
                </c:pt>
                <c:pt idx="327">
                  <c:v>-0.11503895466075621</c:v>
                </c:pt>
                <c:pt idx="328">
                  <c:v>-0.11549639515934021</c:v>
                </c:pt>
                <c:pt idx="329">
                  <c:v>-0.1152704116198526</c:v>
                </c:pt>
                <c:pt idx="330">
                  <c:v>-0.11456686017963216</c:v>
                </c:pt>
                <c:pt idx="331">
                  <c:v>-0.11339820923204795</c:v>
                </c:pt>
                <c:pt idx="332">
                  <c:v>-0.11178316471592331</c:v>
                </c:pt>
                <c:pt idx="333">
                  <c:v>-0.10974677703070759</c:v>
                </c:pt>
                <c:pt idx="334">
                  <c:v>-0.10732085574375658</c:v>
                </c:pt>
                <c:pt idx="335">
                  <c:v>-0.10454393327884082</c:v>
                </c:pt>
                <c:pt idx="336">
                  <c:v>-0.10146126290911611</c:v>
                </c:pt>
                <c:pt idx="337">
                  <c:v>-9.812391420818159E-2</c:v>
                </c:pt>
                <c:pt idx="338">
                  <c:v>-9.458830413394187E-2</c:v>
                </c:pt>
                <c:pt idx="339">
                  <c:v>-9.1037435420186399E-2</c:v>
                </c:pt>
                <c:pt idx="340">
                  <c:v>-8.7389649185572696E-2</c:v>
                </c:pt>
                <c:pt idx="341">
                  <c:v>-8.3672250237793885E-2</c:v>
                </c:pt>
                <c:pt idx="342">
                  <c:v>-7.9935803811336845E-2</c:v>
                </c:pt>
                <c:pt idx="343">
                  <c:v>-7.6222091951985274E-2</c:v>
                </c:pt>
                <c:pt idx="344">
                  <c:v>-7.2564375122725691E-2</c:v>
                </c:pt>
                <c:pt idx="345">
                  <c:v>-6.8987789996331261E-2</c:v>
                </c:pt>
                <c:pt idx="346">
                  <c:v>-6.55094094905872E-2</c:v>
                </c:pt>
                <c:pt idx="347">
                  <c:v>-6.2137999622608756E-2</c:v>
                </c:pt>
                <c:pt idx="348">
                  <c:v>-5.8873478870958465E-2</c:v>
                </c:pt>
                <c:pt idx="349">
                  <c:v>-5.5706652818057735E-2</c:v>
                </c:pt>
                <c:pt idx="350">
                  <c:v>-5.0990638183716089E-2</c:v>
                </c:pt>
                <c:pt idx="351">
                  <c:v>-4.840840815399395E-2</c:v>
                </c:pt>
                <c:pt idx="352">
                  <c:v>-4.5936443720271912E-2</c:v>
                </c:pt>
                <c:pt idx="353">
                  <c:v>-4.3570024572932721E-2</c:v>
                </c:pt>
                <c:pt idx="354">
                  <c:v>-4.1304736798926628E-2</c:v>
                </c:pt>
                <c:pt idx="355">
                  <c:v>-3.9136735626490428E-2</c:v>
                </c:pt>
                <c:pt idx="356">
                  <c:v>-3.7062864607668729E-2</c:v>
                </c:pt>
                <c:pt idx="357">
                  <c:v>-3.508082956807531E-2</c:v>
                </c:pt>
                <c:pt idx="358">
                  <c:v>-3.3188814295602755E-2</c:v>
                </c:pt>
                <c:pt idx="359">
                  <c:v>-3.1385398205034491E-2</c:v>
                </c:pt>
                <c:pt idx="360">
                  <c:v>-2.9669271968759518E-2</c:v>
                </c:pt>
                <c:pt idx="361">
                  <c:v>-2.8042670149263045E-2</c:v>
                </c:pt>
                <c:pt idx="362">
                  <c:v>-2.6495387027559773E-2</c:v>
                </c:pt>
                <c:pt idx="363">
                  <c:v>-2.5031166740201512E-2</c:v>
                </c:pt>
                <c:pt idx="364">
                  <c:v>-2.3647150726935441E-2</c:v>
                </c:pt>
                <c:pt idx="365">
                  <c:v>-2.2339704034973731E-2</c:v>
                </c:pt>
                <c:pt idx="366">
                  <c:v>-2.1104411621181832E-2</c:v>
                </c:pt>
                <c:pt idx="367">
                  <c:v>-1.9936214732016167E-2</c:v>
                </c:pt>
                <c:pt idx="368">
                  <c:v>-1.8829419742542666E-2</c:v>
                </c:pt>
                <c:pt idx="369">
                  <c:v>-1.777761585469316E-2</c:v>
                </c:pt>
                <c:pt idx="370">
                  <c:v>-1.6773386317625871E-2</c:v>
                </c:pt>
                <c:pt idx="371">
                  <c:v>-1.5808456729906304E-2</c:v>
                </c:pt>
                <c:pt idx="372">
                  <c:v>-1.5029196871928783E-2</c:v>
                </c:pt>
                <c:pt idx="373">
                  <c:v>-1.42200010959685E-2</c:v>
                </c:pt>
                <c:pt idx="374">
                  <c:v>-1.3469801530389944E-2</c:v>
                </c:pt>
                <c:pt idx="375">
                  <c:v>-1.2773245176709993E-2</c:v>
                </c:pt>
                <c:pt idx="376">
                  <c:v>-1.2125453749313205E-2</c:v>
                </c:pt>
                <c:pt idx="377">
                  <c:v>-1.1522268029562651E-2</c:v>
                </c:pt>
                <c:pt idx="378">
                  <c:v>-1.0960275214677531E-2</c:v>
                </c:pt>
                <c:pt idx="379">
                  <c:v>-1.0436831852720634E-2</c:v>
                </c:pt>
                <c:pt idx="380">
                  <c:v>-9.9499721372073805E-3</c:v>
                </c:pt>
                <c:pt idx="381">
                  <c:v>-9.4983565141935761E-3</c:v>
                </c:pt>
                <c:pt idx="382">
                  <c:v>-9.0810966482803741E-3</c:v>
                </c:pt>
                <c:pt idx="383">
                  <c:v>-8.7099389545285191E-3</c:v>
                </c:pt>
                <c:pt idx="384">
                  <c:v>-8.3686637462523847E-3</c:v>
                </c:pt>
                <c:pt idx="385">
                  <c:v>-8.0586228169510204E-3</c:v>
                </c:pt>
                <c:pt idx="386">
                  <c:v>-7.7781915161003762E-3</c:v>
                </c:pt>
                <c:pt idx="387">
                  <c:v>-7.5249733776393581E-3</c:v>
                </c:pt>
                <c:pt idx="388">
                  <c:v>-7.295867576744143E-3</c:v>
                </c:pt>
                <c:pt idx="389">
                  <c:v>-7.0871352382745291E-3</c:v>
                </c:pt>
                <c:pt idx="390">
                  <c:v>-6.8944107595228319E-3</c:v>
                </c:pt>
                <c:pt idx="391">
                  <c:v>-6.7127501675012151E-3</c:v>
                </c:pt>
                <c:pt idx="392">
                  <c:v>-6.5362743907437367E-3</c:v>
                </c:pt>
                <c:pt idx="393">
                  <c:v>-6.3585270604520211E-3</c:v>
                </c:pt>
                <c:pt idx="394">
                  <c:v>-4.4547931157456529E-3</c:v>
                </c:pt>
                <c:pt idx="395">
                  <c:v>-4.3590117126368188E-3</c:v>
                </c:pt>
                <c:pt idx="396">
                  <c:v>-4.2717825984944398E-3</c:v>
                </c:pt>
                <c:pt idx="397">
                  <c:v>-4.1877593773755285E-3</c:v>
                </c:pt>
                <c:pt idx="398">
                  <c:v>-4.10255366635942E-3</c:v>
                </c:pt>
                <c:pt idx="399">
                  <c:v>-4.0128771275279029E-3</c:v>
                </c:pt>
                <c:pt idx="400">
                  <c:v>-3.9166082842660675E-3</c:v>
                </c:pt>
                <c:pt idx="401">
                  <c:v>-3.8128253457025457E-3</c:v>
                </c:pt>
                <c:pt idx="402">
                  <c:v>-3.701715941754182E-3</c:v>
                </c:pt>
                <c:pt idx="403">
                  <c:v>-3.5846166492311416E-3</c:v>
                </c:pt>
                <c:pt idx="404">
                  <c:v>-3.4638154559384683E-3</c:v>
                </c:pt>
                <c:pt idx="405">
                  <c:v>-3.3519689101944835E-3</c:v>
                </c:pt>
                <c:pt idx="406">
                  <c:v>-3.2321199250600072E-3</c:v>
                </c:pt>
                <c:pt idx="407">
                  <c:v>-3.1123830182884322E-3</c:v>
                </c:pt>
                <c:pt idx="408">
                  <c:v>-2.9940956082258538E-3</c:v>
                </c:pt>
                <c:pt idx="409">
                  <c:v>-2.8777742627773685E-3</c:v>
                </c:pt>
                <c:pt idx="410">
                  <c:v>-2.763232198894829E-3</c:v>
                </c:pt>
                <c:pt idx="411">
                  <c:v>-2.6496272362089741E-3</c:v>
                </c:pt>
                <c:pt idx="412">
                  <c:v>-2.5355012876062963E-3</c:v>
                </c:pt>
                <c:pt idx="413">
                  <c:v>-2.4187449683506961E-3</c:v>
                </c:pt>
                <c:pt idx="414">
                  <c:v>-2.2963874663834154E-3</c:v>
                </c:pt>
                <c:pt idx="415">
                  <c:v>-2.1646814873026027E-3</c:v>
                </c:pt>
                <c:pt idx="416">
                  <c:v>-2.0683454164372411E-3</c:v>
                </c:pt>
                <c:pt idx="417">
                  <c:v>-1.9464206022057296E-3</c:v>
                </c:pt>
                <c:pt idx="418">
                  <c:v>-1.8455308641055733E-3</c:v>
                </c:pt>
                <c:pt idx="419">
                  <c:v>-1.7603016142396966E-3</c:v>
                </c:pt>
                <c:pt idx="420">
                  <c:v>-1.6862665609637055E-3</c:v>
                </c:pt>
                <c:pt idx="421">
                  <c:v>-1.6200845091819661E-3</c:v>
                </c:pt>
                <c:pt idx="422">
                  <c:v>-1.5595693381671111E-3</c:v>
                </c:pt>
                <c:pt idx="423">
                  <c:v>-1.5037632928547632E-3</c:v>
                </c:pt>
                <c:pt idx="424">
                  <c:v>-1.4528675748036652E-3</c:v>
                </c:pt>
                <c:pt idx="425">
                  <c:v>-1.4079932573115757E-3</c:v>
                </c:pt>
                <c:pt idx="426">
                  <c:v>-1.3713948250513581E-3</c:v>
                </c:pt>
                <c:pt idx="427">
                  <c:v>-1.3512280080593328E-3</c:v>
                </c:pt>
                <c:pt idx="428">
                  <c:v>-1.3369848410869141E-3</c:v>
                </c:pt>
                <c:pt idx="429">
                  <c:v>-1.3340277439653132E-3</c:v>
                </c:pt>
                <c:pt idx="430">
                  <c:v>-1.3435476372161861E-3</c:v>
                </c:pt>
                <c:pt idx="431">
                  <c:v>-1.3659131154026879E-3</c:v>
                </c:pt>
                <c:pt idx="432">
                  <c:v>-1.4007238361437035E-3</c:v>
                </c:pt>
                <c:pt idx="433">
                  <c:v>-1.4469930397566669E-3</c:v>
                </c:pt>
                <c:pt idx="434">
                  <c:v>-1.5031868097101467E-3</c:v>
                </c:pt>
                <c:pt idx="435">
                  <c:v>-1.5670362663286073E-3</c:v>
                </c:pt>
                <c:pt idx="436">
                  <c:v>-1.635469841790742E-3</c:v>
                </c:pt>
                <c:pt idx="437">
                  <c:v>-1.7045561187925191E-3</c:v>
                </c:pt>
                <c:pt idx="438">
                  <c:v>-5.7743278875251958E-4</c:v>
                </c:pt>
                <c:pt idx="439">
                  <c:v>-6.4669606101733982E-4</c:v>
                </c:pt>
                <c:pt idx="440">
                  <c:v>-7.1611063325099683E-4</c:v>
                </c:pt>
                <c:pt idx="441">
                  <c:v>-7.8119030192344834E-4</c:v>
                </c:pt>
                <c:pt idx="442">
                  <c:v>-8.383468262932914E-4</c:v>
                </c:pt>
                <c:pt idx="443">
                  <c:v>-8.8496251511057322E-4</c:v>
                </c:pt>
                <c:pt idx="444">
                  <c:v>-9.1962247684442976E-4</c:v>
                </c:pt>
                <c:pt idx="445">
                  <c:v>-9.421135284255343E-4</c:v>
                </c:pt>
                <c:pt idx="446">
                  <c:v>-9.5323012267079822E-4</c:v>
                </c:pt>
                <c:pt idx="447">
                  <c:v>-9.5466247481444297E-4</c:v>
                </c:pt>
                <c:pt idx="448">
                  <c:v>-9.4994778103077177E-4</c:v>
                </c:pt>
                <c:pt idx="449">
                  <c:v>-9.4114776126097313E-4</c:v>
                </c:pt>
                <c:pt idx="450">
                  <c:v>-9.2656691554576212E-4</c:v>
                </c:pt>
                <c:pt idx="451">
                  <c:v>-9.084125808562143E-4</c:v>
                </c:pt>
                <c:pt idx="452">
                  <c:v>-8.8796708229404737E-4</c:v>
                </c:pt>
                <c:pt idx="453">
                  <c:v>-8.6556343918796613E-4</c:v>
                </c:pt>
                <c:pt idx="454">
                  <c:v>-8.4071787696946617E-4</c:v>
                </c:pt>
                <c:pt idx="455">
                  <c:v>-8.1238762443285734E-4</c:v>
                </c:pt>
                <c:pt idx="456">
                  <c:v>-7.789291534329838E-4</c:v>
                </c:pt>
                <c:pt idx="457">
                  <c:v>-7.3784695474348664E-4</c:v>
                </c:pt>
                <c:pt idx="458">
                  <c:v>-6.857428393069792E-4</c:v>
                </c:pt>
                <c:pt idx="459">
                  <c:v>-6.1207430020664632E-4</c:v>
                </c:pt>
                <c:pt idx="460">
                  <c:v>-5.4561512479395604E-4</c:v>
                </c:pt>
                <c:pt idx="461">
                  <c:v>-4.9685648103719982E-4</c:v>
                </c:pt>
                <c:pt idx="462">
                  <c:v>-4.6072762720910553E-4</c:v>
                </c:pt>
                <c:pt idx="463">
                  <c:v>-4.3296113444345614E-4</c:v>
                </c:pt>
                <c:pt idx="464">
                  <c:v>-4.1012310544027362E-4</c:v>
                </c:pt>
                <c:pt idx="465">
                  <c:v>-3.8980744710668164E-4</c:v>
                </c:pt>
                <c:pt idx="466">
                  <c:v>-3.7087337215348313E-4</c:v>
                </c:pt>
                <c:pt idx="467">
                  <c:v>-3.5342951072073138E-4</c:v>
                </c:pt>
                <c:pt idx="468">
                  <c:v>-3.3855727529600378E-4</c:v>
                </c:pt>
                <c:pt idx="469">
                  <c:v>-3.282095426996318E-4</c:v>
                </c:pt>
                <c:pt idx="470">
                  <c:v>-3.2439732415926034E-4</c:v>
                </c:pt>
                <c:pt idx="471">
                  <c:v>-3.3194667348810508E-4</c:v>
                </c:pt>
                <c:pt idx="472">
                  <c:v>-3.4846657399029206E-4</c:v>
                </c:pt>
                <c:pt idx="473">
                  <c:v>-3.7637140533579305E-4</c:v>
                </c:pt>
                <c:pt idx="474">
                  <c:v>-4.1705539740840702E-4</c:v>
                </c:pt>
                <c:pt idx="475">
                  <c:v>-4.7090841306759681E-4</c:v>
                </c:pt>
                <c:pt idx="476">
                  <c:v>-5.3757654207645773E-4</c:v>
                </c:pt>
                <c:pt idx="477">
                  <c:v>-6.1621383917292419E-4</c:v>
                </c:pt>
                <c:pt idx="478">
                  <c:v>-7.0539244684287683E-4</c:v>
                </c:pt>
                <c:pt idx="479">
                  <c:v>-8.0285360360955998E-4</c:v>
                </c:pt>
                <c:pt idx="480">
                  <c:v>-9.0532499141969276E-4</c:v>
                </c:pt>
                <c:pt idx="481">
                  <c:v>3.5680290121229005E-4</c:v>
                </c:pt>
                <c:pt idx="482">
                  <c:v>2.5075985032752647E-4</c:v>
                </c:pt>
                <c:pt idx="483">
                  <c:v>1.4610410575988437E-4</c:v>
                </c:pt>
                <c:pt idx="484">
                  <c:v>4.7071540061511893E-5</c:v>
                </c:pt>
                <c:pt idx="485">
                  <c:v>-4.2798872086627948E-5</c:v>
                </c:pt>
                <c:pt idx="486">
                  <c:v>-1.2070577264509679E-4</c:v>
                </c:pt>
                <c:pt idx="487">
                  <c:v>-1.8482322340372282E-4</c:v>
                </c:pt>
                <c:pt idx="488">
                  <c:v>-2.3460211779162778E-4</c:v>
                </c:pt>
                <c:pt idx="489">
                  <c:v>-2.7066577799374344E-4</c:v>
                </c:pt>
                <c:pt idx="490">
                  <c:v>-2.9450310741193947E-4</c:v>
                </c:pt>
                <c:pt idx="491">
                  <c:v>-3.0826910544705448E-4</c:v>
                </c:pt>
                <c:pt idx="492">
                  <c:v>-3.1355564870108404E-4</c:v>
                </c:pt>
                <c:pt idx="493">
                  <c:v>-3.1568835659771984E-4</c:v>
                </c:pt>
                <c:pt idx="494">
                  <c:v>-3.124475056801722E-4</c:v>
                </c:pt>
                <c:pt idx="495">
                  <c:v>-3.0598023225543859E-4</c:v>
                </c:pt>
                <c:pt idx="496">
                  <c:v>-2.9729968624104901E-4</c:v>
                </c:pt>
                <c:pt idx="497">
                  <c:v>-2.863315259514892E-4</c:v>
                </c:pt>
                <c:pt idx="498">
                  <c:v>-2.7217963412408717E-4</c:v>
                </c:pt>
                <c:pt idx="499">
                  <c:v>-2.53438032398392E-4</c:v>
                </c:pt>
                <c:pt idx="500">
                  <c:v>-2.2802961984267467E-4</c:v>
                </c:pt>
                <c:pt idx="501">
                  <c:v>-1.9285602268390346E-4</c:v>
                </c:pt>
                <c:pt idx="502">
                  <c:v>-1.4367910817325341E-4</c:v>
                </c:pt>
                <c:pt idx="503">
                  <c:v>-5.6224548703700026E-6</c:v>
                </c:pt>
                <c:pt idx="504">
                  <c:v>3.619385424017706E-5</c:v>
                </c:pt>
                <c:pt idx="505">
                  <c:v>6.701731610907373E-5</c:v>
                </c:pt>
                <c:pt idx="506">
                  <c:v>9.0751036089888591E-5</c:v>
                </c:pt>
                <c:pt idx="507">
                  <c:v>1.1063024154716053E-4</c:v>
                </c:pt>
                <c:pt idx="508">
                  <c:v>1.2915959029921164E-4</c:v>
                </c:pt>
                <c:pt idx="509">
                  <c:v>1.4780794327031197E-4</c:v>
                </c:pt>
                <c:pt idx="510">
                  <c:v>1.6669409416192937E-4</c:v>
                </c:pt>
                <c:pt idx="511">
                  <c:v>1.8477218237965111E-4</c:v>
                </c:pt>
                <c:pt idx="512">
                  <c:v>2.0018774555395592E-4</c:v>
                </c:pt>
                <c:pt idx="513">
                  <c:v>2.1041426948283844E-4</c:v>
                </c:pt>
                <c:pt idx="514">
                  <c:v>2.1260484492978738E-4</c:v>
                </c:pt>
                <c:pt idx="515">
                  <c:v>2.0292499811206408E-4</c:v>
                </c:pt>
                <c:pt idx="516">
                  <c:v>1.8160399723879457E-4</c:v>
                </c:pt>
                <c:pt idx="517">
                  <c:v>1.4628334190831382E-4</c:v>
                </c:pt>
                <c:pt idx="518">
                  <c:v>9.5788066702650454E-5</c:v>
                </c:pt>
                <c:pt idx="519">
                  <c:v>3.004207300351843E-5</c:v>
                </c:pt>
                <c:pt idx="520">
                  <c:v>-5.0270259393532022E-5</c:v>
                </c:pt>
                <c:pt idx="521">
                  <c:v>-1.4400454201493645E-4</c:v>
                </c:pt>
                <c:pt idx="522">
                  <c:v>-2.4932036737945138E-4</c:v>
                </c:pt>
                <c:pt idx="523">
                  <c:v>-3.6330441981745164E-4</c:v>
                </c:pt>
                <c:pt idx="524">
                  <c:v>-4.8187256051292887E-4</c:v>
                </c:pt>
                <c:pt idx="525">
                  <c:v>5.8771429976897773E-5</c:v>
                </c:pt>
                <c:pt idx="526">
                  <c:v>-5.5153112400554161E-5</c:v>
                </c:pt>
                <c:pt idx="527">
                  <c:v>-1.6165684197682589E-4</c:v>
                </c:pt>
                <c:pt idx="528">
                  <c:v>-2.5761444621433851E-4</c:v>
                </c:pt>
                <c:pt idx="529">
                  <c:v>-3.4040689275832925E-4</c:v>
                </c:pt>
                <c:pt idx="530">
                  <c:v>-4.0811069055912512E-4</c:v>
                </c:pt>
                <c:pt idx="531">
                  <c:v>-4.5980149647361474E-4</c:v>
                </c:pt>
                <c:pt idx="532">
                  <c:v>-4.9585577507868907E-4</c:v>
                </c:pt>
                <c:pt idx="533">
                  <c:v>-5.1769380880966102E-4</c:v>
                </c:pt>
                <c:pt idx="534">
                  <c:v>-5.2737267989892646E-4</c:v>
                </c:pt>
                <c:pt idx="535">
                  <c:v>-5.2751346807280021E-4</c:v>
                </c:pt>
                <c:pt idx="536">
                  <c:v>-5.2366311125032271E-4</c:v>
                </c:pt>
                <c:pt idx="537">
                  <c:v>-5.1502257044081846E-4</c:v>
                </c:pt>
                <c:pt idx="538">
                  <c:v>-5.0408602830364355E-4</c:v>
                </c:pt>
                <c:pt idx="539">
                  <c:v>-4.9268276016113091E-4</c:v>
                </c:pt>
                <c:pt idx="540">
                  <c:v>-4.8129105202092696E-4</c:v>
                </c:pt>
                <c:pt idx="541">
                  <c:v>-4.6925251204899698E-4</c:v>
                </c:pt>
                <c:pt idx="542">
                  <c:v>-4.5508393684032359E-4</c:v>
                </c:pt>
                <c:pt idx="543">
                  <c:v>-4.367419179567154E-4</c:v>
                </c:pt>
                <c:pt idx="544">
                  <c:v>-4.1130318060228401E-4</c:v>
                </c:pt>
                <c:pt idx="545">
                  <c:v>-3.7461372023056718E-4</c:v>
                </c:pt>
                <c:pt idx="546">
                  <c:v>-3.2121209588483309E-4</c:v>
                </c:pt>
                <c:pt idx="547">
                  <c:v>-1.7723339752424651E-4</c:v>
                </c:pt>
                <c:pt idx="548">
                  <c:v>-1.3516530686479629E-4</c:v>
                </c:pt>
                <c:pt idx="549">
                  <c:v>-1.0465754281860922E-4</c:v>
                </c:pt>
                <c:pt idx="550">
                  <c:v>-8.1965362476699811E-5</c:v>
                </c:pt>
                <c:pt idx="551">
                  <c:v>-6.3890702949354555E-5</c:v>
                </c:pt>
                <c:pt idx="552">
                  <c:v>-4.7898592376191334E-5</c:v>
                </c:pt>
                <c:pt idx="553">
                  <c:v>-3.2509935523686957E-5</c:v>
                </c:pt>
                <c:pt idx="554">
                  <c:v>-1.7511974079206085E-5</c:v>
                </c:pt>
                <c:pt idx="555">
                  <c:v>-3.6380850613337105E-6</c:v>
                </c:pt>
                <c:pt idx="556">
                  <c:v>7.7748897611886066E-6</c:v>
                </c:pt>
                <c:pt idx="557">
                  <c:v>1.4816935303013266E-5</c:v>
                </c:pt>
                <c:pt idx="558">
                  <c:v>2.1009824946214822E-5</c:v>
                </c:pt>
                <c:pt idx="559">
                  <c:v>9.7476461215909262E-6</c:v>
                </c:pt>
                <c:pt idx="560">
                  <c:v>-1.3808965052253829E-5</c:v>
                </c:pt>
                <c:pt idx="561">
                  <c:v>-5.0923559159289604E-5</c:v>
                </c:pt>
                <c:pt idx="562">
                  <c:v>-1.0211913215241972E-4</c:v>
                </c:pt>
                <c:pt idx="563">
                  <c:v>-1.672427698470977E-4</c:v>
                </c:pt>
                <c:pt idx="564">
                  <c:v>-2.4591702524664891E-4</c:v>
                </c:pt>
                <c:pt idx="565">
                  <c:v>-3.3769954405293932E-4</c:v>
                </c:pt>
                <c:pt idx="566">
                  <c:v>-4.4174106755869697E-4</c:v>
                </c:pt>
                <c:pt idx="567">
                  <c:v>-5.5641497511511743E-4</c:v>
                </c:pt>
                <c:pt idx="568">
                  <c:v>-6.7928412724420633E-4</c:v>
                </c:pt>
                <c:pt idx="569">
                  <c:v>6.1830602260319752E-4</c:v>
                </c:pt>
                <c:pt idx="570">
                  <c:v>4.9493916147538473E-4</c:v>
                </c:pt>
                <c:pt idx="571">
                  <c:v>3.7587614389145456E-4</c:v>
                </c:pt>
                <c:pt idx="572">
                  <c:v>2.6511077591976132E-4</c:v>
                </c:pt>
                <c:pt idx="573">
                  <c:v>1.6616643124361927E-4</c:v>
                </c:pt>
                <c:pt idx="574">
                  <c:v>8.1936885466086151E-5</c:v>
                </c:pt>
                <c:pt idx="575">
                  <c:v>1.4276207563614473E-5</c:v>
                </c:pt>
                <c:pt idx="576">
                  <c:v>-3.6147430297284638E-5</c:v>
                </c:pt>
                <c:pt idx="577">
                  <c:v>-6.94661019886902E-5</c:v>
                </c:pt>
                <c:pt idx="578">
                  <c:v>-8.6326099721650276E-5</c:v>
                </c:pt>
                <c:pt idx="579">
                  <c:v>-8.7750997271944853E-5</c:v>
                </c:pt>
                <c:pt idx="580">
                  <c:v>-1.0336030855703039E-4</c:v>
                </c:pt>
                <c:pt idx="581">
                  <c:v>-1.0016285523384447E-4</c:v>
                </c:pt>
                <c:pt idx="582">
                  <c:v>-9.5674689153526054E-5</c:v>
                </c:pt>
                <c:pt idx="583">
                  <c:v>-9.0697971888512054E-5</c:v>
                </c:pt>
                <c:pt idx="584">
                  <c:v>-8.5289190406858143E-5</c:v>
                </c:pt>
                <c:pt idx="585">
                  <c:v>-7.8896566574016691E-5</c:v>
                </c:pt>
                <c:pt idx="586">
                  <c:v>-7.0853091107191325E-5</c:v>
                </c:pt>
                <c:pt idx="587">
                  <c:v>-6.0341408826956857E-5</c:v>
                </c:pt>
                <c:pt idx="588">
                  <c:v>-4.6155626824508105E-5</c:v>
                </c:pt>
                <c:pt idx="589">
                  <c:v>-2.6340536800844113E-5</c:v>
                </c:pt>
                <c:pt idx="590">
                  <c:v>1.8844887672986688E-6</c:v>
                </c:pt>
                <c:pt idx="591">
                  <c:v>1.5493866610847228E-4</c:v>
                </c:pt>
                <c:pt idx="592">
                  <c:v>1.6844577440941063E-4</c:v>
                </c:pt>
                <c:pt idx="593">
                  <c:v>1.7597957891957907E-4</c:v>
                </c:pt>
                <c:pt idx="594">
                  <c:v>1.8031529769969423E-4</c:v>
                </c:pt>
                <c:pt idx="595">
                  <c:v>1.8377125914795513E-4</c:v>
                </c:pt>
                <c:pt idx="596">
                  <c:v>1.8796708062558304E-4</c:v>
                </c:pt>
                <c:pt idx="597">
                  <c:v>1.9351448912821196E-4</c:v>
                </c:pt>
                <c:pt idx="598">
                  <c:v>1.9994732668944233E-4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1427712"/>
        <c:axId val="341428104"/>
      </c:scatterChart>
      <c:valAx>
        <c:axId val="341427712"/>
        <c:scaling>
          <c:orientation val="minMax"/>
          <c:max val="3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z(m)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l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1428104"/>
        <c:crosses val="autoZero"/>
        <c:crossBetween val="midCat"/>
      </c:valAx>
      <c:valAx>
        <c:axId val="341428104"/>
        <c:scaling>
          <c:orientation val="minMax"/>
          <c:max val="0.25"/>
          <c:min val="-0.25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B(T)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l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142771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none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mag. field components along orbit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none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1"/>
          <c:order val="1"/>
          <c:tx>
            <c:strRef>
              <c:f>Sheet1!$F$1</c:f>
              <c:strCache>
                <c:ptCount val="1"/>
                <c:pt idx="0">
                  <c:v>Bz</c:v>
                </c:pt>
              </c:strCache>
            </c:strRef>
          </c:tx>
          <c:spPr>
            <a:ln w="22225" cap="rnd">
              <a:solidFill>
                <a:schemeClr val="accent2"/>
              </a:solidFill>
            </a:ln>
            <a:effectLst/>
          </c:spPr>
          <c:marker>
            <c:symbol val="none"/>
          </c:marker>
          <c:xVal>
            <c:numRef>
              <c:f>Sheet1!$C$2:$C$600</c:f>
              <c:numCache>
                <c:formatCode>General</c:formatCode>
                <c:ptCount val="599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  <c:pt idx="401">
                  <c:v>2.0049999999999999</c:v>
                </c:pt>
                <c:pt idx="402">
                  <c:v>2.0099999999999998</c:v>
                </c:pt>
                <c:pt idx="403">
                  <c:v>2.0150000000000001</c:v>
                </c:pt>
                <c:pt idx="404">
                  <c:v>2.02</c:v>
                </c:pt>
                <c:pt idx="405">
                  <c:v>2.0249999999999999</c:v>
                </c:pt>
                <c:pt idx="406">
                  <c:v>2.0299999999999998</c:v>
                </c:pt>
                <c:pt idx="407">
                  <c:v>2.0350000000000001</c:v>
                </c:pt>
                <c:pt idx="408">
                  <c:v>2.04</c:v>
                </c:pt>
                <c:pt idx="409">
                  <c:v>2.0449999999999999</c:v>
                </c:pt>
                <c:pt idx="410">
                  <c:v>2.0499999999999998</c:v>
                </c:pt>
                <c:pt idx="411">
                  <c:v>2.0550000000000002</c:v>
                </c:pt>
                <c:pt idx="412">
                  <c:v>2.06</c:v>
                </c:pt>
                <c:pt idx="413">
                  <c:v>2.0649999999999999</c:v>
                </c:pt>
                <c:pt idx="414">
                  <c:v>2.0699999999999998</c:v>
                </c:pt>
                <c:pt idx="415">
                  <c:v>2.0750000000000002</c:v>
                </c:pt>
                <c:pt idx="416">
                  <c:v>2.08</c:v>
                </c:pt>
                <c:pt idx="417">
                  <c:v>2.085</c:v>
                </c:pt>
                <c:pt idx="418">
                  <c:v>2.09</c:v>
                </c:pt>
                <c:pt idx="419">
                  <c:v>2.0950000000000002</c:v>
                </c:pt>
                <c:pt idx="420">
                  <c:v>2.1</c:v>
                </c:pt>
                <c:pt idx="421">
                  <c:v>2.105</c:v>
                </c:pt>
                <c:pt idx="422">
                  <c:v>2.11</c:v>
                </c:pt>
                <c:pt idx="423">
                  <c:v>2.1150000000000002</c:v>
                </c:pt>
                <c:pt idx="424">
                  <c:v>2.12</c:v>
                </c:pt>
                <c:pt idx="425">
                  <c:v>2.125</c:v>
                </c:pt>
                <c:pt idx="426">
                  <c:v>2.13</c:v>
                </c:pt>
                <c:pt idx="427">
                  <c:v>2.1349999999999998</c:v>
                </c:pt>
                <c:pt idx="428">
                  <c:v>2.14</c:v>
                </c:pt>
                <c:pt idx="429">
                  <c:v>2.145</c:v>
                </c:pt>
                <c:pt idx="430">
                  <c:v>2.15</c:v>
                </c:pt>
                <c:pt idx="431">
                  <c:v>2.1549999999999998</c:v>
                </c:pt>
                <c:pt idx="432">
                  <c:v>2.16</c:v>
                </c:pt>
                <c:pt idx="433">
                  <c:v>2.165</c:v>
                </c:pt>
                <c:pt idx="434">
                  <c:v>2.17</c:v>
                </c:pt>
                <c:pt idx="435">
                  <c:v>2.1749999999999998</c:v>
                </c:pt>
                <c:pt idx="436">
                  <c:v>2.1800000000000002</c:v>
                </c:pt>
                <c:pt idx="437">
                  <c:v>2.1850000000000001</c:v>
                </c:pt>
                <c:pt idx="438">
                  <c:v>2.19</c:v>
                </c:pt>
                <c:pt idx="439">
                  <c:v>2.1949999999999998</c:v>
                </c:pt>
                <c:pt idx="440">
                  <c:v>2.2000000000000002</c:v>
                </c:pt>
                <c:pt idx="441">
                  <c:v>2.2050000000000001</c:v>
                </c:pt>
                <c:pt idx="442">
                  <c:v>2.21</c:v>
                </c:pt>
                <c:pt idx="443">
                  <c:v>2.2149999999999999</c:v>
                </c:pt>
                <c:pt idx="444">
                  <c:v>2.2200000000000002</c:v>
                </c:pt>
                <c:pt idx="445">
                  <c:v>2.2250000000000001</c:v>
                </c:pt>
                <c:pt idx="446">
                  <c:v>2.23</c:v>
                </c:pt>
                <c:pt idx="447">
                  <c:v>2.2349999999999999</c:v>
                </c:pt>
                <c:pt idx="448">
                  <c:v>2.2400000000000002</c:v>
                </c:pt>
                <c:pt idx="449">
                  <c:v>2.2450000000000001</c:v>
                </c:pt>
                <c:pt idx="450">
                  <c:v>2.25</c:v>
                </c:pt>
                <c:pt idx="451">
                  <c:v>2.2549999999999999</c:v>
                </c:pt>
                <c:pt idx="452">
                  <c:v>2.2599999999999998</c:v>
                </c:pt>
                <c:pt idx="453">
                  <c:v>2.2650000000000001</c:v>
                </c:pt>
                <c:pt idx="454">
                  <c:v>2.27</c:v>
                </c:pt>
                <c:pt idx="455">
                  <c:v>2.2749999999999999</c:v>
                </c:pt>
                <c:pt idx="456">
                  <c:v>2.2799999999999998</c:v>
                </c:pt>
                <c:pt idx="457">
                  <c:v>2.2850000000000001</c:v>
                </c:pt>
                <c:pt idx="458">
                  <c:v>2.29</c:v>
                </c:pt>
                <c:pt idx="459">
                  <c:v>2.2949999999999999</c:v>
                </c:pt>
                <c:pt idx="460">
                  <c:v>2.2999999999999998</c:v>
                </c:pt>
                <c:pt idx="461">
                  <c:v>2.3050000000000002</c:v>
                </c:pt>
                <c:pt idx="462">
                  <c:v>2.31</c:v>
                </c:pt>
                <c:pt idx="463">
                  <c:v>2.3149999999999999</c:v>
                </c:pt>
                <c:pt idx="464">
                  <c:v>2.3199999999999998</c:v>
                </c:pt>
                <c:pt idx="465">
                  <c:v>2.3250000000000002</c:v>
                </c:pt>
                <c:pt idx="466">
                  <c:v>2.33</c:v>
                </c:pt>
                <c:pt idx="467">
                  <c:v>2.335</c:v>
                </c:pt>
                <c:pt idx="468">
                  <c:v>2.34</c:v>
                </c:pt>
                <c:pt idx="469">
                  <c:v>2.3450000000000002</c:v>
                </c:pt>
                <c:pt idx="470">
                  <c:v>2.35</c:v>
                </c:pt>
                <c:pt idx="471">
                  <c:v>2.355</c:v>
                </c:pt>
                <c:pt idx="472">
                  <c:v>2.36</c:v>
                </c:pt>
                <c:pt idx="473">
                  <c:v>2.3650000000000002</c:v>
                </c:pt>
                <c:pt idx="474">
                  <c:v>2.37</c:v>
                </c:pt>
                <c:pt idx="475">
                  <c:v>2.375</c:v>
                </c:pt>
                <c:pt idx="476">
                  <c:v>2.38</c:v>
                </c:pt>
                <c:pt idx="477">
                  <c:v>2.3849999999999998</c:v>
                </c:pt>
                <c:pt idx="478">
                  <c:v>2.39</c:v>
                </c:pt>
                <c:pt idx="479">
                  <c:v>2.395</c:v>
                </c:pt>
                <c:pt idx="480">
                  <c:v>2.4</c:v>
                </c:pt>
                <c:pt idx="481">
                  <c:v>2.4049999999999998</c:v>
                </c:pt>
                <c:pt idx="482">
                  <c:v>2.41</c:v>
                </c:pt>
                <c:pt idx="483">
                  <c:v>2.415</c:v>
                </c:pt>
                <c:pt idx="484">
                  <c:v>2.42</c:v>
                </c:pt>
                <c:pt idx="485">
                  <c:v>2.4249999999999998</c:v>
                </c:pt>
                <c:pt idx="486">
                  <c:v>2.4300000000000002</c:v>
                </c:pt>
                <c:pt idx="487">
                  <c:v>2.4350000000000001</c:v>
                </c:pt>
                <c:pt idx="488">
                  <c:v>2.44</c:v>
                </c:pt>
                <c:pt idx="489">
                  <c:v>2.4449999999999998</c:v>
                </c:pt>
                <c:pt idx="490">
                  <c:v>2.4500000000000002</c:v>
                </c:pt>
                <c:pt idx="491">
                  <c:v>2.4550000000000001</c:v>
                </c:pt>
                <c:pt idx="492">
                  <c:v>2.46</c:v>
                </c:pt>
                <c:pt idx="493">
                  <c:v>2.4649999999999999</c:v>
                </c:pt>
                <c:pt idx="494">
                  <c:v>2.4700000000000002</c:v>
                </c:pt>
                <c:pt idx="495">
                  <c:v>2.4750000000000001</c:v>
                </c:pt>
                <c:pt idx="496">
                  <c:v>2.48</c:v>
                </c:pt>
                <c:pt idx="497">
                  <c:v>2.4849999999999999</c:v>
                </c:pt>
                <c:pt idx="498">
                  <c:v>2.4900000000000002</c:v>
                </c:pt>
                <c:pt idx="499">
                  <c:v>2.4950000000000001</c:v>
                </c:pt>
                <c:pt idx="500">
                  <c:v>2.5</c:v>
                </c:pt>
                <c:pt idx="501">
                  <c:v>2.5049999999999999</c:v>
                </c:pt>
                <c:pt idx="502">
                  <c:v>2.5099999999999998</c:v>
                </c:pt>
                <c:pt idx="503">
                  <c:v>2.5150000000000001</c:v>
                </c:pt>
                <c:pt idx="504">
                  <c:v>2.52</c:v>
                </c:pt>
                <c:pt idx="505">
                  <c:v>2.5249999999999999</c:v>
                </c:pt>
                <c:pt idx="506">
                  <c:v>2.5299999999999998</c:v>
                </c:pt>
                <c:pt idx="507">
                  <c:v>2.5350000000000001</c:v>
                </c:pt>
                <c:pt idx="508">
                  <c:v>2.54</c:v>
                </c:pt>
                <c:pt idx="509">
                  <c:v>2.5449999999999999</c:v>
                </c:pt>
                <c:pt idx="510">
                  <c:v>2.5499999999999998</c:v>
                </c:pt>
                <c:pt idx="511">
                  <c:v>2.5550000000000002</c:v>
                </c:pt>
                <c:pt idx="512">
                  <c:v>2.56</c:v>
                </c:pt>
                <c:pt idx="513">
                  <c:v>2.5649999999999999</c:v>
                </c:pt>
                <c:pt idx="514">
                  <c:v>2.57</c:v>
                </c:pt>
                <c:pt idx="515">
                  <c:v>2.5750000000000002</c:v>
                </c:pt>
                <c:pt idx="516">
                  <c:v>2.58</c:v>
                </c:pt>
                <c:pt idx="517">
                  <c:v>2.585</c:v>
                </c:pt>
                <c:pt idx="518">
                  <c:v>2.59</c:v>
                </c:pt>
                <c:pt idx="519">
                  <c:v>2.5950000000000002</c:v>
                </c:pt>
                <c:pt idx="520">
                  <c:v>2.6</c:v>
                </c:pt>
                <c:pt idx="521">
                  <c:v>2.605</c:v>
                </c:pt>
                <c:pt idx="522">
                  <c:v>2.61</c:v>
                </c:pt>
                <c:pt idx="523">
                  <c:v>2.6150000000000002</c:v>
                </c:pt>
                <c:pt idx="524">
                  <c:v>2.62</c:v>
                </c:pt>
                <c:pt idx="525">
                  <c:v>2.625</c:v>
                </c:pt>
                <c:pt idx="526">
                  <c:v>2.63</c:v>
                </c:pt>
                <c:pt idx="527">
                  <c:v>2.6349999999999998</c:v>
                </c:pt>
                <c:pt idx="528">
                  <c:v>2.64</c:v>
                </c:pt>
                <c:pt idx="529">
                  <c:v>2.645</c:v>
                </c:pt>
                <c:pt idx="530">
                  <c:v>2.65</c:v>
                </c:pt>
                <c:pt idx="531">
                  <c:v>2.6549999999999998</c:v>
                </c:pt>
                <c:pt idx="532">
                  <c:v>2.66</c:v>
                </c:pt>
                <c:pt idx="533">
                  <c:v>2.665</c:v>
                </c:pt>
                <c:pt idx="534">
                  <c:v>2.67</c:v>
                </c:pt>
                <c:pt idx="535">
                  <c:v>2.6749999999999998</c:v>
                </c:pt>
                <c:pt idx="536">
                  <c:v>2.68</c:v>
                </c:pt>
                <c:pt idx="537">
                  <c:v>2.6850000000000001</c:v>
                </c:pt>
                <c:pt idx="538">
                  <c:v>2.69</c:v>
                </c:pt>
                <c:pt idx="539">
                  <c:v>2.6949999999999998</c:v>
                </c:pt>
                <c:pt idx="540">
                  <c:v>2.7</c:v>
                </c:pt>
                <c:pt idx="541">
                  <c:v>2.7050000000000001</c:v>
                </c:pt>
                <c:pt idx="542">
                  <c:v>2.71</c:v>
                </c:pt>
                <c:pt idx="543">
                  <c:v>2.7149999999999999</c:v>
                </c:pt>
                <c:pt idx="544">
                  <c:v>2.72</c:v>
                </c:pt>
                <c:pt idx="545">
                  <c:v>2.7250000000000001</c:v>
                </c:pt>
                <c:pt idx="546">
                  <c:v>2.73</c:v>
                </c:pt>
                <c:pt idx="547">
                  <c:v>2.7349999999999999</c:v>
                </c:pt>
                <c:pt idx="548">
                  <c:v>2.74</c:v>
                </c:pt>
                <c:pt idx="549">
                  <c:v>2.7450000000000001</c:v>
                </c:pt>
                <c:pt idx="550">
                  <c:v>2.75</c:v>
                </c:pt>
                <c:pt idx="551">
                  <c:v>2.7549999999999999</c:v>
                </c:pt>
                <c:pt idx="552">
                  <c:v>2.76</c:v>
                </c:pt>
                <c:pt idx="553">
                  <c:v>2.7650000000000001</c:v>
                </c:pt>
                <c:pt idx="554">
                  <c:v>2.77</c:v>
                </c:pt>
                <c:pt idx="555">
                  <c:v>2.7749999999999999</c:v>
                </c:pt>
                <c:pt idx="556">
                  <c:v>2.78</c:v>
                </c:pt>
                <c:pt idx="557">
                  <c:v>2.7850000000000001</c:v>
                </c:pt>
                <c:pt idx="558">
                  <c:v>2.79</c:v>
                </c:pt>
                <c:pt idx="559">
                  <c:v>2.7949999999999999</c:v>
                </c:pt>
                <c:pt idx="560">
                  <c:v>2.8</c:v>
                </c:pt>
                <c:pt idx="561">
                  <c:v>2.8050000000000002</c:v>
                </c:pt>
                <c:pt idx="562">
                  <c:v>2.81</c:v>
                </c:pt>
                <c:pt idx="563">
                  <c:v>2.8149999999999999</c:v>
                </c:pt>
                <c:pt idx="564">
                  <c:v>2.82</c:v>
                </c:pt>
                <c:pt idx="565">
                  <c:v>2.8250000000000002</c:v>
                </c:pt>
                <c:pt idx="566">
                  <c:v>2.83</c:v>
                </c:pt>
                <c:pt idx="567">
                  <c:v>2.835</c:v>
                </c:pt>
                <c:pt idx="568">
                  <c:v>2.84</c:v>
                </c:pt>
                <c:pt idx="569">
                  <c:v>2.8450000000000002</c:v>
                </c:pt>
                <c:pt idx="570">
                  <c:v>2.85</c:v>
                </c:pt>
                <c:pt idx="571">
                  <c:v>2.855</c:v>
                </c:pt>
                <c:pt idx="572">
                  <c:v>2.86</c:v>
                </c:pt>
                <c:pt idx="573">
                  <c:v>2.8650000000000002</c:v>
                </c:pt>
                <c:pt idx="574">
                  <c:v>2.87</c:v>
                </c:pt>
                <c:pt idx="575">
                  <c:v>2.875</c:v>
                </c:pt>
                <c:pt idx="576">
                  <c:v>2.88</c:v>
                </c:pt>
                <c:pt idx="577">
                  <c:v>2.8849999999999998</c:v>
                </c:pt>
                <c:pt idx="578">
                  <c:v>2.89</c:v>
                </c:pt>
                <c:pt idx="579">
                  <c:v>2.895</c:v>
                </c:pt>
                <c:pt idx="580">
                  <c:v>2.9</c:v>
                </c:pt>
                <c:pt idx="581">
                  <c:v>2.9049999999999998</c:v>
                </c:pt>
                <c:pt idx="582">
                  <c:v>2.91</c:v>
                </c:pt>
                <c:pt idx="583">
                  <c:v>2.915</c:v>
                </c:pt>
                <c:pt idx="584">
                  <c:v>2.92</c:v>
                </c:pt>
                <c:pt idx="585">
                  <c:v>2.9249999999999998</c:v>
                </c:pt>
                <c:pt idx="586">
                  <c:v>2.93</c:v>
                </c:pt>
                <c:pt idx="587">
                  <c:v>2.9350000000000001</c:v>
                </c:pt>
                <c:pt idx="588">
                  <c:v>2.94</c:v>
                </c:pt>
                <c:pt idx="589">
                  <c:v>2.9449999999999998</c:v>
                </c:pt>
                <c:pt idx="590">
                  <c:v>2.95</c:v>
                </c:pt>
                <c:pt idx="591">
                  <c:v>2.9550000000000001</c:v>
                </c:pt>
                <c:pt idx="592">
                  <c:v>2.96</c:v>
                </c:pt>
                <c:pt idx="593">
                  <c:v>2.9649999999999999</c:v>
                </c:pt>
                <c:pt idx="594">
                  <c:v>2.97</c:v>
                </c:pt>
                <c:pt idx="595">
                  <c:v>2.9750000000000001</c:v>
                </c:pt>
                <c:pt idx="596">
                  <c:v>2.98</c:v>
                </c:pt>
                <c:pt idx="597">
                  <c:v>2.9849999999999999</c:v>
                </c:pt>
                <c:pt idx="598">
                  <c:v>2.99</c:v>
                </c:pt>
              </c:numCache>
            </c:numRef>
          </c:xVal>
          <c:yVal>
            <c:numRef>
              <c:f>Sheet1!$F$2:$F$600</c:f>
              <c:numCache>
                <c:formatCode>General</c:formatCode>
                <c:ptCount val="599"/>
                <c:pt idx="0">
                  <c:v>1.9876605240890861</c:v>
                </c:pt>
                <c:pt idx="1">
                  <c:v>1.9875337310590868</c:v>
                </c:pt>
                <c:pt idx="2">
                  <c:v>1.9874048908596453</c:v>
                </c:pt>
                <c:pt idx="3">
                  <c:v>1.9872739707706271</c:v>
                </c:pt>
                <c:pt idx="4">
                  <c:v>1.9871409361018872</c:v>
                </c:pt>
                <c:pt idx="5">
                  <c:v>1.9870057807307528</c:v>
                </c:pt>
                <c:pt idx="6">
                  <c:v>1.9868685302802196</c:v>
                </c:pt>
                <c:pt idx="7">
                  <c:v>1.9867292365714899</c:v>
                </c:pt>
                <c:pt idx="8">
                  <c:v>1.9865879534697657</c:v>
                </c:pt>
                <c:pt idx="9">
                  <c:v>1.9864447183996212</c:v>
                </c:pt>
                <c:pt idx="10">
                  <c:v>1.9862995435530924</c:v>
                </c:pt>
                <c:pt idx="11">
                  <c:v>1.9861531791456151</c:v>
                </c:pt>
                <c:pt idx="12">
                  <c:v>1.9860049667410193</c:v>
                </c:pt>
                <c:pt idx="13">
                  <c:v>1.9858546030121189</c:v>
                </c:pt>
                <c:pt idx="14">
                  <c:v>1.9857020438671649</c:v>
                </c:pt>
                <c:pt idx="15">
                  <c:v>1.9855472369102347</c:v>
                </c:pt>
                <c:pt idx="16">
                  <c:v>1.9853901396244844</c:v>
                </c:pt>
                <c:pt idx="17">
                  <c:v>1.9852307193231211</c:v>
                </c:pt>
                <c:pt idx="18">
                  <c:v>1.9850689568829427</c:v>
                </c:pt>
                <c:pt idx="19">
                  <c:v>1.9849048292679115</c:v>
                </c:pt>
                <c:pt idx="20">
                  <c:v>1.9847383104552772</c:v>
                </c:pt>
                <c:pt idx="21">
                  <c:v>1.9845693597151834</c:v>
                </c:pt>
                <c:pt idx="22">
                  <c:v>1.9843984822275234</c:v>
                </c:pt>
                <c:pt idx="23">
                  <c:v>1.984225175336479</c:v>
                </c:pt>
                <c:pt idx="24">
                  <c:v>1.9840492421272975</c:v>
                </c:pt>
                <c:pt idx="25">
                  <c:v>1.983870594282559</c:v>
                </c:pt>
                <c:pt idx="26">
                  <c:v>1.9836891438186921</c:v>
                </c:pt>
                <c:pt idx="27">
                  <c:v>1.9835047948744329</c:v>
                </c:pt>
                <c:pt idx="28">
                  <c:v>1.9833174702800287</c:v>
                </c:pt>
                <c:pt idx="29">
                  <c:v>1.9831270950970821</c:v>
                </c:pt>
                <c:pt idx="30">
                  <c:v>1.9829336026513333</c:v>
                </c:pt>
                <c:pt idx="31">
                  <c:v>1.98273693116839</c:v>
                </c:pt>
                <c:pt idx="32">
                  <c:v>1.9825370099532533</c:v>
                </c:pt>
                <c:pt idx="33">
                  <c:v>1.982334528227456</c:v>
                </c:pt>
                <c:pt idx="34">
                  <c:v>1.9821287923056321</c:v>
                </c:pt>
                <c:pt idx="35">
                  <c:v>1.9819195773853246</c:v>
                </c:pt>
                <c:pt idx="36">
                  <c:v>1.9817067501292898</c:v>
                </c:pt>
                <c:pt idx="37">
                  <c:v>1.9814901675566376</c:v>
                </c:pt>
                <c:pt idx="38">
                  <c:v>1.9812696849041969</c:v>
                </c:pt>
                <c:pt idx="39">
                  <c:v>1.9810451768792607</c:v>
                </c:pt>
                <c:pt idx="40">
                  <c:v>1.9808165418923369</c:v>
                </c:pt>
                <c:pt idx="41">
                  <c:v>1.9805836913859618</c:v>
                </c:pt>
                <c:pt idx="42">
                  <c:v>1.9803465400550984</c:v>
                </c:pt>
                <c:pt idx="43">
                  <c:v>1.9801049985188108</c:v>
                </c:pt>
                <c:pt idx="44">
                  <c:v>1.979860264395205</c:v>
                </c:pt>
                <c:pt idx="45">
                  <c:v>1.9796110965179814</c:v>
                </c:pt>
                <c:pt idx="46">
                  <c:v>1.9793572395149805</c:v>
                </c:pt>
                <c:pt idx="47">
                  <c:v>1.9790985019203915</c:v>
                </c:pt>
                <c:pt idx="48">
                  <c:v>1.9788346927457563</c:v>
                </c:pt>
                <c:pt idx="49">
                  <c:v>1.9785656185797644</c:v>
                </c:pt>
                <c:pt idx="50">
                  <c:v>1.9782911243582415</c:v>
                </c:pt>
                <c:pt idx="51">
                  <c:v>1.9780110859958393</c:v>
                </c:pt>
                <c:pt idx="52">
                  <c:v>1.9777254033890079</c:v>
                </c:pt>
                <c:pt idx="53">
                  <c:v>1.977433984984815</c:v>
                </c:pt>
                <c:pt idx="54">
                  <c:v>1.9771367227926464</c:v>
                </c:pt>
                <c:pt idx="55">
                  <c:v>1.9768354786487936</c:v>
                </c:pt>
                <c:pt idx="56">
                  <c:v>1.9765282211931885</c:v>
                </c:pt>
                <c:pt idx="57">
                  <c:v>1.9762147113179209</c:v>
                </c:pt>
                <c:pt idx="58">
                  <c:v>1.9758947126055988</c:v>
                </c:pt>
                <c:pt idx="59">
                  <c:v>1.9755679838396314</c:v>
                </c:pt>
                <c:pt idx="60">
                  <c:v>1.9752343044087715</c:v>
                </c:pt>
                <c:pt idx="61">
                  <c:v>1.9748934899312871</c:v>
                </c:pt>
                <c:pt idx="62">
                  <c:v>1.9745454016618695</c:v>
                </c:pt>
                <c:pt idx="63">
                  <c:v>1.9741899394668481</c:v>
                </c:pt>
                <c:pt idx="64">
                  <c:v>1.9738269992109325</c:v>
                </c:pt>
                <c:pt idx="65">
                  <c:v>1.9734565735418219</c:v>
                </c:pt>
                <c:pt idx="66">
                  <c:v>1.97308080009937</c:v>
                </c:pt>
                <c:pt idx="67">
                  <c:v>1.9726971386284107</c:v>
                </c:pt>
                <c:pt idx="68">
                  <c:v>1.9723053327213136</c:v>
                </c:pt>
                <c:pt idx="69">
                  <c:v>1.9719051068160791</c:v>
                </c:pt>
                <c:pt idx="70">
                  <c:v>1.9714961846419439</c:v>
                </c:pt>
                <c:pt idx="71">
                  <c:v>1.9710783229455353</c:v>
                </c:pt>
                <c:pt idx="72">
                  <c:v>1.9706513294728556</c:v>
                </c:pt>
                <c:pt idx="73">
                  <c:v>1.9702150596320724</c:v>
                </c:pt>
                <c:pt idx="74">
                  <c:v>1.9697693891848584</c:v>
                </c:pt>
                <c:pt idx="75">
                  <c:v>1.969314211681884</c:v>
                </c:pt>
                <c:pt idx="76">
                  <c:v>1.9688496602175736</c:v>
                </c:pt>
                <c:pt idx="77">
                  <c:v>1.9683777062583783</c:v>
                </c:pt>
                <c:pt idx="78">
                  <c:v>1.9678956820722886</c:v>
                </c:pt>
                <c:pt idx="79">
                  <c:v>1.9674033077252804</c:v>
                </c:pt>
                <c:pt idx="80">
                  <c:v>1.9669002775090452</c:v>
                </c:pt>
                <c:pt idx="81">
                  <c:v>1.9663863118281357</c:v>
                </c:pt>
                <c:pt idx="82">
                  <c:v>1.9658611527236798</c:v>
                </c:pt>
                <c:pt idx="83">
                  <c:v>1.9653246071141701</c:v>
                </c:pt>
                <c:pt idx="84">
                  <c:v>1.9647765091971139</c:v>
                </c:pt>
                <c:pt idx="85">
                  <c:v>1.9642167286245291</c:v>
                </c:pt>
                <c:pt idx="86">
                  <c:v>1.9636451255258451</c:v>
                </c:pt>
                <c:pt idx="87">
                  <c:v>1.9630655579878222</c:v>
                </c:pt>
                <c:pt idx="88">
                  <c:v>1.962425310967735</c:v>
                </c:pt>
                <c:pt idx="89">
                  <c:v>1.9617682750029872</c:v>
                </c:pt>
                <c:pt idx="90">
                  <c:v>1.9610939632744855</c:v>
                </c:pt>
                <c:pt idx="91">
                  <c:v>1.9604018119844466</c:v>
                </c:pt>
                <c:pt idx="92">
                  <c:v>1.9596912275692109</c:v>
                </c:pt>
                <c:pt idx="93">
                  <c:v>1.9589617122255287</c:v>
                </c:pt>
                <c:pt idx="94">
                  <c:v>1.9582128756758976</c:v>
                </c:pt>
                <c:pt idx="95">
                  <c:v>1.9574444403597631</c:v>
                </c:pt>
                <c:pt idx="96">
                  <c:v>1.9566561354353853</c:v>
                </c:pt>
                <c:pt idx="97">
                  <c:v>1.9558475984199983</c:v>
                </c:pt>
                <c:pt idx="98">
                  <c:v>1.9550206864989301</c:v>
                </c:pt>
                <c:pt idx="99">
                  <c:v>1.9541807116360206</c:v>
                </c:pt>
                <c:pt idx="100">
                  <c:v>1.9533182441161587</c:v>
                </c:pt>
                <c:pt idx="101">
                  <c:v>1.9524321435537011</c:v>
                </c:pt>
                <c:pt idx="102">
                  <c:v>1.9515211632432654</c:v>
                </c:pt>
                <c:pt idx="103">
                  <c:v>1.9505840276581847</c:v>
                </c:pt>
                <c:pt idx="104">
                  <c:v>1.9496194997808056</c:v>
                </c:pt>
                <c:pt idx="105">
                  <c:v>1.9486264330154728</c:v>
                </c:pt>
                <c:pt idx="106">
                  <c:v>1.9476037626311686</c:v>
                </c:pt>
                <c:pt idx="107">
                  <c:v>1.9465504157248465</c:v>
                </c:pt>
                <c:pt idx="108">
                  <c:v>1.9454652620701691</c:v>
                </c:pt>
                <c:pt idx="109">
                  <c:v>1.9443503013503498</c:v>
                </c:pt>
                <c:pt idx="110">
                  <c:v>1.9432097721589081</c:v>
                </c:pt>
                <c:pt idx="111">
                  <c:v>1.9420335580854675</c:v>
                </c:pt>
                <c:pt idx="112">
                  <c:v>1.940819729450221</c:v>
                </c:pt>
                <c:pt idx="113">
                  <c:v>1.9395662252474566</c:v>
                </c:pt>
                <c:pt idx="114">
                  <c:v>1.9382709001291283</c:v>
                </c:pt>
                <c:pt idx="115">
                  <c:v>1.9369316485986225</c:v>
                </c:pt>
                <c:pt idx="116">
                  <c:v>1.9355464403234475</c:v>
                </c:pt>
                <c:pt idx="117">
                  <c:v>1.9341133971828497</c:v>
                </c:pt>
                <c:pt idx="118">
                  <c:v>1.9326306952716783</c:v>
                </c:pt>
                <c:pt idx="119">
                  <c:v>1.9310964616166417</c:v>
                </c:pt>
                <c:pt idx="120">
                  <c:v>1.9295147283066436</c:v>
                </c:pt>
                <c:pt idx="121">
                  <c:v>1.9278905173107548</c:v>
                </c:pt>
                <c:pt idx="122">
                  <c:v>1.9262097203363271</c:v>
                </c:pt>
                <c:pt idx="123">
                  <c:v>1.9244694428028604</c:v>
                </c:pt>
                <c:pt idx="124">
                  <c:v>1.9226665638253335</c:v>
                </c:pt>
                <c:pt idx="125">
                  <c:v>1.9207978571612052</c:v>
                </c:pt>
                <c:pt idx="126">
                  <c:v>1.9188601471830746</c:v>
                </c:pt>
                <c:pt idx="127">
                  <c:v>1.9168505310907238</c:v>
                </c:pt>
                <c:pt idx="128">
                  <c:v>1.914766316188292</c:v>
                </c:pt>
                <c:pt idx="129">
                  <c:v>1.9126050002778423</c:v>
                </c:pt>
                <c:pt idx="130">
                  <c:v>1.9103640959581125</c:v>
                </c:pt>
                <c:pt idx="131">
                  <c:v>1.9089177567470461</c:v>
                </c:pt>
                <c:pt idx="132">
                  <c:v>1.9063732617268121</c:v>
                </c:pt>
                <c:pt idx="133">
                  <c:v>1.9037400508832094</c:v>
                </c:pt>
                <c:pt idx="134">
                  <c:v>1.9010137071278501</c:v>
                </c:pt>
                <c:pt idx="135">
                  <c:v>1.8981886721978072</c:v>
                </c:pt>
                <c:pt idx="136">
                  <c:v>1.8952584034918751</c:v>
                </c:pt>
                <c:pt idx="137">
                  <c:v>1.8922157294592239</c:v>
                </c:pt>
                <c:pt idx="138">
                  <c:v>1.8890531008037266</c:v>
                </c:pt>
                <c:pt idx="139">
                  <c:v>1.8857627097850529</c:v>
                </c:pt>
                <c:pt idx="140">
                  <c:v>1.8823364474785049</c:v>
                </c:pt>
                <c:pt idx="141">
                  <c:v>1.8787656229934153</c:v>
                </c:pt>
                <c:pt idx="142">
                  <c:v>1.8750192437436641</c:v>
                </c:pt>
                <c:pt idx="143">
                  <c:v>1.8712003914356659</c:v>
                </c:pt>
                <c:pt idx="144">
                  <c:v>1.8672112499953197</c:v>
                </c:pt>
                <c:pt idx="145">
                  <c:v>1.8630357918599125</c:v>
                </c:pt>
                <c:pt idx="146">
                  <c:v>1.8586560507176706</c:v>
                </c:pt>
                <c:pt idx="147">
                  <c:v>1.8540526705416558</c:v>
                </c:pt>
                <c:pt idx="148">
                  <c:v>1.8492059678924924</c:v>
                </c:pt>
                <c:pt idx="149">
                  <c:v>1.8440968574332599</c:v>
                </c:pt>
                <c:pt idx="150">
                  <c:v>1.8387072890347089</c:v>
                </c:pt>
                <c:pt idx="151">
                  <c:v>1.833019874648758</c:v>
                </c:pt>
                <c:pt idx="152">
                  <c:v>1.8270172745402908</c:v>
                </c:pt>
                <c:pt idx="153">
                  <c:v>1.8202031862903143</c:v>
                </c:pt>
                <c:pt idx="154">
                  <c:v>1.8138838129403441</c:v>
                </c:pt>
                <c:pt idx="155">
                  <c:v>1.8071078009311188</c:v>
                </c:pt>
                <c:pt idx="156">
                  <c:v>1.7998601769459199</c:v>
                </c:pt>
                <c:pt idx="157">
                  <c:v>1.7921172074970613</c:v>
                </c:pt>
                <c:pt idx="158">
                  <c:v>1.7838471523766173</c:v>
                </c:pt>
                <c:pt idx="159">
                  <c:v>1.7750122812021609</c:v>
                </c:pt>
                <c:pt idx="160">
                  <c:v>1.7655705646937265</c:v>
                </c:pt>
                <c:pt idx="161">
                  <c:v>1.7554765777010499</c:v>
                </c:pt>
                <c:pt idx="162">
                  <c:v>1.7446808646761647</c:v>
                </c:pt>
                <c:pt idx="163">
                  <c:v>1.733129057091273</c:v>
                </c:pt>
                <c:pt idx="164">
                  <c:v>1.7210339378828798</c:v>
                </c:pt>
                <c:pt idx="165">
                  <c:v>1.7083253992262883</c:v>
                </c:pt>
                <c:pt idx="166">
                  <c:v>1.6947225284344947</c:v>
                </c:pt>
                <c:pt idx="167">
                  <c:v>1.6801276451159115</c:v>
                </c:pt>
                <c:pt idx="168">
                  <c:v>1.6644296633267557</c:v>
                </c:pt>
                <c:pt idx="169">
                  <c:v>1.6475080550838941</c:v>
                </c:pt>
                <c:pt idx="170">
                  <c:v>1.6292389723996428</c:v>
                </c:pt>
                <c:pt idx="171">
                  <c:v>1.6095014265587573</c:v>
                </c:pt>
                <c:pt idx="172">
                  <c:v>1.5881790908629667</c:v>
                </c:pt>
                <c:pt idx="173">
                  <c:v>1.5651582226616909</c:v>
                </c:pt>
                <c:pt idx="174">
                  <c:v>1.5403233771642364</c:v>
                </c:pt>
                <c:pt idx="175">
                  <c:v>1.5126516383316775</c:v>
                </c:pt>
                <c:pt idx="176">
                  <c:v>1.4834576204899053</c:v>
                </c:pt>
                <c:pt idx="177">
                  <c:v>1.4517637891073367</c:v>
                </c:pt>
                <c:pt idx="178">
                  <c:v>1.417220652769418</c:v>
                </c:pt>
                <c:pt idx="179">
                  <c:v>1.3793992721774719</c:v>
                </c:pt>
                <c:pt idx="180">
                  <c:v>1.3377985110979438</c:v>
                </c:pt>
                <c:pt idx="181">
                  <c:v>1.2918621512725386</c:v>
                </c:pt>
                <c:pt idx="182">
                  <c:v>1.2409985977493436</c:v>
                </c:pt>
                <c:pt idx="183">
                  <c:v>1.1845892848854591</c:v>
                </c:pt>
                <c:pt idx="184">
                  <c:v>1.1219848733390396</c:v>
                </c:pt>
                <c:pt idx="185">
                  <c:v>1.0524941889959347</c:v>
                </c:pt>
                <c:pt idx="186">
                  <c:v>0.98129589913725757</c:v>
                </c:pt>
                <c:pt idx="187">
                  <c:v>0.90181925895253046</c:v>
                </c:pt>
                <c:pt idx="188">
                  <c:v>0.81450096776443459</c:v>
                </c:pt>
                <c:pt idx="189">
                  <c:v>0.71863719101057955</c:v>
                </c:pt>
                <c:pt idx="190">
                  <c:v>0.61340049280348641</c:v>
                </c:pt>
                <c:pt idx="191">
                  <c:v>0.49792096811568753</c:v>
                </c:pt>
                <c:pt idx="192">
                  <c:v>0.37142541491786729</c:v>
                </c:pt>
                <c:pt idx="193">
                  <c:v>0.2333926625019489</c:v>
                </c:pt>
                <c:pt idx="194">
                  <c:v>8.3663078420928016E-2</c:v>
                </c:pt>
                <c:pt idx="195">
                  <c:v>-7.7516527828666693E-2</c:v>
                </c:pt>
                <c:pt idx="196">
                  <c:v>-0.24948722515346766</c:v>
                </c:pt>
                <c:pt idx="197">
                  <c:v>-0.41776329845788185</c:v>
                </c:pt>
                <c:pt idx="198">
                  <c:v>-0.58721977677432768</c:v>
                </c:pt>
                <c:pt idx="199">
                  <c:v>-0.75772200477086926</c:v>
                </c:pt>
                <c:pt idx="200">
                  <c:v>-0.92765015303559739</c:v>
                </c:pt>
                <c:pt idx="201">
                  <c:v>-1.0956302887107223</c:v>
                </c:pt>
                <c:pt idx="202">
                  <c:v>-1.2604869365070153</c:v>
                </c:pt>
                <c:pt idx="203">
                  <c:v>-1.4210885346882351</c:v>
                </c:pt>
                <c:pt idx="204">
                  <c:v>-1.576233199288982</c:v>
                </c:pt>
                <c:pt idx="205">
                  <c:v>-1.7246961961437561</c:v>
                </c:pt>
                <c:pt idx="206">
                  <c:v>-1.8653920878501573</c:v>
                </c:pt>
                <c:pt idx="207">
                  <c:v>-1.9975167947416006</c:v>
                </c:pt>
                <c:pt idx="208">
                  <c:v>-2.0935508078935303</c:v>
                </c:pt>
                <c:pt idx="209">
                  <c:v>-2.1743633977196737</c:v>
                </c:pt>
                <c:pt idx="210">
                  <c:v>-2.2472965775720759</c:v>
                </c:pt>
                <c:pt idx="211">
                  <c:v>-2.3141742607137683</c:v>
                </c:pt>
                <c:pt idx="212">
                  <c:v>-2.3768707726693226</c:v>
                </c:pt>
                <c:pt idx="213">
                  <c:v>-2.4369568920996656</c:v>
                </c:pt>
                <c:pt idx="214">
                  <c:v>-2.4953385447865521</c:v>
                </c:pt>
                <c:pt idx="215">
                  <c:v>-2.552146933574063</c:v>
                </c:pt>
                <c:pt idx="216">
                  <c:v>-2.6069616376101319</c:v>
                </c:pt>
                <c:pt idx="217">
                  <c:v>-2.6591779078024471</c:v>
                </c:pt>
                <c:pt idx="218">
                  <c:v>-2.7082862650861532</c:v>
                </c:pt>
                <c:pt idx="219">
                  <c:v>-2.7296116352340878</c:v>
                </c:pt>
                <c:pt idx="220">
                  <c:v>-2.7414441508766192</c:v>
                </c:pt>
                <c:pt idx="221">
                  <c:v>-2.7530549755074141</c:v>
                </c:pt>
                <c:pt idx="222">
                  <c:v>-2.765560034315512</c:v>
                </c:pt>
                <c:pt idx="223">
                  <c:v>-2.7801079970665459</c:v>
                </c:pt>
                <c:pt idx="224">
                  <c:v>-2.7975084030159465</c:v>
                </c:pt>
                <c:pt idx="225">
                  <c:v>-2.8178824123225015</c:v>
                </c:pt>
                <c:pt idx="226">
                  <c:v>-2.8406128299242415</c:v>
                </c:pt>
                <c:pt idx="227">
                  <c:v>-2.8646583463213107</c:v>
                </c:pt>
                <c:pt idx="228">
                  <c:v>-2.8889635499887278</c:v>
                </c:pt>
                <c:pt idx="229">
                  <c:v>-2.9127322541533598</c:v>
                </c:pt>
                <c:pt idx="230">
                  <c:v>-2.9133573576045162</c:v>
                </c:pt>
                <c:pt idx="231">
                  <c:v>-2.9066847189501557</c:v>
                </c:pt>
                <c:pt idx="232">
                  <c:v>-2.9015519091662991</c:v>
                </c:pt>
                <c:pt idx="233">
                  <c:v>-2.8988941486126674</c:v>
                </c:pt>
                <c:pt idx="234">
                  <c:v>-2.8996631309249778</c:v>
                </c:pt>
                <c:pt idx="235">
                  <c:v>-2.9044382082877789</c:v>
                </c:pt>
                <c:pt idx="236">
                  <c:v>-2.9130782929049479</c:v>
                </c:pt>
                <c:pt idx="237">
                  <c:v>-2.9247138609871399</c:v>
                </c:pt>
                <c:pt idx="238">
                  <c:v>-2.9381014368760576</c:v>
                </c:pt>
                <c:pt idx="239">
                  <c:v>-2.9520481163009649</c:v>
                </c:pt>
                <c:pt idx="240">
                  <c:v>-2.9656570221453178</c:v>
                </c:pt>
                <c:pt idx="241">
                  <c:v>-2.958086178924777</c:v>
                </c:pt>
                <c:pt idx="242">
                  <c:v>-2.947187869399202</c:v>
                </c:pt>
                <c:pt idx="243">
                  <c:v>-2.9379923171856746</c:v>
                </c:pt>
                <c:pt idx="244">
                  <c:v>-2.9313056333433121</c:v>
                </c:pt>
                <c:pt idx="245">
                  <c:v>-2.9279135269073517</c:v>
                </c:pt>
                <c:pt idx="246">
                  <c:v>-2.928223516211574</c:v>
                </c:pt>
                <c:pt idx="247">
                  <c:v>-2.9319684320501462</c:v>
                </c:pt>
                <c:pt idx="248">
                  <c:v>-2.938259468153765</c:v>
                </c:pt>
                <c:pt idx="249">
                  <c:v>-2.945950135820028</c:v>
                </c:pt>
                <c:pt idx="250">
                  <c:v>-2.9540152401922075</c:v>
                </c:pt>
                <c:pt idx="251">
                  <c:v>-2.9631792788337634</c:v>
                </c:pt>
                <c:pt idx="252">
                  <c:v>-2.9504870171238071</c:v>
                </c:pt>
                <c:pt idx="253">
                  <c:v>-2.9389238805200337</c:v>
                </c:pt>
                <c:pt idx="254">
                  <c:v>-2.9288870837068171</c:v>
                </c:pt>
                <c:pt idx="255">
                  <c:v>-2.920953682504754</c:v>
                </c:pt>
                <c:pt idx="256">
                  <c:v>-2.9157087450880832</c:v>
                </c:pt>
                <c:pt idx="257">
                  <c:v>-2.9134462302379349</c:v>
                </c:pt>
                <c:pt idx="258">
                  <c:v>-2.9139285698445674</c:v>
                </c:pt>
                <c:pt idx="259">
                  <c:v>-2.916439207214081</c:v>
                </c:pt>
                <c:pt idx="260">
                  <c:v>-2.920097987674442</c:v>
                </c:pt>
                <c:pt idx="261">
                  <c:v>-2.9241612639593981</c:v>
                </c:pt>
                <c:pt idx="262">
                  <c:v>-2.9237323835360582</c:v>
                </c:pt>
                <c:pt idx="263">
                  <c:v>-2.9118940608420925</c:v>
                </c:pt>
                <c:pt idx="264">
                  <c:v>-2.9003557707868897</c:v>
                </c:pt>
                <c:pt idx="265">
                  <c:v>-2.8895862699637078</c:v>
                </c:pt>
                <c:pt idx="266">
                  <c:v>-2.8802102474957643</c:v>
                </c:pt>
                <c:pt idx="267">
                  <c:v>-2.8728526675817925</c:v>
                </c:pt>
                <c:pt idx="268">
                  <c:v>-2.8678629442988619</c:v>
                </c:pt>
                <c:pt idx="269">
                  <c:v>-2.8650917131075282</c:v>
                </c:pt>
                <c:pt idx="270">
                  <c:v>-2.8639430341499512</c:v>
                </c:pt>
                <c:pt idx="271">
                  <c:v>-2.8636627077886603</c:v>
                </c:pt>
                <c:pt idx="272">
                  <c:v>-2.863603180626737</c:v>
                </c:pt>
                <c:pt idx="273">
                  <c:v>-2.8592146258638786</c:v>
                </c:pt>
                <c:pt idx="274">
                  <c:v>-2.8458040057715239</c:v>
                </c:pt>
                <c:pt idx="275">
                  <c:v>-2.832438817600754</c:v>
                </c:pt>
                <c:pt idx="276">
                  <c:v>-2.8195929527027586</c:v>
                </c:pt>
                <c:pt idx="277">
                  <c:v>-2.807824441263028</c:v>
                </c:pt>
                <c:pt idx="278">
                  <c:v>-2.797632839478406</c:v>
                </c:pt>
                <c:pt idx="279">
                  <c:v>-2.7892219461411214</c:v>
                </c:pt>
                <c:pt idx="280">
                  <c:v>-2.7823391455271995</c:v>
                </c:pt>
                <c:pt idx="281">
                  <c:v>-2.7763759568816768</c:v>
                </c:pt>
                <c:pt idx="282">
                  <c:v>-2.7706385570398755</c:v>
                </c:pt>
                <c:pt idx="283">
                  <c:v>-2.764558438590317</c:v>
                </c:pt>
                <c:pt idx="284">
                  <c:v>-2.7533256883091974</c:v>
                </c:pt>
                <c:pt idx="285">
                  <c:v>-2.7373390717075061</c:v>
                </c:pt>
                <c:pt idx="286">
                  <c:v>-2.7214432091958392</c:v>
                </c:pt>
                <c:pt idx="287">
                  <c:v>-2.7058111436945005</c:v>
                </c:pt>
                <c:pt idx="288">
                  <c:v>-2.6906382755568821</c:v>
                </c:pt>
                <c:pt idx="289">
                  <c:v>-2.6760560789785997</c:v>
                </c:pt>
                <c:pt idx="290">
                  <c:v>-2.662012153639929</c:v>
                </c:pt>
                <c:pt idx="291">
                  <c:v>-2.6482308598789199</c:v>
                </c:pt>
                <c:pt idx="292">
                  <c:v>-2.6343137953926377</c:v>
                </c:pt>
                <c:pt idx="293">
                  <c:v>-2.6199046676316025</c:v>
                </c:pt>
                <c:pt idx="294">
                  <c:v>-2.6047786430916098</c:v>
                </c:pt>
                <c:pt idx="295">
                  <c:v>-2.5846009135815748</c:v>
                </c:pt>
                <c:pt idx="296">
                  <c:v>-2.5637833531191134</c:v>
                </c:pt>
                <c:pt idx="297">
                  <c:v>-2.542401705805732</c:v>
                </c:pt>
                <c:pt idx="298">
                  <c:v>-2.5204222912433982</c:v>
                </c:pt>
                <c:pt idx="299">
                  <c:v>-2.4978146469133637</c:v>
                </c:pt>
                <c:pt idx="300">
                  <c:v>-2.4745251955272325</c:v>
                </c:pt>
                <c:pt idx="301">
                  <c:v>-2.450447170344499</c:v>
                </c:pt>
                <c:pt idx="302">
                  <c:v>-2.4254197977684608</c:v>
                </c:pt>
                <c:pt idx="303">
                  <c:v>-2.3992672901506982</c:v>
                </c:pt>
                <c:pt idx="304">
                  <c:v>-2.3718437499788347</c:v>
                </c:pt>
                <c:pt idx="305">
                  <c:v>-2.3430529553328938</c:v>
                </c:pt>
                <c:pt idx="306">
                  <c:v>-2.3122948468614348</c:v>
                </c:pt>
                <c:pt idx="307">
                  <c:v>-2.2806026094378797</c:v>
                </c:pt>
                <c:pt idx="308">
                  <c:v>-2.2473909593572552</c:v>
                </c:pt>
                <c:pt idx="309">
                  <c:v>-2.212623176264839</c:v>
                </c:pt>
                <c:pt idx="310">
                  <c:v>-2.1762644340572104</c:v>
                </c:pt>
                <c:pt idx="311">
                  <c:v>-2.1382783289771412</c:v>
                </c:pt>
                <c:pt idx="312">
                  <c:v>-2.0986357973479803</c:v>
                </c:pt>
                <c:pt idx="313">
                  <c:v>-2.057326027501964</c:v>
                </c:pt>
                <c:pt idx="314">
                  <c:v>-2.014363162267788</c:v>
                </c:pt>
                <c:pt idx="315">
                  <c:v>-1.969782611491488</c:v>
                </c:pt>
                <c:pt idx="316">
                  <c:v>-1.9236347479283089</c:v>
                </c:pt>
                <c:pt idx="317">
                  <c:v>-1.8759266850071694</c:v>
                </c:pt>
                <c:pt idx="318">
                  <c:v>-1.8271782853444405</c:v>
                </c:pt>
                <c:pt idx="319">
                  <c:v>-1.7770689981130072</c:v>
                </c:pt>
                <c:pt idx="320">
                  <c:v>-1.7256437561325755</c:v>
                </c:pt>
                <c:pt idx="321">
                  <c:v>-1.672990109986205</c:v>
                </c:pt>
                <c:pt idx="322">
                  <c:v>-1.6192483801777984</c:v>
                </c:pt>
                <c:pt idx="323">
                  <c:v>-1.5646185323492232</c:v>
                </c:pt>
                <c:pt idx="324">
                  <c:v>-1.5093506623729707</c:v>
                </c:pt>
                <c:pt idx="325">
                  <c:v>-1.4537256738170288</c:v>
                </c:pt>
                <c:pt idx="326">
                  <c:v>-1.3980385468735865</c:v>
                </c:pt>
                <c:pt idx="327">
                  <c:v>-1.3425957586832253</c:v>
                </c:pt>
                <c:pt idx="328">
                  <c:v>-1.2869373332527831</c:v>
                </c:pt>
                <c:pt idx="329">
                  <c:v>-1.2318591684051237</c:v>
                </c:pt>
                <c:pt idx="330">
                  <c:v>-1.1772467948065506</c:v>
                </c:pt>
                <c:pt idx="331">
                  <c:v>-1.1234076201441394</c:v>
                </c:pt>
                <c:pt idx="332">
                  <c:v>-1.0706426235736628</c:v>
                </c:pt>
                <c:pt idx="333">
                  <c:v>-1.0192337226935062</c:v>
                </c:pt>
                <c:pt idx="334">
                  <c:v>-0.96941264809067862</c:v>
                </c:pt>
                <c:pt idx="335">
                  <c:v>-0.92132657062326073</c:v>
                </c:pt>
                <c:pt idx="336">
                  <c:v>-0.87504053516881974</c:v>
                </c:pt>
                <c:pt idx="337">
                  <c:v>-0.83056257387843946</c:v>
                </c:pt>
                <c:pt idx="338">
                  <c:v>-0.78786962035130603</c:v>
                </c:pt>
                <c:pt idx="339">
                  <c:v>-0.74645015807679194</c:v>
                </c:pt>
                <c:pt idx="340">
                  <c:v>-0.70647394638041083</c:v>
                </c:pt>
                <c:pt idx="341">
                  <c:v>-0.66836884544805697</c:v>
                </c:pt>
                <c:pt idx="342">
                  <c:v>-0.63215545772441573</c:v>
                </c:pt>
                <c:pt idx="343">
                  <c:v>-0.59785553393906543</c:v>
                </c:pt>
                <c:pt idx="344">
                  <c:v>-0.56547580884943871</c:v>
                </c:pt>
                <c:pt idx="345">
                  <c:v>-0.53498097955344992</c:v>
                </c:pt>
                <c:pt idx="346">
                  <c:v>-0.50628358278418739</c:v>
                </c:pt>
                <c:pt idx="347">
                  <c:v>-0.47926891189188137</c:v>
                </c:pt>
                <c:pt idx="348">
                  <c:v>-0.45382573566386197</c:v>
                </c:pt>
                <c:pt idx="349">
                  <c:v>-0.42986015951273737</c:v>
                </c:pt>
                <c:pt idx="350">
                  <c:v>-0.40801766180761057</c:v>
                </c:pt>
                <c:pt idx="351">
                  <c:v>-0.38629250490808076</c:v>
                </c:pt>
                <c:pt idx="352">
                  <c:v>-0.36582975953787189</c:v>
                </c:pt>
                <c:pt idx="353">
                  <c:v>-0.34658623344855499</c:v>
                </c:pt>
                <c:pt idx="354">
                  <c:v>-0.32852532491798581</c:v>
                </c:pt>
                <c:pt idx="355">
                  <c:v>-0.31160686721732578</c:v>
                </c:pt>
                <c:pt idx="356">
                  <c:v>-0.2957714601837691</c:v>
                </c:pt>
                <c:pt idx="357">
                  <c:v>-0.28093508986823634</c:v>
                </c:pt>
                <c:pt idx="358">
                  <c:v>-0.26700656199947037</c:v>
                </c:pt>
                <c:pt idx="359">
                  <c:v>-0.25390392535652762</c:v>
                </c:pt>
                <c:pt idx="360">
                  <c:v>-0.24155995795134055</c:v>
                </c:pt>
                <c:pt idx="361">
                  <c:v>-0.22967025062405533</c:v>
                </c:pt>
                <c:pt idx="362">
                  <c:v>-0.21830752435306655</c:v>
                </c:pt>
                <c:pt idx="363">
                  <c:v>-0.20762026307092096</c:v>
                </c:pt>
                <c:pt idx="364">
                  <c:v>-0.1975819658140141</c:v>
                </c:pt>
                <c:pt idx="365">
                  <c:v>-0.18816962815715987</c:v>
                </c:pt>
                <c:pt idx="366">
                  <c:v>-0.17935906527920542</c:v>
                </c:pt>
                <c:pt idx="367">
                  <c:v>-0.17111417267149909</c:v>
                </c:pt>
                <c:pt idx="368">
                  <c:v>-0.16338592862658174</c:v>
                </c:pt>
                <c:pt idx="369">
                  <c:v>-0.15612351073511288</c:v>
                </c:pt>
                <c:pt idx="370">
                  <c:v>-0.14928245503075965</c:v>
                </c:pt>
                <c:pt idx="371">
                  <c:v>-0.14282698055960541</c:v>
                </c:pt>
                <c:pt idx="372">
                  <c:v>-0.13652358489636951</c:v>
                </c:pt>
                <c:pt idx="373">
                  <c:v>-0.13052132995081411</c:v>
                </c:pt>
                <c:pt idx="374">
                  <c:v>-0.12484838241510543</c:v>
                </c:pt>
                <c:pt idx="375">
                  <c:v>-0.11949296104969243</c:v>
                </c:pt>
                <c:pt idx="376">
                  <c:v>-0.11444627790696638</c:v>
                </c:pt>
                <c:pt idx="377">
                  <c:v>-0.10969958656016487</c:v>
                </c:pt>
                <c:pt idx="378">
                  <c:v>-0.10523521633847244</c:v>
                </c:pt>
                <c:pt idx="379">
                  <c:v>-0.10102614881300598</c:v>
                </c:pt>
                <c:pt idx="380">
                  <c:v>-9.7041994786696062E-2</c:v>
                </c:pt>
                <c:pt idx="381">
                  <c:v>-9.3255495086847162E-2</c:v>
                </c:pt>
                <c:pt idx="382">
                  <c:v>-8.9644536044427792E-2</c:v>
                </c:pt>
                <c:pt idx="383">
                  <c:v>-8.6116440913919678E-2</c:v>
                </c:pt>
                <c:pt idx="384">
                  <c:v>-8.2691275128689234E-2</c:v>
                </c:pt>
                <c:pt idx="385">
                  <c:v>-7.9417950488480216E-2</c:v>
                </c:pt>
                <c:pt idx="386">
                  <c:v>-7.6291467713431871E-2</c:v>
                </c:pt>
                <c:pt idx="387">
                  <c:v>-7.3309277562087161E-2</c:v>
                </c:pt>
                <c:pt idx="388">
                  <c:v>-7.0469879837834704E-2</c:v>
                </c:pt>
                <c:pt idx="389">
                  <c:v>-6.7764894516181062E-2</c:v>
                </c:pt>
                <c:pt idx="390">
                  <c:v>-6.5178973405476182E-2</c:v>
                </c:pt>
                <c:pt idx="391">
                  <c:v>-6.2693486673071952E-2</c:v>
                </c:pt>
                <c:pt idx="392">
                  <c:v>-6.0293243149565523E-2</c:v>
                </c:pt>
                <c:pt idx="393">
                  <c:v>-5.7967036175102127E-2</c:v>
                </c:pt>
                <c:pt idx="394">
                  <c:v>-5.6746710640405595E-2</c:v>
                </c:pt>
                <c:pt idx="395">
                  <c:v>-5.472646534237624E-2</c:v>
                </c:pt>
                <c:pt idx="396">
                  <c:v>-5.278132803174751E-2</c:v>
                </c:pt>
                <c:pt idx="397">
                  <c:v>-5.0913659849131321E-2</c:v>
                </c:pt>
                <c:pt idx="398">
                  <c:v>-4.9129044931450316E-2</c:v>
                </c:pt>
                <c:pt idx="399">
                  <c:v>-4.7434046389442042E-2</c:v>
                </c:pt>
                <c:pt idx="400">
                  <c:v>-4.5828613725194867E-2</c:v>
                </c:pt>
                <c:pt idx="401">
                  <c:v>-4.4304226806907376E-2</c:v>
                </c:pt>
                <c:pt idx="402">
                  <c:v>-4.2848969601497977E-2</c:v>
                </c:pt>
                <c:pt idx="403">
                  <c:v>-4.1452093858565853E-2</c:v>
                </c:pt>
                <c:pt idx="404">
                  <c:v>-4.0106292349483486E-2</c:v>
                </c:pt>
                <c:pt idx="405">
                  <c:v>-3.8749118168118546E-2</c:v>
                </c:pt>
                <c:pt idx="406">
                  <c:v>-3.7396344515209456E-2</c:v>
                </c:pt>
                <c:pt idx="407">
                  <c:v>-3.6097490177234626E-2</c:v>
                </c:pt>
                <c:pt idx="408">
                  <c:v>-3.485842346877277E-2</c:v>
                </c:pt>
                <c:pt idx="409">
                  <c:v>-3.368808841055948E-2</c:v>
                </c:pt>
                <c:pt idx="410">
                  <c:v>-3.2593968005548923E-2</c:v>
                </c:pt>
                <c:pt idx="411">
                  <c:v>-3.1575711231483616E-2</c:v>
                </c:pt>
                <c:pt idx="412">
                  <c:v>-3.0621670870444984E-2</c:v>
                </c:pt>
                <c:pt idx="413">
                  <c:v>-2.9717249622845276E-2</c:v>
                </c:pt>
                <c:pt idx="414">
                  <c:v>-2.885048180650962E-2</c:v>
                </c:pt>
                <c:pt idx="415">
                  <c:v>-2.8012136229413453E-2</c:v>
                </c:pt>
                <c:pt idx="416">
                  <c:v>-2.7094277749967421E-2</c:v>
                </c:pt>
                <c:pt idx="417">
                  <c:v>-2.6234906845699957E-2</c:v>
                </c:pt>
                <c:pt idx="418">
                  <c:v>-2.5410955192068485E-2</c:v>
                </c:pt>
                <c:pt idx="419">
                  <c:v>-2.4626292297364127E-2</c:v>
                </c:pt>
                <c:pt idx="420">
                  <c:v>-2.3890748624966207E-2</c:v>
                </c:pt>
                <c:pt idx="421">
                  <c:v>-2.3213048936630898E-2</c:v>
                </c:pt>
                <c:pt idx="422">
                  <c:v>-2.2593913074860694E-2</c:v>
                </c:pt>
                <c:pt idx="423">
                  <c:v>-2.2022372624936004E-2</c:v>
                </c:pt>
                <c:pt idx="424">
                  <c:v>-2.1483753305618691E-2</c:v>
                </c:pt>
                <c:pt idx="425">
                  <c:v>-2.0966190680074881E-2</c:v>
                </c:pt>
                <c:pt idx="426">
                  <c:v>-2.0461389320332035E-2</c:v>
                </c:pt>
                <c:pt idx="427">
                  <c:v>-1.9865372711071583E-2</c:v>
                </c:pt>
                <c:pt idx="428">
                  <c:v>-1.925049095572362E-2</c:v>
                </c:pt>
                <c:pt idx="429">
                  <c:v>-1.8645135573100546E-2</c:v>
                </c:pt>
                <c:pt idx="430">
                  <c:v>-1.8056413190858933E-2</c:v>
                </c:pt>
                <c:pt idx="431">
                  <c:v>-1.7496374155915984E-2</c:v>
                </c:pt>
                <c:pt idx="432">
                  <c:v>-1.6975433410454599E-2</c:v>
                </c:pt>
                <c:pt idx="433">
                  <c:v>-1.6491633192103894E-2</c:v>
                </c:pt>
                <c:pt idx="434">
                  <c:v>-1.602924619704682E-2</c:v>
                </c:pt>
                <c:pt idx="435">
                  <c:v>-1.556934417981104E-2</c:v>
                </c:pt>
                <c:pt idx="436">
                  <c:v>-1.5096691058119394E-2</c:v>
                </c:pt>
                <c:pt idx="437">
                  <c:v>-1.4600805223546676E-2</c:v>
                </c:pt>
                <c:pt idx="438">
                  <c:v>-1.4248418617487602E-2</c:v>
                </c:pt>
                <c:pt idx="439">
                  <c:v>-1.3926723715179001E-2</c:v>
                </c:pt>
                <c:pt idx="440">
                  <c:v>-1.3589454211504481E-2</c:v>
                </c:pt>
                <c:pt idx="441">
                  <c:v>-1.3249870075374037E-2</c:v>
                </c:pt>
                <c:pt idx="442">
                  <c:v>-1.292777051222016E-2</c:v>
                </c:pt>
                <c:pt idx="443">
                  <c:v>-1.2641218662577725E-2</c:v>
                </c:pt>
                <c:pt idx="444">
                  <c:v>-1.2394318195224852E-2</c:v>
                </c:pt>
                <c:pt idx="445">
                  <c:v>-1.2175690778226222E-2</c:v>
                </c:pt>
                <c:pt idx="446">
                  <c:v>-1.197024650894063E-2</c:v>
                </c:pt>
                <c:pt idx="447">
                  <c:v>-1.1768068270323617E-2</c:v>
                </c:pt>
                <c:pt idx="448">
                  <c:v>-1.1563288948158945E-2</c:v>
                </c:pt>
                <c:pt idx="449">
                  <c:v>-1.1190321753989263E-2</c:v>
                </c:pt>
                <c:pt idx="450">
                  <c:v>-1.0815865686062409E-2</c:v>
                </c:pt>
                <c:pt idx="451">
                  <c:v>-1.0447789153805509E-2</c:v>
                </c:pt>
                <c:pt idx="452">
                  <c:v>-1.0100737557445782E-2</c:v>
                </c:pt>
                <c:pt idx="453">
                  <c:v>-9.7950376894977431E-3</c:v>
                </c:pt>
                <c:pt idx="454">
                  <c:v>-9.5477884143035929E-3</c:v>
                </c:pt>
                <c:pt idx="455">
                  <c:v>-9.3573785356957373E-3</c:v>
                </c:pt>
                <c:pt idx="456">
                  <c:v>-9.2059921603073747E-3</c:v>
                </c:pt>
                <c:pt idx="457">
                  <c:v>-9.0734231898537132E-3</c:v>
                </c:pt>
                <c:pt idx="458">
                  <c:v>-8.9450850255130554E-3</c:v>
                </c:pt>
                <c:pt idx="459">
                  <c:v>-8.7889901239761592E-3</c:v>
                </c:pt>
                <c:pt idx="460">
                  <c:v>-8.5332909506896648E-3</c:v>
                </c:pt>
                <c:pt idx="461">
                  <c:v>-8.2733301089157329E-3</c:v>
                </c:pt>
                <c:pt idx="462">
                  <c:v>-8.0172089111880673E-3</c:v>
                </c:pt>
                <c:pt idx="463">
                  <c:v>-7.7813278665304075E-3</c:v>
                </c:pt>
                <c:pt idx="464">
                  <c:v>-7.5894447821509559E-3</c:v>
                </c:pt>
                <c:pt idx="465">
                  <c:v>-7.4624232050952699E-3</c:v>
                </c:pt>
                <c:pt idx="466">
                  <c:v>-7.399665432218594E-3</c:v>
                </c:pt>
                <c:pt idx="467">
                  <c:v>-7.3824728090192693E-3</c:v>
                </c:pt>
                <c:pt idx="468">
                  <c:v>-7.3887611832876843E-3</c:v>
                </c:pt>
                <c:pt idx="469">
                  <c:v>-7.4040908591062049E-3</c:v>
                </c:pt>
                <c:pt idx="470">
                  <c:v>-7.3844371845543932E-3</c:v>
                </c:pt>
                <c:pt idx="471">
                  <c:v>-7.1793056708697733E-3</c:v>
                </c:pt>
                <c:pt idx="472">
                  <c:v>-6.9678991544699365E-3</c:v>
                </c:pt>
                <c:pt idx="473">
                  <c:v>-6.7585791837583287E-3</c:v>
                </c:pt>
                <c:pt idx="474">
                  <c:v>-6.5683380573644534E-3</c:v>
                </c:pt>
                <c:pt idx="475">
                  <c:v>-6.4222119494590224E-3</c:v>
                </c:pt>
                <c:pt idx="476">
                  <c:v>-6.338616189933699E-3</c:v>
                </c:pt>
                <c:pt idx="477">
                  <c:v>-6.3110322639028382E-3</c:v>
                </c:pt>
                <c:pt idx="478">
                  <c:v>-6.3126028466267137E-3</c:v>
                </c:pt>
                <c:pt idx="479">
                  <c:v>-6.3153765677013141E-3</c:v>
                </c:pt>
                <c:pt idx="480">
                  <c:v>-6.3004693311259352E-3</c:v>
                </c:pt>
                <c:pt idx="481">
                  <c:v>-6.1813196401820925E-3</c:v>
                </c:pt>
                <c:pt idx="482">
                  <c:v>-6.024910291045682E-3</c:v>
                </c:pt>
                <c:pt idx="483">
                  <c:v>-5.8359392839042457E-3</c:v>
                </c:pt>
                <c:pt idx="484">
                  <c:v>-5.6297256979052079E-3</c:v>
                </c:pt>
                <c:pt idx="485">
                  <c:v>-5.4313511422221517E-3</c:v>
                </c:pt>
                <c:pt idx="486">
                  <c:v>-5.2741011982355701E-3</c:v>
                </c:pt>
                <c:pt idx="487">
                  <c:v>-5.1830681257025724E-3</c:v>
                </c:pt>
                <c:pt idx="488">
                  <c:v>-5.1554752995515152E-3</c:v>
                </c:pt>
                <c:pt idx="489">
                  <c:v>-5.1664849656782863E-3</c:v>
                </c:pt>
                <c:pt idx="490">
                  <c:v>-5.1915378181268679E-3</c:v>
                </c:pt>
                <c:pt idx="491">
                  <c:v>-5.2165431837942755E-3</c:v>
                </c:pt>
                <c:pt idx="492">
                  <c:v>-5.1529263767631228E-3</c:v>
                </c:pt>
                <c:pt idx="493">
                  <c:v>-4.8988047453883965E-3</c:v>
                </c:pt>
                <c:pt idx="494">
                  <c:v>-4.6390758172223379E-3</c:v>
                </c:pt>
                <c:pt idx="495">
                  <c:v>-4.3876880853352951E-3</c:v>
                </c:pt>
                <c:pt idx="496">
                  <c:v>-4.1680453052781452E-3</c:v>
                </c:pt>
                <c:pt idx="497">
                  <c:v>-4.0110793471499484E-3</c:v>
                </c:pt>
                <c:pt idx="498">
                  <c:v>-3.9373229596537662E-3</c:v>
                </c:pt>
                <c:pt idx="499">
                  <c:v>-3.936076497406571E-3</c:v>
                </c:pt>
                <c:pt idx="500">
                  <c:v>-3.9760291338462039E-3</c:v>
                </c:pt>
                <c:pt idx="501">
                  <c:v>-4.0286734677015268E-3</c:v>
                </c:pt>
                <c:pt idx="502">
                  <c:v>-4.075775570921536E-3</c:v>
                </c:pt>
                <c:pt idx="503">
                  <c:v>-4.0967870368748827E-3</c:v>
                </c:pt>
                <c:pt idx="504">
                  <c:v>-3.9375521836286786E-3</c:v>
                </c:pt>
                <c:pt idx="505">
                  <c:v>-3.7608779290110306E-3</c:v>
                </c:pt>
                <c:pt idx="506">
                  <c:v>-3.5833351518541612E-3</c:v>
                </c:pt>
                <c:pt idx="507">
                  <c:v>-3.433730171638949E-3</c:v>
                </c:pt>
                <c:pt idx="508">
                  <c:v>-3.348816489403994E-3</c:v>
                </c:pt>
                <c:pt idx="509">
                  <c:v>-3.3527688617516205E-3</c:v>
                </c:pt>
                <c:pt idx="510">
                  <c:v>-3.4360942878084444E-3</c:v>
                </c:pt>
                <c:pt idx="511">
                  <c:v>-3.5678273734540689E-3</c:v>
                </c:pt>
                <c:pt idx="512">
                  <c:v>-3.7193625791189788E-3</c:v>
                </c:pt>
                <c:pt idx="513">
                  <c:v>-3.8733009244711347E-3</c:v>
                </c:pt>
                <c:pt idx="514">
                  <c:v>-3.8855177861036871E-3</c:v>
                </c:pt>
                <c:pt idx="515">
                  <c:v>-3.7144527943251404E-3</c:v>
                </c:pt>
                <c:pt idx="516">
                  <c:v>-3.5315283755728011E-3</c:v>
                </c:pt>
                <c:pt idx="517">
                  <c:v>-3.3504910555670619E-3</c:v>
                </c:pt>
                <c:pt idx="518">
                  <c:v>-3.1978095910600857E-3</c:v>
                </c:pt>
                <c:pt idx="519">
                  <c:v>-3.1070748682240357E-3</c:v>
                </c:pt>
                <c:pt idx="520">
                  <c:v>-3.0961452553577296E-3</c:v>
                </c:pt>
                <c:pt idx="521">
                  <c:v>-3.1468990375462802E-3</c:v>
                </c:pt>
                <c:pt idx="522">
                  <c:v>-3.2208575139467399E-3</c:v>
                </c:pt>
                <c:pt idx="523">
                  <c:v>-3.2842337685643486E-3</c:v>
                </c:pt>
                <c:pt idx="524">
                  <c:v>-3.3149131496044149E-3</c:v>
                </c:pt>
                <c:pt idx="525">
                  <c:v>-3.187833482531488E-3</c:v>
                </c:pt>
                <c:pt idx="526">
                  <c:v>-3.1188561588280095E-3</c:v>
                </c:pt>
                <c:pt idx="527">
                  <c:v>-3.0041732923824505E-3</c:v>
                </c:pt>
                <c:pt idx="528">
                  <c:v>-2.8682430485584831E-3</c:v>
                </c:pt>
                <c:pt idx="529">
                  <c:v>-2.7483369328078489E-3</c:v>
                </c:pt>
                <c:pt idx="530">
                  <c:v>-2.6874589207364075E-3</c:v>
                </c:pt>
                <c:pt idx="531">
                  <c:v>-2.7100845271146312E-3</c:v>
                </c:pt>
                <c:pt idx="532">
                  <c:v>-2.8030524594084838E-3</c:v>
                </c:pt>
                <c:pt idx="533">
                  <c:v>-2.9327602641067152E-3</c:v>
                </c:pt>
                <c:pt idx="534">
                  <c:v>-3.0721987762056813E-3</c:v>
                </c:pt>
                <c:pt idx="535">
                  <c:v>-3.205404137424317E-3</c:v>
                </c:pt>
                <c:pt idx="536">
                  <c:v>-3.1337181264179392E-3</c:v>
                </c:pt>
                <c:pt idx="537">
                  <c:v>-2.9045944047862982E-3</c:v>
                </c:pt>
                <c:pt idx="538">
                  <c:v>-2.6674989103123714E-3</c:v>
                </c:pt>
                <c:pt idx="539">
                  <c:v>-2.4425212980272448E-3</c:v>
                </c:pt>
                <c:pt idx="540">
                  <c:v>-2.2617936627846724E-3</c:v>
                </c:pt>
                <c:pt idx="541">
                  <c:v>-2.1617203384449724E-3</c:v>
                </c:pt>
                <c:pt idx="542">
                  <c:v>-2.1578670016766388E-3</c:v>
                </c:pt>
                <c:pt idx="543">
                  <c:v>-2.2283088417096586E-3</c:v>
                </c:pt>
                <c:pt idx="544">
                  <c:v>-2.3347729290192909E-3</c:v>
                </c:pt>
                <c:pt idx="545">
                  <c:v>-2.4456180482101963E-3</c:v>
                </c:pt>
                <c:pt idx="546">
                  <c:v>-2.5413655866715068E-3</c:v>
                </c:pt>
                <c:pt idx="547">
                  <c:v>-2.6021783608216609E-3</c:v>
                </c:pt>
                <c:pt idx="548">
                  <c:v>-2.432047170688012E-3</c:v>
                </c:pt>
                <c:pt idx="549">
                  <c:v>-2.2474892513479894E-3</c:v>
                </c:pt>
                <c:pt idx="550">
                  <c:v>-2.0729188701054113E-3</c:v>
                </c:pt>
                <c:pt idx="551">
                  <c:v>-1.9447027385250948E-3</c:v>
                </c:pt>
                <c:pt idx="552">
                  <c:v>-1.9027939998341736E-3</c:v>
                </c:pt>
                <c:pt idx="553">
                  <c:v>-1.9642745973058595E-3</c:v>
                </c:pt>
                <c:pt idx="554">
                  <c:v>-2.1092979194747841E-3</c:v>
                </c:pt>
                <c:pt idx="555">
                  <c:v>-2.3014000440864102E-3</c:v>
                </c:pt>
                <c:pt idx="556">
                  <c:v>-2.5111536629798259E-3</c:v>
                </c:pt>
                <c:pt idx="557">
                  <c:v>-2.7208260625233294E-3</c:v>
                </c:pt>
                <c:pt idx="558">
                  <c:v>-2.7133051089465177E-3</c:v>
                </c:pt>
                <c:pt idx="559">
                  <c:v>-2.5400551274334937E-3</c:v>
                </c:pt>
                <c:pt idx="560">
                  <c:v>-2.3586469783407615E-3</c:v>
                </c:pt>
                <c:pt idx="561">
                  <c:v>-2.1935535067503231E-3</c:v>
                </c:pt>
                <c:pt idx="562">
                  <c:v>-2.0798613858667991E-3</c:v>
                </c:pt>
                <c:pt idx="563">
                  <c:v>-2.0561830097380884E-3</c:v>
                </c:pt>
                <c:pt idx="564">
                  <c:v>-2.1345387288320694E-3</c:v>
                </c:pt>
                <c:pt idx="565">
                  <c:v>-2.2888857313527744E-3</c:v>
                </c:pt>
                <c:pt idx="566">
                  <c:v>-2.4766369767728058E-3</c:v>
                </c:pt>
                <c:pt idx="567">
                  <c:v>-2.6628160549599933E-3</c:v>
                </c:pt>
                <c:pt idx="568">
                  <c:v>-2.8246911873894831E-3</c:v>
                </c:pt>
                <c:pt idx="569">
                  <c:v>-2.7333813584231592E-3</c:v>
                </c:pt>
                <c:pt idx="570">
                  <c:v>-2.5378359098282566E-3</c:v>
                </c:pt>
                <c:pt idx="571">
                  <c:v>-2.3130975454765945E-3</c:v>
                </c:pt>
                <c:pt idx="572">
                  <c:v>-2.0907551187101525E-3</c:v>
                </c:pt>
                <c:pt idx="573">
                  <c:v>-1.9136865136650805E-3</c:v>
                </c:pt>
                <c:pt idx="574">
                  <c:v>-1.8244897724155607E-3</c:v>
                </c:pt>
                <c:pt idx="575">
                  <c:v>-1.8368908235308901E-3</c:v>
                </c:pt>
                <c:pt idx="576">
                  <c:v>-1.9275748227221001E-3</c:v>
                </c:pt>
                <c:pt idx="577">
                  <c:v>-2.0576781917167608E-3</c:v>
                </c:pt>
                <c:pt idx="578">
                  <c:v>-2.1951362623169324E-3</c:v>
                </c:pt>
                <c:pt idx="579">
                  <c:v>-2.3200887562908612E-3</c:v>
                </c:pt>
                <c:pt idx="580">
                  <c:v>-2.1933773762246034E-3</c:v>
                </c:pt>
                <c:pt idx="581">
                  <c:v>-1.9003661080989609E-3</c:v>
                </c:pt>
                <c:pt idx="582">
                  <c:v>-1.6218492985045074E-3</c:v>
                </c:pt>
                <c:pt idx="583">
                  <c:v>-1.3800474796146212E-3</c:v>
                </c:pt>
                <c:pt idx="584">
                  <c:v>-1.2089137406685602E-3</c:v>
                </c:pt>
                <c:pt idx="585">
                  <c:v>-1.1395320605314119E-3</c:v>
                </c:pt>
                <c:pt idx="586">
                  <c:v>-1.1764060850762981E-3</c:v>
                </c:pt>
                <c:pt idx="587">
                  <c:v>-1.2902384919266652E-3</c:v>
                </c:pt>
                <c:pt idx="588">
                  <c:v>-1.4393311397054021E-3</c:v>
                </c:pt>
                <c:pt idx="589">
                  <c:v>-1.5886870220134242E-3</c:v>
                </c:pt>
                <c:pt idx="590">
                  <c:v>-1.714481510713739E-3</c:v>
                </c:pt>
                <c:pt idx="591">
                  <c:v>-1.6164959615250218E-3</c:v>
                </c:pt>
                <c:pt idx="592">
                  <c:v>-1.4401329816369213E-3</c:v>
                </c:pt>
                <c:pt idx="593">
                  <c:v>-1.2592325881612965E-3</c:v>
                </c:pt>
                <c:pt idx="594">
                  <c:v>-1.099887308976033E-3</c:v>
                </c:pt>
                <c:pt idx="595">
                  <c:v>-9.9797960915726236E-4</c:v>
                </c:pt>
                <c:pt idx="596">
                  <c:v>-9.8655860139373885E-4</c:v>
                </c:pt>
                <c:pt idx="597">
                  <c:v>-1.0730780374266224E-3</c:v>
                </c:pt>
                <c:pt idx="598">
                  <c:v>-1.234383952209317E-3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1430064"/>
        <c:axId val="341429280"/>
      </c:scatterChart>
      <c:scatterChart>
        <c:scatterStyle val="lineMarker"/>
        <c:varyColors val="0"/>
        <c:ser>
          <c:idx val="0"/>
          <c:order val="0"/>
          <c:tx>
            <c:strRef>
              <c:f>Sheet1!$D$1</c:f>
              <c:strCache>
                <c:ptCount val="1"/>
                <c:pt idx="0">
                  <c:v>Bx</c:v>
                </c:pt>
              </c:strCache>
            </c:strRef>
          </c:tx>
          <c:spPr>
            <a:ln w="22225" cap="rnd">
              <a:solidFill>
                <a:schemeClr val="accent1"/>
              </a:solidFill>
            </a:ln>
            <a:effectLst/>
          </c:spPr>
          <c:marker>
            <c:symbol val="none"/>
          </c:marker>
          <c:xVal>
            <c:numRef>
              <c:f>Sheet1!$C$2:$C$600</c:f>
              <c:numCache>
                <c:formatCode>General</c:formatCode>
                <c:ptCount val="599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  <c:pt idx="401">
                  <c:v>2.0049999999999999</c:v>
                </c:pt>
                <c:pt idx="402">
                  <c:v>2.0099999999999998</c:v>
                </c:pt>
                <c:pt idx="403">
                  <c:v>2.0150000000000001</c:v>
                </c:pt>
                <c:pt idx="404">
                  <c:v>2.02</c:v>
                </c:pt>
                <c:pt idx="405">
                  <c:v>2.0249999999999999</c:v>
                </c:pt>
                <c:pt idx="406">
                  <c:v>2.0299999999999998</c:v>
                </c:pt>
                <c:pt idx="407">
                  <c:v>2.0350000000000001</c:v>
                </c:pt>
                <c:pt idx="408">
                  <c:v>2.04</c:v>
                </c:pt>
                <c:pt idx="409">
                  <c:v>2.0449999999999999</c:v>
                </c:pt>
                <c:pt idx="410">
                  <c:v>2.0499999999999998</c:v>
                </c:pt>
                <c:pt idx="411">
                  <c:v>2.0550000000000002</c:v>
                </c:pt>
                <c:pt idx="412">
                  <c:v>2.06</c:v>
                </c:pt>
                <c:pt idx="413">
                  <c:v>2.0649999999999999</c:v>
                </c:pt>
                <c:pt idx="414">
                  <c:v>2.0699999999999998</c:v>
                </c:pt>
                <c:pt idx="415">
                  <c:v>2.0750000000000002</c:v>
                </c:pt>
                <c:pt idx="416">
                  <c:v>2.08</c:v>
                </c:pt>
                <c:pt idx="417">
                  <c:v>2.085</c:v>
                </c:pt>
                <c:pt idx="418">
                  <c:v>2.09</c:v>
                </c:pt>
                <c:pt idx="419">
                  <c:v>2.0950000000000002</c:v>
                </c:pt>
                <c:pt idx="420">
                  <c:v>2.1</c:v>
                </c:pt>
                <c:pt idx="421">
                  <c:v>2.105</c:v>
                </c:pt>
                <c:pt idx="422">
                  <c:v>2.11</c:v>
                </c:pt>
                <c:pt idx="423">
                  <c:v>2.1150000000000002</c:v>
                </c:pt>
                <c:pt idx="424">
                  <c:v>2.12</c:v>
                </c:pt>
                <c:pt idx="425">
                  <c:v>2.125</c:v>
                </c:pt>
                <c:pt idx="426">
                  <c:v>2.13</c:v>
                </c:pt>
                <c:pt idx="427">
                  <c:v>2.1349999999999998</c:v>
                </c:pt>
                <c:pt idx="428">
                  <c:v>2.14</c:v>
                </c:pt>
                <c:pt idx="429">
                  <c:v>2.145</c:v>
                </c:pt>
                <c:pt idx="430">
                  <c:v>2.15</c:v>
                </c:pt>
                <c:pt idx="431">
                  <c:v>2.1549999999999998</c:v>
                </c:pt>
                <c:pt idx="432">
                  <c:v>2.16</c:v>
                </c:pt>
                <c:pt idx="433">
                  <c:v>2.165</c:v>
                </c:pt>
                <c:pt idx="434">
                  <c:v>2.17</c:v>
                </c:pt>
                <c:pt idx="435">
                  <c:v>2.1749999999999998</c:v>
                </c:pt>
                <c:pt idx="436">
                  <c:v>2.1800000000000002</c:v>
                </c:pt>
                <c:pt idx="437">
                  <c:v>2.1850000000000001</c:v>
                </c:pt>
                <c:pt idx="438">
                  <c:v>2.19</c:v>
                </c:pt>
                <c:pt idx="439">
                  <c:v>2.1949999999999998</c:v>
                </c:pt>
                <c:pt idx="440">
                  <c:v>2.2000000000000002</c:v>
                </c:pt>
                <c:pt idx="441">
                  <c:v>2.2050000000000001</c:v>
                </c:pt>
                <c:pt idx="442">
                  <c:v>2.21</c:v>
                </c:pt>
                <c:pt idx="443">
                  <c:v>2.2149999999999999</c:v>
                </c:pt>
                <c:pt idx="444">
                  <c:v>2.2200000000000002</c:v>
                </c:pt>
                <c:pt idx="445">
                  <c:v>2.2250000000000001</c:v>
                </c:pt>
                <c:pt idx="446">
                  <c:v>2.23</c:v>
                </c:pt>
                <c:pt idx="447">
                  <c:v>2.2349999999999999</c:v>
                </c:pt>
                <c:pt idx="448">
                  <c:v>2.2400000000000002</c:v>
                </c:pt>
                <c:pt idx="449">
                  <c:v>2.2450000000000001</c:v>
                </c:pt>
                <c:pt idx="450">
                  <c:v>2.25</c:v>
                </c:pt>
                <c:pt idx="451">
                  <c:v>2.2549999999999999</c:v>
                </c:pt>
                <c:pt idx="452">
                  <c:v>2.2599999999999998</c:v>
                </c:pt>
                <c:pt idx="453">
                  <c:v>2.2650000000000001</c:v>
                </c:pt>
                <c:pt idx="454">
                  <c:v>2.27</c:v>
                </c:pt>
                <c:pt idx="455">
                  <c:v>2.2749999999999999</c:v>
                </c:pt>
                <c:pt idx="456">
                  <c:v>2.2799999999999998</c:v>
                </c:pt>
                <c:pt idx="457">
                  <c:v>2.2850000000000001</c:v>
                </c:pt>
                <c:pt idx="458">
                  <c:v>2.29</c:v>
                </c:pt>
                <c:pt idx="459">
                  <c:v>2.2949999999999999</c:v>
                </c:pt>
                <c:pt idx="460">
                  <c:v>2.2999999999999998</c:v>
                </c:pt>
                <c:pt idx="461">
                  <c:v>2.3050000000000002</c:v>
                </c:pt>
                <c:pt idx="462">
                  <c:v>2.31</c:v>
                </c:pt>
                <c:pt idx="463">
                  <c:v>2.3149999999999999</c:v>
                </c:pt>
                <c:pt idx="464">
                  <c:v>2.3199999999999998</c:v>
                </c:pt>
                <c:pt idx="465">
                  <c:v>2.3250000000000002</c:v>
                </c:pt>
                <c:pt idx="466">
                  <c:v>2.33</c:v>
                </c:pt>
                <c:pt idx="467">
                  <c:v>2.335</c:v>
                </c:pt>
                <c:pt idx="468">
                  <c:v>2.34</c:v>
                </c:pt>
                <c:pt idx="469">
                  <c:v>2.3450000000000002</c:v>
                </c:pt>
                <c:pt idx="470">
                  <c:v>2.35</c:v>
                </c:pt>
                <c:pt idx="471">
                  <c:v>2.355</c:v>
                </c:pt>
                <c:pt idx="472">
                  <c:v>2.36</c:v>
                </c:pt>
                <c:pt idx="473">
                  <c:v>2.3650000000000002</c:v>
                </c:pt>
                <c:pt idx="474">
                  <c:v>2.37</c:v>
                </c:pt>
                <c:pt idx="475">
                  <c:v>2.375</c:v>
                </c:pt>
                <c:pt idx="476">
                  <c:v>2.38</c:v>
                </c:pt>
                <c:pt idx="477">
                  <c:v>2.3849999999999998</c:v>
                </c:pt>
                <c:pt idx="478">
                  <c:v>2.39</c:v>
                </c:pt>
                <c:pt idx="479">
                  <c:v>2.395</c:v>
                </c:pt>
                <c:pt idx="480">
                  <c:v>2.4</c:v>
                </c:pt>
                <c:pt idx="481">
                  <c:v>2.4049999999999998</c:v>
                </c:pt>
                <c:pt idx="482">
                  <c:v>2.41</c:v>
                </c:pt>
                <c:pt idx="483">
                  <c:v>2.415</c:v>
                </c:pt>
                <c:pt idx="484">
                  <c:v>2.42</c:v>
                </c:pt>
                <c:pt idx="485">
                  <c:v>2.4249999999999998</c:v>
                </c:pt>
                <c:pt idx="486">
                  <c:v>2.4300000000000002</c:v>
                </c:pt>
                <c:pt idx="487">
                  <c:v>2.4350000000000001</c:v>
                </c:pt>
                <c:pt idx="488">
                  <c:v>2.44</c:v>
                </c:pt>
                <c:pt idx="489">
                  <c:v>2.4449999999999998</c:v>
                </c:pt>
                <c:pt idx="490">
                  <c:v>2.4500000000000002</c:v>
                </c:pt>
                <c:pt idx="491">
                  <c:v>2.4550000000000001</c:v>
                </c:pt>
                <c:pt idx="492">
                  <c:v>2.46</c:v>
                </c:pt>
                <c:pt idx="493">
                  <c:v>2.4649999999999999</c:v>
                </c:pt>
                <c:pt idx="494">
                  <c:v>2.4700000000000002</c:v>
                </c:pt>
                <c:pt idx="495">
                  <c:v>2.4750000000000001</c:v>
                </c:pt>
                <c:pt idx="496">
                  <c:v>2.48</c:v>
                </c:pt>
                <c:pt idx="497">
                  <c:v>2.4849999999999999</c:v>
                </c:pt>
                <c:pt idx="498">
                  <c:v>2.4900000000000002</c:v>
                </c:pt>
                <c:pt idx="499">
                  <c:v>2.4950000000000001</c:v>
                </c:pt>
                <c:pt idx="500">
                  <c:v>2.5</c:v>
                </c:pt>
                <c:pt idx="501">
                  <c:v>2.5049999999999999</c:v>
                </c:pt>
                <c:pt idx="502">
                  <c:v>2.5099999999999998</c:v>
                </c:pt>
                <c:pt idx="503">
                  <c:v>2.5150000000000001</c:v>
                </c:pt>
                <c:pt idx="504">
                  <c:v>2.52</c:v>
                </c:pt>
                <c:pt idx="505">
                  <c:v>2.5249999999999999</c:v>
                </c:pt>
                <c:pt idx="506">
                  <c:v>2.5299999999999998</c:v>
                </c:pt>
                <c:pt idx="507">
                  <c:v>2.5350000000000001</c:v>
                </c:pt>
                <c:pt idx="508">
                  <c:v>2.54</c:v>
                </c:pt>
                <c:pt idx="509">
                  <c:v>2.5449999999999999</c:v>
                </c:pt>
                <c:pt idx="510">
                  <c:v>2.5499999999999998</c:v>
                </c:pt>
                <c:pt idx="511">
                  <c:v>2.5550000000000002</c:v>
                </c:pt>
                <c:pt idx="512">
                  <c:v>2.56</c:v>
                </c:pt>
                <c:pt idx="513">
                  <c:v>2.5649999999999999</c:v>
                </c:pt>
                <c:pt idx="514">
                  <c:v>2.57</c:v>
                </c:pt>
                <c:pt idx="515">
                  <c:v>2.5750000000000002</c:v>
                </c:pt>
                <c:pt idx="516">
                  <c:v>2.58</c:v>
                </c:pt>
                <c:pt idx="517">
                  <c:v>2.585</c:v>
                </c:pt>
                <c:pt idx="518">
                  <c:v>2.59</c:v>
                </c:pt>
                <c:pt idx="519">
                  <c:v>2.5950000000000002</c:v>
                </c:pt>
                <c:pt idx="520">
                  <c:v>2.6</c:v>
                </c:pt>
                <c:pt idx="521">
                  <c:v>2.605</c:v>
                </c:pt>
                <c:pt idx="522">
                  <c:v>2.61</c:v>
                </c:pt>
                <c:pt idx="523">
                  <c:v>2.6150000000000002</c:v>
                </c:pt>
                <c:pt idx="524">
                  <c:v>2.62</c:v>
                </c:pt>
                <c:pt idx="525">
                  <c:v>2.625</c:v>
                </c:pt>
                <c:pt idx="526">
                  <c:v>2.63</c:v>
                </c:pt>
                <c:pt idx="527">
                  <c:v>2.6349999999999998</c:v>
                </c:pt>
                <c:pt idx="528">
                  <c:v>2.64</c:v>
                </c:pt>
                <c:pt idx="529">
                  <c:v>2.645</c:v>
                </c:pt>
                <c:pt idx="530">
                  <c:v>2.65</c:v>
                </c:pt>
                <c:pt idx="531">
                  <c:v>2.6549999999999998</c:v>
                </c:pt>
                <c:pt idx="532">
                  <c:v>2.66</c:v>
                </c:pt>
                <c:pt idx="533">
                  <c:v>2.665</c:v>
                </c:pt>
                <c:pt idx="534">
                  <c:v>2.67</c:v>
                </c:pt>
                <c:pt idx="535">
                  <c:v>2.6749999999999998</c:v>
                </c:pt>
                <c:pt idx="536">
                  <c:v>2.68</c:v>
                </c:pt>
                <c:pt idx="537">
                  <c:v>2.6850000000000001</c:v>
                </c:pt>
                <c:pt idx="538">
                  <c:v>2.69</c:v>
                </c:pt>
                <c:pt idx="539">
                  <c:v>2.6949999999999998</c:v>
                </c:pt>
                <c:pt idx="540">
                  <c:v>2.7</c:v>
                </c:pt>
                <c:pt idx="541">
                  <c:v>2.7050000000000001</c:v>
                </c:pt>
                <c:pt idx="542">
                  <c:v>2.71</c:v>
                </c:pt>
                <c:pt idx="543">
                  <c:v>2.7149999999999999</c:v>
                </c:pt>
                <c:pt idx="544">
                  <c:v>2.72</c:v>
                </c:pt>
                <c:pt idx="545">
                  <c:v>2.7250000000000001</c:v>
                </c:pt>
                <c:pt idx="546">
                  <c:v>2.73</c:v>
                </c:pt>
                <c:pt idx="547">
                  <c:v>2.7349999999999999</c:v>
                </c:pt>
                <c:pt idx="548">
                  <c:v>2.74</c:v>
                </c:pt>
                <c:pt idx="549">
                  <c:v>2.7450000000000001</c:v>
                </c:pt>
                <c:pt idx="550">
                  <c:v>2.75</c:v>
                </c:pt>
                <c:pt idx="551">
                  <c:v>2.7549999999999999</c:v>
                </c:pt>
                <c:pt idx="552">
                  <c:v>2.76</c:v>
                </c:pt>
                <c:pt idx="553">
                  <c:v>2.7650000000000001</c:v>
                </c:pt>
                <c:pt idx="554">
                  <c:v>2.77</c:v>
                </c:pt>
                <c:pt idx="555">
                  <c:v>2.7749999999999999</c:v>
                </c:pt>
                <c:pt idx="556">
                  <c:v>2.78</c:v>
                </c:pt>
                <c:pt idx="557">
                  <c:v>2.7850000000000001</c:v>
                </c:pt>
                <c:pt idx="558">
                  <c:v>2.79</c:v>
                </c:pt>
                <c:pt idx="559">
                  <c:v>2.7949999999999999</c:v>
                </c:pt>
                <c:pt idx="560">
                  <c:v>2.8</c:v>
                </c:pt>
                <c:pt idx="561">
                  <c:v>2.8050000000000002</c:v>
                </c:pt>
                <c:pt idx="562">
                  <c:v>2.81</c:v>
                </c:pt>
                <c:pt idx="563">
                  <c:v>2.8149999999999999</c:v>
                </c:pt>
                <c:pt idx="564">
                  <c:v>2.82</c:v>
                </c:pt>
                <c:pt idx="565">
                  <c:v>2.8250000000000002</c:v>
                </c:pt>
                <c:pt idx="566">
                  <c:v>2.83</c:v>
                </c:pt>
                <c:pt idx="567">
                  <c:v>2.835</c:v>
                </c:pt>
                <c:pt idx="568">
                  <c:v>2.84</c:v>
                </c:pt>
                <c:pt idx="569">
                  <c:v>2.8450000000000002</c:v>
                </c:pt>
                <c:pt idx="570">
                  <c:v>2.85</c:v>
                </c:pt>
                <c:pt idx="571">
                  <c:v>2.855</c:v>
                </c:pt>
                <c:pt idx="572">
                  <c:v>2.86</c:v>
                </c:pt>
                <c:pt idx="573">
                  <c:v>2.8650000000000002</c:v>
                </c:pt>
                <c:pt idx="574">
                  <c:v>2.87</c:v>
                </c:pt>
                <c:pt idx="575">
                  <c:v>2.875</c:v>
                </c:pt>
                <c:pt idx="576">
                  <c:v>2.88</c:v>
                </c:pt>
                <c:pt idx="577">
                  <c:v>2.8849999999999998</c:v>
                </c:pt>
                <c:pt idx="578">
                  <c:v>2.89</c:v>
                </c:pt>
                <c:pt idx="579">
                  <c:v>2.895</c:v>
                </c:pt>
                <c:pt idx="580">
                  <c:v>2.9</c:v>
                </c:pt>
                <c:pt idx="581">
                  <c:v>2.9049999999999998</c:v>
                </c:pt>
                <c:pt idx="582">
                  <c:v>2.91</c:v>
                </c:pt>
                <c:pt idx="583">
                  <c:v>2.915</c:v>
                </c:pt>
                <c:pt idx="584">
                  <c:v>2.92</c:v>
                </c:pt>
                <c:pt idx="585">
                  <c:v>2.9249999999999998</c:v>
                </c:pt>
                <c:pt idx="586">
                  <c:v>2.93</c:v>
                </c:pt>
                <c:pt idx="587">
                  <c:v>2.9350000000000001</c:v>
                </c:pt>
                <c:pt idx="588">
                  <c:v>2.94</c:v>
                </c:pt>
                <c:pt idx="589">
                  <c:v>2.9449999999999998</c:v>
                </c:pt>
                <c:pt idx="590">
                  <c:v>2.95</c:v>
                </c:pt>
                <c:pt idx="591">
                  <c:v>2.9550000000000001</c:v>
                </c:pt>
                <c:pt idx="592">
                  <c:v>2.96</c:v>
                </c:pt>
                <c:pt idx="593">
                  <c:v>2.9649999999999999</c:v>
                </c:pt>
                <c:pt idx="594">
                  <c:v>2.97</c:v>
                </c:pt>
                <c:pt idx="595">
                  <c:v>2.9750000000000001</c:v>
                </c:pt>
                <c:pt idx="596">
                  <c:v>2.98</c:v>
                </c:pt>
                <c:pt idx="597">
                  <c:v>2.9849999999999999</c:v>
                </c:pt>
                <c:pt idx="598">
                  <c:v>2.99</c:v>
                </c:pt>
              </c:numCache>
            </c:numRef>
          </c:xVal>
          <c:yVal>
            <c:numRef>
              <c:f>Sheet1!$D$2:$D$600</c:f>
              <c:numCache>
                <c:formatCode>General</c:formatCode>
                <c:ptCount val="599"/>
                <c:pt idx="0">
                  <c:v>-8.572053335588833E-5</c:v>
                </c:pt>
                <c:pt idx="1">
                  <c:v>-8.4729355405131453E-5</c:v>
                </c:pt>
                <c:pt idx="2">
                  <c:v>-8.3335264798113775E-5</c:v>
                </c:pt>
                <c:pt idx="3">
                  <c:v>-8.1564140296169993E-5</c:v>
                </c:pt>
                <c:pt idx="4">
                  <c:v>-7.9440786256324898E-5</c:v>
                </c:pt>
                <c:pt idx="5">
                  <c:v>-7.6989844617814075E-5</c:v>
                </c:pt>
                <c:pt idx="6">
                  <c:v>-7.4234820027042304E-5</c:v>
                </c:pt>
                <c:pt idx="7">
                  <c:v>-7.1198222002470869E-5</c:v>
                </c:pt>
                <c:pt idx="8">
                  <c:v>-6.7902369926700249E-5</c:v>
                </c:pt>
                <c:pt idx="9">
                  <c:v>-6.4368459664949446E-5</c:v>
                </c:pt>
                <c:pt idx="10">
                  <c:v>-6.0616641896843699E-5</c:v>
                </c:pt>
                <c:pt idx="11">
                  <c:v>-5.6666521811580411E-5</c:v>
                </c:pt>
                <c:pt idx="12">
                  <c:v>-5.2537531657169172E-5</c:v>
                </c:pt>
                <c:pt idx="13">
                  <c:v>-4.8246836347020859E-5</c:v>
                </c:pt>
                <c:pt idx="14">
                  <c:v>-4.3812337075671906E-5</c:v>
                </c:pt>
                <c:pt idx="15">
                  <c:v>-3.9250267397378957E-5</c:v>
                </c:pt>
                <c:pt idx="16">
                  <c:v>-3.4576391028663444E-5</c:v>
                </c:pt>
                <c:pt idx="17">
                  <c:v>-2.9805609221552885E-5</c:v>
                </c:pt>
                <c:pt idx="18">
                  <c:v>-2.4952108478224844E-5</c:v>
                </c:pt>
                <c:pt idx="19">
                  <c:v>-2.0029008558314889E-5</c:v>
                </c:pt>
                <c:pt idx="20">
                  <c:v>-1.504901371742386E-5</c:v>
                </c:pt>
                <c:pt idx="21">
                  <c:v>-1.0023830947411155E-5</c:v>
                </c:pt>
                <c:pt idx="22">
                  <c:v>-4.9643170770286713E-6</c:v>
                </c:pt>
                <c:pt idx="23">
                  <c:v>1.1874732256462156E-7</c:v>
                </c:pt>
                <c:pt idx="24">
                  <c:v>5.2165628740257362E-6</c:v>
                </c:pt>
                <c:pt idx="25">
                  <c:v>1.0320409952378821E-5</c:v>
                </c:pt>
                <c:pt idx="26">
                  <c:v>1.5422389098958832E-5</c:v>
                </c:pt>
                <c:pt idx="27">
                  <c:v>2.0515380578445927E-5</c:v>
                </c:pt>
                <c:pt idx="28">
                  <c:v>2.5593189985156351E-5</c:v>
                </c:pt>
                <c:pt idx="29">
                  <c:v>3.0650450506540126E-5</c:v>
                </c:pt>
                <c:pt idx="30">
                  <c:v>3.5682095000817747E-5</c:v>
                </c:pt>
                <c:pt idx="31">
                  <c:v>4.0684703353570541E-5</c:v>
                </c:pt>
                <c:pt idx="32">
                  <c:v>4.5654977226405022E-5</c:v>
                </c:pt>
                <c:pt idx="33">
                  <c:v>5.0590588789625964E-5</c:v>
                </c:pt>
                <c:pt idx="34">
                  <c:v>5.5490157026797766E-5</c:v>
                </c:pt>
                <c:pt idx="35">
                  <c:v>6.0352358801071998E-5</c:v>
                </c:pt>
                <c:pt idx="36">
                  <c:v>6.5177672398325485E-5</c:v>
                </c:pt>
                <c:pt idx="37">
                  <c:v>6.9966748575289904E-5</c:v>
                </c:pt>
                <c:pt idx="38">
                  <c:v>7.4721367678404573E-5</c:v>
                </c:pt>
                <c:pt idx="39">
                  <c:v>7.9443784944404334E-5</c:v>
                </c:pt>
                <c:pt idx="40">
                  <c:v>8.4137143534186568E-5</c:v>
                </c:pt>
                <c:pt idx="41">
                  <c:v>8.8805610759088609E-5</c:v>
                </c:pt>
                <c:pt idx="42">
                  <c:v>9.3453726376503787E-5</c:v>
                </c:pt>
                <c:pt idx="43">
                  <c:v>9.8086885738893955E-5</c:v>
                </c:pt>
                <c:pt idx="44">
                  <c:v>1.02711881054102E-4</c:v>
                </c:pt>
                <c:pt idx="45">
                  <c:v>1.0733549082574661E-4</c:v>
                </c:pt>
                <c:pt idx="46">
                  <c:v>1.1196534093458696E-4</c:v>
                </c:pt>
                <c:pt idx="47">
                  <c:v>1.1661061200081298E-4</c:v>
                </c:pt>
                <c:pt idx="48">
                  <c:v>1.2128046868899337E-4</c:v>
                </c:pt>
                <c:pt idx="49">
                  <c:v>1.259852396382615E-4</c:v>
                </c:pt>
                <c:pt idx="50">
                  <c:v>1.3073594755214386E-4</c:v>
                </c:pt>
                <c:pt idx="51">
                  <c:v>1.3554427133400767E-4</c:v>
                </c:pt>
                <c:pt idx="52">
                  <c:v>1.4042319491345515E-4</c:v>
                </c:pt>
                <c:pt idx="53">
                  <c:v>1.4538590152888699E-4</c:v>
                </c:pt>
                <c:pt idx="54">
                  <c:v>1.5044615364127848E-4</c:v>
                </c:pt>
                <c:pt idx="55">
                  <c:v>1.5561998909188344E-4</c:v>
                </c:pt>
                <c:pt idx="56">
                  <c:v>1.6092178989146299E-4</c:v>
                </c:pt>
                <c:pt idx="57">
                  <c:v>1.663690726883024E-4</c:v>
                </c:pt>
                <c:pt idx="58">
                  <c:v>1.7197871969952926E-4</c:v>
                </c:pt>
                <c:pt idx="59">
                  <c:v>1.7776894224315719E-4</c:v>
                </c:pt>
                <c:pt idx="60">
                  <c:v>1.8375866813458987E-4</c:v>
                </c:pt>
                <c:pt idx="61">
                  <c:v>1.8996740610553465E-4</c:v>
                </c:pt>
                <c:pt idx="62">
                  <c:v>1.9641588501248961E-4</c:v>
                </c:pt>
                <c:pt idx="63">
                  <c:v>2.0312554943195983E-4</c:v>
                </c:pt>
                <c:pt idx="64">
                  <c:v>2.101175904200157E-4</c:v>
                </c:pt>
                <c:pt idx="65">
                  <c:v>2.1741627303719063E-4</c:v>
                </c:pt>
                <c:pt idx="66">
                  <c:v>2.2504289316483048E-4</c:v>
                </c:pt>
                <c:pt idx="67">
                  <c:v>2.3302421801559012E-4</c:v>
                </c:pt>
                <c:pt idx="68">
                  <c:v>2.4138394900134766E-4</c:v>
                </c:pt>
                <c:pt idx="69">
                  <c:v>2.5014915385997534E-4</c:v>
                </c:pt>
                <c:pt idx="70">
                  <c:v>2.5934548661239916E-4</c:v>
                </c:pt>
                <c:pt idx="71">
                  <c:v>2.6900106894635741E-4</c:v>
                </c:pt>
                <c:pt idx="72">
                  <c:v>2.7914392069362326E-4</c:v>
                </c:pt>
                <c:pt idx="73">
                  <c:v>2.8980356990121367E-4</c:v>
                </c:pt>
                <c:pt idx="74">
                  <c:v>3.0101022268797493E-4</c:v>
                </c:pt>
                <c:pt idx="75">
                  <c:v>3.1279381827778929E-4</c:v>
                </c:pt>
                <c:pt idx="76">
                  <c:v>3.2518590230871876E-4</c:v>
                </c:pt>
                <c:pt idx="77">
                  <c:v>3.3821868799106678E-4</c:v>
                </c:pt>
                <c:pt idx="78">
                  <c:v>3.5192502119332759E-4</c:v>
                </c:pt>
                <c:pt idx="79">
                  <c:v>3.6633947181080346E-4</c:v>
                </c:pt>
                <c:pt idx="80">
                  <c:v>3.8149640163315576E-4</c:v>
                </c:pt>
                <c:pt idx="81">
                  <c:v>3.9743096103048912E-4</c:v>
                </c:pt>
                <c:pt idx="82">
                  <c:v>4.1417966907573073E-4</c:v>
                </c:pt>
                <c:pt idx="83">
                  <c:v>4.317791271986607E-4</c:v>
                </c:pt>
                <c:pt idx="84">
                  <c:v>4.5026732600938129E-4</c:v>
                </c:pt>
                <c:pt idx="85">
                  <c:v>4.6968252461023348E-4</c:v>
                </c:pt>
                <c:pt idx="86">
                  <c:v>4.9006416965587715E-4</c:v>
                </c:pt>
                <c:pt idx="87">
                  <c:v>6.0328990004914493E-4</c:v>
                </c:pt>
                <c:pt idx="88">
                  <c:v>5.9940430715754137E-4</c:v>
                </c:pt>
                <c:pt idx="89">
                  <c:v>5.960738527023958E-4</c:v>
                </c:pt>
                <c:pt idx="90">
                  <c:v>5.9348892229880914E-4</c:v>
                </c:pt>
                <c:pt idx="91">
                  <c:v>5.9183285917305424E-4</c:v>
                </c:pt>
                <c:pt idx="92">
                  <c:v>5.9127553009742987E-4</c:v>
                </c:pt>
                <c:pt idx="93">
                  <c:v>5.9197815148298279E-4</c:v>
                </c:pt>
                <c:pt idx="94">
                  <c:v>5.9409130234630754E-4</c:v>
                </c:pt>
                <c:pt idx="95">
                  <c:v>5.9775565598204586E-4</c:v>
                </c:pt>
                <c:pt idx="96">
                  <c:v>6.0310067641592725E-4</c:v>
                </c:pt>
                <c:pt idx="97">
                  <c:v>6.1024779063487719E-4</c:v>
                </c:pt>
                <c:pt idx="98">
                  <c:v>6.1930287914582197E-4</c:v>
                </c:pt>
                <c:pt idx="99">
                  <c:v>6.3037001166264101E-4</c:v>
                </c:pt>
                <c:pt idx="100">
                  <c:v>6.4353531932477689E-4</c:v>
                </c:pt>
                <c:pt idx="101">
                  <c:v>6.5887861854747951E-4</c:v>
                </c:pt>
                <c:pt idx="102">
                  <c:v>6.7646754066605082E-4</c:v>
                </c:pt>
                <c:pt idx="103">
                  <c:v>6.9636172891950803E-4</c:v>
                </c:pt>
                <c:pt idx="104">
                  <c:v>7.1860874099770366E-4</c:v>
                </c:pt>
                <c:pt idx="105">
                  <c:v>7.4324600694467642E-4</c:v>
                </c:pt>
                <c:pt idx="106">
                  <c:v>7.703019761620437E-4</c:v>
                </c:pt>
                <c:pt idx="107">
                  <c:v>7.9979390174926709E-4</c:v>
                </c:pt>
                <c:pt idx="108">
                  <c:v>8.317272729833732E-4</c:v>
                </c:pt>
                <c:pt idx="109">
                  <c:v>8.6610133209634801E-4</c:v>
                </c:pt>
                <c:pt idx="110">
                  <c:v>9.0290068840934612E-4</c:v>
                </c:pt>
                <c:pt idx="111">
                  <c:v>9.4210329334864736E-4</c:v>
                </c:pt>
                <c:pt idx="112">
                  <c:v>9.8367303776585209E-4</c:v>
                </c:pt>
                <c:pt idx="113">
                  <c:v>1.0275677565734589E-3</c:v>
                </c:pt>
                <c:pt idx="114">
                  <c:v>1.0737327063847757E-3</c:v>
                </c:pt>
                <c:pt idx="115">
                  <c:v>1.1221024499750377E-3</c:v>
                </c:pt>
                <c:pt idx="116">
                  <c:v>1.1726027102335959E-3</c:v>
                </c:pt>
                <c:pt idx="117">
                  <c:v>1.225148446928196E-3</c:v>
                </c:pt>
                <c:pt idx="118">
                  <c:v>1.2796429757840409E-3</c:v>
                </c:pt>
                <c:pt idx="119">
                  <c:v>1.3359822407018E-3</c:v>
                </c:pt>
                <c:pt idx="120">
                  <c:v>1.3940488981844551E-3</c:v>
                </c:pt>
                <c:pt idx="121">
                  <c:v>1.4537165288063482E-3</c:v>
                </c:pt>
                <c:pt idx="122">
                  <c:v>1.5148527849007123E-3</c:v>
                </c:pt>
                <c:pt idx="123">
                  <c:v>1.5773046933985236E-3</c:v>
                </c:pt>
                <c:pt idx="124">
                  <c:v>1.6409205131337973E-3</c:v>
                </c:pt>
                <c:pt idx="125">
                  <c:v>1.7055295648100534E-3</c:v>
                </c:pt>
                <c:pt idx="126">
                  <c:v>1.770957210828297E-3</c:v>
                </c:pt>
                <c:pt idx="127">
                  <c:v>1.8370135773458267E-3</c:v>
                </c:pt>
                <c:pt idx="128">
                  <c:v>1.9035012536037148E-3</c:v>
                </c:pt>
                <c:pt idx="129">
                  <c:v>1.9702109060995517E-3</c:v>
                </c:pt>
                <c:pt idx="130">
                  <c:v>2.0369289584963104E-3</c:v>
                </c:pt>
                <c:pt idx="131">
                  <c:v>2.4216160218868111E-3</c:v>
                </c:pt>
                <c:pt idx="132">
                  <c:v>2.5738108934417162E-3</c:v>
                </c:pt>
                <c:pt idx="133">
                  <c:v>2.7184758352417062E-3</c:v>
                </c:pt>
                <c:pt idx="134">
                  <c:v>2.8579960772085028E-3</c:v>
                </c:pt>
                <c:pt idx="135">
                  <c:v>2.9947222102446091E-3</c:v>
                </c:pt>
                <c:pt idx="136">
                  <c:v>3.1309680936242052E-3</c:v>
                </c:pt>
                <c:pt idx="137">
                  <c:v>3.2690134356772207E-3</c:v>
                </c:pt>
                <c:pt idx="138">
                  <c:v>3.4111024175271726E-3</c:v>
                </c:pt>
                <c:pt idx="139">
                  <c:v>3.559446171253108E-3</c:v>
                </c:pt>
                <c:pt idx="140">
                  <c:v>3.7162139793423163E-3</c:v>
                </c:pt>
                <c:pt idx="141">
                  <c:v>3.8835471958615082E-3</c:v>
                </c:pt>
                <c:pt idx="142">
                  <c:v>4.0635526868978743E-3</c:v>
                </c:pt>
                <c:pt idx="143">
                  <c:v>4.2582850734227146E-3</c:v>
                </c:pt>
                <c:pt idx="144">
                  <c:v>4.4697928552984174E-3</c:v>
                </c:pt>
                <c:pt idx="145">
                  <c:v>4.7000645228983465E-3</c:v>
                </c:pt>
                <c:pt idx="146">
                  <c:v>4.9510647873345689E-3</c:v>
                </c:pt>
                <c:pt idx="147">
                  <c:v>5.2247179493346606E-3</c:v>
                </c:pt>
                <c:pt idx="148">
                  <c:v>5.5229197694983394E-3</c:v>
                </c:pt>
                <c:pt idx="149">
                  <c:v>5.8475222163514272E-3</c:v>
                </c:pt>
                <c:pt idx="150">
                  <c:v>6.2003482170111786E-3</c:v>
                </c:pt>
                <c:pt idx="151">
                  <c:v>6.5831804286360139E-3</c:v>
                </c:pt>
                <c:pt idx="152">
                  <c:v>6.9977769384637206E-3</c:v>
                </c:pt>
                <c:pt idx="153">
                  <c:v>7.5062183635576599E-3</c:v>
                </c:pt>
                <c:pt idx="154">
                  <c:v>7.978727641658313E-3</c:v>
                </c:pt>
                <c:pt idx="155">
                  <c:v>8.5003276898441039E-3</c:v>
                </c:pt>
                <c:pt idx="156">
                  <c:v>9.0712481616610011E-3</c:v>
                </c:pt>
                <c:pt idx="157">
                  <c:v>9.6925503358580647E-3</c:v>
                </c:pt>
                <c:pt idx="158">
                  <c:v>1.0366115569102403E-2</c:v>
                </c:pt>
                <c:pt idx="159">
                  <c:v>1.1094666608067873E-2</c:v>
                </c:pt>
                <c:pt idx="160">
                  <c:v>1.1881734436982178E-2</c:v>
                </c:pt>
                <c:pt idx="161">
                  <c:v>1.2731690347259017E-2</c:v>
                </c:pt>
                <c:pt idx="162">
                  <c:v>1.3649717238239193E-2</c:v>
                </c:pt>
                <c:pt idx="163">
                  <c:v>1.46418462349386E-2</c:v>
                </c:pt>
                <c:pt idx="164">
                  <c:v>1.5714914944766324E-2</c:v>
                </c:pt>
                <c:pt idx="165">
                  <c:v>1.6876596320896588E-2</c:v>
                </c:pt>
                <c:pt idx="166">
                  <c:v>1.8135391089345105E-2</c:v>
                </c:pt>
                <c:pt idx="167">
                  <c:v>1.9500617914584017E-2</c:v>
                </c:pt>
                <c:pt idx="168">
                  <c:v>2.0982430717306922E-2</c:v>
                </c:pt>
                <c:pt idx="169">
                  <c:v>2.2591810383831502E-2</c:v>
                </c:pt>
                <c:pt idx="170">
                  <c:v>2.4340548170473018E-2</c:v>
                </c:pt>
                <c:pt idx="171">
                  <c:v>2.6241285966240258E-2</c:v>
                </c:pt>
                <c:pt idx="172">
                  <c:v>2.830747766275362E-2</c:v>
                </c:pt>
                <c:pt idx="173">
                  <c:v>3.0553410567574289E-2</c:v>
                </c:pt>
                <c:pt idx="174">
                  <c:v>3.2994166881623974E-2</c:v>
                </c:pt>
                <c:pt idx="175">
                  <c:v>3.7048774382439302E-2</c:v>
                </c:pt>
                <c:pt idx="176">
                  <c:v>4.0803401154376785E-2</c:v>
                </c:pt>
                <c:pt idx="177">
                  <c:v>4.496619899503318E-2</c:v>
                </c:pt>
                <c:pt idx="178">
                  <c:v>4.9536991266359784E-2</c:v>
                </c:pt>
                <c:pt idx="179">
                  <c:v>5.453618516155246E-2</c:v>
                </c:pt>
                <c:pt idx="180">
                  <c:v>6.000477056342321E-2</c:v>
                </c:pt>
                <c:pt idx="181">
                  <c:v>6.6004352654796664E-2</c:v>
                </c:pt>
                <c:pt idx="182">
                  <c:v>7.2617159872314957E-2</c:v>
                </c:pt>
                <c:pt idx="183">
                  <c:v>7.9945966008316355E-2</c:v>
                </c:pt>
                <c:pt idx="184">
                  <c:v>8.8114220675071686E-2</c:v>
                </c:pt>
                <c:pt idx="185">
                  <c:v>9.7265906421756046E-2</c:v>
                </c:pt>
                <c:pt idx="186">
                  <c:v>0.10791859465485309</c:v>
                </c:pt>
                <c:pt idx="187">
                  <c:v>0.11884622350461957</c:v>
                </c:pt>
                <c:pt idx="188">
                  <c:v>0.13107507681923344</c:v>
                </c:pt>
                <c:pt idx="189">
                  <c:v>0.14446049899363508</c:v>
                </c:pt>
                <c:pt idx="190">
                  <c:v>0.15878015576440624</c:v>
                </c:pt>
                <c:pt idx="191">
                  <c:v>0.1737202015159689</c:v>
                </c:pt>
                <c:pt idx="192">
                  <c:v>0.18886506898399757</c:v>
                </c:pt>
                <c:pt idx="193">
                  <c:v>0.20369579290186637</c:v>
                </c:pt>
                <c:pt idx="194">
                  <c:v>0.21760256293848271</c:v>
                </c:pt>
                <c:pt idx="195">
                  <c:v>0.22991858334930432</c:v>
                </c:pt>
                <c:pt idx="196">
                  <c:v>0.23998117802801927</c:v>
                </c:pt>
                <c:pt idx="197">
                  <c:v>0.25012902456185976</c:v>
                </c:pt>
                <c:pt idx="198">
                  <c:v>0.25579718461784567</c:v>
                </c:pt>
                <c:pt idx="199">
                  <c:v>0.25805922208068166</c:v>
                </c:pt>
                <c:pt idx="200">
                  <c:v>0.25658913948644346</c:v>
                </c:pt>
                <c:pt idx="201">
                  <c:v>0.25138084491332746</c:v>
                </c:pt>
                <c:pt idx="202">
                  <c:v>0.24273113337724048</c:v>
                </c:pt>
                <c:pt idx="203">
                  <c:v>0.23117576526996864</c:v>
                </c:pt>
                <c:pt idx="204">
                  <c:v>0.21739774941598555</c:v>
                </c:pt>
                <c:pt idx="205">
                  <c:v>0.20213298334957902</c:v>
                </c:pt>
                <c:pt idx="206">
                  <c:v>0.18609146977978147</c:v>
                </c:pt>
                <c:pt idx="207">
                  <c:v>0.16990768178723076</c:v>
                </c:pt>
                <c:pt idx="208">
                  <c:v>0.15618151694112598</c:v>
                </c:pt>
                <c:pt idx="209">
                  <c:v>0.14131571804094739</c:v>
                </c:pt>
                <c:pt idx="210">
                  <c:v>0.12746869647846018</c:v>
                </c:pt>
                <c:pt idx="211">
                  <c:v>0.11473553971016626</c:v>
                </c:pt>
                <c:pt idx="212">
                  <c:v>0.1031189282503803</c:v>
                </c:pt>
                <c:pt idx="213">
                  <c:v>9.2551796792996716E-2</c:v>
                </c:pt>
                <c:pt idx="214">
                  <c:v>8.2918564796036903E-2</c:v>
                </c:pt>
                <c:pt idx="215">
                  <c:v>7.4074276896555241E-2</c:v>
                </c:pt>
                <c:pt idx="216">
                  <c:v>6.5860790885775844E-2</c:v>
                </c:pt>
                <c:pt idx="217">
                  <c:v>5.8121705622569325E-2</c:v>
                </c:pt>
                <c:pt idx="218">
                  <c:v>5.0714359220372762E-2</c:v>
                </c:pt>
                <c:pt idx="219">
                  <c:v>5.0118877241118631E-2</c:v>
                </c:pt>
                <c:pt idx="220">
                  <c:v>4.4420198271408827E-2</c:v>
                </c:pt>
                <c:pt idx="221">
                  <c:v>3.9520263948355373E-2</c:v>
                </c:pt>
                <c:pt idx="222">
                  <c:v>3.5370962575660941E-2</c:v>
                </c:pt>
                <c:pt idx="223">
                  <c:v>3.1874958732878503E-2</c:v>
                </c:pt>
                <c:pt idx="224">
                  <c:v>2.8899410584479604E-2</c:v>
                </c:pt>
                <c:pt idx="225">
                  <c:v>2.6287793065752157E-2</c:v>
                </c:pt>
                <c:pt idx="226">
                  <c:v>2.3870261151253347E-2</c:v>
                </c:pt>
                <c:pt idx="227">
                  <c:v>2.1472757301157219E-2</c:v>
                </c:pt>
                <c:pt idx="228">
                  <c:v>1.892449263066831E-2</c:v>
                </c:pt>
                <c:pt idx="229">
                  <c:v>1.6064719243246595E-2</c:v>
                </c:pt>
                <c:pt idx="230">
                  <c:v>1.6554648093513605E-2</c:v>
                </c:pt>
                <c:pt idx="231">
                  <c:v>1.4225611111602893E-2</c:v>
                </c:pt>
                <c:pt idx="232">
                  <c:v>1.2293418812801125E-2</c:v>
                </c:pt>
                <c:pt idx="233">
                  <c:v>1.0750903281817646E-2</c:v>
                </c:pt>
                <c:pt idx="234">
                  <c:v>9.5444257710336766E-3</c:v>
                </c:pt>
                <c:pt idx="235">
                  <c:v>8.5847953014057538E-3</c:v>
                </c:pt>
                <c:pt idx="236">
                  <c:v>7.7566723294879569E-3</c:v>
                </c:pt>
                <c:pt idx="237">
                  <c:v>6.9271820891927405E-3</c:v>
                </c:pt>
                <c:pt idx="238">
                  <c:v>5.9534392581070128E-3</c:v>
                </c:pt>
                <c:pt idx="239">
                  <c:v>4.688790160115669E-3</c:v>
                </c:pt>
                <c:pt idx="240">
                  <c:v>2.9876382819541136E-3</c:v>
                </c:pt>
                <c:pt idx="241">
                  <c:v>4.5184505141879355E-3</c:v>
                </c:pt>
                <c:pt idx="242">
                  <c:v>3.0465648376020033E-3</c:v>
                </c:pt>
                <c:pt idx="243">
                  <c:v>1.9458050346475575E-3</c:v>
                </c:pt>
                <c:pt idx="244">
                  <c:v>1.1734912171977906E-3</c:v>
                </c:pt>
                <c:pt idx="245">
                  <c:v>6.5723305442483976E-4</c:v>
                </c:pt>
                <c:pt idx="246">
                  <c:v>3.0266056663041246E-4</c:v>
                </c:pt>
                <c:pt idx="247">
                  <c:v>1.1978441862570133E-6</c:v>
                </c:pt>
                <c:pt idx="248">
                  <c:v>-3.6306494867112404E-4</c:v>
                </c:pt>
                <c:pt idx="249">
                  <c:v>-9.0748120670389176E-4</c:v>
                </c:pt>
                <c:pt idx="250">
                  <c:v>-1.7460433807422182E-3</c:v>
                </c:pt>
                <c:pt idx="251">
                  <c:v>-7.6586882917548116E-4</c:v>
                </c:pt>
                <c:pt idx="252">
                  <c:v>-1.9789971263518558E-3</c:v>
                </c:pt>
                <c:pt idx="253">
                  <c:v>-2.9880461414025852E-3</c:v>
                </c:pt>
                <c:pt idx="254">
                  <c:v>-3.7902898320158508E-3</c:v>
                </c:pt>
                <c:pt idx="255">
                  <c:v>-4.4112844501250264E-3</c:v>
                </c:pt>
                <c:pt idx="256">
                  <c:v>-4.8998129460211259E-3</c:v>
                </c:pt>
                <c:pt idx="257">
                  <c:v>-5.321496209486562E-3</c:v>
                </c:pt>
                <c:pt idx="258">
                  <c:v>-5.7530511070800622E-3</c:v>
                </c:pt>
                <c:pt idx="259">
                  <c:v>-6.2771254301017404E-3</c:v>
                </c:pt>
                <c:pt idx="260">
                  <c:v>-6.9777520963613116E-3</c:v>
                </c:pt>
                <c:pt idx="261">
                  <c:v>-7.9367121340481739E-3</c:v>
                </c:pt>
                <c:pt idx="262">
                  <c:v>-4.7650926749063238E-3</c:v>
                </c:pt>
                <c:pt idx="263">
                  <c:v>-6.2359144363650504E-3</c:v>
                </c:pt>
                <c:pt idx="264">
                  <c:v>-7.4557526462589868E-3</c:v>
                </c:pt>
                <c:pt idx="265">
                  <c:v>-8.4493599424854057E-3</c:v>
                </c:pt>
                <c:pt idx="266">
                  <c:v>-9.2585543734615555E-3</c:v>
                </c:pt>
                <c:pt idx="267">
                  <c:v>-9.9382545055784408E-3</c:v>
                </c:pt>
                <c:pt idx="268">
                  <c:v>-1.055196820960673E-2</c:v>
                </c:pt>
                <c:pt idx="269">
                  <c:v>-1.1167546333232956E-2</c:v>
                </c:pt>
                <c:pt idx="270">
                  <c:v>-1.185326016665858E-2</c:v>
                </c:pt>
                <c:pt idx="271">
                  <c:v>-1.2673994138154926E-2</c:v>
                </c:pt>
                <c:pt idx="272">
                  <c:v>-1.3689105940935725E-2</c:v>
                </c:pt>
                <c:pt idx="273">
                  <c:v>-1.372939254032636E-2</c:v>
                </c:pt>
                <c:pt idx="274">
                  <c:v>-1.4760195016085796E-2</c:v>
                </c:pt>
                <c:pt idx="275">
                  <c:v>-1.5706159740576216E-2</c:v>
                </c:pt>
                <c:pt idx="276">
                  <c:v>-1.6581626638009848E-2</c:v>
                </c:pt>
                <c:pt idx="277">
                  <c:v>-1.7403654297045421E-2</c:v>
                </c:pt>
                <c:pt idx="278">
                  <c:v>-1.81908290990066E-2</c:v>
                </c:pt>
                <c:pt idx="279">
                  <c:v>-1.8962258987063205E-2</c:v>
                </c:pt>
                <c:pt idx="280">
                  <c:v>-1.9736896765044851E-2</c:v>
                </c:pt>
                <c:pt idx="281">
                  <c:v>-2.0533018311611168E-2</c:v>
                </c:pt>
                <c:pt idx="282">
                  <c:v>-2.1367921794704842E-2</c:v>
                </c:pt>
                <c:pt idx="283">
                  <c:v>-2.2258664998114269E-2</c:v>
                </c:pt>
                <c:pt idx="284">
                  <c:v>-2.2760997319067784E-2</c:v>
                </c:pt>
                <c:pt idx="285">
                  <c:v>-2.4484535742753749E-2</c:v>
                </c:pt>
                <c:pt idx="286">
                  <c:v>-2.6086171835831111E-2</c:v>
                </c:pt>
                <c:pt idx="287">
                  <c:v>-2.761189729943285E-2</c:v>
                </c:pt>
                <c:pt idx="288">
                  <c:v>-2.9109174977351972E-2</c:v>
                </c:pt>
                <c:pt idx="289">
                  <c:v>-3.0624219892157911E-2</c:v>
                </c:pt>
                <c:pt idx="290">
                  <c:v>-3.2199804197117973E-2</c:v>
                </c:pt>
                <c:pt idx="291">
                  <c:v>-3.3871957909919995E-2</c:v>
                </c:pt>
                <c:pt idx="292">
                  <c:v>-3.5666829429882654E-2</c:v>
                </c:pt>
                <c:pt idx="293">
                  <c:v>-3.7597405438191928E-2</c:v>
                </c:pt>
                <c:pt idx="294">
                  <c:v>-3.9660854555306088E-2</c:v>
                </c:pt>
                <c:pt idx="295">
                  <c:v>-4.1250236290317682E-2</c:v>
                </c:pt>
                <c:pt idx="296">
                  <c:v>-4.3510826682814932E-2</c:v>
                </c:pt>
                <c:pt idx="297">
                  <c:v>-4.5850169344586897E-2</c:v>
                </c:pt>
                <c:pt idx="298">
                  <c:v>-4.8285091538457461E-2</c:v>
                </c:pt>
                <c:pt idx="299">
                  <c:v>-5.0832208266646563E-2</c:v>
                </c:pt>
                <c:pt idx="300">
                  <c:v>-5.3507093498998577E-2</c:v>
                </c:pt>
                <c:pt idx="301">
                  <c:v>-5.6322915161447988E-2</c:v>
                </c:pt>
                <c:pt idx="302">
                  <c:v>-5.9289216360305222E-2</c:v>
                </c:pt>
                <c:pt idx="303">
                  <c:v>-6.2410659445827035E-2</c:v>
                </c:pt>
                <c:pt idx="304">
                  <c:v>-6.5685820298959502E-2</c:v>
                </c:pt>
                <c:pt idx="305">
                  <c:v>-6.910580728524332E-2</c:v>
                </c:pt>
                <c:pt idx="306">
                  <c:v>-6.9858244414250953E-2</c:v>
                </c:pt>
                <c:pt idx="307">
                  <c:v>-7.3848017382453071E-2</c:v>
                </c:pt>
                <c:pt idx="308">
                  <c:v>-7.7855532780412309E-2</c:v>
                </c:pt>
                <c:pt idx="309">
                  <c:v>-8.1895781221748648E-2</c:v>
                </c:pt>
                <c:pt idx="310">
                  <c:v>-8.5975834744873914E-2</c:v>
                </c:pt>
                <c:pt idx="311">
                  <c:v>-9.0095249356279508E-2</c:v>
                </c:pt>
                <c:pt idx="312">
                  <c:v>-9.4244922179005514E-2</c:v>
                </c:pt>
                <c:pt idx="313">
                  <c:v>-9.8406597263141826E-2</c:v>
                </c:pt>
                <c:pt idx="314">
                  <c:v>-0.10255230185644321</c:v>
                </c:pt>
                <c:pt idx="315">
                  <c:v>-0.10664376276945428</c:v>
                </c:pt>
                <c:pt idx="316">
                  <c:v>-0.11063147283392841</c:v>
                </c:pt>
                <c:pt idx="317">
                  <c:v>-0.11412636281342138</c:v>
                </c:pt>
                <c:pt idx="318">
                  <c:v>-0.11785621619633727</c:v>
                </c:pt>
                <c:pt idx="319">
                  <c:v>-0.12132207993209251</c:v>
                </c:pt>
                <c:pt idx="320">
                  <c:v>-0.12448049586240638</c:v>
                </c:pt>
                <c:pt idx="321">
                  <c:v>-0.12729225107075309</c:v>
                </c:pt>
                <c:pt idx="322">
                  <c:v>-0.12972228366527405</c:v>
                </c:pt>
                <c:pt idx="323">
                  <c:v>-0.13173948229358154</c:v>
                </c:pt>
                <c:pt idx="324">
                  <c:v>-0.13331671779580107</c:v>
                </c:pt>
                <c:pt idx="325">
                  <c:v>-0.13443057728624391</c:v>
                </c:pt>
                <c:pt idx="326">
                  <c:v>-0.13506121013513614</c:v>
                </c:pt>
                <c:pt idx="327">
                  <c:v>-0.13519234469299515</c:v>
                </c:pt>
                <c:pt idx="328">
                  <c:v>-0.13481489765563909</c:v>
                </c:pt>
                <c:pt idx="329">
                  <c:v>-0.13376265424939213</c:v>
                </c:pt>
                <c:pt idx="330">
                  <c:v>-0.1322397766037848</c:v>
                </c:pt>
                <c:pt idx="331">
                  <c:v>-0.13026334597618286</c:v>
                </c:pt>
                <c:pt idx="332">
                  <c:v>-0.12785658543599371</c:v>
                </c:pt>
                <c:pt idx="333">
                  <c:v>-0.12504877728226244</c:v>
                </c:pt>
                <c:pt idx="334">
                  <c:v>-0.12187521088078222</c:v>
                </c:pt>
                <c:pt idx="335">
                  <c:v>-0.11837663071908106</c:v>
                </c:pt>
                <c:pt idx="336">
                  <c:v>-0.11459927090813085</c:v>
                </c:pt>
                <c:pt idx="337">
                  <c:v>-0.11059432725869969</c:v>
                </c:pt>
                <c:pt idx="338">
                  <c:v>-0.10641787705423079</c:v>
                </c:pt>
                <c:pt idx="339">
                  <c:v>-0.10224527029508416</c:v>
                </c:pt>
                <c:pt idx="340">
                  <c:v>-9.7997385493310968E-2</c:v>
                </c:pt>
                <c:pt idx="341">
                  <c:v>-9.370794891285765E-2</c:v>
                </c:pt>
                <c:pt idx="342">
                  <c:v>-8.9427840537183445E-2</c:v>
                </c:pt>
                <c:pt idx="343">
                  <c:v>-8.5199173398408365E-2</c:v>
                </c:pt>
                <c:pt idx="344">
                  <c:v>-8.1055312730610604E-2</c:v>
                </c:pt>
                <c:pt idx="345">
                  <c:v>-7.7020868451453534E-2</c:v>
                </c:pt>
                <c:pt idx="346">
                  <c:v>-7.3111603352197005E-2</c:v>
                </c:pt>
                <c:pt idx="347">
                  <c:v>-6.9334563707422484E-2</c:v>
                </c:pt>
                <c:pt idx="348">
                  <c:v>-6.5687999393184079E-2</c:v>
                </c:pt>
                <c:pt idx="349">
                  <c:v>-6.2161306432982455E-2</c:v>
                </c:pt>
                <c:pt idx="350">
                  <c:v>-5.7117099156652099E-2</c:v>
                </c:pt>
                <c:pt idx="351">
                  <c:v>-5.4208676802320339E-2</c:v>
                </c:pt>
                <c:pt idx="352">
                  <c:v>-5.1429470043311901E-2</c:v>
                </c:pt>
                <c:pt idx="353">
                  <c:v>-4.877411010660284E-2</c:v>
                </c:pt>
                <c:pt idx="354">
                  <c:v>-4.6237633515518801E-2</c:v>
                </c:pt>
                <c:pt idx="355">
                  <c:v>-4.3815592519595013E-2</c:v>
                </c:pt>
                <c:pt idx="356">
                  <c:v>-4.1503939246469092E-2</c:v>
                </c:pt>
                <c:pt idx="357">
                  <c:v>-3.9299118959875617E-2</c:v>
                </c:pt>
                <c:pt idx="358">
                  <c:v>-3.71979472266925E-2</c:v>
                </c:pt>
                <c:pt idx="359">
                  <c:v>-3.5197773941354774E-2</c:v>
                </c:pt>
                <c:pt idx="360">
                  <c:v>-3.329628122348572E-2</c:v>
                </c:pt>
                <c:pt idx="361">
                  <c:v>-3.1491137407093452E-2</c:v>
                </c:pt>
                <c:pt idx="362">
                  <c:v>-2.9773226521436026E-2</c:v>
                </c:pt>
                <c:pt idx="363">
                  <c:v>-2.8148520550367765E-2</c:v>
                </c:pt>
                <c:pt idx="364">
                  <c:v>-2.6613763067747334E-2</c:v>
                </c:pt>
                <c:pt idx="365">
                  <c:v>-2.5164973619556275E-2</c:v>
                </c:pt>
                <c:pt idx="366">
                  <c:v>-2.3797373866393454E-2</c:v>
                </c:pt>
                <c:pt idx="367">
                  <c:v>-2.2505362877301153E-2</c:v>
                </c:pt>
                <c:pt idx="368">
                  <c:v>-2.1282511005986174E-2</c:v>
                </c:pt>
                <c:pt idx="369">
                  <c:v>-2.0121644339777478E-2</c:v>
                </c:pt>
                <c:pt idx="370">
                  <c:v>-1.9014678283849132E-2</c:v>
                </c:pt>
                <c:pt idx="371">
                  <c:v>-1.7952800751243253E-2</c:v>
                </c:pt>
                <c:pt idx="372">
                  <c:v>-1.7078895191405263E-2</c:v>
                </c:pt>
                <c:pt idx="373">
                  <c:v>-1.6179567795056988E-2</c:v>
                </c:pt>
                <c:pt idx="374">
                  <c:v>-1.5344183228438274E-2</c:v>
                </c:pt>
                <c:pt idx="375">
                  <c:v>-1.4567211158948852E-2</c:v>
                </c:pt>
                <c:pt idx="376">
                  <c:v>-1.3843640923013233E-2</c:v>
                </c:pt>
                <c:pt idx="377">
                  <c:v>-1.3169181627796466E-2</c:v>
                </c:pt>
                <c:pt idx="378">
                  <c:v>-1.2540155006597917E-2</c:v>
                </c:pt>
                <c:pt idx="379">
                  <c:v>-1.1953512003232433E-2</c:v>
                </c:pt>
                <c:pt idx="380">
                  <c:v>-1.1406830717894504E-2</c:v>
                </c:pt>
                <c:pt idx="381">
                  <c:v>-1.0898362527666228E-2</c:v>
                </c:pt>
                <c:pt idx="382">
                  <c:v>-1.0426887267286064E-2</c:v>
                </c:pt>
                <c:pt idx="383">
                  <c:v>-1.0002762417956855E-2</c:v>
                </c:pt>
                <c:pt idx="384">
                  <c:v>-9.6100674721832785E-3</c:v>
                </c:pt>
                <c:pt idx="385">
                  <c:v>-9.2508881075822943E-3</c:v>
                </c:pt>
                <c:pt idx="386">
                  <c:v>-8.9235244960169293E-3</c:v>
                </c:pt>
                <c:pt idx="387">
                  <c:v>-8.625541660308364E-3</c:v>
                </c:pt>
                <c:pt idx="388">
                  <c:v>-8.3538159221202349E-3</c:v>
                </c:pt>
                <c:pt idx="389">
                  <c:v>-8.1044822758536712E-3</c:v>
                </c:pt>
                <c:pt idx="390">
                  <c:v>-7.872944387481616E-3</c:v>
                </c:pt>
                <c:pt idx="391">
                  <c:v>-7.6539782593169547E-3</c:v>
                </c:pt>
                <c:pt idx="392">
                  <c:v>-7.4414762738035456E-3</c:v>
                </c:pt>
                <c:pt idx="393">
                  <c:v>-7.2288132232269748E-3</c:v>
                </c:pt>
                <c:pt idx="394">
                  <c:v>-5.3065588323613017E-3</c:v>
                </c:pt>
                <c:pt idx="395">
                  <c:v>-5.180460700383362E-3</c:v>
                </c:pt>
                <c:pt idx="396">
                  <c:v>-5.0640425239096946E-3</c:v>
                </c:pt>
                <c:pt idx="397">
                  <c:v>-4.9519927252370767E-3</c:v>
                </c:pt>
                <c:pt idx="398">
                  <c:v>-4.8400061960420368E-3</c:v>
                </c:pt>
                <c:pt idx="399">
                  <c:v>-4.7248926824788899E-3</c:v>
                </c:pt>
                <c:pt idx="400">
                  <c:v>-4.6045297117187391E-3</c:v>
                </c:pt>
                <c:pt idx="401">
                  <c:v>-4.4778675776159897E-3</c:v>
                </c:pt>
                <c:pt idx="402">
                  <c:v>-4.3449151772948615E-3</c:v>
                </c:pt>
                <c:pt idx="403">
                  <c:v>-4.2068480020956292E-3</c:v>
                </c:pt>
                <c:pt idx="404">
                  <c:v>-4.0658446805953109E-3</c:v>
                </c:pt>
                <c:pt idx="405">
                  <c:v>-3.9336264112563354E-3</c:v>
                </c:pt>
                <c:pt idx="406">
                  <c:v>-3.7934708150459068E-3</c:v>
                </c:pt>
                <c:pt idx="407">
                  <c:v>-3.6542361601970804E-3</c:v>
                </c:pt>
                <c:pt idx="408">
                  <c:v>-3.5173480468507516E-3</c:v>
                </c:pt>
                <c:pt idx="409">
                  <c:v>-3.3834572714053174E-3</c:v>
                </c:pt>
                <c:pt idx="410">
                  <c:v>-3.2524892832610161E-3</c:v>
                </c:pt>
                <c:pt idx="411">
                  <c:v>-3.1235965415656137E-3</c:v>
                </c:pt>
                <c:pt idx="412">
                  <c:v>-2.995146073782345E-3</c:v>
                </c:pt>
                <c:pt idx="413">
                  <c:v>-2.8648092819298209E-3</c:v>
                </c:pt>
                <c:pt idx="414">
                  <c:v>-2.7294355210063653E-3</c:v>
                </c:pt>
                <c:pt idx="415">
                  <c:v>-2.5851385967335856E-3</c:v>
                </c:pt>
                <c:pt idx="416">
                  <c:v>-2.4750227771686926E-3</c:v>
                </c:pt>
                <c:pt idx="417">
                  <c:v>-2.3401927146662381E-3</c:v>
                </c:pt>
                <c:pt idx="418">
                  <c:v>-2.2269314235728618E-3</c:v>
                </c:pt>
                <c:pt idx="419">
                  <c:v>-2.1299217582716142E-3</c:v>
                </c:pt>
                <c:pt idx="420">
                  <c:v>-2.0448443926241386E-3</c:v>
                </c:pt>
                <c:pt idx="421">
                  <c:v>-1.9684886368576938E-3</c:v>
                </c:pt>
                <c:pt idx="422">
                  <c:v>-1.8986789227307046E-3</c:v>
                </c:pt>
                <c:pt idx="423">
                  <c:v>-1.8342928488598756E-3</c:v>
                </c:pt>
                <c:pt idx="424">
                  <c:v>-1.7753115087126227E-3</c:v>
                </c:pt>
                <c:pt idx="425">
                  <c:v>-1.7226681206929694E-3</c:v>
                </c:pt>
                <c:pt idx="426">
                  <c:v>-1.6784929823743001E-3</c:v>
                </c:pt>
                <c:pt idx="427">
                  <c:v>-1.6493829766847023E-3</c:v>
                </c:pt>
                <c:pt idx="428">
                  <c:v>-1.6259142890713079E-3</c:v>
                </c:pt>
                <c:pt idx="429">
                  <c:v>-1.6138758474196404E-3</c:v>
                </c:pt>
                <c:pt idx="430">
                  <c:v>-1.6145653136530008E-3</c:v>
                </c:pt>
                <c:pt idx="431">
                  <c:v>-1.6285320925669383E-3</c:v>
                </c:pt>
                <c:pt idx="432">
                  <c:v>-1.6555320325882057E-3</c:v>
                </c:pt>
                <c:pt idx="433">
                  <c:v>-1.6945488943751203E-3</c:v>
                </c:pt>
                <c:pt idx="434">
                  <c:v>-1.7438126615623962E-3</c:v>
                </c:pt>
                <c:pt idx="435">
                  <c:v>-1.8007702542233248E-3</c:v>
                </c:pt>
                <c:pt idx="436">
                  <c:v>-1.8621212005765285E-3</c:v>
                </c:pt>
                <c:pt idx="437">
                  <c:v>-1.9237764050728115E-3</c:v>
                </c:pt>
                <c:pt idx="438">
                  <c:v>-7.9124006620796545E-4</c:v>
                </c:pt>
                <c:pt idx="439">
                  <c:v>-8.5568534584752479E-4</c:v>
                </c:pt>
                <c:pt idx="440">
                  <c:v>-9.2004830593527074E-4</c:v>
                </c:pt>
                <c:pt idx="441">
                  <c:v>-9.8004115264840202E-4</c:v>
                </c:pt>
                <c:pt idx="442">
                  <c:v>-1.0323722518881823E-3</c:v>
                </c:pt>
                <c:pt idx="443">
                  <c:v>-1.0746945853176676E-3</c:v>
                </c:pt>
                <c:pt idx="444">
                  <c:v>-1.105654661864487E-3</c:v>
                </c:pt>
                <c:pt idx="445">
                  <c:v>-1.1248685866931648E-3</c:v>
                </c:pt>
                <c:pt idx="446">
                  <c:v>-1.1329045364876476E-3</c:v>
                </c:pt>
                <c:pt idx="447">
                  <c:v>-1.1313041487357705E-3</c:v>
                </c:pt>
                <c:pt idx="448">
                  <c:v>-1.1235170042693755E-3</c:v>
                </c:pt>
                <c:pt idx="449">
                  <c:v>-1.1091210668661266E-3</c:v>
                </c:pt>
                <c:pt idx="450">
                  <c:v>-1.0889213183320797E-3</c:v>
                </c:pt>
                <c:pt idx="451">
                  <c:v>-1.065243378981167E-3</c:v>
                </c:pt>
                <c:pt idx="452">
                  <c:v>-1.039589415671172E-3</c:v>
                </c:pt>
                <c:pt idx="453">
                  <c:v>-1.0125974099564044E-3</c:v>
                </c:pt>
                <c:pt idx="454">
                  <c:v>-9.8404003504170461E-4</c:v>
                </c:pt>
                <c:pt idx="455">
                  <c:v>-9.5285023264335032E-4</c:v>
                </c:pt>
                <c:pt idx="456">
                  <c:v>-9.1711703125674779E-4</c:v>
                </c:pt>
                <c:pt idx="457">
                  <c:v>-8.7404152667624915E-4</c:v>
                </c:pt>
                <c:pt idx="458">
                  <c:v>-8.200063321186289E-4</c:v>
                </c:pt>
                <c:pt idx="459">
                  <c:v>-7.4398790538497965E-4</c:v>
                </c:pt>
                <c:pt idx="460">
                  <c:v>-6.7368547732729535E-4</c:v>
                </c:pt>
                <c:pt idx="461">
                  <c:v>-6.2102164259993878E-4</c:v>
                </c:pt>
                <c:pt idx="462">
                  <c:v>-5.8104661776651036E-4</c:v>
                </c:pt>
                <c:pt idx="463">
                  <c:v>-5.4973851991762298E-4</c:v>
                </c:pt>
                <c:pt idx="464">
                  <c:v>-5.2401945924169407E-4</c:v>
                </c:pt>
                <c:pt idx="465">
                  <c:v>-5.0179604861428175E-4</c:v>
                </c:pt>
                <c:pt idx="466">
                  <c:v>-4.8191840617593795E-4</c:v>
                </c:pt>
                <c:pt idx="467">
                  <c:v>-4.6421467343334805E-4</c:v>
                </c:pt>
                <c:pt idx="468">
                  <c:v>-4.4943509741434925E-4</c:v>
                </c:pt>
                <c:pt idx="469">
                  <c:v>-4.3931616297362931E-4</c:v>
                </c:pt>
                <c:pt idx="470">
                  <c:v>-4.3520868828781029E-4</c:v>
                </c:pt>
                <c:pt idx="471">
                  <c:v>-4.3968168349909015E-4</c:v>
                </c:pt>
                <c:pt idx="472">
                  <c:v>-4.5303210706459755E-4</c:v>
                </c:pt>
                <c:pt idx="473">
                  <c:v>-4.7780004293112384E-4</c:v>
                </c:pt>
                <c:pt idx="474">
                  <c:v>-5.1563478144553518E-4</c:v>
                </c:pt>
                <c:pt idx="475">
                  <c:v>-5.6730180011177022E-4</c:v>
                </c:pt>
                <c:pt idx="476">
                  <c:v>-6.3272339954177528E-4</c:v>
                </c:pt>
                <c:pt idx="477">
                  <c:v>-7.1095575423844588E-4</c:v>
                </c:pt>
                <c:pt idx="478">
                  <c:v>-8.001679559503258E-4</c:v>
                </c:pt>
                <c:pt idx="479">
                  <c:v>-8.9768168706198608E-4</c:v>
                </c:pt>
                <c:pt idx="480">
                  <c:v>-9.9994097866331786E-4</c:v>
                </c:pt>
                <c:pt idx="481">
                  <c:v>2.6411629608893419E-4</c:v>
                </c:pt>
                <c:pt idx="482">
                  <c:v>1.6040763045582274E-4</c:v>
                </c:pt>
                <c:pt idx="483">
                  <c:v>5.8574888731664364E-5</c:v>
                </c:pt>
                <c:pt idx="484">
                  <c:v>-3.7375383373778009E-5</c:v>
                </c:pt>
                <c:pt idx="485">
                  <c:v>-1.2428006536451501E-4</c:v>
                </c:pt>
                <c:pt idx="486">
                  <c:v>-1.9983680518913751E-4</c:v>
                </c:pt>
                <c:pt idx="487">
                  <c:v>-2.6259587132785499E-4</c:v>
                </c:pt>
                <c:pt idx="488">
                  <c:v>-3.1196644292944914E-4</c:v>
                </c:pt>
                <c:pt idx="489">
                  <c:v>-3.4819931805262199E-4</c:v>
                </c:pt>
                <c:pt idx="490">
                  <c:v>-3.7241515039553453E-4</c:v>
                </c:pt>
                <c:pt idx="491">
                  <c:v>-3.8655780586920952E-4</c:v>
                </c:pt>
                <c:pt idx="492">
                  <c:v>-3.9089062023429976E-4</c:v>
                </c:pt>
                <c:pt idx="493">
                  <c:v>-3.8921145769988102E-4</c:v>
                </c:pt>
                <c:pt idx="494">
                  <c:v>-3.8207401600858621E-4</c:v>
                </c:pt>
                <c:pt idx="495">
                  <c:v>-3.7183491613241725E-4</c:v>
                </c:pt>
                <c:pt idx="496">
                  <c:v>-3.5985850464381438E-4</c:v>
                </c:pt>
                <c:pt idx="497">
                  <c:v>-3.4653444434601144E-4</c:v>
                </c:pt>
                <c:pt idx="498">
                  <c:v>-3.3127453148565974E-4</c:v>
                </c:pt>
                <c:pt idx="499">
                  <c:v>-3.1251212279598289E-4</c:v>
                </c:pt>
                <c:pt idx="500">
                  <c:v>-2.8770018602320519E-4</c:v>
                </c:pt>
                <c:pt idx="501">
                  <c:v>-2.5331235570178433E-4</c:v>
                </c:pt>
                <c:pt idx="502">
                  <c:v>-2.0483649281247737E-4</c:v>
                </c:pt>
                <c:pt idx="503">
                  <c:v>-6.7079502309224867E-5</c:v>
                </c:pt>
                <c:pt idx="504">
                  <c:v>-2.2869786468804158E-5</c:v>
                </c:pt>
                <c:pt idx="505">
                  <c:v>1.0607455960364776E-5</c:v>
                </c:pt>
                <c:pt idx="506">
                  <c:v>3.7007187645972145E-5</c:v>
                </c:pt>
                <c:pt idx="507">
                  <c:v>5.9132872747520523E-5</c:v>
                </c:pt>
                <c:pt idx="508">
                  <c:v>7.8938107016765968E-5</c:v>
                </c:pt>
                <c:pt idx="509">
                  <c:v>9.7529268092241882E-5</c:v>
                </c:pt>
                <c:pt idx="510">
                  <c:v>1.1516756873464857E-4</c:v>
                </c:pt>
                <c:pt idx="511">
                  <c:v>1.3127154643023469E-4</c:v>
                </c:pt>
                <c:pt idx="512">
                  <c:v>1.4441564544057312E-4</c:v>
                </c:pt>
                <c:pt idx="513">
                  <c:v>1.5233407158475685E-4</c:v>
                </c:pt>
                <c:pt idx="514">
                  <c:v>1.5434162682485472E-4</c:v>
                </c:pt>
                <c:pt idx="515">
                  <c:v>1.4722685826437881E-4</c:v>
                </c:pt>
                <c:pt idx="516">
                  <c:v>1.2864753064339952E-4</c:v>
                </c:pt>
                <c:pt idx="517">
                  <c:v>9.6038664852040234E-5</c:v>
                </c:pt>
                <c:pt idx="518">
                  <c:v>4.7828102145012789E-5</c:v>
                </c:pt>
                <c:pt idx="519">
                  <c:v>-1.6564165743596961E-5</c:v>
                </c:pt>
                <c:pt idx="520">
                  <c:v>-9.6721577635247927E-5</c:v>
                </c:pt>
                <c:pt idx="521">
                  <c:v>-1.91227770188114E-4</c:v>
                </c:pt>
                <c:pt idx="522">
                  <c:v>-2.9766490505061876E-4</c:v>
                </c:pt>
                <c:pt idx="523">
                  <c:v>-4.126124970207719E-4</c:v>
                </c:pt>
                <c:pt idx="524">
                  <c:v>-5.3165420311572639E-4</c:v>
                </c:pt>
                <c:pt idx="525">
                  <c:v>1.0956953509244118E-5</c:v>
                </c:pt>
                <c:pt idx="526">
                  <c:v>-1.0194566911885721E-4</c:v>
                </c:pt>
                <c:pt idx="527">
                  <c:v>-2.0674100946156974E-4</c:v>
                </c:pt>
                <c:pt idx="528">
                  <c:v>-3.0067030334905655E-4</c:v>
                </c:pt>
                <c:pt idx="529">
                  <c:v>-3.8167333827378362E-4</c:v>
                </c:pt>
                <c:pt idx="530">
                  <c:v>-4.4847151479096131E-4</c:v>
                </c:pt>
                <c:pt idx="531">
                  <c:v>-5.0050754601811416E-4</c:v>
                </c:pt>
                <c:pt idx="532">
                  <c:v>-5.3796050469257189E-4</c:v>
                </c:pt>
                <c:pt idx="533">
                  <c:v>-5.6174675843757046E-4</c:v>
                </c:pt>
                <c:pt idx="534">
                  <c:v>-5.7351845306585466E-4</c:v>
                </c:pt>
                <c:pt idx="535">
                  <c:v>-5.7565748736768227E-4</c:v>
                </c:pt>
                <c:pt idx="536">
                  <c:v>-5.7073132652033236E-4</c:v>
                </c:pt>
                <c:pt idx="537">
                  <c:v>-5.5865269994698566E-4</c:v>
                </c:pt>
                <c:pt idx="538">
                  <c:v>-5.441582281599151E-4</c:v>
                </c:pt>
                <c:pt idx="539">
                  <c:v>-5.2937875972258481E-4</c:v>
                </c:pt>
                <c:pt idx="540">
                  <c:v>-5.152746520295286E-4</c:v>
                </c:pt>
                <c:pt idx="541">
                  <c:v>-5.0173354513715241E-4</c:v>
                </c:pt>
                <c:pt idx="542">
                  <c:v>-4.8750557142740117E-4</c:v>
                </c:pt>
                <c:pt idx="543">
                  <c:v>-4.7021819572789808E-4</c:v>
                </c:pt>
                <c:pt idx="544">
                  <c:v>-4.4637367733971374E-4</c:v>
                </c:pt>
                <c:pt idx="545">
                  <c:v>-4.1134289051655728E-4</c:v>
                </c:pt>
                <c:pt idx="546">
                  <c:v>-3.5937157872740827E-4</c:v>
                </c:pt>
                <c:pt idx="547">
                  <c:v>-2.1628894127737291E-4</c:v>
                </c:pt>
                <c:pt idx="548">
                  <c:v>-1.7166395824717504E-4</c:v>
                </c:pt>
                <c:pt idx="549">
                  <c:v>-1.3838418531929395E-4</c:v>
                </c:pt>
                <c:pt idx="550">
                  <c:v>-1.1307069973974816E-4</c:v>
                </c:pt>
                <c:pt idx="551">
                  <c:v>-9.3070620392721626E-5</c:v>
                </c:pt>
                <c:pt idx="552">
                  <c:v>-7.6448032306498199E-5</c:v>
                </c:pt>
                <c:pt idx="553">
                  <c:v>-6.1979922201753747E-5</c:v>
                </c:pt>
                <c:pt idx="554">
                  <c:v>-4.9155786326870532E-5</c:v>
                </c:pt>
                <c:pt idx="555">
                  <c:v>-3.816208435366078E-5</c:v>
                </c:pt>
                <c:pt idx="556">
                  <c:v>-2.989436572855067E-5</c:v>
                </c:pt>
                <c:pt idx="557">
                  <c:v>-2.5996849778157482E-5</c:v>
                </c:pt>
                <c:pt idx="558">
                  <c:v>-1.9690440604062942E-5</c:v>
                </c:pt>
                <c:pt idx="559">
                  <c:v>-2.835494189612855E-5</c:v>
                </c:pt>
                <c:pt idx="560">
                  <c:v>-4.9192877098273771E-5</c:v>
                </c:pt>
                <c:pt idx="561">
                  <c:v>-8.3835059167896046E-5</c:v>
                </c:pt>
                <c:pt idx="562">
                  <c:v>-1.3333088247458936E-4</c:v>
                </c:pt>
                <c:pt idx="563">
                  <c:v>-1.9810664498292027E-4</c:v>
                </c:pt>
                <c:pt idx="564">
                  <c:v>-2.7796517601057534E-4</c:v>
                </c:pt>
                <c:pt idx="565">
                  <c:v>-3.7207340001215621E-4</c:v>
                </c:pt>
                <c:pt idx="566">
                  <c:v>-4.7894310920718476E-4</c:v>
                </c:pt>
                <c:pt idx="567">
                  <c:v>-5.9642281443089045E-4</c:v>
                </c:pt>
                <c:pt idx="568">
                  <c:v>-7.217340997479558E-4</c:v>
                </c:pt>
                <c:pt idx="569">
                  <c:v>5.7737179284537781E-4</c:v>
                </c:pt>
                <c:pt idx="570">
                  <c:v>4.569244533817881E-4</c:v>
                </c:pt>
                <c:pt idx="571">
                  <c:v>3.4121936827121379E-4</c:v>
                </c:pt>
                <c:pt idx="572">
                  <c:v>2.3377692458652929E-4</c:v>
                </c:pt>
                <c:pt idx="573">
                  <c:v>1.3747767592374864E-4</c:v>
                </c:pt>
                <c:pt idx="574">
                  <c:v>5.4576704907984476E-5</c:v>
                </c:pt>
                <c:pt idx="575">
                  <c:v>-1.3277615253593422E-5</c:v>
                </c:pt>
                <c:pt idx="576">
                  <c:v>-6.5067288322162185E-5</c:v>
                </c:pt>
                <c:pt idx="577">
                  <c:v>-1.0034140562995724E-4</c:v>
                </c:pt>
                <c:pt idx="578">
                  <c:v>-1.1926532600374973E-4</c:v>
                </c:pt>
                <c:pt idx="579">
                  <c:v>-1.2256481186386555E-4</c:v>
                </c:pt>
                <c:pt idx="580">
                  <c:v>-1.3627506609698806E-4</c:v>
                </c:pt>
                <c:pt idx="581">
                  <c:v>-1.2868175433734569E-4</c:v>
                </c:pt>
                <c:pt idx="582">
                  <c:v>-1.2001501778747278E-4</c:v>
                </c:pt>
                <c:pt idx="583">
                  <c:v>-1.1141044125439364E-4</c:v>
                </c:pt>
                <c:pt idx="584">
                  <c:v>-1.0343385260079598E-4</c:v>
                </c:pt>
                <c:pt idx="585">
                  <c:v>-9.599970626687204E-5</c:v>
                </c:pt>
                <c:pt idx="586">
                  <c:v>-8.8508477679400104E-5</c:v>
                </c:pt>
                <c:pt idx="587">
                  <c:v>-7.9703226899773363E-5</c:v>
                </c:pt>
                <c:pt idx="588">
                  <c:v>-6.775240630822678E-5</c:v>
                </c:pt>
                <c:pt idx="589">
                  <c:v>-5.0175593153040316E-5</c:v>
                </c:pt>
                <c:pt idx="590">
                  <c:v>-2.3834450833850425E-5</c:v>
                </c:pt>
                <c:pt idx="591">
                  <c:v>1.3070684019816058E-4</c:v>
                </c:pt>
                <c:pt idx="592">
                  <c:v>1.4686111131578588E-4</c:v>
                </c:pt>
                <c:pt idx="593">
                  <c:v>1.5710947289182195E-4</c:v>
                </c:pt>
                <c:pt idx="594">
                  <c:v>1.6383603795338555E-4</c:v>
                </c:pt>
                <c:pt idx="595">
                  <c:v>1.6882111838752525E-4</c:v>
                </c:pt>
                <c:pt idx="596">
                  <c:v>1.7318873990556936E-4</c:v>
                </c:pt>
                <c:pt idx="597">
                  <c:v>1.7743888366654828E-4</c:v>
                </c:pt>
                <c:pt idx="598">
                  <c:v>1.8145267478262856E-4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5794872"/>
        <c:axId val="341429672"/>
      </c:scatterChart>
      <c:valAx>
        <c:axId val="341430064"/>
        <c:scaling>
          <c:orientation val="minMax"/>
          <c:max val="3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z(m)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l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1429280"/>
        <c:crosses val="autoZero"/>
        <c:crossBetween val="midCat"/>
      </c:valAx>
      <c:valAx>
        <c:axId val="341429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B(T)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l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1430064"/>
        <c:crosses val="autoZero"/>
        <c:crossBetween val="midCat"/>
      </c:valAx>
      <c:valAx>
        <c:axId val="341429672"/>
        <c:scaling>
          <c:orientation val="minMax"/>
          <c:max val="0.25"/>
          <c:min val="-0.25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B(T)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l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5794872"/>
        <c:crosses val="max"/>
        <c:crossBetween val="midCat"/>
      </c:valAx>
      <c:valAx>
        <c:axId val="34579487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4142967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 sz="1800" b="1" i="0" baseline="0">
                <a:effectLst/>
              </a:rPr>
              <a:t>α</a:t>
            </a:r>
            <a:r>
              <a:rPr lang="en-GB" sz="1800" b="1" i="0" baseline="0">
                <a:effectLst/>
              </a:rPr>
              <a:t>, </a:t>
            </a:r>
            <a:r>
              <a:rPr lang="el-GR" sz="1800" b="1" i="0" baseline="0">
                <a:effectLst/>
              </a:rPr>
              <a:t>β</a:t>
            </a:r>
            <a:r>
              <a:rPr lang="en-GB" sz="1800" b="1" i="0" baseline="0">
                <a:effectLst/>
              </a:rPr>
              <a:t>, </a:t>
            </a:r>
            <a:r>
              <a:rPr lang="el-GR" sz="1800" b="1" i="0" baseline="0">
                <a:effectLst/>
              </a:rPr>
              <a:t>γ</a:t>
            </a:r>
            <a:r>
              <a:rPr lang="en-GB" sz="1800" b="1" i="0" baseline="0">
                <a:effectLst/>
              </a:rPr>
              <a:t> close to the IP</a:t>
            </a:r>
            <a:endParaRPr lang="en-GB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Sergei!$C$1</c:f>
              <c:strCache>
                <c:ptCount val="1"/>
                <c:pt idx="0">
                  <c:v>Bety, m</c:v>
                </c:pt>
              </c:strCache>
            </c:strRef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Sergei!$A$2:$A$402</c:f>
              <c:numCache>
                <c:formatCode>General</c:formatCode>
                <c:ptCount val="401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</c:numCache>
            </c:numRef>
          </c:xVal>
          <c:yVal>
            <c:numRef>
              <c:f>Sergei!$C$2:$C$402</c:f>
              <c:numCache>
                <c:formatCode>General</c:formatCode>
                <c:ptCount val="401"/>
                <c:pt idx="0">
                  <c:v>9.9999636122300004E-4</c:v>
                </c:pt>
                <c:pt idx="1">
                  <c:v>2.6000087292099999E-2</c:v>
                </c:pt>
                <c:pt idx="2">
                  <c:v>0.10100035986899999</c:v>
                </c:pt>
                <c:pt idx="3">
                  <c:v>0.22600081360099999</c:v>
                </c:pt>
                <c:pt idx="4">
                  <c:v>0.40100144777300001</c:v>
                </c:pt>
                <c:pt idx="5">
                  <c:v>0.62600226145299998</c:v>
                </c:pt>
                <c:pt idx="6">
                  <c:v>0.90100325348499999</c:v>
                </c:pt>
                <c:pt idx="7">
                  <c:v>1.2260044225</c:v>
                </c:pt>
                <c:pt idx="8">
                  <c:v>1.6010057669</c:v>
                </c:pt>
                <c:pt idx="9">
                  <c:v>2.0260072848699999</c:v>
                </c:pt>
                <c:pt idx="10">
                  <c:v>2.5010089743799999</c:v>
                </c:pt>
                <c:pt idx="11">
                  <c:v>3.02601083318</c:v>
                </c:pt>
                <c:pt idx="12">
                  <c:v>3.6010128587899999</c:v>
                </c:pt>
                <c:pt idx="13">
                  <c:v>4.2260150485299999</c:v>
                </c:pt>
                <c:pt idx="14">
                  <c:v>4.9010173994899997</c:v>
                </c:pt>
                <c:pt idx="15">
                  <c:v>5.62601990852</c:v>
                </c:pt>
                <c:pt idx="16">
                  <c:v>6.4010225722899996</c:v>
                </c:pt>
                <c:pt idx="17">
                  <c:v>7.22602538722</c:v>
                </c:pt>
                <c:pt idx="18">
                  <c:v>8.1010283495199999</c:v>
                </c:pt>
                <c:pt idx="19">
                  <c:v>9.0260314551899992</c:v>
                </c:pt>
                <c:pt idx="20">
                  <c:v>10.0010347</c:v>
                </c:pt>
                <c:pt idx="21">
                  <c:v>11.026038079499999</c:v>
                </c:pt>
                <c:pt idx="22">
                  <c:v>12.101041588999999</c:v>
                </c:pt>
                <c:pt idx="23">
                  <c:v>13.2260452237</c:v>
                </c:pt>
                <c:pt idx="24">
                  <c:v>14.4010489784</c:v>
                </c:pt>
                <c:pt idx="25">
                  <c:v>15.6260528478</c:v>
                </c:pt>
                <c:pt idx="26">
                  <c:v>16.901056826400001</c:v>
                </c:pt>
                <c:pt idx="27">
                  <c:v>18.226060908400001</c:v>
                </c:pt>
                <c:pt idx="28">
                  <c:v>19.6010650879</c:v>
                </c:pt>
                <c:pt idx="29">
                  <c:v>21.026069358600001</c:v>
                </c:pt>
                <c:pt idx="30">
                  <c:v>22.501073714099999</c:v>
                </c:pt>
                <c:pt idx="31">
                  <c:v>24.026078147900002</c:v>
                </c:pt>
                <c:pt idx="32">
                  <c:v>25.601082652999999</c:v>
                </c:pt>
                <c:pt idx="33">
                  <c:v>27.226087222299999</c:v>
                </c:pt>
                <c:pt idx="34">
                  <c:v>28.901091848699998</c:v>
                </c:pt>
                <c:pt idx="35">
                  <c:v>30.626096524499999</c:v>
                </c:pt>
                <c:pt idx="36">
                  <c:v>32.401101242099998</c:v>
                </c:pt>
                <c:pt idx="37">
                  <c:v>34.226105993600001</c:v>
                </c:pt>
                <c:pt idx="38">
                  <c:v>36.101110770699997</c:v>
                </c:pt>
                <c:pt idx="39">
                  <c:v>38.026115565200001</c:v>
                </c:pt>
                <c:pt idx="40">
                  <c:v>40.001120368300001</c:v>
                </c:pt>
                <c:pt idx="41">
                  <c:v>42.026125171399997</c:v>
                </c:pt>
                <c:pt idx="42">
                  <c:v>44.101129965299997</c:v>
                </c:pt>
                <c:pt idx="43">
                  <c:v>46.226134740900001</c:v>
                </c:pt>
                <c:pt idx="44">
                  <c:v>48.401139488799998</c:v>
                </c:pt>
                <c:pt idx="45">
                  <c:v>50.626144199099997</c:v>
                </c:pt>
                <c:pt idx="46">
                  <c:v>52.901148862100001</c:v>
                </c:pt>
                <c:pt idx="47">
                  <c:v>55.2261534676</c:v>
                </c:pt>
                <c:pt idx="48">
                  <c:v>57.601158005400002</c:v>
                </c:pt>
                <c:pt idx="49">
                  <c:v>60.026162464899997</c:v>
                </c:pt>
                <c:pt idx="50">
                  <c:v>62.501166835299998</c:v>
                </c:pt>
                <c:pt idx="51">
                  <c:v>65.026171105700001</c:v>
                </c:pt>
                <c:pt idx="52">
                  <c:v>67.601175264999995</c:v>
                </c:pt>
                <c:pt idx="53">
                  <c:v>70.2261793017</c:v>
                </c:pt>
                <c:pt idx="54">
                  <c:v>72.901183204299997</c:v>
                </c:pt>
                <c:pt idx="55">
                  <c:v>75.626186960799998</c:v>
                </c:pt>
                <c:pt idx="56">
                  <c:v>78.401190559400007</c:v>
                </c:pt>
                <c:pt idx="57">
                  <c:v>81.226193987800002</c:v>
                </c:pt>
                <c:pt idx="58">
                  <c:v>84.101197233400001</c:v>
                </c:pt>
                <c:pt idx="59">
                  <c:v>87.026200283700007</c:v>
                </c:pt>
                <c:pt idx="60">
                  <c:v>90.001203125800004</c:v>
                </c:pt>
                <c:pt idx="61">
                  <c:v>93.026205746599999</c:v>
                </c:pt>
                <c:pt idx="62">
                  <c:v>96.101208132799997</c:v>
                </c:pt>
                <c:pt idx="63">
                  <c:v>99.226210270999999</c:v>
                </c:pt>
                <c:pt idx="64">
                  <c:v>102.401212147</c:v>
                </c:pt>
                <c:pt idx="65">
                  <c:v>105.626213748</c:v>
                </c:pt>
                <c:pt idx="66">
                  <c:v>108.90121505800001</c:v>
                </c:pt>
                <c:pt idx="67">
                  <c:v>112.226216065</c:v>
                </c:pt>
                <c:pt idx="68">
                  <c:v>115.601216753</c:v>
                </c:pt>
                <c:pt idx="69">
                  <c:v>119.02621710699999</c:v>
                </c:pt>
                <c:pt idx="70">
                  <c:v>122.501217113</c:v>
                </c:pt>
                <c:pt idx="71">
                  <c:v>126.02621675499999</c:v>
                </c:pt>
                <c:pt idx="72">
                  <c:v>129.601216018</c:v>
                </c:pt>
                <c:pt idx="73">
                  <c:v>133.22621488600001</c:v>
                </c:pt>
                <c:pt idx="74">
                  <c:v>136.901213345</c:v>
                </c:pt>
                <c:pt idx="75">
                  <c:v>140.62621137599999</c:v>
                </c:pt>
                <c:pt idx="76">
                  <c:v>144.40120896600001</c:v>
                </c:pt>
                <c:pt idx="77">
                  <c:v>148.226206096</c:v>
                </c:pt>
                <c:pt idx="78">
                  <c:v>152.10120275099999</c:v>
                </c:pt>
                <c:pt idx="79">
                  <c:v>156.026198913</c:v>
                </c:pt>
                <c:pt idx="80">
                  <c:v>160.00119456600001</c:v>
                </c:pt>
                <c:pt idx="81">
                  <c:v>164.02618969299999</c:v>
                </c:pt>
                <c:pt idx="82">
                  <c:v>168.10118427500001</c:v>
                </c:pt>
                <c:pt idx="83">
                  <c:v>172.22617829699999</c:v>
                </c:pt>
                <c:pt idx="84">
                  <c:v>176.40117173900001</c:v>
                </c:pt>
                <c:pt idx="85">
                  <c:v>180.62616458299999</c:v>
                </c:pt>
                <c:pt idx="86">
                  <c:v>184.901156813</c:v>
                </c:pt>
                <c:pt idx="87">
                  <c:v>189.226148408</c:v>
                </c:pt>
                <c:pt idx="88">
                  <c:v>193.601139351</c:v>
                </c:pt>
                <c:pt idx="89">
                  <c:v>198.026129623</c:v>
                </c:pt>
                <c:pt idx="90">
                  <c:v>202.50111920500001</c:v>
                </c:pt>
                <c:pt idx="91">
                  <c:v>207.02610807799999</c:v>
                </c:pt>
                <c:pt idx="92">
                  <c:v>211.60109622300001</c:v>
                </c:pt>
                <c:pt idx="93">
                  <c:v>216.22608361900001</c:v>
                </c:pt>
                <c:pt idx="94">
                  <c:v>220.901070248</c:v>
                </c:pt>
                <c:pt idx="95">
                  <c:v>225.626056089</c:v>
                </c:pt>
                <c:pt idx="96">
                  <c:v>230.40104112200001</c:v>
                </c:pt>
                <c:pt idx="97">
                  <c:v>235.22602532799999</c:v>
                </c:pt>
                <c:pt idx="98">
                  <c:v>240.101008686</c:v>
                </c:pt>
                <c:pt idx="99">
                  <c:v>245.02599117400001</c:v>
                </c:pt>
                <c:pt idx="100">
                  <c:v>250.000972773</c:v>
                </c:pt>
                <c:pt idx="101">
                  <c:v>255.02595346199999</c:v>
                </c:pt>
                <c:pt idx="102">
                  <c:v>260.10093321900001</c:v>
                </c:pt>
                <c:pt idx="103">
                  <c:v>265.22591202299998</c:v>
                </c:pt>
                <c:pt idx="104">
                  <c:v>270.40088985300002</c:v>
                </c:pt>
                <c:pt idx="105">
                  <c:v>275.62586668699998</c:v>
                </c:pt>
                <c:pt idx="106">
                  <c:v>280.90084250299998</c:v>
                </c:pt>
                <c:pt idx="107">
                  <c:v>286.22581728</c:v>
                </c:pt>
                <c:pt idx="108">
                  <c:v>291.60079099500001</c:v>
                </c:pt>
                <c:pt idx="109">
                  <c:v>297.02576362600001</c:v>
                </c:pt>
                <c:pt idx="110">
                  <c:v>302.50073515100001</c:v>
                </c:pt>
                <c:pt idx="111">
                  <c:v>308.02570554800002</c:v>
                </c:pt>
                <c:pt idx="112">
                  <c:v>313.60067479200001</c:v>
                </c:pt>
                <c:pt idx="113">
                  <c:v>319.22564286300002</c:v>
                </c:pt>
                <c:pt idx="114">
                  <c:v>324.90060973599998</c:v>
                </c:pt>
                <c:pt idx="115">
                  <c:v>330.62557538900001</c:v>
                </c:pt>
                <c:pt idx="116">
                  <c:v>336.40053979800001</c:v>
                </c:pt>
                <c:pt idx="117">
                  <c:v>342.225502941</c:v>
                </c:pt>
                <c:pt idx="118">
                  <c:v>348.100464794</c:v>
                </c:pt>
                <c:pt idx="119">
                  <c:v>354.02542533299999</c:v>
                </c:pt>
                <c:pt idx="120">
                  <c:v>360.00038453399998</c:v>
                </c:pt>
                <c:pt idx="121">
                  <c:v>366.02534237399999</c:v>
                </c:pt>
                <c:pt idx="122">
                  <c:v>372.10029882800001</c:v>
                </c:pt>
                <c:pt idx="123">
                  <c:v>378.22525387399997</c:v>
                </c:pt>
                <c:pt idx="124">
                  <c:v>384.400207486</c:v>
                </c:pt>
                <c:pt idx="125">
                  <c:v>390.62515964200003</c:v>
                </c:pt>
                <c:pt idx="126">
                  <c:v>396.900110316</c:v>
                </c:pt>
                <c:pt idx="127">
                  <c:v>403.22505948399998</c:v>
                </c:pt>
                <c:pt idx="128">
                  <c:v>409.60000712200002</c:v>
                </c:pt>
                <c:pt idx="129">
                  <c:v>416.02495320499997</c:v>
                </c:pt>
                <c:pt idx="130">
                  <c:v>422.49989770899998</c:v>
                </c:pt>
                <c:pt idx="131">
                  <c:v>429.02484061000001</c:v>
                </c:pt>
                <c:pt idx="132">
                  <c:v>435.59978188399998</c:v>
                </c:pt>
                <c:pt idx="133">
                  <c:v>442.22472150599998</c:v>
                </c:pt>
                <c:pt idx="134">
                  <c:v>448.89965945099999</c:v>
                </c:pt>
                <c:pt idx="135">
                  <c:v>455.62459569399999</c:v>
                </c:pt>
                <c:pt idx="136">
                  <c:v>462.399530212</c:v>
                </c:pt>
                <c:pt idx="137">
                  <c:v>469.22446297900001</c:v>
                </c:pt>
                <c:pt idx="138">
                  <c:v>476.09939397199997</c:v>
                </c:pt>
                <c:pt idx="139">
                  <c:v>483.02432316599999</c:v>
                </c:pt>
                <c:pt idx="140">
                  <c:v>489.99925053800001</c:v>
                </c:pt>
                <c:pt idx="141">
                  <c:v>497.02417606400002</c:v>
                </c:pt>
                <c:pt idx="142">
                  <c:v>504.09909971899998</c:v>
                </c:pt>
                <c:pt idx="143">
                  <c:v>511.22402147899999</c:v>
                </c:pt>
                <c:pt idx="144">
                  <c:v>518.39894132100005</c:v>
                </c:pt>
                <c:pt idx="145">
                  <c:v>525.623859219</c:v>
                </c:pt>
                <c:pt idx="146">
                  <c:v>532.89877515399996</c:v>
                </c:pt>
                <c:pt idx="147">
                  <c:v>540.22368910099999</c:v>
                </c:pt>
                <c:pt idx="148">
                  <c:v>547.59860103799997</c:v>
                </c:pt>
                <c:pt idx="149">
                  <c:v>555.02351094300002</c:v>
                </c:pt>
                <c:pt idx="150">
                  <c:v>562.49841879400003</c:v>
                </c:pt>
                <c:pt idx="151">
                  <c:v>570.02332456800002</c:v>
                </c:pt>
                <c:pt idx="152">
                  <c:v>577.59822824299999</c:v>
                </c:pt>
                <c:pt idx="153">
                  <c:v>585.22312979900005</c:v>
                </c:pt>
                <c:pt idx="154">
                  <c:v>592.89802921600005</c:v>
                </c:pt>
                <c:pt idx="155">
                  <c:v>600.62292647699996</c:v>
                </c:pt>
                <c:pt idx="156">
                  <c:v>608.39782156399997</c:v>
                </c:pt>
                <c:pt idx="157">
                  <c:v>616.22271445700005</c:v>
                </c:pt>
                <c:pt idx="158">
                  <c:v>624.09760514000004</c:v>
                </c:pt>
                <c:pt idx="159">
                  <c:v>632.02249359500001</c:v>
                </c:pt>
                <c:pt idx="160">
                  <c:v>639.99737980400005</c:v>
                </c:pt>
                <c:pt idx="161">
                  <c:v>648.02226375199996</c:v>
                </c:pt>
                <c:pt idx="162">
                  <c:v>656.09714542400002</c:v>
                </c:pt>
                <c:pt idx="163">
                  <c:v>664.22202480800001</c:v>
                </c:pt>
                <c:pt idx="164">
                  <c:v>672.39690189299995</c:v>
                </c:pt>
                <c:pt idx="165">
                  <c:v>680.62177666800005</c:v>
                </c:pt>
                <c:pt idx="166">
                  <c:v>688.89664912499995</c:v>
                </c:pt>
                <c:pt idx="167">
                  <c:v>697.22151925399999</c:v>
                </c:pt>
                <c:pt idx="168">
                  <c:v>705.59638705199995</c:v>
                </c:pt>
                <c:pt idx="169">
                  <c:v>714.02125251400003</c:v>
                </c:pt>
                <c:pt idx="170">
                  <c:v>722.49611563899998</c:v>
                </c:pt>
                <c:pt idx="171">
                  <c:v>731.02097642599995</c:v>
                </c:pt>
                <c:pt idx="172">
                  <c:v>739.59583487899999</c:v>
                </c:pt>
                <c:pt idx="173">
                  <c:v>748.22069100199997</c:v>
                </c:pt>
                <c:pt idx="174">
                  <c:v>756.895544804</c:v>
                </c:pt>
                <c:pt idx="175">
                  <c:v>765.62039629399999</c:v>
                </c:pt>
                <c:pt idx="176">
                  <c:v>774.395245488</c:v>
                </c:pt>
                <c:pt idx="177">
                  <c:v>783.22009240199998</c:v>
                </c:pt>
                <c:pt idx="178">
                  <c:v>792.09493705600005</c:v>
                </c:pt>
                <c:pt idx="179">
                  <c:v>801.01977947399996</c:v>
                </c:pt>
                <c:pt idx="180">
                  <c:v>809.99461968399999</c:v>
                </c:pt>
                <c:pt idx="181">
                  <c:v>819.01945771800001</c:v>
                </c:pt>
                <c:pt idx="182">
                  <c:v>828.09429361000002</c:v>
                </c:pt>
                <c:pt idx="183">
                  <c:v>837.21912739899994</c:v>
                </c:pt>
                <c:pt idx="184">
                  <c:v>846.393959129</c:v>
                </c:pt>
                <c:pt idx="185">
                  <c:v>855.61878884600003</c:v>
                </c:pt>
                <c:pt idx="186">
                  <c:v>864.89361659999997</c:v>
                </c:pt>
                <c:pt idx="187">
                  <c:v>874.21844244399995</c:v>
                </c:pt>
                <c:pt idx="188">
                  <c:v>883.59326643199995</c:v>
                </c:pt>
                <c:pt idx="189">
                  <c:v>893.01808862300004</c:v>
                </c:pt>
                <c:pt idx="190">
                  <c:v>902.49290907099999</c:v>
                </c:pt>
                <c:pt idx="191">
                  <c:v>912.01772783499996</c:v>
                </c:pt>
                <c:pt idx="192">
                  <c:v>921.59254496699998</c:v>
                </c:pt>
                <c:pt idx="193">
                  <c:v>931.21736051899995</c:v>
                </c:pt>
                <c:pt idx="194">
                  <c:v>940.89217453499998</c:v>
                </c:pt>
                <c:pt idx="195">
                  <c:v>950.61698705100002</c:v>
                </c:pt>
                <c:pt idx="196">
                  <c:v>960.39179809400002</c:v>
                </c:pt>
                <c:pt idx="197">
                  <c:v>970.21660767900005</c:v>
                </c:pt>
                <c:pt idx="198">
                  <c:v>980.091415805</c:v>
                </c:pt>
                <c:pt idx="199">
                  <c:v>990.01622245800002</c:v>
                </c:pt>
                <c:pt idx="200">
                  <c:v>999.99102760400001</c:v>
                </c:pt>
                <c:pt idx="201">
                  <c:v>1010.01583119</c:v>
                </c:pt>
                <c:pt idx="202">
                  <c:v>1020.09063316</c:v>
                </c:pt>
                <c:pt idx="203">
                  <c:v>1030.2154334100001</c:v>
                </c:pt>
                <c:pt idx="204">
                  <c:v>1040.3902318400001</c:v>
                </c:pt>
                <c:pt idx="205">
                  <c:v>1050.61502834</c:v>
                </c:pt>
                <c:pt idx="206">
                  <c:v>1060.88982276</c:v>
                </c:pt>
                <c:pt idx="207">
                  <c:v>1071.21461497</c:v>
                </c:pt>
                <c:pt idx="208">
                  <c:v>1081.5894047899999</c:v>
                </c:pt>
                <c:pt idx="209">
                  <c:v>1092.01419207</c:v>
                </c:pt>
                <c:pt idx="210">
                  <c:v>1102.4889766399999</c:v>
                </c:pt>
                <c:pt idx="211">
                  <c:v>1113.01375831</c:v>
                </c:pt>
                <c:pt idx="212">
                  <c:v>1123.5885369</c:v>
                </c:pt>
                <c:pt idx="213">
                  <c:v>1134.2133122299999</c:v>
                </c:pt>
                <c:pt idx="214">
                  <c:v>1144.88808412</c:v>
                </c:pt>
                <c:pt idx="215">
                  <c:v>1155.61285238</c:v>
                </c:pt>
                <c:pt idx="216">
                  <c:v>1166.38761684</c:v>
                </c:pt>
                <c:pt idx="217">
                  <c:v>1177.21237731</c:v>
                </c:pt>
                <c:pt idx="218">
                  <c:v>1188.08713362</c:v>
                </c:pt>
                <c:pt idx="219">
                  <c:v>1199.01188559</c:v>
                </c:pt>
                <c:pt idx="220">
                  <c:v>1209.9866330499999</c:v>
                </c:pt>
                <c:pt idx="221">
                  <c:v>1221.01137584</c:v>
                </c:pt>
                <c:pt idx="222">
                  <c:v>1232.0861137899999</c:v>
                </c:pt>
                <c:pt idx="223">
                  <c:v>1243.2108467400001</c:v>
                </c:pt>
                <c:pt idx="224">
                  <c:v>1254.3855745200001</c:v>
                </c:pt>
                <c:pt idx="225">
                  <c:v>1265.6102969900001</c:v>
                </c:pt>
                <c:pt idx="226">
                  <c:v>1276.8850139900001</c:v>
                </c:pt>
                <c:pt idx="227">
                  <c:v>1288.2097253699999</c:v>
                </c:pt>
                <c:pt idx="228">
                  <c:v>1299.5844309900001</c:v>
                </c:pt>
                <c:pt idx="229">
                  <c:v>1311.0091307</c:v>
                </c:pt>
                <c:pt idx="230">
                  <c:v>1322.4838243500001</c:v>
                </c:pt>
                <c:pt idx="231">
                  <c:v>1334.0085118100001</c:v>
                </c:pt>
                <c:pt idx="232">
                  <c:v>1345.5831929399999</c:v>
                </c:pt>
                <c:pt idx="233">
                  <c:v>1357.2078676000001</c:v>
                </c:pt>
                <c:pt idx="234">
                  <c:v>1368.88253566</c:v>
                </c:pt>
                <c:pt idx="235">
                  <c:v>1380.60719698</c:v>
                </c:pt>
                <c:pt idx="236">
                  <c:v>1392.38185144</c:v>
                </c:pt>
                <c:pt idx="237">
                  <c:v>1404.2064989</c:v>
                </c:pt>
                <c:pt idx="238">
                  <c:v>1416.08113923</c:v>
                </c:pt>
                <c:pt idx="239">
                  <c:v>1428.0057723</c:v>
                </c:pt>
                <c:pt idx="240">
                  <c:v>1439.9803979799999</c:v>
                </c:pt>
                <c:pt idx="241">
                  <c:v>1452.00501616</c:v>
                </c:pt>
                <c:pt idx="242">
                  <c:v>1464.0796267000001</c:v>
                </c:pt>
                <c:pt idx="243">
                  <c:v>1476.2042294800001</c:v>
                </c:pt>
                <c:pt idx="244">
                  <c:v>1488.37882438</c:v>
                </c:pt>
                <c:pt idx="245">
                  <c:v>1500.6034112699999</c:v>
                </c:pt>
                <c:pt idx="246">
                  <c:v>1512.8779900100001</c:v>
                </c:pt>
                <c:pt idx="247">
                  <c:v>1525.2025604999999</c:v>
                </c:pt>
                <c:pt idx="248">
                  <c:v>1537.5771225999999</c:v>
                </c:pt>
                <c:pt idx="249">
                  <c:v>1550.0016762</c:v>
                </c:pt>
                <c:pt idx="250">
                  <c:v>1562.47622116</c:v>
                </c:pt>
                <c:pt idx="251">
                  <c:v>1575.0007573800001</c:v>
                </c:pt>
                <c:pt idx="252">
                  <c:v>1587.57528471</c:v>
                </c:pt>
                <c:pt idx="253">
                  <c:v>1600.1998030499999</c:v>
                </c:pt>
                <c:pt idx="254">
                  <c:v>1612.8743122599999</c:v>
                </c:pt>
                <c:pt idx="255">
                  <c:v>1625.5988122199999</c:v>
                </c:pt>
                <c:pt idx="256">
                  <c:v>1638.37330281</c:v>
                </c:pt>
                <c:pt idx="257">
                  <c:v>1651.1977839199999</c:v>
                </c:pt>
                <c:pt idx="258">
                  <c:v>1664.0722553999999</c:v>
                </c:pt>
                <c:pt idx="259">
                  <c:v>1676.9967171400001</c:v>
                </c:pt>
                <c:pt idx="260">
                  <c:v>1689.97116901</c:v>
                </c:pt>
                <c:pt idx="261">
                  <c:v>1702.9956108900001</c:v>
                </c:pt>
                <c:pt idx="262">
                  <c:v>1716.0700426599999</c:v>
                </c:pt>
                <c:pt idx="263">
                  <c:v>1729.1944641800001</c:v>
                </c:pt>
                <c:pt idx="264">
                  <c:v>1742.36887533</c:v>
                </c:pt>
                <c:pt idx="265">
                  <c:v>1755.5932759899999</c:v>
                </c:pt>
                <c:pt idx="266">
                  <c:v>1768.86766603</c:v>
                </c:pt>
                <c:pt idx="267">
                  <c:v>1782.1920453099999</c:v>
                </c:pt>
                <c:pt idx="268">
                  <c:v>1795.5664137199999</c:v>
                </c:pt>
                <c:pt idx="269">
                  <c:v>1808.99077111</c:v>
                </c:pt>
                <c:pt idx="270">
                  <c:v>1822.4651173699999</c:v>
                </c:pt>
                <c:pt idx="271">
                  <c:v>1835.98945237</c:v>
                </c:pt>
                <c:pt idx="272">
                  <c:v>1849.5637759599999</c:v>
                </c:pt>
                <c:pt idx="273">
                  <c:v>1863.1880880199999</c:v>
                </c:pt>
                <c:pt idx="274">
                  <c:v>1876.8623884199999</c:v>
                </c:pt>
                <c:pt idx="275">
                  <c:v>1890.5866770299999</c:v>
                </c:pt>
                <c:pt idx="276">
                  <c:v>1904.3609537</c:v>
                </c:pt>
                <c:pt idx="277">
                  <c:v>1918.18521831</c:v>
                </c:pt>
                <c:pt idx="278">
                  <c:v>1932.05947072</c:v>
                </c:pt>
                <c:pt idx="279">
                  <c:v>1945.98371079</c:v>
                </c:pt>
                <c:pt idx="280">
                  <c:v>1959.95793839</c:v>
                </c:pt>
                <c:pt idx="281">
                  <c:v>1973.98215338</c:v>
                </c:pt>
                <c:pt idx="282">
                  <c:v>1988.0563556100001</c:v>
                </c:pt>
                <c:pt idx="283">
                  <c:v>2002.18054495</c:v>
                </c:pt>
                <c:pt idx="284">
                  <c:v>2016.35472125</c:v>
                </c:pt>
                <c:pt idx="285">
                  <c:v>2030.5788843800001</c:v>
                </c:pt>
                <c:pt idx="286">
                  <c:v>2044.85303419</c:v>
                </c:pt>
                <c:pt idx="287">
                  <c:v>2059.1771705400001</c:v>
                </c:pt>
                <c:pt idx="288">
                  <c:v>2073.5512932699999</c:v>
                </c:pt>
                <c:pt idx="289">
                  <c:v>2087.9754022500001</c:v>
                </c:pt>
                <c:pt idx="290">
                  <c:v>2102.4494973300002</c:v>
                </c:pt>
                <c:pt idx="291">
                  <c:v>2116.9735783599999</c:v>
                </c:pt>
                <c:pt idx="292">
                  <c:v>2131.5476451899999</c:v>
                </c:pt>
                <c:pt idx="293">
                  <c:v>2146.1716976799999</c:v>
                </c:pt>
                <c:pt idx="294">
                  <c:v>2160.8457356600002</c:v>
                </c:pt>
                <c:pt idx="295">
                  <c:v>2175.5697589800002</c:v>
                </c:pt>
                <c:pt idx="296">
                  <c:v>2190.3437675099999</c:v>
                </c:pt>
                <c:pt idx="297">
                  <c:v>2205.1677610800002</c:v>
                </c:pt>
                <c:pt idx="298">
                  <c:v>2220.0417395499999</c:v>
                </c:pt>
                <c:pt idx="299">
                  <c:v>2234.9657027500002</c:v>
                </c:pt>
                <c:pt idx="300">
                  <c:v>2249.93965054</c:v>
                </c:pt>
                <c:pt idx="301">
                  <c:v>2264.96358276</c:v>
                </c:pt>
                <c:pt idx="302">
                  <c:v>2280.0374992500001</c:v>
                </c:pt>
                <c:pt idx="303">
                  <c:v>2295.1613998399998</c:v>
                </c:pt>
                <c:pt idx="304">
                  <c:v>2310.3352844000001</c:v>
                </c:pt>
                <c:pt idx="305">
                  <c:v>2325.5591527500001</c:v>
                </c:pt>
                <c:pt idx="306">
                  <c:v>2340.8330047600002</c:v>
                </c:pt>
                <c:pt idx="307">
                  <c:v>2356.1568402600001</c:v>
                </c:pt>
                <c:pt idx="308">
                  <c:v>2371.5306591200001</c:v>
                </c:pt>
                <c:pt idx="309">
                  <c:v>2386.9544611900001</c:v>
                </c:pt>
                <c:pt idx="310">
                  <c:v>2402.4282463200002</c:v>
                </c:pt>
                <c:pt idx="311">
                  <c:v>2417.9520143700001</c:v>
                </c:pt>
                <c:pt idx="312">
                  <c:v>2433.5257652199998</c:v>
                </c:pt>
                <c:pt idx="313">
                  <c:v>2449.1494987400001</c:v>
                </c:pt>
                <c:pt idx="314">
                  <c:v>2464.8232148100001</c:v>
                </c:pt>
                <c:pt idx="315">
                  <c:v>2480.5469133199999</c:v>
                </c:pt>
                <c:pt idx="316">
                  <c:v>2496.3205941599999</c:v>
                </c:pt>
                <c:pt idx="317">
                  <c:v>2512.1442572599999</c:v>
                </c:pt>
                <c:pt idx="318">
                  <c:v>2528.0179025399998</c:v>
                </c:pt>
                <c:pt idx="319">
                  <c:v>2543.9415299299999</c:v>
                </c:pt>
                <c:pt idx="320">
                  <c:v>2559.9151393900001</c:v>
                </c:pt>
                <c:pt idx="321">
                  <c:v>2575.9387309099998</c:v>
                </c:pt>
                <c:pt idx="322">
                  <c:v>2592.0123044799998</c:v>
                </c:pt>
                <c:pt idx="323">
                  <c:v>2608.1358601299999</c:v>
                </c:pt>
                <c:pt idx="324">
                  <c:v>2624.3093979</c:v>
                </c:pt>
                <c:pt idx="325">
                  <c:v>2640.5329178799998</c:v>
                </c:pt>
                <c:pt idx="326">
                  <c:v>2656.8064201799998</c:v>
                </c:pt>
                <c:pt idx="327">
                  <c:v>2673.1299049499999</c:v>
                </c:pt>
                <c:pt idx="328">
                  <c:v>2689.5033723800002</c:v>
                </c:pt>
                <c:pt idx="329">
                  <c:v>2705.9268226899999</c:v>
                </c:pt>
                <c:pt idx="330">
                  <c:v>2722.4002561399998</c:v>
                </c:pt>
                <c:pt idx="331">
                  <c:v>2738.9236730500002</c:v>
                </c:pt>
                <c:pt idx="332">
                  <c:v>2755.4970737399999</c:v>
                </c:pt>
                <c:pt idx="333">
                  <c:v>2772.1204586099998</c:v>
                </c:pt>
                <c:pt idx="334">
                  <c:v>2788.7938280799999</c:v>
                </c:pt>
                <c:pt idx="335">
                  <c:v>2805.5171825900002</c:v>
                </c:pt>
                <c:pt idx="336">
                  <c:v>2822.2905226100002</c:v>
                </c:pt>
                <c:pt idx="337">
                  <c:v>2839.11384864</c:v>
                </c:pt>
                <c:pt idx="338">
                  <c:v>2855.9871611799999</c:v>
                </c:pt>
                <c:pt idx="339">
                  <c:v>2872.9104607200002</c:v>
                </c:pt>
                <c:pt idx="340">
                  <c:v>2889.8837477699999</c:v>
                </c:pt>
                <c:pt idx="341">
                  <c:v>2906.9070228</c:v>
                </c:pt>
                <c:pt idx="342">
                  <c:v>2923.98028626</c:v>
                </c:pt>
                <c:pt idx="343">
                  <c:v>2941.1035385700002</c:v>
                </c:pt>
                <c:pt idx="344">
                  <c:v>2958.27678014</c:v>
                </c:pt>
                <c:pt idx="345">
                  <c:v>2975.50001131</c:v>
                </c:pt>
                <c:pt idx="346">
                  <c:v>2992.7732323999999</c:v>
                </c:pt>
                <c:pt idx="347">
                  <c:v>3010.0964436899999</c:v>
                </c:pt>
                <c:pt idx="348">
                  <c:v>3027.4696454199998</c:v>
                </c:pt>
                <c:pt idx="349">
                  <c:v>3044.8928378099999</c:v>
                </c:pt>
                <c:pt idx="350">
                  <c:v>3062.3660210399999</c:v>
                </c:pt>
                <c:pt idx="351">
                  <c:v>3079.8891952700001</c:v>
                </c:pt>
                <c:pt idx="352">
                  <c:v>3097.4623606099999</c:v>
                </c:pt>
                <c:pt idx="353">
                  <c:v>3115.0855171899998</c:v>
                </c:pt>
                <c:pt idx="354">
                  <c:v>3132.7586651000001</c:v>
                </c:pt>
                <c:pt idx="355">
                  <c:v>3150.4818044100002</c:v>
                </c:pt>
                <c:pt idx="356">
                  <c:v>3168.2549351900002</c:v>
                </c:pt>
                <c:pt idx="357">
                  <c:v>3186.0780574999999</c:v>
                </c:pt>
                <c:pt idx="358">
                  <c:v>3203.9511713699999</c:v>
                </c:pt>
                <c:pt idx="359">
                  <c:v>3221.8742768400002</c:v>
                </c:pt>
                <c:pt idx="360">
                  <c:v>3239.84737395</c:v>
                </c:pt>
                <c:pt idx="361">
                  <c:v>3257.8704627100001</c:v>
                </c:pt>
                <c:pt idx="362">
                  <c:v>3275.94354316</c:v>
                </c:pt>
                <c:pt idx="363">
                  <c:v>3294.0666153000002</c:v>
                </c:pt>
                <c:pt idx="364">
                  <c:v>3312.23967915</c:v>
                </c:pt>
                <c:pt idx="365">
                  <c:v>3330.4627347199998</c:v>
                </c:pt>
                <c:pt idx="366">
                  <c:v>3348.7357820299999</c:v>
                </c:pt>
                <c:pt idx="367">
                  <c:v>3367.0588210699998</c:v>
                </c:pt>
                <c:pt idx="368">
                  <c:v>3385.4318518599998</c:v>
                </c:pt>
                <c:pt idx="369">
                  <c:v>3403.8548744</c:v>
                </c:pt>
                <c:pt idx="370">
                  <c:v>3422.3278886899998</c:v>
                </c:pt>
                <c:pt idx="371">
                  <c:v>3440.8508947400001</c:v>
                </c:pt>
                <c:pt idx="372">
                  <c:v>3459.4238925499999</c:v>
                </c:pt>
                <c:pt idx="373">
                  <c:v>3478.0468821200002</c:v>
                </c:pt>
                <c:pt idx="374">
                  <c:v>3496.7198634599999</c:v>
                </c:pt>
                <c:pt idx="375">
                  <c:v>3515.4428365700001</c:v>
                </c:pt>
                <c:pt idx="376">
                  <c:v>3534.2158014400002</c:v>
                </c:pt>
                <c:pt idx="377">
                  <c:v>3553.0387580800002</c:v>
                </c:pt>
                <c:pt idx="378">
                  <c:v>3571.9117064900001</c:v>
                </c:pt>
                <c:pt idx="379">
                  <c:v>3590.83464667</c:v>
                </c:pt>
                <c:pt idx="380">
                  <c:v>3609.8075786300001</c:v>
                </c:pt>
                <c:pt idx="381">
                  <c:v>3628.8305023500002</c:v>
                </c:pt>
                <c:pt idx="382">
                  <c:v>3647.9034178400002</c:v>
                </c:pt>
                <c:pt idx="383">
                  <c:v>3667.02632511</c:v>
                </c:pt>
                <c:pt idx="384">
                  <c:v>3686.1992241399998</c:v>
                </c:pt>
                <c:pt idx="385">
                  <c:v>3705.4221149499999</c:v>
                </c:pt>
                <c:pt idx="386">
                  <c:v>3724.6949975299999</c:v>
                </c:pt>
                <c:pt idx="387">
                  <c:v>3744.0178718799998</c:v>
                </c:pt>
                <c:pt idx="388">
                  <c:v>3763.3907380000001</c:v>
                </c:pt>
                <c:pt idx="389">
                  <c:v>3782.8135959000001</c:v>
                </c:pt>
                <c:pt idx="390">
                  <c:v>3802.2864455700001</c:v>
                </c:pt>
                <c:pt idx="391">
                  <c:v>3821.8092870099999</c:v>
                </c:pt>
                <c:pt idx="392">
                  <c:v>3841.3821202200002</c:v>
                </c:pt>
                <c:pt idx="393">
                  <c:v>3861.0049452100002</c:v>
                </c:pt>
                <c:pt idx="394">
                  <c:v>3880.6777619600002</c:v>
                </c:pt>
                <c:pt idx="395">
                  <c:v>3900.4005705</c:v>
                </c:pt>
                <c:pt idx="396">
                  <c:v>3920.1733708000002</c:v>
                </c:pt>
                <c:pt idx="397">
                  <c:v>3939.9961628800002</c:v>
                </c:pt>
                <c:pt idx="398">
                  <c:v>3959.8689467300001</c:v>
                </c:pt>
                <c:pt idx="399">
                  <c:v>3979.7917223499999</c:v>
                </c:pt>
                <c:pt idx="400">
                  <c:v>3999.7644897499999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Sergei!$E$1</c:f>
              <c:strCache>
                <c:ptCount val="1"/>
                <c:pt idx="0">
                  <c:v>alfy</c:v>
                </c:pt>
              </c:strCache>
            </c:strRef>
          </c:tx>
          <c:spPr>
            <a:ln w="254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Sergei!$A$2:$A$402</c:f>
              <c:numCache>
                <c:formatCode>General</c:formatCode>
                <c:ptCount val="401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</c:numCache>
            </c:numRef>
          </c:xVal>
          <c:yVal>
            <c:numRef>
              <c:f>Sergei!$E$2:$E$402</c:f>
              <c:numCache>
                <c:formatCode>General</c:formatCode>
                <c:ptCount val="401"/>
                <c:pt idx="0">
                  <c:v>8.5371173949700004E-14</c:v>
                </c:pt>
                <c:pt idx="1">
                  <c:v>-5.00001818457</c:v>
                </c:pt>
                <c:pt idx="2">
                  <c:v>-10.000036336599999</c:v>
                </c:pt>
                <c:pt idx="3">
                  <c:v>-15.000054433800001</c:v>
                </c:pt>
                <c:pt idx="4">
                  <c:v>-20.0000724541</c:v>
                </c:pt>
                <c:pt idx="5">
                  <c:v>-25.000090375500001</c:v>
                </c:pt>
                <c:pt idx="6">
                  <c:v>-30.000108176000001</c:v>
                </c:pt>
                <c:pt idx="7">
                  <c:v>-35.000125833699997</c:v>
                </c:pt>
                <c:pt idx="8">
                  <c:v>-40.000143326500002</c:v>
                </c:pt>
                <c:pt idx="9">
                  <c:v>-45.000160632499998</c:v>
                </c:pt>
                <c:pt idx="10">
                  <c:v>-50.000177729800001</c:v>
                </c:pt>
                <c:pt idx="11">
                  <c:v>-55.000194596299998</c:v>
                </c:pt>
                <c:pt idx="12">
                  <c:v>-60.000211210099998</c:v>
                </c:pt>
                <c:pt idx="13">
                  <c:v>-65.000227549300007</c:v>
                </c:pt>
                <c:pt idx="14">
                  <c:v>-70.0002435918</c:v>
                </c:pt>
                <c:pt idx="15">
                  <c:v>-75.000259315799994</c:v>
                </c:pt>
                <c:pt idx="16">
                  <c:v>-80.000274699299993</c:v>
                </c:pt>
                <c:pt idx="17">
                  <c:v>-85.000289720300003</c:v>
                </c:pt>
                <c:pt idx="18">
                  <c:v>-90.000304356900003</c:v>
                </c:pt>
                <c:pt idx="19">
                  <c:v>-95.000318587300001</c:v>
                </c:pt>
                <c:pt idx="20">
                  <c:v>-100.00033239</c:v>
                </c:pt>
                <c:pt idx="21">
                  <c:v>-105.00034574199999</c:v>
                </c:pt>
                <c:pt idx="22">
                  <c:v>-110.00035862199999</c:v>
                </c:pt>
                <c:pt idx="23">
                  <c:v>-115.000371008</c:v>
                </c:pt>
                <c:pt idx="24">
                  <c:v>-120.000382878</c:v>
                </c:pt>
                <c:pt idx="25">
                  <c:v>-125.000394211</c:v>
                </c:pt>
                <c:pt idx="26">
                  <c:v>-130.000404984</c:v>
                </c:pt>
                <c:pt idx="27">
                  <c:v>-135.00041517599999</c:v>
                </c:pt>
                <c:pt idx="28">
                  <c:v>-140.000424764</c:v>
                </c:pt>
                <c:pt idx="29">
                  <c:v>-145.00043372799999</c:v>
                </c:pt>
                <c:pt idx="30">
                  <c:v>-150.000442045</c:v>
                </c:pt>
                <c:pt idx="31">
                  <c:v>-155.00044969300001</c:v>
                </c:pt>
                <c:pt idx="32">
                  <c:v>-160.00045664999999</c:v>
                </c:pt>
                <c:pt idx="33">
                  <c:v>-165.000462895</c:v>
                </c:pt>
                <c:pt idx="34">
                  <c:v>-170.00046840600001</c:v>
                </c:pt>
                <c:pt idx="35">
                  <c:v>-175.00047316199999</c:v>
                </c:pt>
                <c:pt idx="36">
                  <c:v>-180.00047713999999</c:v>
                </c:pt>
                <c:pt idx="37">
                  <c:v>-185.00048031899999</c:v>
                </c:pt>
                <c:pt idx="38">
                  <c:v>-190.00048267599999</c:v>
                </c:pt>
                <c:pt idx="39">
                  <c:v>-195.00048419199999</c:v>
                </c:pt>
                <c:pt idx="40">
                  <c:v>-200.00048484199999</c:v>
                </c:pt>
                <c:pt idx="41">
                  <c:v>-205.000484607</c:v>
                </c:pt>
                <c:pt idx="42">
                  <c:v>-210.00048346400001</c:v>
                </c:pt>
                <c:pt idx="43">
                  <c:v>-215.00048139200001</c:v>
                </c:pt>
                <c:pt idx="44">
                  <c:v>-220.00047837</c:v>
                </c:pt>
                <c:pt idx="45">
                  <c:v>-225.00047437500001</c:v>
                </c:pt>
                <c:pt idx="46">
                  <c:v>-230.00046938599999</c:v>
                </c:pt>
                <c:pt idx="47">
                  <c:v>-235.00046338199999</c:v>
                </c:pt>
                <c:pt idx="48">
                  <c:v>-240.00045634099999</c:v>
                </c:pt>
                <c:pt idx="49">
                  <c:v>-245.00044824099999</c:v>
                </c:pt>
                <c:pt idx="50">
                  <c:v>-250.00043906100001</c:v>
                </c:pt>
                <c:pt idx="51">
                  <c:v>-255.00042878100001</c:v>
                </c:pt>
                <c:pt idx="52">
                  <c:v>-260.00041737800001</c:v>
                </c:pt>
                <c:pt idx="53">
                  <c:v>-265.00040483100003</c:v>
                </c:pt>
                <c:pt idx="54">
                  <c:v>-270.00039111799998</c:v>
                </c:pt>
                <c:pt idx="55">
                  <c:v>-275.00037621899997</c:v>
                </c:pt>
                <c:pt idx="56">
                  <c:v>-280.00036011200001</c:v>
                </c:pt>
                <c:pt idx="57">
                  <c:v>-285.00034277499998</c:v>
                </c:pt>
                <c:pt idx="58">
                  <c:v>-290.00032418799998</c:v>
                </c:pt>
                <c:pt idx="59">
                  <c:v>-295.00030433000001</c:v>
                </c:pt>
                <c:pt idx="60">
                  <c:v>-300.00028318</c:v>
                </c:pt>
                <c:pt idx="61">
                  <c:v>-305.00026071600001</c:v>
                </c:pt>
                <c:pt idx="62">
                  <c:v>-310.000236917</c:v>
                </c:pt>
                <c:pt idx="63">
                  <c:v>-315.00021176199999</c:v>
                </c:pt>
                <c:pt idx="64">
                  <c:v>-320.00018523</c:v>
                </c:pt>
                <c:pt idx="65">
                  <c:v>-325.00015730000001</c:v>
                </c:pt>
                <c:pt idx="66">
                  <c:v>-330.00012795200001</c:v>
                </c:pt>
                <c:pt idx="67">
                  <c:v>-335.000097165</c:v>
                </c:pt>
                <c:pt idx="68">
                  <c:v>-340.00006491900001</c:v>
                </c:pt>
                <c:pt idx="69">
                  <c:v>-345.00003119199999</c:v>
                </c:pt>
                <c:pt idx="70">
                  <c:v>-349.999995963</c:v>
                </c:pt>
                <c:pt idx="71">
                  <c:v>-354.99995921099998</c:v>
                </c:pt>
                <c:pt idx="72">
                  <c:v>-359.99992091600001</c:v>
                </c:pt>
                <c:pt idx="73">
                  <c:v>-364.99988105800003</c:v>
                </c:pt>
                <c:pt idx="74">
                  <c:v>-369.99983961700002</c:v>
                </c:pt>
                <c:pt idx="75">
                  <c:v>-374.99979657300003</c:v>
                </c:pt>
                <c:pt idx="76">
                  <c:v>-379.99975190599997</c:v>
                </c:pt>
                <c:pt idx="77">
                  <c:v>-384.99970559399998</c:v>
                </c:pt>
                <c:pt idx="78">
                  <c:v>-389.99965761700003</c:v>
                </c:pt>
                <c:pt idx="79">
                  <c:v>-394.99960795499999</c:v>
                </c:pt>
                <c:pt idx="80">
                  <c:v>-399.99955658699997</c:v>
                </c:pt>
                <c:pt idx="81">
                  <c:v>-404.99950349400001</c:v>
                </c:pt>
                <c:pt idx="82">
                  <c:v>-409.999448659</c:v>
                </c:pt>
                <c:pt idx="83">
                  <c:v>-414.99939206099998</c:v>
                </c:pt>
                <c:pt idx="84">
                  <c:v>-419.99933368000001</c:v>
                </c:pt>
                <c:pt idx="85">
                  <c:v>-424.999273496</c:v>
                </c:pt>
                <c:pt idx="86">
                  <c:v>-429.999211489</c:v>
                </c:pt>
                <c:pt idx="87">
                  <c:v>-434.999147639</c:v>
                </c:pt>
                <c:pt idx="88">
                  <c:v>-439.99908192599997</c:v>
                </c:pt>
                <c:pt idx="89">
                  <c:v>-444.999014332</c:v>
                </c:pt>
                <c:pt idx="90">
                  <c:v>-449.99894484200001</c:v>
                </c:pt>
                <c:pt idx="91">
                  <c:v>-454.998873436</c:v>
                </c:pt>
                <c:pt idx="92">
                  <c:v>-459.998800093</c:v>
                </c:pt>
                <c:pt idx="93">
                  <c:v>-464.99872479599998</c:v>
                </c:pt>
                <c:pt idx="94">
                  <c:v>-469.99864752399998</c:v>
                </c:pt>
                <c:pt idx="95">
                  <c:v>-474.99856825900002</c:v>
                </c:pt>
                <c:pt idx="96">
                  <c:v>-479.99848698</c:v>
                </c:pt>
                <c:pt idx="97">
                  <c:v>-484.99840367299998</c:v>
                </c:pt>
                <c:pt idx="98">
                  <c:v>-489.99831832400002</c:v>
                </c:pt>
                <c:pt idx="99">
                  <c:v>-494.99823091399998</c:v>
                </c:pt>
                <c:pt idx="100">
                  <c:v>-499.99814142499997</c:v>
                </c:pt>
                <c:pt idx="101">
                  <c:v>-504.99804983899998</c:v>
                </c:pt>
                <c:pt idx="102">
                  <c:v>-509.99795613499998</c:v>
                </c:pt>
                <c:pt idx="103">
                  <c:v>-514.99786029799998</c:v>
                </c:pt>
                <c:pt idx="104">
                  <c:v>-519.99776230600003</c:v>
                </c:pt>
                <c:pt idx="105">
                  <c:v>-524.99766214900001</c:v>
                </c:pt>
                <c:pt idx="106">
                  <c:v>-529.99755981800001</c:v>
                </c:pt>
                <c:pt idx="107">
                  <c:v>-534.99745529500001</c:v>
                </c:pt>
                <c:pt idx="108">
                  <c:v>-539.99734856099997</c:v>
                </c:pt>
                <c:pt idx="109">
                  <c:v>-544.99723960100005</c:v>
                </c:pt>
                <c:pt idx="110">
                  <c:v>-549.997128395</c:v>
                </c:pt>
                <c:pt idx="111">
                  <c:v>-554.997014928</c:v>
                </c:pt>
                <c:pt idx="112">
                  <c:v>-559.996899181</c:v>
                </c:pt>
                <c:pt idx="113">
                  <c:v>-564.99678114899996</c:v>
                </c:pt>
                <c:pt idx="114">
                  <c:v>-569.99666082800002</c:v>
                </c:pt>
                <c:pt idx="115">
                  <c:v>-574.99653820100002</c:v>
                </c:pt>
                <c:pt idx="116">
                  <c:v>-579.99641325300001</c:v>
                </c:pt>
                <c:pt idx="117">
                  <c:v>-584.99628596800005</c:v>
                </c:pt>
                <c:pt idx="118">
                  <c:v>-589.99615632999996</c:v>
                </c:pt>
                <c:pt idx="119">
                  <c:v>-594.99602432400002</c:v>
                </c:pt>
                <c:pt idx="120">
                  <c:v>-599.99588993199995</c:v>
                </c:pt>
                <c:pt idx="121">
                  <c:v>-604.99575315899995</c:v>
                </c:pt>
                <c:pt idx="122">
                  <c:v>-609.99561401100004</c:v>
                </c:pt>
                <c:pt idx="123">
                  <c:v>-614.99547247099997</c:v>
                </c:pt>
                <c:pt idx="124">
                  <c:v>-619.99532852799996</c:v>
                </c:pt>
                <c:pt idx="125">
                  <c:v>-624.99518216800004</c:v>
                </c:pt>
                <c:pt idx="126">
                  <c:v>-629.99503337600004</c:v>
                </c:pt>
                <c:pt idx="127">
                  <c:v>-634.99488214200005</c:v>
                </c:pt>
                <c:pt idx="128">
                  <c:v>-639.99472844800005</c:v>
                </c:pt>
                <c:pt idx="129">
                  <c:v>-644.99457231300005</c:v>
                </c:pt>
                <c:pt idx="130">
                  <c:v>-649.99441376000004</c:v>
                </c:pt>
                <c:pt idx="131">
                  <c:v>-654.99425277499995</c:v>
                </c:pt>
                <c:pt idx="132">
                  <c:v>-659.99408934799999</c:v>
                </c:pt>
                <c:pt idx="133">
                  <c:v>-664.99392347100002</c:v>
                </c:pt>
                <c:pt idx="134">
                  <c:v>-669.99375513200005</c:v>
                </c:pt>
                <c:pt idx="135">
                  <c:v>-674.99358432400004</c:v>
                </c:pt>
                <c:pt idx="136">
                  <c:v>-679.99341102899996</c:v>
                </c:pt>
                <c:pt idx="137">
                  <c:v>-684.99323529399999</c:v>
                </c:pt>
                <c:pt idx="138">
                  <c:v>-689.99305717000004</c:v>
                </c:pt>
                <c:pt idx="139">
                  <c:v>-694.99287664500002</c:v>
                </c:pt>
                <c:pt idx="140">
                  <c:v>-699.99269371499997</c:v>
                </c:pt>
                <c:pt idx="141">
                  <c:v>-704.99250837500006</c:v>
                </c:pt>
                <c:pt idx="142">
                  <c:v>-709.99232062099998</c:v>
                </c:pt>
                <c:pt idx="143">
                  <c:v>-714.99213044999999</c:v>
                </c:pt>
                <c:pt idx="144">
                  <c:v>-719.99193784399995</c:v>
                </c:pt>
                <c:pt idx="145">
                  <c:v>-724.99174289899997</c:v>
                </c:pt>
                <c:pt idx="146">
                  <c:v>-729.99154571700001</c:v>
                </c:pt>
                <c:pt idx="147">
                  <c:v>-734.99134628700006</c:v>
                </c:pt>
                <c:pt idx="148">
                  <c:v>-739.99114461500005</c:v>
                </c:pt>
                <c:pt idx="149">
                  <c:v>-744.99094070399997</c:v>
                </c:pt>
                <c:pt idx="150">
                  <c:v>-749.99073455600001</c:v>
                </c:pt>
                <c:pt idx="151">
                  <c:v>-754.99052618099995</c:v>
                </c:pt>
                <c:pt idx="152">
                  <c:v>-759.99031555399995</c:v>
                </c:pt>
                <c:pt idx="153">
                  <c:v>-764.99010287900001</c:v>
                </c:pt>
                <c:pt idx="154">
                  <c:v>-769.98988837399997</c:v>
                </c:pt>
                <c:pt idx="155">
                  <c:v>-774.98967202799997</c:v>
                </c:pt>
                <c:pt idx="156">
                  <c:v>-779.98945386499997</c:v>
                </c:pt>
                <c:pt idx="157">
                  <c:v>-784.98923389799995</c:v>
                </c:pt>
                <c:pt idx="158">
                  <c:v>-789.98901214199998</c:v>
                </c:pt>
                <c:pt idx="159">
                  <c:v>-794.98878862100003</c:v>
                </c:pt>
                <c:pt idx="160">
                  <c:v>-799.98856332100002</c:v>
                </c:pt>
                <c:pt idx="161">
                  <c:v>-804.98833646599996</c:v>
                </c:pt>
                <c:pt idx="162">
                  <c:v>-809.98810827800003</c:v>
                </c:pt>
                <c:pt idx="163">
                  <c:v>-814.98787882600004</c:v>
                </c:pt>
                <c:pt idx="164">
                  <c:v>-819.98764819600001</c:v>
                </c:pt>
                <c:pt idx="165">
                  <c:v>-824.98741653399998</c:v>
                </c:pt>
                <c:pt idx="166">
                  <c:v>-829.98718397599998</c:v>
                </c:pt>
                <c:pt idx="167">
                  <c:v>-834.98695069300004</c:v>
                </c:pt>
                <c:pt idx="168">
                  <c:v>-839.98671684600004</c:v>
                </c:pt>
                <c:pt idx="169">
                  <c:v>-844.98648263400003</c:v>
                </c:pt>
                <c:pt idx="170">
                  <c:v>-849.98624824399997</c:v>
                </c:pt>
                <c:pt idx="171">
                  <c:v>-854.98601390800002</c:v>
                </c:pt>
                <c:pt idx="172">
                  <c:v>-859.98577984600001</c:v>
                </c:pt>
                <c:pt idx="173">
                  <c:v>-864.98554632299999</c:v>
                </c:pt>
                <c:pt idx="174">
                  <c:v>-869.985313593</c:v>
                </c:pt>
                <c:pt idx="175">
                  <c:v>-874.98508196</c:v>
                </c:pt>
                <c:pt idx="176">
                  <c:v>-879.98485170900005</c:v>
                </c:pt>
                <c:pt idx="177">
                  <c:v>-884.984623188</c:v>
                </c:pt>
                <c:pt idx="178">
                  <c:v>-889.98439671100004</c:v>
                </c:pt>
                <c:pt idx="179">
                  <c:v>-894.98417266299998</c:v>
                </c:pt>
                <c:pt idx="180">
                  <c:v>-899.98395138599994</c:v>
                </c:pt>
                <c:pt idx="181">
                  <c:v>-904.98373328900004</c:v>
                </c:pt>
                <c:pt idx="182">
                  <c:v>-909.98351873199999</c:v>
                </c:pt>
                <c:pt idx="183">
                  <c:v>-914.98330813099994</c:v>
                </c:pt>
                <c:pt idx="184">
                  <c:v>-919.98310183700005</c:v>
                </c:pt>
                <c:pt idx="185">
                  <c:v>-924.98290024200003</c:v>
                </c:pt>
                <c:pt idx="186">
                  <c:v>-929.98270365500002</c:v>
                </c:pt>
                <c:pt idx="187">
                  <c:v>-934.98251239000001</c:v>
                </c:pt>
                <c:pt idx="188">
                  <c:v>-939.98232665900002</c:v>
                </c:pt>
                <c:pt idx="189">
                  <c:v>-944.98214662999999</c:v>
                </c:pt>
                <c:pt idx="190">
                  <c:v>-949.98197233999997</c:v>
                </c:pt>
                <c:pt idx="191">
                  <c:v>-954.981803722</c:v>
                </c:pt>
                <c:pt idx="192">
                  <c:v>-959.98164055100005</c:v>
                </c:pt>
                <c:pt idx="193">
                  <c:v>-964.98148242599996</c:v>
                </c:pt>
                <c:pt idx="194">
                  <c:v>-969.98132877299997</c:v>
                </c:pt>
                <c:pt idx="195">
                  <c:v>-974.98117878699998</c:v>
                </c:pt>
                <c:pt idx="196">
                  <c:v>-979.98103147799998</c:v>
                </c:pt>
                <c:pt idx="197">
                  <c:v>-984.98088561700001</c:v>
                </c:pt>
                <c:pt idx="198">
                  <c:v>-989.98073979399999</c:v>
                </c:pt>
                <c:pt idx="199">
                  <c:v>-994.98059242500005</c:v>
                </c:pt>
                <c:pt idx="200">
                  <c:v>-999.980441767</c:v>
                </c:pt>
                <c:pt idx="201">
                  <c:v>-1004.98028604</c:v>
                </c:pt>
                <c:pt idx="202">
                  <c:v>-1009.98012336</c:v>
                </c:pt>
                <c:pt idx="203">
                  <c:v>-1014.97995196</c:v>
                </c:pt>
                <c:pt idx="204">
                  <c:v>-1019.9797700399999</c:v>
                </c:pt>
                <c:pt idx="205">
                  <c:v>-1024.9795760500001</c:v>
                </c:pt>
                <c:pt idx="206">
                  <c:v>-1029.9793684799999</c:v>
                </c:pt>
                <c:pt idx="207">
                  <c:v>-1034.97914612</c:v>
                </c:pt>
                <c:pt idx="208">
                  <c:v>-1039.9789078599999</c:v>
                </c:pt>
                <c:pt idx="209">
                  <c:v>-1044.9786528699999</c:v>
                </c:pt>
                <c:pt idx="210">
                  <c:v>-1049.9783804900001</c:v>
                </c:pt>
                <c:pt idx="211">
                  <c:v>-1054.9780902299999</c:v>
                </c:pt>
                <c:pt idx="212">
                  <c:v>-1059.9777818</c:v>
                </c:pt>
                <c:pt idx="213">
                  <c:v>-1064.977455</c:v>
                </c:pt>
                <c:pt idx="214">
                  <c:v>-1069.9771098399999</c:v>
                </c:pt>
                <c:pt idx="215">
                  <c:v>-1074.9767463200001</c:v>
                </c:pt>
                <c:pt idx="216">
                  <c:v>-1079.97636463</c:v>
                </c:pt>
                <c:pt idx="217">
                  <c:v>-1084.9759649099999</c:v>
                </c:pt>
                <c:pt idx="218">
                  <c:v>-1089.9755474799999</c:v>
                </c:pt>
                <c:pt idx="219">
                  <c:v>-1094.9751125400001</c:v>
                </c:pt>
                <c:pt idx="220">
                  <c:v>-1099.97466048</c:v>
                </c:pt>
                <c:pt idx="221">
                  <c:v>-1104.9741915300001</c:v>
                </c:pt>
                <c:pt idx="222">
                  <c:v>-1109.97370609</c:v>
                </c:pt>
                <c:pt idx="223">
                  <c:v>-1114.9732044</c:v>
                </c:pt>
                <c:pt idx="224">
                  <c:v>-1119.9726868400001</c:v>
                </c:pt>
                <c:pt idx="225">
                  <c:v>-1124.9721536699999</c:v>
                </c:pt>
                <c:pt idx="226">
                  <c:v>-1129.97160521</c:v>
                </c:pt>
                <c:pt idx="227">
                  <c:v>-1134.9710416999999</c:v>
                </c:pt>
                <c:pt idx="228">
                  <c:v>-1139.97046346</c:v>
                </c:pt>
                <c:pt idx="229">
                  <c:v>-1144.9698706700001</c:v>
                </c:pt>
                <c:pt idx="230">
                  <c:v>-1149.9692636299999</c:v>
                </c:pt>
                <c:pt idx="231">
                  <c:v>-1154.9686425</c:v>
                </c:pt>
                <c:pt idx="232">
                  <c:v>-1159.96800751</c:v>
                </c:pt>
                <c:pt idx="233">
                  <c:v>-1164.96735883</c:v>
                </c:pt>
                <c:pt idx="234">
                  <c:v>-1169.9666966499999</c:v>
                </c:pt>
                <c:pt idx="235">
                  <c:v>-1174.9660211099999</c:v>
                </c:pt>
                <c:pt idx="236">
                  <c:v>-1179.96533236</c:v>
                </c:pt>
                <c:pt idx="237">
                  <c:v>-1184.9646305199999</c:v>
                </c:pt>
                <c:pt idx="238">
                  <c:v>-1189.9639157300001</c:v>
                </c:pt>
                <c:pt idx="239">
                  <c:v>-1194.9631879900001</c:v>
                </c:pt>
                <c:pt idx="240">
                  <c:v>-1199.9624472600001</c:v>
                </c:pt>
                <c:pt idx="241">
                  <c:v>-1204.96169388</c:v>
                </c:pt>
                <c:pt idx="242">
                  <c:v>-1209.9609283</c:v>
                </c:pt>
                <c:pt idx="243">
                  <c:v>-1214.96015029</c:v>
                </c:pt>
                <c:pt idx="244">
                  <c:v>-1219.9593597400001</c:v>
                </c:pt>
                <c:pt idx="245">
                  <c:v>-1224.9585565100001</c:v>
                </c:pt>
                <c:pt idx="246">
                  <c:v>-1229.95774037</c:v>
                </c:pt>
                <c:pt idx="247">
                  <c:v>-1234.9569117399999</c:v>
                </c:pt>
                <c:pt idx="248">
                  <c:v>-1239.9560710799999</c:v>
                </c:pt>
                <c:pt idx="249">
                  <c:v>-1244.9552181900001</c:v>
                </c:pt>
                <c:pt idx="250">
                  <c:v>-1249.9543529800001</c:v>
                </c:pt>
                <c:pt idx="251">
                  <c:v>-1254.9534753299999</c:v>
                </c:pt>
                <c:pt idx="252">
                  <c:v>-1259.9525850800001</c:v>
                </c:pt>
                <c:pt idx="253">
                  <c:v>-1264.95168246</c:v>
                </c:pt>
                <c:pt idx="254">
                  <c:v>-1269.9507677199999</c:v>
                </c:pt>
                <c:pt idx="255">
                  <c:v>-1274.9498407200001</c:v>
                </c:pt>
                <c:pt idx="256">
                  <c:v>-1279.94890136</c:v>
                </c:pt>
                <c:pt idx="257">
                  <c:v>-1284.94794955</c:v>
                </c:pt>
                <c:pt idx="258">
                  <c:v>-1289.94698515</c:v>
                </c:pt>
                <c:pt idx="259">
                  <c:v>-1294.9460082799999</c:v>
                </c:pt>
                <c:pt idx="260">
                  <c:v>-1299.9450190800001</c:v>
                </c:pt>
                <c:pt idx="261">
                  <c:v>-1304.94401743</c:v>
                </c:pt>
                <c:pt idx="262">
                  <c:v>-1309.9430032499999</c:v>
                </c:pt>
                <c:pt idx="263">
                  <c:v>-1314.9419764300001</c:v>
                </c:pt>
                <c:pt idx="264">
                  <c:v>-1319.94093686</c:v>
                </c:pt>
                <c:pt idx="265">
                  <c:v>-1324.93988459</c:v>
                </c:pt>
                <c:pt idx="266">
                  <c:v>-1329.9388196699999</c:v>
                </c:pt>
                <c:pt idx="267">
                  <c:v>-1334.9377419899999</c:v>
                </c:pt>
                <c:pt idx="268">
                  <c:v>-1339.93665147</c:v>
                </c:pt>
                <c:pt idx="269">
                  <c:v>-1344.93554801</c:v>
                </c:pt>
                <c:pt idx="270">
                  <c:v>-1349.93443151</c:v>
                </c:pt>
                <c:pt idx="271">
                  <c:v>-1354.9333019600001</c:v>
                </c:pt>
                <c:pt idx="272">
                  <c:v>-1359.93215934</c:v>
                </c:pt>
                <c:pt idx="273">
                  <c:v>-1364.93100355</c:v>
                </c:pt>
                <c:pt idx="274">
                  <c:v>-1369.9298345</c:v>
                </c:pt>
                <c:pt idx="275">
                  <c:v>-1374.9286520999999</c:v>
                </c:pt>
                <c:pt idx="276">
                  <c:v>-1379.92745627</c:v>
                </c:pt>
                <c:pt idx="277">
                  <c:v>-1384.92624692</c:v>
                </c:pt>
                <c:pt idx="278">
                  <c:v>-1389.92502399</c:v>
                </c:pt>
                <c:pt idx="279">
                  <c:v>-1394.9237873899999</c:v>
                </c:pt>
                <c:pt idx="280">
                  <c:v>-1399.9225370300001</c:v>
                </c:pt>
                <c:pt idx="281">
                  <c:v>-1404.9212728099999</c:v>
                </c:pt>
                <c:pt idx="282">
                  <c:v>-1409.9199946399999</c:v>
                </c:pt>
                <c:pt idx="283">
                  <c:v>-1414.9187024299999</c:v>
                </c:pt>
                <c:pt idx="284">
                  <c:v>-1419.9173960600001</c:v>
                </c:pt>
                <c:pt idx="285">
                  <c:v>-1424.91607544</c:v>
                </c:pt>
                <c:pt idx="286">
                  <c:v>-1429.9147404800001</c:v>
                </c:pt>
                <c:pt idx="287">
                  <c:v>-1434.91339109</c:v>
                </c:pt>
                <c:pt idx="288">
                  <c:v>-1439.9120271700001</c:v>
                </c:pt>
                <c:pt idx="289">
                  <c:v>-1444.91064861</c:v>
                </c:pt>
                <c:pt idx="290">
                  <c:v>-1449.9092553099999</c:v>
                </c:pt>
                <c:pt idx="291">
                  <c:v>-1454.9078471800001</c:v>
                </c:pt>
                <c:pt idx="292">
                  <c:v>-1459.9064241200001</c:v>
                </c:pt>
                <c:pt idx="293">
                  <c:v>-1464.9049860299999</c:v>
                </c:pt>
                <c:pt idx="294">
                  <c:v>-1469.9035328099999</c:v>
                </c:pt>
                <c:pt idx="295">
                  <c:v>-1474.90206446</c:v>
                </c:pt>
                <c:pt idx="296">
                  <c:v>-1479.9005810199999</c:v>
                </c:pt>
                <c:pt idx="297">
                  <c:v>-1484.89908238</c:v>
                </c:pt>
                <c:pt idx="298">
                  <c:v>-1489.89756846</c:v>
                </c:pt>
                <c:pt idx="299">
                  <c:v>-1494.8960391400001</c:v>
                </c:pt>
                <c:pt idx="300">
                  <c:v>-1499.8944943500001</c:v>
                </c:pt>
                <c:pt idx="301">
                  <c:v>-1504.8929338600001</c:v>
                </c:pt>
                <c:pt idx="302">
                  <c:v>-1509.89135734</c:v>
                </c:pt>
                <c:pt idx="303">
                  <c:v>-1514.8897651</c:v>
                </c:pt>
                <c:pt idx="304">
                  <c:v>-1519.8881573900001</c:v>
                </c:pt>
                <c:pt idx="305">
                  <c:v>-1524.88653432</c:v>
                </c:pt>
                <c:pt idx="306">
                  <c:v>-1529.88489598</c:v>
                </c:pt>
                <c:pt idx="307">
                  <c:v>-1534.8832425799999</c:v>
                </c:pt>
                <c:pt idx="308">
                  <c:v>-1539.88157432</c:v>
                </c:pt>
                <c:pt idx="309">
                  <c:v>-1544.87989154</c:v>
                </c:pt>
                <c:pt idx="310">
                  <c:v>-1549.8781945200001</c:v>
                </c:pt>
                <c:pt idx="311">
                  <c:v>-1554.87648377</c:v>
                </c:pt>
                <c:pt idx="312">
                  <c:v>-1559.8747597399999</c:v>
                </c:pt>
                <c:pt idx="313">
                  <c:v>-1564.87302314</c:v>
                </c:pt>
                <c:pt idx="314">
                  <c:v>-1569.87127461</c:v>
                </c:pt>
                <c:pt idx="315">
                  <c:v>-1574.8695151300001</c:v>
                </c:pt>
                <c:pt idx="316">
                  <c:v>-1579.86774558</c:v>
                </c:pt>
                <c:pt idx="317">
                  <c:v>-1584.8659672799999</c:v>
                </c:pt>
                <c:pt idx="318">
                  <c:v>-1589.8641814099999</c:v>
                </c:pt>
                <c:pt idx="319">
                  <c:v>-1594.86238968</c:v>
                </c:pt>
                <c:pt idx="320">
                  <c:v>-1599.8605936500001</c:v>
                </c:pt>
                <c:pt idx="321">
                  <c:v>-1604.8587955</c:v>
                </c:pt>
                <c:pt idx="322">
                  <c:v>-1609.8569972299999</c:v>
                </c:pt>
                <c:pt idx="323">
                  <c:v>-1614.8552015400001</c:v>
                </c:pt>
                <c:pt idx="324">
                  <c:v>-1619.8534109100001</c:v>
                </c:pt>
                <c:pt idx="325">
                  <c:v>-1624.8516285799999</c:v>
                </c:pt>
                <c:pt idx="326">
                  <c:v>-1629.8498575599999</c:v>
                </c:pt>
                <c:pt idx="327">
                  <c:v>-1634.8481016000001</c:v>
                </c:pt>
                <c:pt idx="328">
                  <c:v>-1639.8463641599999</c:v>
                </c:pt>
                <c:pt idx="329">
                  <c:v>-1644.8446493599999</c:v>
                </c:pt>
                <c:pt idx="330">
                  <c:v>-1649.84296101</c:v>
                </c:pt>
                <c:pt idx="331">
                  <c:v>-1654.8413033100001</c:v>
                </c:pt>
                <c:pt idx="332">
                  <c:v>-1659.8396801599999</c:v>
                </c:pt>
                <c:pt idx="333">
                  <c:v>-1664.8380953999999</c:v>
                </c:pt>
                <c:pt idx="334">
                  <c:v>-1669.8365526099999</c:v>
                </c:pt>
                <c:pt idx="335">
                  <c:v>-1674.8350546900001</c:v>
                </c:pt>
                <c:pt idx="336">
                  <c:v>-1679.8336044</c:v>
                </c:pt>
                <c:pt idx="337">
                  <c:v>-1684.8322031600001</c:v>
                </c:pt>
                <c:pt idx="338">
                  <c:v>-1689.8308523799999</c:v>
                </c:pt>
                <c:pt idx="339">
                  <c:v>-1694.8295516400001</c:v>
                </c:pt>
                <c:pt idx="340">
                  <c:v>-1699.82830072</c:v>
                </c:pt>
                <c:pt idx="341">
                  <c:v>-1704.82709744</c:v>
                </c:pt>
                <c:pt idx="342">
                  <c:v>-1709.82593995</c:v>
                </c:pt>
                <c:pt idx="343">
                  <c:v>-1714.82482482</c:v>
                </c:pt>
                <c:pt idx="344">
                  <c:v>-1719.8237490700001</c:v>
                </c:pt>
                <c:pt idx="345">
                  <c:v>-1724.8227087099999</c:v>
                </c:pt>
                <c:pt idx="346">
                  <c:v>-1729.8217002399999</c:v>
                </c:pt>
                <c:pt idx="347">
                  <c:v>-1734.8207197700001</c:v>
                </c:pt>
                <c:pt idx="348">
                  <c:v>-1739.8197638900001</c:v>
                </c:pt>
                <c:pt idx="349">
                  <c:v>-1744.81882922</c:v>
                </c:pt>
                <c:pt idx="350">
                  <c:v>-1749.81791277</c:v>
                </c:pt>
                <c:pt idx="351">
                  <c:v>-1754.81701187</c:v>
                </c:pt>
                <c:pt idx="352">
                  <c:v>-1759.8161240899999</c:v>
                </c:pt>
                <c:pt idx="353">
                  <c:v>-1764.8152474000001</c:v>
                </c:pt>
                <c:pt idx="354">
                  <c:v>-1769.8143799699999</c:v>
                </c:pt>
                <c:pt idx="355">
                  <c:v>-1774.81352032</c:v>
                </c:pt>
                <c:pt idx="356">
                  <c:v>-1779.81266712</c:v>
                </c:pt>
                <c:pt idx="357">
                  <c:v>-1784.8118192899999</c:v>
                </c:pt>
                <c:pt idx="358">
                  <c:v>-1789.81097589</c:v>
                </c:pt>
                <c:pt idx="359">
                  <c:v>-1794.8101361900001</c:v>
                </c:pt>
                <c:pt idx="360">
                  <c:v>-1799.8092995100001</c:v>
                </c:pt>
                <c:pt idx="361">
                  <c:v>-1804.80846535</c:v>
                </c:pt>
                <c:pt idx="362">
                  <c:v>-1809.80763325</c:v>
                </c:pt>
                <c:pt idx="363">
                  <c:v>-1814.8068028499999</c:v>
                </c:pt>
                <c:pt idx="364">
                  <c:v>-1819.8059738500001</c:v>
                </c:pt>
                <c:pt idx="365">
                  <c:v>-1824.8051459999999</c:v>
                </c:pt>
                <c:pt idx="366">
                  <c:v>-1829.8043190799999</c:v>
                </c:pt>
                <c:pt idx="367">
                  <c:v>-1834.80349295</c:v>
                </c:pt>
                <c:pt idx="368">
                  <c:v>-1839.8026674400001</c:v>
                </c:pt>
                <c:pt idx="369">
                  <c:v>-1844.80184246</c:v>
                </c:pt>
                <c:pt idx="370">
                  <c:v>-1849.8010179</c:v>
                </c:pt>
                <c:pt idx="371">
                  <c:v>-1854.8001936799999</c:v>
                </c:pt>
                <c:pt idx="372">
                  <c:v>-1859.7993697500001</c:v>
                </c:pt>
                <c:pt idx="373">
                  <c:v>-1864.7985460499999</c:v>
                </c:pt>
                <c:pt idx="374">
                  <c:v>-1869.79772254</c:v>
                </c:pt>
                <c:pt idx="375">
                  <c:v>-1874.7968991800001</c:v>
                </c:pt>
                <c:pt idx="376">
                  <c:v>-1879.79607594</c:v>
                </c:pt>
                <c:pt idx="377">
                  <c:v>-1884.7952528000001</c:v>
                </c:pt>
                <c:pt idx="378">
                  <c:v>-1889.7944297500001</c:v>
                </c:pt>
                <c:pt idx="379">
                  <c:v>-1894.79360675</c:v>
                </c:pt>
                <c:pt idx="380">
                  <c:v>-1899.7927837899999</c:v>
                </c:pt>
                <c:pt idx="381">
                  <c:v>-1904.7919608699999</c:v>
                </c:pt>
                <c:pt idx="382">
                  <c:v>-1909.7911379699999</c:v>
                </c:pt>
                <c:pt idx="383">
                  <c:v>-1914.7903150899999</c:v>
                </c:pt>
                <c:pt idx="384">
                  <c:v>-1919.78949223</c:v>
                </c:pt>
                <c:pt idx="385">
                  <c:v>-1924.78866939</c:v>
                </c:pt>
                <c:pt idx="386">
                  <c:v>-1929.7878465700001</c:v>
                </c:pt>
                <c:pt idx="387">
                  <c:v>-1934.7870237699999</c:v>
                </c:pt>
                <c:pt idx="388">
                  <c:v>-1939.7862009800001</c:v>
                </c:pt>
                <c:pt idx="389">
                  <c:v>-1944.7853782100001</c:v>
                </c:pt>
                <c:pt idx="390">
                  <c:v>-1949.78455545</c:v>
                </c:pt>
                <c:pt idx="391">
                  <c:v>-1954.7837327</c:v>
                </c:pt>
                <c:pt idx="392">
                  <c:v>-1959.7829099600001</c:v>
                </c:pt>
                <c:pt idx="393">
                  <c:v>-1964.7820872299999</c:v>
                </c:pt>
                <c:pt idx="394">
                  <c:v>-1969.78126451</c:v>
                </c:pt>
                <c:pt idx="395">
                  <c:v>-1974.7804417899999</c:v>
                </c:pt>
                <c:pt idx="396">
                  <c:v>-1979.77961908</c:v>
                </c:pt>
                <c:pt idx="397">
                  <c:v>-1984.77879637</c:v>
                </c:pt>
                <c:pt idx="398">
                  <c:v>-1989.7779736699999</c:v>
                </c:pt>
                <c:pt idx="399">
                  <c:v>-1994.77715096</c:v>
                </c:pt>
                <c:pt idx="400">
                  <c:v>-1999.77632825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Sergei!$N$1</c:f>
              <c:strCache>
                <c:ptCount val="1"/>
                <c:pt idx="0">
                  <c:v>GAMY</c:v>
                </c:pt>
              </c:strCache>
            </c:strRef>
          </c:tx>
          <c:spPr>
            <a:ln w="254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Sergei!$A$2:$A$402</c:f>
              <c:numCache>
                <c:formatCode>General</c:formatCode>
                <c:ptCount val="401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  <c:pt idx="50">
                  <c:v>0.25</c:v>
                </c:pt>
                <c:pt idx="51">
                  <c:v>0.255</c:v>
                </c:pt>
                <c:pt idx="52">
                  <c:v>0.26</c:v>
                </c:pt>
                <c:pt idx="53">
                  <c:v>0.26500000000000001</c:v>
                </c:pt>
                <c:pt idx="54">
                  <c:v>0.27</c:v>
                </c:pt>
                <c:pt idx="55">
                  <c:v>0.27500000000000002</c:v>
                </c:pt>
                <c:pt idx="56">
                  <c:v>0.28000000000000003</c:v>
                </c:pt>
                <c:pt idx="57">
                  <c:v>0.28499999999999998</c:v>
                </c:pt>
                <c:pt idx="58">
                  <c:v>0.28999999999999998</c:v>
                </c:pt>
                <c:pt idx="59">
                  <c:v>0.29499999999999998</c:v>
                </c:pt>
                <c:pt idx="60">
                  <c:v>0.3</c:v>
                </c:pt>
                <c:pt idx="61">
                  <c:v>0.30499999999999999</c:v>
                </c:pt>
                <c:pt idx="62">
                  <c:v>0.31</c:v>
                </c:pt>
                <c:pt idx="63">
                  <c:v>0.315</c:v>
                </c:pt>
                <c:pt idx="64">
                  <c:v>0.32</c:v>
                </c:pt>
                <c:pt idx="65">
                  <c:v>0.32500000000000001</c:v>
                </c:pt>
                <c:pt idx="66">
                  <c:v>0.33</c:v>
                </c:pt>
                <c:pt idx="67">
                  <c:v>0.33500000000000002</c:v>
                </c:pt>
                <c:pt idx="68">
                  <c:v>0.34</c:v>
                </c:pt>
                <c:pt idx="69">
                  <c:v>0.34499999999999997</c:v>
                </c:pt>
                <c:pt idx="70">
                  <c:v>0.35</c:v>
                </c:pt>
                <c:pt idx="71">
                  <c:v>0.35499999999999998</c:v>
                </c:pt>
                <c:pt idx="72">
                  <c:v>0.36</c:v>
                </c:pt>
                <c:pt idx="73">
                  <c:v>0.36499999999999999</c:v>
                </c:pt>
                <c:pt idx="74">
                  <c:v>0.37</c:v>
                </c:pt>
                <c:pt idx="75">
                  <c:v>0.375</c:v>
                </c:pt>
                <c:pt idx="76">
                  <c:v>0.38</c:v>
                </c:pt>
                <c:pt idx="77">
                  <c:v>0.38500000000000001</c:v>
                </c:pt>
                <c:pt idx="78">
                  <c:v>0.39</c:v>
                </c:pt>
                <c:pt idx="79">
                  <c:v>0.39500000000000002</c:v>
                </c:pt>
                <c:pt idx="80">
                  <c:v>0.4</c:v>
                </c:pt>
                <c:pt idx="81">
                  <c:v>0.40500000000000003</c:v>
                </c:pt>
                <c:pt idx="82">
                  <c:v>0.41</c:v>
                </c:pt>
                <c:pt idx="83">
                  <c:v>0.41499999999999998</c:v>
                </c:pt>
                <c:pt idx="84">
                  <c:v>0.42</c:v>
                </c:pt>
                <c:pt idx="85">
                  <c:v>0.42499999999999999</c:v>
                </c:pt>
                <c:pt idx="86">
                  <c:v>0.43</c:v>
                </c:pt>
                <c:pt idx="87">
                  <c:v>0.435</c:v>
                </c:pt>
                <c:pt idx="88">
                  <c:v>0.44</c:v>
                </c:pt>
                <c:pt idx="89">
                  <c:v>0.44500000000000001</c:v>
                </c:pt>
                <c:pt idx="90">
                  <c:v>0.45</c:v>
                </c:pt>
                <c:pt idx="91">
                  <c:v>0.45500000000000002</c:v>
                </c:pt>
                <c:pt idx="92">
                  <c:v>0.46</c:v>
                </c:pt>
                <c:pt idx="93">
                  <c:v>0.46500000000000002</c:v>
                </c:pt>
                <c:pt idx="94">
                  <c:v>0.47</c:v>
                </c:pt>
                <c:pt idx="95">
                  <c:v>0.47499999999999998</c:v>
                </c:pt>
                <c:pt idx="96">
                  <c:v>0.48</c:v>
                </c:pt>
                <c:pt idx="97">
                  <c:v>0.48499999999999999</c:v>
                </c:pt>
                <c:pt idx="98">
                  <c:v>0.49</c:v>
                </c:pt>
                <c:pt idx="99">
                  <c:v>0.495</c:v>
                </c:pt>
                <c:pt idx="100">
                  <c:v>0.5</c:v>
                </c:pt>
                <c:pt idx="101">
                  <c:v>0.505</c:v>
                </c:pt>
                <c:pt idx="102">
                  <c:v>0.51</c:v>
                </c:pt>
                <c:pt idx="103">
                  <c:v>0.51500000000000001</c:v>
                </c:pt>
                <c:pt idx="104">
                  <c:v>0.52</c:v>
                </c:pt>
                <c:pt idx="105">
                  <c:v>0.52500000000000002</c:v>
                </c:pt>
                <c:pt idx="106">
                  <c:v>0.53</c:v>
                </c:pt>
                <c:pt idx="107">
                  <c:v>0.53500000000000003</c:v>
                </c:pt>
                <c:pt idx="108">
                  <c:v>0.54</c:v>
                </c:pt>
                <c:pt idx="109">
                  <c:v>0.54500000000000004</c:v>
                </c:pt>
                <c:pt idx="110">
                  <c:v>0.55000000000000004</c:v>
                </c:pt>
                <c:pt idx="111">
                  <c:v>0.55500000000000005</c:v>
                </c:pt>
                <c:pt idx="112">
                  <c:v>0.56000000000000005</c:v>
                </c:pt>
                <c:pt idx="113">
                  <c:v>0.56499999999999995</c:v>
                </c:pt>
                <c:pt idx="114">
                  <c:v>0.56999999999999995</c:v>
                </c:pt>
                <c:pt idx="115">
                  <c:v>0.57499999999999996</c:v>
                </c:pt>
                <c:pt idx="116">
                  <c:v>0.57999999999999996</c:v>
                </c:pt>
                <c:pt idx="117">
                  <c:v>0.58499999999999996</c:v>
                </c:pt>
                <c:pt idx="118">
                  <c:v>0.59</c:v>
                </c:pt>
                <c:pt idx="119">
                  <c:v>0.59499999999999997</c:v>
                </c:pt>
                <c:pt idx="120">
                  <c:v>0.6</c:v>
                </c:pt>
                <c:pt idx="121">
                  <c:v>0.60499999999999998</c:v>
                </c:pt>
                <c:pt idx="122">
                  <c:v>0.61</c:v>
                </c:pt>
                <c:pt idx="123">
                  <c:v>0.61499999999999999</c:v>
                </c:pt>
                <c:pt idx="124">
                  <c:v>0.62</c:v>
                </c:pt>
                <c:pt idx="125">
                  <c:v>0.625</c:v>
                </c:pt>
                <c:pt idx="126">
                  <c:v>0.63</c:v>
                </c:pt>
                <c:pt idx="127">
                  <c:v>0.63500000000000001</c:v>
                </c:pt>
                <c:pt idx="128">
                  <c:v>0.64</c:v>
                </c:pt>
                <c:pt idx="129">
                  <c:v>0.64500000000000002</c:v>
                </c:pt>
                <c:pt idx="130">
                  <c:v>0.65</c:v>
                </c:pt>
                <c:pt idx="131">
                  <c:v>0.65500000000000003</c:v>
                </c:pt>
                <c:pt idx="132">
                  <c:v>0.66</c:v>
                </c:pt>
                <c:pt idx="133">
                  <c:v>0.66500000000000004</c:v>
                </c:pt>
                <c:pt idx="134">
                  <c:v>0.67</c:v>
                </c:pt>
                <c:pt idx="135">
                  <c:v>0.67500000000000004</c:v>
                </c:pt>
                <c:pt idx="136">
                  <c:v>0.68</c:v>
                </c:pt>
                <c:pt idx="137">
                  <c:v>0.68500000000000005</c:v>
                </c:pt>
                <c:pt idx="138">
                  <c:v>0.69</c:v>
                </c:pt>
                <c:pt idx="139">
                  <c:v>0.69499999999999995</c:v>
                </c:pt>
                <c:pt idx="140">
                  <c:v>0.7</c:v>
                </c:pt>
                <c:pt idx="141">
                  <c:v>0.70499999999999996</c:v>
                </c:pt>
                <c:pt idx="142">
                  <c:v>0.71</c:v>
                </c:pt>
                <c:pt idx="143">
                  <c:v>0.71499999999999997</c:v>
                </c:pt>
                <c:pt idx="144">
                  <c:v>0.72</c:v>
                </c:pt>
                <c:pt idx="145">
                  <c:v>0.72499999999999998</c:v>
                </c:pt>
                <c:pt idx="146">
                  <c:v>0.73</c:v>
                </c:pt>
                <c:pt idx="147">
                  <c:v>0.73499999999999999</c:v>
                </c:pt>
                <c:pt idx="148">
                  <c:v>0.74</c:v>
                </c:pt>
                <c:pt idx="149">
                  <c:v>0.745</c:v>
                </c:pt>
                <c:pt idx="150">
                  <c:v>0.75</c:v>
                </c:pt>
                <c:pt idx="151">
                  <c:v>0.755</c:v>
                </c:pt>
                <c:pt idx="152">
                  <c:v>0.76</c:v>
                </c:pt>
                <c:pt idx="153">
                  <c:v>0.76500000000000001</c:v>
                </c:pt>
                <c:pt idx="154">
                  <c:v>0.77</c:v>
                </c:pt>
                <c:pt idx="155">
                  <c:v>0.77500000000000002</c:v>
                </c:pt>
                <c:pt idx="156">
                  <c:v>0.78</c:v>
                </c:pt>
                <c:pt idx="157">
                  <c:v>0.78500000000000003</c:v>
                </c:pt>
                <c:pt idx="158">
                  <c:v>0.79</c:v>
                </c:pt>
                <c:pt idx="159">
                  <c:v>0.79500000000000004</c:v>
                </c:pt>
                <c:pt idx="160">
                  <c:v>0.8</c:v>
                </c:pt>
                <c:pt idx="161">
                  <c:v>0.80500000000000005</c:v>
                </c:pt>
                <c:pt idx="162">
                  <c:v>0.81</c:v>
                </c:pt>
                <c:pt idx="163">
                  <c:v>0.81499999999999995</c:v>
                </c:pt>
                <c:pt idx="164">
                  <c:v>0.82</c:v>
                </c:pt>
                <c:pt idx="165">
                  <c:v>0.82499999999999996</c:v>
                </c:pt>
                <c:pt idx="166">
                  <c:v>0.83</c:v>
                </c:pt>
                <c:pt idx="167">
                  <c:v>0.83499999999999996</c:v>
                </c:pt>
                <c:pt idx="168">
                  <c:v>0.84</c:v>
                </c:pt>
                <c:pt idx="169">
                  <c:v>0.84499999999999997</c:v>
                </c:pt>
                <c:pt idx="170">
                  <c:v>0.85</c:v>
                </c:pt>
                <c:pt idx="171">
                  <c:v>0.85499999999999998</c:v>
                </c:pt>
                <c:pt idx="172">
                  <c:v>0.86</c:v>
                </c:pt>
                <c:pt idx="173">
                  <c:v>0.86499999999999999</c:v>
                </c:pt>
                <c:pt idx="174">
                  <c:v>0.87</c:v>
                </c:pt>
                <c:pt idx="175">
                  <c:v>0.875</c:v>
                </c:pt>
                <c:pt idx="176">
                  <c:v>0.88</c:v>
                </c:pt>
                <c:pt idx="177">
                  <c:v>0.88500000000000001</c:v>
                </c:pt>
                <c:pt idx="178">
                  <c:v>0.89</c:v>
                </c:pt>
                <c:pt idx="179">
                  <c:v>0.89500000000000002</c:v>
                </c:pt>
                <c:pt idx="180">
                  <c:v>0.9</c:v>
                </c:pt>
                <c:pt idx="181">
                  <c:v>0.90500000000000003</c:v>
                </c:pt>
                <c:pt idx="182">
                  <c:v>0.91</c:v>
                </c:pt>
                <c:pt idx="183">
                  <c:v>0.91500000000000004</c:v>
                </c:pt>
                <c:pt idx="184">
                  <c:v>0.92</c:v>
                </c:pt>
                <c:pt idx="185">
                  <c:v>0.92500000000000004</c:v>
                </c:pt>
                <c:pt idx="186">
                  <c:v>0.93</c:v>
                </c:pt>
                <c:pt idx="187">
                  <c:v>0.93500000000000005</c:v>
                </c:pt>
                <c:pt idx="188">
                  <c:v>0.94</c:v>
                </c:pt>
                <c:pt idx="189">
                  <c:v>0.94499999999999995</c:v>
                </c:pt>
                <c:pt idx="190">
                  <c:v>0.95</c:v>
                </c:pt>
                <c:pt idx="191">
                  <c:v>0.95499999999999996</c:v>
                </c:pt>
                <c:pt idx="192">
                  <c:v>0.96</c:v>
                </c:pt>
                <c:pt idx="193">
                  <c:v>0.96499999999999997</c:v>
                </c:pt>
                <c:pt idx="194">
                  <c:v>0.97</c:v>
                </c:pt>
                <c:pt idx="195">
                  <c:v>0.97499999999999998</c:v>
                </c:pt>
                <c:pt idx="196">
                  <c:v>0.98</c:v>
                </c:pt>
                <c:pt idx="197">
                  <c:v>0.98499999999999999</c:v>
                </c:pt>
                <c:pt idx="198">
                  <c:v>0.99</c:v>
                </c:pt>
                <c:pt idx="199">
                  <c:v>0.995</c:v>
                </c:pt>
                <c:pt idx="200">
                  <c:v>1</c:v>
                </c:pt>
                <c:pt idx="201">
                  <c:v>1.0049999999999999</c:v>
                </c:pt>
                <c:pt idx="202">
                  <c:v>1.01</c:v>
                </c:pt>
                <c:pt idx="203">
                  <c:v>1.0149999999999999</c:v>
                </c:pt>
                <c:pt idx="204">
                  <c:v>1.02</c:v>
                </c:pt>
                <c:pt idx="205">
                  <c:v>1.0249999999999999</c:v>
                </c:pt>
                <c:pt idx="206">
                  <c:v>1.03</c:v>
                </c:pt>
                <c:pt idx="207">
                  <c:v>1.0349999999999999</c:v>
                </c:pt>
                <c:pt idx="208">
                  <c:v>1.04</c:v>
                </c:pt>
                <c:pt idx="209">
                  <c:v>1.0449999999999999</c:v>
                </c:pt>
                <c:pt idx="210">
                  <c:v>1.05</c:v>
                </c:pt>
                <c:pt idx="211">
                  <c:v>1.0549999999999999</c:v>
                </c:pt>
                <c:pt idx="212">
                  <c:v>1.06</c:v>
                </c:pt>
                <c:pt idx="213">
                  <c:v>1.0649999999999999</c:v>
                </c:pt>
                <c:pt idx="214">
                  <c:v>1.07</c:v>
                </c:pt>
                <c:pt idx="215">
                  <c:v>1.075</c:v>
                </c:pt>
                <c:pt idx="216">
                  <c:v>1.08</c:v>
                </c:pt>
                <c:pt idx="217">
                  <c:v>1.085</c:v>
                </c:pt>
                <c:pt idx="218">
                  <c:v>1.0900000000000001</c:v>
                </c:pt>
                <c:pt idx="219">
                  <c:v>1.095</c:v>
                </c:pt>
                <c:pt idx="220">
                  <c:v>1.1000000000000001</c:v>
                </c:pt>
                <c:pt idx="221">
                  <c:v>1.105</c:v>
                </c:pt>
                <c:pt idx="222">
                  <c:v>1.1100000000000001</c:v>
                </c:pt>
                <c:pt idx="223">
                  <c:v>1.115</c:v>
                </c:pt>
                <c:pt idx="224">
                  <c:v>1.1200000000000001</c:v>
                </c:pt>
                <c:pt idx="225">
                  <c:v>1.125</c:v>
                </c:pt>
                <c:pt idx="226">
                  <c:v>1.1299999999999999</c:v>
                </c:pt>
                <c:pt idx="227">
                  <c:v>1.135</c:v>
                </c:pt>
                <c:pt idx="228">
                  <c:v>1.1399999999999999</c:v>
                </c:pt>
                <c:pt idx="229">
                  <c:v>1.145</c:v>
                </c:pt>
                <c:pt idx="230">
                  <c:v>1.1499999999999999</c:v>
                </c:pt>
                <c:pt idx="231">
                  <c:v>1.155</c:v>
                </c:pt>
                <c:pt idx="232">
                  <c:v>1.1599999999999999</c:v>
                </c:pt>
                <c:pt idx="233">
                  <c:v>1.165</c:v>
                </c:pt>
                <c:pt idx="234">
                  <c:v>1.17</c:v>
                </c:pt>
                <c:pt idx="235">
                  <c:v>1.175</c:v>
                </c:pt>
                <c:pt idx="236">
                  <c:v>1.18</c:v>
                </c:pt>
                <c:pt idx="237">
                  <c:v>1.1850000000000001</c:v>
                </c:pt>
                <c:pt idx="238">
                  <c:v>1.19</c:v>
                </c:pt>
                <c:pt idx="239">
                  <c:v>1.1950000000000001</c:v>
                </c:pt>
                <c:pt idx="240">
                  <c:v>1.2</c:v>
                </c:pt>
                <c:pt idx="241">
                  <c:v>1.2050000000000001</c:v>
                </c:pt>
                <c:pt idx="242">
                  <c:v>1.21</c:v>
                </c:pt>
                <c:pt idx="243">
                  <c:v>1.2150000000000001</c:v>
                </c:pt>
                <c:pt idx="244">
                  <c:v>1.22</c:v>
                </c:pt>
                <c:pt idx="245">
                  <c:v>1.2250000000000001</c:v>
                </c:pt>
                <c:pt idx="246">
                  <c:v>1.23</c:v>
                </c:pt>
                <c:pt idx="247">
                  <c:v>1.2350000000000001</c:v>
                </c:pt>
                <c:pt idx="248">
                  <c:v>1.24</c:v>
                </c:pt>
                <c:pt idx="249">
                  <c:v>1.2450000000000001</c:v>
                </c:pt>
                <c:pt idx="250">
                  <c:v>1.25</c:v>
                </c:pt>
                <c:pt idx="251">
                  <c:v>1.2549999999999999</c:v>
                </c:pt>
                <c:pt idx="252">
                  <c:v>1.26</c:v>
                </c:pt>
                <c:pt idx="253">
                  <c:v>1.2649999999999999</c:v>
                </c:pt>
                <c:pt idx="254">
                  <c:v>1.27</c:v>
                </c:pt>
                <c:pt idx="255">
                  <c:v>1.2749999999999999</c:v>
                </c:pt>
                <c:pt idx="256">
                  <c:v>1.28</c:v>
                </c:pt>
                <c:pt idx="257">
                  <c:v>1.2849999999999999</c:v>
                </c:pt>
                <c:pt idx="258">
                  <c:v>1.29</c:v>
                </c:pt>
                <c:pt idx="259">
                  <c:v>1.2949999999999999</c:v>
                </c:pt>
                <c:pt idx="260">
                  <c:v>1.3</c:v>
                </c:pt>
                <c:pt idx="261">
                  <c:v>1.3049999999999999</c:v>
                </c:pt>
                <c:pt idx="262">
                  <c:v>1.31</c:v>
                </c:pt>
                <c:pt idx="263">
                  <c:v>1.3149999999999999</c:v>
                </c:pt>
                <c:pt idx="264">
                  <c:v>1.32</c:v>
                </c:pt>
                <c:pt idx="265">
                  <c:v>1.325</c:v>
                </c:pt>
                <c:pt idx="266">
                  <c:v>1.33</c:v>
                </c:pt>
                <c:pt idx="267">
                  <c:v>1.335</c:v>
                </c:pt>
                <c:pt idx="268">
                  <c:v>1.34</c:v>
                </c:pt>
                <c:pt idx="269">
                  <c:v>1.345</c:v>
                </c:pt>
                <c:pt idx="270">
                  <c:v>1.35</c:v>
                </c:pt>
                <c:pt idx="271">
                  <c:v>1.355</c:v>
                </c:pt>
                <c:pt idx="272">
                  <c:v>1.36</c:v>
                </c:pt>
                <c:pt idx="273">
                  <c:v>1.365</c:v>
                </c:pt>
                <c:pt idx="274">
                  <c:v>1.37</c:v>
                </c:pt>
                <c:pt idx="275">
                  <c:v>1.375</c:v>
                </c:pt>
                <c:pt idx="276">
                  <c:v>1.38</c:v>
                </c:pt>
                <c:pt idx="277">
                  <c:v>1.385</c:v>
                </c:pt>
                <c:pt idx="278">
                  <c:v>1.39</c:v>
                </c:pt>
                <c:pt idx="279">
                  <c:v>1.395</c:v>
                </c:pt>
                <c:pt idx="280">
                  <c:v>1.4</c:v>
                </c:pt>
                <c:pt idx="281">
                  <c:v>1.405</c:v>
                </c:pt>
                <c:pt idx="282">
                  <c:v>1.41</c:v>
                </c:pt>
                <c:pt idx="283">
                  <c:v>1.415</c:v>
                </c:pt>
                <c:pt idx="284">
                  <c:v>1.42</c:v>
                </c:pt>
                <c:pt idx="285">
                  <c:v>1.425</c:v>
                </c:pt>
                <c:pt idx="286">
                  <c:v>1.43</c:v>
                </c:pt>
                <c:pt idx="287">
                  <c:v>1.4350000000000001</c:v>
                </c:pt>
                <c:pt idx="288">
                  <c:v>1.44</c:v>
                </c:pt>
                <c:pt idx="289">
                  <c:v>1.4450000000000001</c:v>
                </c:pt>
                <c:pt idx="290">
                  <c:v>1.45</c:v>
                </c:pt>
                <c:pt idx="291">
                  <c:v>1.4550000000000001</c:v>
                </c:pt>
                <c:pt idx="292">
                  <c:v>1.46</c:v>
                </c:pt>
                <c:pt idx="293">
                  <c:v>1.4650000000000001</c:v>
                </c:pt>
                <c:pt idx="294">
                  <c:v>1.47</c:v>
                </c:pt>
                <c:pt idx="295">
                  <c:v>1.4750000000000001</c:v>
                </c:pt>
                <c:pt idx="296">
                  <c:v>1.48</c:v>
                </c:pt>
                <c:pt idx="297">
                  <c:v>1.4850000000000001</c:v>
                </c:pt>
                <c:pt idx="298">
                  <c:v>1.49</c:v>
                </c:pt>
                <c:pt idx="299">
                  <c:v>1.4950000000000001</c:v>
                </c:pt>
                <c:pt idx="300">
                  <c:v>1.5</c:v>
                </c:pt>
                <c:pt idx="301">
                  <c:v>1.5049999999999999</c:v>
                </c:pt>
                <c:pt idx="302">
                  <c:v>1.51</c:v>
                </c:pt>
                <c:pt idx="303">
                  <c:v>1.5149999999999999</c:v>
                </c:pt>
                <c:pt idx="304">
                  <c:v>1.52</c:v>
                </c:pt>
                <c:pt idx="305">
                  <c:v>1.5249999999999999</c:v>
                </c:pt>
                <c:pt idx="306">
                  <c:v>1.53</c:v>
                </c:pt>
                <c:pt idx="307">
                  <c:v>1.5349999999999999</c:v>
                </c:pt>
                <c:pt idx="308">
                  <c:v>1.54</c:v>
                </c:pt>
                <c:pt idx="309">
                  <c:v>1.5449999999999999</c:v>
                </c:pt>
                <c:pt idx="310">
                  <c:v>1.55</c:v>
                </c:pt>
                <c:pt idx="311">
                  <c:v>1.5549999999999999</c:v>
                </c:pt>
                <c:pt idx="312">
                  <c:v>1.56</c:v>
                </c:pt>
                <c:pt idx="313">
                  <c:v>1.5649999999999999</c:v>
                </c:pt>
                <c:pt idx="314">
                  <c:v>1.57</c:v>
                </c:pt>
                <c:pt idx="315">
                  <c:v>1.575</c:v>
                </c:pt>
                <c:pt idx="316">
                  <c:v>1.58</c:v>
                </c:pt>
                <c:pt idx="317">
                  <c:v>1.585</c:v>
                </c:pt>
                <c:pt idx="318">
                  <c:v>1.59</c:v>
                </c:pt>
                <c:pt idx="319">
                  <c:v>1.595</c:v>
                </c:pt>
                <c:pt idx="320">
                  <c:v>1.6</c:v>
                </c:pt>
                <c:pt idx="321">
                  <c:v>1.605</c:v>
                </c:pt>
                <c:pt idx="322">
                  <c:v>1.61</c:v>
                </c:pt>
                <c:pt idx="323">
                  <c:v>1.615</c:v>
                </c:pt>
                <c:pt idx="324">
                  <c:v>1.62</c:v>
                </c:pt>
                <c:pt idx="325">
                  <c:v>1.625</c:v>
                </c:pt>
                <c:pt idx="326">
                  <c:v>1.63</c:v>
                </c:pt>
                <c:pt idx="327">
                  <c:v>1.635</c:v>
                </c:pt>
                <c:pt idx="328">
                  <c:v>1.64</c:v>
                </c:pt>
                <c:pt idx="329">
                  <c:v>1.645</c:v>
                </c:pt>
                <c:pt idx="330">
                  <c:v>1.65</c:v>
                </c:pt>
                <c:pt idx="331">
                  <c:v>1.655</c:v>
                </c:pt>
                <c:pt idx="332">
                  <c:v>1.66</c:v>
                </c:pt>
                <c:pt idx="333">
                  <c:v>1.665</c:v>
                </c:pt>
                <c:pt idx="334">
                  <c:v>1.67</c:v>
                </c:pt>
                <c:pt idx="335">
                  <c:v>1.675</c:v>
                </c:pt>
                <c:pt idx="336">
                  <c:v>1.68</c:v>
                </c:pt>
                <c:pt idx="337">
                  <c:v>1.6850000000000001</c:v>
                </c:pt>
                <c:pt idx="338">
                  <c:v>1.69</c:v>
                </c:pt>
                <c:pt idx="339">
                  <c:v>1.6950000000000001</c:v>
                </c:pt>
                <c:pt idx="340">
                  <c:v>1.7</c:v>
                </c:pt>
                <c:pt idx="341">
                  <c:v>1.7050000000000001</c:v>
                </c:pt>
                <c:pt idx="342">
                  <c:v>1.71</c:v>
                </c:pt>
                <c:pt idx="343">
                  <c:v>1.7150000000000001</c:v>
                </c:pt>
                <c:pt idx="344">
                  <c:v>1.72</c:v>
                </c:pt>
                <c:pt idx="345">
                  <c:v>1.7250000000000001</c:v>
                </c:pt>
                <c:pt idx="346">
                  <c:v>1.73</c:v>
                </c:pt>
                <c:pt idx="347">
                  <c:v>1.7350000000000001</c:v>
                </c:pt>
                <c:pt idx="348">
                  <c:v>1.74</c:v>
                </c:pt>
                <c:pt idx="349">
                  <c:v>1.7450000000000001</c:v>
                </c:pt>
                <c:pt idx="350">
                  <c:v>1.75</c:v>
                </c:pt>
                <c:pt idx="351">
                  <c:v>1.7549999999999999</c:v>
                </c:pt>
                <c:pt idx="352">
                  <c:v>1.76</c:v>
                </c:pt>
                <c:pt idx="353">
                  <c:v>1.7649999999999999</c:v>
                </c:pt>
                <c:pt idx="354">
                  <c:v>1.77</c:v>
                </c:pt>
                <c:pt idx="355">
                  <c:v>1.7749999999999999</c:v>
                </c:pt>
                <c:pt idx="356">
                  <c:v>1.78</c:v>
                </c:pt>
                <c:pt idx="357">
                  <c:v>1.7849999999999999</c:v>
                </c:pt>
                <c:pt idx="358">
                  <c:v>1.79</c:v>
                </c:pt>
                <c:pt idx="359">
                  <c:v>1.7949999999999999</c:v>
                </c:pt>
                <c:pt idx="360">
                  <c:v>1.8</c:v>
                </c:pt>
                <c:pt idx="361">
                  <c:v>1.8049999999999999</c:v>
                </c:pt>
                <c:pt idx="362">
                  <c:v>1.81</c:v>
                </c:pt>
                <c:pt idx="363">
                  <c:v>1.8149999999999999</c:v>
                </c:pt>
                <c:pt idx="364">
                  <c:v>1.82</c:v>
                </c:pt>
                <c:pt idx="365">
                  <c:v>1.825</c:v>
                </c:pt>
                <c:pt idx="366">
                  <c:v>1.83</c:v>
                </c:pt>
                <c:pt idx="367">
                  <c:v>1.835</c:v>
                </c:pt>
                <c:pt idx="368">
                  <c:v>1.84</c:v>
                </c:pt>
                <c:pt idx="369">
                  <c:v>1.845</c:v>
                </c:pt>
                <c:pt idx="370">
                  <c:v>1.85</c:v>
                </c:pt>
                <c:pt idx="371">
                  <c:v>1.855</c:v>
                </c:pt>
                <c:pt idx="372">
                  <c:v>1.86</c:v>
                </c:pt>
                <c:pt idx="373">
                  <c:v>1.865</c:v>
                </c:pt>
                <c:pt idx="374">
                  <c:v>1.87</c:v>
                </c:pt>
                <c:pt idx="375">
                  <c:v>1.875</c:v>
                </c:pt>
                <c:pt idx="376">
                  <c:v>1.88</c:v>
                </c:pt>
                <c:pt idx="377">
                  <c:v>1.885</c:v>
                </c:pt>
                <c:pt idx="378">
                  <c:v>1.89</c:v>
                </c:pt>
                <c:pt idx="379">
                  <c:v>1.895</c:v>
                </c:pt>
                <c:pt idx="380">
                  <c:v>1.9</c:v>
                </c:pt>
                <c:pt idx="381">
                  <c:v>1.905</c:v>
                </c:pt>
                <c:pt idx="382">
                  <c:v>1.91</c:v>
                </c:pt>
                <c:pt idx="383">
                  <c:v>1.915</c:v>
                </c:pt>
                <c:pt idx="384">
                  <c:v>1.92</c:v>
                </c:pt>
                <c:pt idx="385">
                  <c:v>1.925</c:v>
                </c:pt>
                <c:pt idx="386">
                  <c:v>1.93</c:v>
                </c:pt>
                <c:pt idx="387">
                  <c:v>1.9350000000000001</c:v>
                </c:pt>
                <c:pt idx="388">
                  <c:v>1.94</c:v>
                </c:pt>
                <c:pt idx="389">
                  <c:v>1.9450000000000001</c:v>
                </c:pt>
                <c:pt idx="390">
                  <c:v>1.95</c:v>
                </c:pt>
                <c:pt idx="391">
                  <c:v>1.9550000000000001</c:v>
                </c:pt>
                <c:pt idx="392">
                  <c:v>1.96</c:v>
                </c:pt>
                <c:pt idx="393">
                  <c:v>1.9650000000000001</c:v>
                </c:pt>
                <c:pt idx="394">
                  <c:v>1.97</c:v>
                </c:pt>
                <c:pt idx="395">
                  <c:v>1.9750000000000001</c:v>
                </c:pt>
                <c:pt idx="396">
                  <c:v>1.98</c:v>
                </c:pt>
                <c:pt idx="397">
                  <c:v>1.9850000000000001</c:v>
                </c:pt>
                <c:pt idx="398">
                  <c:v>1.99</c:v>
                </c:pt>
                <c:pt idx="399">
                  <c:v>1.9950000000000001</c:v>
                </c:pt>
                <c:pt idx="400">
                  <c:v>2</c:v>
                </c:pt>
              </c:numCache>
            </c:numRef>
          </c:xVal>
          <c:yVal>
            <c:numRef>
              <c:f>Sergei!$N$2:$N$402</c:f>
              <c:numCache>
                <c:formatCode>0.00E+00</c:formatCode>
                <c:ptCount val="401"/>
                <c:pt idx="0">
                  <c:v>1000.0036387902408</c:v>
                </c:pt>
                <c:pt idx="1">
                  <c:v>1000.0036366774318</c:v>
                </c:pt>
                <c:pt idx="2">
                  <c:v>1000.0036323070613</c:v>
                </c:pt>
                <c:pt idx="3">
                  <c:v>1000.0036257212972</c:v>
                </c:pt>
                <c:pt idx="4">
                  <c:v>1000.0036169351947</c:v>
                </c:pt>
                <c:pt idx="5">
                  <c:v>1000.0036059457079</c:v>
                </c:pt>
                <c:pt idx="6">
                  <c:v>1000.0035927580611</c:v>
                </c:pt>
                <c:pt idx="7">
                  <c:v>1000.0035773727676</c:v>
                </c:pt>
                <c:pt idx="8">
                  <c:v>1000.0035597876413</c:v>
                </c:pt>
                <c:pt idx="9">
                  <c:v>1000.0035400074108</c:v>
                </c:pt>
                <c:pt idx="10">
                  <c:v>1000.0035180327932</c:v>
                </c:pt>
                <c:pt idx="11">
                  <c:v>1000.0034938575736</c:v>
                </c:pt>
                <c:pt idx="12">
                  <c:v>1000.0034674873707</c:v>
                </c:pt>
                <c:pt idx="13">
                  <c:v>1000.0034389207358</c:v>
                </c:pt>
                <c:pt idx="14">
                  <c:v>1000.0034081538537</c:v>
                </c:pt>
                <c:pt idx="15">
                  <c:v>1000.0033751955294</c:v>
                </c:pt>
                <c:pt idx="16">
                  <c:v>1000.0033400403165</c:v>
                </c:pt>
                <c:pt idx="17">
                  <c:v>1000.0033026890524</c:v>
                </c:pt>
                <c:pt idx="18">
                  <c:v>1000.0032631430843</c:v>
                </c:pt>
                <c:pt idx="19">
                  <c:v>1000.0032214045168</c:v>
                </c:pt>
                <c:pt idx="20">
                  <c:v>1000.0031774822742</c:v>
                </c:pt>
                <c:pt idx="21">
                  <c:v>1000.0031313550061</c:v>
                </c:pt>
                <c:pt idx="22">
                  <c:v>1000.0030830377976</c:v>
                </c:pt>
                <c:pt idx="23">
                  <c:v>1000.0030325223428</c:v>
                </c:pt>
                <c:pt idx="24">
                  <c:v>1000.0029798153356</c:v>
                </c:pt>
                <c:pt idx="25">
                  <c:v>1000.0029249296573</c:v>
                </c:pt>
                <c:pt idx="26">
                  <c:v>1000.0028678445677</c:v>
                </c:pt>
                <c:pt idx="27">
                  <c:v>1000.0028085768298</c:v>
                </c:pt>
                <c:pt idx="28">
                  <c:v>1000.0027471058426</c:v>
                </c:pt>
                <c:pt idx="29">
                  <c:v>1000.0026834643772</c:v>
                </c:pt>
                <c:pt idx="30">
                  <c:v>1000.0026176348806</c:v>
                </c:pt>
                <c:pt idx="31">
                  <c:v>1000.0025496101298</c:v>
                </c:pt>
                <c:pt idx="32">
                  <c:v>1000.0024793954766</c:v>
                </c:pt>
                <c:pt idx="33">
                  <c:v>1000.0024070026566</c:v>
                </c:pt>
                <c:pt idx="34">
                  <c:v>1000.0023324225868</c:v>
                </c:pt>
                <c:pt idx="35">
                  <c:v>1000.0022556718524</c:v>
                </c:pt>
                <c:pt idx="36">
                  <c:v>1000.0021767324245</c:v>
                </c:pt>
                <c:pt idx="37">
                  <c:v>1000.0020956126507</c:v>
                </c:pt>
                <c:pt idx="38">
                  <c:v>1000.0020123040933</c:v>
                </c:pt>
                <c:pt idx="39">
                  <c:v>1000.0019268314248</c:v>
                </c:pt>
                <c:pt idx="40">
                  <c:v>1000.0018391668631</c:v>
                </c:pt>
                <c:pt idx="41">
                  <c:v>1000.0017493334097</c:v>
                </c:pt>
                <c:pt idx="42">
                  <c:v>1000.0016573229258</c:v>
                </c:pt>
                <c:pt idx="43">
                  <c:v>1000.0015631393831</c:v>
                </c:pt>
                <c:pt idx="44">
                  <c:v>1000.0014667883771</c:v>
                </c:pt>
                <c:pt idx="45">
                  <c:v>1000.0013682629033</c:v>
                </c:pt>
                <c:pt idx="46">
                  <c:v>1000.0012675656722</c:v>
                </c:pt>
                <c:pt idx="47">
                  <c:v>1000.0011647045952</c:v>
                </c:pt>
                <c:pt idx="48">
                  <c:v>1000.0010596746723</c:v>
                </c:pt>
                <c:pt idx="49">
                  <c:v>1000.0009524745307</c:v>
                </c:pt>
                <c:pt idx="50">
                  <c:v>1000.0008431105442</c:v>
                </c:pt>
                <c:pt idx="51">
                  <c:v>1000.0007315945726</c:v>
                </c:pt>
                <c:pt idx="52">
                  <c:v>1000.0006179143195</c:v>
                </c:pt>
                <c:pt idx="53">
                  <c:v>1000.0005020762094</c:v>
                </c:pt>
                <c:pt idx="54">
                  <c:v>1000.0003840757</c:v>
                </c:pt>
                <c:pt idx="55">
                  <c:v>1000.0002639269853</c:v>
                </c:pt>
                <c:pt idx="56">
                  <c:v>1000.000141623483</c:v>
                </c:pt>
                <c:pt idx="57">
                  <c:v>1000.0000171627822</c:v>
                </c:pt>
                <c:pt idx="58">
                  <c:v>999.99989055738536</c:v>
                </c:pt>
                <c:pt idx="59">
                  <c:v>999.99976180842873</c:v>
                </c:pt>
                <c:pt idx="60">
                  <c:v>999.99963091915822</c:v>
                </c:pt>
                <c:pt idx="61">
                  <c:v>999.99949788587378</c:v>
                </c:pt>
                <c:pt idx="62">
                  <c:v>999.99936271140541</c:v>
                </c:pt>
                <c:pt idx="63">
                  <c:v>999.99922539725196</c:v>
                </c:pt>
                <c:pt idx="64">
                  <c:v>999.99908595060811</c:v>
                </c:pt>
                <c:pt idx="65">
                  <c:v>999.99894436266072</c:v>
                </c:pt>
                <c:pt idx="66">
                  <c:v>999.99880065926209</c:v>
                </c:pt>
                <c:pt idx="67">
                  <c:v>999.99865482018504</c:v>
                </c:pt>
                <c:pt idx="68">
                  <c:v>999.99850686627155</c:v>
                </c:pt>
                <c:pt idx="69">
                  <c:v>999.99835679463081</c:v>
                </c:pt>
                <c:pt idx="70">
                  <c:v>999.99820459824673</c:v>
                </c:pt>
                <c:pt idx="71">
                  <c:v>999.99805028513367</c:v>
                </c:pt>
                <c:pt idx="72">
                  <c:v>999.99789385869872</c:v>
                </c:pt>
                <c:pt idx="73">
                  <c:v>999.99773532824531</c:v>
                </c:pt>
                <c:pt idx="74">
                  <c:v>999.99757468625637</c:v>
                </c:pt>
                <c:pt idx="75">
                  <c:v>999.99741196036632</c:v>
                </c:pt>
                <c:pt idx="76">
                  <c:v>999.99724713261526</c:v>
                </c:pt>
                <c:pt idx="77">
                  <c:v>999.9970802158083</c:v>
                </c:pt>
                <c:pt idx="78">
                  <c:v>999.99691120376269</c:v>
                </c:pt>
                <c:pt idx="79">
                  <c:v>999.99674010903391</c:v>
                </c:pt>
                <c:pt idx="80">
                  <c:v>999.9965669243602</c:v>
                </c:pt>
                <c:pt idx="81">
                  <c:v>999.996391657853</c:v>
                </c:pt>
                <c:pt idx="82">
                  <c:v>999.99621433769914</c:v>
                </c:pt>
                <c:pt idx="83">
                  <c:v>999.99603494656174</c:v>
                </c:pt>
                <c:pt idx="84">
                  <c:v>999.99585350058157</c:v>
                </c:pt>
                <c:pt idx="85">
                  <c:v>999.99567000232787</c:v>
                </c:pt>
                <c:pt idx="86">
                  <c:v>999.99548444232232</c:v>
                </c:pt>
                <c:pt idx="87">
                  <c:v>999.99529683740343</c:v>
                </c:pt>
                <c:pt idx="88">
                  <c:v>999.99510718128852</c:v>
                </c:pt>
                <c:pt idx="89">
                  <c:v>999.9949154864039</c:v>
                </c:pt>
                <c:pt idx="90">
                  <c:v>999.99472177689267</c:v>
                </c:pt>
                <c:pt idx="91">
                  <c:v>999.9945260528666</c:v>
                </c:pt>
                <c:pt idx="92">
                  <c:v>999.99432830915498</c:v>
                </c:pt>
                <c:pt idx="93">
                  <c:v>999.9941285663939</c:v>
                </c:pt>
                <c:pt idx="94">
                  <c:v>999.99392681253505</c:v>
                </c:pt>
                <c:pt idx="95">
                  <c:v>999.99372306140242</c:v>
                </c:pt>
                <c:pt idx="96">
                  <c:v>999.99351730832677</c:v>
                </c:pt>
                <c:pt idx="97">
                  <c:v>999.99330957261395</c:v>
                </c:pt>
                <c:pt idx="98">
                  <c:v>999.99309988050027</c:v>
                </c:pt>
                <c:pt idx="99">
                  <c:v>999.99288824013308</c:v>
                </c:pt>
                <c:pt idx="100">
                  <c:v>999.99267465032074</c:v>
                </c:pt>
                <c:pt idx="101">
                  <c:v>999.99245911727508</c:v>
                </c:pt>
                <c:pt idx="102">
                  <c:v>999.99224163828364</c:v>
                </c:pt>
                <c:pt idx="103">
                  <c:v>999.99202222940607</c:v>
                </c:pt>
                <c:pt idx="104">
                  <c:v>999.99180087848845</c:v>
                </c:pt>
                <c:pt idx="105">
                  <c:v>999.99157762254924</c:v>
                </c:pt>
                <c:pt idx="106">
                  <c:v>999.99135250024949</c:v>
                </c:pt>
                <c:pt idx="107">
                  <c:v>999.9911255109738</c:v>
                </c:pt>
                <c:pt idx="108">
                  <c:v>999.99089665675842</c:v>
                </c:pt>
                <c:pt idx="109">
                  <c:v>999.99066595013062</c:v>
                </c:pt>
                <c:pt idx="110">
                  <c:v>999.99043338439333</c:v>
                </c:pt>
                <c:pt idx="111">
                  <c:v>999.99019897055678</c:v>
                </c:pt>
                <c:pt idx="112">
                  <c:v>999.9899627139929</c:v>
                </c:pt>
                <c:pt idx="113">
                  <c:v>999.98972465294571</c:v>
                </c:pt>
                <c:pt idx="114">
                  <c:v>999.98948484297193</c:v>
                </c:pt>
                <c:pt idx="115">
                  <c:v>999.9892432826415</c:v>
                </c:pt>
                <c:pt idx="116">
                  <c:v>999.98899998300396</c:v>
                </c:pt>
                <c:pt idx="117">
                  <c:v>999.98875494487459</c:v>
                </c:pt>
                <c:pt idx="118">
                  <c:v>999.98850817441848</c:v>
                </c:pt>
                <c:pt idx="119">
                  <c:v>999.98825968041695</c:v>
                </c:pt>
                <c:pt idx="120">
                  <c:v>999.98800946084282</c:v>
                </c:pt>
                <c:pt idx="121">
                  <c:v>999.9877575865504</c:v>
                </c:pt>
                <c:pt idx="122">
                  <c:v>999.98750413434846</c:v>
                </c:pt>
                <c:pt idx="123">
                  <c:v>999.98724909528892</c:v>
                </c:pt>
                <c:pt idx="124">
                  <c:v>999.98699249022241</c:v>
                </c:pt>
                <c:pt idx="125">
                  <c:v>999.98673431892291</c:v>
                </c:pt>
                <c:pt idx="126">
                  <c:v>999.98647458785456</c:v>
                </c:pt>
                <c:pt idx="127">
                  <c:v>999.98621331354127</c:v>
                </c:pt>
                <c:pt idx="128">
                  <c:v>999.9859504866439</c:v>
                </c:pt>
                <c:pt idx="129">
                  <c:v>999.98568621491506</c:v>
                </c:pt>
                <c:pt idx="130">
                  <c:v>999.98542061234275</c:v>
                </c:pt>
                <c:pt idx="131">
                  <c:v>999.98515367615914</c:v>
                </c:pt>
                <c:pt idx="132">
                  <c:v>999.98488541551683</c:v>
                </c:pt>
                <c:pt idx="133">
                  <c:v>999.98461584729455</c:v>
                </c:pt>
                <c:pt idx="134">
                  <c:v>999.98434497560072</c:v>
                </c:pt>
                <c:pt idx="135">
                  <c:v>999.9840728189223</c:v>
                </c:pt>
                <c:pt idx="136">
                  <c:v>999.98379935822584</c:v>
                </c:pt>
                <c:pt idx="137">
                  <c:v>999.98352477104515</c:v>
                </c:pt>
                <c:pt idx="138">
                  <c:v>999.98324923472285</c:v>
                </c:pt>
                <c:pt idx="139">
                  <c:v>999.98297274420088</c:v>
                </c:pt>
                <c:pt idx="140">
                  <c:v>999.98269531308677</c:v>
                </c:pt>
                <c:pt idx="141">
                  <c:v>999.98241695364857</c:v>
                </c:pt>
                <c:pt idx="142">
                  <c:v>999.98213768242761</c:v>
                </c:pt>
                <c:pt idx="143">
                  <c:v>999.9818575161172</c:v>
                </c:pt>
                <c:pt idx="144">
                  <c:v>999.98157642718672</c:v>
                </c:pt>
                <c:pt idx="145">
                  <c:v>999.98129470894844</c:v>
                </c:pt>
                <c:pt idx="146">
                  <c:v>999.98101264972479</c:v>
                </c:pt>
                <c:pt idx="147">
                  <c:v>999.98073023372888</c:v>
                </c:pt>
                <c:pt idx="148">
                  <c:v>999.98044748587427</c:v>
                </c:pt>
                <c:pt idx="149">
                  <c:v>999.98016442231324</c:v>
                </c:pt>
                <c:pt idx="150">
                  <c:v>999.97988105606441</c:v>
                </c:pt>
                <c:pt idx="151">
                  <c:v>999.97959742270962</c:v>
                </c:pt>
                <c:pt idx="152">
                  <c:v>999.97931346297946</c:v>
                </c:pt>
                <c:pt idx="153">
                  <c:v>999.97902971439066</c:v>
                </c:pt>
                <c:pt idx="154">
                  <c:v>999.97874673691911</c:v>
                </c:pt>
                <c:pt idx="155">
                  <c:v>999.97846448018754</c:v>
                </c:pt>
                <c:pt idx="156">
                  <c:v>999.97818298667653</c:v>
                </c:pt>
                <c:pt idx="157">
                  <c:v>999.97790227313646</c:v>
                </c:pt>
                <c:pt idx="158">
                  <c:v>999.97762235459322</c:v>
                </c:pt>
                <c:pt idx="159">
                  <c:v>999.97734327170315</c:v>
                </c:pt>
                <c:pt idx="160">
                  <c:v>999.97706496922399</c:v>
                </c:pt>
                <c:pt idx="161">
                  <c:v>999.97678798006893</c:v>
                </c:pt>
                <c:pt idx="162">
                  <c:v>999.97651281927619</c:v>
                </c:pt>
                <c:pt idx="163">
                  <c:v>999.97623960948658</c:v>
                </c:pt>
                <c:pt idx="164">
                  <c:v>999.975968510641</c:v>
                </c:pt>
                <c:pt idx="165">
                  <c:v>999.97569982459652</c:v>
                </c:pt>
                <c:pt idx="166">
                  <c:v>999.97543381781429</c:v>
                </c:pt>
                <c:pt idx="167">
                  <c:v>999.97517083749221</c:v>
                </c:pt>
                <c:pt idx="168">
                  <c:v>999.97491118916912</c:v>
                </c:pt>
                <c:pt idx="169">
                  <c:v>999.97465526445183</c:v>
                </c:pt>
                <c:pt idx="170">
                  <c:v>999.97440341243509</c:v>
                </c:pt>
                <c:pt idx="171">
                  <c:v>999.97415607989592</c:v>
                </c:pt>
                <c:pt idx="172">
                  <c:v>999.97391366911859</c:v>
                </c:pt>
                <c:pt idx="173">
                  <c:v>999.97367667783317</c:v>
                </c:pt>
                <c:pt idx="174">
                  <c:v>999.97344556111148</c:v>
                </c:pt>
                <c:pt idx="175">
                  <c:v>999.97322087871316</c:v>
                </c:pt>
                <c:pt idx="176">
                  <c:v>999.97300312623167</c:v>
                </c:pt>
                <c:pt idx="177">
                  <c:v>999.97279293138627</c:v>
                </c:pt>
                <c:pt idx="178">
                  <c:v>999.97259082725861</c:v>
                </c:pt>
                <c:pt idx="179">
                  <c:v>999.97239748968514</c:v>
                </c:pt>
                <c:pt idx="180">
                  <c:v>999.97221348007122</c:v>
                </c:pt>
                <c:pt idx="181">
                  <c:v>999.97203949175048</c:v>
                </c:pt>
                <c:pt idx="182">
                  <c:v>999.97187609393336</c:v>
                </c:pt>
                <c:pt idx="183">
                  <c:v>999.97172396105532</c:v>
                </c:pt>
                <c:pt idx="184">
                  <c:v>999.97158360700405</c:v>
                </c:pt>
                <c:pt idx="185">
                  <c:v>999.97145562227399</c:v>
                </c:pt>
                <c:pt idx="186">
                  <c:v>999.97134040295759</c:v>
                </c:pt>
                <c:pt idx="187">
                  <c:v>999.97123834540355</c:v>
                </c:pt>
                <c:pt idx="188">
                  <c:v>999.97114962087039</c:v>
                </c:pt>
                <c:pt idx="189">
                  <c:v>999.97107429974108</c:v>
                </c:pt>
                <c:pt idx="190">
                  <c:v>999.97101218221144</c:v>
                </c:pt>
                <c:pt idx="191">
                  <c:v>999.97096285075702</c:v>
                </c:pt>
                <c:pt idx="192">
                  <c:v>999.97092557643089</c:v>
                </c:pt>
                <c:pt idx="193">
                  <c:v>999.97089928187722</c:v>
                </c:pt>
                <c:pt idx="194">
                  <c:v>999.9708825649667</c:v>
                </c:pt>
                <c:pt idx="195">
                  <c:v>999.97087358790225</c:v>
                </c:pt>
                <c:pt idx="196">
                  <c:v>999.97087018301204</c:v>
                </c:pt>
                <c:pt idx="197">
                  <c:v>999.97086975431398</c:v>
                </c:pt>
                <c:pt idx="198">
                  <c:v>999.97086940925703</c:v>
                </c:pt>
                <c:pt idx="199">
                  <c:v>999.97086597679754</c:v>
                </c:pt>
                <c:pt idx="200">
                  <c:v>999.97085605103337</c:v>
                </c:pt>
                <c:pt idx="201">
                  <c:v>999.97083623835374</c:v>
                </c:pt>
                <c:pt idx="202">
                  <c:v>999.97080300832988</c:v>
                </c:pt>
                <c:pt idx="203">
                  <c:v>999.97075317618135</c:v>
                </c:pt>
                <c:pt idx="204">
                  <c:v>999.9706835490997</c:v>
                </c:pt>
                <c:pt idx="205">
                  <c:v>999.97059149209872</c:v>
                </c:pt>
                <c:pt idx="206">
                  <c:v>999.97047453480229</c:v>
                </c:pt>
                <c:pt idx="207">
                  <c:v>999.9703308130122</c:v>
                </c:pt>
                <c:pt idx="208">
                  <c:v>999.97015873474845</c:v>
                </c:pt>
                <c:pt idx="209">
                  <c:v>999.96995724392718</c:v>
                </c:pt>
                <c:pt idx="210">
                  <c:v>999.96972564415262</c:v>
                </c:pt>
                <c:pt idx="211">
                  <c:v>999.96946358981791</c:v>
                </c:pt>
                <c:pt idx="212">
                  <c:v>999.9691711073815</c:v>
                </c:pt>
                <c:pt idx="213">
                  <c:v>999.96884838915048</c:v>
                </c:pt>
                <c:pt idx="214">
                  <c:v>999.96849601376664</c:v>
                </c:pt>
                <c:pt idx="215">
                  <c:v>999.96811453663713</c:v>
                </c:pt>
                <c:pt idx="216">
                  <c:v>999.96770483497494</c:v>
                </c:pt>
                <c:pt idx="217">
                  <c:v>999.96726769242559</c:v>
                </c:pt>
                <c:pt idx="218">
                  <c:v>999.96680418922278</c:v>
                </c:pt>
                <c:pt idx="219">
                  <c:v>999.96631517293554</c:v>
                </c:pt>
                <c:pt idx="220">
                  <c:v>999.96580181071556</c:v>
                </c:pt>
                <c:pt idx="221">
                  <c:v>999.96526494882698</c:v>
                </c:pt>
                <c:pt idx="222">
                  <c:v>999.96470573091949</c:v>
                </c:pt>
                <c:pt idx="223">
                  <c:v>999.96412498321342</c:v>
                </c:pt>
                <c:pt idx="224">
                  <c:v>999.96352377345488</c:v>
                </c:pt>
                <c:pt idx="225">
                  <c:v>999.96290291158823</c:v>
                </c:pt>
                <c:pt idx="226">
                  <c:v>999.96226331376113</c:v>
                </c:pt>
                <c:pt idx="227">
                  <c:v>999.96160572968608</c:v>
                </c:pt>
                <c:pt idx="228">
                  <c:v>999.96093102719442</c:v>
                </c:pt>
                <c:pt idx="229">
                  <c:v>999.96023982083511</c:v>
                </c:pt>
                <c:pt idx="230">
                  <c:v>999.9595329218472</c:v>
                </c:pt>
                <c:pt idx="231">
                  <c:v>999.95881086873078</c:v>
                </c:pt>
                <c:pt idx="232">
                  <c:v>999.9580743178301</c:v>
                </c:pt>
                <c:pt idx="233">
                  <c:v>999.95732381012738</c:v>
                </c:pt>
                <c:pt idx="234">
                  <c:v>999.95655990317789</c:v>
                </c:pt>
                <c:pt idx="235">
                  <c:v>999.95578306627067</c:v>
                </c:pt>
                <c:pt idx="236">
                  <c:v>999.95499376231476</c:v>
                </c:pt>
                <c:pt idx="237">
                  <c:v>999.95419240927129</c:v>
                </c:pt>
                <c:pt idx="238">
                  <c:v>999.95337944366577</c:v>
                </c:pt>
                <c:pt idx="239">
                  <c:v>999.95255505958733</c:v>
                </c:pt>
                <c:pt idx="240">
                  <c:v>999.95171938042427</c:v>
                </c:pt>
                <c:pt idx="241">
                  <c:v>999.95087314365503</c:v>
                </c:pt>
                <c:pt idx="242">
                  <c:v>999.95001727633667</c:v>
                </c:pt>
                <c:pt idx="243">
                  <c:v>999.94915155653825</c:v>
                </c:pt>
                <c:pt idx="244">
                  <c:v>999.94827596206835</c:v>
                </c:pt>
                <c:pt idx="245">
                  <c:v>999.94739042818117</c:v>
                </c:pt>
                <c:pt idx="246">
                  <c:v>999.94649475076108</c:v>
                </c:pt>
                <c:pt idx="247">
                  <c:v>999.94558975459972</c:v>
                </c:pt>
                <c:pt idx="248">
                  <c:v>999.94467634136868</c:v>
                </c:pt>
                <c:pt idx="249">
                  <c:v>999.94375431792878</c:v>
                </c:pt>
                <c:pt idx="250">
                  <c:v>999.94282368900122</c:v>
                </c:pt>
                <c:pt idx="251">
                  <c:v>999.94188438530807</c:v>
                </c:pt>
                <c:pt idx="252">
                  <c:v>999.94093630637337</c:v>
                </c:pt>
                <c:pt idx="253">
                  <c:v>999.93997993786024</c:v>
                </c:pt>
                <c:pt idx="254">
                  <c:v>999.939015813796</c:v>
                </c:pt>
                <c:pt idx="255">
                  <c:v>999.93804383511531</c:v>
                </c:pt>
                <c:pt idx="256">
                  <c:v>999.93706396634275</c:v>
                </c:pt>
                <c:pt idx="257">
                  <c:v>999.93607618161877</c:v>
                </c:pt>
                <c:pt idx="258">
                  <c:v>999.93508040166228</c:v>
                </c:pt>
                <c:pt idx="259">
                  <c:v>999.93407692539608</c:v>
                </c:pt>
                <c:pt idx="260">
                  <c:v>999.93306608942657</c:v>
                </c:pt>
                <c:pt idx="261">
                  <c:v>999.93204782037492</c:v>
                </c:pt>
                <c:pt idx="262">
                  <c:v>999.93102210665768</c:v>
                </c:pt>
                <c:pt idx="263">
                  <c:v>999.92998890242075</c:v>
                </c:pt>
                <c:pt idx="264">
                  <c:v>999.92894815047578</c:v>
                </c:pt>
                <c:pt idx="265">
                  <c:v>999.9279000356355</c:v>
                </c:pt>
                <c:pt idx="266">
                  <c:v>999.92684474522741</c:v>
                </c:pt>
                <c:pt idx="267">
                  <c:v>999.92578222925624</c:v>
                </c:pt>
                <c:pt idx="268">
                  <c:v>999.9247124660327</c:v>
                </c:pt>
                <c:pt idx="269">
                  <c:v>999.92363542631233</c:v>
                </c:pt>
                <c:pt idx="270">
                  <c:v>999.92255105876779</c:v>
                </c:pt>
                <c:pt idx="271">
                  <c:v>999.92145945632478</c:v>
                </c:pt>
                <c:pt idx="272">
                  <c:v>999.92036070625988</c:v>
                </c:pt>
                <c:pt idx="273">
                  <c:v>999.91925476072049</c:v>
                </c:pt>
                <c:pt idx="274">
                  <c:v>999.91814159218575</c:v>
                </c:pt>
                <c:pt idx="275">
                  <c:v>999.91702117317163</c:v>
                </c:pt>
                <c:pt idx="276">
                  <c:v>999.91589350123138</c:v>
                </c:pt>
                <c:pt idx="277">
                  <c:v>999.91475854337625</c:v>
                </c:pt>
                <c:pt idx="278">
                  <c:v>999.9136163203425</c:v>
                </c:pt>
                <c:pt idx="279">
                  <c:v>999.91246680915481</c:v>
                </c:pt>
                <c:pt idx="280">
                  <c:v>999.9113099816667</c:v>
                </c:pt>
                <c:pt idx="281">
                  <c:v>999.91014580064666</c:v>
                </c:pt>
                <c:pt idx="282">
                  <c:v>999.9089742482239</c:v>
                </c:pt>
                <c:pt idx="283">
                  <c:v>999.90779529634779</c:v>
                </c:pt>
                <c:pt idx="284">
                  <c:v>999.90660888473428</c:v>
                </c:pt>
                <c:pt idx="285">
                  <c:v>999.90541498577295</c:v>
                </c:pt>
                <c:pt idx="286">
                  <c:v>999.90421358173955</c:v>
                </c:pt>
                <c:pt idx="287">
                  <c:v>999.90300464988911</c:v>
                </c:pt>
                <c:pt idx="288">
                  <c:v>999.90178816321463</c:v>
                </c:pt>
                <c:pt idx="289">
                  <c:v>999.90056406641304</c:v>
                </c:pt>
                <c:pt idx="290">
                  <c:v>999.89933232799626</c:v>
                </c:pt>
                <c:pt idx="291">
                  <c:v>999.89809293027429</c:v>
                </c:pt>
                <c:pt idx="292">
                  <c:v>999.89684584172892</c:v>
                </c:pt>
                <c:pt idx="293">
                  <c:v>999.89559102625026</c:v>
                </c:pt>
                <c:pt idx="294">
                  <c:v>999.89432846180853</c:v>
                </c:pt>
                <c:pt idx="295">
                  <c:v>999.89305825259351</c:v>
                </c:pt>
                <c:pt idx="296">
                  <c:v>999.89178054596596</c:v>
                </c:pt>
                <c:pt idx="297">
                  <c:v>999.89049530321643</c:v>
                </c:pt>
                <c:pt idx="298">
                  <c:v>999.88920251245838</c:v>
                </c:pt>
                <c:pt idx="299">
                  <c:v>999.88790212161587</c:v>
                </c:pt>
                <c:pt idx="300">
                  <c:v>999.88659413220432</c:v>
                </c:pt>
                <c:pt idx="301">
                  <c:v>999.88527834168315</c:v>
                </c:pt>
                <c:pt idx="302">
                  <c:v>999.88395441739021</c:v>
                </c:pt>
                <c:pt idx="303">
                  <c:v>999.88262287990494</c:v>
                </c:pt>
                <c:pt idx="304">
                  <c:v>999.8812841462958</c:v>
                </c:pt>
                <c:pt idx="305">
                  <c:v>999.87993846589131</c:v>
                </c:pt>
                <c:pt idx="306">
                  <c:v>999.87858603681389</c:v>
                </c:pt>
                <c:pt idx="307">
                  <c:v>999.87722722776243</c:v>
                </c:pt>
                <c:pt idx="308">
                  <c:v>999.87586237241919</c:v>
                </c:pt>
                <c:pt idx="309">
                  <c:v>999.87449198959223</c:v>
                </c:pt>
                <c:pt idx="310">
                  <c:v>999.87311651372238</c:v>
                </c:pt>
                <c:pt idx="311">
                  <c:v>999.87173666507954</c:v>
                </c:pt>
                <c:pt idx="312">
                  <c:v>999.87035306936696</c:v>
                </c:pt>
                <c:pt idx="313">
                  <c:v>999.86896668053862</c:v>
                </c:pt>
                <c:pt idx="314">
                  <c:v>999.86757834703405</c:v>
                </c:pt>
                <c:pt idx="315">
                  <c:v>999.86618933412774</c:v>
                </c:pt>
                <c:pt idx="316">
                  <c:v>999.86480076447003</c:v>
                </c:pt>
                <c:pt idx="317">
                  <c:v>999.86341428576861</c:v>
                </c:pt>
                <c:pt idx="318">
                  <c:v>999.86203135303731</c:v>
                </c:pt>
                <c:pt idx="319">
                  <c:v>999.86065406377111</c:v>
                </c:pt>
                <c:pt idx="320">
                  <c:v>999.85928429019896</c:v>
                </c:pt>
                <c:pt idx="321">
                  <c:v>999.85792464242365</c:v>
                </c:pt>
                <c:pt idx="322">
                  <c:v>999.85657747497362</c:v>
                </c:pt>
                <c:pt idx="323">
                  <c:v>999.85524596514426</c:v>
                </c:pt>
                <c:pt idx="324">
                  <c:v>999.85393297621658</c:v>
                </c:pt>
                <c:pt idx="325">
                  <c:v>999.85264225327887</c:v>
                </c:pt>
                <c:pt idx="326">
                  <c:v>999.85137720661589</c:v>
                </c:pt>
                <c:pt idx="327">
                  <c:v>999.85014209592509</c:v>
                </c:pt>
                <c:pt idx="328">
                  <c:v>999.8489407615541</c:v>
                </c:pt>
                <c:pt idx="329">
                  <c:v>999.84777778973012</c:v>
                </c:pt>
                <c:pt idx="330">
                  <c:v>999.84665732203996</c:v>
                </c:pt>
                <c:pt idx="331">
                  <c:v>999.84558390092354</c:v>
                </c:pt>
                <c:pt idx="332">
                  <c:v>999.84456165443578</c:v>
                </c:pt>
                <c:pt idx="333">
                  <c:v>999.84359456186189</c:v>
                </c:pt>
                <c:pt idx="334">
                  <c:v>999.84268623835385</c:v>
                </c:pt>
                <c:pt idx="335">
                  <c:v>999.84183943898188</c:v>
                </c:pt>
                <c:pt idx="336">
                  <c:v>999.841056710884</c:v>
                </c:pt>
                <c:pt idx="337">
                  <c:v>999.84033897223333</c:v>
                </c:pt>
                <c:pt idx="338">
                  <c:v>999.83968712082947</c:v>
                </c:pt>
                <c:pt idx="339">
                  <c:v>999.83909989048504</c:v>
                </c:pt>
                <c:pt idx="340">
                  <c:v>999.83857626047518</c:v>
                </c:pt>
                <c:pt idx="341">
                  <c:v>999.83811293907456</c:v>
                </c:pt>
                <c:pt idx="342">
                  <c:v>999.83770706788664</c:v>
                </c:pt>
                <c:pt idx="343">
                  <c:v>999.83735399152624</c:v>
                </c:pt>
                <c:pt idx="344">
                  <c:v>999.83704963712478</c:v>
                </c:pt>
                <c:pt idx="345">
                  <c:v>999.83678883332118</c:v>
                </c:pt>
                <c:pt idx="346">
                  <c:v>999.83656704306884</c:v>
                </c:pt>
                <c:pt idx="347">
                  <c:v>999.83637934667138</c:v>
                </c:pt>
                <c:pt idx="348">
                  <c:v>999.83622144701133</c:v>
                </c:pt>
                <c:pt idx="349">
                  <c:v>999.83608913812952</c:v>
                </c:pt>
                <c:pt idx="350">
                  <c:v>999.83597872174994</c:v>
                </c:pt>
                <c:pt idx="351">
                  <c:v>999.83588691358739</c:v>
                </c:pt>
                <c:pt idx="352">
                  <c:v>999.83581075614745</c:v>
                </c:pt>
                <c:pt idx="353">
                  <c:v>999.83574777268473</c:v>
                </c:pt>
                <c:pt idx="354">
                  <c:v>999.83569575366948</c:v>
                </c:pt>
                <c:pt idx="355">
                  <c:v>999.83565291549871</c:v>
                </c:pt>
                <c:pt idx="356">
                  <c:v>999.83561766339972</c:v>
                </c:pt>
                <c:pt idx="357">
                  <c:v>999.83558870395927</c:v>
                </c:pt>
                <c:pt idx="358">
                  <c:v>999.83556492421189</c:v>
                </c:pt>
                <c:pt idx="359">
                  <c:v>999.835545454569</c:v>
                </c:pt>
                <c:pt idx="360">
                  <c:v>999.83552949080024</c:v>
                </c:pt>
                <c:pt idx="361">
                  <c:v>999.8355164463685</c:v>
                </c:pt>
                <c:pt idx="362">
                  <c:v>999.83550577629489</c:v>
                </c:pt>
                <c:pt idx="363">
                  <c:v>999.83549706407132</c:v>
                </c:pt>
                <c:pt idx="364">
                  <c:v>999.83548995766125</c:v>
                </c:pt>
                <c:pt idx="365">
                  <c:v>999.83548416674751</c:v>
                </c:pt>
                <c:pt idx="366">
                  <c:v>999.83547943401982</c:v>
                </c:pt>
                <c:pt idx="367">
                  <c:v>999.83547560113516</c:v>
                </c:pt>
                <c:pt idx="368">
                  <c:v>999.83547246997318</c:v>
                </c:pt>
                <c:pt idx="369">
                  <c:v>999.83546993721689</c:v>
                </c:pt>
                <c:pt idx="370">
                  <c:v>999.83546787904675</c:v>
                </c:pt>
                <c:pt idx="371">
                  <c:v>999.83546620241509</c:v>
                </c:pt>
                <c:pt idx="372">
                  <c:v>999.8354648504544</c:v>
                </c:pt>
                <c:pt idx="373">
                  <c:v>999.83546375618209</c:v>
                </c:pt>
                <c:pt idx="374">
                  <c:v>999.83546287186414</c:v>
                </c:pt>
                <c:pt idx="375">
                  <c:v>999.83546215314914</c:v>
                </c:pt>
                <c:pt idx="376">
                  <c:v>999.83546156962439</c:v>
                </c:pt>
                <c:pt idx="377">
                  <c:v>999.83546109615202</c:v>
                </c:pt>
                <c:pt idx="378">
                  <c:v>999.83546072127024</c:v>
                </c:pt>
                <c:pt idx="379">
                  <c:v>999.83546040197803</c:v>
                </c:pt>
                <c:pt idx="380">
                  <c:v>999.83546012453439</c:v>
                </c:pt>
                <c:pt idx="381">
                  <c:v>999.83545989413551</c:v>
                </c:pt>
                <c:pt idx="382">
                  <c:v>999.83545968670182</c:v>
                </c:pt>
                <c:pt idx="383">
                  <c:v>999.83545949932045</c:v>
                </c:pt>
                <c:pt idx="384">
                  <c:v>999.8354593372743</c:v>
                </c:pt>
                <c:pt idx="385">
                  <c:v>999.83545919494213</c:v>
                </c:pt>
                <c:pt idx="386">
                  <c:v>999.83545907486973</c:v>
                </c:pt>
                <c:pt idx="387">
                  <c:v>999.83545897687816</c:v>
                </c:pt>
                <c:pt idx="388">
                  <c:v>999.83545889048241</c:v>
                </c:pt>
                <c:pt idx="389">
                  <c:v>999.83545882322574</c:v>
                </c:pt>
                <c:pt idx="390">
                  <c:v>999.83545876734911</c:v>
                </c:pt>
                <c:pt idx="391">
                  <c:v>999.83545872275931</c:v>
                </c:pt>
                <c:pt idx="392">
                  <c:v>999.83545868936415</c:v>
                </c:pt>
                <c:pt idx="393">
                  <c:v>999.8354586644823</c:v>
                </c:pt>
                <c:pt idx="394">
                  <c:v>999.83545865321651</c:v>
                </c:pt>
                <c:pt idx="395">
                  <c:v>999.83545863762129</c:v>
                </c:pt>
                <c:pt idx="396">
                  <c:v>999.83545863551467</c:v>
                </c:pt>
                <c:pt idx="397">
                  <c:v>999.83545863161953</c:v>
                </c:pt>
                <c:pt idx="398">
                  <c:v>999.83545863853715</c:v>
                </c:pt>
                <c:pt idx="399">
                  <c:v>999.83545863613222</c:v>
                </c:pt>
                <c:pt idx="400">
                  <c:v>999.83545863196821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5795656"/>
        <c:axId val="345796048"/>
      </c:scatterChart>
      <c:valAx>
        <c:axId val="3457956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5796048"/>
        <c:crosses val="autoZero"/>
        <c:crossBetween val="midCat"/>
      </c:valAx>
      <c:valAx>
        <c:axId val="345796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579565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5">
  <cs:axisTitle>
    <cs:lnRef idx="0"/>
    <cs:fillRef idx="0"/>
    <cs:effectRef idx="0"/>
    <cs:fontRef idx="minor">
      <a:schemeClr val="lt1">
        <a:lumMod val="75000"/>
      </a:schemeClr>
    </cs:fontRef>
    <cs:defRPr sz="900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>
        <a:lumMod val="75000"/>
      </a:schemeClr>
    </cs:fontRef>
    <cs:defRPr sz="900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3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7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2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400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  <a:round/>
      </a:ln>
    </cs:spPr>
    <cs:defRPr sz="900" kern="1200"/>
    <cs:bodyPr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45">
  <cs:axisTitle>
    <cs:lnRef idx="0"/>
    <cs:fillRef idx="0"/>
    <cs:effectRef idx="0"/>
    <cs:fontRef idx="minor">
      <a:schemeClr val="lt1">
        <a:lumMod val="75000"/>
      </a:schemeClr>
    </cs:fontRef>
    <cs:defRPr sz="900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>
        <a:lumMod val="75000"/>
      </a:schemeClr>
    </cs:fontRef>
    <cs:defRPr sz="900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3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7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2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400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  <a:round/>
      </a:ln>
    </cs:spPr>
    <cs:defRPr sz="900" kern="1200"/>
    <cs:bodyPr/>
  </cs:valueAxis>
  <cs:wall>
    <cs:lnRef idx="0"/>
    <cs:fillRef idx="0"/>
    <cs:effectRef idx="0"/>
    <cs:fontRef idx="minor">
      <a:schemeClr val="dk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D857B2-84C3-4B3F-B31F-167343C04847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89377B-9895-4A7A-97A1-D79138EDB5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733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89377B-9895-4A7A-97A1-D79138EDB55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8054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81200"/>
            <a:ext cx="7772400" cy="1755775"/>
          </a:xfrm>
        </p:spPr>
        <p:txBody>
          <a:bodyPr>
            <a:normAutofit/>
          </a:bodyPr>
          <a:lstStyle/>
          <a:p>
            <a:r>
              <a:rPr lang="en-GB" dirty="0" smtClean="0"/>
              <a:t>IR magnet design: an update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M. Koratzinos</a:t>
            </a:r>
          </a:p>
          <a:p>
            <a:r>
              <a:rPr lang="en-GB" dirty="0" smtClean="0"/>
              <a:t>FCC-</a:t>
            </a:r>
            <a:r>
              <a:rPr lang="en-GB" dirty="0" err="1" smtClean="0"/>
              <a:t>ee</a:t>
            </a:r>
            <a:r>
              <a:rPr lang="en-GB" dirty="0" smtClean="0"/>
              <a:t> physics meeting,</a:t>
            </a:r>
          </a:p>
          <a:p>
            <a:r>
              <a:rPr lang="en-GB" dirty="0" smtClean="0"/>
              <a:t>Monday, </a:t>
            </a:r>
            <a:r>
              <a:rPr lang="en-GB" dirty="0" smtClean="0"/>
              <a:t>7/12/2015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53248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"/>
            <a:ext cx="8229600" cy="1143000"/>
          </a:xfrm>
        </p:spPr>
        <p:txBody>
          <a:bodyPr/>
          <a:lstStyle/>
          <a:p>
            <a:r>
              <a:rPr lang="en-GB" dirty="0" smtClean="0"/>
              <a:t>Shielding solenoids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28" r="27143"/>
          <a:stretch/>
        </p:blipFill>
        <p:spPr>
          <a:xfrm>
            <a:off x="-76200" y="1219200"/>
            <a:ext cx="3352800" cy="6069724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743200" y="1600200"/>
            <a:ext cx="5943600" cy="4525963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Two screening solenoids are used: a long -2T solenoid, ensuring zero field where the quads are, and a -5T tapered but short (65cm) solenoid, ensuring that the overall field seen by electrons is zero</a:t>
            </a:r>
          </a:p>
          <a:p>
            <a:r>
              <a:rPr lang="en-GB" dirty="0" smtClean="0"/>
              <a:t>Other schemes were used, but the one on the left gave the best results: emittance blow up due to two such IPs in the ring of </a:t>
            </a:r>
            <a:r>
              <a:rPr lang="en-GB" b="1" dirty="0" smtClean="0">
                <a:solidFill>
                  <a:srgbClr val="0070C0"/>
                </a:solidFill>
              </a:rPr>
              <a:t>0.11pm </a:t>
            </a:r>
            <a:r>
              <a:rPr lang="en-GB" dirty="0" smtClean="0"/>
              <a:t>(</a:t>
            </a:r>
            <a:r>
              <a:rPr lang="en-GB" dirty="0" err="1" smtClean="0"/>
              <a:t>Katsunobu’s</a:t>
            </a:r>
            <a:r>
              <a:rPr lang="en-GB" dirty="0" smtClean="0"/>
              <a:t> calculation)</a:t>
            </a:r>
            <a:endParaRPr lang="en-GB" dirty="0" smtClean="0"/>
          </a:p>
          <a:p>
            <a:r>
              <a:rPr lang="en-GB" dirty="0" smtClean="0"/>
              <a:t>The tapered solenoid improves the emittance blow-up by a factor ~2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358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Note on the layout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Ensuring a minimal emittance blow up is not an easy task: one needs to minimize the edge effects, so the bigger the solenoid, the better. But one needs to respect the 100mrad cone.</a:t>
            </a:r>
          </a:p>
          <a:p>
            <a:r>
              <a:rPr lang="en-GB" dirty="0" smtClean="0"/>
              <a:t>Further optimization is possible.</a:t>
            </a:r>
          </a:p>
          <a:p>
            <a:r>
              <a:rPr lang="en-GB" dirty="0" smtClean="0"/>
              <a:t>The existence of a stand alone tool (Field2015 + calculations in excel) allowed for </a:t>
            </a:r>
            <a:r>
              <a:rPr lang="en-GB" dirty="0" smtClean="0">
                <a:solidFill>
                  <a:srgbClr val="0070C0"/>
                </a:solidFill>
              </a:rPr>
              <a:t>fast progress </a:t>
            </a:r>
            <a:r>
              <a:rPr lang="en-GB" dirty="0" smtClean="0"/>
              <a:t>compared to MAD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808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Final focus quads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3242" y="1143000"/>
            <a:ext cx="8229600" cy="4525963"/>
          </a:xfrm>
        </p:spPr>
        <p:txBody>
          <a:bodyPr>
            <a:normAutofit/>
          </a:bodyPr>
          <a:lstStyle/>
          <a:p>
            <a:r>
              <a:rPr lang="en-GB" dirty="0" smtClean="0"/>
              <a:t>We need fields of 100T/m</a:t>
            </a:r>
          </a:p>
          <a:p>
            <a:r>
              <a:rPr lang="en-GB" dirty="0" smtClean="0"/>
              <a:t>Beam pipe is at a radius of </a:t>
            </a:r>
            <a:r>
              <a:rPr lang="en-GB" dirty="0" smtClean="0"/>
              <a:t>~1.2cm </a:t>
            </a:r>
            <a:r>
              <a:rPr lang="en-GB" dirty="0" smtClean="0"/>
              <a:t>(corresponding to 20 sigma </a:t>
            </a:r>
            <a:r>
              <a:rPr lang="en-GB" dirty="0" smtClean="0"/>
              <a:t>horizontal/vertical)</a:t>
            </a:r>
            <a:endParaRPr lang="en-GB" dirty="0" smtClean="0"/>
          </a:p>
          <a:p>
            <a:r>
              <a:rPr lang="en-GB" dirty="0" smtClean="0"/>
              <a:t>Total quad length: </a:t>
            </a:r>
            <a:r>
              <a:rPr lang="en-GB" dirty="0" smtClean="0"/>
              <a:t>3.2m (or 2 </a:t>
            </a:r>
            <a:r>
              <a:rPr lang="en-GB" dirty="0" smtClean="0"/>
              <a:t>× </a:t>
            </a:r>
            <a:r>
              <a:rPr lang="en-GB" dirty="0" smtClean="0"/>
              <a:t>1.6m)</a:t>
            </a:r>
            <a:endParaRPr lang="en-GB" dirty="0" smtClean="0"/>
          </a:p>
          <a:p>
            <a:r>
              <a:rPr lang="en-GB" dirty="0" smtClean="0"/>
              <a:t>For </a:t>
            </a:r>
            <a:r>
              <a:rPr lang="en-GB" dirty="0" smtClean="0"/>
              <a:t>this application, a CCT approach might be appropriate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585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CCTs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10916"/>
            <a:ext cx="8229600" cy="5442284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Canted Cosine Theta </a:t>
            </a:r>
            <a:r>
              <a:rPr lang="en-GB" dirty="0" smtClean="0"/>
              <a:t>magnets are very simple objects:</a:t>
            </a:r>
          </a:p>
          <a:p>
            <a:r>
              <a:rPr lang="en-GB" dirty="0" smtClean="0"/>
              <a:t>They comprise two coils on two concentric cylinders</a:t>
            </a:r>
          </a:p>
          <a:p>
            <a:r>
              <a:rPr lang="en-GB" dirty="0" smtClean="0"/>
              <a:t>Each coil produces a solenoid field plus an arbitrary multipole field (dipole, quad, </a:t>
            </a:r>
            <a:r>
              <a:rPr lang="en-GB" dirty="0" err="1" smtClean="0"/>
              <a:t>sextupole</a:t>
            </a:r>
            <a:r>
              <a:rPr lang="en-GB" dirty="0" smtClean="0"/>
              <a:t>…)</a:t>
            </a:r>
          </a:p>
          <a:p>
            <a:r>
              <a:rPr lang="en-GB" dirty="0" smtClean="0"/>
              <a:t>The two solenoid fields from the two coils exactly cancel out (this means that a CCT coil has 30% more conductor than a conventional design for the same field)</a:t>
            </a:r>
          </a:p>
          <a:p>
            <a:r>
              <a:rPr lang="en-GB" dirty="0" smtClean="0"/>
              <a:t>Groves are </a:t>
            </a:r>
            <a:r>
              <a:rPr lang="en-GB" dirty="0" smtClean="0"/>
              <a:t>precisely </a:t>
            </a:r>
            <a:r>
              <a:rPr lang="en-GB" dirty="0" smtClean="0"/>
              <a:t>defined for winding the cable on a substrate which could be metal (aluminium) or plastic (bluestone)</a:t>
            </a:r>
          </a:p>
          <a:p>
            <a:r>
              <a:rPr lang="en-GB" dirty="0" smtClean="0"/>
              <a:t>Prototypes can be 3D printed – production pieces can be machined in a workshop</a:t>
            </a:r>
          </a:p>
          <a:p>
            <a:r>
              <a:rPr lang="en-GB" dirty="0" smtClean="0"/>
              <a:t>This technology is promoted by many people including S. Caspi (LBNL) and G. Kirby (CERN/TE)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5533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074"/>
            <a:ext cx="8229600" cy="1143000"/>
          </a:xfrm>
        </p:spPr>
        <p:txBody>
          <a:bodyPr/>
          <a:lstStyle/>
          <a:p>
            <a:r>
              <a:rPr lang="en-GB" dirty="0" smtClean="0"/>
              <a:t>Advantages of CCT quads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1074"/>
            <a:ext cx="8229600" cy="545832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 smtClean="0"/>
              <a:t>The novel technique of helical coils (CCTs) has a number of important advantages for this application:</a:t>
            </a:r>
          </a:p>
          <a:p>
            <a:r>
              <a:rPr lang="en-GB" dirty="0" smtClean="0"/>
              <a:t>Excellent  field quality</a:t>
            </a:r>
          </a:p>
          <a:p>
            <a:r>
              <a:rPr lang="en-GB" dirty="0" smtClean="0"/>
              <a:t>Absence of iron</a:t>
            </a:r>
          </a:p>
          <a:p>
            <a:r>
              <a:rPr lang="en-GB" dirty="0" smtClean="0"/>
              <a:t>Easy to manufacture</a:t>
            </a:r>
          </a:p>
          <a:p>
            <a:r>
              <a:rPr lang="en-GB" dirty="0" smtClean="0"/>
              <a:t>Easy to incorporate additional rings with corrector elements</a:t>
            </a:r>
          </a:p>
          <a:p>
            <a:r>
              <a:rPr lang="en-GB" dirty="0" smtClean="0"/>
              <a:t>Possible to </a:t>
            </a:r>
            <a:r>
              <a:rPr lang="en-GB" dirty="0" smtClean="0"/>
              <a:t>“design out” </a:t>
            </a:r>
            <a:r>
              <a:rPr lang="en-GB" dirty="0" smtClean="0"/>
              <a:t>any cross talk by changing pitch and angle of groove</a:t>
            </a:r>
          </a:p>
          <a:p>
            <a:r>
              <a:rPr lang="en-GB" dirty="0" smtClean="0"/>
              <a:t>Good synergies with the design of corrector magnets of FCC-</a:t>
            </a:r>
            <a:r>
              <a:rPr lang="en-GB" dirty="0" err="1" smtClean="0"/>
              <a:t>ee</a:t>
            </a:r>
            <a:endParaRPr lang="en-GB" dirty="0" smtClean="0"/>
          </a:p>
          <a:p>
            <a:r>
              <a:rPr lang="en-GB" dirty="0" smtClean="0"/>
              <a:t>Fast prototyping/not labour intensive</a:t>
            </a:r>
          </a:p>
          <a:p>
            <a:r>
              <a:rPr lang="en-GB" dirty="0" smtClean="0"/>
              <a:t>(It is a new technique, becoming more fashionable now)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9123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layout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94" t="25433" b="21387"/>
          <a:stretch/>
        </p:blipFill>
        <p:spPr>
          <a:xfrm>
            <a:off x="114300" y="1398304"/>
            <a:ext cx="5461000" cy="23622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476750" y="1885950"/>
            <a:ext cx="5334000" cy="4000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1000" y="4267200"/>
            <a:ext cx="2971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1.6m long, 1.5cm inner bore – would need two of them per side per beam to achieve the 320T integral field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510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Size of inner bore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We need a study as to what the </a:t>
            </a:r>
            <a:r>
              <a:rPr lang="en-GB" dirty="0" smtClean="0">
                <a:solidFill>
                  <a:srgbClr val="0070C0"/>
                </a:solidFill>
              </a:rPr>
              <a:t>heat loads </a:t>
            </a:r>
            <a:r>
              <a:rPr lang="en-GB" dirty="0" smtClean="0"/>
              <a:t>would be in the vicinity of the final focus quadrupoles (from SR and impedance) </a:t>
            </a:r>
            <a:endParaRPr lang="en-GB" dirty="0" smtClean="0"/>
          </a:p>
          <a:p>
            <a:r>
              <a:rPr lang="en-GB" dirty="0" err="1" smtClean="0"/>
              <a:t>Paoloni</a:t>
            </a:r>
            <a:r>
              <a:rPr lang="en-GB" dirty="0" smtClean="0"/>
              <a:t> </a:t>
            </a:r>
            <a:r>
              <a:rPr lang="en-GB" dirty="0"/>
              <a:t>says that one needs to subtract 10mm from the inner coil radius to the </a:t>
            </a:r>
            <a:r>
              <a:rPr lang="en-GB" dirty="0" smtClean="0"/>
              <a:t>beam-stay-clear</a:t>
            </a:r>
            <a:endParaRPr lang="en-GB" dirty="0" smtClean="0"/>
          </a:p>
          <a:p>
            <a:r>
              <a:rPr lang="en-GB" dirty="0" smtClean="0"/>
              <a:t>The space available at 2m (at the inner tip of the quad) means that the outer radius of the quad cannot exceed 3cm.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933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57" y="10886"/>
            <a:ext cx="9226358" cy="6847113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>
            <a:off x="762000" y="2209800"/>
            <a:ext cx="37338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8194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6004272" y="1517362"/>
            <a:ext cx="2304000" cy="2304000"/>
            <a:chOff x="6643200" y="1323000"/>
            <a:chExt cx="2304000" cy="2304000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6643200" y="1323000"/>
              <a:ext cx="2304000" cy="2304000"/>
            </a:xfrm>
            <a:prstGeom prst="ellipse">
              <a:avLst/>
            </a:prstGeom>
            <a:blipFill>
              <a:blip r:embed="rId2"/>
              <a:tile tx="0" ty="0" sx="100000" sy="100000" flip="none" algn="tl"/>
            </a:blip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11"/>
            <p:cNvSpPr>
              <a:spLocks noChangeAspect="1"/>
            </p:cNvSpPr>
            <p:nvPr/>
          </p:nvSpPr>
          <p:spPr>
            <a:xfrm>
              <a:off x="6812024" y="1503000"/>
              <a:ext cx="1944000" cy="1944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How much space is there?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600200"/>
            <a:ext cx="5061976" cy="3628522"/>
          </a:xfrm>
        </p:spPr>
      </p:pic>
      <p:sp>
        <p:nvSpPr>
          <p:cNvPr id="5" name="TextBox 4"/>
          <p:cNvSpPr txBox="1"/>
          <p:nvPr/>
        </p:nvSpPr>
        <p:spPr>
          <a:xfrm>
            <a:off x="228600" y="5715000"/>
            <a:ext cx="2621487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L*=2m, 100T/m</a:t>
            </a:r>
          </a:p>
          <a:p>
            <a:r>
              <a:rPr lang="en-GB" dirty="0" smtClean="0"/>
              <a:t>Beam stay clear at 12mm</a:t>
            </a:r>
          </a:p>
          <a:p>
            <a:r>
              <a:rPr lang="en-GB" dirty="0" smtClean="0"/>
              <a:t>Coil outer radius at 30mm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916031" y="5715000"/>
            <a:ext cx="2621487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L*=2.37m, 130T/m</a:t>
            </a:r>
          </a:p>
          <a:p>
            <a:r>
              <a:rPr lang="en-GB" dirty="0" smtClean="0"/>
              <a:t>Beam stay clear at 12mm</a:t>
            </a:r>
          </a:p>
          <a:p>
            <a:r>
              <a:rPr lang="en-GB" dirty="0" smtClean="0"/>
              <a:t>Coil outer radius at 35mm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095839" y="4039845"/>
            <a:ext cx="26600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B-s-c: 12mm</a:t>
            </a:r>
          </a:p>
          <a:p>
            <a:r>
              <a:rPr lang="en-GB" dirty="0" smtClean="0"/>
              <a:t>Inner coil: 20-24mm</a:t>
            </a:r>
          </a:p>
          <a:p>
            <a:r>
              <a:rPr lang="en-GB" dirty="0" smtClean="0"/>
              <a:t>Outer coil: 27-31mm</a:t>
            </a:r>
            <a:endParaRPr lang="en-GB" dirty="0"/>
          </a:p>
        </p:txBody>
      </p:sp>
      <p:grpSp>
        <p:nvGrpSpPr>
          <p:cNvPr id="14" name="Group 13"/>
          <p:cNvGrpSpPr/>
          <p:nvPr/>
        </p:nvGrpSpPr>
        <p:grpSpPr>
          <a:xfrm>
            <a:off x="6242624" y="1769826"/>
            <a:ext cx="1800000" cy="1800000"/>
            <a:chOff x="6085200" y="2503799"/>
            <a:chExt cx="1800000" cy="1800000"/>
          </a:xfrm>
        </p:grpSpPr>
        <p:sp>
          <p:nvSpPr>
            <p:cNvPr id="11" name="Oval 10"/>
            <p:cNvSpPr>
              <a:spLocks noChangeAspect="1"/>
            </p:cNvSpPr>
            <p:nvPr/>
          </p:nvSpPr>
          <p:spPr>
            <a:xfrm>
              <a:off x="6085200" y="2503799"/>
              <a:ext cx="1800000" cy="1800000"/>
            </a:xfrm>
            <a:prstGeom prst="ellipse">
              <a:avLst/>
            </a:prstGeom>
            <a:blipFill>
              <a:blip r:embed="rId2"/>
              <a:tile tx="0" ty="0" sx="100000" sy="100000" flip="none" algn="tl"/>
            </a:blip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6265200" y="2683799"/>
              <a:ext cx="1440000" cy="144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" name="Oval 6"/>
          <p:cNvSpPr>
            <a:spLocks noChangeAspect="1"/>
          </p:cNvSpPr>
          <p:nvPr/>
        </p:nvSpPr>
        <p:spPr>
          <a:xfrm>
            <a:off x="6721800" y="2244000"/>
            <a:ext cx="864000" cy="8640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6001800" y="5354826"/>
            <a:ext cx="2913600" cy="120032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Things are tight, but if we can live with 8mm between b-s-c and inner coil, a L* of 2.2m would be sufficient</a:t>
            </a:r>
            <a:endParaRPr lang="en-GB" dirty="0"/>
          </a:p>
        </p:txBody>
      </p:sp>
      <p:cxnSp>
        <p:nvCxnSpPr>
          <p:cNvPr id="17" name="Straight Arrow Connector 16"/>
          <p:cNvCxnSpPr>
            <a:endCxn id="7" idx="3"/>
          </p:cNvCxnSpPr>
          <p:nvPr/>
        </p:nvCxnSpPr>
        <p:spPr>
          <a:xfrm flipV="1">
            <a:off x="6422624" y="2981470"/>
            <a:ext cx="425706" cy="10583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7467600" y="3393905"/>
            <a:ext cx="395024" cy="10256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8114624" y="2981470"/>
            <a:ext cx="0" cy="17429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806519" y="681335"/>
            <a:ext cx="137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Mechanical support and cooling</a:t>
            </a:r>
            <a:endParaRPr lang="en-GB" dirty="0"/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7425851" y="1160426"/>
            <a:ext cx="346549" cy="10084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681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042" y="0"/>
            <a:ext cx="8229600" cy="1143000"/>
          </a:xfrm>
        </p:spPr>
        <p:txBody>
          <a:bodyPr/>
          <a:lstStyle/>
          <a:p>
            <a:r>
              <a:rPr lang="en-GB" dirty="0" smtClean="0"/>
              <a:t>Field quality @2/3 aperture (1cm)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3317" y="1132765"/>
            <a:ext cx="8229600" cy="1458035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With no wire positioning errors, field quality is excellent – the two edges have anti-symmetric fields. Largest component is B1 and A4</a:t>
            </a:r>
          </a:p>
          <a:p>
            <a:r>
              <a:rPr lang="en-GB" dirty="0" smtClean="0"/>
              <a:t>Highest component after integration is A1 with a value of 0.1 units</a:t>
            </a:r>
            <a:endParaRPr lang="en-GB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5786323"/>
              </p:ext>
            </p:extLst>
          </p:nvPr>
        </p:nvGraphicFramePr>
        <p:xfrm>
          <a:off x="228600" y="2819400"/>
          <a:ext cx="4572000" cy="29670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0832931"/>
              </p:ext>
            </p:extLst>
          </p:nvPr>
        </p:nvGraphicFramePr>
        <p:xfrm>
          <a:off x="4572000" y="2819400"/>
          <a:ext cx="4572000" cy="29670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219200" y="6248400"/>
            <a:ext cx="1995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One side of the coil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651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/>
              <a:t>P</a:t>
            </a:r>
            <a:r>
              <a:rPr lang="en-GB" dirty="0" smtClean="0"/>
              <a:t>urpose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54243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This is an update to my talk given here on 2 November</a:t>
            </a:r>
          </a:p>
          <a:p>
            <a:r>
              <a:rPr lang="en-GB" dirty="0" smtClean="0"/>
              <a:t>Please also see my talk on the FCC-</a:t>
            </a:r>
            <a:r>
              <a:rPr lang="en-GB" dirty="0" err="1" smtClean="0"/>
              <a:t>ee</a:t>
            </a:r>
            <a:r>
              <a:rPr lang="en-GB" dirty="0" smtClean="0"/>
              <a:t> physics meeting last week (30 November)</a:t>
            </a:r>
            <a:endParaRPr lang="en-GB" dirty="0" smtClean="0"/>
          </a:p>
          <a:p>
            <a:r>
              <a:rPr lang="en-GB" dirty="0" smtClean="0"/>
              <a:t>I will discuss what is new since 2 November</a:t>
            </a:r>
          </a:p>
          <a:p>
            <a:r>
              <a:rPr lang="en-GB" dirty="0" smtClean="0"/>
              <a:t>Then I will </a:t>
            </a:r>
            <a:r>
              <a:rPr lang="en-GB" dirty="0"/>
              <a:t>d</a:t>
            </a:r>
            <a:r>
              <a:rPr lang="en-GB" dirty="0" smtClean="0"/>
              <a:t>iscuss </a:t>
            </a:r>
            <a:r>
              <a:rPr lang="en-GB" dirty="0" smtClean="0"/>
              <a:t>future steps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 smtClean="0">
                <a:solidFill>
                  <a:srgbClr val="0070C0"/>
                </a:solidFill>
              </a:rPr>
              <a:t>Acknowledgements:</a:t>
            </a:r>
            <a:endParaRPr lang="en-GB" dirty="0" smtClean="0">
              <a:solidFill>
                <a:srgbClr val="0070C0"/>
              </a:solidFill>
            </a:endParaRPr>
          </a:p>
          <a:p>
            <a:r>
              <a:rPr lang="en-GB" dirty="0" smtClean="0">
                <a:solidFill>
                  <a:srgbClr val="0070C0"/>
                </a:solidFill>
              </a:rPr>
              <a:t>Glyn Kirby and </a:t>
            </a:r>
            <a:r>
              <a:rPr lang="en-GB" dirty="0" err="1">
                <a:solidFill>
                  <a:srgbClr val="0070C0"/>
                </a:solidFill>
              </a:rPr>
              <a:t>Jeroen</a:t>
            </a:r>
            <a:r>
              <a:rPr lang="en-GB" dirty="0">
                <a:solidFill>
                  <a:srgbClr val="0070C0"/>
                </a:solidFill>
              </a:rPr>
              <a:t> Van </a:t>
            </a:r>
            <a:r>
              <a:rPr lang="en-GB" dirty="0" err="1" smtClean="0">
                <a:solidFill>
                  <a:srgbClr val="0070C0"/>
                </a:solidFill>
              </a:rPr>
              <a:t>Nugteren</a:t>
            </a:r>
            <a:r>
              <a:rPr lang="en-GB" dirty="0" smtClean="0">
                <a:solidFill>
                  <a:srgbClr val="0070C0"/>
                </a:solidFill>
              </a:rPr>
              <a:t> of TE-MSC </a:t>
            </a:r>
            <a:r>
              <a:rPr lang="en-GB" dirty="0">
                <a:solidFill>
                  <a:srgbClr val="0070C0"/>
                </a:solidFill>
              </a:rPr>
              <a:t>for </a:t>
            </a:r>
            <a:r>
              <a:rPr lang="en-GB" dirty="0" smtClean="0">
                <a:solidFill>
                  <a:srgbClr val="0070C0"/>
                </a:solidFill>
              </a:rPr>
              <a:t>fruitful discussions, guidance and </a:t>
            </a:r>
            <a:r>
              <a:rPr lang="en-GB" dirty="0">
                <a:solidFill>
                  <a:srgbClr val="0070C0"/>
                </a:solidFill>
              </a:rPr>
              <a:t>the </a:t>
            </a:r>
            <a:r>
              <a:rPr lang="en-GB" dirty="0" smtClean="0">
                <a:solidFill>
                  <a:srgbClr val="0070C0"/>
                </a:solidFill>
              </a:rPr>
              <a:t>use of very useful tools (Field 2015)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Shlomo Caspi for an introduction to CCT magnets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Katsunobu Oide for helpful discussions</a:t>
            </a:r>
          </a:p>
          <a:p>
            <a:endParaRPr lang="en-GB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498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Harmonics integrals – one quad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2632115"/>
              </p:ext>
            </p:extLst>
          </p:nvPr>
        </p:nvGraphicFramePr>
        <p:xfrm>
          <a:off x="304800" y="1066800"/>
          <a:ext cx="8534400" cy="1752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3440"/>
                <a:gridCol w="853440"/>
                <a:gridCol w="853440"/>
                <a:gridCol w="853440"/>
                <a:gridCol w="853440"/>
                <a:gridCol w="853440"/>
                <a:gridCol w="853440"/>
                <a:gridCol w="853440"/>
                <a:gridCol w="853440"/>
                <a:gridCol w="853440"/>
              </a:tblGrid>
              <a:tr h="407342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B1 [T]</a:t>
                      </a:r>
                    </a:p>
                  </a:txBody>
                  <a:tcPr marL="9525" marR="9525" marT="9525" marB="0" anchor="ctr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B4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B6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B7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B8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B9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B10 [T]</a:t>
                      </a:r>
                    </a:p>
                  </a:txBody>
                  <a:tcPr marL="9525" marR="9525" marT="9525" marB="0" anchor="ctr"/>
                </a:tc>
              </a:tr>
              <a:tr h="407342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2.19E-08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en-GB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1.54E+00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-2.31E-09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-2.86E-07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-4.00E-09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-1.24E-06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4.22E-09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1.09E-08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1.70E-09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1.83E-06</a:t>
                      </a:r>
                    </a:p>
                  </a:txBody>
                  <a:tcPr marL="9525" marR="9525" marT="9525" marB="0" anchor="ctr"/>
                </a:tc>
              </a:tr>
              <a:tr h="407342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A1 [T]</a:t>
                      </a:r>
                    </a:p>
                  </a:txBody>
                  <a:tcPr marL="9525" marR="9525" marT="9525" marB="0" anchor="ctr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 [T]</a:t>
                      </a:r>
                    </a:p>
                  </a:txBody>
                  <a:tcPr marL="9525" marR="9525" marT="9525" marB="0" anchor="ctr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A3 [T]</a:t>
                      </a:r>
                    </a:p>
                  </a:txBody>
                  <a:tcPr marL="9525" marR="9525" marT="9525" marB="0" anchor="ctr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A4 [T]</a:t>
                      </a:r>
                    </a:p>
                  </a:txBody>
                  <a:tcPr marL="9525" marR="9525" marT="9525" marB="0" anchor="ctr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A5 [T]</a:t>
                      </a:r>
                    </a:p>
                  </a:txBody>
                  <a:tcPr marL="9525" marR="9525" marT="9525" marB="0" anchor="ctr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A6 [T]</a:t>
                      </a:r>
                    </a:p>
                  </a:txBody>
                  <a:tcPr marL="9525" marR="9525" marT="9525" marB="0" anchor="ctr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A7 [T]</a:t>
                      </a:r>
                    </a:p>
                  </a:txBody>
                  <a:tcPr marL="9525" marR="9525" marT="9525" marB="0" anchor="ctr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A8 [T]</a:t>
                      </a:r>
                    </a:p>
                  </a:txBody>
                  <a:tcPr marL="9525" marR="9525" marT="9525" marB="0" anchor="ctr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A9 [T]</a:t>
                      </a:r>
                    </a:p>
                  </a:txBody>
                  <a:tcPr marL="9525" marR="9525" marT="9525" marB="0" anchor="ctr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A10 [T]</a:t>
                      </a:r>
                    </a:p>
                  </a:txBody>
                  <a:tcPr marL="9525" marR="9525" marT="9525" marB="0" anchor="ctr">
                    <a:solidFill>
                      <a:srgbClr val="4F81BD"/>
                    </a:solidFill>
                  </a:tcPr>
                </a:tc>
              </a:tr>
              <a:tr h="530575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1.27E-05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2.44E-08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-1.13E-08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9.70E-08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-8.80E-09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-7.12E-08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-5.14E-09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-7.26E-08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3.49E-09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-1.64E-08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1667647"/>
              </p:ext>
            </p:extLst>
          </p:nvPr>
        </p:nvGraphicFramePr>
        <p:xfrm>
          <a:off x="2057400" y="3535363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94095" y="4038600"/>
            <a:ext cx="1981200" cy="120032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Highest component is, curiously, A1 with 0.13 units of 10</a:t>
            </a:r>
            <a:r>
              <a:rPr lang="en-GB" baseline="30000" dirty="0" smtClean="0"/>
              <a:t>-4</a:t>
            </a:r>
            <a:endParaRPr lang="en-GB" baseline="30000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3048000"/>
            <a:ext cx="8001000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In this work, current leads have been ignored. Current leads will introduce harmonics, so they should be taken into account at a later stage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629400" y="5715000"/>
            <a:ext cx="2245895" cy="1015663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000" dirty="0" smtClean="0"/>
              <a:t>The aim (K. Oide): all components below 10</a:t>
            </a:r>
            <a:r>
              <a:rPr lang="en-GB" sz="2000" baseline="30000" dirty="0" smtClean="0"/>
              <a:t>-4</a:t>
            </a:r>
            <a:endParaRPr lang="en-GB" sz="2000" baseline="30000" dirty="0"/>
          </a:p>
        </p:txBody>
      </p:sp>
    </p:spTree>
    <p:extLst>
      <p:ext uri="{BB962C8B-B14F-4D97-AF65-F5344CB8AC3E}">
        <p14:creationId xmlns:p14="http://schemas.microsoft.com/office/powerpoint/2010/main" val="367675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Harmonics integrals – </a:t>
            </a:r>
            <a:r>
              <a:rPr lang="en-GB" dirty="0" smtClean="0"/>
              <a:t>both quads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0563097"/>
              </p:ext>
            </p:extLst>
          </p:nvPr>
        </p:nvGraphicFramePr>
        <p:xfrm>
          <a:off x="304800" y="1066800"/>
          <a:ext cx="8534400" cy="1752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3440"/>
                <a:gridCol w="853440"/>
                <a:gridCol w="853440"/>
                <a:gridCol w="853440"/>
                <a:gridCol w="853440"/>
                <a:gridCol w="853440"/>
                <a:gridCol w="853440"/>
                <a:gridCol w="853440"/>
                <a:gridCol w="853440"/>
                <a:gridCol w="853440"/>
              </a:tblGrid>
              <a:tr h="407342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B1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B4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B6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B7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B8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B9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B10 [T]</a:t>
                      </a:r>
                    </a:p>
                  </a:txBody>
                  <a:tcPr marL="9525" marR="9525" marT="9525" marB="0" anchor="ctr"/>
                </a:tc>
              </a:tr>
              <a:tr h="407342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1.22E-03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1.56E+00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-8.22E-05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en-GB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1.30E-03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5.15E-06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5.79E-05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-3.40E-07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-1.97E-06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2.69E-09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-1.80E-06</a:t>
                      </a:r>
                    </a:p>
                  </a:txBody>
                  <a:tcPr marL="9525" marR="9525" marT="9525" marB="0" anchor="ctr"/>
                </a:tc>
              </a:tr>
              <a:tr h="407342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A1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A3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A4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A5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A6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A7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A8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A9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A10 [T]</a:t>
                      </a:r>
                    </a:p>
                  </a:txBody>
                  <a:tcPr marL="9525" marR="9525" marT="9525" marB="0" anchor="ctr"/>
                </a:tc>
              </a:tr>
              <a:tr h="530575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en-GB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5.11E-02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3.39E-04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5.59E-03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-2.01E-05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en-GB" sz="1600" b="1" i="0" u="none" strike="noStrike" dirty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2.79E-04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1.37E-06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1.11E-05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-1.47E-07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-3.71E-07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2.95E-08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94095" y="4038600"/>
            <a:ext cx="1981200" cy="120032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Highest components are B4, A3  with ~10 -50 units of 10</a:t>
            </a:r>
            <a:r>
              <a:rPr lang="en-GB" baseline="30000" dirty="0" smtClean="0"/>
              <a:t>-4</a:t>
            </a:r>
            <a:endParaRPr lang="en-GB" baseline="30000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7399260"/>
              </p:ext>
            </p:extLst>
          </p:nvPr>
        </p:nvGraphicFramePr>
        <p:xfrm>
          <a:off x="1560095" y="2962364"/>
          <a:ext cx="5334000" cy="335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788695" y="6341743"/>
            <a:ext cx="4993105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400" dirty="0" smtClean="0"/>
              <a:t>Crosstalk should be designed out!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041396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295" y="0"/>
            <a:ext cx="8229600" cy="1143000"/>
          </a:xfrm>
        </p:spPr>
        <p:txBody>
          <a:bodyPr/>
          <a:lstStyle/>
          <a:p>
            <a:r>
              <a:rPr lang="en-GB" dirty="0" smtClean="0"/>
              <a:t>Imperfect coil study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3242" y="1028701"/>
            <a:ext cx="8229600" cy="887472"/>
          </a:xfrm>
        </p:spPr>
        <p:txBody>
          <a:bodyPr>
            <a:normAutofit fontScale="92500"/>
          </a:bodyPr>
          <a:lstStyle/>
          <a:p>
            <a:r>
              <a:rPr lang="en-GB" sz="2400" dirty="0" smtClean="0"/>
              <a:t>This analysis still to be done – first results show that winding errors need to be larger than 100um to have an </a:t>
            </a:r>
            <a:r>
              <a:rPr lang="en-GB" sz="2400" dirty="0" smtClean="0"/>
              <a:t>effect (16cm long quad)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14089"/>
            <a:ext cx="3599783" cy="39278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053" y="2203694"/>
            <a:ext cx="2837783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exaggerated winding errors</a:t>
            </a:r>
            <a:endParaRPr lang="en-GB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2830820"/>
              </p:ext>
            </p:extLst>
          </p:nvPr>
        </p:nvGraphicFramePr>
        <p:xfrm>
          <a:off x="4215063" y="1675723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2725509"/>
              </p:ext>
            </p:extLst>
          </p:nvPr>
        </p:nvGraphicFramePr>
        <p:xfrm>
          <a:off x="4215063" y="4164149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TextBox 8"/>
          <p:cNvSpPr txBox="1"/>
          <p:nvPr/>
        </p:nvSpPr>
        <p:spPr>
          <a:xfrm rot="747998">
            <a:off x="6953995" y="4288118"/>
            <a:ext cx="2214068" cy="2616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100" dirty="0" smtClean="0"/>
              <a:t>Very preliminary; only a single seed</a:t>
            </a:r>
            <a:endParaRPr lang="en-GB" sz="11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105400" y="3423060"/>
            <a:ext cx="2590800" cy="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077326" y="5638800"/>
            <a:ext cx="2590800" cy="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285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Winding errors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050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 smtClean="0"/>
              <a:t>Using a 16cm-long quadrupole</a:t>
            </a:r>
          </a:p>
          <a:p>
            <a:r>
              <a:rPr lang="en-GB" dirty="0" smtClean="0"/>
              <a:t>Going through (only) 10 seeds and with a winding error in r of 200um and a winding error in z of 200um (10 points per turn), the maximum field errors were as follows: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8783415"/>
              </p:ext>
            </p:extLst>
          </p:nvPr>
        </p:nvGraphicFramePr>
        <p:xfrm>
          <a:off x="457200" y="3886200"/>
          <a:ext cx="8534400" cy="1752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3440"/>
                <a:gridCol w="853440"/>
                <a:gridCol w="853440"/>
                <a:gridCol w="853440"/>
                <a:gridCol w="853440"/>
                <a:gridCol w="853440"/>
                <a:gridCol w="853440"/>
                <a:gridCol w="853440"/>
                <a:gridCol w="853440"/>
                <a:gridCol w="853440"/>
              </a:tblGrid>
              <a:tr h="407342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B1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B4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B6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B7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B8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B9 [T]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B10 [T]</a:t>
                      </a:r>
                    </a:p>
                  </a:txBody>
                  <a:tcPr marL="9525" marR="9525" marT="9525" marB="0" anchor="ctr"/>
                </a:tc>
              </a:tr>
              <a:tr h="407342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1.75E-04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---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1.11E-04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5.83E-05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1.90E-05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1.69E-05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1.14E-05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3.02E-06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1.66E-07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3.80E-07</a:t>
                      </a:r>
                    </a:p>
                  </a:txBody>
                  <a:tcPr marL="9525" marR="9525" marT="9525" marB="0" anchor="ctr"/>
                </a:tc>
              </a:tr>
              <a:tr h="407342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A1 [T]</a:t>
                      </a:r>
                    </a:p>
                  </a:txBody>
                  <a:tcPr marL="9525" marR="9525" marT="9525" marB="0" anchor="ctr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 [T]</a:t>
                      </a:r>
                    </a:p>
                  </a:txBody>
                  <a:tcPr marL="9525" marR="9525" marT="9525" marB="0" anchor="ctr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A3 [T]</a:t>
                      </a:r>
                    </a:p>
                  </a:txBody>
                  <a:tcPr marL="9525" marR="9525" marT="9525" marB="0" anchor="ctr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A4 [T]</a:t>
                      </a:r>
                    </a:p>
                  </a:txBody>
                  <a:tcPr marL="9525" marR="9525" marT="9525" marB="0" anchor="ctr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A5 [T]</a:t>
                      </a:r>
                    </a:p>
                  </a:txBody>
                  <a:tcPr marL="9525" marR="9525" marT="9525" marB="0" anchor="ctr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A6 [T]</a:t>
                      </a:r>
                    </a:p>
                  </a:txBody>
                  <a:tcPr marL="9525" marR="9525" marT="9525" marB="0" anchor="ctr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A7 [T]</a:t>
                      </a:r>
                    </a:p>
                  </a:txBody>
                  <a:tcPr marL="9525" marR="9525" marT="9525" marB="0" anchor="ctr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A8 [T]</a:t>
                      </a:r>
                    </a:p>
                  </a:txBody>
                  <a:tcPr marL="9525" marR="9525" marT="9525" marB="0" anchor="ctr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A9 [T]</a:t>
                      </a:r>
                    </a:p>
                  </a:txBody>
                  <a:tcPr marL="9525" marR="9525" marT="9525" marB="0" anchor="ctr"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A10 [T]</a:t>
                      </a:r>
                    </a:p>
                  </a:txBody>
                  <a:tcPr marL="9525" marR="9525" marT="9525" marB="0" anchor="ctr">
                    <a:solidFill>
                      <a:srgbClr val="4F81BD"/>
                    </a:solidFill>
                  </a:tcPr>
                </a:tc>
              </a:tr>
              <a:tr h="53057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1.10E-03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1.22E-04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5.84E-04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9.39E-05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7.13E-05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1.42E-05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1.78E-05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2.98E-06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3.84E-06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2.22E-07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3400" y="5782270"/>
            <a:ext cx="5638800" cy="92333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Components B1, B3, A1, A2, A3 are above our limit of 1E-4 but real quad is 10 to 20 times bigger – errors will average out. But I need a bigger computer for this work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45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Experience from </a:t>
            </a:r>
            <a:r>
              <a:rPr lang="en-GB" dirty="0" err="1" smtClean="0"/>
              <a:t>SuperB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idea of designing the compensation out has been thought about at </a:t>
            </a:r>
            <a:r>
              <a:rPr lang="en-GB" dirty="0" err="1" smtClean="0"/>
              <a:t>SuperB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61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328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67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8074"/>
            <a:ext cx="9143999" cy="6768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41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771" y="21772"/>
            <a:ext cx="9082432" cy="6836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88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656" y="0"/>
            <a:ext cx="924894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0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to design quads with no </a:t>
            </a:r>
            <a:r>
              <a:rPr lang="en-GB" dirty="0" err="1" smtClean="0"/>
              <a:t>xtalk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23999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Since we are using no iron, it is very easy to use the principle of field superposition. </a:t>
            </a:r>
          </a:p>
          <a:p>
            <a:r>
              <a:rPr lang="en-GB" dirty="0" smtClean="0"/>
              <a:t>It is easy to design helical groves for any superposition of multipoles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3340369"/>
            <a:ext cx="4584589" cy="27556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3340369"/>
            <a:ext cx="4584589" cy="275563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858000" y="3915921"/>
            <a:ext cx="1828800" cy="12003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Quad strength 1</a:t>
            </a:r>
          </a:p>
          <a:p>
            <a:r>
              <a:rPr lang="en-GB" dirty="0" smtClean="0"/>
              <a:t>+</a:t>
            </a:r>
          </a:p>
          <a:p>
            <a:r>
              <a:rPr lang="en-GB" dirty="0" smtClean="0"/>
              <a:t>Dipole strength 0.3, phase pi/4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858000" y="5252608"/>
            <a:ext cx="1828800" cy="147732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Quad strength 1 </a:t>
            </a:r>
          </a:p>
          <a:p>
            <a:r>
              <a:rPr lang="en-GB" dirty="0" smtClean="0"/>
              <a:t>+</a:t>
            </a:r>
          </a:p>
          <a:p>
            <a:r>
              <a:rPr lang="en-GB" dirty="0" err="1" smtClean="0"/>
              <a:t>Sextupole</a:t>
            </a:r>
            <a:r>
              <a:rPr lang="en-GB" dirty="0" smtClean="0"/>
              <a:t> strength 1, phase pi/4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0" y="3364468"/>
            <a:ext cx="4584589" cy="275563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858000" y="3364468"/>
            <a:ext cx="152400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Pure quad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590800" y="3429000"/>
            <a:ext cx="8382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3555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 information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There was a very nice talk given by E. </a:t>
            </a:r>
            <a:r>
              <a:rPr lang="en-GB" dirty="0" err="1" smtClean="0"/>
              <a:t>Paoloni</a:t>
            </a:r>
            <a:r>
              <a:rPr lang="en-GB" dirty="0" smtClean="0"/>
              <a:t> at HF2014 in Beijing.</a:t>
            </a:r>
          </a:p>
          <a:p>
            <a:r>
              <a:rPr lang="en-GB" dirty="0" smtClean="0"/>
              <a:t>I will be using some of his transparencies interspersed with mine during this presentation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9863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074"/>
            <a:ext cx="8229600" cy="1143000"/>
          </a:xfrm>
        </p:spPr>
        <p:txBody>
          <a:bodyPr/>
          <a:lstStyle/>
          <a:p>
            <a:r>
              <a:rPr lang="en-GB" dirty="0" smtClean="0"/>
              <a:t>A possible prototype for FCC-</a:t>
            </a:r>
            <a:r>
              <a:rPr lang="en-GB" dirty="0" err="1" smtClean="0"/>
              <a:t>ee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4400"/>
            <a:ext cx="7010400" cy="5257800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67" t="2262" r="13004"/>
          <a:stretch/>
        </p:blipFill>
        <p:spPr>
          <a:xfrm>
            <a:off x="6019800" y="4005116"/>
            <a:ext cx="2970608" cy="2852884"/>
          </a:xfrm>
        </p:spPr>
      </p:pic>
      <p:sp>
        <p:nvSpPr>
          <p:cNvPr id="3" name="TextBox 2"/>
          <p:cNvSpPr txBox="1"/>
          <p:nvPr/>
        </p:nvSpPr>
        <p:spPr>
          <a:xfrm>
            <a:off x="7010401" y="1752600"/>
            <a:ext cx="1828799" cy="20313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A short version of the proposed quad (20cm) with slightly relaxed parameters (thicker walls, less packing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0926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284" y="28074"/>
            <a:ext cx="8229600" cy="1143000"/>
          </a:xfrm>
        </p:spPr>
        <p:txBody>
          <a:bodyPr/>
          <a:lstStyle/>
          <a:p>
            <a:r>
              <a:rPr lang="en-GB" dirty="0" smtClean="0"/>
              <a:t>Rapid prototyping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252" y="1183107"/>
            <a:ext cx="8229600" cy="721893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The advantage of this approach is that one can do rapid prototyping. This is a fully engineered CAD drawing with a .STEP file ready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285" y="1925054"/>
            <a:ext cx="8217568" cy="48789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256" y="1935707"/>
            <a:ext cx="8165596" cy="4848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352" y="1973254"/>
            <a:ext cx="8153400" cy="4840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561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…one they did earlier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229600" cy="121920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In Glyn’s office: a 3D printed version of a CCT dipole printed in bluestone (hard plastic which is cryogenically stable). Wound by hand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23" b="14177"/>
          <a:stretch/>
        </p:blipFill>
        <p:spPr>
          <a:xfrm>
            <a:off x="201729" y="2819400"/>
            <a:ext cx="5829300" cy="2881148"/>
          </a:xfrm>
          <a:prstGeom prst="rect">
            <a:avLst/>
          </a:prstGeo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96" t="45634" r="14185" b="30704"/>
          <a:stretch/>
        </p:blipFill>
        <p:spPr>
          <a:xfrm>
            <a:off x="6031029" y="5486400"/>
            <a:ext cx="3108960" cy="1295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53200" y="4038600"/>
            <a:ext cx="2209800" cy="12003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Suitable cable: </a:t>
            </a:r>
            <a:r>
              <a:rPr lang="en-GB" dirty="0" err="1" smtClean="0"/>
              <a:t>NbTi</a:t>
            </a:r>
            <a:r>
              <a:rPr lang="en-GB" dirty="0" smtClean="0"/>
              <a:t>, already existing, </a:t>
            </a:r>
            <a:r>
              <a:rPr lang="en-GB" b="1" dirty="0" smtClean="0"/>
              <a:t>4.3mm×0.9mm</a:t>
            </a:r>
            <a:r>
              <a:rPr lang="en-GB" dirty="0" smtClean="0"/>
              <a:t>, slightly </a:t>
            </a:r>
            <a:r>
              <a:rPr lang="en-GB" dirty="0" err="1" smtClean="0"/>
              <a:t>keystoned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5851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04800"/>
            <a:ext cx="9144000" cy="6653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811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word on timescales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This work started 15 October 2015</a:t>
            </a:r>
          </a:p>
          <a:p>
            <a:r>
              <a:rPr lang="en-GB" dirty="0" smtClean="0"/>
              <a:t>With the right tools and colleagues one can make fast progress</a:t>
            </a:r>
          </a:p>
          <a:p>
            <a:r>
              <a:rPr lang="en-GB" dirty="0" smtClean="0"/>
              <a:t>It is possible to have a prototype before Xmas</a:t>
            </a:r>
          </a:p>
          <a:p>
            <a:r>
              <a:rPr lang="en-GB" dirty="0" smtClean="0"/>
              <a:t>This will be the first piece of hardware done at CERN for the FCC-</a:t>
            </a:r>
            <a:r>
              <a:rPr lang="en-GB" dirty="0" err="1" smtClean="0"/>
              <a:t>ee</a:t>
            </a:r>
            <a:r>
              <a:rPr lang="en-GB" dirty="0" smtClean="0"/>
              <a:t> project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147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84"/>
            <a:ext cx="8229600" cy="882316"/>
          </a:xfrm>
        </p:spPr>
        <p:txBody>
          <a:bodyPr/>
          <a:lstStyle/>
          <a:p>
            <a:r>
              <a:rPr lang="en-GB" dirty="0"/>
              <a:t>W</a:t>
            </a:r>
            <a:r>
              <a:rPr lang="en-GB" dirty="0" smtClean="0"/>
              <a:t>ork plan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294" y="1066800"/>
            <a:ext cx="8574505" cy="57912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sz="5100" dirty="0" smtClean="0"/>
              <a:t>Emittance blow up: </a:t>
            </a:r>
            <a:endParaRPr lang="en-GB" sz="5100" b="1" dirty="0" smtClean="0"/>
          </a:p>
          <a:p>
            <a:r>
              <a:rPr lang="en-GB" dirty="0" smtClean="0"/>
              <a:t>already done:</a:t>
            </a:r>
          </a:p>
          <a:p>
            <a:pPr lvl="1"/>
            <a:r>
              <a:rPr lang="en-GB" dirty="0" smtClean="0"/>
              <a:t>initial work on emittance blow-up. Target </a:t>
            </a:r>
            <a:r>
              <a:rPr lang="en-GB" dirty="0" smtClean="0"/>
              <a:t>of </a:t>
            </a:r>
            <a:r>
              <a:rPr lang="en-GB" dirty="0" smtClean="0"/>
              <a:t>emittance blow-up reached.</a:t>
            </a:r>
          </a:p>
          <a:p>
            <a:r>
              <a:rPr lang="en-GB" dirty="0" smtClean="0"/>
              <a:t>To do:</a:t>
            </a:r>
          </a:p>
          <a:p>
            <a:pPr lvl="1"/>
            <a:r>
              <a:rPr lang="en-GB" dirty="0"/>
              <a:t>V</a:t>
            </a:r>
            <a:r>
              <a:rPr lang="en-GB" dirty="0" smtClean="0"/>
              <a:t>erify</a:t>
            </a:r>
            <a:r>
              <a:rPr lang="en-GB" dirty="0"/>
              <a:t>, optimise, look into tapered solenoids</a:t>
            </a:r>
          </a:p>
          <a:p>
            <a:pPr lvl="1"/>
            <a:r>
              <a:rPr lang="en-GB" dirty="0" smtClean="0"/>
              <a:t>Look into a possible engineering design for the solenoids</a:t>
            </a:r>
          </a:p>
          <a:p>
            <a:pPr marL="0" indent="0">
              <a:buNone/>
            </a:pPr>
            <a:r>
              <a:rPr lang="en-GB" sz="5100" dirty="0" smtClean="0"/>
              <a:t>CCTs:</a:t>
            </a:r>
          </a:p>
          <a:p>
            <a:r>
              <a:rPr lang="en-GB" dirty="0" smtClean="0"/>
              <a:t>Already done: </a:t>
            </a:r>
          </a:p>
          <a:p>
            <a:pPr lvl="1"/>
            <a:r>
              <a:rPr lang="en-GB" dirty="0" smtClean="0"/>
              <a:t>Initial design</a:t>
            </a:r>
          </a:p>
          <a:p>
            <a:pPr lvl="1"/>
            <a:r>
              <a:rPr lang="en-GB" dirty="0" smtClean="0"/>
              <a:t>Fully engineered prototype</a:t>
            </a:r>
          </a:p>
          <a:p>
            <a:r>
              <a:rPr lang="en-GB" dirty="0" smtClean="0"/>
              <a:t>To do:</a:t>
            </a:r>
          </a:p>
          <a:p>
            <a:pPr lvl="1"/>
            <a:r>
              <a:rPr lang="en-GB" dirty="0" smtClean="0"/>
              <a:t>Finish prototype</a:t>
            </a:r>
          </a:p>
          <a:p>
            <a:pPr lvl="1"/>
            <a:r>
              <a:rPr lang="en-GB" dirty="0" smtClean="0"/>
              <a:t>Test prototype at warm for field quality</a:t>
            </a:r>
          </a:p>
          <a:p>
            <a:pPr lvl="1"/>
            <a:r>
              <a:rPr lang="en-GB" dirty="0" smtClean="0"/>
              <a:t>Test prototype at cold, determine gradient limits</a:t>
            </a:r>
          </a:p>
          <a:p>
            <a:pPr lvl="1"/>
            <a:r>
              <a:rPr lang="en-GB" dirty="0" smtClean="0"/>
              <a:t>Export to Opera – verify Field2015 calculations</a:t>
            </a:r>
          </a:p>
          <a:p>
            <a:pPr lvl="1"/>
            <a:r>
              <a:rPr lang="en-GB" dirty="0" smtClean="0"/>
              <a:t>Design crosstalk elimination</a:t>
            </a:r>
          </a:p>
          <a:p>
            <a:pPr lvl="1"/>
            <a:r>
              <a:rPr lang="en-GB" dirty="0" smtClean="0"/>
              <a:t>Design second prototype</a:t>
            </a:r>
          </a:p>
        </p:txBody>
      </p:sp>
    </p:spTree>
    <p:extLst>
      <p:ext uri="{BB962C8B-B14F-4D97-AF65-F5344CB8AC3E}">
        <p14:creationId xmlns:p14="http://schemas.microsoft.com/office/powerpoint/2010/main" val="190101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762000"/>
            <a:ext cx="6629400" cy="5257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1500" dirty="0" smtClean="0"/>
              <a:t>Merry Christmas to all!</a:t>
            </a:r>
            <a:endParaRPr lang="en-GB" sz="11500" dirty="0"/>
          </a:p>
        </p:txBody>
      </p:sp>
    </p:spTree>
    <p:extLst>
      <p:ext uri="{BB962C8B-B14F-4D97-AF65-F5344CB8AC3E}">
        <p14:creationId xmlns:p14="http://schemas.microsoft.com/office/powerpoint/2010/main" val="359103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Extra slides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691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Bx</a:t>
            </a:r>
            <a:r>
              <a:rPr lang="en-GB" dirty="0" smtClean="0"/>
              <a:t> and </a:t>
            </a:r>
            <a:r>
              <a:rPr lang="en-GB" dirty="0" err="1" smtClean="0"/>
              <a:t>Bz</a:t>
            </a:r>
            <a:r>
              <a:rPr lang="en-GB" dirty="0" smtClean="0"/>
              <a:t> components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10" t="-2869" r="20732" b="2869"/>
          <a:stretch/>
        </p:blipFill>
        <p:spPr>
          <a:xfrm>
            <a:off x="457200" y="1593377"/>
            <a:ext cx="4343401" cy="5335313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5105400" y="1600200"/>
            <a:ext cx="3581400" cy="4800599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dirty="0" smtClean="0"/>
              <a:t>Emittance is increased by two components of the field:</a:t>
            </a:r>
          </a:p>
          <a:p>
            <a:r>
              <a:rPr lang="en-GB" dirty="0" err="1" smtClean="0"/>
              <a:t>Bz</a:t>
            </a:r>
            <a:r>
              <a:rPr lang="en-GB" dirty="0" smtClean="0"/>
              <a:t>*sin(theta) and</a:t>
            </a:r>
          </a:p>
          <a:p>
            <a:r>
              <a:rPr lang="en-GB" dirty="0" err="1" smtClean="0"/>
              <a:t>Bx</a:t>
            </a:r>
            <a:r>
              <a:rPr lang="en-GB" dirty="0" smtClean="0"/>
              <a:t> (due to edge effects)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 smtClean="0"/>
              <a:t>Out of the two contributions, the second one is more important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733800" y="1828800"/>
            <a:ext cx="304800" cy="38100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200400" y="2743200"/>
            <a:ext cx="0" cy="2667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038600" y="5257800"/>
            <a:ext cx="53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</a:rPr>
              <a:t>e</a:t>
            </a:r>
            <a:r>
              <a:rPr lang="en-GB" sz="2800" b="1" baseline="30000" dirty="0" smtClean="0">
                <a:solidFill>
                  <a:srgbClr val="FF0000"/>
                </a:solidFill>
              </a:rPr>
              <a:t>-</a:t>
            </a:r>
            <a:endParaRPr lang="en-GB" sz="2800" b="1" baseline="3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2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806164"/>
          </a:xfrm>
        </p:spPr>
        <p:txBody>
          <a:bodyPr/>
          <a:lstStyle/>
          <a:p>
            <a:r>
              <a:rPr lang="en-GB" dirty="0" smtClean="0"/>
              <a:t>Magnetic field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10926"/>
            <a:ext cx="8229600" cy="457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smtClean="0"/>
              <a:t>Z and X components of the overall field long the path of the electrons</a:t>
            </a:r>
            <a:endParaRPr lang="en-GB" sz="20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04800" y="3731904"/>
            <a:ext cx="8686800" cy="457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 smtClean="0"/>
              <a:t>Field components perpendicular to direction of motion of electrons (giving y kick)</a:t>
            </a:r>
            <a:endParaRPr lang="en-GB" sz="2000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3933132"/>
              </p:ext>
            </p:extLst>
          </p:nvPr>
        </p:nvGraphicFramePr>
        <p:xfrm>
          <a:off x="2286000" y="4189104"/>
          <a:ext cx="4447674" cy="2561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0633923"/>
              </p:ext>
            </p:extLst>
          </p:nvPr>
        </p:nvGraphicFramePr>
        <p:xfrm>
          <a:off x="2161674" y="972334"/>
          <a:ext cx="4572000" cy="275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7076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IR region of a typical FCC-</a:t>
            </a:r>
            <a:r>
              <a:rPr lang="en-GB" dirty="0" err="1" smtClean="0"/>
              <a:t>ee</a:t>
            </a:r>
            <a:r>
              <a:rPr lang="en-GB" dirty="0" smtClean="0"/>
              <a:t> experiment</a:t>
            </a:r>
            <a:endParaRPr lang="en-GB" dirty="0"/>
          </a:p>
        </p:txBody>
      </p:sp>
      <p:pic>
        <p:nvPicPr>
          <p:cNvPr id="4" name="Content Placeholder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92" t="18807" r="19281" b="12161"/>
          <a:stretch/>
        </p:blipFill>
        <p:spPr bwMode="auto">
          <a:xfrm>
            <a:off x="1169623" y="2145777"/>
            <a:ext cx="5602391" cy="3226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 bwMode="auto">
          <a:xfrm>
            <a:off x="1911473" y="2739842"/>
            <a:ext cx="3618402" cy="2214246"/>
          </a:xfrm>
          <a:prstGeom prst="rect">
            <a:avLst/>
          </a:prstGeom>
          <a:solidFill>
            <a:srgbClr val="FFCCFF">
              <a:alpha val="45098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153611" y="3117884"/>
            <a:ext cx="2376264" cy="1458162"/>
          </a:xfrm>
          <a:prstGeom prst="rect">
            <a:avLst/>
          </a:prstGeom>
          <a:solidFill>
            <a:srgbClr val="99FF99">
              <a:alpha val="45098"/>
            </a:srgbClr>
          </a:solidFill>
          <a:ln w="9525" cap="flat" cmpd="sng" algn="ctr">
            <a:solidFill>
              <a:srgbClr val="99FF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2634917" y="3316127"/>
            <a:ext cx="516978" cy="1050053"/>
          </a:xfrm>
          <a:prstGeom prst="rect">
            <a:avLst/>
          </a:prstGeom>
          <a:solidFill>
            <a:srgbClr val="00B0F0">
              <a:alpha val="45098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78450" y="2955867"/>
            <a:ext cx="987801" cy="646331"/>
          </a:xfrm>
          <a:prstGeom prst="rect">
            <a:avLst/>
          </a:prstGeom>
          <a:solidFill>
            <a:srgbClr val="FF99CC">
              <a:alpha val="45098"/>
            </a:srgbClr>
          </a:solidFill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Main detector solenoid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94258" y="3873969"/>
            <a:ext cx="987801" cy="646331"/>
          </a:xfrm>
          <a:prstGeom prst="rect">
            <a:avLst/>
          </a:prstGeom>
          <a:solidFill>
            <a:srgbClr val="99FF99">
              <a:alpha val="45098"/>
            </a:srgbClr>
          </a:solidFill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Quad screening solenoid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78450" y="4734798"/>
            <a:ext cx="987801" cy="461665"/>
          </a:xfrm>
          <a:prstGeom prst="rect">
            <a:avLst/>
          </a:prstGeom>
          <a:solidFill>
            <a:srgbClr val="00B0F0">
              <a:alpha val="45098"/>
            </a:srgbClr>
          </a:solidFill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Compensating solenoid</a:t>
            </a:r>
          </a:p>
        </p:txBody>
      </p:sp>
      <p:sp>
        <p:nvSpPr>
          <p:cNvPr id="11" name="Rectangle 10"/>
          <p:cNvSpPr/>
          <p:nvPr/>
        </p:nvSpPr>
        <p:spPr bwMode="auto">
          <a:xfrm rot="21060000">
            <a:off x="3139299" y="3469446"/>
            <a:ext cx="1972561" cy="157817"/>
          </a:xfrm>
          <a:prstGeom prst="rect">
            <a:avLst/>
          </a:prstGeom>
          <a:solidFill>
            <a:srgbClr val="FF0000">
              <a:alpha val="50196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 rot="540000" flipV="1">
            <a:off x="3152097" y="4055047"/>
            <a:ext cx="1972561" cy="157817"/>
          </a:xfrm>
          <a:prstGeom prst="rect">
            <a:avLst/>
          </a:prstGeom>
          <a:solidFill>
            <a:srgbClr val="FF0000">
              <a:alpha val="50196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48264" y="2037765"/>
            <a:ext cx="9337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dirty="0">
              <a:solidFill>
                <a:prstClr val="black"/>
              </a:solidFill>
              <a:latin typeface="Comic Sans MS" charset="0"/>
              <a:ea typeface="ＭＳ Ｐゴシック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78565" y="2431921"/>
            <a:ext cx="987801" cy="276999"/>
          </a:xfrm>
          <a:prstGeom prst="rect">
            <a:avLst/>
          </a:prstGeom>
          <a:solidFill>
            <a:srgbClr val="FF0000">
              <a:alpha val="45098"/>
            </a:srgbClr>
          </a:solidFill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prstClr val="black"/>
                </a:solidFill>
                <a:latin typeface="Comic Sans MS" charset="0"/>
                <a:ea typeface="ＭＳ Ｐゴシック" charset="0"/>
              </a:rPr>
              <a:t>Final quads</a:t>
            </a:r>
          </a:p>
        </p:txBody>
      </p:sp>
      <p:sp>
        <p:nvSpPr>
          <p:cNvPr id="15" name="Freeform 14"/>
          <p:cNvSpPr/>
          <p:nvPr/>
        </p:nvSpPr>
        <p:spPr>
          <a:xfrm>
            <a:off x="3168504" y="3480834"/>
            <a:ext cx="1953733" cy="741621"/>
          </a:xfrm>
          <a:custGeom>
            <a:avLst/>
            <a:gdLst>
              <a:gd name="connsiteX0" fmla="*/ 0 w 2604977"/>
              <a:gd name="connsiteY0" fmla="*/ 404037 h 988828"/>
              <a:gd name="connsiteX1" fmla="*/ 2583711 w 2604977"/>
              <a:gd name="connsiteY1" fmla="*/ 0 h 988828"/>
              <a:gd name="connsiteX2" fmla="*/ 2604977 w 2604977"/>
              <a:gd name="connsiteY2" fmla="*/ 988828 h 988828"/>
              <a:gd name="connsiteX3" fmla="*/ 21265 w 2604977"/>
              <a:gd name="connsiteY3" fmla="*/ 563525 h 988828"/>
              <a:gd name="connsiteX4" fmla="*/ 0 w 2604977"/>
              <a:gd name="connsiteY4" fmla="*/ 404037 h 988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4977" h="988828">
                <a:moveTo>
                  <a:pt x="0" y="404037"/>
                </a:moveTo>
                <a:lnTo>
                  <a:pt x="2583711" y="0"/>
                </a:lnTo>
                <a:lnTo>
                  <a:pt x="2604977" y="988828"/>
                </a:lnTo>
                <a:lnTo>
                  <a:pt x="21265" y="563525"/>
                </a:lnTo>
                <a:lnTo>
                  <a:pt x="0" y="404037"/>
                </a:lnTo>
                <a:close/>
              </a:path>
            </a:pathLst>
          </a:custGeom>
          <a:solidFill>
            <a:srgbClr val="E87968"/>
          </a:solidFill>
          <a:ln>
            <a:solidFill>
              <a:srgbClr val="E879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" name="TextBox 2"/>
          <p:cNvSpPr txBox="1"/>
          <p:nvPr/>
        </p:nvSpPr>
        <p:spPr>
          <a:xfrm>
            <a:off x="1447800" y="5943600"/>
            <a:ext cx="5579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An </a:t>
            </a:r>
            <a:r>
              <a:rPr lang="en-GB" u="sng" dirty="0" smtClean="0"/>
              <a:t>artist’s impression </a:t>
            </a:r>
            <a:r>
              <a:rPr lang="en-GB" dirty="0" smtClean="0"/>
              <a:t>of the forward region around the IP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7866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92162"/>
          </a:xfrm>
        </p:spPr>
        <p:txBody>
          <a:bodyPr/>
          <a:lstStyle/>
          <a:p>
            <a:r>
              <a:rPr lang="en-GB" dirty="0" smtClean="0">
                <a:sym typeface="Symbol" panose="05050102010706020507" pitchFamily="18" charset="2"/>
              </a:rPr>
              <a:t>,</a:t>
            </a:r>
            <a:r>
              <a:rPr lang="el-GR" dirty="0" smtClean="0">
                <a:sym typeface="Symbol" panose="05050102010706020507" pitchFamily="18" charset="2"/>
              </a:rPr>
              <a:t>β</a:t>
            </a:r>
            <a:r>
              <a:rPr lang="en-GB" dirty="0" smtClean="0">
                <a:sym typeface="Symbol" panose="05050102010706020507" pitchFamily="18" charset="2"/>
              </a:rPr>
              <a:t>,</a:t>
            </a:r>
            <a:r>
              <a:rPr lang="el-GR" dirty="0" smtClean="0">
                <a:sym typeface="Symbol" panose="05050102010706020507" pitchFamily="18" charset="2"/>
              </a:rPr>
              <a:t>γ</a:t>
            </a:r>
            <a:r>
              <a:rPr lang="en-GB" dirty="0" smtClean="0">
                <a:sym typeface="Symbol" panose="05050102010706020507" pitchFamily="18" charset="2"/>
              </a:rPr>
              <a:t>, D, D’ close to the IP</a:t>
            </a:r>
            <a:endParaRPr lang="en-GB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7820925"/>
              </p:ext>
            </p:extLst>
          </p:nvPr>
        </p:nvGraphicFramePr>
        <p:xfrm>
          <a:off x="674557" y="662782"/>
          <a:ext cx="5715000" cy="3081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5268831"/>
              </p:ext>
            </p:extLst>
          </p:nvPr>
        </p:nvGraphicFramePr>
        <p:xfrm>
          <a:off x="678568" y="3746947"/>
          <a:ext cx="5798432" cy="28824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94448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GB" dirty="0" smtClean="0"/>
              <a:t>Curly H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92373" y="6248400"/>
            <a:ext cx="541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At ~1m, H is small, maximum at ~1.4m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2895600" y="1028810"/>
                <a:ext cx="3637085" cy="43210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ℋ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r>
                        <a:rPr lang="en-GB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sSup>
                        <m:sSupPr>
                          <m:ctrlPr>
                            <a:rPr lang="en-GB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sSubSup>
                            <m:sSubSupPr>
                              <m:ctrlPr>
                                <a:rPr lang="en-GB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GB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</m:e>
                        <m:sup>
                          <m:r>
                            <a:rPr lang="en-GB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GB" i="1" smtClean="0">
                          <a:solidFill>
                            <a:srgbClr val="CCFF33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GB" i="1" smtClean="0">
                          <a:solidFill>
                            <a:srgbClr val="CCFF33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CCFF3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CCFF3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CCFF3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sSubSup>
                        <m:sSubSupPr>
                          <m:ctrlPr>
                            <a:rPr lang="en-GB" i="1">
                              <a:solidFill>
                                <a:srgbClr val="CCFF3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solidFill>
                                <a:srgbClr val="CCFF3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CCFF3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n-GB" i="1">
                              <a:solidFill>
                                <a:srgbClr val="CCFF3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GB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 </m:t>
                      </m:r>
                      <m:r>
                        <m:rPr>
                          <m:sty m:val="p"/>
                        </m:rPr>
                        <a:rPr lang="el-GR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γ</m:t>
                      </m:r>
                      <m:sSup>
                        <m:sSupPr>
                          <m:ctrlPr>
                            <a:rPr lang="en-GB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GB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e>
                        <m:sup>
                          <m:r>
                            <a:rPr lang="en-GB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5600" y="1028810"/>
                <a:ext cx="3637085" cy="432106"/>
              </a:xfrm>
              <a:prstGeom prst="rect">
                <a:avLst/>
              </a:prstGeom>
              <a:blipFill rotWithShape="0">
                <a:blip r:embed="rId3"/>
                <a:stretch>
                  <a:fillRect b="-56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5021392"/>
              </p:ext>
            </p:extLst>
          </p:nvPr>
        </p:nvGraphicFramePr>
        <p:xfrm>
          <a:off x="1143000" y="1788604"/>
          <a:ext cx="6781800" cy="41240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20812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Components of I5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38800" y="6400800"/>
            <a:ext cx="2667000" cy="381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 smtClean="0"/>
              <a:t>Edge at ~1m dominates</a:t>
            </a:r>
            <a:endParaRPr lang="en-GB" sz="1800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928110"/>
              </p:ext>
            </p:extLst>
          </p:nvPr>
        </p:nvGraphicFramePr>
        <p:xfrm>
          <a:off x="914402" y="1118937"/>
          <a:ext cx="7391398" cy="29553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4189691"/>
              </p:ext>
            </p:extLst>
          </p:nvPr>
        </p:nvGraphicFramePr>
        <p:xfrm>
          <a:off x="914402" y="4268662"/>
          <a:ext cx="7391398" cy="19378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8192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Emittance blow up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57201" y="5638800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result is for two IPs. It has been verified by K. Oide and his code who gets a total value of </a:t>
            </a:r>
            <a:r>
              <a:rPr lang="en-GB" b="1" dirty="0" smtClean="0"/>
              <a:t>0.11pm</a:t>
            </a: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3572126"/>
              </p:ext>
            </p:extLst>
          </p:nvPr>
        </p:nvGraphicFramePr>
        <p:xfrm>
          <a:off x="1143000" y="1417638"/>
          <a:ext cx="6705599" cy="39163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7180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</a:t>
            </a:r>
            <a:r>
              <a:rPr lang="en-GB" dirty="0" smtClean="0"/>
              <a:t>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Objective no. 1: the vertical emittance </a:t>
            </a:r>
            <a:r>
              <a:rPr lang="en-GB" dirty="0" smtClean="0"/>
              <a:t>blow-up </a:t>
            </a:r>
            <a:r>
              <a:rPr lang="en-GB" dirty="0" smtClean="0"/>
              <a:t>should be as small as possible </a:t>
            </a:r>
          </a:p>
          <a:p>
            <a:r>
              <a:rPr lang="en-GB" dirty="0" smtClean="0"/>
              <a:t>Objective no.2: the crosstalk between final focus quads should be minimised</a:t>
            </a:r>
          </a:p>
          <a:p>
            <a:r>
              <a:rPr lang="en-GB" dirty="0" smtClean="0"/>
              <a:t>Constraints: stick to the 100mrad </a:t>
            </a:r>
            <a:r>
              <a:rPr lang="en-GB" dirty="0" smtClean="0"/>
              <a:t>cone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50864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86" y="0"/>
            <a:ext cx="91437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035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Emittance blow 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calculation is given at previous talks</a:t>
            </a:r>
          </a:p>
          <a:p>
            <a:r>
              <a:rPr lang="en-GB" dirty="0" smtClean="0"/>
              <a:t>Points to retain: emittance blow up more important at low energies (45GeV)</a:t>
            </a:r>
          </a:p>
          <a:p>
            <a:r>
              <a:rPr lang="en-GB" dirty="0" smtClean="0"/>
              <a:t>Total vertical emittance is due to coupling (mainly arcs) and dispersion (mainly IPs)</a:t>
            </a:r>
            <a:endParaRPr lang="en-GB" dirty="0" smtClean="0"/>
          </a:p>
          <a:p>
            <a:r>
              <a:rPr lang="en-GB" dirty="0" smtClean="0"/>
              <a:t>The aim is to have emittance blow-up at the IPs much smaller than our emittance budget</a:t>
            </a:r>
            <a:endParaRPr lang="en-GB" dirty="0" smtClean="0"/>
          </a:p>
          <a:p>
            <a:r>
              <a:rPr lang="en-GB" dirty="0" smtClean="0"/>
              <a:t>Vertical emittance budget: ~1pm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354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layout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Many different layouts have been tried. Sergei </a:t>
            </a:r>
            <a:r>
              <a:rPr lang="en-GB" dirty="0" err="1" smtClean="0"/>
              <a:t>Sinyatkin</a:t>
            </a:r>
            <a:r>
              <a:rPr lang="en-GB" dirty="0" smtClean="0"/>
              <a:t> (BINP) performed some minimization using </a:t>
            </a:r>
            <a:r>
              <a:rPr lang="en-GB" dirty="0" smtClean="0">
                <a:solidFill>
                  <a:srgbClr val="0070C0"/>
                </a:solidFill>
              </a:rPr>
              <a:t>two</a:t>
            </a:r>
            <a:r>
              <a:rPr lang="en-GB" dirty="0" smtClean="0"/>
              <a:t> solenoids that gave him the optimal position of the solenoids.</a:t>
            </a:r>
          </a:p>
          <a:p>
            <a:r>
              <a:rPr lang="en-GB" dirty="0" smtClean="0"/>
              <a:t>Building up on </a:t>
            </a:r>
            <a:r>
              <a:rPr lang="en-GB" dirty="0" err="1" smtClean="0"/>
              <a:t>Segei’s</a:t>
            </a:r>
            <a:r>
              <a:rPr lang="en-GB" dirty="0" smtClean="0"/>
              <a:t> work, I tried three solenoids and </a:t>
            </a:r>
            <a:r>
              <a:rPr lang="en-GB" dirty="0" smtClean="0"/>
              <a:t>eventually…</a:t>
            </a:r>
            <a:endParaRPr lang="en-GB" dirty="0" smtClean="0"/>
          </a:p>
          <a:p>
            <a:r>
              <a:rPr lang="en-GB" dirty="0" smtClean="0"/>
              <a:t>…The </a:t>
            </a:r>
            <a:r>
              <a:rPr lang="en-GB" dirty="0" smtClean="0"/>
              <a:t>best combination that I could find is a two solenoid arrangement with the short solenoid </a:t>
            </a:r>
            <a:r>
              <a:rPr lang="en-GB" dirty="0" smtClean="0">
                <a:solidFill>
                  <a:srgbClr val="0070C0"/>
                </a:solidFill>
              </a:rPr>
              <a:t>tapered</a:t>
            </a:r>
            <a:r>
              <a:rPr lang="en-GB" dirty="0" smtClean="0"/>
              <a:t> – see next slides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425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59" t="4758" r="7244"/>
          <a:stretch/>
        </p:blipFill>
        <p:spPr>
          <a:xfrm>
            <a:off x="284306" y="1295400"/>
            <a:ext cx="4287694" cy="39624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65526" y="1269267"/>
            <a:ext cx="5334000" cy="4000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0419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The layout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7357182" y="6014419"/>
            <a:ext cx="17868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True proportions view</a:t>
            </a:r>
            <a:endParaRPr lang="en-GB" dirty="0"/>
          </a:p>
        </p:txBody>
      </p:sp>
      <p:sp>
        <p:nvSpPr>
          <p:cNvPr id="20" name="Right Arrow 19"/>
          <p:cNvSpPr/>
          <p:nvPr/>
        </p:nvSpPr>
        <p:spPr>
          <a:xfrm flipH="1">
            <a:off x="7074078" y="6267552"/>
            <a:ext cx="304800" cy="168846"/>
          </a:xfrm>
          <a:prstGeom prst="rightArrow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06" r="41211"/>
          <a:stretch/>
        </p:blipFill>
        <p:spPr>
          <a:xfrm rot="5400000">
            <a:off x="3080901" y="2994320"/>
            <a:ext cx="1371598" cy="6203361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V="1">
            <a:off x="5334000" y="0"/>
            <a:ext cx="1295400" cy="335280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 rot="17660428">
            <a:off x="6169641" y="239996"/>
            <a:ext cx="1027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100mrad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20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15799</TotalTime>
  <Words>2002</Words>
  <Application>Microsoft Office PowerPoint</Application>
  <PresentationFormat>On-screen Show (4:3)</PresentationFormat>
  <Paragraphs>314</Paragraphs>
  <Slides>43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0" baseType="lpstr">
      <vt:lpstr>ＭＳ Ｐゴシック</vt:lpstr>
      <vt:lpstr>Arial</vt:lpstr>
      <vt:lpstr>Calibri</vt:lpstr>
      <vt:lpstr>Cambria Math</vt:lpstr>
      <vt:lpstr>Comic Sans MS</vt:lpstr>
      <vt:lpstr>Symbol</vt:lpstr>
      <vt:lpstr>Office Theme</vt:lpstr>
      <vt:lpstr>IR magnet design: an update </vt:lpstr>
      <vt:lpstr>Purpose</vt:lpstr>
      <vt:lpstr>Background information</vt:lpstr>
      <vt:lpstr>The IR region of a typical FCC-ee experiment</vt:lpstr>
      <vt:lpstr>Objectives</vt:lpstr>
      <vt:lpstr>PowerPoint Presentation</vt:lpstr>
      <vt:lpstr>Emittance blow up</vt:lpstr>
      <vt:lpstr>The layout</vt:lpstr>
      <vt:lpstr>The layout</vt:lpstr>
      <vt:lpstr>Shielding solenoids</vt:lpstr>
      <vt:lpstr>Note on the layout</vt:lpstr>
      <vt:lpstr>Final focus quads</vt:lpstr>
      <vt:lpstr>CCTs</vt:lpstr>
      <vt:lpstr>Advantages of CCT quads</vt:lpstr>
      <vt:lpstr>layout</vt:lpstr>
      <vt:lpstr>Size of inner bore</vt:lpstr>
      <vt:lpstr>PowerPoint Presentation</vt:lpstr>
      <vt:lpstr>How much space is there?</vt:lpstr>
      <vt:lpstr>Field quality @2/3 aperture (1cm)</vt:lpstr>
      <vt:lpstr>Harmonics integrals – one quad</vt:lpstr>
      <vt:lpstr>Harmonics integrals – both quads</vt:lpstr>
      <vt:lpstr>Imperfect coil study</vt:lpstr>
      <vt:lpstr>Winding errors</vt:lpstr>
      <vt:lpstr>Experience from SuperB</vt:lpstr>
      <vt:lpstr>PowerPoint Presentation</vt:lpstr>
      <vt:lpstr>PowerPoint Presentation</vt:lpstr>
      <vt:lpstr>PowerPoint Presentation</vt:lpstr>
      <vt:lpstr>PowerPoint Presentation</vt:lpstr>
      <vt:lpstr>How to design quads with no xtalk</vt:lpstr>
      <vt:lpstr>A possible prototype for FCC-ee</vt:lpstr>
      <vt:lpstr>Rapid prototyping</vt:lpstr>
      <vt:lpstr>…one they did earlier</vt:lpstr>
      <vt:lpstr>PowerPoint Presentation</vt:lpstr>
      <vt:lpstr>A word on timescales</vt:lpstr>
      <vt:lpstr>Work plan</vt:lpstr>
      <vt:lpstr>PowerPoint Presentation</vt:lpstr>
      <vt:lpstr>Extra slides</vt:lpstr>
      <vt:lpstr>Bx and Bz components</vt:lpstr>
      <vt:lpstr>Magnetic field</vt:lpstr>
      <vt:lpstr>,β,γ, D, D’ close to the IP</vt:lpstr>
      <vt:lpstr>Curly H</vt:lpstr>
      <vt:lpstr>Components of I5</vt:lpstr>
      <vt:lpstr>Emittance blow up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Bunch length/emittances</dc:title>
  <dc:creator>m Koratzinos</dc:creator>
  <cp:lastModifiedBy>m Koratzinos</cp:lastModifiedBy>
  <cp:revision>136</cp:revision>
  <dcterms:created xsi:type="dcterms:W3CDTF">2006-08-16T00:00:00Z</dcterms:created>
  <dcterms:modified xsi:type="dcterms:W3CDTF">2015-12-07T14:47:54Z</dcterms:modified>
</cp:coreProperties>
</file>